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5"/>
    <p:sldMasterId id="2147483711" r:id="rId6"/>
    <p:sldMasterId id="2147483713" r:id="rId7"/>
    <p:sldMasterId id="2147483697" r:id="rId8"/>
  </p:sldMasterIdLst>
  <p:notesMasterIdLst>
    <p:notesMasterId r:id="rId31"/>
  </p:notesMasterIdLst>
  <p:handoutMasterIdLst>
    <p:handoutMasterId r:id="rId32"/>
  </p:handoutMasterIdLst>
  <p:sldIdLst>
    <p:sldId id="256" r:id="rId9"/>
    <p:sldId id="260" r:id="rId10"/>
    <p:sldId id="279" r:id="rId11"/>
    <p:sldId id="278" r:id="rId12"/>
    <p:sldId id="284" r:id="rId13"/>
    <p:sldId id="291" r:id="rId14"/>
    <p:sldId id="263" r:id="rId15"/>
    <p:sldId id="262" r:id="rId16"/>
    <p:sldId id="264" r:id="rId17"/>
    <p:sldId id="265" r:id="rId18"/>
    <p:sldId id="266" r:id="rId19"/>
    <p:sldId id="267" r:id="rId20"/>
    <p:sldId id="292" r:id="rId21"/>
    <p:sldId id="271" r:id="rId22"/>
    <p:sldId id="293" r:id="rId23"/>
    <p:sldId id="294" r:id="rId24"/>
    <p:sldId id="295" r:id="rId25"/>
    <p:sldId id="296" r:id="rId26"/>
    <p:sldId id="299" r:id="rId27"/>
    <p:sldId id="297" r:id="rId28"/>
    <p:sldId id="298" r:id="rId29"/>
    <p:sldId id="28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B4301E3-4241-46CE-8B3B-4186101F2473}">
          <p14:sldIdLst>
            <p14:sldId id="256"/>
            <p14:sldId id="260"/>
            <p14:sldId id="279"/>
            <p14:sldId id="278"/>
            <p14:sldId id="284"/>
            <p14:sldId id="291"/>
            <p14:sldId id="263"/>
            <p14:sldId id="262"/>
            <p14:sldId id="264"/>
            <p14:sldId id="265"/>
            <p14:sldId id="266"/>
            <p14:sldId id="267"/>
            <p14:sldId id="292"/>
            <p14:sldId id="271"/>
            <p14:sldId id="293"/>
            <p14:sldId id="294"/>
            <p14:sldId id="295"/>
            <p14:sldId id="296"/>
            <p14:sldId id="299"/>
            <p14:sldId id="297"/>
            <p14:sldId id="298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9EE0"/>
    <a:srgbClr val="4A6BA4"/>
    <a:srgbClr val="C6DFFF"/>
    <a:srgbClr val="6600FF"/>
    <a:srgbClr val="009DDA"/>
    <a:srgbClr val="91DFF7"/>
    <a:srgbClr val="6CD4F4"/>
    <a:srgbClr val="FFFFFF"/>
    <a:srgbClr val="F0E7FF"/>
    <a:srgbClr val="CFA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7F0DB6-F6AF-4BE1-8A44-5863974B35FE}" v="40" dt="2023-10-02T17:44:23.2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84" autoAdjust="0"/>
    <p:restoredTop sz="87034" autoAdjust="0"/>
  </p:normalViewPr>
  <p:slideViewPr>
    <p:cSldViewPr snapToGrid="0">
      <p:cViewPr varScale="1">
        <p:scale>
          <a:sx n="131" d="100"/>
          <a:sy n="131" d="100"/>
        </p:scale>
        <p:origin x="3018" y="96"/>
      </p:cViewPr>
      <p:guideLst/>
    </p:cSldViewPr>
  </p:slideViewPr>
  <p:outlineViewPr>
    <p:cViewPr>
      <p:scale>
        <a:sx n="33" d="100"/>
        <a:sy n="33" d="100"/>
      </p:scale>
      <p:origin x="0" y="-8837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microsoft.com/office/2018/10/relationships/authors" Target="authors.xml"/><Relationship Id="rId21" Type="http://schemas.openxmlformats.org/officeDocument/2006/relationships/slide" Target="slides/slide13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Balian" userId="b9b6ec2c-f67a-4485-ae9a-27dddf9569d2" providerId="ADAL" clId="{313DE4BA-E786-487F-A35D-CAE36CA6ECF0}"/>
    <pc:docChg chg="custSel modSld">
      <pc:chgData name="Sarah Balian" userId="b9b6ec2c-f67a-4485-ae9a-27dddf9569d2" providerId="ADAL" clId="{313DE4BA-E786-487F-A35D-CAE36CA6ECF0}" dt="2023-03-17T14:38:56.159" v="763"/>
      <pc:docMkLst>
        <pc:docMk/>
      </pc:docMkLst>
      <pc:sldChg chg="addCm delCm">
        <pc:chgData name="Sarah Balian" userId="b9b6ec2c-f67a-4485-ae9a-27dddf9569d2" providerId="ADAL" clId="{313DE4BA-E786-487F-A35D-CAE36CA6ECF0}" dt="2023-03-17T14:27:20.998" v="5"/>
        <pc:sldMkLst>
          <pc:docMk/>
          <pc:sldMk cId="901538395" sldId="2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313DE4BA-E786-487F-A35D-CAE36CA6ECF0}" dt="2023-03-17T14:26:10.467" v="4"/>
              <pc2:cmMkLst xmlns:pc2="http://schemas.microsoft.com/office/powerpoint/2019/9/main/command">
                <pc:docMk/>
                <pc:sldMk cId="901538395" sldId="261"/>
                <pc2:cmMk id="{5A7A666F-4E66-4673-8917-673C05DC0723}"/>
              </pc2:cmMkLst>
            </pc226:cmChg>
            <pc226:cmChg xmlns:pc226="http://schemas.microsoft.com/office/powerpoint/2022/06/main/command" chg="add">
              <pc226:chgData name="Sarah Balian" userId="b9b6ec2c-f67a-4485-ae9a-27dddf9569d2" providerId="ADAL" clId="{313DE4BA-E786-487F-A35D-CAE36CA6ECF0}" dt="2023-03-17T14:27:20.998" v="5"/>
              <pc2:cmMkLst xmlns:pc2="http://schemas.microsoft.com/office/powerpoint/2019/9/main/command">
                <pc:docMk/>
                <pc:sldMk cId="901538395" sldId="261"/>
                <pc2:cmMk id="{85BBB16F-BC69-4864-BC6C-563578269BF9}"/>
              </pc2:cmMkLst>
            </pc226:cmChg>
          </p:ext>
        </pc:extLst>
      </pc:sldChg>
      <pc:sldChg chg="mod">
        <pc:chgData name="Sarah Balian" userId="b9b6ec2c-f67a-4485-ae9a-27dddf9569d2" providerId="ADAL" clId="{313DE4BA-E786-487F-A35D-CAE36CA6ECF0}" dt="2023-03-17T14:12:00.625" v="3" actId="27918"/>
        <pc:sldMkLst>
          <pc:docMk/>
          <pc:sldMk cId="1887431401" sldId="263"/>
        </pc:sldMkLst>
      </pc:sldChg>
      <pc:sldChg chg="modNotesTx">
        <pc:chgData name="Sarah Balian" userId="b9b6ec2c-f67a-4485-ae9a-27dddf9569d2" providerId="ADAL" clId="{313DE4BA-E786-487F-A35D-CAE36CA6ECF0}" dt="2023-03-17T14:27:51.440" v="20" actId="20577"/>
        <pc:sldMkLst>
          <pc:docMk/>
          <pc:sldMk cId="2479953464" sldId="264"/>
        </pc:sldMkLst>
      </pc:sldChg>
      <pc:sldChg chg="modNotesTx">
        <pc:chgData name="Sarah Balian" userId="b9b6ec2c-f67a-4485-ae9a-27dddf9569d2" providerId="ADAL" clId="{313DE4BA-E786-487F-A35D-CAE36CA6ECF0}" dt="2023-03-17T14:29:18.882" v="29" actId="20577"/>
        <pc:sldMkLst>
          <pc:docMk/>
          <pc:sldMk cId="3201893001" sldId="265"/>
        </pc:sldMkLst>
      </pc:sldChg>
      <pc:sldChg chg="modNotesTx">
        <pc:chgData name="Sarah Balian" userId="b9b6ec2c-f67a-4485-ae9a-27dddf9569d2" providerId="ADAL" clId="{313DE4BA-E786-487F-A35D-CAE36CA6ECF0}" dt="2023-03-17T14:35:24.869" v="556" actId="20577"/>
        <pc:sldMkLst>
          <pc:docMk/>
          <pc:sldMk cId="52877160" sldId="271"/>
        </pc:sldMkLst>
      </pc:sldChg>
      <pc:sldChg chg="modNotesTx">
        <pc:chgData name="Sarah Balian" userId="b9b6ec2c-f67a-4485-ae9a-27dddf9569d2" providerId="ADAL" clId="{313DE4BA-E786-487F-A35D-CAE36CA6ECF0}" dt="2023-03-17T14:38:56.159" v="763"/>
        <pc:sldMkLst>
          <pc:docMk/>
          <pc:sldMk cId="1506493807" sldId="272"/>
        </pc:sldMkLst>
      </pc:sldChg>
      <pc:sldChg chg="modNotesTx">
        <pc:chgData name="Sarah Balian" userId="b9b6ec2c-f67a-4485-ae9a-27dddf9569d2" providerId="ADAL" clId="{313DE4BA-E786-487F-A35D-CAE36CA6ECF0}" dt="2023-03-17T14:38:49.115" v="761"/>
        <pc:sldMkLst>
          <pc:docMk/>
          <pc:sldMk cId="454941652" sldId="273"/>
        </pc:sldMkLst>
      </pc:sldChg>
      <pc:sldChg chg="modNotesTx">
        <pc:chgData name="Sarah Balian" userId="b9b6ec2c-f67a-4485-ae9a-27dddf9569d2" providerId="ADAL" clId="{313DE4BA-E786-487F-A35D-CAE36CA6ECF0}" dt="2023-03-17T14:38:53.181" v="762"/>
        <pc:sldMkLst>
          <pc:docMk/>
          <pc:sldMk cId="4007693361" sldId="274"/>
        </pc:sldMkLst>
      </pc:sldChg>
      <pc:sldChg chg="modNotesTx">
        <pc:chgData name="Sarah Balian" userId="b9b6ec2c-f67a-4485-ae9a-27dddf9569d2" providerId="ADAL" clId="{313DE4BA-E786-487F-A35D-CAE36CA6ECF0}" dt="2023-03-17T14:38:32.478" v="760"/>
        <pc:sldMkLst>
          <pc:docMk/>
          <pc:sldMk cId="111198767" sldId="275"/>
        </pc:sldMkLst>
      </pc:sldChg>
      <pc:sldChg chg="modNotesTx">
        <pc:chgData name="Sarah Balian" userId="b9b6ec2c-f67a-4485-ae9a-27dddf9569d2" providerId="ADAL" clId="{313DE4BA-E786-487F-A35D-CAE36CA6ECF0}" dt="2023-03-17T14:36:30.211" v="642" actId="20577"/>
        <pc:sldMkLst>
          <pc:docMk/>
          <pc:sldMk cId="995516696" sldId="276"/>
        </pc:sldMkLst>
      </pc:sldChg>
      <pc:sldChg chg="modNotesTx">
        <pc:chgData name="Sarah Balian" userId="b9b6ec2c-f67a-4485-ae9a-27dddf9569d2" providerId="ADAL" clId="{313DE4BA-E786-487F-A35D-CAE36CA6ECF0}" dt="2023-03-17T14:37:56.258" v="753" actId="20577"/>
        <pc:sldMkLst>
          <pc:docMk/>
          <pc:sldMk cId="2975771389" sldId="282"/>
        </pc:sldMkLst>
      </pc:sldChg>
    </pc:docChg>
  </pc:docChgLst>
  <pc:docChgLst>
    <pc:chgData name="Sarah Balian" userId="b3b060d9-4d34-479b-ad68-688eaebf93c5" providerId="ADAL" clId="{DDF0263B-116F-4168-8C3A-13600C7F9C24}"/>
    <pc:docChg chg="modSld">
      <pc:chgData name="Sarah Balian" userId="b3b060d9-4d34-479b-ad68-688eaebf93c5" providerId="ADAL" clId="{DDF0263B-116F-4168-8C3A-13600C7F9C24}" dt="2023-04-28T23:05:40.687" v="15" actId="313"/>
      <pc:docMkLst>
        <pc:docMk/>
      </pc:docMkLst>
      <pc:sldChg chg="modSp">
        <pc:chgData name="Sarah Balian" userId="b3b060d9-4d34-479b-ad68-688eaebf93c5" providerId="ADAL" clId="{DDF0263B-116F-4168-8C3A-13600C7F9C24}" dt="2023-04-28T23:05:23.949" v="1" actId="313"/>
        <pc:sldMkLst>
          <pc:docMk/>
          <pc:sldMk cId="901538395" sldId="261"/>
        </pc:sldMkLst>
        <pc:spChg chg="mod">
          <ac:chgData name="Sarah Balian" userId="b3b060d9-4d34-479b-ad68-688eaebf93c5" providerId="ADAL" clId="{DDF0263B-116F-4168-8C3A-13600C7F9C24}" dt="2023-04-28T23:05:23.949" v="1" actId="313"/>
          <ac:spMkLst>
            <pc:docMk/>
            <pc:sldMk cId="901538395" sldId="261"/>
            <ac:spMk id="3" creationId="{E4FD1E92-5DBC-B105-F246-2355E4FF9A74}"/>
          </ac:spMkLst>
        </pc:spChg>
      </pc:sldChg>
      <pc:sldChg chg="modSp">
        <pc:chgData name="Sarah Balian" userId="b3b060d9-4d34-479b-ad68-688eaebf93c5" providerId="ADAL" clId="{DDF0263B-116F-4168-8C3A-13600C7F9C24}" dt="2023-04-28T23:05:25.050" v="2" actId="313"/>
        <pc:sldMkLst>
          <pc:docMk/>
          <pc:sldMk cId="1428788921" sldId="262"/>
        </pc:sldMkLst>
        <pc:spChg chg="mod">
          <ac:chgData name="Sarah Balian" userId="b3b060d9-4d34-479b-ad68-688eaebf93c5" providerId="ADAL" clId="{DDF0263B-116F-4168-8C3A-13600C7F9C24}" dt="2023-04-28T23:05:25.050" v="2" actId="313"/>
          <ac:spMkLst>
            <pc:docMk/>
            <pc:sldMk cId="1428788921" sldId="262"/>
            <ac:spMk id="3" creationId="{E4FD1E92-5DBC-B105-F246-2355E4FF9A74}"/>
          </ac:spMkLst>
        </pc:spChg>
      </pc:sldChg>
      <pc:sldChg chg="modSp">
        <pc:chgData name="Sarah Balian" userId="b3b060d9-4d34-479b-ad68-688eaebf93c5" providerId="ADAL" clId="{DDF0263B-116F-4168-8C3A-13600C7F9C24}" dt="2023-04-28T23:05:22.512" v="0" actId="313"/>
        <pc:sldMkLst>
          <pc:docMk/>
          <pc:sldMk cId="1887431401" sldId="263"/>
        </pc:sldMkLst>
        <pc:spChg chg="mod">
          <ac:chgData name="Sarah Balian" userId="b3b060d9-4d34-479b-ad68-688eaebf93c5" providerId="ADAL" clId="{DDF0263B-116F-4168-8C3A-13600C7F9C24}" dt="2023-04-28T23:05:22.512" v="0" actId="313"/>
          <ac:spMkLst>
            <pc:docMk/>
            <pc:sldMk cId="1887431401" sldId="263"/>
            <ac:spMk id="3" creationId="{E4FD1E92-5DBC-B105-F246-2355E4FF9A74}"/>
          </ac:spMkLst>
        </pc:spChg>
      </pc:sldChg>
      <pc:sldChg chg="modSp">
        <pc:chgData name="Sarah Balian" userId="b3b060d9-4d34-479b-ad68-688eaebf93c5" providerId="ADAL" clId="{DDF0263B-116F-4168-8C3A-13600C7F9C24}" dt="2023-04-28T23:05:26.023" v="3" actId="313"/>
        <pc:sldMkLst>
          <pc:docMk/>
          <pc:sldMk cId="1506493807" sldId="272"/>
        </pc:sldMkLst>
        <pc:spChg chg="mod">
          <ac:chgData name="Sarah Balian" userId="b3b060d9-4d34-479b-ad68-688eaebf93c5" providerId="ADAL" clId="{DDF0263B-116F-4168-8C3A-13600C7F9C24}" dt="2023-04-28T23:05:26.023" v="3" actId="313"/>
          <ac:spMkLst>
            <pc:docMk/>
            <pc:sldMk cId="1506493807" sldId="272"/>
            <ac:spMk id="3" creationId="{E4FD1E92-5DBC-B105-F246-2355E4FF9A74}"/>
          </ac:spMkLst>
        </pc:spChg>
      </pc:sldChg>
      <pc:sldChg chg="modSp">
        <pc:chgData name="Sarah Balian" userId="b3b060d9-4d34-479b-ad68-688eaebf93c5" providerId="ADAL" clId="{DDF0263B-116F-4168-8C3A-13600C7F9C24}" dt="2023-04-28T23:05:27.729" v="5" actId="313"/>
        <pc:sldMkLst>
          <pc:docMk/>
          <pc:sldMk cId="454941652" sldId="273"/>
        </pc:sldMkLst>
        <pc:spChg chg="mod">
          <ac:chgData name="Sarah Balian" userId="b3b060d9-4d34-479b-ad68-688eaebf93c5" providerId="ADAL" clId="{DDF0263B-116F-4168-8C3A-13600C7F9C24}" dt="2023-04-28T23:05:27.729" v="5" actId="313"/>
          <ac:spMkLst>
            <pc:docMk/>
            <pc:sldMk cId="454941652" sldId="273"/>
            <ac:spMk id="3" creationId="{E4FD1E92-5DBC-B105-F246-2355E4FF9A74}"/>
          </ac:spMkLst>
        </pc:spChg>
      </pc:sldChg>
      <pc:sldChg chg="modSp">
        <pc:chgData name="Sarah Balian" userId="b3b060d9-4d34-479b-ad68-688eaebf93c5" providerId="ADAL" clId="{DDF0263B-116F-4168-8C3A-13600C7F9C24}" dt="2023-04-28T23:05:26.934" v="4" actId="313"/>
        <pc:sldMkLst>
          <pc:docMk/>
          <pc:sldMk cId="4007693361" sldId="274"/>
        </pc:sldMkLst>
        <pc:spChg chg="mod">
          <ac:chgData name="Sarah Balian" userId="b3b060d9-4d34-479b-ad68-688eaebf93c5" providerId="ADAL" clId="{DDF0263B-116F-4168-8C3A-13600C7F9C24}" dt="2023-04-28T23:05:26.934" v="4" actId="313"/>
          <ac:spMkLst>
            <pc:docMk/>
            <pc:sldMk cId="4007693361" sldId="274"/>
            <ac:spMk id="3" creationId="{E4FD1E92-5DBC-B105-F246-2355E4FF9A74}"/>
          </ac:spMkLst>
        </pc:spChg>
      </pc:sldChg>
      <pc:sldChg chg="modSp">
        <pc:chgData name="Sarah Balian" userId="b3b060d9-4d34-479b-ad68-688eaebf93c5" providerId="ADAL" clId="{DDF0263B-116F-4168-8C3A-13600C7F9C24}" dt="2023-04-28T23:05:31.284" v="7" actId="313"/>
        <pc:sldMkLst>
          <pc:docMk/>
          <pc:sldMk cId="3374680457" sldId="277"/>
        </pc:sldMkLst>
        <pc:spChg chg="mod">
          <ac:chgData name="Sarah Balian" userId="b3b060d9-4d34-479b-ad68-688eaebf93c5" providerId="ADAL" clId="{DDF0263B-116F-4168-8C3A-13600C7F9C24}" dt="2023-04-28T23:05:31.284" v="7" actId="313"/>
          <ac:spMkLst>
            <pc:docMk/>
            <pc:sldMk cId="3374680457" sldId="277"/>
            <ac:spMk id="3" creationId="{50B28AC5-2484-C681-1E51-654A978D440B}"/>
          </ac:spMkLst>
        </pc:spChg>
      </pc:sldChg>
      <pc:sldChg chg="modSp">
        <pc:chgData name="Sarah Balian" userId="b3b060d9-4d34-479b-ad68-688eaebf93c5" providerId="ADAL" clId="{DDF0263B-116F-4168-8C3A-13600C7F9C24}" dt="2023-04-28T23:05:32.875" v="8" actId="313"/>
        <pc:sldMkLst>
          <pc:docMk/>
          <pc:sldMk cId="3303905315" sldId="278"/>
        </pc:sldMkLst>
        <pc:spChg chg="mod">
          <ac:chgData name="Sarah Balian" userId="b3b060d9-4d34-479b-ad68-688eaebf93c5" providerId="ADAL" clId="{DDF0263B-116F-4168-8C3A-13600C7F9C24}" dt="2023-04-28T23:05:32.875" v="8" actId="313"/>
          <ac:spMkLst>
            <pc:docMk/>
            <pc:sldMk cId="3303905315" sldId="278"/>
            <ac:spMk id="3" creationId="{50B28AC5-2484-C681-1E51-654A978D440B}"/>
          </ac:spMkLst>
        </pc:spChg>
      </pc:sldChg>
      <pc:sldChg chg="modSp">
        <pc:chgData name="Sarah Balian" userId="b3b060d9-4d34-479b-ad68-688eaebf93c5" providerId="ADAL" clId="{DDF0263B-116F-4168-8C3A-13600C7F9C24}" dt="2023-04-28T23:05:30.014" v="6" actId="313"/>
        <pc:sldMkLst>
          <pc:docMk/>
          <pc:sldMk cId="3194101482" sldId="279"/>
        </pc:sldMkLst>
        <pc:spChg chg="mod">
          <ac:chgData name="Sarah Balian" userId="b3b060d9-4d34-479b-ad68-688eaebf93c5" providerId="ADAL" clId="{DDF0263B-116F-4168-8C3A-13600C7F9C24}" dt="2023-04-28T23:05:30.014" v="6" actId="313"/>
          <ac:spMkLst>
            <pc:docMk/>
            <pc:sldMk cId="3194101482" sldId="279"/>
            <ac:spMk id="3" creationId="{50B28AC5-2484-C681-1E51-654A978D440B}"/>
          </ac:spMkLst>
        </pc:spChg>
      </pc:sldChg>
      <pc:sldChg chg="modSp">
        <pc:chgData name="Sarah Balian" userId="b3b060d9-4d34-479b-ad68-688eaebf93c5" providerId="ADAL" clId="{DDF0263B-116F-4168-8C3A-13600C7F9C24}" dt="2023-04-28T23:05:34.124" v="9" actId="313"/>
        <pc:sldMkLst>
          <pc:docMk/>
          <pc:sldMk cId="2037355660" sldId="280"/>
        </pc:sldMkLst>
        <pc:spChg chg="mod">
          <ac:chgData name="Sarah Balian" userId="b3b060d9-4d34-479b-ad68-688eaebf93c5" providerId="ADAL" clId="{DDF0263B-116F-4168-8C3A-13600C7F9C24}" dt="2023-04-28T23:05:34.124" v="9" actId="313"/>
          <ac:spMkLst>
            <pc:docMk/>
            <pc:sldMk cId="2037355660" sldId="280"/>
            <ac:spMk id="68" creationId="{2F98A3EE-6320-044D-A68E-720A7A279610}"/>
          </ac:spMkLst>
        </pc:spChg>
      </pc:sldChg>
      <pc:sldChg chg="modSp">
        <pc:chgData name="Sarah Balian" userId="b3b060d9-4d34-479b-ad68-688eaebf93c5" providerId="ADAL" clId="{DDF0263B-116F-4168-8C3A-13600C7F9C24}" dt="2023-04-28T23:05:35.379" v="10" actId="313"/>
        <pc:sldMkLst>
          <pc:docMk/>
          <pc:sldMk cId="999283337" sldId="281"/>
        </pc:sldMkLst>
        <pc:spChg chg="mod">
          <ac:chgData name="Sarah Balian" userId="b3b060d9-4d34-479b-ad68-688eaebf93c5" providerId="ADAL" clId="{DDF0263B-116F-4168-8C3A-13600C7F9C24}" dt="2023-04-28T23:05:35.379" v="10" actId="313"/>
          <ac:spMkLst>
            <pc:docMk/>
            <pc:sldMk cId="999283337" sldId="281"/>
            <ac:spMk id="3" creationId="{E4FD1E92-5DBC-B105-F246-2355E4FF9A74}"/>
          </ac:spMkLst>
        </pc:spChg>
      </pc:sldChg>
      <pc:sldChg chg="modSp">
        <pc:chgData name="Sarah Balian" userId="b3b060d9-4d34-479b-ad68-688eaebf93c5" providerId="ADAL" clId="{DDF0263B-116F-4168-8C3A-13600C7F9C24}" dt="2023-04-28T23:05:39.851" v="14" actId="313"/>
        <pc:sldMkLst>
          <pc:docMk/>
          <pc:sldMk cId="3502258445" sldId="283"/>
        </pc:sldMkLst>
        <pc:spChg chg="mod">
          <ac:chgData name="Sarah Balian" userId="b3b060d9-4d34-479b-ad68-688eaebf93c5" providerId="ADAL" clId="{DDF0263B-116F-4168-8C3A-13600C7F9C24}" dt="2023-04-28T23:05:39.851" v="14" actId="313"/>
          <ac:spMkLst>
            <pc:docMk/>
            <pc:sldMk cId="3502258445" sldId="283"/>
            <ac:spMk id="13" creationId="{0A96E76E-2AC5-D073-3141-CA47530939CF}"/>
          </ac:spMkLst>
        </pc:spChg>
      </pc:sldChg>
      <pc:sldChg chg="modSp">
        <pc:chgData name="Sarah Balian" userId="b3b060d9-4d34-479b-ad68-688eaebf93c5" providerId="ADAL" clId="{DDF0263B-116F-4168-8C3A-13600C7F9C24}" dt="2023-04-28T23:05:37.847" v="12" actId="313"/>
        <pc:sldMkLst>
          <pc:docMk/>
          <pc:sldMk cId="3958030153" sldId="284"/>
        </pc:sldMkLst>
        <pc:spChg chg="mod">
          <ac:chgData name="Sarah Balian" userId="b3b060d9-4d34-479b-ad68-688eaebf93c5" providerId="ADAL" clId="{DDF0263B-116F-4168-8C3A-13600C7F9C24}" dt="2023-04-28T23:05:37.847" v="12" actId="313"/>
          <ac:spMkLst>
            <pc:docMk/>
            <pc:sldMk cId="3958030153" sldId="284"/>
            <ac:spMk id="3" creationId="{50B28AC5-2484-C681-1E51-654A978D440B}"/>
          </ac:spMkLst>
        </pc:spChg>
      </pc:sldChg>
      <pc:sldChg chg="modSp">
        <pc:chgData name="Sarah Balian" userId="b3b060d9-4d34-479b-ad68-688eaebf93c5" providerId="ADAL" clId="{DDF0263B-116F-4168-8C3A-13600C7F9C24}" dt="2023-04-28T23:05:36.430" v="11" actId="313"/>
        <pc:sldMkLst>
          <pc:docMk/>
          <pc:sldMk cId="3771114077" sldId="285"/>
        </pc:sldMkLst>
        <pc:spChg chg="mod">
          <ac:chgData name="Sarah Balian" userId="b3b060d9-4d34-479b-ad68-688eaebf93c5" providerId="ADAL" clId="{DDF0263B-116F-4168-8C3A-13600C7F9C24}" dt="2023-04-28T23:05:36.430" v="11" actId="313"/>
          <ac:spMkLst>
            <pc:docMk/>
            <pc:sldMk cId="3771114077" sldId="285"/>
            <ac:spMk id="11" creationId="{8E4E40E9-D792-25A1-4B37-23D4780B1318}"/>
          </ac:spMkLst>
        </pc:spChg>
      </pc:sldChg>
      <pc:sldChg chg="modSp">
        <pc:chgData name="Sarah Balian" userId="b3b060d9-4d34-479b-ad68-688eaebf93c5" providerId="ADAL" clId="{DDF0263B-116F-4168-8C3A-13600C7F9C24}" dt="2023-04-28T23:05:38.892" v="13" actId="313"/>
        <pc:sldMkLst>
          <pc:docMk/>
          <pc:sldMk cId="1821595124" sldId="286"/>
        </pc:sldMkLst>
        <pc:spChg chg="mod">
          <ac:chgData name="Sarah Balian" userId="b3b060d9-4d34-479b-ad68-688eaebf93c5" providerId="ADAL" clId="{DDF0263B-116F-4168-8C3A-13600C7F9C24}" dt="2023-04-28T23:05:38.892" v="13" actId="313"/>
          <ac:spMkLst>
            <pc:docMk/>
            <pc:sldMk cId="1821595124" sldId="286"/>
            <ac:spMk id="3" creationId="{E4FD1E92-5DBC-B105-F246-2355E4FF9A74}"/>
          </ac:spMkLst>
        </pc:spChg>
      </pc:sldChg>
      <pc:sldChg chg="modSp">
        <pc:chgData name="Sarah Balian" userId="b3b060d9-4d34-479b-ad68-688eaebf93c5" providerId="ADAL" clId="{DDF0263B-116F-4168-8C3A-13600C7F9C24}" dt="2023-04-28T23:05:40.687" v="15" actId="313"/>
        <pc:sldMkLst>
          <pc:docMk/>
          <pc:sldMk cId="2301792542" sldId="287"/>
        </pc:sldMkLst>
        <pc:spChg chg="mod">
          <ac:chgData name="Sarah Balian" userId="b3b060d9-4d34-479b-ad68-688eaebf93c5" providerId="ADAL" clId="{DDF0263B-116F-4168-8C3A-13600C7F9C24}" dt="2023-04-28T23:05:40.687" v="15" actId="313"/>
          <ac:spMkLst>
            <pc:docMk/>
            <pc:sldMk cId="2301792542" sldId="287"/>
            <ac:spMk id="11" creationId="{8E4E40E9-D792-25A1-4B37-23D4780B1318}"/>
          </ac:spMkLst>
        </pc:spChg>
      </pc:sldChg>
    </pc:docChg>
  </pc:docChgLst>
  <pc:docChgLst>
    <pc:chgData name="Balian, Sarah" userId="b3b060d9-4d34-479b-ad68-688eaebf93c5" providerId="ADAL" clId="{5C021946-E79E-424E-A50F-DBD074D7C9B9}"/>
    <pc:docChg chg="undo custSel modSld modMainMaster">
      <pc:chgData name="Balian, Sarah" userId="b3b060d9-4d34-479b-ad68-688eaebf93c5" providerId="ADAL" clId="{5C021946-E79E-424E-A50F-DBD074D7C9B9}" dt="2022-12-13T14:32:54.289" v="146" actId="6549"/>
      <pc:docMkLst>
        <pc:docMk/>
      </pc:docMkLst>
      <pc:sldChg chg="addSp delSp modSp mod">
        <pc:chgData name="Balian, Sarah" userId="b3b060d9-4d34-479b-ad68-688eaebf93c5" providerId="ADAL" clId="{5C021946-E79E-424E-A50F-DBD074D7C9B9}" dt="2022-12-11T20:44:05.883" v="143" actId="1076"/>
        <pc:sldMkLst>
          <pc:docMk/>
          <pc:sldMk cId="52877160" sldId="271"/>
        </pc:sldMkLst>
        <pc:grpChg chg="del">
          <ac:chgData name="Balian, Sarah" userId="b3b060d9-4d34-479b-ad68-688eaebf93c5" providerId="ADAL" clId="{5C021946-E79E-424E-A50F-DBD074D7C9B9}" dt="2022-12-11T20:38:16.679" v="62" actId="165"/>
          <ac:grpSpMkLst>
            <pc:docMk/>
            <pc:sldMk cId="52877160" sldId="271"/>
            <ac:grpSpMk id="16" creationId="{A5D0FC38-968A-6657-1CB6-0735A52DFFB5}"/>
          </ac:grpSpMkLst>
        </pc:grpChg>
        <pc:grpChg chg="add mod">
          <ac:chgData name="Balian, Sarah" userId="b3b060d9-4d34-479b-ad68-688eaebf93c5" providerId="ADAL" clId="{5C021946-E79E-424E-A50F-DBD074D7C9B9}" dt="2022-12-11T20:44:05.883" v="143" actId="1076"/>
          <ac:grpSpMkLst>
            <pc:docMk/>
            <pc:sldMk cId="52877160" sldId="271"/>
            <ac:grpSpMk id="17" creationId="{B0A80D2E-6186-9946-9D68-AF1640AEA1B6}"/>
          </ac:grpSpMkLst>
        </pc:grpChg>
        <pc:picChg chg="add del mod">
          <ac:chgData name="Balian, Sarah" userId="b3b060d9-4d34-479b-ad68-688eaebf93c5" providerId="ADAL" clId="{5C021946-E79E-424E-A50F-DBD074D7C9B9}" dt="2022-12-11T20:41:12.832" v="106" actId="478"/>
          <ac:picMkLst>
            <pc:docMk/>
            <pc:sldMk cId="52877160" sldId="271"/>
            <ac:picMk id="2" creationId="{24046C68-6D7A-7E84-3030-8BB4CE78F255}"/>
          </ac:picMkLst>
        </pc:picChg>
        <pc:picChg chg="add del mod">
          <ac:chgData name="Balian, Sarah" userId="b3b060d9-4d34-479b-ad68-688eaebf93c5" providerId="ADAL" clId="{5C021946-E79E-424E-A50F-DBD074D7C9B9}" dt="2022-12-11T20:41:13.551" v="107" actId="478"/>
          <ac:picMkLst>
            <pc:docMk/>
            <pc:sldMk cId="52877160" sldId="271"/>
            <ac:picMk id="4" creationId="{DDE618B7-0FE8-9ECA-71CC-64FAC8B9DE03}"/>
          </ac:picMkLst>
        </pc:picChg>
        <pc:picChg chg="add mod modCrop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5" creationId="{789A4105-D72A-7B8E-7B2B-E65990397951}"/>
          </ac:picMkLst>
        </pc:picChg>
        <pc:picChg chg="add del mod">
          <ac:chgData name="Balian, Sarah" userId="b3b060d9-4d34-479b-ad68-688eaebf93c5" providerId="ADAL" clId="{5C021946-E79E-424E-A50F-DBD074D7C9B9}" dt="2022-12-11T20:42:06.225" v="115" actId="478"/>
          <ac:picMkLst>
            <pc:docMk/>
            <pc:sldMk cId="52877160" sldId="271"/>
            <ac:picMk id="6" creationId="{ABF35920-8B84-615F-FDA7-2C7624EF1B2C}"/>
          </ac:picMkLst>
        </pc:picChg>
        <pc:picChg chg="add del mod topLvl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7" creationId="{5A80D062-34C2-A088-3A5E-04A7DA076FF8}"/>
          </ac:picMkLst>
        </pc:picChg>
        <pc:picChg chg="add del mod topLvl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10" creationId="{4EF4713C-8320-5B9D-65A6-9A8BCFA2DAC9}"/>
          </ac:picMkLst>
        </pc:picChg>
        <pc:picChg chg="add del mod topLvl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11" creationId="{609B5BBC-CAD5-85BF-BCE1-12CBBA30EB97}"/>
          </ac:picMkLst>
        </pc:picChg>
        <pc:picChg chg="add del mod topLvl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12" creationId="{7F51D2D0-3380-9900-53CC-F97556239B7A}"/>
          </ac:picMkLst>
        </pc:picChg>
        <pc:picChg chg="del mod topLvl">
          <ac:chgData name="Balian, Sarah" userId="b3b060d9-4d34-479b-ad68-688eaebf93c5" providerId="ADAL" clId="{5C021946-E79E-424E-A50F-DBD074D7C9B9}" dt="2022-12-11T20:39:06.887" v="63" actId="478"/>
          <ac:picMkLst>
            <pc:docMk/>
            <pc:sldMk cId="52877160" sldId="271"/>
            <ac:picMk id="13" creationId="{B92FA875-3914-A903-2C3F-84BD2AEEC0D9}"/>
          </ac:picMkLst>
        </pc:picChg>
        <pc:picChg chg="add mod ord modCrop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15" creationId="{ACF57019-FCBA-85F6-08BD-B4F73C74C392}"/>
          </ac:picMkLst>
        </pc:picChg>
      </pc:sldChg>
      <pc:sldChg chg="modSp mod">
        <pc:chgData name="Balian, Sarah" userId="b3b060d9-4d34-479b-ad68-688eaebf93c5" providerId="ADAL" clId="{5C021946-E79E-424E-A50F-DBD074D7C9B9}" dt="2022-12-11T20:20:25.995" v="61" actId="1076"/>
        <pc:sldMkLst>
          <pc:docMk/>
          <pc:sldMk cId="4007693361" sldId="274"/>
        </pc:sldMkLst>
        <pc:spChg chg="mod">
          <ac:chgData name="Balian, Sarah" userId="b3b060d9-4d34-479b-ad68-688eaebf93c5" providerId="ADAL" clId="{5C021946-E79E-424E-A50F-DBD074D7C9B9}" dt="2022-12-11T20:20:25.995" v="61" actId="1076"/>
          <ac:spMkLst>
            <pc:docMk/>
            <pc:sldMk cId="4007693361" sldId="274"/>
            <ac:spMk id="3" creationId="{E4FD1E92-5DBC-B105-F246-2355E4FF9A74}"/>
          </ac:spMkLst>
        </pc:spChg>
        <pc:spChg chg="mod">
          <ac:chgData name="Balian, Sarah" userId="b3b060d9-4d34-479b-ad68-688eaebf93c5" providerId="ADAL" clId="{5C021946-E79E-424E-A50F-DBD074D7C9B9}" dt="2022-12-11T20:17:52.697" v="40" actId="20577"/>
          <ac:spMkLst>
            <pc:docMk/>
            <pc:sldMk cId="4007693361" sldId="274"/>
            <ac:spMk id="4" creationId="{BFC0D5BD-61B2-8BB5-03B3-97A724292904}"/>
          </ac:spMkLst>
        </pc:spChg>
        <pc:graphicFrameChg chg="mod">
          <ac:chgData name="Balian, Sarah" userId="b3b060d9-4d34-479b-ad68-688eaebf93c5" providerId="ADAL" clId="{5C021946-E79E-424E-A50F-DBD074D7C9B9}" dt="2022-12-11T20:20:20.158" v="60" actId="14100"/>
          <ac:graphicFrameMkLst>
            <pc:docMk/>
            <pc:sldMk cId="4007693361" sldId="274"/>
            <ac:graphicFrameMk id="9" creationId="{16BB2B36-D329-083C-5198-BEEC5AC12CFA}"/>
          </ac:graphicFrameMkLst>
        </pc:graphicFrameChg>
      </pc:sldChg>
      <pc:sldChg chg="modSp mod">
        <pc:chgData name="Balian, Sarah" userId="b3b060d9-4d34-479b-ad68-688eaebf93c5" providerId="ADAL" clId="{5C021946-E79E-424E-A50F-DBD074D7C9B9}" dt="2022-12-12T17:44:15.106" v="144" actId="20577"/>
        <pc:sldMkLst>
          <pc:docMk/>
          <pc:sldMk cId="111198767" sldId="275"/>
        </pc:sldMkLst>
        <pc:spChg chg="mod">
          <ac:chgData name="Balian, Sarah" userId="b3b060d9-4d34-479b-ad68-688eaebf93c5" providerId="ADAL" clId="{5C021946-E79E-424E-A50F-DBD074D7C9B9}" dt="2022-12-12T17:44:15.106" v="144" actId="20577"/>
          <ac:spMkLst>
            <pc:docMk/>
            <pc:sldMk cId="111198767" sldId="275"/>
            <ac:spMk id="2" creationId="{F6245169-1799-41CD-B28E-D2D20D16AD73}"/>
          </ac:spMkLst>
        </pc:spChg>
      </pc:sldChg>
      <pc:sldChg chg="modSp mod">
        <pc:chgData name="Balian, Sarah" userId="b3b060d9-4d34-479b-ad68-688eaebf93c5" providerId="ADAL" clId="{5C021946-E79E-424E-A50F-DBD074D7C9B9}" dt="2022-12-11T20:17:09.848" v="27" actId="207"/>
        <pc:sldMkLst>
          <pc:docMk/>
          <pc:sldMk cId="2975771389" sldId="282"/>
        </pc:sldMkLst>
        <pc:spChg chg="mod">
          <ac:chgData name="Balian, Sarah" userId="b3b060d9-4d34-479b-ad68-688eaebf93c5" providerId="ADAL" clId="{5C021946-E79E-424E-A50F-DBD074D7C9B9}" dt="2022-12-11T20:13:24.401" v="18" actId="20577"/>
          <ac:spMkLst>
            <pc:docMk/>
            <pc:sldMk cId="2975771389" sldId="282"/>
            <ac:spMk id="2" creationId="{F6245169-1799-41CD-B28E-D2D20D16AD73}"/>
          </ac:spMkLst>
        </pc:spChg>
        <pc:graphicFrameChg chg="mod">
          <ac:chgData name="Balian, Sarah" userId="b3b060d9-4d34-479b-ad68-688eaebf93c5" providerId="ADAL" clId="{5C021946-E79E-424E-A50F-DBD074D7C9B9}" dt="2022-12-11T20:17:09.848" v="27" actId="207"/>
          <ac:graphicFrameMkLst>
            <pc:docMk/>
            <pc:sldMk cId="2975771389" sldId="282"/>
            <ac:graphicFrameMk id="9" creationId="{16BB2B36-D329-083C-5198-BEEC5AC12CFA}"/>
          </ac:graphicFrameMkLst>
        </pc:graphicFrameChg>
      </pc:sldChg>
      <pc:sldChg chg="modSp mod">
        <pc:chgData name="Balian, Sarah" userId="b3b060d9-4d34-479b-ad68-688eaebf93c5" providerId="ADAL" clId="{5C021946-E79E-424E-A50F-DBD074D7C9B9}" dt="2022-12-08T23:01:39.610" v="0" actId="20577"/>
        <pc:sldMkLst>
          <pc:docMk/>
          <pc:sldMk cId="3502258445" sldId="283"/>
        </pc:sldMkLst>
        <pc:spChg chg="mod">
          <ac:chgData name="Balian, Sarah" userId="b3b060d9-4d34-479b-ad68-688eaebf93c5" providerId="ADAL" clId="{5C021946-E79E-424E-A50F-DBD074D7C9B9}" dt="2022-12-08T23:01:39.610" v="0" actId="20577"/>
          <ac:spMkLst>
            <pc:docMk/>
            <pc:sldMk cId="3502258445" sldId="283"/>
            <ac:spMk id="2" creationId="{F6245169-1799-41CD-B28E-D2D20D16AD73}"/>
          </ac:spMkLst>
        </pc:spChg>
      </pc:sldChg>
      <pc:sldMasterChg chg="addSp delSp modSp mod modSldLayout">
        <pc:chgData name="Balian, Sarah" userId="b3b060d9-4d34-479b-ad68-688eaebf93c5" providerId="ADAL" clId="{5C021946-E79E-424E-A50F-DBD074D7C9B9}" dt="2022-12-13T14:32:54.289" v="146" actId="6549"/>
        <pc:sldMasterMkLst>
          <pc:docMk/>
          <pc:sldMasterMk cId="3850865728" sldId="2147483662"/>
        </pc:sldMasterMkLst>
        <pc:spChg chg="mod">
          <ac:chgData name="Balian, Sarah" userId="b3b060d9-4d34-479b-ad68-688eaebf93c5" providerId="ADAL" clId="{5C021946-E79E-424E-A50F-DBD074D7C9B9}" dt="2022-12-13T14:32:51.989" v="145" actId="6549"/>
          <ac:spMkLst>
            <pc:docMk/>
            <pc:sldMasterMk cId="3850865728" sldId="2147483662"/>
            <ac:spMk id="2" creationId="{A1AF6A25-C05E-275F-43E1-F8E93E3EEC0C}"/>
          </ac:spMkLst>
        </pc:spChg>
        <pc:spChg chg="del mod">
          <ac:chgData name="Balian, Sarah" userId="b3b060d9-4d34-479b-ad68-688eaebf93c5" providerId="ADAL" clId="{5C021946-E79E-424E-A50F-DBD074D7C9B9}" dt="2022-12-09T19:23:59.770" v="2" actId="478"/>
          <ac:spMkLst>
            <pc:docMk/>
            <pc:sldMasterMk cId="3850865728" sldId="2147483662"/>
            <ac:spMk id="3" creationId="{D59D261D-16B8-DAA5-B2D9-DE4D1E3CD48F}"/>
          </ac:spMkLst>
        </pc:spChg>
        <pc:spChg chg="add mod">
          <ac:chgData name="Balian, Sarah" userId="b3b060d9-4d34-479b-ad68-688eaebf93c5" providerId="ADAL" clId="{5C021946-E79E-424E-A50F-DBD074D7C9B9}" dt="2022-12-09T19:24:26.783" v="15" actId="403"/>
          <ac:spMkLst>
            <pc:docMk/>
            <pc:sldMasterMk cId="3850865728" sldId="2147483662"/>
            <ac:spMk id="4" creationId="{0B609212-0AFA-BD44-BB7F-4D988B3E7A6C}"/>
          </ac:spMkLst>
        </pc:spChg>
        <pc:sldLayoutChg chg="delSp modSp mod">
          <pc:chgData name="Balian, Sarah" userId="b3b060d9-4d34-479b-ad68-688eaebf93c5" providerId="ADAL" clId="{5C021946-E79E-424E-A50F-DBD074D7C9B9}" dt="2022-12-13T14:32:54.289" v="146" actId="6549"/>
          <pc:sldLayoutMkLst>
            <pc:docMk/>
            <pc:sldMasterMk cId="2072053328" sldId="2147483709"/>
            <pc:sldLayoutMk cId="3824787925" sldId="2147483686"/>
          </pc:sldLayoutMkLst>
          <pc:spChg chg="mod">
            <ac:chgData name="Balian, Sarah" userId="b3b060d9-4d34-479b-ad68-688eaebf93c5" providerId="ADAL" clId="{5C021946-E79E-424E-A50F-DBD074D7C9B9}" dt="2022-12-13T14:32:54.289" v="146" actId="6549"/>
            <ac:spMkLst>
              <pc:docMk/>
              <pc:sldMasterMk cId="2072053328" sldId="2147483709"/>
              <pc:sldLayoutMk cId="3824787925" sldId="2147483686"/>
              <ac:spMk id="4" creationId="{EC71831F-1B8F-EA98-3184-E4EB3C6D8FB1}"/>
            </ac:spMkLst>
          </pc:spChg>
          <pc:spChg chg="del">
            <ac:chgData name="Balian, Sarah" userId="b3b060d9-4d34-479b-ad68-688eaebf93c5" providerId="ADAL" clId="{5C021946-E79E-424E-A50F-DBD074D7C9B9}" dt="2022-12-09T19:24:05.409" v="3" actId="478"/>
            <ac:spMkLst>
              <pc:docMk/>
              <pc:sldMasterMk cId="2072053328" sldId="2147483709"/>
              <pc:sldLayoutMk cId="3824787925" sldId="2147483686"/>
              <ac:spMk id="5" creationId="{D4A3559E-C75A-5D65-C1BD-0B0208EF2C5D}"/>
            </ac:spMkLst>
          </pc:spChg>
        </pc:sldLayoutChg>
      </pc:sldMasterChg>
    </pc:docChg>
  </pc:docChgLst>
  <pc:docChgLst>
    <pc:chgData name="Twesigye, Gloria" userId="6464a502-8a44-4d67-8fab-8f3aa9495827" providerId="ADAL" clId="{C97F0DB6-F6AF-4BE1-8A44-5863974B35FE}"/>
    <pc:docChg chg="undo custSel modSld modMainMaster">
      <pc:chgData name="Twesigye, Gloria" userId="6464a502-8a44-4d67-8fab-8f3aa9495827" providerId="ADAL" clId="{C97F0DB6-F6AF-4BE1-8A44-5863974B35FE}" dt="2023-10-02T17:52:01.716" v="241" actId="207"/>
      <pc:docMkLst>
        <pc:docMk/>
      </pc:docMkLst>
      <pc:sldChg chg="modSp mod">
        <pc:chgData name="Twesigye, Gloria" userId="6464a502-8a44-4d67-8fab-8f3aa9495827" providerId="ADAL" clId="{C97F0DB6-F6AF-4BE1-8A44-5863974B35FE}" dt="2023-09-22T19:19:04.136" v="104" actId="1076"/>
        <pc:sldMkLst>
          <pc:docMk/>
          <pc:sldMk cId="109857222" sldId="256"/>
        </pc:sldMkLst>
        <pc:spChg chg="mod">
          <ac:chgData name="Twesigye, Gloria" userId="6464a502-8a44-4d67-8fab-8f3aa9495827" providerId="ADAL" clId="{C97F0DB6-F6AF-4BE1-8A44-5863974B35FE}" dt="2023-09-22T19:19:04.136" v="104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 modClrScheme chgLayout">
        <pc:chgData name="Twesigye, Gloria" userId="6464a502-8a44-4d67-8fab-8f3aa9495827" providerId="ADAL" clId="{C97F0DB6-F6AF-4BE1-8A44-5863974B35FE}" dt="2023-09-29T13:03:29.218" v="213" actId="14861"/>
        <pc:sldMkLst>
          <pc:docMk/>
          <pc:sldMk cId="2163988523" sldId="260"/>
        </pc:sldMkLst>
        <pc:spChg chg="add del mod ord">
          <ac:chgData name="Twesigye, Gloria" userId="6464a502-8a44-4d67-8fab-8f3aa9495827" providerId="ADAL" clId="{C97F0DB6-F6AF-4BE1-8A44-5863974B35FE}" dt="2023-09-22T16:36:38.287" v="10" actId="700"/>
          <ac:spMkLst>
            <pc:docMk/>
            <pc:sldMk cId="2163988523" sldId="260"/>
            <ac:spMk id="2" creationId="{7651E64F-7B72-B14F-3408-C376EE641261}"/>
          </ac:spMkLst>
        </pc:spChg>
        <pc:spChg chg="mod ord">
          <ac:chgData name="Twesigye, Gloria" userId="6464a502-8a44-4d67-8fab-8f3aa9495827" providerId="ADAL" clId="{C97F0DB6-F6AF-4BE1-8A44-5863974B35FE}" dt="2023-09-22T16:36:47.301" v="13" actId="14100"/>
          <ac:spMkLst>
            <pc:docMk/>
            <pc:sldMk cId="2163988523" sldId="260"/>
            <ac:spMk id="3" creationId="{7F10B6DC-6AF4-BFD9-E1D5-B98AA266289F}"/>
          </ac:spMkLst>
        </pc:spChg>
        <pc:spChg chg="add del mod ord">
          <ac:chgData name="Twesigye, Gloria" userId="6464a502-8a44-4d67-8fab-8f3aa9495827" providerId="ADAL" clId="{C97F0DB6-F6AF-4BE1-8A44-5863974B35FE}" dt="2023-09-22T16:36:42.978" v="12" actId="478"/>
          <ac:spMkLst>
            <pc:docMk/>
            <pc:sldMk cId="2163988523" sldId="260"/>
            <ac:spMk id="4" creationId="{6684F1E4-C02C-F38B-F81A-C635E33AA167}"/>
          </ac:spMkLst>
        </pc:spChg>
        <pc:spChg chg="add del mod ord">
          <ac:chgData name="Twesigye, Gloria" userId="6464a502-8a44-4d67-8fab-8f3aa9495827" providerId="ADAL" clId="{C97F0DB6-F6AF-4BE1-8A44-5863974B35FE}" dt="2023-09-29T13:03:10.703" v="212" actId="478"/>
          <ac:spMkLst>
            <pc:docMk/>
            <pc:sldMk cId="2163988523" sldId="260"/>
            <ac:spMk id="5" creationId="{640849B6-44CD-347E-CA7F-FFA3BD1EA9E7}"/>
          </ac:spMkLst>
        </pc:spChg>
        <pc:spChg chg="del">
          <ac:chgData name="Twesigye, Gloria" userId="6464a502-8a44-4d67-8fab-8f3aa9495827" providerId="ADAL" clId="{C97F0DB6-F6AF-4BE1-8A44-5863974B35FE}" dt="2023-09-29T13:01:59.684" v="203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C97F0DB6-F6AF-4BE1-8A44-5863974B35FE}" dt="2023-09-29T13:01:59.684" v="203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C97F0DB6-F6AF-4BE1-8A44-5863974B35FE}" dt="2023-09-29T13:01:59.684" v="203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C97F0DB6-F6AF-4BE1-8A44-5863974B35FE}" dt="2023-09-29T13:03:29.218" v="213" actId="14861"/>
          <ac:picMkLst>
            <pc:docMk/>
            <pc:sldMk cId="2163988523" sldId="260"/>
            <ac:picMk id="4" creationId="{EEC8C74F-58DC-4DB1-422B-7B379B719394}"/>
          </ac:picMkLst>
        </pc:picChg>
      </pc:sldChg>
      <pc:sldChg chg="modSp mod modClrScheme chgLayout modNotesTx">
        <pc:chgData name="Twesigye, Gloria" userId="6464a502-8a44-4d67-8fab-8f3aa9495827" providerId="ADAL" clId="{C97F0DB6-F6AF-4BE1-8A44-5863974B35FE}" dt="2023-09-22T20:06:13.724" v="176"/>
        <pc:sldMkLst>
          <pc:docMk/>
          <pc:sldMk cId="1428788921" sldId="262"/>
        </pc:sldMkLst>
        <pc:spChg chg="mod ord">
          <ac:chgData name="Twesigye, Gloria" userId="6464a502-8a44-4d67-8fab-8f3aa9495827" providerId="ADAL" clId="{C97F0DB6-F6AF-4BE1-8A44-5863974B35FE}" dt="2023-09-22T16:40:11.520" v="46" actId="700"/>
          <ac:spMkLst>
            <pc:docMk/>
            <pc:sldMk cId="1428788921" sldId="262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C97F0DB6-F6AF-4BE1-8A44-5863974B35FE}" dt="2023-09-22T16:40:11.520" v="46" actId="700"/>
          <ac:spMkLst>
            <pc:docMk/>
            <pc:sldMk cId="1428788921" sldId="262"/>
            <ac:spMk id="3" creationId="{E4FD1E92-5DBC-B105-F246-2355E4FF9A74}"/>
          </ac:spMkLst>
        </pc:spChg>
      </pc:sldChg>
      <pc:sldChg chg="modSp mod modClrScheme chgLayout">
        <pc:chgData name="Twesigye, Gloria" userId="6464a502-8a44-4d67-8fab-8f3aa9495827" providerId="ADAL" clId="{C97F0DB6-F6AF-4BE1-8A44-5863974B35FE}" dt="2023-09-22T16:40:04.952" v="45" actId="700"/>
        <pc:sldMkLst>
          <pc:docMk/>
          <pc:sldMk cId="1887431401" sldId="263"/>
        </pc:sldMkLst>
        <pc:spChg chg="mod ord">
          <ac:chgData name="Twesigye, Gloria" userId="6464a502-8a44-4d67-8fab-8f3aa9495827" providerId="ADAL" clId="{C97F0DB6-F6AF-4BE1-8A44-5863974B35FE}" dt="2023-09-22T16:40:04.952" v="45" actId="700"/>
          <ac:spMkLst>
            <pc:docMk/>
            <pc:sldMk cId="1887431401" sldId="263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C97F0DB6-F6AF-4BE1-8A44-5863974B35FE}" dt="2023-09-22T16:40:04.952" v="45" actId="700"/>
          <ac:spMkLst>
            <pc:docMk/>
            <pc:sldMk cId="1887431401" sldId="263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C97F0DB6-F6AF-4BE1-8A44-5863974B35FE}" dt="2023-09-22T16:39:04.986" v="32" actId="1076"/>
          <ac:graphicFrameMkLst>
            <pc:docMk/>
            <pc:sldMk cId="1887431401" sldId="263"/>
            <ac:graphicFrameMk id="9" creationId="{16BB2B36-D329-083C-5198-BEEC5AC12CFA}"/>
          </ac:graphicFrameMkLst>
        </pc:graphicFrameChg>
      </pc:sldChg>
      <pc:sldChg chg="modSp mod modClrScheme chgLayout">
        <pc:chgData name="Twesigye, Gloria" userId="6464a502-8a44-4d67-8fab-8f3aa9495827" providerId="ADAL" clId="{C97F0DB6-F6AF-4BE1-8A44-5863974B35FE}" dt="2023-09-22T19:21:49.816" v="143" actId="1076"/>
        <pc:sldMkLst>
          <pc:docMk/>
          <pc:sldMk cId="2479953464" sldId="264"/>
        </pc:sldMkLst>
        <pc:spChg chg="mod ord">
          <ac:chgData name="Twesigye, Gloria" userId="6464a502-8a44-4d67-8fab-8f3aa9495827" providerId="ADAL" clId="{C97F0DB6-F6AF-4BE1-8A44-5863974B35FE}" dt="2023-09-22T19:21:45.393" v="142" actId="14100"/>
          <ac:spMkLst>
            <pc:docMk/>
            <pc:sldMk cId="2479953464" sldId="264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C97F0DB6-F6AF-4BE1-8A44-5863974B35FE}" dt="2023-09-22T19:21:49.816" v="143" actId="1076"/>
          <ac:spMkLst>
            <pc:docMk/>
            <pc:sldMk cId="2479953464" sldId="264"/>
            <ac:spMk id="3" creationId="{E4FD1E92-5DBC-B105-F246-2355E4FF9A74}"/>
          </ac:spMkLst>
        </pc:spChg>
      </pc:sldChg>
      <pc:sldChg chg="modSp mod modClrScheme chgLayout">
        <pc:chgData name="Twesigye, Gloria" userId="6464a502-8a44-4d67-8fab-8f3aa9495827" providerId="ADAL" clId="{C97F0DB6-F6AF-4BE1-8A44-5863974B35FE}" dt="2023-09-22T20:08:52.396" v="181" actId="27918"/>
        <pc:sldMkLst>
          <pc:docMk/>
          <pc:sldMk cId="3201893001" sldId="265"/>
        </pc:sldMkLst>
        <pc:spChg chg="mod ord">
          <ac:chgData name="Twesigye, Gloria" userId="6464a502-8a44-4d67-8fab-8f3aa9495827" providerId="ADAL" clId="{C97F0DB6-F6AF-4BE1-8A44-5863974B35FE}" dt="2023-09-22T16:40:25.222" v="48" actId="700"/>
          <ac:spMkLst>
            <pc:docMk/>
            <pc:sldMk cId="3201893001" sldId="265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C97F0DB6-F6AF-4BE1-8A44-5863974B35FE}" dt="2023-09-22T20:08:19.162" v="178" actId="6549"/>
          <ac:spMkLst>
            <pc:docMk/>
            <pc:sldMk cId="3201893001" sldId="265"/>
            <ac:spMk id="3" creationId="{E4FD1E92-5DBC-B105-F246-2355E4FF9A74}"/>
          </ac:spMkLst>
        </pc:spChg>
      </pc:sldChg>
      <pc:sldChg chg="modSp mod modClrScheme chgLayout">
        <pc:chgData name="Twesigye, Gloria" userId="6464a502-8a44-4d67-8fab-8f3aa9495827" providerId="ADAL" clId="{C97F0DB6-F6AF-4BE1-8A44-5863974B35FE}" dt="2023-09-22T16:40:35.383" v="52" actId="27636"/>
        <pc:sldMkLst>
          <pc:docMk/>
          <pc:sldMk cId="1273125120" sldId="266"/>
        </pc:sldMkLst>
        <pc:spChg chg="mod ord">
          <ac:chgData name="Twesigye, Gloria" userId="6464a502-8a44-4d67-8fab-8f3aa9495827" providerId="ADAL" clId="{C97F0DB6-F6AF-4BE1-8A44-5863974B35FE}" dt="2023-09-22T16:40:35.364" v="51" actId="700"/>
          <ac:spMkLst>
            <pc:docMk/>
            <pc:sldMk cId="1273125120" sldId="266"/>
            <ac:spMk id="2" creationId="{40B12F83-9C5C-9EE5-6583-B1FE95837544}"/>
          </ac:spMkLst>
        </pc:spChg>
        <pc:spChg chg="mod ord">
          <ac:chgData name="Twesigye, Gloria" userId="6464a502-8a44-4d67-8fab-8f3aa9495827" providerId="ADAL" clId="{C97F0DB6-F6AF-4BE1-8A44-5863974B35FE}" dt="2023-09-22T16:40:35.383" v="52" actId="27636"/>
          <ac:spMkLst>
            <pc:docMk/>
            <pc:sldMk cId="1273125120" sldId="266"/>
            <ac:spMk id="3" creationId="{4660752A-9B01-8FBB-7885-654F5F674490}"/>
          </ac:spMkLst>
        </pc:spChg>
      </pc:sldChg>
      <pc:sldChg chg="modSp mod modClrScheme chgLayout">
        <pc:chgData name="Twesigye, Gloria" userId="6464a502-8a44-4d67-8fab-8f3aa9495827" providerId="ADAL" clId="{C97F0DB6-F6AF-4BE1-8A44-5863974B35FE}" dt="2023-09-22T20:11:46.826" v="186" actId="1076"/>
        <pc:sldMkLst>
          <pc:docMk/>
          <pc:sldMk cId="4262632132" sldId="267"/>
        </pc:sldMkLst>
        <pc:spChg chg="mod ord">
          <ac:chgData name="Twesigye, Gloria" userId="6464a502-8a44-4d67-8fab-8f3aa9495827" providerId="ADAL" clId="{C97F0DB6-F6AF-4BE1-8A44-5863974B35FE}" dt="2023-09-22T16:40:39.344" v="53" actId="700"/>
          <ac:spMkLst>
            <pc:docMk/>
            <pc:sldMk cId="4262632132" sldId="267"/>
            <ac:spMk id="2" creationId="{40B12F83-9C5C-9EE5-6583-B1FE95837544}"/>
          </ac:spMkLst>
        </pc:spChg>
        <pc:spChg chg="mod ord">
          <ac:chgData name="Twesigye, Gloria" userId="6464a502-8a44-4d67-8fab-8f3aa9495827" providerId="ADAL" clId="{C97F0DB6-F6AF-4BE1-8A44-5863974B35FE}" dt="2023-09-22T20:11:46.826" v="186" actId="1076"/>
          <ac:spMkLst>
            <pc:docMk/>
            <pc:sldMk cId="4262632132" sldId="267"/>
            <ac:spMk id="3" creationId="{4660752A-9B01-8FBB-7885-654F5F674490}"/>
          </ac:spMkLst>
        </pc:spChg>
        <pc:graphicFrameChg chg="mod">
          <ac:chgData name="Twesigye, Gloria" userId="6464a502-8a44-4d67-8fab-8f3aa9495827" providerId="ADAL" clId="{C97F0DB6-F6AF-4BE1-8A44-5863974B35FE}" dt="2023-09-22T19:23:02.100" v="148"/>
          <ac:graphicFrameMkLst>
            <pc:docMk/>
            <pc:sldMk cId="4262632132" sldId="267"/>
            <ac:graphicFrameMk id="4" creationId="{1A10FEBB-B99F-D7EE-7F62-C9CD013AFC27}"/>
          </ac:graphicFrameMkLst>
        </pc:graphicFrameChg>
      </pc:sldChg>
      <pc:sldChg chg="addSp delSp modSp mod modClrScheme chgLayout modNotesTx">
        <pc:chgData name="Twesigye, Gloria" userId="6464a502-8a44-4d67-8fab-8f3aa9495827" providerId="ADAL" clId="{C97F0DB6-F6AF-4BE1-8A44-5863974B35FE}" dt="2023-09-22T20:18:20.471" v="190" actId="6549"/>
        <pc:sldMkLst>
          <pc:docMk/>
          <pc:sldMk cId="52877160" sldId="271"/>
        </pc:sldMkLst>
        <pc:spChg chg="mod ord">
          <ac:chgData name="Twesigye, Gloria" userId="6464a502-8a44-4d67-8fab-8f3aa9495827" providerId="ADAL" clId="{C97F0DB6-F6AF-4BE1-8A44-5863974B35FE}" dt="2023-09-22T16:42:07.478" v="85" actId="1076"/>
          <ac:spMkLst>
            <pc:docMk/>
            <pc:sldMk cId="52877160" sldId="271"/>
            <ac:spMk id="3" creationId="{4660752A-9B01-8FBB-7885-654F5F674490}"/>
          </ac:spMkLst>
        </pc:spChg>
        <pc:spChg chg="add del mod ord">
          <ac:chgData name="Twesigye, Gloria" userId="6464a502-8a44-4d67-8fab-8f3aa9495827" providerId="ADAL" clId="{C97F0DB6-F6AF-4BE1-8A44-5863974B35FE}" dt="2023-09-22T16:41:58.963" v="81" actId="478"/>
          <ac:spMkLst>
            <pc:docMk/>
            <pc:sldMk cId="52877160" sldId="271"/>
            <ac:spMk id="4" creationId="{9A5E71ED-958D-1C5F-00E7-7ADA88FB7B1E}"/>
          </ac:spMkLst>
        </pc:spChg>
        <pc:spChg chg="mod">
          <ac:chgData name="Twesigye, Gloria" userId="6464a502-8a44-4d67-8fab-8f3aa9495827" providerId="ADAL" clId="{C97F0DB6-F6AF-4BE1-8A44-5863974B35FE}" dt="2023-09-22T16:42:01.472" v="82" actId="1076"/>
          <ac:spMkLst>
            <pc:docMk/>
            <pc:sldMk cId="52877160" sldId="271"/>
            <ac:spMk id="16" creationId="{84FB37FA-57B7-82B0-11D2-A495A7B1D177}"/>
          </ac:spMkLst>
        </pc:spChg>
      </pc:sldChg>
      <pc:sldChg chg="modSp mod modClrScheme chgLayout">
        <pc:chgData name="Twesigye, Gloria" userId="6464a502-8a44-4d67-8fab-8f3aa9495827" providerId="ADAL" clId="{C97F0DB6-F6AF-4BE1-8A44-5863974B35FE}" dt="2023-10-02T17:52:01.716" v="241" actId="207"/>
        <pc:sldMkLst>
          <pc:docMk/>
          <pc:sldMk cId="3303905315" sldId="278"/>
        </pc:sldMkLst>
        <pc:spChg chg="mod ord">
          <ac:chgData name="Twesigye, Gloria" userId="6464a502-8a44-4d67-8fab-8f3aa9495827" providerId="ADAL" clId="{C97F0DB6-F6AF-4BE1-8A44-5863974B35FE}" dt="2023-10-02T17:44:01.242" v="231" actId="1076"/>
          <ac:spMkLst>
            <pc:docMk/>
            <pc:sldMk cId="3303905315" sldId="278"/>
            <ac:spMk id="2" creationId="{6AA74B7B-36AF-A7A5-D5E5-A9172DCE655C}"/>
          </ac:spMkLst>
        </pc:spChg>
        <pc:spChg chg="mod ord">
          <ac:chgData name="Twesigye, Gloria" userId="6464a502-8a44-4d67-8fab-8f3aa9495827" providerId="ADAL" clId="{C97F0DB6-F6AF-4BE1-8A44-5863974B35FE}" dt="2023-10-02T17:44:04.580" v="232" actId="1076"/>
          <ac:spMkLst>
            <pc:docMk/>
            <pc:sldMk cId="3303905315" sldId="278"/>
            <ac:spMk id="3" creationId="{50B28AC5-2484-C681-1E51-654A978D440B}"/>
          </ac:spMkLst>
        </pc:spChg>
        <pc:spChg chg="mod">
          <ac:chgData name="Twesigye, Gloria" userId="6464a502-8a44-4d67-8fab-8f3aa9495827" providerId="ADAL" clId="{C97F0DB6-F6AF-4BE1-8A44-5863974B35FE}" dt="2023-10-02T17:44:23.239" v="235" actId="1076"/>
          <ac:spMkLst>
            <pc:docMk/>
            <pc:sldMk cId="3303905315" sldId="278"/>
            <ac:spMk id="5" creationId="{F93B811A-06EC-C8B3-5508-268C6AC0B1C5}"/>
          </ac:spMkLst>
        </pc:spChg>
        <pc:spChg chg="mod">
          <ac:chgData name="Twesigye, Gloria" userId="6464a502-8a44-4d67-8fab-8f3aa9495827" providerId="ADAL" clId="{C97F0DB6-F6AF-4BE1-8A44-5863974B35FE}" dt="2023-10-02T17:52:01.716" v="241" actId="207"/>
          <ac:spMkLst>
            <pc:docMk/>
            <pc:sldMk cId="3303905315" sldId="278"/>
            <ac:spMk id="7" creationId="{5108C8AC-A336-81DB-02E3-B2271E2C604D}"/>
          </ac:spMkLst>
        </pc:spChg>
        <pc:spChg chg="mod">
          <ac:chgData name="Twesigye, Gloria" userId="6464a502-8a44-4d67-8fab-8f3aa9495827" providerId="ADAL" clId="{C97F0DB6-F6AF-4BE1-8A44-5863974B35FE}" dt="2023-10-02T17:51:40.349" v="239" actId="207"/>
          <ac:spMkLst>
            <pc:docMk/>
            <pc:sldMk cId="3303905315" sldId="278"/>
            <ac:spMk id="8" creationId="{78697F43-0859-C7B9-A870-ECC045009BDE}"/>
          </ac:spMkLst>
        </pc:spChg>
        <pc:spChg chg="mod">
          <ac:chgData name="Twesigye, Gloria" userId="6464a502-8a44-4d67-8fab-8f3aa9495827" providerId="ADAL" clId="{C97F0DB6-F6AF-4BE1-8A44-5863974B35FE}" dt="2023-10-02T17:44:34.358" v="236" actId="207"/>
          <ac:spMkLst>
            <pc:docMk/>
            <pc:sldMk cId="3303905315" sldId="278"/>
            <ac:spMk id="9" creationId="{92CA6B10-2140-853C-9361-4F424C393A1D}"/>
          </ac:spMkLst>
        </pc:spChg>
        <pc:spChg chg="mod">
          <ac:chgData name="Twesigye, Gloria" userId="6464a502-8a44-4d67-8fab-8f3aa9495827" providerId="ADAL" clId="{C97F0DB6-F6AF-4BE1-8A44-5863974B35FE}" dt="2023-10-02T17:44:41.010" v="237" actId="207"/>
          <ac:spMkLst>
            <pc:docMk/>
            <pc:sldMk cId="3303905315" sldId="278"/>
            <ac:spMk id="10" creationId="{DAC88726-FDE7-FEAA-1479-FFB161FCF814}"/>
          </ac:spMkLst>
        </pc:spChg>
        <pc:spChg chg="mod">
          <ac:chgData name="Twesigye, Gloria" userId="6464a502-8a44-4d67-8fab-8f3aa9495827" providerId="ADAL" clId="{C97F0DB6-F6AF-4BE1-8A44-5863974B35FE}" dt="2023-10-02T17:51:46.382" v="240" actId="207"/>
          <ac:spMkLst>
            <pc:docMk/>
            <pc:sldMk cId="3303905315" sldId="278"/>
            <ac:spMk id="11" creationId="{88552F69-7D0E-7F1F-F082-9963F54001A3}"/>
          </ac:spMkLst>
        </pc:spChg>
        <pc:spChg chg="mod">
          <ac:chgData name="Twesigye, Gloria" userId="6464a502-8a44-4d67-8fab-8f3aa9495827" providerId="ADAL" clId="{C97F0DB6-F6AF-4BE1-8A44-5863974B35FE}" dt="2023-10-02T17:51:36.372" v="238" actId="207"/>
          <ac:spMkLst>
            <pc:docMk/>
            <pc:sldMk cId="3303905315" sldId="278"/>
            <ac:spMk id="12" creationId="{C205C626-75E3-F809-E6CE-579B421C62CA}"/>
          </ac:spMkLst>
        </pc:spChg>
        <pc:spChg chg="mod">
          <ac:chgData name="Twesigye, Gloria" userId="6464a502-8a44-4d67-8fab-8f3aa9495827" providerId="ADAL" clId="{C97F0DB6-F6AF-4BE1-8A44-5863974B35FE}" dt="2023-10-02T17:44:11.551" v="233" actId="1076"/>
          <ac:spMkLst>
            <pc:docMk/>
            <pc:sldMk cId="3303905315" sldId="278"/>
            <ac:spMk id="63" creationId="{44E608E9-71F6-7651-16FD-E39DF3094A25}"/>
          </ac:spMkLst>
        </pc:spChg>
        <pc:grpChg chg="mod">
          <ac:chgData name="Twesigye, Gloria" userId="6464a502-8a44-4d67-8fab-8f3aa9495827" providerId="ADAL" clId="{C97F0DB6-F6AF-4BE1-8A44-5863974B35FE}" dt="2023-10-02T17:44:23.239" v="235" actId="1076"/>
          <ac:grpSpMkLst>
            <pc:docMk/>
            <pc:sldMk cId="3303905315" sldId="278"/>
            <ac:grpSpMk id="4" creationId="{187FE792-CE5B-4096-D2F1-1354F5E19561}"/>
          </ac:grpSpMkLst>
        </pc:grpChg>
        <pc:cxnChg chg="mod">
          <ac:chgData name="Twesigye, Gloria" userId="6464a502-8a44-4d67-8fab-8f3aa9495827" providerId="ADAL" clId="{C97F0DB6-F6AF-4BE1-8A44-5863974B35FE}" dt="2023-10-02T17:44:23.239" v="235" actId="1076"/>
          <ac:cxnSpMkLst>
            <pc:docMk/>
            <pc:sldMk cId="3303905315" sldId="278"/>
            <ac:cxnSpMk id="19" creationId="{0B3C913B-6DB3-0D90-4E4C-9A90C7F982D3}"/>
          </ac:cxnSpMkLst>
        </pc:cxnChg>
      </pc:sldChg>
      <pc:sldChg chg="addSp delSp modSp mod">
        <pc:chgData name="Twesigye, Gloria" userId="6464a502-8a44-4d67-8fab-8f3aa9495827" providerId="ADAL" clId="{C97F0DB6-F6AF-4BE1-8A44-5863974B35FE}" dt="2023-09-22T19:20:22.708" v="138" actId="478"/>
        <pc:sldMkLst>
          <pc:docMk/>
          <pc:sldMk cId="3194101482" sldId="279"/>
        </pc:sldMkLst>
        <pc:spChg chg="add mod">
          <ac:chgData name="Twesigye, Gloria" userId="6464a502-8a44-4d67-8fab-8f3aa9495827" providerId="ADAL" clId="{C97F0DB6-F6AF-4BE1-8A44-5863974B35FE}" dt="2023-09-22T19:20:19.002" v="137" actId="14100"/>
          <ac:spMkLst>
            <pc:docMk/>
            <pc:sldMk cId="3194101482" sldId="279"/>
            <ac:spMk id="4" creationId="{BDE66A1F-69D5-F6D8-C993-87ABBAF5D6EB}"/>
          </ac:spMkLst>
        </pc:spChg>
        <pc:picChg chg="del mod">
          <ac:chgData name="Twesigye, Gloria" userId="6464a502-8a44-4d67-8fab-8f3aa9495827" providerId="ADAL" clId="{C97F0DB6-F6AF-4BE1-8A44-5863974B35FE}" dt="2023-09-22T19:20:22.708" v="138" actId="478"/>
          <ac:picMkLst>
            <pc:docMk/>
            <pc:sldMk cId="3194101482" sldId="279"/>
            <ac:picMk id="5" creationId="{1C4DF12F-037B-1B0A-0BEC-3C6A02D3A68D}"/>
          </ac:picMkLst>
        </pc:picChg>
      </pc:sldChg>
      <pc:sldChg chg="addSp delSp modSp mod modClrScheme chgLayout">
        <pc:chgData name="Twesigye, Gloria" userId="6464a502-8a44-4d67-8fab-8f3aa9495827" providerId="ADAL" clId="{C97F0DB6-F6AF-4BE1-8A44-5863974B35FE}" dt="2023-09-22T20:01:42.617" v="174"/>
        <pc:sldMkLst>
          <pc:docMk/>
          <pc:sldMk cId="3958030153" sldId="284"/>
        </pc:sldMkLst>
        <pc:spChg chg="mod ord">
          <ac:chgData name="Twesigye, Gloria" userId="6464a502-8a44-4d67-8fab-8f3aa9495827" providerId="ADAL" clId="{C97F0DB6-F6AF-4BE1-8A44-5863974B35FE}" dt="2023-09-22T16:37:12.908" v="18" actId="700"/>
          <ac:spMkLst>
            <pc:docMk/>
            <pc:sldMk cId="3958030153" sldId="284"/>
            <ac:spMk id="2" creationId="{6AA74B7B-36AF-A7A5-D5E5-A9172DCE655C}"/>
          </ac:spMkLst>
        </pc:spChg>
        <pc:spChg chg="mod ord">
          <ac:chgData name="Twesigye, Gloria" userId="6464a502-8a44-4d67-8fab-8f3aa9495827" providerId="ADAL" clId="{C97F0DB6-F6AF-4BE1-8A44-5863974B35FE}" dt="2023-09-22T16:37:12.908" v="18" actId="700"/>
          <ac:spMkLst>
            <pc:docMk/>
            <pc:sldMk cId="3958030153" sldId="284"/>
            <ac:spMk id="3" creationId="{50B28AC5-2484-C681-1E51-654A978D440B}"/>
          </ac:spMkLst>
        </pc:spChg>
        <pc:spChg chg="add mod">
          <ac:chgData name="Twesigye, Gloria" userId="6464a502-8a44-4d67-8fab-8f3aa9495827" providerId="ADAL" clId="{C97F0DB6-F6AF-4BE1-8A44-5863974B35FE}" dt="2023-09-22T20:01:42.617" v="174"/>
          <ac:spMkLst>
            <pc:docMk/>
            <pc:sldMk cId="3958030153" sldId="284"/>
            <ac:spMk id="4" creationId="{C499DD3B-EC4C-FD0B-B0EE-4E95DC607D1B}"/>
          </ac:spMkLst>
        </pc:spChg>
        <pc:picChg chg="del">
          <ac:chgData name="Twesigye, Gloria" userId="6464a502-8a44-4d67-8fab-8f3aa9495827" providerId="ADAL" clId="{C97F0DB6-F6AF-4BE1-8A44-5863974B35FE}" dt="2023-09-22T20:01:41.819" v="173" actId="478"/>
          <ac:picMkLst>
            <pc:docMk/>
            <pc:sldMk cId="3958030153" sldId="284"/>
            <ac:picMk id="5" creationId="{DA15FAFE-4FD3-138B-B56B-29239336273F}"/>
          </ac:picMkLst>
        </pc:picChg>
      </pc:sldChg>
      <pc:sldChg chg="modSp mod modClrScheme chgLayout">
        <pc:chgData name="Twesigye, Gloria" userId="6464a502-8a44-4d67-8fab-8f3aa9495827" providerId="ADAL" clId="{C97F0DB6-F6AF-4BE1-8A44-5863974B35FE}" dt="2023-09-22T19:38:31.531" v="172" actId="27636"/>
        <pc:sldMkLst>
          <pc:docMk/>
          <pc:sldMk cId="3475639167" sldId="289"/>
        </pc:sldMkLst>
        <pc:spChg chg="mod ord">
          <ac:chgData name="Twesigye, Gloria" userId="6464a502-8a44-4d67-8fab-8f3aa9495827" providerId="ADAL" clId="{C97F0DB6-F6AF-4BE1-8A44-5863974B35FE}" dt="2023-09-22T19:38:31.486" v="171" actId="700"/>
          <ac:spMkLst>
            <pc:docMk/>
            <pc:sldMk cId="3475639167" sldId="289"/>
            <ac:spMk id="2" creationId="{E2C1E771-73A1-701F-1EF7-0950A106EB3A}"/>
          </ac:spMkLst>
        </pc:spChg>
        <pc:spChg chg="mod ord">
          <ac:chgData name="Twesigye, Gloria" userId="6464a502-8a44-4d67-8fab-8f3aa9495827" providerId="ADAL" clId="{C97F0DB6-F6AF-4BE1-8A44-5863974B35FE}" dt="2023-09-22T19:38:31.531" v="172" actId="27636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 modClrScheme chgLayout">
        <pc:chgData name="Twesigye, Gloria" userId="6464a502-8a44-4d67-8fab-8f3aa9495827" providerId="ADAL" clId="{C97F0DB6-F6AF-4BE1-8A44-5863974B35FE}" dt="2023-09-29T13:21:12.531" v="216"/>
        <pc:sldMkLst>
          <pc:docMk/>
          <pc:sldMk cId="1309223535" sldId="291"/>
        </pc:sldMkLst>
        <pc:spChg chg="add del mod ord">
          <ac:chgData name="Twesigye, Gloria" userId="6464a502-8a44-4d67-8fab-8f3aa9495827" providerId="ADAL" clId="{C97F0DB6-F6AF-4BE1-8A44-5863974B35FE}" dt="2023-09-22T16:38:20.732" v="21" actId="478"/>
          <ac:spMkLst>
            <pc:docMk/>
            <pc:sldMk cId="1309223535" sldId="291"/>
            <ac:spMk id="2" creationId="{4801B2A3-6C62-8095-6D3B-16ECF0A9DF83}"/>
          </ac:spMkLst>
        </pc:spChg>
        <pc:spChg chg="mod ord">
          <ac:chgData name="Twesigye, Gloria" userId="6464a502-8a44-4d67-8fab-8f3aa9495827" providerId="ADAL" clId="{C97F0DB6-F6AF-4BE1-8A44-5863974B35FE}" dt="2023-09-22T16:38:18.118" v="20" actId="14100"/>
          <ac:spMkLst>
            <pc:docMk/>
            <pc:sldMk cId="1309223535" sldId="291"/>
            <ac:spMk id="3" creationId="{7F10B6DC-6AF4-BFD9-E1D5-B98AA266289F}"/>
          </ac:spMkLst>
        </pc:spChg>
        <pc:spChg chg="del">
          <ac:chgData name="Twesigye, Gloria" userId="6464a502-8a44-4d67-8fab-8f3aa9495827" providerId="ADAL" clId="{C97F0DB6-F6AF-4BE1-8A44-5863974B35FE}" dt="2023-09-29T13:21:09.220" v="214" actId="478"/>
          <ac:spMkLst>
            <pc:docMk/>
            <pc:sldMk cId="1309223535" sldId="291"/>
            <ac:spMk id="6" creationId="{5D0F14F3-1A09-3E96-BCB2-D8B940E469DA}"/>
          </ac:spMkLst>
        </pc:spChg>
        <pc:spChg chg="del">
          <ac:chgData name="Twesigye, Gloria" userId="6464a502-8a44-4d67-8fab-8f3aa9495827" providerId="ADAL" clId="{C97F0DB6-F6AF-4BE1-8A44-5863974B35FE}" dt="2023-09-29T13:21:12.052" v="215" actId="478"/>
          <ac:spMkLst>
            <pc:docMk/>
            <pc:sldMk cId="1309223535" sldId="291"/>
            <ac:spMk id="7" creationId="{CE64F085-394F-89FE-55C1-94E5F28AFADD}"/>
          </ac:spMkLst>
        </pc:spChg>
        <pc:spChg chg="del">
          <ac:chgData name="Twesigye, Gloria" userId="6464a502-8a44-4d67-8fab-8f3aa9495827" providerId="ADAL" clId="{C97F0DB6-F6AF-4BE1-8A44-5863974B35FE}" dt="2023-09-29T13:21:12.052" v="215" actId="478"/>
          <ac:spMkLst>
            <pc:docMk/>
            <pc:sldMk cId="1309223535" sldId="291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C97F0DB6-F6AF-4BE1-8A44-5863974B35FE}" dt="2023-09-29T13:21:12.531" v="216"/>
          <ac:picMkLst>
            <pc:docMk/>
            <pc:sldMk cId="1309223535" sldId="291"/>
            <ac:picMk id="2" creationId="{912ABC9D-5C8F-4384-4009-C10514FB6427}"/>
          </ac:picMkLst>
        </pc:picChg>
      </pc:sldChg>
      <pc:sldChg chg="addSp delSp modSp mod modClrScheme chgLayout">
        <pc:chgData name="Twesigye, Gloria" userId="6464a502-8a44-4d67-8fab-8f3aa9495827" providerId="ADAL" clId="{C97F0DB6-F6AF-4BE1-8A44-5863974B35FE}" dt="2023-09-29T13:24:11.355" v="218"/>
        <pc:sldMkLst>
          <pc:docMk/>
          <pc:sldMk cId="517092398" sldId="292"/>
        </pc:sldMkLst>
        <pc:spChg chg="add del mod ord">
          <ac:chgData name="Twesigye, Gloria" userId="6464a502-8a44-4d67-8fab-8f3aa9495827" providerId="ADAL" clId="{C97F0DB6-F6AF-4BE1-8A44-5863974B35FE}" dt="2023-09-22T16:41:36.065" v="74" actId="700"/>
          <ac:spMkLst>
            <pc:docMk/>
            <pc:sldMk cId="517092398" sldId="292"/>
            <ac:spMk id="2" creationId="{D8D62F4B-78B1-DB22-A031-71E145B0429D}"/>
          </ac:spMkLst>
        </pc:spChg>
        <pc:spChg chg="mod ord">
          <ac:chgData name="Twesigye, Gloria" userId="6464a502-8a44-4d67-8fab-8f3aa9495827" providerId="ADAL" clId="{C97F0DB6-F6AF-4BE1-8A44-5863974B35FE}" dt="2023-09-22T16:42:13.227" v="86" actId="207"/>
          <ac:spMkLst>
            <pc:docMk/>
            <pc:sldMk cId="517092398" sldId="292"/>
            <ac:spMk id="3" creationId="{7F10B6DC-6AF4-BFD9-E1D5-B98AA266289F}"/>
          </ac:spMkLst>
        </pc:spChg>
        <pc:spChg chg="add del mod ord">
          <ac:chgData name="Twesigye, Gloria" userId="6464a502-8a44-4d67-8fab-8f3aa9495827" providerId="ADAL" clId="{C97F0DB6-F6AF-4BE1-8A44-5863974B35FE}" dt="2023-09-22T16:41:40.452" v="76" actId="478"/>
          <ac:spMkLst>
            <pc:docMk/>
            <pc:sldMk cId="517092398" sldId="292"/>
            <ac:spMk id="4" creationId="{DC79AA5F-98F9-7B49-A26A-BB1FB2DE8152}"/>
          </ac:spMkLst>
        </pc:spChg>
        <pc:spChg chg="del">
          <ac:chgData name="Twesigye, Gloria" userId="6464a502-8a44-4d67-8fab-8f3aa9495827" providerId="ADAL" clId="{C97F0DB6-F6AF-4BE1-8A44-5863974B35FE}" dt="2023-09-29T13:24:10.825" v="217" actId="478"/>
          <ac:spMkLst>
            <pc:docMk/>
            <pc:sldMk cId="517092398" sldId="292"/>
            <ac:spMk id="6" creationId="{5D0F14F3-1A09-3E96-BCB2-D8B940E469DA}"/>
          </ac:spMkLst>
        </pc:spChg>
        <pc:spChg chg="del">
          <ac:chgData name="Twesigye, Gloria" userId="6464a502-8a44-4d67-8fab-8f3aa9495827" providerId="ADAL" clId="{C97F0DB6-F6AF-4BE1-8A44-5863974B35FE}" dt="2023-09-29T13:24:10.825" v="217" actId="478"/>
          <ac:spMkLst>
            <pc:docMk/>
            <pc:sldMk cId="517092398" sldId="292"/>
            <ac:spMk id="7" creationId="{CE64F085-394F-89FE-55C1-94E5F28AFADD}"/>
          </ac:spMkLst>
        </pc:spChg>
        <pc:spChg chg="del">
          <ac:chgData name="Twesigye, Gloria" userId="6464a502-8a44-4d67-8fab-8f3aa9495827" providerId="ADAL" clId="{C97F0DB6-F6AF-4BE1-8A44-5863974B35FE}" dt="2023-09-29T13:24:10.825" v="217" actId="478"/>
          <ac:spMkLst>
            <pc:docMk/>
            <pc:sldMk cId="517092398" sldId="292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C97F0DB6-F6AF-4BE1-8A44-5863974B35FE}" dt="2023-09-29T13:24:11.355" v="218"/>
          <ac:picMkLst>
            <pc:docMk/>
            <pc:sldMk cId="517092398" sldId="292"/>
            <ac:picMk id="2" creationId="{97E64E10-0D71-9A80-A8E1-83B274C347CA}"/>
          </ac:picMkLst>
        </pc:picChg>
      </pc:sldChg>
      <pc:sldChg chg="addSp delSp modSp mod modClrScheme chgLayout">
        <pc:chgData name="Twesigye, Gloria" userId="6464a502-8a44-4d67-8fab-8f3aa9495827" providerId="ADAL" clId="{C97F0DB6-F6AF-4BE1-8A44-5863974B35FE}" dt="2023-09-29T13:24:17.018" v="220"/>
        <pc:sldMkLst>
          <pc:docMk/>
          <pc:sldMk cId="1797788056" sldId="293"/>
        </pc:sldMkLst>
        <pc:spChg chg="add del mod ord">
          <ac:chgData name="Twesigye, Gloria" userId="6464a502-8a44-4d67-8fab-8f3aa9495827" providerId="ADAL" clId="{C97F0DB6-F6AF-4BE1-8A44-5863974B35FE}" dt="2023-09-22T16:42:35.544" v="89" actId="700"/>
          <ac:spMkLst>
            <pc:docMk/>
            <pc:sldMk cId="1797788056" sldId="293"/>
            <ac:spMk id="2" creationId="{25BBBD69-90BA-13AA-B65D-D4E7735C845E}"/>
          </ac:spMkLst>
        </pc:spChg>
        <pc:spChg chg="mod ord">
          <ac:chgData name="Twesigye, Gloria" userId="6464a502-8a44-4d67-8fab-8f3aa9495827" providerId="ADAL" clId="{C97F0DB6-F6AF-4BE1-8A44-5863974B35FE}" dt="2023-09-22T16:43:00.499" v="93" actId="207"/>
          <ac:spMkLst>
            <pc:docMk/>
            <pc:sldMk cId="1797788056" sldId="293"/>
            <ac:spMk id="3" creationId="{7F10B6DC-6AF4-BFD9-E1D5-B98AA266289F}"/>
          </ac:spMkLst>
        </pc:spChg>
        <pc:spChg chg="add del mod ord">
          <ac:chgData name="Twesigye, Gloria" userId="6464a502-8a44-4d67-8fab-8f3aa9495827" providerId="ADAL" clId="{C97F0DB6-F6AF-4BE1-8A44-5863974B35FE}" dt="2023-09-22T16:42:57.254" v="92" actId="478"/>
          <ac:spMkLst>
            <pc:docMk/>
            <pc:sldMk cId="1797788056" sldId="293"/>
            <ac:spMk id="4" creationId="{909FA185-169E-B9C0-F2AC-BD870C5CA5EE}"/>
          </ac:spMkLst>
        </pc:spChg>
        <pc:spChg chg="del">
          <ac:chgData name="Twesigye, Gloria" userId="6464a502-8a44-4d67-8fab-8f3aa9495827" providerId="ADAL" clId="{C97F0DB6-F6AF-4BE1-8A44-5863974B35FE}" dt="2023-09-29T13:24:16.535" v="219" actId="478"/>
          <ac:spMkLst>
            <pc:docMk/>
            <pc:sldMk cId="1797788056" sldId="293"/>
            <ac:spMk id="6" creationId="{5D0F14F3-1A09-3E96-BCB2-D8B940E469DA}"/>
          </ac:spMkLst>
        </pc:spChg>
        <pc:spChg chg="del">
          <ac:chgData name="Twesigye, Gloria" userId="6464a502-8a44-4d67-8fab-8f3aa9495827" providerId="ADAL" clId="{C97F0DB6-F6AF-4BE1-8A44-5863974B35FE}" dt="2023-09-29T13:24:16.535" v="219" actId="478"/>
          <ac:spMkLst>
            <pc:docMk/>
            <pc:sldMk cId="1797788056" sldId="293"/>
            <ac:spMk id="7" creationId="{CE64F085-394F-89FE-55C1-94E5F28AFADD}"/>
          </ac:spMkLst>
        </pc:spChg>
        <pc:spChg chg="del">
          <ac:chgData name="Twesigye, Gloria" userId="6464a502-8a44-4d67-8fab-8f3aa9495827" providerId="ADAL" clId="{C97F0DB6-F6AF-4BE1-8A44-5863974B35FE}" dt="2023-09-29T13:24:16.535" v="219" actId="478"/>
          <ac:spMkLst>
            <pc:docMk/>
            <pc:sldMk cId="1797788056" sldId="293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C97F0DB6-F6AF-4BE1-8A44-5863974B35FE}" dt="2023-09-29T13:24:17.018" v="220"/>
          <ac:picMkLst>
            <pc:docMk/>
            <pc:sldMk cId="1797788056" sldId="293"/>
            <ac:picMk id="2" creationId="{157EA4E1-25DF-BFC2-5EF6-EB5B4CBC7175}"/>
          </ac:picMkLst>
        </pc:picChg>
      </pc:sldChg>
      <pc:sldChg chg="modSp mod modClrScheme chgLayout">
        <pc:chgData name="Twesigye, Gloria" userId="6464a502-8a44-4d67-8fab-8f3aa9495827" providerId="ADAL" clId="{C97F0DB6-F6AF-4BE1-8A44-5863974B35FE}" dt="2023-09-22T19:23:45.746" v="150" actId="207"/>
        <pc:sldMkLst>
          <pc:docMk/>
          <pc:sldMk cId="372197832" sldId="294"/>
        </pc:sldMkLst>
        <pc:spChg chg="mod ord">
          <ac:chgData name="Twesigye, Gloria" userId="6464a502-8a44-4d67-8fab-8f3aa9495827" providerId="ADAL" clId="{C97F0DB6-F6AF-4BE1-8A44-5863974B35FE}" dt="2023-09-22T16:43:15.519" v="94" actId="700"/>
          <ac:spMkLst>
            <pc:docMk/>
            <pc:sldMk cId="372197832" sldId="294"/>
            <ac:spMk id="5" creationId="{66289E57-F723-5FCC-E3A3-7577DD26987E}"/>
          </ac:spMkLst>
        </pc:spChg>
        <pc:spChg chg="mod ord">
          <ac:chgData name="Twesigye, Gloria" userId="6464a502-8a44-4d67-8fab-8f3aa9495827" providerId="ADAL" clId="{C97F0DB6-F6AF-4BE1-8A44-5863974B35FE}" dt="2023-09-22T16:43:15.519" v="94" actId="700"/>
          <ac:spMkLst>
            <pc:docMk/>
            <pc:sldMk cId="372197832" sldId="294"/>
            <ac:spMk id="6" creationId="{C98E7DC2-50A4-E0EC-5F44-3FDEFEFE9AA5}"/>
          </ac:spMkLst>
        </pc:spChg>
        <pc:graphicFrameChg chg="mod">
          <ac:chgData name="Twesigye, Gloria" userId="6464a502-8a44-4d67-8fab-8f3aa9495827" providerId="ADAL" clId="{C97F0DB6-F6AF-4BE1-8A44-5863974B35FE}" dt="2023-09-22T19:23:45.746" v="150" actId="207"/>
          <ac:graphicFrameMkLst>
            <pc:docMk/>
            <pc:sldMk cId="372197832" sldId="294"/>
            <ac:graphicFrameMk id="4" creationId="{B295EACE-65CF-4F58-0B23-5A7121E4603B}"/>
          </ac:graphicFrameMkLst>
        </pc:graphicFrameChg>
      </pc:sldChg>
      <pc:sldChg chg="modSp mod modClrScheme chgLayout">
        <pc:chgData name="Twesigye, Gloria" userId="6464a502-8a44-4d67-8fab-8f3aa9495827" providerId="ADAL" clId="{C97F0DB6-F6AF-4BE1-8A44-5863974B35FE}" dt="2023-09-22T16:43:15.519" v="94" actId="700"/>
        <pc:sldMkLst>
          <pc:docMk/>
          <pc:sldMk cId="3361570943" sldId="295"/>
        </pc:sldMkLst>
        <pc:spChg chg="mod ord">
          <ac:chgData name="Twesigye, Gloria" userId="6464a502-8a44-4d67-8fab-8f3aa9495827" providerId="ADAL" clId="{C97F0DB6-F6AF-4BE1-8A44-5863974B35FE}" dt="2023-09-22T16:43:15.519" v="94" actId="700"/>
          <ac:spMkLst>
            <pc:docMk/>
            <pc:sldMk cId="3361570943" sldId="295"/>
            <ac:spMk id="4" creationId="{5758D0FD-8ED4-98B3-964E-1974A7E9E530}"/>
          </ac:spMkLst>
        </pc:spChg>
        <pc:spChg chg="mod ord">
          <ac:chgData name="Twesigye, Gloria" userId="6464a502-8a44-4d67-8fab-8f3aa9495827" providerId="ADAL" clId="{C97F0DB6-F6AF-4BE1-8A44-5863974B35FE}" dt="2023-09-22T16:43:15.519" v="94" actId="700"/>
          <ac:spMkLst>
            <pc:docMk/>
            <pc:sldMk cId="3361570943" sldId="295"/>
            <ac:spMk id="5" creationId="{DEDD9AC5-CF59-A228-D4CE-61A7DD44C0E1}"/>
          </ac:spMkLst>
        </pc:spChg>
      </pc:sldChg>
      <pc:sldChg chg="modSp mod modClrScheme chgLayout">
        <pc:chgData name="Twesigye, Gloria" userId="6464a502-8a44-4d67-8fab-8f3aa9495827" providerId="ADAL" clId="{C97F0DB6-F6AF-4BE1-8A44-5863974B35FE}" dt="2023-09-22T19:24:14.016" v="153" actId="207"/>
        <pc:sldMkLst>
          <pc:docMk/>
          <pc:sldMk cId="2422416608" sldId="296"/>
        </pc:sldMkLst>
        <pc:spChg chg="mod ord">
          <ac:chgData name="Twesigye, Gloria" userId="6464a502-8a44-4d67-8fab-8f3aa9495827" providerId="ADAL" clId="{C97F0DB6-F6AF-4BE1-8A44-5863974B35FE}" dt="2023-09-22T16:43:15.519" v="94" actId="700"/>
          <ac:spMkLst>
            <pc:docMk/>
            <pc:sldMk cId="2422416608" sldId="296"/>
            <ac:spMk id="4" creationId="{CB929356-21C9-E434-FF48-BFBCC37B1585}"/>
          </ac:spMkLst>
        </pc:spChg>
        <pc:spChg chg="mod ord">
          <ac:chgData name="Twesigye, Gloria" userId="6464a502-8a44-4d67-8fab-8f3aa9495827" providerId="ADAL" clId="{C97F0DB6-F6AF-4BE1-8A44-5863974B35FE}" dt="2023-09-22T16:43:15.626" v="95" actId="27636"/>
          <ac:spMkLst>
            <pc:docMk/>
            <pc:sldMk cId="2422416608" sldId="296"/>
            <ac:spMk id="5" creationId="{5EE80121-1996-EFC2-134D-5FF9FD614B13}"/>
          </ac:spMkLst>
        </pc:spChg>
        <pc:graphicFrameChg chg="mod">
          <ac:chgData name="Twesigye, Gloria" userId="6464a502-8a44-4d67-8fab-8f3aa9495827" providerId="ADAL" clId="{C97F0DB6-F6AF-4BE1-8A44-5863974B35FE}" dt="2023-09-22T19:24:14.016" v="153" actId="207"/>
          <ac:graphicFrameMkLst>
            <pc:docMk/>
            <pc:sldMk cId="2422416608" sldId="296"/>
            <ac:graphicFrameMk id="6" creationId="{E06D7885-04A1-F882-6FFC-1488123A9868}"/>
          </ac:graphicFrameMkLst>
        </pc:graphicFrameChg>
      </pc:sldChg>
      <pc:sldChg chg="modSp mod modClrScheme chgLayout">
        <pc:chgData name="Twesigye, Gloria" userId="6464a502-8a44-4d67-8fab-8f3aa9495827" providerId="ADAL" clId="{C97F0DB6-F6AF-4BE1-8A44-5863974B35FE}" dt="2023-09-22T19:26:32.847" v="168" actId="1076"/>
        <pc:sldMkLst>
          <pc:docMk/>
          <pc:sldMk cId="466240750" sldId="297"/>
        </pc:sldMkLst>
        <pc:spChg chg="mod ord">
          <ac:chgData name="Twesigye, Gloria" userId="6464a502-8a44-4d67-8fab-8f3aa9495827" providerId="ADAL" clId="{C97F0DB6-F6AF-4BE1-8A44-5863974B35FE}" dt="2023-09-22T19:26:16.869" v="163" actId="700"/>
          <ac:spMkLst>
            <pc:docMk/>
            <pc:sldMk cId="466240750" sldId="297"/>
            <ac:spMk id="4" creationId="{86661825-0D59-218E-AAD8-649CFA0B6BAB}"/>
          </ac:spMkLst>
        </pc:spChg>
        <pc:spChg chg="mod ord">
          <ac:chgData name="Twesigye, Gloria" userId="6464a502-8a44-4d67-8fab-8f3aa9495827" providerId="ADAL" clId="{C97F0DB6-F6AF-4BE1-8A44-5863974B35FE}" dt="2023-09-22T19:26:32.847" v="168" actId="1076"/>
          <ac:spMkLst>
            <pc:docMk/>
            <pc:sldMk cId="466240750" sldId="297"/>
            <ac:spMk id="5" creationId="{BCA488B2-EDBD-A779-BAD7-F2CD32080790}"/>
          </ac:spMkLst>
        </pc:spChg>
        <pc:graphicFrameChg chg="mod">
          <ac:chgData name="Twesigye, Gloria" userId="6464a502-8a44-4d67-8fab-8f3aa9495827" providerId="ADAL" clId="{C97F0DB6-F6AF-4BE1-8A44-5863974B35FE}" dt="2023-09-22T19:26:27.761" v="166" actId="14100"/>
          <ac:graphicFrameMkLst>
            <pc:docMk/>
            <pc:sldMk cId="466240750" sldId="297"/>
            <ac:graphicFrameMk id="6" creationId="{390846D6-0C63-CFAF-DB67-FB38923C33F8}"/>
          </ac:graphicFrameMkLst>
        </pc:graphicFrameChg>
      </pc:sldChg>
      <pc:sldChg chg="modSp mod modClrScheme chgLayout">
        <pc:chgData name="Twesigye, Gloria" userId="6464a502-8a44-4d67-8fab-8f3aa9495827" providerId="ADAL" clId="{C97F0DB6-F6AF-4BE1-8A44-5863974B35FE}" dt="2023-09-22T19:37:18.327" v="170" actId="207"/>
        <pc:sldMkLst>
          <pc:docMk/>
          <pc:sldMk cId="3738916874" sldId="298"/>
        </pc:sldMkLst>
        <pc:spChg chg="mod ord">
          <ac:chgData name="Twesigye, Gloria" userId="6464a502-8a44-4d67-8fab-8f3aa9495827" providerId="ADAL" clId="{C97F0DB6-F6AF-4BE1-8A44-5863974B35FE}" dt="2023-09-22T19:37:09.837" v="169" actId="700"/>
          <ac:spMkLst>
            <pc:docMk/>
            <pc:sldMk cId="3738916874" sldId="298"/>
            <ac:spMk id="4" creationId="{A03D0F40-B1A4-4108-3102-8518B15A80BA}"/>
          </ac:spMkLst>
        </pc:spChg>
        <pc:spChg chg="mod ord">
          <ac:chgData name="Twesigye, Gloria" userId="6464a502-8a44-4d67-8fab-8f3aa9495827" providerId="ADAL" clId="{C97F0DB6-F6AF-4BE1-8A44-5863974B35FE}" dt="2023-09-22T19:37:09.837" v="169" actId="700"/>
          <ac:spMkLst>
            <pc:docMk/>
            <pc:sldMk cId="3738916874" sldId="298"/>
            <ac:spMk id="5" creationId="{87849B1F-E6AF-B55C-2F28-3D9873DD6800}"/>
          </ac:spMkLst>
        </pc:spChg>
        <pc:graphicFrameChg chg="mod">
          <ac:chgData name="Twesigye, Gloria" userId="6464a502-8a44-4d67-8fab-8f3aa9495827" providerId="ADAL" clId="{C97F0DB6-F6AF-4BE1-8A44-5863974B35FE}" dt="2023-09-22T19:37:18.327" v="170" actId="207"/>
          <ac:graphicFrameMkLst>
            <pc:docMk/>
            <pc:sldMk cId="3738916874" sldId="298"/>
            <ac:graphicFrameMk id="6" creationId="{687E17F5-6851-BD23-D703-C5DA6B78EF3D}"/>
          </ac:graphicFrameMkLst>
        </pc:graphicFrameChg>
      </pc:sldChg>
      <pc:sldChg chg="modSp mod modClrScheme chgLayout">
        <pc:chgData name="Twesigye, Gloria" userId="6464a502-8a44-4d67-8fab-8f3aa9495827" providerId="ADAL" clId="{C97F0DB6-F6AF-4BE1-8A44-5863974B35FE}" dt="2023-09-22T20:20:56.961" v="195" actId="207"/>
        <pc:sldMkLst>
          <pc:docMk/>
          <pc:sldMk cId="1773404164" sldId="299"/>
        </pc:sldMkLst>
        <pc:spChg chg="mod ord">
          <ac:chgData name="Twesigye, Gloria" userId="6464a502-8a44-4d67-8fab-8f3aa9495827" providerId="ADAL" clId="{C97F0DB6-F6AF-4BE1-8A44-5863974B35FE}" dt="2023-09-22T20:20:04.596" v="191" actId="700"/>
          <ac:spMkLst>
            <pc:docMk/>
            <pc:sldMk cId="1773404164" sldId="299"/>
            <ac:spMk id="2" creationId="{2D2FE4F3-B03D-D9ED-47BF-46AB679BC088}"/>
          </ac:spMkLst>
        </pc:spChg>
        <pc:spChg chg="mod ord">
          <ac:chgData name="Twesigye, Gloria" userId="6464a502-8a44-4d67-8fab-8f3aa9495827" providerId="ADAL" clId="{C97F0DB6-F6AF-4BE1-8A44-5863974B35FE}" dt="2023-09-22T20:20:04.596" v="191" actId="700"/>
          <ac:spMkLst>
            <pc:docMk/>
            <pc:sldMk cId="1773404164" sldId="299"/>
            <ac:spMk id="5" creationId="{7E982EA1-312A-B1BF-E6DA-17212ACCFB76}"/>
          </ac:spMkLst>
        </pc:spChg>
        <pc:graphicFrameChg chg="mod">
          <ac:chgData name="Twesigye, Gloria" userId="6464a502-8a44-4d67-8fab-8f3aa9495827" providerId="ADAL" clId="{C97F0DB6-F6AF-4BE1-8A44-5863974B35FE}" dt="2023-09-22T20:20:56.961" v="195" actId="207"/>
          <ac:graphicFrameMkLst>
            <pc:docMk/>
            <pc:sldMk cId="1773404164" sldId="299"/>
            <ac:graphicFrameMk id="4" creationId="{7A263509-93D3-DEF6-7DF4-C12F907D78DD}"/>
          </ac:graphicFrameMkLst>
        </pc:graphicFrameChg>
      </pc:sldChg>
      <pc:sldMasterChg chg="modSp delSldLayout">
        <pc:chgData name="Twesigye, Gloria" userId="6464a502-8a44-4d67-8fab-8f3aa9495827" providerId="ADAL" clId="{C97F0DB6-F6AF-4BE1-8A44-5863974B35FE}" dt="2023-09-22T19:25:57.907" v="162" actId="255"/>
        <pc:sldMasterMkLst>
          <pc:docMk/>
          <pc:sldMasterMk cId="4158362135" sldId="2147483697"/>
        </pc:sldMasterMkLst>
        <pc:spChg chg="mod">
          <ac:chgData name="Twesigye, Gloria" userId="6464a502-8a44-4d67-8fab-8f3aa9495827" providerId="ADAL" clId="{C97F0DB6-F6AF-4BE1-8A44-5863974B35FE}" dt="2023-09-22T19:25:57.907" v="162" actId="255"/>
          <ac:spMkLst>
            <pc:docMk/>
            <pc:sldMasterMk cId="4158362135" sldId="2147483697"/>
            <ac:spMk id="2" creationId="{C715ADF9-723A-C595-80F4-C05B4521E88B}"/>
          </ac:spMkLst>
        </pc:spChg>
        <pc:sldLayoutChg chg="del">
          <pc:chgData name="Twesigye, Gloria" userId="6464a502-8a44-4d67-8fab-8f3aa9495827" providerId="ADAL" clId="{C97F0DB6-F6AF-4BE1-8A44-5863974B35FE}" dt="2023-09-22T16:39:51.373" v="43" actId="2696"/>
          <pc:sldLayoutMkLst>
            <pc:docMk/>
            <pc:sldMasterMk cId="4158362135" sldId="2147483697"/>
            <pc:sldLayoutMk cId="1035346897" sldId="2147483698"/>
          </pc:sldLayoutMkLst>
        </pc:sldLayoutChg>
        <pc:sldLayoutChg chg="del">
          <pc:chgData name="Twesigye, Gloria" userId="6464a502-8a44-4d67-8fab-8f3aa9495827" providerId="ADAL" clId="{C97F0DB6-F6AF-4BE1-8A44-5863974B35FE}" dt="2023-09-22T16:39:47.436" v="42" actId="2696"/>
          <pc:sldLayoutMkLst>
            <pc:docMk/>
            <pc:sldMasterMk cId="4158362135" sldId="2147483697"/>
            <pc:sldLayoutMk cId="434297551" sldId="2147483700"/>
          </pc:sldLayoutMkLst>
        </pc:sldLayoutChg>
        <pc:sldLayoutChg chg="del">
          <pc:chgData name="Twesigye, Gloria" userId="6464a502-8a44-4d67-8fab-8f3aa9495827" providerId="ADAL" clId="{C97F0DB6-F6AF-4BE1-8A44-5863974B35FE}" dt="2023-09-22T16:39:45.793" v="40" actId="2696"/>
          <pc:sldLayoutMkLst>
            <pc:docMk/>
            <pc:sldMasterMk cId="4158362135" sldId="2147483697"/>
            <pc:sldLayoutMk cId="3963877193" sldId="2147483702"/>
          </pc:sldLayoutMkLst>
        </pc:sldLayoutChg>
        <pc:sldLayoutChg chg="del">
          <pc:chgData name="Twesigye, Gloria" userId="6464a502-8a44-4d67-8fab-8f3aa9495827" providerId="ADAL" clId="{C97F0DB6-F6AF-4BE1-8A44-5863974B35FE}" dt="2023-09-22T16:39:46.587" v="41" actId="2696"/>
          <pc:sldLayoutMkLst>
            <pc:docMk/>
            <pc:sldMasterMk cId="4158362135" sldId="2147483697"/>
            <pc:sldLayoutMk cId="2668050721" sldId="2147483703"/>
          </pc:sldLayoutMkLst>
        </pc:sldLayoutChg>
        <pc:sldLayoutChg chg="del">
          <pc:chgData name="Twesigye, Gloria" userId="6464a502-8a44-4d67-8fab-8f3aa9495827" providerId="ADAL" clId="{C97F0DB6-F6AF-4BE1-8A44-5863974B35FE}" dt="2023-09-22T16:39:53.480" v="44" actId="2696"/>
          <pc:sldLayoutMkLst>
            <pc:docMk/>
            <pc:sldMasterMk cId="4158362135" sldId="2147483697"/>
            <pc:sldLayoutMk cId="932547396" sldId="2147483704"/>
          </pc:sldLayoutMkLst>
        </pc:sldLayoutChg>
        <pc:sldLayoutChg chg="del">
          <pc:chgData name="Twesigye, Gloria" userId="6464a502-8a44-4d67-8fab-8f3aa9495827" providerId="ADAL" clId="{C97F0DB6-F6AF-4BE1-8A44-5863974B35FE}" dt="2023-09-22T16:39:44.502" v="39" actId="2696"/>
          <pc:sldLayoutMkLst>
            <pc:docMk/>
            <pc:sldMasterMk cId="4158362135" sldId="2147483697"/>
            <pc:sldLayoutMk cId="2198323994" sldId="2147483705"/>
          </pc:sldLayoutMkLst>
        </pc:sldLayoutChg>
        <pc:sldLayoutChg chg="del">
          <pc:chgData name="Twesigye, Gloria" userId="6464a502-8a44-4d67-8fab-8f3aa9495827" providerId="ADAL" clId="{C97F0DB6-F6AF-4BE1-8A44-5863974B35FE}" dt="2023-09-22T16:39:43.684" v="38" actId="2696"/>
          <pc:sldLayoutMkLst>
            <pc:docMk/>
            <pc:sldMasterMk cId="4158362135" sldId="2147483697"/>
            <pc:sldLayoutMk cId="1234708600" sldId="2147483706"/>
          </pc:sldLayoutMkLst>
        </pc:sldLayoutChg>
        <pc:sldLayoutChg chg="del">
          <pc:chgData name="Twesigye, Gloria" userId="6464a502-8a44-4d67-8fab-8f3aa9495827" providerId="ADAL" clId="{C97F0DB6-F6AF-4BE1-8A44-5863974B35FE}" dt="2023-09-22T16:39:42.948" v="37" actId="2696"/>
          <pc:sldLayoutMkLst>
            <pc:docMk/>
            <pc:sldMasterMk cId="4158362135" sldId="2147483697"/>
            <pc:sldLayoutMk cId="1640344869" sldId="2147483707"/>
          </pc:sldLayoutMkLst>
        </pc:sldLayoutChg>
        <pc:sldLayoutChg chg="del">
          <pc:chgData name="Twesigye, Gloria" userId="6464a502-8a44-4d67-8fab-8f3aa9495827" providerId="ADAL" clId="{C97F0DB6-F6AF-4BE1-8A44-5863974B35FE}" dt="2023-09-22T16:39:41.852" v="36" actId="2696"/>
          <pc:sldLayoutMkLst>
            <pc:docMk/>
            <pc:sldMasterMk cId="4158362135" sldId="2147483697"/>
            <pc:sldLayoutMk cId="4244461793" sldId="2147483708"/>
          </pc:sldLayoutMkLst>
        </pc:sldLayoutChg>
      </pc:sldMasterChg>
      <pc:sldMasterChg chg="delSldLayout">
        <pc:chgData name="Twesigye, Gloria" userId="6464a502-8a44-4d67-8fab-8f3aa9495827" providerId="ADAL" clId="{C97F0DB6-F6AF-4BE1-8A44-5863974B35FE}" dt="2023-09-22T20:35:46.337" v="198" actId="2696"/>
        <pc:sldMasterMkLst>
          <pc:docMk/>
          <pc:sldMasterMk cId="2072053328" sldId="2147483709"/>
        </pc:sldMasterMkLst>
        <pc:sldLayoutChg chg="del">
          <pc:chgData name="Twesigye, Gloria" userId="6464a502-8a44-4d67-8fab-8f3aa9495827" providerId="ADAL" clId="{C97F0DB6-F6AF-4BE1-8A44-5863974B35FE}" dt="2023-09-22T16:35:59.263" v="7" actId="2696"/>
          <pc:sldLayoutMkLst>
            <pc:docMk/>
            <pc:sldMasterMk cId="2072053328" sldId="2147483709"/>
            <pc:sldLayoutMk cId="3824787925" sldId="2147483686"/>
          </pc:sldLayoutMkLst>
        </pc:sldLayoutChg>
        <pc:sldLayoutChg chg="del">
          <pc:chgData name="Twesigye, Gloria" userId="6464a502-8a44-4d67-8fab-8f3aa9495827" providerId="ADAL" clId="{C97F0DB6-F6AF-4BE1-8A44-5863974B35FE}" dt="2023-09-22T20:35:46.337" v="198" actId="2696"/>
          <pc:sldLayoutMkLst>
            <pc:docMk/>
            <pc:sldMasterMk cId="2072053328" sldId="2147483709"/>
            <pc:sldLayoutMk cId="252202921" sldId="2147483719"/>
          </pc:sldLayoutMkLst>
        </pc:sldLayoutChg>
        <pc:sldLayoutChg chg="del">
          <pc:chgData name="Twesigye, Gloria" userId="6464a502-8a44-4d67-8fab-8f3aa9495827" providerId="ADAL" clId="{C97F0DB6-F6AF-4BE1-8A44-5863974B35FE}" dt="2023-09-22T20:35:44.777" v="197" actId="2696"/>
          <pc:sldLayoutMkLst>
            <pc:docMk/>
            <pc:sldMasterMk cId="2072053328" sldId="2147483709"/>
            <pc:sldLayoutMk cId="3579410326" sldId="2147483720"/>
          </pc:sldLayoutMkLst>
        </pc:sldLayoutChg>
        <pc:sldLayoutChg chg="del">
          <pc:chgData name="Twesigye, Gloria" userId="6464a502-8a44-4d67-8fab-8f3aa9495827" providerId="ADAL" clId="{C97F0DB6-F6AF-4BE1-8A44-5863974B35FE}" dt="2023-09-22T20:35:41.636" v="196" actId="2696"/>
          <pc:sldLayoutMkLst>
            <pc:docMk/>
            <pc:sldMasterMk cId="2072053328" sldId="2147483709"/>
            <pc:sldLayoutMk cId="2830388818" sldId="2147483721"/>
          </pc:sldLayoutMkLst>
        </pc:sldLayoutChg>
      </pc:sldMasterChg>
      <pc:sldMasterChg chg="modSp">
        <pc:chgData name="Twesigye, Gloria" userId="6464a502-8a44-4d67-8fab-8f3aa9495827" providerId="ADAL" clId="{C97F0DB6-F6AF-4BE1-8A44-5863974B35FE}" dt="2023-09-22T19:25:42.726" v="160" actId="255"/>
        <pc:sldMasterMkLst>
          <pc:docMk/>
          <pc:sldMasterMk cId="1094430878" sldId="2147483713"/>
        </pc:sldMasterMkLst>
        <pc:spChg chg="mod">
          <ac:chgData name="Twesigye, Gloria" userId="6464a502-8a44-4d67-8fab-8f3aa9495827" providerId="ADAL" clId="{C97F0DB6-F6AF-4BE1-8A44-5863974B35FE}" dt="2023-09-22T19:25:42.726" v="160" actId="255"/>
          <ac:spMkLst>
            <pc:docMk/>
            <pc:sldMasterMk cId="1094430878" sldId="2147483713"/>
            <ac:spMk id="2" creationId="{C715ADF9-723A-C595-80F4-C05B4521E88B}"/>
          </ac:spMkLst>
        </pc:spChg>
      </pc:sldMasterChg>
    </pc:docChg>
  </pc:docChgLst>
  <pc:docChgLst>
    <pc:chgData name="Hanner, Olsen" userId="8f966b24-7479-4073-89bd-2f70180eddce" providerId="ADAL" clId="{7056E895-767E-4296-A68B-8E1B111FCC45}"/>
    <pc:docChg chg="undo custSel addSld delSld modSld sldOrd addSection delSection modSection">
      <pc:chgData name="Hanner, Olsen" userId="8f966b24-7479-4073-89bd-2f70180eddce" providerId="ADAL" clId="{7056E895-767E-4296-A68B-8E1B111FCC45}" dt="2023-08-08T12:59:28.130" v="604" actId="20577"/>
      <pc:docMkLst>
        <pc:docMk/>
      </pc:docMkLst>
      <pc:sldChg chg="modSp mod">
        <pc:chgData name="Hanner, Olsen" userId="8f966b24-7479-4073-89bd-2f70180eddce" providerId="ADAL" clId="{7056E895-767E-4296-A68B-8E1B111FCC45}" dt="2023-08-07T20:17:35.460" v="595" actId="20577"/>
        <pc:sldMkLst>
          <pc:docMk/>
          <pc:sldMk cId="109857222" sldId="256"/>
        </pc:sldMkLst>
        <pc:spChg chg="mod">
          <ac:chgData name="Hanner, Olsen" userId="8f966b24-7479-4073-89bd-2f70180eddce" providerId="ADAL" clId="{7056E895-767E-4296-A68B-8E1B111FCC45}" dt="2023-08-07T20:17:35.460" v="595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ord modNotesTx">
        <pc:chgData name="Hanner, Olsen" userId="8f966b24-7479-4073-89bd-2f70180eddce" providerId="ADAL" clId="{7056E895-767E-4296-A68B-8E1B111FCC45}" dt="2023-08-07T20:15:15.885" v="520"/>
        <pc:sldMkLst>
          <pc:docMk/>
          <pc:sldMk cId="901538395" sldId="261"/>
        </pc:sldMkLst>
      </pc:sldChg>
      <pc:sldChg chg="modNotesTx">
        <pc:chgData name="Hanner, Olsen" userId="8f966b24-7479-4073-89bd-2f70180eddce" providerId="ADAL" clId="{7056E895-767E-4296-A68B-8E1B111FCC45}" dt="2023-08-07T17:28:42.703" v="116" actId="20577"/>
        <pc:sldMkLst>
          <pc:docMk/>
          <pc:sldMk cId="1428788921" sldId="262"/>
        </pc:sldMkLst>
      </pc:sldChg>
      <pc:sldChg chg="delCm">
        <pc:chgData name="Hanner, Olsen" userId="8f966b24-7479-4073-89bd-2f70180eddce" providerId="ADAL" clId="{7056E895-767E-4296-A68B-8E1B111FCC45}" dt="2023-08-08T12:58:59.775" v="602"/>
        <pc:sldMkLst>
          <pc:docMk/>
          <pc:sldMk cId="1273125120" sldId="2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Hanner, Olsen" userId="8f966b24-7479-4073-89bd-2f70180eddce" providerId="ADAL" clId="{7056E895-767E-4296-A68B-8E1B111FCC45}" dt="2023-08-08T12:58:59.775" v="602"/>
              <pc2:cmMkLst xmlns:pc2="http://schemas.microsoft.com/office/powerpoint/2019/9/main/command">
                <pc:docMk/>
                <pc:sldMk cId="1273125120" sldId="266"/>
                <pc2:cmMk id="{E3D2230C-8190-460F-BB18-ED46871B795A}"/>
              </pc2:cmMkLst>
            </pc226:cmChg>
          </p:ext>
        </pc:extLst>
      </pc:sldChg>
      <pc:sldChg chg="modNotesTx">
        <pc:chgData name="Hanner, Olsen" userId="8f966b24-7479-4073-89bd-2f70180eddce" providerId="ADAL" clId="{7056E895-767E-4296-A68B-8E1B111FCC45}" dt="2023-08-07T20:13:49.465" v="476" actId="20577"/>
        <pc:sldMkLst>
          <pc:docMk/>
          <pc:sldMk cId="52877160" sldId="271"/>
        </pc:sldMkLst>
      </pc:sldChg>
      <pc:sldChg chg="addSp delSp modSp mod delCm modCm modNotesTx">
        <pc:chgData name="Hanner, Olsen" userId="8f966b24-7479-4073-89bd-2f70180eddce" providerId="ADAL" clId="{7056E895-767E-4296-A68B-8E1B111FCC45}" dt="2023-08-08T12:58:41.124" v="600"/>
        <pc:sldMkLst>
          <pc:docMk/>
          <pc:sldMk cId="3303905315" sldId="278"/>
        </pc:sldMkLst>
        <pc:spChg chg="mod">
          <ac:chgData name="Hanner, Olsen" userId="8f966b24-7479-4073-89bd-2f70180eddce" providerId="ADAL" clId="{7056E895-767E-4296-A68B-8E1B111FCC45}" dt="2023-08-07T17:32:02.683" v="272" actId="1076"/>
          <ac:spMkLst>
            <pc:docMk/>
            <pc:sldMk cId="3303905315" sldId="278"/>
            <ac:spMk id="3" creationId="{50B28AC5-2484-C681-1E51-654A978D440B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4" creationId="{90D53E62-090D-77E8-73FE-70C3F9C7BD7B}"/>
          </ac:spMkLst>
        </pc:spChg>
        <pc:spChg chg="del">
          <ac:chgData name="Hanner, Olsen" userId="8f966b24-7479-4073-89bd-2f70180eddce" providerId="ADAL" clId="{7056E895-767E-4296-A68B-8E1B111FCC45}" dt="2023-08-07T17:31:42.241" v="268" actId="478"/>
          <ac:spMkLst>
            <pc:docMk/>
            <pc:sldMk cId="3303905315" sldId="278"/>
            <ac:spMk id="10" creationId="{3CC462E5-34F7-996E-F63C-84F5F2D7239C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35" creationId="{198B86C6-DD0C-57C0-572A-9E8FBE372CEB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36" creationId="{E9B31D6C-FC5F-1FDF-9D14-369471C1D5ED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37" creationId="{5CD57FC9-220F-C243-0F66-B25294BF91AF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38" creationId="{4A2A16B3-1F85-6AAB-2CC0-18F11E4785EA}"/>
          </ac:spMkLst>
        </pc:spChg>
        <pc:spChg chg="add del mod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39" creationId="{313AEB0E-9A50-D35A-A76C-B22614EEA076}"/>
          </ac:spMkLst>
        </pc:spChg>
        <pc:spChg chg="add 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40" creationId="{F27DCABC-B87E-3F19-0FEF-FBB407E3B205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41" creationId="{2A55A2C9-6012-C348-FC53-59E38CC5FED9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42" creationId="{03E0D3C8-7548-D02B-6A92-31B4087BD006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43" creationId="{B1DC4EF6-B05D-61A9-CC0B-02D5849B3D37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44" creationId="{5D0DB9D3-122B-25A3-4F1D-129711C7021C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45" creationId="{B597DD0E-6B53-ABDB-5FE7-8E19B757A13C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46" creationId="{66EAF6C7-602E-BAE7-CD54-932186943A59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47" creationId="{21B36218-11BE-6667-4530-7C0E1702386D}"/>
          </ac:spMkLst>
        </pc:spChg>
        <pc:spChg chg="del mod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48" creationId="{61EC4098-BC6F-1139-18DC-9491E09C4EA8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49" creationId="{CB6028F1-7140-EA49-F5C1-EFA62A569116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50" creationId="{B41203BB-A225-16C2-B635-16D6B343AF89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51" creationId="{827117BD-E978-7D07-6146-C576D9BDDB6F}"/>
          </ac:spMkLst>
        </pc:spChg>
        <pc:spChg chg="del mod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52" creationId="{6F0C6D96-77F5-34FE-1A41-EE5E48B6576B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54" creationId="{7D219A80-B805-A7A8-5625-C7E6E09DF3E4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55" creationId="{6C43D562-705F-0282-7B56-4755FE66457C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56" creationId="{64158C01-8D0C-003F-EB03-5C4F6A703C9A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57" creationId="{FBE8F03B-F138-EABE-FE03-7CDB3ECF2B8D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58" creationId="{9525E136-2A9C-4CCB-AB01-3D24BFE938A2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59" creationId="{D516575E-90B0-1FC5-F33B-02BF727702C9}"/>
          </ac:spMkLst>
        </pc:spChg>
        <pc:spChg chg="del">
          <ac:chgData name="Hanner, Olsen" userId="8f966b24-7479-4073-89bd-2f70180eddce" providerId="ADAL" clId="{7056E895-767E-4296-A68B-8E1B111FCC45}" dt="2023-08-07T17:31:58.116" v="270" actId="478"/>
          <ac:spMkLst>
            <pc:docMk/>
            <pc:sldMk cId="3303905315" sldId="278"/>
            <ac:spMk id="61" creationId="{499EA205-30D0-D459-14C3-C2BC55CA2C3E}"/>
          </ac:spMkLst>
        </pc:spChg>
        <pc:spChg chg="mod">
          <ac:chgData name="Hanner, Olsen" userId="8f966b24-7479-4073-89bd-2f70180eddce" providerId="ADAL" clId="{7056E895-767E-4296-A68B-8E1B111FCC45}" dt="2023-08-08T12:56:50.628" v="599" actId="20577"/>
          <ac:spMkLst>
            <pc:docMk/>
            <pc:sldMk cId="3303905315" sldId="278"/>
            <ac:spMk id="63" creationId="{44E608E9-71F6-7651-16FD-E39DF3094A25}"/>
          </ac:spMkLst>
        </pc:spChg>
        <pc:spChg chg="add mod">
          <ac:chgData name="Hanner, Olsen" userId="8f966b24-7479-4073-89bd-2f70180eddce" providerId="ADAL" clId="{7056E895-767E-4296-A68B-8E1B111FCC45}" dt="2023-08-07T17:32:30.052" v="321" actId="1076"/>
          <ac:spMkLst>
            <pc:docMk/>
            <pc:sldMk cId="3303905315" sldId="278"/>
            <ac:spMk id="65" creationId="{81834EBD-9044-9509-9F4A-069048CF7601}"/>
          </ac:spMkLst>
        </pc:spChg>
        <pc:grpChg chg="add del mod">
          <ac:chgData name="Hanner, Olsen" userId="8f966b24-7479-4073-89bd-2f70180eddce" providerId="ADAL" clId="{7056E895-767E-4296-A68B-8E1B111FCC45}" dt="2023-08-07T17:31:58.116" v="270" actId="478"/>
          <ac:grpSpMkLst>
            <pc:docMk/>
            <pc:sldMk cId="3303905315" sldId="278"/>
            <ac:grpSpMk id="5" creationId="{86521BE0-A778-628B-B6CB-766E6E1C2AFF}"/>
          </ac:grpSpMkLst>
        </pc:grpChg>
        <pc:cxnChg chg="del">
          <ac:chgData name="Hanner, Olsen" userId="8f966b24-7479-4073-89bd-2f70180eddce" providerId="ADAL" clId="{7056E895-767E-4296-A68B-8E1B111FCC45}" dt="2023-08-07T17:31:58.116" v="270" actId="478"/>
          <ac:cxnSpMkLst>
            <pc:docMk/>
            <pc:sldMk cId="3303905315" sldId="278"/>
            <ac:cxnSpMk id="53" creationId="{7E35DB01-1D65-1347-8A11-60276C88A906}"/>
          </ac:cxnSpMkLst>
        </pc:cxnChg>
        <pc:cxnChg chg="del">
          <ac:chgData name="Hanner, Olsen" userId="8f966b24-7479-4073-89bd-2f70180eddce" providerId="ADAL" clId="{7056E895-767E-4296-A68B-8E1B111FCC45}" dt="2023-08-07T17:31:58.116" v="270" actId="478"/>
          <ac:cxnSpMkLst>
            <pc:docMk/>
            <pc:sldMk cId="3303905315" sldId="278"/>
            <ac:cxnSpMk id="60" creationId="{65F59C92-5AD5-917B-B276-5847C235A6D0}"/>
          </ac:cxnSpMkLst>
        </pc:cxnChg>
        <pc:cxnChg chg="del">
          <ac:chgData name="Hanner, Olsen" userId="8f966b24-7479-4073-89bd-2f70180eddce" providerId="ADAL" clId="{7056E895-767E-4296-A68B-8E1B111FCC45}" dt="2023-08-07T17:31:58.116" v="270" actId="478"/>
          <ac:cxnSpMkLst>
            <pc:docMk/>
            <pc:sldMk cId="3303905315" sldId="278"/>
            <ac:cxnSpMk id="62" creationId="{224F9534-7D5E-8CA0-759C-F2D654AC42F3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Hanner, Olsen" userId="8f966b24-7479-4073-89bd-2f70180eddce" providerId="ADAL" clId="{7056E895-767E-4296-A68B-8E1B111FCC45}" dt="2023-08-08T12:58:41.124" v="600"/>
              <pc2:cmMkLst xmlns:pc2="http://schemas.microsoft.com/office/powerpoint/2019/9/main/command">
                <pc:docMk/>
                <pc:sldMk cId="3303905315" sldId="278"/>
                <pc2:cmMk id="{D8FDDF7F-9E51-4639-853B-E48DF87D4B0B}"/>
              </pc2:cmMkLst>
            </pc226:cmChg>
          </p:ext>
        </pc:extLst>
      </pc:sldChg>
      <pc:sldChg chg="modNotesTx">
        <pc:chgData name="Hanner, Olsen" userId="8f966b24-7479-4073-89bd-2f70180eddce" providerId="ADAL" clId="{7056E895-767E-4296-A68B-8E1B111FCC45}" dt="2023-08-07T20:11:19.286" v="451" actId="20577"/>
        <pc:sldMkLst>
          <pc:docMk/>
          <pc:sldMk cId="3194101482" sldId="279"/>
        </pc:sldMkLst>
      </pc:sldChg>
      <pc:sldChg chg="ord">
        <pc:chgData name="Hanner, Olsen" userId="8f966b24-7479-4073-89bd-2f70180eddce" providerId="ADAL" clId="{7056E895-767E-4296-A68B-8E1B111FCC45}" dt="2023-08-07T20:15:37.474" v="524"/>
        <pc:sldMkLst>
          <pc:docMk/>
          <pc:sldMk cId="999283337" sldId="281"/>
        </pc:sldMkLst>
      </pc:sldChg>
      <pc:sldChg chg="modSp mod delCm">
        <pc:chgData name="Hanner, Olsen" userId="8f966b24-7479-4073-89bd-2f70180eddce" providerId="ADAL" clId="{7056E895-767E-4296-A68B-8E1B111FCC45}" dt="2023-08-08T12:58:47.370" v="601"/>
        <pc:sldMkLst>
          <pc:docMk/>
          <pc:sldMk cId="3958030153" sldId="284"/>
        </pc:sldMkLst>
        <pc:spChg chg="mod">
          <ac:chgData name="Hanner, Olsen" userId="8f966b24-7479-4073-89bd-2f70180eddce" providerId="ADAL" clId="{7056E895-767E-4296-A68B-8E1B111FCC45}" dt="2023-08-07T20:11:54.307" v="462" actId="20577"/>
          <ac:spMkLst>
            <pc:docMk/>
            <pc:sldMk cId="3958030153" sldId="284"/>
            <ac:spMk id="2" creationId="{6AA74B7B-36AF-A7A5-D5E5-A9172DCE655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Hanner, Olsen" userId="8f966b24-7479-4073-89bd-2f70180eddce" providerId="ADAL" clId="{7056E895-767E-4296-A68B-8E1B111FCC45}" dt="2023-08-08T12:58:47.370" v="601"/>
              <pc2:cmMkLst xmlns:pc2="http://schemas.microsoft.com/office/powerpoint/2019/9/main/command">
                <pc:docMk/>
                <pc:sldMk cId="3958030153" sldId="284"/>
                <pc2:cmMk id="{86CC6F0D-D7CF-4A5F-AB51-38422451F7EB}"/>
              </pc2:cmMkLst>
            </pc226:cmChg>
          </p:ext>
        </pc:extLst>
      </pc:sldChg>
      <pc:sldChg chg="ord">
        <pc:chgData name="Hanner, Olsen" userId="8f966b24-7479-4073-89bd-2f70180eddce" providerId="ADAL" clId="{7056E895-767E-4296-A68B-8E1B111FCC45}" dt="2023-08-07T20:15:24.356" v="522"/>
        <pc:sldMkLst>
          <pc:docMk/>
          <pc:sldMk cId="3771114077" sldId="285"/>
        </pc:sldMkLst>
      </pc:sldChg>
      <pc:sldChg chg="ord">
        <pc:chgData name="Hanner, Olsen" userId="8f966b24-7479-4073-89bd-2f70180eddce" providerId="ADAL" clId="{7056E895-767E-4296-A68B-8E1B111FCC45}" dt="2023-08-07T20:16:00.134" v="530"/>
        <pc:sldMkLst>
          <pc:docMk/>
          <pc:sldMk cId="3475639167" sldId="289"/>
        </pc:sldMkLst>
      </pc:sldChg>
      <pc:sldChg chg="modNotesTx">
        <pc:chgData name="Hanner, Olsen" userId="8f966b24-7479-4073-89bd-2f70180eddce" providerId="ADAL" clId="{7056E895-767E-4296-A68B-8E1B111FCC45}" dt="2023-08-07T20:14:06.862" v="480" actId="5793"/>
        <pc:sldMkLst>
          <pc:docMk/>
          <pc:sldMk cId="372197832" sldId="294"/>
        </pc:sldMkLst>
      </pc:sldChg>
      <pc:sldChg chg="modSp mod modNotesTx">
        <pc:chgData name="Hanner, Olsen" userId="8f966b24-7479-4073-89bd-2f70180eddce" providerId="ADAL" clId="{7056E895-767E-4296-A68B-8E1B111FCC45}" dt="2023-08-07T20:14:46.510" v="518" actId="20577"/>
        <pc:sldMkLst>
          <pc:docMk/>
          <pc:sldMk cId="3361570943" sldId="295"/>
        </pc:sldMkLst>
        <pc:spChg chg="mod">
          <ac:chgData name="Hanner, Olsen" userId="8f966b24-7479-4073-89bd-2f70180eddce" providerId="ADAL" clId="{7056E895-767E-4296-A68B-8E1B111FCC45}" dt="2023-08-07T17:21:02.853" v="0" actId="20577"/>
          <ac:spMkLst>
            <pc:docMk/>
            <pc:sldMk cId="3361570943" sldId="295"/>
            <ac:spMk id="4" creationId="{5758D0FD-8ED4-98B3-964E-1974A7E9E530}"/>
          </ac:spMkLst>
        </pc:spChg>
      </pc:sldChg>
      <pc:sldChg chg="modSp mod modNotesTx">
        <pc:chgData name="Hanner, Olsen" userId="8f966b24-7479-4073-89bd-2f70180eddce" providerId="ADAL" clId="{7056E895-767E-4296-A68B-8E1B111FCC45}" dt="2023-08-07T17:30:09.246" v="185" actId="20577"/>
        <pc:sldMkLst>
          <pc:docMk/>
          <pc:sldMk cId="2422416608" sldId="296"/>
        </pc:sldMkLst>
        <pc:spChg chg="mod">
          <ac:chgData name="Hanner, Olsen" userId="8f966b24-7479-4073-89bd-2f70180eddce" providerId="ADAL" clId="{7056E895-767E-4296-A68B-8E1B111FCC45}" dt="2023-08-07T17:21:10.187" v="1" actId="20577"/>
          <ac:spMkLst>
            <pc:docMk/>
            <pc:sldMk cId="2422416608" sldId="296"/>
            <ac:spMk id="4" creationId="{CB929356-21C9-E434-FF48-BFBCC37B1585}"/>
          </ac:spMkLst>
        </pc:spChg>
      </pc:sldChg>
      <pc:sldChg chg="modSp mod modNotesTx">
        <pc:chgData name="Hanner, Olsen" userId="8f966b24-7479-4073-89bd-2f70180eddce" providerId="ADAL" clId="{7056E895-767E-4296-A68B-8E1B111FCC45}" dt="2023-08-07T17:30:40.222" v="235" actId="20577"/>
        <pc:sldMkLst>
          <pc:docMk/>
          <pc:sldMk cId="466240750" sldId="297"/>
        </pc:sldMkLst>
        <pc:spChg chg="mod">
          <ac:chgData name="Hanner, Olsen" userId="8f966b24-7479-4073-89bd-2f70180eddce" providerId="ADAL" clId="{7056E895-767E-4296-A68B-8E1B111FCC45}" dt="2023-08-07T17:21:15.367" v="2" actId="20577"/>
          <ac:spMkLst>
            <pc:docMk/>
            <pc:sldMk cId="466240750" sldId="297"/>
            <ac:spMk id="4" creationId="{86661825-0D59-218E-AAD8-649CFA0B6BAB}"/>
          </ac:spMkLst>
        </pc:spChg>
      </pc:sldChg>
      <pc:sldChg chg="modSp mod modNotesTx">
        <pc:chgData name="Hanner, Olsen" userId="8f966b24-7479-4073-89bd-2f70180eddce" providerId="ADAL" clId="{7056E895-767E-4296-A68B-8E1B111FCC45}" dt="2023-08-08T12:59:28.130" v="604" actId="20577"/>
        <pc:sldMkLst>
          <pc:docMk/>
          <pc:sldMk cId="3738916874" sldId="298"/>
        </pc:sldMkLst>
        <pc:spChg chg="mod">
          <ac:chgData name="Hanner, Olsen" userId="8f966b24-7479-4073-89bd-2f70180eddce" providerId="ADAL" clId="{7056E895-767E-4296-A68B-8E1B111FCC45}" dt="2023-08-07T17:24:34.141" v="62" actId="20577"/>
          <ac:spMkLst>
            <pc:docMk/>
            <pc:sldMk cId="3738916874" sldId="298"/>
            <ac:spMk id="4" creationId="{A03D0F40-B1A4-4108-3102-8518B15A80BA}"/>
          </ac:spMkLst>
        </pc:spChg>
      </pc:sldChg>
      <pc:sldChg chg="addSp delSp modSp new mod modNotesTx">
        <pc:chgData name="Hanner, Olsen" userId="8f966b24-7479-4073-89bd-2f70180eddce" providerId="ADAL" clId="{7056E895-767E-4296-A68B-8E1B111FCC45}" dt="2023-08-07T17:30:27.749" v="212" actId="20577"/>
        <pc:sldMkLst>
          <pc:docMk/>
          <pc:sldMk cId="1773404164" sldId="299"/>
        </pc:sldMkLst>
        <pc:spChg chg="mod">
          <ac:chgData name="Hanner, Olsen" userId="8f966b24-7479-4073-89bd-2f70180eddce" providerId="ADAL" clId="{7056E895-767E-4296-A68B-8E1B111FCC45}" dt="2023-08-07T17:26:29.449" v="81" actId="20577"/>
          <ac:spMkLst>
            <pc:docMk/>
            <pc:sldMk cId="1773404164" sldId="299"/>
            <ac:spMk id="2" creationId="{2D2FE4F3-B03D-D9ED-47BF-46AB679BC088}"/>
          </ac:spMkLst>
        </pc:spChg>
        <pc:spChg chg="del">
          <ac:chgData name="Hanner, Olsen" userId="8f966b24-7479-4073-89bd-2f70180eddce" providerId="ADAL" clId="{7056E895-767E-4296-A68B-8E1B111FCC45}" dt="2023-08-07T17:21:33.096" v="38" actId="478"/>
          <ac:spMkLst>
            <pc:docMk/>
            <pc:sldMk cId="1773404164" sldId="299"/>
            <ac:spMk id="3" creationId="{52D086C3-8786-CB76-A459-FA8E3712F374}"/>
          </ac:spMkLst>
        </pc:spChg>
        <pc:spChg chg="add mod">
          <ac:chgData name="Hanner, Olsen" userId="8f966b24-7479-4073-89bd-2f70180eddce" providerId="ADAL" clId="{7056E895-767E-4296-A68B-8E1B111FCC45}" dt="2023-08-07T17:23:08.305" v="55"/>
          <ac:spMkLst>
            <pc:docMk/>
            <pc:sldMk cId="1773404164" sldId="299"/>
            <ac:spMk id="5" creationId="{7E982EA1-312A-B1BF-E6DA-17212ACCFB76}"/>
          </ac:spMkLst>
        </pc:spChg>
        <pc:graphicFrameChg chg="add mod">
          <ac:chgData name="Hanner, Olsen" userId="8f966b24-7479-4073-89bd-2f70180eddce" providerId="ADAL" clId="{7056E895-767E-4296-A68B-8E1B111FCC45}" dt="2023-08-07T17:27:09.565" v="90" actId="113"/>
          <ac:graphicFrameMkLst>
            <pc:docMk/>
            <pc:sldMk cId="1773404164" sldId="299"/>
            <ac:graphicFrameMk id="4" creationId="{7A263509-93D3-DEF6-7DF4-C12F907D78DD}"/>
          </ac:graphicFrameMkLst>
        </pc:graphicFrameChg>
      </pc:sldChg>
      <pc:sldChg chg="delSp new del mod">
        <pc:chgData name="Hanner, Olsen" userId="8f966b24-7479-4073-89bd-2f70180eddce" providerId="ADAL" clId="{7056E895-767E-4296-A68B-8E1B111FCC45}" dt="2023-08-07T17:24:52.084" v="66" actId="47"/>
        <pc:sldMkLst>
          <pc:docMk/>
          <pc:sldMk cId="1476810599" sldId="300"/>
        </pc:sldMkLst>
        <pc:spChg chg="del">
          <ac:chgData name="Hanner, Olsen" userId="8f966b24-7479-4073-89bd-2f70180eddce" providerId="ADAL" clId="{7056E895-767E-4296-A68B-8E1B111FCC45}" dt="2023-08-07T17:24:39.196" v="64" actId="478"/>
          <ac:spMkLst>
            <pc:docMk/>
            <pc:sldMk cId="1476810599" sldId="300"/>
            <ac:spMk id="2" creationId="{792939D3-980A-9BD0-C42E-74980D07D8C2}"/>
          </ac:spMkLst>
        </pc:spChg>
        <pc:spChg chg="del">
          <ac:chgData name="Hanner, Olsen" userId="8f966b24-7479-4073-89bd-2f70180eddce" providerId="ADAL" clId="{7056E895-767E-4296-A68B-8E1B111FCC45}" dt="2023-08-07T17:24:40.272" v="65" actId="478"/>
          <ac:spMkLst>
            <pc:docMk/>
            <pc:sldMk cId="1476810599" sldId="300"/>
            <ac:spMk id="3" creationId="{749C1C86-E714-C6B5-9039-42F90045FF26}"/>
          </ac:spMkLst>
        </pc:spChg>
      </pc:sldChg>
    </pc:docChg>
  </pc:docChgLst>
  <pc:docChgLst>
    <pc:chgData name="Twesigye, Gloria" userId="6464a502-8a44-4d67-8fab-8f3aa9495827" providerId="ADAL" clId="{CCBEF9E0-E196-4664-A47E-1527C8ECBFFD}"/>
    <pc:docChg chg="modSld">
      <pc:chgData name="Twesigye, Gloria" userId="6464a502-8a44-4d67-8fab-8f3aa9495827" providerId="ADAL" clId="{CCBEF9E0-E196-4664-A47E-1527C8ECBFFD}" dt="2023-01-25T19:18:58.832" v="49" actId="1076"/>
      <pc:docMkLst>
        <pc:docMk/>
      </pc:docMkLst>
      <pc:sldChg chg="modSp mod">
        <pc:chgData name="Twesigye, Gloria" userId="6464a502-8a44-4d67-8fab-8f3aa9495827" providerId="ADAL" clId="{CCBEF9E0-E196-4664-A47E-1527C8ECBFFD}" dt="2023-01-24T19:37:58.193" v="26" actId="1076"/>
        <pc:sldMkLst>
          <pc:docMk/>
          <pc:sldMk cId="1428788921" sldId="262"/>
        </pc:sldMkLst>
        <pc:spChg chg="mod">
          <ac:chgData name="Twesigye, Gloria" userId="6464a502-8a44-4d67-8fab-8f3aa9495827" providerId="ADAL" clId="{CCBEF9E0-E196-4664-A47E-1527C8ECBFFD}" dt="2023-01-24T19:37:58.193" v="26" actId="1076"/>
          <ac:spMkLst>
            <pc:docMk/>
            <pc:sldMk cId="1428788921" sldId="262"/>
            <ac:spMk id="5" creationId="{F9389E6D-AE41-DA2B-E7C6-C8A222BB5D45}"/>
          </ac:spMkLst>
        </pc:spChg>
      </pc:sldChg>
      <pc:sldChg chg="modSp mod">
        <pc:chgData name="Twesigye, Gloria" userId="6464a502-8a44-4d67-8fab-8f3aa9495827" providerId="ADAL" clId="{CCBEF9E0-E196-4664-A47E-1527C8ECBFFD}" dt="2023-01-24T19:41:11.170" v="32" actId="1035"/>
        <pc:sldMkLst>
          <pc:docMk/>
          <pc:sldMk cId="3374680457" sldId="277"/>
        </pc:sldMkLst>
        <pc:graphicFrameChg chg="mod">
          <ac:chgData name="Twesigye, Gloria" userId="6464a502-8a44-4d67-8fab-8f3aa9495827" providerId="ADAL" clId="{CCBEF9E0-E196-4664-A47E-1527C8ECBFFD}" dt="2023-01-24T19:41:11.170" v="32" actId="1035"/>
          <ac:graphicFrameMkLst>
            <pc:docMk/>
            <pc:sldMk cId="3374680457" sldId="277"/>
            <ac:graphicFrameMk id="6" creationId="{9101D358-B10F-16E5-B75D-9B656EAA9665}"/>
          </ac:graphicFrameMkLst>
        </pc:graphicFrameChg>
      </pc:sldChg>
      <pc:sldChg chg="modSp mod addCm delCm">
        <pc:chgData name="Twesigye, Gloria" userId="6464a502-8a44-4d67-8fab-8f3aa9495827" providerId="ADAL" clId="{CCBEF9E0-E196-4664-A47E-1527C8ECBFFD}" dt="2023-01-25T14:01:33.274" v="44"/>
        <pc:sldMkLst>
          <pc:docMk/>
          <pc:sldMk cId="3303905315" sldId="278"/>
        </pc:sldMkLst>
        <pc:spChg chg="mod">
          <ac:chgData name="Twesigye, Gloria" userId="6464a502-8a44-4d67-8fab-8f3aa9495827" providerId="ADAL" clId="{CCBEF9E0-E196-4664-A47E-1527C8ECBFFD}" dt="2023-01-24T19:20:40.299" v="4" actId="207"/>
          <ac:spMkLst>
            <pc:docMk/>
            <pc:sldMk cId="3303905315" sldId="278"/>
            <ac:spMk id="64" creationId="{815F2441-966B-2B80-AC00-97C3EB5A620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Twesigye, Gloria" userId="6464a502-8a44-4d67-8fab-8f3aa9495827" providerId="ADAL" clId="{CCBEF9E0-E196-4664-A47E-1527C8ECBFFD}" dt="2023-01-25T14:01:33.274" v="44"/>
              <pc2:cmMkLst xmlns:pc2="http://schemas.microsoft.com/office/powerpoint/2019/9/main/command">
                <pc:docMk/>
                <pc:sldMk cId="3303905315" sldId="278"/>
                <pc2:cmMk id="{19C7A92F-0492-4C14-8B23-DC9B3B76AFCB}"/>
              </pc2:cmMkLst>
            </pc226:cmChg>
          </p:ext>
        </pc:extLst>
      </pc:sldChg>
      <pc:sldChg chg="addSp modSp mod addCm">
        <pc:chgData name="Twesigye, Gloria" userId="6464a502-8a44-4d67-8fab-8f3aa9495827" providerId="ADAL" clId="{CCBEF9E0-E196-4664-A47E-1527C8ECBFFD}" dt="2023-01-25T19:17:41.062" v="47" actId="1076"/>
        <pc:sldMkLst>
          <pc:docMk/>
          <pc:sldMk cId="3194101482" sldId="279"/>
        </pc:sldMkLst>
        <pc:graphicFrameChg chg="mod">
          <ac:chgData name="Twesigye, Gloria" userId="6464a502-8a44-4d67-8fab-8f3aa9495827" providerId="ADAL" clId="{CCBEF9E0-E196-4664-A47E-1527C8ECBFFD}" dt="2023-01-24T19:18:21.772" v="2" actId="27636"/>
          <ac:graphicFrameMkLst>
            <pc:docMk/>
            <pc:sldMk cId="3194101482" sldId="279"/>
            <ac:graphicFrameMk id="6" creationId="{9101D358-B10F-16E5-B75D-9B656EAA9665}"/>
          </ac:graphicFrameMkLst>
        </pc:graphicFrameChg>
        <pc:picChg chg="add mod">
          <ac:chgData name="Twesigye, Gloria" userId="6464a502-8a44-4d67-8fab-8f3aa9495827" providerId="ADAL" clId="{CCBEF9E0-E196-4664-A47E-1527C8ECBFFD}" dt="2023-01-25T19:17:41.062" v="47" actId="1076"/>
          <ac:picMkLst>
            <pc:docMk/>
            <pc:sldMk cId="3194101482" sldId="279"/>
            <ac:picMk id="5" creationId="{1C4DF12F-037B-1B0A-0BEC-3C6A02D3A68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CCBEF9E0-E196-4664-A47E-1527C8ECBFFD}" dt="2023-01-24T19:32:31.967" v="16"/>
              <pc2:cmMkLst xmlns:pc2="http://schemas.microsoft.com/office/powerpoint/2019/9/main/command">
                <pc:docMk/>
                <pc:sldMk cId="3194101482" sldId="279"/>
                <pc2:cmMk id="{7AEEBD4B-81A2-4262-AB6E-2A38ABB25B56}"/>
              </pc2:cmMkLst>
            </pc226:cmChg>
          </p:ext>
        </pc:extLst>
      </pc:sldChg>
      <pc:sldChg chg="modSp mod addCm delCm">
        <pc:chgData name="Twesigye, Gloria" userId="6464a502-8a44-4d67-8fab-8f3aa9495827" providerId="ADAL" clId="{CCBEF9E0-E196-4664-A47E-1527C8ECBFFD}" dt="2023-01-25T14:01:39.283" v="45"/>
        <pc:sldMkLst>
          <pc:docMk/>
          <pc:sldMk cId="2037355660" sldId="280"/>
        </pc:sldMkLst>
        <pc:spChg chg="mod">
          <ac:chgData name="Twesigye, Gloria" userId="6464a502-8a44-4d67-8fab-8f3aa9495827" providerId="ADAL" clId="{CCBEF9E0-E196-4664-A47E-1527C8ECBFFD}" dt="2023-01-24T19:24:18.206" v="8" actId="113"/>
          <ac:spMkLst>
            <pc:docMk/>
            <pc:sldMk cId="2037355660" sldId="280"/>
            <ac:spMk id="3" creationId="{739C7B42-E0F3-42FB-6056-5C37096CE84D}"/>
          </ac:spMkLst>
        </pc:spChg>
        <pc:spChg chg="mod">
          <ac:chgData name="Twesigye, Gloria" userId="6464a502-8a44-4d67-8fab-8f3aa9495827" providerId="ADAL" clId="{CCBEF9E0-E196-4664-A47E-1527C8ECBFFD}" dt="2023-01-24T19:25:01.982" v="10" actId="1076"/>
          <ac:spMkLst>
            <pc:docMk/>
            <pc:sldMk cId="2037355660" sldId="280"/>
            <ac:spMk id="67" creationId="{FA06AC2D-A668-BF2C-E7FE-30962BE77260}"/>
          </ac:spMkLst>
        </pc:spChg>
        <pc:spChg chg="mod">
          <ac:chgData name="Twesigye, Gloria" userId="6464a502-8a44-4d67-8fab-8f3aa9495827" providerId="ADAL" clId="{CCBEF9E0-E196-4664-A47E-1527C8ECBFFD}" dt="2023-01-24T19:24:57.644" v="9" actId="1076"/>
          <ac:spMkLst>
            <pc:docMk/>
            <pc:sldMk cId="2037355660" sldId="280"/>
            <ac:spMk id="68" creationId="{2F98A3EE-6320-044D-A68E-720A7A27961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Twesigye, Gloria" userId="6464a502-8a44-4d67-8fab-8f3aa9495827" providerId="ADAL" clId="{CCBEF9E0-E196-4664-A47E-1527C8ECBFFD}" dt="2023-01-25T14:01:39.283" v="45"/>
              <pc2:cmMkLst xmlns:pc2="http://schemas.microsoft.com/office/powerpoint/2019/9/main/command">
                <pc:docMk/>
                <pc:sldMk cId="2037355660" sldId="280"/>
                <pc2:cmMk id="{E964028B-683D-48EE-8460-B691BC635006}"/>
              </pc2:cmMkLst>
            </pc226:cmChg>
          </p:ext>
        </pc:extLst>
      </pc:sldChg>
      <pc:sldChg chg="modSp">
        <pc:chgData name="Twesigye, Gloria" userId="6464a502-8a44-4d67-8fab-8f3aa9495827" providerId="ADAL" clId="{CCBEF9E0-E196-4664-A47E-1527C8ECBFFD}" dt="2023-01-24T19:25:12.915" v="11"/>
        <pc:sldMkLst>
          <pc:docMk/>
          <pc:sldMk cId="999283337" sldId="281"/>
        </pc:sldMkLst>
        <pc:graphicFrameChg chg="mod">
          <ac:chgData name="Twesigye, Gloria" userId="6464a502-8a44-4d67-8fab-8f3aa9495827" providerId="ADAL" clId="{CCBEF9E0-E196-4664-A47E-1527C8ECBFFD}" dt="2023-01-24T19:25:12.915" v="11"/>
          <ac:graphicFrameMkLst>
            <pc:docMk/>
            <pc:sldMk cId="999283337" sldId="281"/>
            <ac:graphicFrameMk id="6" creationId="{A9A8CC69-E7C7-8BF8-2D2D-ABB1A61EC758}"/>
          </ac:graphicFrameMkLst>
        </pc:graphicFrameChg>
      </pc:sldChg>
      <pc:sldChg chg="modSp mod">
        <pc:chgData name="Twesigye, Gloria" userId="6464a502-8a44-4d67-8fab-8f3aa9495827" providerId="ADAL" clId="{CCBEF9E0-E196-4664-A47E-1527C8ECBFFD}" dt="2023-01-24T19:34:45.588" v="20" actId="207"/>
        <pc:sldMkLst>
          <pc:docMk/>
          <pc:sldMk cId="3502258445" sldId="283"/>
        </pc:sldMkLst>
        <pc:spChg chg="mod">
          <ac:chgData name="Twesigye, Gloria" userId="6464a502-8a44-4d67-8fab-8f3aa9495827" providerId="ADAL" clId="{CCBEF9E0-E196-4664-A47E-1527C8ECBFFD}" dt="2023-01-24T19:34:45.588" v="20" actId="207"/>
          <ac:spMkLst>
            <pc:docMk/>
            <pc:sldMk cId="3502258445" sldId="283"/>
            <ac:spMk id="4" creationId="{A77CD158-ECF9-80A0-ECD9-2D9AE39A0AC2}"/>
          </ac:spMkLst>
        </pc:spChg>
      </pc:sldChg>
      <pc:sldChg chg="addSp modSp mod addCm modCm">
        <pc:chgData name="Twesigye, Gloria" userId="6464a502-8a44-4d67-8fab-8f3aa9495827" providerId="ADAL" clId="{CCBEF9E0-E196-4664-A47E-1527C8ECBFFD}" dt="2023-01-25T19:18:58.832" v="49" actId="1076"/>
        <pc:sldMkLst>
          <pc:docMk/>
          <pc:sldMk cId="3958030153" sldId="284"/>
        </pc:sldMkLst>
        <pc:spChg chg="mod">
          <ac:chgData name="Twesigye, Gloria" userId="6464a502-8a44-4d67-8fab-8f3aa9495827" providerId="ADAL" clId="{CCBEF9E0-E196-4664-A47E-1527C8ECBFFD}" dt="2023-01-24T19:29:55.319" v="15" actId="207"/>
          <ac:spMkLst>
            <pc:docMk/>
            <pc:sldMk cId="3958030153" sldId="284"/>
            <ac:spMk id="8" creationId="{7B582149-04E4-5809-2248-317B1808F9D1}"/>
          </ac:spMkLst>
        </pc:spChg>
        <pc:picChg chg="add mod">
          <ac:chgData name="Twesigye, Gloria" userId="6464a502-8a44-4d67-8fab-8f3aa9495827" providerId="ADAL" clId="{CCBEF9E0-E196-4664-A47E-1527C8ECBFFD}" dt="2023-01-25T19:18:58.832" v="49" actId="1076"/>
          <ac:picMkLst>
            <pc:docMk/>
            <pc:sldMk cId="3958030153" sldId="284"/>
            <ac:picMk id="5" creationId="{DA15FAFE-4FD3-138B-B56B-29239336273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Twesigye, Gloria" userId="6464a502-8a44-4d67-8fab-8f3aa9495827" providerId="ADAL" clId="{CCBEF9E0-E196-4664-A47E-1527C8ECBFFD}" dt="2023-01-24T19:34:00.239" v="18"/>
              <pc2:cmMkLst xmlns:pc2="http://schemas.microsoft.com/office/powerpoint/2019/9/main/command">
                <pc:docMk/>
                <pc:sldMk cId="3958030153" sldId="284"/>
                <pc2:cmMk id="{86CC6F0D-D7CF-4A5F-AB51-38422451F7EB}"/>
              </pc2:cmMkLst>
            </pc226:cmChg>
          </p:ext>
        </pc:extLst>
      </pc:sldChg>
      <pc:sldChg chg="modSp mod">
        <pc:chgData name="Twesigye, Gloria" userId="6464a502-8a44-4d67-8fab-8f3aa9495827" providerId="ADAL" clId="{CCBEF9E0-E196-4664-A47E-1527C8ECBFFD}" dt="2023-01-24T19:28:52.187" v="13" actId="113"/>
        <pc:sldMkLst>
          <pc:docMk/>
          <pc:sldMk cId="3771114077" sldId="285"/>
        </pc:sldMkLst>
        <pc:spChg chg="mod">
          <ac:chgData name="Twesigye, Gloria" userId="6464a502-8a44-4d67-8fab-8f3aa9495827" providerId="ADAL" clId="{CCBEF9E0-E196-4664-A47E-1527C8ECBFFD}" dt="2023-01-24T19:28:52.187" v="13" actId="113"/>
          <ac:spMkLst>
            <pc:docMk/>
            <pc:sldMk cId="3771114077" sldId="285"/>
            <ac:spMk id="3" creationId="{C0F8F8AD-C252-B408-71DB-C45EBAE87976}"/>
          </ac:spMkLst>
        </pc:spChg>
      </pc:sldChg>
      <pc:sldChg chg="modSp mod">
        <pc:chgData name="Twesigye, Gloria" userId="6464a502-8a44-4d67-8fab-8f3aa9495827" providerId="ADAL" clId="{CCBEF9E0-E196-4664-A47E-1527C8ECBFFD}" dt="2023-01-24T19:43:04.037" v="43" actId="14100"/>
        <pc:sldMkLst>
          <pc:docMk/>
          <pc:sldMk cId="1821595124" sldId="286"/>
        </pc:sldMkLst>
        <pc:spChg chg="mod">
          <ac:chgData name="Twesigye, Gloria" userId="6464a502-8a44-4d67-8fab-8f3aa9495827" providerId="ADAL" clId="{CCBEF9E0-E196-4664-A47E-1527C8ECBFFD}" dt="2023-01-24T19:37:00.652" v="24" actId="113"/>
          <ac:spMkLst>
            <pc:docMk/>
            <pc:sldMk cId="1821595124" sldId="286"/>
            <ac:spMk id="7" creationId="{7BBDDDC9-05A7-0C65-FC8E-93E1E62A7939}"/>
          </ac:spMkLst>
        </pc:spChg>
        <pc:graphicFrameChg chg="mod">
          <ac:chgData name="Twesigye, Gloria" userId="6464a502-8a44-4d67-8fab-8f3aa9495827" providerId="ADAL" clId="{CCBEF9E0-E196-4664-A47E-1527C8ECBFFD}" dt="2023-01-24T19:43:04.037" v="43" actId="14100"/>
          <ac:graphicFrameMkLst>
            <pc:docMk/>
            <pc:sldMk cId="1821595124" sldId="286"/>
            <ac:graphicFrameMk id="6" creationId="{A9A8CC69-E7C7-8BF8-2D2D-ABB1A61EC758}"/>
          </ac:graphicFrameMkLst>
        </pc:graphicFrameChg>
      </pc:sldChg>
      <pc:sldChg chg="modSp mod">
        <pc:chgData name="Twesigye, Gloria" userId="6464a502-8a44-4d67-8fab-8f3aa9495827" providerId="ADAL" clId="{CCBEF9E0-E196-4664-A47E-1527C8ECBFFD}" dt="2023-01-24T19:35:09.436" v="22" actId="207"/>
        <pc:sldMkLst>
          <pc:docMk/>
          <pc:sldMk cId="2301792542" sldId="287"/>
        </pc:sldMkLst>
        <pc:spChg chg="mod">
          <ac:chgData name="Twesigye, Gloria" userId="6464a502-8a44-4d67-8fab-8f3aa9495827" providerId="ADAL" clId="{CCBEF9E0-E196-4664-A47E-1527C8ECBFFD}" dt="2023-01-24T19:35:09.436" v="22" actId="207"/>
          <ac:spMkLst>
            <pc:docMk/>
            <pc:sldMk cId="2301792542" sldId="287"/>
            <ac:spMk id="3" creationId="{550E03E1-B696-3F88-8E81-BBD6CFE48B1D}"/>
          </ac:spMkLst>
        </pc:spChg>
      </pc:sldChg>
    </pc:docChg>
  </pc:docChgLst>
  <pc:docChgLst>
    <pc:chgData name="Hanner, Olsen" userId="8f966b24-7479-4073-89bd-2f70180eddce" providerId="ADAL" clId="{77046F04-F589-4B8B-A2AB-D6DB1DAD0B76}"/>
    <pc:docChg chg="undo custSel delSld modSld delSection modSection">
      <pc:chgData name="Hanner, Olsen" userId="8f966b24-7479-4073-89bd-2f70180eddce" providerId="ADAL" clId="{77046F04-F589-4B8B-A2AB-D6DB1DAD0B76}" dt="2023-08-21T15:10:30.781" v="437" actId="27918"/>
      <pc:docMkLst>
        <pc:docMk/>
      </pc:docMkLst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901538395" sldId="261"/>
        </pc:sldMkLst>
      </pc:sldChg>
      <pc:sldChg chg="modSp mod">
        <pc:chgData name="Hanner, Olsen" userId="8f966b24-7479-4073-89bd-2f70180eddce" providerId="ADAL" clId="{77046F04-F589-4B8B-A2AB-D6DB1DAD0B76}" dt="2023-08-08T15:40:37.844" v="141" actId="27918"/>
        <pc:sldMkLst>
          <pc:docMk/>
          <pc:sldMk cId="1428788921" sldId="262"/>
        </pc:sldMkLst>
        <pc:spChg chg="mod">
          <ac:chgData name="Hanner, Olsen" userId="8f966b24-7479-4073-89bd-2f70180eddce" providerId="ADAL" clId="{77046F04-F589-4B8B-A2AB-D6DB1DAD0B76}" dt="2023-08-08T15:39:36.074" v="139" actId="20577"/>
          <ac:spMkLst>
            <pc:docMk/>
            <pc:sldMk cId="1428788921" sldId="262"/>
            <ac:spMk id="4" creationId="{CB3FACD9-A5D0-EEFF-C2B2-E4A77442B70D}"/>
          </ac:spMkLst>
        </pc:spChg>
        <pc:spChg chg="mod">
          <ac:chgData name="Hanner, Olsen" userId="8f966b24-7479-4073-89bd-2f70180eddce" providerId="ADAL" clId="{77046F04-F589-4B8B-A2AB-D6DB1DAD0B76}" dt="2023-08-08T15:39:34.247" v="138" actId="20577"/>
          <ac:spMkLst>
            <pc:docMk/>
            <pc:sldMk cId="1428788921" sldId="262"/>
            <ac:spMk id="5" creationId="{F9389E6D-AE41-DA2B-E7C6-C8A222BB5D45}"/>
          </ac:spMkLst>
        </pc:spChg>
      </pc:sldChg>
      <pc:sldChg chg="mod">
        <pc:chgData name="Hanner, Olsen" userId="8f966b24-7479-4073-89bd-2f70180eddce" providerId="ADAL" clId="{77046F04-F589-4B8B-A2AB-D6DB1DAD0B76}" dt="2023-08-08T15:38:28.615" v="127" actId="27918"/>
        <pc:sldMkLst>
          <pc:docMk/>
          <pc:sldMk cId="1887431401" sldId="263"/>
        </pc:sldMkLst>
      </pc:sldChg>
      <pc:sldChg chg="mod">
        <pc:chgData name="Hanner, Olsen" userId="8f966b24-7479-4073-89bd-2f70180eddce" providerId="ADAL" clId="{77046F04-F589-4B8B-A2AB-D6DB1DAD0B76}" dt="2023-08-21T15:07:11.604" v="418" actId="27918"/>
        <pc:sldMkLst>
          <pc:docMk/>
          <pc:sldMk cId="2479953464" sldId="264"/>
        </pc:sldMkLst>
      </pc:sldChg>
      <pc:sldChg chg="modSp mod">
        <pc:chgData name="Hanner, Olsen" userId="8f966b24-7479-4073-89bd-2f70180eddce" providerId="ADAL" clId="{77046F04-F589-4B8B-A2AB-D6DB1DAD0B76}" dt="2023-08-08T15:44:27.711" v="186" actId="255"/>
        <pc:sldMkLst>
          <pc:docMk/>
          <pc:sldMk cId="3201893001" sldId="265"/>
        </pc:sldMkLst>
        <pc:graphicFrameChg chg="mod">
          <ac:chgData name="Hanner, Olsen" userId="8f966b24-7479-4073-89bd-2f70180eddce" providerId="ADAL" clId="{77046F04-F589-4B8B-A2AB-D6DB1DAD0B76}" dt="2023-08-08T15:44:27.711" v="186" actId="255"/>
          <ac:graphicFrameMkLst>
            <pc:docMk/>
            <pc:sldMk cId="3201893001" sldId="265"/>
            <ac:graphicFrameMk id="9" creationId="{16BB2B36-D329-083C-5198-BEEC5AC12CFA}"/>
          </ac:graphicFrameMkLst>
        </pc:graphicFrameChg>
      </pc:sldChg>
      <pc:sldChg chg="modSp mod">
        <pc:chgData name="Hanner, Olsen" userId="8f966b24-7479-4073-89bd-2f70180eddce" providerId="ADAL" clId="{77046F04-F589-4B8B-A2AB-D6DB1DAD0B76}" dt="2023-08-08T15:46:01.556" v="258" actId="20577"/>
        <pc:sldMkLst>
          <pc:docMk/>
          <pc:sldMk cId="4262632132" sldId="267"/>
        </pc:sldMkLst>
        <pc:spChg chg="mod">
          <ac:chgData name="Hanner, Olsen" userId="8f966b24-7479-4073-89bd-2f70180eddce" providerId="ADAL" clId="{77046F04-F589-4B8B-A2AB-D6DB1DAD0B76}" dt="2023-08-08T15:46:01.556" v="258" actId="20577"/>
          <ac:spMkLst>
            <pc:docMk/>
            <pc:sldMk cId="4262632132" sldId="267"/>
            <ac:spMk id="3" creationId="{4660752A-9B01-8FBB-7885-654F5F674490}"/>
          </ac:spMkLst>
        </pc:spChg>
        <pc:graphicFrameChg chg="modGraphic">
          <ac:chgData name="Hanner, Olsen" userId="8f966b24-7479-4073-89bd-2f70180eddce" providerId="ADAL" clId="{77046F04-F589-4B8B-A2AB-D6DB1DAD0B76}" dt="2023-08-08T15:45:29.884" v="219" actId="20577"/>
          <ac:graphicFrameMkLst>
            <pc:docMk/>
            <pc:sldMk cId="4262632132" sldId="267"/>
            <ac:graphicFrameMk id="4" creationId="{1A10FEBB-B99F-D7EE-7F62-C9CD013AFC27}"/>
          </ac:graphicFrameMkLst>
        </pc:graphicFrameChg>
      </pc:sldChg>
      <pc:sldChg chg="modSp mod">
        <pc:chgData name="Hanner, Olsen" userId="8f966b24-7479-4073-89bd-2f70180eddce" providerId="ADAL" clId="{77046F04-F589-4B8B-A2AB-D6DB1DAD0B76}" dt="2023-08-08T15:49:49.631" v="297" actId="732"/>
        <pc:sldMkLst>
          <pc:docMk/>
          <pc:sldMk cId="52877160" sldId="271"/>
        </pc:sldMkLst>
        <pc:spChg chg="mod">
          <ac:chgData name="Hanner, Olsen" userId="8f966b24-7479-4073-89bd-2f70180eddce" providerId="ADAL" clId="{77046F04-F589-4B8B-A2AB-D6DB1DAD0B76}" dt="2023-08-08T15:47:40.740" v="275" actId="20577"/>
          <ac:spMkLst>
            <pc:docMk/>
            <pc:sldMk cId="52877160" sldId="271"/>
            <ac:spMk id="3" creationId="{4660752A-9B01-8FBB-7885-654F5F674490}"/>
          </ac:spMkLst>
        </pc:spChg>
        <pc:spChg chg="mod">
          <ac:chgData name="Hanner, Olsen" userId="8f966b24-7479-4073-89bd-2f70180eddce" providerId="ADAL" clId="{77046F04-F589-4B8B-A2AB-D6DB1DAD0B76}" dt="2023-08-08T15:49:38.208" v="296" actId="20577"/>
          <ac:spMkLst>
            <pc:docMk/>
            <pc:sldMk cId="52877160" sldId="271"/>
            <ac:spMk id="8" creationId="{19AEBACF-1CFA-6A0E-CC2E-447C02158C3E}"/>
          </ac:spMkLst>
        </pc:spChg>
        <pc:spChg chg="mod">
          <ac:chgData name="Hanner, Olsen" userId="8f966b24-7479-4073-89bd-2f70180eddce" providerId="ADAL" clId="{77046F04-F589-4B8B-A2AB-D6DB1DAD0B76}" dt="2023-08-08T15:47:52.409" v="279" actId="20577"/>
          <ac:spMkLst>
            <pc:docMk/>
            <pc:sldMk cId="52877160" sldId="271"/>
            <ac:spMk id="9" creationId="{5A110002-1467-F957-A145-6E0C91C79BDA}"/>
          </ac:spMkLst>
        </pc:spChg>
        <pc:picChg chg="mod modCrop">
          <ac:chgData name="Hanner, Olsen" userId="8f966b24-7479-4073-89bd-2f70180eddce" providerId="ADAL" clId="{77046F04-F589-4B8B-A2AB-D6DB1DAD0B76}" dt="2023-08-08T15:49:27.588" v="293" actId="732"/>
          <ac:picMkLst>
            <pc:docMk/>
            <pc:sldMk cId="52877160" sldId="271"/>
            <ac:picMk id="2" creationId="{E93BC4E1-9CF1-1167-5E63-AE51A8448F4E}"/>
          </ac:picMkLst>
        </pc:picChg>
        <pc:picChg chg="mod modCrop">
          <ac:chgData name="Hanner, Olsen" userId="8f966b24-7479-4073-89bd-2f70180eddce" providerId="ADAL" clId="{77046F04-F589-4B8B-A2AB-D6DB1DAD0B76}" dt="2023-08-08T15:49:49.631" v="297" actId="732"/>
          <ac:picMkLst>
            <pc:docMk/>
            <pc:sldMk cId="52877160" sldId="271"/>
            <ac:picMk id="5" creationId="{789A4105-D72A-7B8E-7B2B-E65990397951}"/>
          </ac:picMkLst>
        </pc:picChg>
        <pc:picChg chg="mod modCrop">
          <ac:chgData name="Hanner, Olsen" userId="8f966b24-7479-4073-89bd-2f70180eddce" providerId="ADAL" clId="{77046F04-F589-4B8B-A2AB-D6DB1DAD0B76}" dt="2023-08-08T15:48:52.257" v="287" actId="732"/>
          <ac:picMkLst>
            <pc:docMk/>
            <pc:sldMk cId="52877160" sldId="271"/>
            <ac:picMk id="21" creationId="{9D53BC9F-263B-B0EF-60EE-5AC434675B88}"/>
          </ac:picMkLst>
        </pc:picChg>
      </pc:sldChg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1506493807" sldId="272"/>
        </pc:sldMkLst>
      </pc:sldChg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454941652" sldId="273"/>
        </pc:sldMkLst>
      </pc:sldChg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4007693361" sldId="274"/>
        </pc:sldMkLst>
      </pc:sldChg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111198767" sldId="275"/>
        </pc:sldMkLst>
      </pc:sldChg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995516696" sldId="276"/>
        </pc:sldMkLst>
      </pc:sldChg>
      <pc:sldChg chg="addSp delSp modSp mod">
        <pc:chgData name="Hanner, Olsen" userId="8f966b24-7479-4073-89bd-2f70180eddce" providerId="ADAL" clId="{77046F04-F589-4B8B-A2AB-D6DB1DAD0B76}" dt="2023-08-08T15:34:53.703" v="87" actId="207"/>
        <pc:sldMkLst>
          <pc:docMk/>
          <pc:sldMk cId="3303905315" sldId="278"/>
        </pc:sldMkLst>
        <pc:spChg chg="mod">
          <ac:chgData name="Hanner, Olsen" userId="8f966b24-7479-4073-89bd-2f70180eddce" providerId="ADAL" clId="{77046F04-F589-4B8B-A2AB-D6DB1DAD0B76}" dt="2023-08-08T15:31:44.526" v="50" actId="20577"/>
          <ac:spMkLst>
            <pc:docMk/>
            <pc:sldMk cId="3303905315" sldId="278"/>
            <ac:spMk id="2" creationId="{6AA74B7B-36AF-A7A5-D5E5-A9172DCE655C}"/>
          </ac:spMkLst>
        </pc:spChg>
        <pc:spChg chg="mod">
          <ac:chgData name="Hanner, Olsen" userId="8f966b24-7479-4073-89bd-2f70180eddce" providerId="ADAL" clId="{77046F04-F589-4B8B-A2AB-D6DB1DAD0B76}" dt="2023-08-08T15:30:59.134" v="23"/>
          <ac:spMkLst>
            <pc:docMk/>
            <pc:sldMk cId="3303905315" sldId="278"/>
            <ac:spMk id="5" creationId="{F93B811A-06EC-C8B3-5508-268C6AC0B1C5}"/>
          </ac:spMkLst>
        </pc:spChg>
        <pc:spChg chg="mod">
          <ac:chgData name="Hanner, Olsen" userId="8f966b24-7479-4073-89bd-2f70180eddce" providerId="ADAL" clId="{77046F04-F589-4B8B-A2AB-D6DB1DAD0B76}" dt="2023-08-08T15:33:35.760" v="83" actId="207"/>
          <ac:spMkLst>
            <pc:docMk/>
            <pc:sldMk cId="3303905315" sldId="278"/>
            <ac:spMk id="7" creationId="{5108C8AC-A336-81DB-02E3-B2271E2C604D}"/>
          </ac:spMkLst>
        </pc:spChg>
        <pc:spChg chg="mod">
          <ac:chgData name="Hanner, Olsen" userId="8f966b24-7479-4073-89bd-2f70180eddce" providerId="ADAL" clId="{77046F04-F589-4B8B-A2AB-D6DB1DAD0B76}" dt="2023-08-08T15:34:43.997" v="86" actId="207"/>
          <ac:spMkLst>
            <pc:docMk/>
            <pc:sldMk cId="3303905315" sldId="278"/>
            <ac:spMk id="8" creationId="{78697F43-0859-C7B9-A870-ECC045009BDE}"/>
          </ac:spMkLst>
        </pc:spChg>
        <pc:spChg chg="mod">
          <ac:chgData name="Hanner, Olsen" userId="8f966b24-7479-4073-89bd-2f70180eddce" providerId="ADAL" clId="{77046F04-F589-4B8B-A2AB-D6DB1DAD0B76}" dt="2023-08-08T15:30:59.134" v="23"/>
          <ac:spMkLst>
            <pc:docMk/>
            <pc:sldMk cId="3303905315" sldId="278"/>
            <ac:spMk id="9" creationId="{92CA6B10-2140-853C-9361-4F424C393A1D}"/>
          </ac:spMkLst>
        </pc:spChg>
        <pc:spChg chg="mod">
          <ac:chgData name="Hanner, Olsen" userId="8f966b24-7479-4073-89bd-2f70180eddce" providerId="ADAL" clId="{77046F04-F589-4B8B-A2AB-D6DB1DAD0B76}" dt="2023-08-08T15:34:21.783" v="85" actId="207"/>
          <ac:spMkLst>
            <pc:docMk/>
            <pc:sldMk cId="3303905315" sldId="278"/>
            <ac:spMk id="10" creationId="{DAC88726-FDE7-FEAA-1479-FFB161FCF814}"/>
          </ac:spMkLst>
        </pc:spChg>
        <pc:spChg chg="mod">
          <ac:chgData name="Hanner, Olsen" userId="8f966b24-7479-4073-89bd-2f70180eddce" providerId="ADAL" clId="{77046F04-F589-4B8B-A2AB-D6DB1DAD0B76}" dt="2023-08-08T15:34:53.703" v="87" actId="207"/>
          <ac:spMkLst>
            <pc:docMk/>
            <pc:sldMk cId="3303905315" sldId="278"/>
            <ac:spMk id="11" creationId="{88552F69-7D0E-7F1F-F082-9963F54001A3}"/>
          </ac:spMkLst>
        </pc:spChg>
        <pc:spChg chg="mod">
          <ac:chgData name="Hanner, Olsen" userId="8f966b24-7479-4073-89bd-2f70180eddce" providerId="ADAL" clId="{77046F04-F589-4B8B-A2AB-D6DB1DAD0B76}" dt="2023-08-08T15:34:10" v="84" actId="207"/>
          <ac:spMkLst>
            <pc:docMk/>
            <pc:sldMk cId="3303905315" sldId="278"/>
            <ac:spMk id="12" creationId="{C205C626-75E3-F809-E6CE-579B421C62CA}"/>
          </ac:spMkLst>
        </pc:spChg>
        <pc:spChg chg="add mod">
          <ac:chgData name="Hanner, Olsen" userId="8f966b24-7479-4073-89bd-2f70180eddce" providerId="ADAL" clId="{77046F04-F589-4B8B-A2AB-D6DB1DAD0B76}" dt="2023-08-08T15:32:35.317" v="66" actId="20577"/>
          <ac:spMkLst>
            <pc:docMk/>
            <pc:sldMk cId="3303905315" sldId="278"/>
            <ac:spMk id="13" creationId="{5F16608C-E76D-DAE4-1FF1-DA10190D5493}"/>
          </ac:spMkLst>
        </pc:spChg>
        <pc:spChg chg="add mod">
          <ac:chgData name="Hanner, Olsen" userId="8f966b24-7479-4073-89bd-2f70180eddce" providerId="ADAL" clId="{77046F04-F589-4B8B-A2AB-D6DB1DAD0B76}" dt="2023-08-08T15:32:26.155" v="62" actId="20577"/>
          <ac:spMkLst>
            <pc:docMk/>
            <pc:sldMk cId="3303905315" sldId="278"/>
            <ac:spMk id="14" creationId="{E1B00362-0D94-EAF5-5D39-A62AB5D44EAB}"/>
          </ac:spMkLst>
        </pc:spChg>
        <pc:spChg chg="add mod">
          <ac:chgData name="Hanner, Olsen" userId="8f966b24-7479-4073-89bd-2f70180eddce" providerId="ADAL" clId="{77046F04-F589-4B8B-A2AB-D6DB1DAD0B76}" dt="2023-08-08T15:32:43.376" v="70" actId="20577"/>
          <ac:spMkLst>
            <pc:docMk/>
            <pc:sldMk cId="3303905315" sldId="278"/>
            <ac:spMk id="15" creationId="{66436305-D8EE-D57B-9838-07D8D9454EDE}"/>
          </ac:spMkLst>
        </pc:spChg>
        <pc:spChg chg="add mod">
          <ac:chgData name="Hanner, Olsen" userId="8f966b24-7479-4073-89bd-2f70180eddce" providerId="ADAL" clId="{77046F04-F589-4B8B-A2AB-D6DB1DAD0B76}" dt="2023-08-08T15:32:50.421" v="74" actId="20577"/>
          <ac:spMkLst>
            <pc:docMk/>
            <pc:sldMk cId="3303905315" sldId="278"/>
            <ac:spMk id="16" creationId="{91717508-B9F3-D50F-20E3-6CEBA6C5B978}"/>
          </ac:spMkLst>
        </pc:spChg>
        <pc:spChg chg="add mod">
          <ac:chgData name="Hanner, Olsen" userId="8f966b24-7479-4073-89bd-2f70180eddce" providerId="ADAL" clId="{77046F04-F589-4B8B-A2AB-D6DB1DAD0B76}" dt="2023-08-08T15:32:57.882" v="78" actId="20577"/>
          <ac:spMkLst>
            <pc:docMk/>
            <pc:sldMk cId="3303905315" sldId="278"/>
            <ac:spMk id="17" creationId="{67857287-B490-6107-7A20-A0D088A51B00}"/>
          </ac:spMkLst>
        </pc:spChg>
        <pc:spChg chg="add mod">
          <ac:chgData name="Hanner, Olsen" userId="8f966b24-7479-4073-89bd-2f70180eddce" providerId="ADAL" clId="{77046F04-F589-4B8B-A2AB-D6DB1DAD0B76}" dt="2023-08-08T15:33:03.474" v="82" actId="20577"/>
          <ac:spMkLst>
            <pc:docMk/>
            <pc:sldMk cId="3303905315" sldId="278"/>
            <ac:spMk id="18" creationId="{6D362EB7-D655-AA68-DBC6-86FD2281B24C}"/>
          </ac:spMkLst>
        </pc:spChg>
        <pc:spChg chg="mod">
          <ac:chgData name="Hanner, Olsen" userId="8f966b24-7479-4073-89bd-2f70180eddce" providerId="ADAL" clId="{77046F04-F589-4B8B-A2AB-D6DB1DAD0B76}" dt="2023-08-08T15:32:14.088" v="58" actId="20577"/>
          <ac:spMkLst>
            <pc:docMk/>
            <pc:sldMk cId="3303905315" sldId="278"/>
            <ac:spMk id="63" creationId="{44E608E9-71F6-7651-16FD-E39DF3094A25}"/>
          </ac:spMkLst>
        </pc:spChg>
        <pc:spChg chg="del">
          <ac:chgData name="Hanner, Olsen" userId="8f966b24-7479-4073-89bd-2f70180eddce" providerId="ADAL" clId="{77046F04-F589-4B8B-A2AB-D6DB1DAD0B76}" dt="2023-08-08T15:30:58.485" v="22" actId="478"/>
          <ac:spMkLst>
            <pc:docMk/>
            <pc:sldMk cId="3303905315" sldId="278"/>
            <ac:spMk id="65" creationId="{81834EBD-9044-9509-9F4A-069048CF7601}"/>
          </ac:spMkLst>
        </pc:spChg>
        <pc:grpChg chg="add mod">
          <ac:chgData name="Hanner, Olsen" userId="8f966b24-7479-4073-89bd-2f70180eddce" providerId="ADAL" clId="{77046F04-F589-4B8B-A2AB-D6DB1DAD0B76}" dt="2023-08-08T15:30:59.134" v="23"/>
          <ac:grpSpMkLst>
            <pc:docMk/>
            <pc:sldMk cId="3303905315" sldId="278"/>
            <ac:grpSpMk id="4" creationId="{187FE792-CE5B-4096-D2F1-1354F5E19561}"/>
          </ac:grpSpMkLst>
        </pc:grpChg>
        <pc:cxnChg chg="add mod">
          <ac:chgData name="Hanner, Olsen" userId="8f966b24-7479-4073-89bd-2f70180eddce" providerId="ADAL" clId="{77046F04-F589-4B8B-A2AB-D6DB1DAD0B76}" dt="2023-08-08T15:30:59.134" v="23"/>
          <ac:cxnSpMkLst>
            <pc:docMk/>
            <pc:sldMk cId="3303905315" sldId="278"/>
            <ac:cxnSpMk id="19" creationId="{0B3C913B-6DB3-0D90-4E4C-9A90C7F982D3}"/>
          </ac:cxnSpMkLst>
        </pc:cxnChg>
      </pc:sldChg>
      <pc:sldChg chg="modSp mod">
        <pc:chgData name="Hanner, Olsen" userId="8f966b24-7479-4073-89bd-2f70180eddce" providerId="ADAL" clId="{77046F04-F589-4B8B-A2AB-D6DB1DAD0B76}" dt="2023-08-08T15:30:25.588" v="21"/>
        <pc:sldMkLst>
          <pc:docMk/>
          <pc:sldMk cId="3194101482" sldId="279"/>
        </pc:sldMkLst>
        <pc:graphicFrameChg chg="mod">
          <ac:chgData name="Hanner, Olsen" userId="8f966b24-7479-4073-89bd-2f70180eddce" providerId="ADAL" clId="{77046F04-F589-4B8B-A2AB-D6DB1DAD0B76}" dt="2023-08-08T15:30:25.588" v="21"/>
          <ac:graphicFrameMkLst>
            <pc:docMk/>
            <pc:sldMk cId="3194101482" sldId="279"/>
            <ac:graphicFrameMk id="6" creationId="{9101D358-B10F-16E5-B75D-9B656EAA9665}"/>
          </ac:graphicFrameMkLst>
        </pc:graphicFrameChg>
      </pc:sldChg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999283337" sldId="281"/>
        </pc:sldMkLst>
      </pc:sldChg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2975771389" sldId="282"/>
        </pc:sldMkLst>
      </pc:sldChg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3502258445" sldId="283"/>
        </pc:sldMkLst>
      </pc:sldChg>
      <pc:sldChg chg="modSp mod">
        <pc:chgData name="Hanner, Olsen" userId="8f966b24-7479-4073-89bd-2f70180eddce" providerId="ADAL" clId="{77046F04-F589-4B8B-A2AB-D6DB1DAD0B76}" dt="2023-08-08T15:36:13.800" v="106" actId="113"/>
        <pc:sldMkLst>
          <pc:docMk/>
          <pc:sldMk cId="3958030153" sldId="284"/>
        </pc:sldMkLst>
        <pc:graphicFrameChg chg="mod">
          <ac:chgData name="Hanner, Olsen" userId="8f966b24-7479-4073-89bd-2f70180eddce" providerId="ADAL" clId="{77046F04-F589-4B8B-A2AB-D6DB1DAD0B76}" dt="2023-08-08T15:36:13.800" v="106" actId="113"/>
          <ac:graphicFrameMkLst>
            <pc:docMk/>
            <pc:sldMk cId="3958030153" sldId="284"/>
            <ac:graphicFrameMk id="6" creationId="{9101D358-B10F-16E5-B75D-9B656EAA9665}"/>
          </ac:graphicFrameMkLst>
        </pc:graphicFrameChg>
      </pc:sldChg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3771114077" sldId="285"/>
        </pc:sldMkLst>
      </pc:sldChg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1821595124" sldId="286"/>
        </pc:sldMkLst>
      </pc:sldChg>
      <pc:sldChg chg="del">
        <pc:chgData name="Hanner, Olsen" userId="8f966b24-7479-4073-89bd-2f70180eddce" providerId="ADAL" clId="{77046F04-F589-4B8B-A2AB-D6DB1DAD0B76}" dt="2023-08-08T15:58:43.604" v="416" actId="18676"/>
        <pc:sldMkLst>
          <pc:docMk/>
          <pc:sldMk cId="2301792542" sldId="287"/>
        </pc:sldMkLst>
      </pc:sldChg>
      <pc:sldChg chg="modSp mod">
        <pc:chgData name="Hanner, Olsen" userId="8f966b24-7479-4073-89bd-2f70180eddce" providerId="ADAL" clId="{77046F04-F589-4B8B-A2AB-D6DB1DAD0B76}" dt="2023-08-08T15:58:36.421" v="415" actId="27636"/>
        <pc:sldMkLst>
          <pc:docMk/>
          <pc:sldMk cId="3475639167" sldId="289"/>
        </pc:sldMkLst>
        <pc:spChg chg="mod">
          <ac:chgData name="Hanner, Olsen" userId="8f966b24-7479-4073-89bd-2f70180eddce" providerId="ADAL" clId="{77046F04-F589-4B8B-A2AB-D6DB1DAD0B76}" dt="2023-08-08T15:58:36.421" v="415" actId="27636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Hanner, Olsen" userId="8f966b24-7479-4073-89bd-2f70180eddce" providerId="ADAL" clId="{77046F04-F589-4B8B-A2AB-D6DB1DAD0B76}" dt="2023-08-08T15:52:11.181" v="325"/>
        <pc:sldMkLst>
          <pc:docMk/>
          <pc:sldMk cId="372197832" sldId="294"/>
        </pc:sldMkLst>
        <pc:graphicFrameChg chg="mod">
          <ac:chgData name="Hanner, Olsen" userId="8f966b24-7479-4073-89bd-2f70180eddce" providerId="ADAL" clId="{77046F04-F589-4B8B-A2AB-D6DB1DAD0B76}" dt="2023-08-08T15:52:11.181" v="325"/>
          <ac:graphicFrameMkLst>
            <pc:docMk/>
            <pc:sldMk cId="372197832" sldId="294"/>
            <ac:graphicFrameMk id="4" creationId="{B295EACE-65CF-4F58-0B23-5A7121E4603B}"/>
          </ac:graphicFrameMkLst>
        </pc:graphicFrameChg>
      </pc:sldChg>
      <pc:sldChg chg="modSp mod">
        <pc:chgData name="Hanner, Olsen" userId="8f966b24-7479-4073-89bd-2f70180eddce" providerId="ADAL" clId="{77046F04-F589-4B8B-A2AB-D6DB1DAD0B76}" dt="2023-08-21T15:08:23.349" v="421" actId="207"/>
        <pc:sldMkLst>
          <pc:docMk/>
          <pc:sldMk cId="3361570943" sldId="295"/>
        </pc:sldMkLst>
        <pc:graphicFrameChg chg="mod">
          <ac:chgData name="Hanner, Olsen" userId="8f966b24-7479-4073-89bd-2f70180eddce" providerId="ADAL" clId="{77046F04-F589-4B8B-A2AB-D6DB1DAD0B76}" dt="2023-08-21T15:08:23.349" v="421" actId="207"/>
          <ac:graphicFrameMkLst>
            <pc:docMk/>
            <pc:sldMk cId="3361570943" sldId="295"/>
            <ac:graphicFrameMk id="6" creationId="{BBEB1D1D-BB94-82D7-56EE-61A9A490C9F8}"/>
          </ac:graphicFrameMkLst>
        </pc:graphicFrameChg>
      </pc:sldChg>
      <pc:sldChg chg="modSp mod">
        <pc:chgData name="Hanner, Olsen" userId="8f966b24-7479-4073-89bd-2f70180eddce" providerId="ADAL" clId="{77046F04-F589-4B8B-A2AB-D6DB1DAD0B76}" dt="2023-08-21T15:08:40.879" v="423" actId="207"/>
        <pc:sldMkLst>
          <pc:docMk/>
          <pc:sldMk cId="2422416608" sldId="296"/>
        </pc:sldMkLst>
        <pc:graphicFrameChg chg="mod">
          <ac:chgData name="Hanner, Olsen" userId="8f966b24-7479-4073-89bd-2f70180eddce" providerId="ADAL" clId="{77046F04-F589-4B8B-A2AB-D6DB1DAD0B76}" dt="2023-08-21T15:08:40.879" v="423" actId="207"/>
          <ac:graphicFrameMkLst>
            <pc:docMk/>
            <pc:sldMk cId="2422416608" sldId="296"/>
            <ac:graphicFrameMk id="6" creationId="{E06D7885-04A1-F882-6FFC-1488123A9868}"/>
          </ac:graphicFrameMkLst>
        </pc:graphicFrameChg>
      </pc:sldChg>
      <pc:sldChg chg="mod">
        <pc:chgData name="Hanner, Olsen" userId="8f966b24-7479-4073-89bd-2f70180eddce" providerId="ADAL" clId="{77046F04-F589-4B8B-A2AB-D6DB1DAD0B76}" dt="2023-08-08T15:55:10.007" v="359" actId="27918"/>
        <pc:sldMkLst>
          <pc:docMk/>
          <pc:sldMk cId="466240750" sldId="297"/>
        </pc:sldMkLst>
      </pc:sldChg>
      <pc:sldChg chg="mod">
        <pc:chgData name="Hanner, Olsen" userId="8f966b24-7479-4073-89bd-2f70180eddce" providerId="ADAL" clId="{77046F04-F589-4B8B-A2AB-D6DB1DAD0B76}" dt="2023-08-08T15:56:41.849" v="381" actId="27918"/>
        <pc:sldMkLst>
          <pc:docMk/>
          <pc:sldMk cId="3738916874" sldId="298"/>
        </pc:sldMkLst>
      </pc:sldChg>
      <pc:sldChg chg="modSp mod">
        <pc:chgData name="Hanner, Olsen" userId="8f966b24-7479-4073-89bd-2f70180eddce" providerId="ADAL" clId="{77046F04-F589-4B8B-A2AB-D6DB1DAD0B76}" dt="2023-08-21T15:10:30.781" v="437" actId="27918"/>
        <pc:sldMkLst>
          <pc:docMk/>
          <pc:sldMk cId="1773404164" sldId="299"/>
        </pc:sldMkLst>
        <pc:graphicFrameChg chg="mod">
          <ac:chgData name="Hanner, Olsen" userId="8f966b24-7479-4073-89bd-2f70180eddce" providerId="ADAL" clId="{77046F04-F589-4B8B-A2AB-D6DB1DAD0B76}" dt="2023-08-21T15:10:10.316" v="434" actId="207"/>
          <ac:graphicFrameMkLst>
            <pc:docMk/>
            <pc:sldMk cId="1773404164" sldId="299"/>
            <ac:graphicFrameMk id="4" creationId="{7A263509-93D3-DEF6-7DF4-C12F907D78DD}"/>
          </ac:graphicFrameMkLst>
        </pc:graphicFrameChg>
      </pc:sldChg>
    </pc:docChg>
  </pc:docChgLst>
  <pc:docChgLst>
    <pc:chgData name="Sarah Balian" userId="b9b6ec2c-f67a-4485-ae9a-27dddf9569d2" providerId="ADAL" clId="{5C021946-E79E-424E-A50F-DBD074D7C9B9}"/>
    <pc:docChg chg="undo redo custSel addSld delSld modSld sldOrd addMainMaster delMainMaster modMainMaster addSection delSection modSection">
      <pc:chgData name="Sarah Balian" userId="b9b6ec2c-f67a-4485-ae9a-27dddf9569d2" providerId="ADAL" clId="{5C021946-E79E-424E-A50F-DBD074D7C9B9}" dt="2022-12-08T16:46:00.847" v="6113" actId="27636"/>
      <pc:docMkLst>
        <pc:docMk/>
      </pc:docMkLst>
      <pc:sldChg chg="delSp modSp mod">
        <pc:chgData name="Sarah Balian" userId="b9b6ec2c-f67a-4485-ae9a-27dddf9569d2" providerId="ADAL" clId="{5C021946-E79E-424E-A50F-DBD074D7C9B9}" dt="2022-12-06T16:05:59.567" v="127" actId="1076"/>
        <pc:sldMkLst>
          <pc:docMk/>
          <pc:sldMk cId="109857222" sldId="256"/>
        </pc:sldMkLst>
        <pc:spChg chg="del mod">
          <ac:chgData name="Sarah Balian" userId="b9b6ec2c-f67a-4485-ae9a-27dddf9569d2" providerId="ADAL" clId="{5C021946-E79E-424E-A50F-DBD074D7C9B9}" dt="2022-12-06T16:04:42.887" v="35" actId="478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Sarah Balian" userId="b9b6ec2c-f67a-4485-ae9a-27dddf9569d2" providerId="ADAL" clId="{5C021946-E79E-424E-A50F-DBD074D7C9B9}" dt="2022-12-06T16:05:59.567" v="127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del">
        <pc:chgData name="Sarah Balian" userId="b9b6ec2c-f67a-4485-ae9a-27dddf9569d2" providerId="ADAL" clId="{5C021946-E79E-424E-A50F-DBD074D7C9B9}" dt="2022-12-06T16:02:58.427" v="22" actId="47"/>
        <pc:sldMkLst>
          <pc:docMk/>
          <pc:sldMk cId="1811072564" sldId="257"/>
        </pc:sldMkLst>
        <pc:spChg chg="mod">
          <ac:chgData name="Sarah Balian" userId="b9b6ec2c-f67a-4485-ae9a-27dddf9569d2" providerId="ADAL" clId="{5C021946-E79E-424E-A50F-DBD074D7C9B9}" dt="2022-12-06T16:00:45.289" v="0"/>
          <ac:spMkLst>
            <pc:docMk/>
            <pc:sldMk cId="1811072564" sldId="257"/>
            <ac:spMk id="2" creationId="{00000000-0000-0000-0000-000000000000}"/>
          </ac:spMkLst>
        </pc:spChg>
        <pc:spChg chg="mod">
          <ac:chgData name="Sarah Balian" userId="b9b6ec2c-f67a-4485-ae9a-27dddf9569d2" providerId="ADAL" clId="{5C021946-E79E-424E-A50F-DBD074D7C9B9}" dt="2022-12-06T16:00:45.289" v="0"/>
          <ac:spMkLst>
            <pc:docMk/>
            <pc:sldMk cId="1811072564" sldId="257"/>
            <ac:spMk id="3" creationId="{00000000-0000-0000-0000-000000000000}"/>
          </ac:spMkLst>
        </pc:spChg>
      </pc:sldChg>
      <pc:sldChg chg="modSp del">
        <pc:chgData name="Sarah Balian" userId="b9b6ec2c-f67a-4485-ae9a-27dddf9569d2" providerId="ADAL" clId="{5C021946-E79E-424E-A50F-DBD074D7C9B9}" dt="2022-12-06T16:02:57.741" v="21" actId="47"/>
        <pc:sldMkLst>
          <pc:docMk/>
          <pc:sldMk cId="2896196316" sldId="258"/>
        </pc:sldMkLst>
        <pc:spChg chg="mod">
          <ac:chgData name="Sarah Balian" userId="b9b6ec2c-f67a-4485-ae9a-27dddf9569d2" providerId="ADAL" clId="{5C021946-E79E-424E-A50F-DBD074D7C9B9}" dt="2022-12-06T16:00:45.289" v="0"/>
          <ac:spMkLst>
            <pc:docMk/>
            <pc:sldMk cId="2896196316" sldId="258"/>
            <ac:spMk id="2" creationId="{00000000-0000-0000-0000-000000000000}"/>
          </ac:spMkLst>
        </pc:spChg>
        <pc:spChg chg="mod">
          <ac:chgData name="Sarah Balian" userId="b9b6ec2c-f67a-4485-ae9a-27dddf9569d2" providerId="ADAL" clId="{5C021946-E79E-424E-A50F-DBD074D7C9B9}" dt="2022-12-06T16:00:45.289" v="0"/>
          <ac:spMkLst>
            <pc:docMk/>
            <pc:sldMk cId="2896196316" sldId="258"/>
            <ac:spMk id="3" creationId="{00000000-0000-0000-0000-000000000000}"/>
          </ac:spMkLst>
        </pc:spChg>
      </pc:sldChg>
      <pc:sldChg chg="modSp new del">
        <pc:chgData name="Sarah Balian" userId="b9b6ec2c-f67a-4485-ae9a-27dddf9569d2" providerId="ADAL" clId="{5C021946-E79E-424E-A50F-DBD074D7C9B9}" dt="2022-12-06T16:02:51.347" v="18" actId="47"/>
        <pc:sldMkLst>
          <pc:docMk/>
          <pc:sldMk cId="3157037730" sldId="259"/>
        </pc:sldMkLst>
        <pc:spChg chg="mod">
          <ac:chgData name="Sarah Balian" userId="b9b6ec2c-f67a-4485-ae9a-27dddf9569d2" providerId="ADAL" clId="{5C021946-E79E-424E-A50F-DBD074D7C9B9}" dt="2022-12-06T16:01:29.352" v="4"/>
          <ac:spMkLst>
            <pc:docMk/>
            <pc:sldMk cId="3157037730" sldId="259"/>
            <ac:spMk id="2" creationId="{10B3280C-22BC-4A82-F8F0-86625783305E}"/>
          </ac:spMkLst>
        </pc:spChg>
        <pc:spChg chg="mod">
          <ac:chgData name="Sarah Balian" userId="b9b6ec2c-f67a-4485-ae9a-27dddf9569d2" providerId="ADAL" clId="{5C021946-E79E-424E-A50F-DBD074D7C9B9}" dt="2022-12-06T16:01:29.352" v="4"/>
          <ac:spMkLst>
            <pc:docMk/>
            <pc:sldMk cId="3157037730" sldId="259"/>
            <ac:spMk id="3" creationId="{363B1065-2C9B-C3B3-27F4-B16A8BB9F391}"/>
          </ac:spMkLst>
        </pc:spChg>
      </pc:sldChg>
      <pc:sldChg chg="addSp delSp modSp new add del mod">
        <pc:chgData name="Sarah Balian" userId="b9b6ec2c-f67a-4485-ae9a-27dddf9569d2" providerId="ADAL" clId="{5C021946-E79E-424E-A50F-DBD074D7C9B9}" dt="2022-12-06T17:13:48.947" v="1875" actId="20577"/>
        <pc:sldMkLst>
          <pc:docMk/>
          <pc:sldMk cId="2163988523" sldId="260"/>
        </pc:sldMkLst>
        <pc:spChg chg="del mod">
          <ac:chgData name="Sarah Balian" userId="b9b6ec2c-f67a-4485-ae9a-27dddf9569d2" providerId="ADAL" clId="{5C021946-E79E-424E-A50F-DBD074D7C9B9}" dt="2022-12-06T17:09:23.002" v="1659" actId="478"/>
          <ac:spMkLst>
            <pc:docMk/>
            <pc:sldMk cId="2163988523" sldId="260"/>
            <ac:spMk id="2" creationId="{C4E89178-4D0C-478D-1FA4-96A606C902CB}"/>
          </ac:spMkLst>
        </pc:spChg>
        <pc:spChg chg="mod">
          <ac:chgData name="Sarah Balian" userId="b9b6ec2c-f67a-4485-ae9a-27dddf9569d2" providerId="ADAL" clId="{5C021946-E79E-424E-A50F-DBD074D7C9B9}" dt="2022-12-06T17:12:32.105" v="1793" actId="1076"/>
          <ac:spMkLst>
            <pc:docMk/>
            <pc:sldMk cId="2163988523" sldId="260"/>
            <ac:spMk id="3" creationId="{7F10B6DC-6AF4-BFD9-E1D5-B98AA266289F}"/>
          </ac:spMkLst>
        </pc:spChg>
        <pc:spChg chg="add del mod">
          <ac:chgData name="Sarah Balian" userId="b9b6ec2c-f67a-4485-ae9a-27dddf9569d2" providerId="ADAL" clId="{5C021946-E79E-424E-A50F-DBD074D7C9B9}" dt="2022-12-06T17:09:24.346" v="1660" actId="478"/>
          <ac:spMkLst>
            <pc:docMk/>
            <pc:sldMk cId="2163988523" sldId="260"/>
            <ac:spMk id="5" creationId="{FAC572E7-382D-8C2D-9588-87979DE1ED88}"/>
          </ac:spMkLst>
        </pc:spChg>
        <pc:spChg chg="add mod">
          <ac:chgData name="Sarah Balian" userId="b9b6ec2c-f67a-4485-ae9a-27dddf9569d2" providerId="ADAL" clId="{5C021946-E79E-424E-A50F-DBD074D7C9B9}" dt="2022-12-06T17:12:13.214" v="1790" actId="14861"/>
          <ac:spMkLst>
            <pc:docMk/>
            <pc:sldMk cId="2163988523" sldId="260"/>
            <ac:spMk id="6" creationId="{5D0F14F3-1A09-3E96-BCB2-D8B940E469DA}"/>
          </ac:spMkLst>
        </pc:spChg>
        <pc:spChg chg="add mod">
          <ac:chgData name="Sarah Balian" userId="b9b6ec2c-f67a-4485-ae9a-27dddf9569d2" providerId="ADAL" clId="{5C021946-E79E-424E-A50F-DBD074D7C9B9}" dt="2022-12-06T17:11:50.468" v="1786" actId="14100"/>
          <ac:spMkLst>
            <pc:docMk/>
            <pc:sldMk cId="2163988523" sldId="260"/>
            <ac:spMk id="7" creationId="{CE64F085-394F-89FE-55C1-94E5F28AFADD}"/>
          </ac:spMkLst>
        </pc:spChg>
        <pc:spChg chg="add mod">
          <ac:chgData name="Sarah Balian" userId="b9b6ec2c-f67a-4485-ae9a-27dddf9569d2" providerId="ADAL" clId="{5C021946-E79E-424E-A50F-DBD074D7C9B9}" dt="2022-12-06T17:11:53.756" v="1788" actId="1076"/>
          <ac:spMkLst>
            <pc:docMk/>
            <pc:sldMk cId="2163988523" sldId="260"/>
            <ac:spMk id="8" creationId="{E39DAA33-FEFE-A8BD-BBEA-A8F3D8B80ECE}"/>
          </ac:spMkLst>
        </pc:spChg>
        <pc:spChg chg="add mod">
          <ac:chgData name="Sarah Balian" userId="b9b6ec2c-f67a-4485-ae9a-27dddf9569d2" providerId="ADAL" clId="{5C021946-E79E-424E-A50F-DBD074D7C9B9}" dt="2022-12-06T17:13:48.947" v="1875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new mod modShow">
        <pc:chgData name="Sarah Balian" userId="b9b6ec2c-f67a-4485-ae9a-27dddf9569d2" providerId="ADAL" clId="{5C021946-E79E-424E-A50F-DBD074D7C9B9}" dt="2022-12-06T16:50:52.900" v="632" actId="1035"/>
        <pc:sldMkLst>
          <pc:docMk/>
          <pc:sldMk cId="901538395" sldId="261"/>
        </pc:sldMkLst>
        <pc:spChg chg="mod">
          <ac:chgData name="Sarah Balian" userId="b9b6ec2c-f67a-4485-ae9a-27dddf9569d2" providerId="ADAL" clId="{5C021946-E79E-424E-A50F-DBD074D7C9B9}" dt="2022-12-06T16:50:52.900" v="632" actId="1035"/>
          <ac:spMkLst>
            <pc:docMk/>
            <pc:sldMk cId="901538395" sldId="261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6:50:52.900" v="632" actId="1035"/>
          <ac:spMkLst>
            <pc:docMk/>
            <pc:sldMk cId="901538395" sldId="261"/>
            <ac:spMk id="3" creationId="{E4FD1E92-5DBC-B105-F246-2355E4FF9A74}"/>
          </ac:spMkLst>
        </pc:spChg>
        <pc:spChg chg="add del mod">
          <ac:chgData name="Sarah Balian" userId="b9b6ec2c-f67a-4485-ae9a-27dddf9569d2" providerId="ADAL" clId="{5C021946-E79E-424E-A50F-DBD074D7C9B9}" dt="2022-12-06T16:14:40.595" v="274" actId="478"/>
          <ac:spMkLst>
            <pc:docMk/>
            <pc:sldMk cId="901538395" sldId="261"/>
            <ac:spMk id="6" creationId="{FFC5E886-7EB0-A5F6-9E13-235E201BC7A4}"/>
          </ac:spMkLst>
        </pc:spChg>
        <pc:spChg chg="add del mod">
          <ac:chgData name="Sarah Balian" userId="b9b6ec2c-f67a-4485-ae9a-27dddf9569d2" providerId="ADAL" clId="{5C021946-E79E-424E-A50F-DBD074D7C9B9}" dt="2022-12-06T16:26:53.970" v="422"/>
          <ac:spMkLst>
            <pc:docMk/>
            <pc:sldMk cId="901538395" sldId="261"/>
            <ac:spMk id="10" creationId="{3456657B-80C5-0340-C20C-A6B3EA543090}"/>
          </ac:spMkLst>
        </pc:spChg>
        <pc:graphicFrameChg chg="add mod">
          <ac:chgData name="Sarah Balian" userId="b9b6ec2c-f67a-4485-ae9a-27dddf9569d2" providerId="ADAL" clId="{5C021946-E79E-424E-A50F-DBD074D7C9B9}" dt="2022-12-06T16:45:11.993" v="509"/>
          <ac:graphicFrameMkLst>
            <pc:docMk/>
            <pc:sldMk cId="901538395" sldId="261"/>
            <ac:graphicFrameMk id="9" creationId="{16BB2B36-D329-083C-5198-BEEC5AC12CFA}"/>
          </ac:graphicFrameMkLst>
        </pc:graphicFrameChg>
        <pc:picChg chg="add del mod">
          <ac:chgData name="Sarah Balian" userId="b9b6ec2c-f67a-4485-ae9a-27dddf9569d2" providerId="ADAL" clId="{5C021946-E79E-424E-A50F-DBD074D7C9B9}" dt="2022-12-06T16:49:24.646" v="609" actId="478"/>
          <ac:picMkLst>
            <pc:docMk/>
            <pc:sldMk cId="901538395" sldId="261"/>
            <ac:picMk id="11" creationId="{45F350C2-9A97-4F86-E089-CB6A62963DE4}"/>
          </ac:picMkLst>
        </pc:picChg>
        <pc:picChg chg="add del mod">
          <ac:chgData name="Sarah Balian" userId="b9b6ec2c-f67a-4485-ae9a-27dddf9569d2" providerId="ADAL" clId="{5C021946-E79E-424E-A50F-DBD074D7C9B9}" dt="2022-12-06T16:49:57.742" v="614" actId="478"/>
          <ac:picMkLst>
            <pc:docMk/>
            <pc:sldMk cId="901538395" sldId="261"/>
            <ac:picMk id="12" creationId="{1A491501-1DB5-2E75-3B03-DB56C4B4C08D}"/>
          </ac:picMkLst>
        </pc:picChg>
        <pc:picChg chg="add mod">
          <ac:chgData name="Sarah Balian" userId="b9b6ec2c-f67a-4485-ae9a-27dddf9569d2" providerId="ADAL" clId="{5C021946-E79E-424E-A50F-DBD074D7C9B9}" dt="2022-12-06T16:50:16.917" v="619" actId="1076"/>
          <ac:picMkLst>
            <pc:docMk/>
            <pc:sldMk cId="901538395" sldId="261"/>
            <ac:picMk id="13" creationId="{C8B82FEE-764F-4B19-2D01-EB0CA9B7B222}"/>
          </ac:picMkLst>
        </pc:picChg>
      </pc:sldChg>
      <pc:sldChg chg="addSp modSp add mod">
        <pc:chgData name="Sarah Balian" userId="b9b6ec2c-f67a-4485-ae9a-27dddf9569d2" providerId="ADAL" clId="{5C021946-E79E-424E-A50F-DBD074D7C9B9}" dt="2022-12-06T16:45:33.815" v="514" actId="1076"/>
        <pc:sldMkLst>
          <pc:docMk/>
          <pc:sldMk cId="1428788921" sldId="262"/>
        </pc:sldMkLst>
        <pc:spChg chg="add mod">
          <ac:chgData name="Sarah Balian" userId="b9b6ec2c-f67a-4485-ae9a-27dddf9569d2" providerId="ADAL" clId="{5C021946-E79E-424E-A50F-DBD074D7C9B9}" dt="2022-12-06T16:45:33.815" v="514" actId="1076"/>
          <ac:spMkLst>
            <pc:docMk/>
            <pc:sldMk cId="1428788921" sldId="262"/>
            <ac:spMk id="4" creationId="{CB3FACD9-A5D0-EEFF-C2B2-E4A77442B70D}"/>
          </ac:spMkLst>
        </pc:spChg>
        <pc:spChg chg="add mod">
          <ac:chgData name="Sarah Balian" userId="b9b6ec2c-f67a-4485-ae9a-27dddf9569d2" providerId="ADAL" clId="{5C021946-E79E-424E-A50F-DBD074D7C9B9}" dt="2022-12-06T16:45:26.182" v="512" actId="1076"/>
          <ac:spMkLst>
            <pc:docMk/>
            <pc:sldMk cId="1428788921" sldId="262"/>
            <ac:spMk id="5" creationId="{F9389E6D-AE41-DA2B-E7C6-C8A222BB5D45}"/>
          </ac:spMkLst>
        </pc:spChg>
        <pc:graphicFrameChg chg="mod">
          <ac:chgData name="Sarah Balian" userId="b9b6ec2c-f67a-4485-ae9a-27dddf9569d2" providerId="ADAL" clId="{5C021946-E79E-424E-A50F-DBD074D7C9B9}" dt="2022-12-06T16:45:22.925" v="511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add mod">
        <pc:chgData name="Sarah Balian" userId="b9b6ec2c-f67a-4485-ae9a-27dddf9569d2" providerId="ADAL" clId="{5C021946-E79E-424E-A50F-DBD074D7C9B9}" dt="2022-12-06T16:50:05.694" v="616" actId="1076"/>
        <pc:sldMkLst>
          <pc:docMk/>
          <pc:sldMk cId="1887431401" sldId="263"/>
        </pc:sldMkLst>
        <pc:spChg chg="mod">
          <ac:chgData name="Sarah Balian" userId="b9b6ec2c-f67a-4485-ae9a-27dddf9569d2" providerId="ADAL" clId="{5C021946-E79E-424E-A50F-DBD074D7C9B9}" dt="2022-12-06T16:45:59.798" v="518" actId="1076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6:43:44.079" v="490" actId="20577"/>
          <ac:spMkLst>
            <pc:docMk/>
            <pc:sldMk cId="1887431401" sldId="263"/>
            <ac:spMk id="3" creationId="{E4FD1E92-5DBC-B105-F246-2355E4FF9A74}"/>
          </ac:spMkLst>
        </pc:spChg>
        <pc:spChg chg="del">
          <ac:chgData name="Sarah Balian" userId="b9b6ec2c-f67a-4485-ae9a-27dddf9569d2" providerId="ADAL" clId="{5C021946-E79E-424E-A50F-DBD074D7C9B9}" dt="2022-12-06T16:44:45.591" v="504" actId="478"/>
          <ac:spMkLst>
            <pc:docMk/>
            <pc:sldMk cId="1887431401" sldId="263"/>
            <ac:spMk id="4" creationId="{CB3FACD9-A5D0-EEFF-C2B2-E4A77442B70D}"/>
          </ac:spMkLst>
        </pc:spChg>
        <pc:spChg chg="del">
          <ac:chgData name="Sarah Balian" userId="b9b6ec2c-f67a-4485-ae9a-27dddf9569d2" providerId="ADAL" clId="{5C021946-E79E-424E-A50F-DBD074D7C9B9}" dt="2022-12-06T16:44:45.591" v="504" actId="478"/>
          <ac:spMkLst>
            <pc:docMk/>
            <pc:sldMk cId="1887431401" sldId="263"/>
            <ac:spMk id="5" creationId="{F9389E6D-AE41-DA2B-E7C6-C8A222BB5D45}"/>
          </ac:spMkLst>
        </pc:spChg>
        <pc:graphicFrameChg chg="mod">
          <ac:chgData name="Sarah Balian" userId="b9b6ec2c-f67a-4485-ae9a-27dddf9569d2" providerId="ADAL" clId="{5C021946-E79E-424E-A50F-DBD074D7C9B9}" dt="2022-12-06T16:45:49.109" v="516" actId="207"/>
          <ac:graphicFrameMkLst>
            <pc:docMk/>
            <pc:sldMk cId="1887431401" sldId="263"/>
            <ac:graphicFrameMk id="9" creationId="{16BB2B36-D329-083C-5198-BEEC5AC12CFA}"/>
          </ac:graphicFrameMkLst>
        </pc:graphicFrameChg>
        <pc:picChg chg="add mod">
          <ac:chgData name="Sarah Balian" userId="b9b6ec2c-f67a-4485-ae9a-27dddf9569d2" providerId="ADAL" clId="{5C021946-E79E-424E-A50F-DBD074D7C9B9}" dt="2022-12-06T16:50:05.694" v="616" actId="1076"/>
          <ac:picMkLst>
            <pc:docMk/>
            <pc:sldMk cId="1887431401" sldId="263"/>
            <ac:picMk id="7" creationId="{7A644DFE-C421-A99B-7B75-FD6CDCA44372}"/>
          </ac:picMkLst>
        </pc:picChg>
      </pc:sldChg>
      <pc:sldChg chg="delSp modSp add mod">
        <pc:chgData name="Sarah Balian" userId="b9b6ec2c-f67a-4485-ae9a-27dddf9569d2" providerId="ADAL" clId="{5C021946-E79E-424E-A50F-DBD074D7C9B9}" dt="2022-12-06T16:55:23.454" v="653" actId="20577"/>
        <pc:sldMkLst>
          <pc:docMk/>
          <pc:sldMk cId="2479953464" sldId="264"/>
        </pc:sldMkLst>
        <pc:spChg chg="mod">
          <ac:chgData name="Sarah Balian" userId="b9b6ec2c-f67a-4485-ae9a-27dddf9569d2" providerId="ADAL" clId="{5C021946-E79E-424E-A50F-DBD074D7C9B9}" dt="2022-12-06T16:48:31.566" v="604" actId="1076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6:55:23.454" v="653" actId="20577"/>
          <ac:spMkLst>
            <pc:docMk/>
            <pc:sldMk cId="2479953464" sldId="264"/>
            <ac:spMk id="3" creationId="{E4FD1E92-5DBC-B105-F246-2355E4FF9A74}"/>
          </ac:spMkLst>
        </pc:spChg>
        <pc:spChg chg="del">
          <ac:chgData name="Sarah Balian" userId="b9b6ec2c-f67a-4485-ae9a-27dddf9569d2" providerId="ADAL" clId="{5C021946-E79E-424E-A50F-DBD074D7C9B9}" dt="2022-12-06T16:54:14.293" v="650" actId="478"/>
          <ac:spMkLst>
            <pc:docMk/>
            <pc:sldMk cId="2479953464" sldId="264"/>
            <ac:spMk id="4" creationId="{CB3FACD9-A5D0-EEFF-C2B2-E4A77442B70D}"/>
          </ac:spMkLst>
        </pc:spChg>
        <pc:spChg chg="del mod">
          <ac:chgData name="Sarah Balian" userId="b9b6ec2c-f67a-4485-ae9a-27dddf9569d2" providerId="ADAL" clId="{5C021946-E79E-424E-A50F-DBD074D7C9B9}" dt="2022-12-06T16:54:14.293" v="650" actId="478"/>
          <ac:spMkLst>
            <pc:docMk/>
            <pc:sldMk cId="2479953464" sldId="264"/>
            <ac:spMk id="5" creationId="{F9389E6D-AE41-DA2B-E7C6-C8A222BB5D45}"/>
          </ac:spMkLst>
        </pc:spChg>
      </pc:sldChg>
      <pc:sldChg chg="modSp add mod">
        <pc:chgData name="Sarah Balian" userId="b9b6ec2c-f67a-4485-ae9a-27dddf9569d2" providerId="ADAL" clId="{5C021946-E79E-424E-A50F-DBD074D7C9B9}" dt="2022-12-06T16:57:30.079" v="703" actId="20577"/>
        <pc:sldMkLst>
          <pc:docMk/>
          <pc:sldMk cId="3201893001" sldId="265"/>
        </pc:sldMkLst>
        <pc:spChg chg="mod">
          <ac:chgData name="Sarah Balian" userId="b9b6ec2c-f67a-4485-ae9a-27dddf9569d2" providerId="ADAL" clId="{5C021946-E79E-424E-A50F-DBD074D7C9B9}" dt="2022-12-06T16:57:30.079" v="703" actId="20577"/>
          <ac:spMkLst>
            <pc:docMk/>
            <pc:sldMk cId="3201893001" sldId="265"/>
            <ac:spMk id="2" creationId="{F6245169-1799-41CD-B28E-D2D20D16AD73}"/>
          </ac:spMkLst>
        </pc:spChg>
      </pc:sldChg>
      <pc:sldChg chg="modSp new mod">
        <pc:chgData name="Sarah Balian" userId="b9b6ec2c-f67a-4485-ae9a-27dddf9569d2" providerId="ADAL" clId="{5C021946-E79E-424E-A50F-DBD074D7C9B9}" dt="2022-12-06T17:00:59.327" v="1200" actId="27636"/>
        <pc:sldMkLst>
          <pc:docMk/>
          <pc:sldMk cId="1273125120" sldId="266"/>
        </pc:sldMkLst>
        <pc:spChg chg="mod">
          <ac:chgData name="Sarah Balian" userId="b9b6ec2c-f67a-4485-ae9a-27dddf9569d2" providerId="ADAL" clId="{5C021946-E79E-424E-A50F-DBD074D7C9B9}" dt="2022-12-06T16:58:47.238" v="722" actId="1076"/>
          <ac:spMkLst>
            <pc:docMk/>
            <pc:sldMk cId="1273125120" sldId="266"/>
            <ac:spMk id="2" creationId="{40B12F83-9C5C-9EE5-6583-B1FE95837544}"/>
          </ac:spMkLst>
        </pc:spChg>
        <pc:spChg chg="mod">
          <ac:chgData name="Sarah Balian" userId="b9b6ec2c-f67a-4485-ae9a-27dddf9569d2" providerId="ADAL" clId="{5C021946-E79E-424E-A50F-DBD074D7C9B9}" dt="2022-12-06T17:00:59.327" v="1200" actId="27636"/>
          <ac:spMkLst>
            <pc:docMk/>
            <pc:sldMk cId="1273125120" sldId="266"/>
            <ac:spMk id="3" creationId="{4660752A-9B01-8FBB-7885-654F5F674490}"/>
          </ac:spMkLst>
        </pc:spChg>
      </pc:sldChg>
      <pc:sldChg chg="addSp modSp add mod">
        <pc:chgData name="Sarah Balian" userId="b9b6ec2c-f67a-4485-ae9a-27dddf9569d2" providerId="ADAL" clId="{5C021946-E79E-424E-A50F-DBD074D7C9B9}" dt="2022-12-06T17:08:09.254" v="1604" actId="1076"/>
        <pc:sldMkLst>
          <pc:docMk/>
          <pc:sldMk cId="4262632132" sldId="267"/>
        </pc:sldMkLst>
        <pc:spChg chg="mod">
          <ac:chgData name="Sarah Balian" userId="b9b6ec2c-f67a-4485-ae9a-27dddf9569d2" providerId="ADAL" clId="{5C021946-E79E-424E-A50F-DBD074D7C9B9}" dt="2022-12-06T17:08:09.254" v="1604" actId="1076"/>
          <ac:spMkLst>
            <pc:docMk/>
            <pc:sldMk cId="4262632132" sldId="267"/>
            <ac:spMk id="3" creationId="{4660752A-9B01-8FBB-7885-654F5F674490}"/>
          </ac:spMkLst>
        </pc:spChg>
        <pc:graphicFrameChg chg="add mod modGraphic">
          <ac:chgData name="Sarah Balian" userId="b9b6ec2c-f67a-4485-ae9a-27dddf9569d2" providerId="ADAL" clId="{5C021946-E79E-424E-A50F-DBD074D7C9B9}" dt="2022-12-06T17:07:01.302" v="1574" actId="20577"/>
          <ac:graphicFrameMkLst>
            <pc:docMk/>
            <pc:sldMk cId="4262632132" sldId="267"/>
            <ac:graphicFrameMk id="4" creationId="{1A10FEBB-B99F-D7EE-7F62-C9CD013AFC27}"/>
          </ac:graphicFrameMkLst>
        </pc:graphicFrameChg>
      </pc:sldChg>
      <pc:sldChg chg="add del">
        <pc:chgData name="Sarah Balian" userId="b9b6ec2c-f67a-4485-ae9a-27dddf9569d2" providerId="ADAL" clId="{5C021946-E79E-424E-A50F-DBD074D7C9B9}" dt="2022-12-06T17:14:04.549" v="1877" actId="47"/>
        <pc:sldMkLst>
          <pc:docMk/>
          <pc:sldMk cId="3432733765" sldId="268"/>
        </pc:sldMkLst>
      </pc:sldChg>
      <pc:sldChg chg="modSp add mod">
        <pc:chgData name="Sarah Balian" userId="b9b6ec2c-f67a-4485-ae9a-27dddf9569d2" providerId="ADAL" clId="{5C021946-E79E-424E-A50F-DBD074D7C9B9}" dt="2022-12-06T17:14:15.594" v="1881" actId="207"/>
        <pc:sldMkLst>
          <pc:docMk/>
          <pc:sldMk cId="528443413" sldId="269"/>
        </pc:sldMkLst>
        <pc:spChg chg="mod">
          <ac:chgData name="Sarah Balian" userId="b9b6ec2c-f67a-4485-ae9a-27dddf9569d2" providerId="ADAL" clId="{5C021946-E79E-424E-A50F-DBD074D7C9B9}" dt="2022-12-06T17:14:15.594" v="1881" actId="207"/>
          <ac:spMkLst>
            <pc:docMk/>
            <pc:sldMk cId="528443413" sldId="269"/>
            <ac:spMk id="3" creationId="{7F10B6DC-6AF4-BFD9-E1D5-B98AA266289F}"/>
          </ac:spMkLst>
        </pc:spChg>
      </pc:sldChg>
      <pc:sldChg chg="addSp delSp modSp add mod">
        <pc:chgData name="Sarah Balian" userId="b9b6ec2c-f67a-4485-ae9a-27dddf9569d2" providerId="ADAL" clId="{5C021946-E79E-424E-A50F-DBD074D7C9B9}" dt="2022-12-06T21:56:10.986" v="3724" actId="22"/>
        <pc:sldMkLst>
          <pc:docMk/>
          <pc:sldMk cId="3367104273" sldId="270"/>
        </pc:sldMkLst>
        <pc:spChg chg="mod">
          <ac:chgData name="Sarah Balian" userId="b9b6ec2c-f67a-4485-ae9a-27dddf9569d2" providerId="ADAL" clId="{5C021946-E79E-424E-A50F-DBD074D7C9B9}" dt="2022-12-06T17:14:29.990" v="1886" actId="207"/>
          <ac:spMkLst>
            <pc:docMk/>
            <pc:sldMk cId="3367104273" sldId="270"/>
            <ac:spMk id="3" creationId="{7F10B6DC-6AF4-BFD9-E1D5-B98AA266289F}"/>
          </ac:spMkLst>
        </pc:spChg>
        <pc:spChg chg="mod">
          <ac:chgData name="Sarah Balian" userId="b9b6ec2c-f67a-4485-ae9a-27dddf9569d2" providerId="ADAL" clId="{5C021946-E79E-424E-A50F-DBD074D7C9B9}" dt="2022-12-06T17:14:32.890" v="1888" actId="20577"/>
          <ac:spMkLst>
            <pc:docMk/>
            <pc:sldMk cId="3367104273" sldId="270"/>
            <ac:spMk id="9" creationId="{E690F70B-E368-D7F5-795E-B5139345EF71}"/>
          </ac:spMkLst>
        </pc:spChg>
        <pc:picChg chg="add del">
          <ac:chgData name="Sarah Balian" userId="b9b6ec2c-f67a-4485-ae9a-27dddf9569d2" providerId="ADAL" clId="{5C021946-E79E-424E-A50F-DBD074D7C9B9}" dt="2022-12-06T21:56:10.986" v="3724" actId="22"/>
          <ac:picMkLst>
            <pc:docMk/>
            <pc:sldMk cId="3367104273" sldId="270"/>
            <ac:picMk id="4" creationId="{71BE5D71-6A2E-A479-1AE2-57D02A3CAE8D}"/>
          </ac:picMkLst>
        </pc:picChg>
      </pc:sldChg>
      <pc:sldChg chg="addSp delSp modSp add mod addCm delCm">
        <pc:chgData name="Sarah Balian" userId="b9b6ec2c-f67a-4485-ae9a-27dddf9569d2" providerId="ADAL" clId="{5C021946-E79E-424E-A50F-DBD074D7C9B9}" dt="2022-12-07T14:11:15.003" v="4413" actId="478"/>
        <pc:sldMkLst>
          <pc:docMk/>
          <pc:sldMk cId="52877160" sldId="271"/>
        </pc:sldMkLst>
        <pc:spChg chg="del">
          <ac:chgData name="Sarah Balian" userId="b9b6ec2c-f67a-4485-ae9a-27dddf9569d2" providerId="ADAL" clId="{5C021946-E79E-424E-A50F-DBD074D7C9B9}" dt="2022-12-06T17:18:12.151" v="1890" actId="478"/>
          <ac:spMkLst>
            <pc:docMk/>
            <pc:sldMk cId="52877160" sldId="271"/>
            <ac:spMk id="2" creationId="{40B12F83-9C5C-9EE5-6583-B1FE95837544}"/>
          </ac:spMkLst>
        </pc:spChg>
        <pc:spChg chg="mod">
          <ac:chgData name="Sarah Balian" userId="b9b6ec2c-f67a-4485-ae9a-27dddf9569d2" providerId="ADAL" clId="{5C021946-E79E-424E-A50F-DBD074D7C9B9}" dt="2022-12-06T17:48:11.659" v="2318" actId="14100"/>
          <ac:spMkLst>
            <pc:docMk/>
            <pc:sldMk cId="52877160" sldId="271"/>
            <ac:spMk id="3" creationId="{4660752A-9B01-8FBB-7885-654F5F674490}"/>
          </ac:spMkLst>
        </pc:spChg>
        <pc:spChg chg="add del mod">
          <ac:chgData name="Sarah Balian" userId="b9b6ec2c-f67a-4485-ae9a-27dddf9569d2" providerId="ADAL" clId="{5C021946-E79E-424E-A50F-DBD074D7C9B9}" dt="2022-12-06T17:18:15.603" v="1891" actId="478"/>
          <ac:spMkLst>
            <pc:docMk/>
            <pc:sldMk cId="52877160" sldId="271"/>
            <ac:spMk id="5" creationId="{EADA5288-5898-EE03-FEBB-9F9872F7DB9F}"/>
          </ac:spMkLst>
        </pc:spChg>
        <pc:spChg chg="add mod">
          <ac:chgData name="Sarah Balian" userId="b9b6ec2c-f67a-4485-ae9a-27dddf9569d2" providerId="ADAL" clId="{5C021946-E79E-424E-A50F-DBD074D7C9B9}" dt="2022-12-06T17:47:46.731" v="2316" actId="403"/>
          <ac:spMkLst>
            <pc:docMk/>
            <pc:sldMk cId="52877160" sldId="271"/>
            <ac:spMk id="8" creationId="{19AEBACF-1CFA-6A0E-CC2E-447C02158C3E}"/>
          </ac:spMkLst>
        </pc:spChg>
        <pc:spChg chg="add mod">
          <ac:chgData name="Sarah Balian" userId="b9b6ec2c-f67a-4485-ae9a-27dddf9569d2" providerId="ADAL" clId="{5C021946-E79E-424E-A50F-DBD074D7C9B9}" dt="2022-12-06T17:47:42.531" v="2315" actId="403"/>
          <ac:spMkLst>
            <pc:docMk/>
            <pc:sldMk cId="52877160" sldId="271"/>
            <ac:spMk id="9" creationId="{5A110002-1467-F957-A145-6E0C91C79BDA}"/>
          </ac:spMkLst>
        </pc:spChg>
        <pc:grpChg chg="add mod">
          <ac:chgData name="Sarah Balian" userId="b9b6ec2c-f67a-4485-ae9a-27dddf9569d2" providerId="ADAL" clId="{5C021946-E79E-424E-A50F-DBD074D7C9B9}" dt="2022-12-06T17:42:11.951" v="2229" actId="1076"/>
          <ac:grpSpMkLst>
            <pc:docMk/>
            <pc:sldMk cId="52877160" sldId="271"/>
            <ac:grpSpMk id="16" creationId="{A5D0FC38-968A-6657-1CB6-0735A52DFFB5}"/>
          </ac:grpSpMkLst>
        </pc:grpChg>
        <pc:picChg chg="add mod modCrop">
          <ac:chgData name="Sarah Balian" userId="b9b6ec2c-f67a-4485-ae9a-27dddf9569d2" providerId="ADAL" clId="{5C021946-E79E-424E-A50F-DBD074D7C9B9}" dt="2022-12-06T17:42:05.587" v="2228" actId="164"/>
          <ac:picMkLst>
            <pc:docMk/>
            <pc:sldMk cId="52877160" sldId="271"/>
            <ac:picMk id="7" creationId="{5A80D062-34C2-A088-3A5E-04A7DA076FF8}"/>
          </ac:picMkLst>
        </pc:picChg>
        <pc:picChg chg="add mod">
          <ac:chgData name="Sarah Balian" userId="b9b6ec2c-f67a-4485-ae9a-27dddf9569d2" providerId="ADAL" clId="{5C021946-E79E-424E-A50F-DBD074D7C9B9}" dt="2022-12-06T17:42:05.587" v="2228" actId="164"/>
          <ac:picMkLst>
            <pc:docMk/>
            <pc:sldMk cId="52877160" sldId="271"/>
            <ac:picMk id="10" creationId="{4EF4713C-8320-5B9D-65A6-9A8BCFA2DAC9}"/>
          </ac:picMkLst>
        </pc:picChg>
        <pc:picChg chg="add mod">
          <ac:chgData name="Sarah Balian" userId="b9b6ec2c-f67a-4485-ae9a-27dddf9569d2" providerId="ADAL" clId="{5C021946-E79E-424E-A50F-DBD074D7C9B9}" dt="2022-12-06T17:42:05.587" v="2228" actId="164"/>
          <ac:picMkLst>
            <pc:docMk/>
            <pc:sldMk cId="52877160" sldId="271"/>
            <ac:picMk id="11" creationId="{609B5BBC-CAD5-85BF-BCE1-12CBBA30EB97}"/>
          </ac:picMkLst>
        </pc:picChg>
        <pc:picChg chg="add mod">
          <ac:chgData name="Sarah Balian" userId="b9b6ec2c-f67a-4485-ae9a-27dddf9569d2" providerId="ADAL" clId="{5C021946-E79E-424E-A50F-DBD074D7C9B9}" dt="2022-12-06T17:42:05.587" v="2228" actId="164"/>
          <ac:picMkLst>
            <pc:docMk/>
            <pc:sldMk cId="52877160" sldId="271"/>
            <ac:picMk id="12" creationId="{7F51D2D0-3380-9900-53CC-F97556239B7A}"/>
          </ac:picMkLst>
        </pc:picChg>
        <pc:picChg chg="add mod modCrop">
          <ac:chgData name="Sarah Balian" userId="b9b6ec2c-f67a-4485-ae9a-27dddf9569d2" providerId="ADAL" clId="{5C021946-E79E-424E-A50F-DBD074D7C9B9}" dt="2022-12-06T17:42:05.587" v="2228" actId="164"/>
          <ac:picMkLst>
            <pc:docMk/>
            <pc:sldMk cId="52877160" sldId="271"/>
            <ac:picMk id="13" creationId="{B92FA875-3914-A903-2C3F-84BD2AEEC0D9}"/>
          </ac:picMkLst>
        </pc:picChg>
        <pc:picChg chg="add del mod modCrop">
          <ac:chgData name="Sarah Balian" userId="b9b6ec2c-f67a-4485-ae9a-27dddf9569d2" providerId="ADAL" clId="{5C021946-E79E-424E-A50F-DBD074D7C9B9}" dt="2022-12-07T14:11:15.003" v="4413" actId="478"/>
          <ac:picMkLst>
            <pc:docMk/>
            <pc:sldMk cId="52877160" sldId="271"/>
            <ac:picMk id="15" creationId="{DD89A6F2-CA02-36F0-DD81-ADEEA4118EED}"/>
          </ac:picMkLst>
        </pc:picChg>
        <pc:picChg chg="add mod">
          <ac:chgData name="Sarah Balian" userId="b9b6ec2c-f67a-4485-ae9a-27dddf9569d2" providerId="ADAL" clId="{5C021946-E79E-424E-A50F-DBD074D7C9B9}" dt="2022-12-06T17:47:19.654" v="2313" actId="14826"/>
          <ac:picMkLst>
            <pc:docMk/>
            <pc:sldMk cId="52877160" sldId="271"/>
            <ac:picMk id="18" creationId="{257FCD19-84D5-8471-F566-EF62B0A39195}"/>
          </ac:picMkLst>
        </pc:picChg>
        <pc:picChg chg="add mod">
          <ac:chgData name="Sarah Balian" userId="b9b6ec2c-f67a-4485-ae9a-27dddf9569d2" providerId="ADAL" clId="{5C021946-E79E-424E-A50F-DBD074D7C9B9}" dt="2022-12-06T17:47:09.429" v="2312" actId="14826"/>
          <ac:picMkLst>
            <pc:docMk/>
            <pc:sldMk cId="52877160" sldId="271"/>
            <ac:picMk id="19" creationId="{26EDD504-E2D3-12DA-44CF-5F0CB0196A0E}"/>
          </ac:picMkLst>
        </pc:picChg>
        <pc:picChg chg="add mod">
          <ac:chgData name="Sarah Balian" userId="b9b6ec2c-f67a-4485-ae9a-27dddf9569d2" providerId="ADAL" clId="{5C021946-E79E-424E-A50F-DBD074D7C9B9}" dt="2022-12-06T17:47:02.223" v="2311" actId="14826"/>
          <ac:picMkLst>
            <pc:docMk/>
            <pc:sldMk cId="52877160" sldId="271"/>
            <ac:picMk id="20" creationId="{C3F04A50-5640-BF1B-4583-9308DC814E58}"/>
          </ac:picMkLst>
        </pc:picChg>
        <pc:picChg chg="add mod">
          <ac:chgData name="Sarah Balian" userId="b9b6ec2c-f67a-4485-ae9a-27dddf9569d2" providerId="ADAL" clId="{5C021946-E79E-424E-A50F-DBD074D7C9B9}" dt="2022-12-06T17:46:43.439" v="2310" actId="1035"/>
          <ac:picMkLst>
            <pc:docMk/>
            <pc:sldMk cId="52877160" sldId="271"/>
            <ac:picMk id="21" creationId="{9D53BC9F-263B-B0EF-60EE-5AC434675B88}"/>
          </ac:picMkLst>
        </pc:picChg>
        <pc:picChg chg="add mod">
          <ac:chgData name="Sarah Balian" userId="b9b6ec2c-f67a-4485-ae9a-27dddf9569d2" providerId="ADAL" clId="{5C021946-E79E-424E-A50F-DBD074D7C9B9}" dt="2022-12-06T17:46:43.439" v="2310" actId="1035"/>
          <ac:picMkLst>
            <pc:docMk/>
            <pc:sldMk cId="52877160" sldId="271"/>
            <ac:picMk id="22" creationId="{CC949830-F1B3-1658-99E3-E4B160F8C290}"/>
          </ac:picMkLst>
        </pc:picChg>
        <pc:picChg chg="add mod">
          <ac:chgData name="Sarah Balian" userId="b9b6ec2c-f67a-4485-ae9a-27dddf9569d2" providerId="ADAL" clId="{5C021946-E79E-424E-A50F-DBD074D7C9B9}" dt="2022-12-06T17:46:34.974" v="2287" actId="1076"/>
          <ac:picMkLst>
            <pc:docMk/>
            <pc:sldMk cId="52877160" sldId="271"/>
            <ac:picMk id="23" creationId="{7E8626AC-562A-ADC0-CB46-B2380591FB66}"/>
          </ac:picMkLst>
        </pc:picChg>
        <pc:picChg chg="add mod">
          <ac:chgData name="Sarah Balian" userId="b9b6ec2c-f67a-4485-ae9a-27dddf9569d2" providerId="ADAL" clId="{5C021946-E79E-424E-A50F-DBD074D7C9B9}" dt="2022-12-06T17:46:34.974" v="2287" actId="1076"/>
          <ac:picMkLst>
            <pc:docMk/>
            <pc:sldMk cId="52877160" sldId="271"/>
            <ac:picMk id="24" creationId="{3AEA9D39-D770-5BE1-49CF-9FC9FABE1A73}"/>
          </ac:picMkLst>
        </pc:picChg>
        <pc:picChg chg="add mod">
          <ac:chgData name="Sarah Balian" userId="b9b6ec2c-f67a-4485-ae9a-27dddf9569d2" providerId="ADAL" clId="{5C021946-E79E-424E-A50F-DBD074D7C9B9}" dt="2022-12-06T17:46:34.974" v="2287" actId="1076"/>
          <ac:picMkLst>
            <pc:docMk/>
            <pc:sldMk cId="52877160" sldId="271"/>
            <ac:picMk id="25" creationId="{1BEC3A91-185F-677F-A916-DC7703515EAD}"/>
          </ac:picMkLst>
        </pc:picChg>
        <pc:picChg chg="add mod">
          <ac:chgData name="Sarah Balian" userId="b9b6ec2c-f67a-4485-ae9a-27dddf9569d2" providerId="ADAL" clId="{5C021946-E79E-424E-A50F-DBD074D7C9B9}" dt="2022-12-06T17:46:34.974" v="2287" actId="1076"/>
          <ac:picMkLst>
            <pc:docMk/>
            <pc:sldMk cId="52877160" sldId="271"/>
            <ac:picMk id="26" creationId="{FBB6DA96-80D8-6C4C-CACE-F0D89219AC7C}"/>
          </ac:picMkLst>
        </pc:picChg>
        <pc:picChg chg="add mod">
          <ac:chgData name="Sarah Balian" userId="b9b6ec2c-f67a-4485-ae9a-27dddf9569d2" providerId="ADAL" clId="{5C021946-E79E-424E-A50F-DBD074D7C9B9}" dt="2022-12-06T17:46:34.974" v="2287" actId="1076"/>
          <ac:picMkLst>
            <pc:docMk/>
            <pc:sldMk cId="52877160" sldId="271"/>
            <ac:picMk id="27" creationId="{A044B5A7-A11A-3795-0D88-CDE681F9CD68}"/>
          </ac:picMkLst>
        </pc:picChg>
      </pc:sldChg>
      <pc:sldChg chg="add del">
        <pc:chgData name="Sarah Balian" userId="b9b6ec2c-f67a-4485-ae9a-27dddf9569d2" providerId="ADAL" clId="{5C021946-E79E-424E-A50F-DBD074D7C9B9}" dt="2022-12-06T17:55:20.213" v="2322"/>
        <pc:sldMkLst>
          <pc:docMk/>
          <pc:sldMk cId="1167226698" sldId="272"/>
        </pc:sldMkLst>
      </pc:sldChg>
      <pc:sldChg chg="delSp modSp add mod">
        <pc:chgData name="Sarah Balian" userId="b9b6ec2c-f67a-4485-ae9a-27dddf9569d2" providerId="ADAL" clId="{5C021946-E79E-424E-A50F-DBD074D7C9B9}" dt="2022-12-06T17:58:31.130" v="2403" actId="27918"/>
        <pc:sldMkLst>
          <pc:docMk/>
          <pc:sldMk cId="1506493807" sldId="272"/>
        </pc:sldMkLst>
        <pc:spChg chg="mod">
          <ac:chgData name="Sarah Balian" userId="b9b6ec2c-f67a-4485-ae9a-27dddf9569d2" providerId="ADAL" clId="{5C021946-E79E-424E-A50F-DBD074D7C9B9}" dt="2022-12-06T17:55:51.723" v="2334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7:56:18.339" v="2398" actId="20577"/>
          <ac:spMkLst>
            <pc:docMk/>
            <pc:sldMk cId="1506493807" sldId="272"/>
            <ac:spMk id="3" creationId="{E4FD1E92-5DBC-B105-F246-2355E4FF9A74}"/>
          </ac:spMkLst>
        </pc:spChg>
        <pc:picChg chg="del">
          <ac:chgData name="Sarah Balian" userId="b9b6ec2c-f67a-4485-ae9a-27dddf9569d2" providerId="ADAL" clId="{5C021946-E79E-424E-A50F-DBD074D7C9B9}" dt="2022-12-06T17:55:31.131" v="2324" actId="478"/>
          <ac:picMkLst>
            <pc:docMk/>
            <pc:sldMk cId="1506493807" sldId="272"/>
            <ac:picMk id="7" creationId="{7A644DFE-C421-A99B-7B75-FD6CDCA44372}"/>
          </ac:picMkLst>
        </pc:picChg>
      </pc:sldChg>
      <pc:sldChg chg="addSp delSp modSp add mod ord setBg">
        <pc:chgData name="Sarah Balian" userId="b9b6ec2c-f67a-4485-ae9a-27dddf9569d2" providerId="ADAL" clId="{5C021946-E79E-424E-A50F-DBD074D7C9B9}" dt="2022-12-07T14:11:54.810" v="4415" actId="120"/>
        <pc:sldMkLst>
          <pc:docMk/>
          <pc:sldMk cId="454941652" sldId="273"/>
        </pc:sldMkLst>
        <pc:spChg chg="del mod">
          <ac:chgData name="Sarah Balian" userId="b9b6ec2c-f67a-4485-ae9a-27dddf9569d2" providerId="ADAL" clId="{5C021946-E79E-424E-A50F-DBD074D7C9B9}" dt="2022-12-06T20:30:37.409" v="2826" actId="21"/>
          <ac:spMkLst>
            <pc:docMk/>
            <pc:sldMk cId="454941652" sldId="273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9:48:15.823" v="2576" actId="1035"/>
          <ac:spMkLst>
            <pc:docMk/>
            <pc:sldMk cId="454941652" sldId="273"/>
            <ac:spMk id="3" creationId="{E4FD1E92-5DBC-B105-F246-2355E4FF9A74}"/>
          </ac:spMkLst>
        </pc:spChg>
        <pc:spChg chg="mod">
          <ac:chgData name="Sarah Balian" userId="b9b6ec2c-f67a-4485-ae9a-27dddf9569d2" providerId="ADAL" clId="{5C021946-E79E-424E-A50F-DBD074D7C9B9}" dt="2022-12-06T19:46:27.602" v="2554" actId="478"/>
          <ac:spMkLst>
            <pc:docMk/>
            <pc:sldMk cId="454941652" sldId="273"/>
            <ac:spMk id="8" creationId="{1A5D5D1F-6AE8-32C3-0DF9-D2F8A96FD892}"/>
          </ac:spMkLst>
        </pc:spChg>
        <pc:spChg chg="mod">
          <ac:chgData name="Sarah Balian" userId="b9b6ec2c-f67a-4485-ae9a-27dddf9569d2" providerId="ADAL" clId="{5C021946-E79E-424E-A50F-DBD074D7C9B9}" dt="2022-12-06T19:47:35.517" v="2565" actId="207"/>
          <ac:spMkLst>
            <pc:docMk/>
            <pc:sldMk cId="454941652" sldId="273"/>
            <ac:spMk id="13" creationId="{618E7B23-19E2-47DA-9766-356BD49EC512}"/>
          </ac:spMkLst>
        </pc:spChg>
        <pc:spChg chg="mod">
          <ac:chgData name="Sarah Balian" userId="b9b6ec2c-f67a-4485-ae9a-27dddf9569d2" providerId="ADAL" clId="{5C021946-E79E-424E-A50F-DBD074D7C9B9}" dt="2022-12-06T20:46:27.589" v="3108" actId="208"/>
          <ac:spMkLst>
            <pc:docMk/>
            <pc:sldMk cId="454941652" sldId="273"/>
            <ac:spMk id="15" creationId="{D0F2CC26-5BB6-0FF2-59FF-823E56C7B7BC}"/>
          </ac:spMkLst>
        </pc:spChg>
        <pc:spChg chg="mod">
          <ac:chgData name="Sarah Balian" userId="b9b6ec2c-f67a-4485-ae9a-27dddf9569d2" providerId="ADAL" clId="{5C021946-E79E-424E-A50F-DBD074D7C9B9}" dt="2022-12-06T20:46:30.707" v="3110" actId="208"/>
          <ac:spMkLst>
            <pc:docMk/>
            <pc:sldMk cId="454941652" sldId="273"/>
            <ac:spMk id="16" creationId="{B48AF8D6-3B53-9F74-94D2-3B25DE3DD83B}"/>
          </ac:spMkLst>
        </pc:spChg>
        <pc:spChg chg="mod">
          <ac:chgData name="Sarah Balian" userId="b9b6ec2c-f67a-4485-ae9a-27dddf9569d2" providerId="ADAL" clId="{5C021946-E79E-424E-A50F-DBD074D7C9B9}" dt="2022-12-06T20:46:35.094" v="3112" actId="208"/>
          <ac:spMkLst>
            <pc:docMk/>
            <pc:sldMk cId="454941652" sldId="273"/>
            <ac:spMk id="17" creationId="{A26086BA-EB13-AEAF-5740-8696C7A3D23D}"/>
          </ac:spMkLst>
        </pc:spChg>
        <pc:spChg chg="mod">
          <ac:chgData name="Sarah Balian" userId="b9b6ec2c-f67a-4485-ae9a-27dddf9569d2" providerId="ADAL" clId="{5C021946-E79E-424E-A50F-DBD074D7C9B9}" dt="2022-12-06T20:46:58.859" v="3122" actId="208"/>
          <ac:spMkLst>
            <pc:docMk/>
            <pc:sldMk cId="454941652" sldId="273"/>
            <ac:spMk id="18" creationId="{6EB730F7-D11E-13E3-D394-591543F6F3F4}"/>
          </ac:spMkLst>
        </pc:spChg>
        <pc:spChg chg="mod">
          <ac:chgData name="Sarah Balian" userId="b9b6ec2c-f67a-4485-ae9a-27dddf9569d2" providerId="ADAL" clId="{5C021946-E79E-424E-A50F-DBD074D7C9B9}" dt="2022-12-06T20:47:02.864" v="3124" actId="208"/>
          <ac:spMkLst>
            <pc:docMk/>
            <pc:sldMk cId="454941652" sldId="273"/>
            <ac:spMk id="19" creationId="{82B27EF9-3FBD-309B-79E6-6DD1B396B7F2}"/>
          </ac:spMkLst>
        </pc:spChg>
        <pc:spChg chg="mod">
          <ac:chgData name="Sarah Balian" userId="b9b6ec2c-f67a-4485-ae9a-27dddf9569d2" providerId="ADAL" clId="{5C021946-E79E-424E-A50F-DBD074D7C9B9}" dt="2022-12-06T20:45:02.712" v="3087" actId="208"/>
          <ac:spMkLst>
            <pc:docMk/>
            <pc:sldMk cId="454941652" sldId="273"/>
            <ac:spMk id="20" creationId="{DFF4D7D1-5531-9052-3A86-E631897C3FF1}"/>
          </ac:spMkLst>
        </pc:spChg>
        <pc:spChg chg="mod">
          <ac:chgData name="Sarah Balian" userId="b9b6ec2c-f67a-4485-ae9a-27dddf9569d2" providerId="ADAL" clId="{5C021946-E79E-424E-A50F-DBD074D7C9B9}" dt="2022-12-06T20:47:06.083" v="3126" actId="208"/>
          <ac:spMkLst>
            <pc:docMk/>
            <pc:sldMk cId="454941652" sldId="273"/>
            <ac:spMk id="21" creationId="{AECBB6B8-6EEE-D215-E1C3-2FF2633D3578}"/>
          </ac:spMkLst>
        </pc:spChg>
        <pc:spChg chg="mod">
          <ac:chgData name="Sarah Balian" userId="b9b6ec2c-f67a-4485-ae9a-27dddf9569d2" providerId="ADAL" clId="{5C021946-E79E-424E-A50F-DBD074D7C9B9}" dt="2022-12-06T20:45:54.307" v="3099" actId="208"/>
          <ac:spMkLst>
            <pc:docMk/>
            <pc:sldMk cId="454941652" sldId="273"/>
            <ac:spMk id="22" creationId="{79F7DE7F-B6FC-67E3-1062-6A6FF705070C}"/>
          </ac:spMkLst>
        </pc:spChg>
        <pc:spChg chg="mod">
          <ac:chgData name="Sarah Balian" userId="b9b6ec2c-f67a-4485-ae9a-27dddf9569d2" providerId="ADAL" clId="{5C021946-E79E-424E-A50F-DBD074D7C9B9}" dt="2022-12-06T20:44:10.699" v="3072" actId="208"/>
          <ac:spMkLst>
            <pc:docMk/>
            <pc:sldMk cId="454941652" sldId="273"/>
            <ac:spMk id="23" creationId="{FB08A05E-566E-4B8C-CEE8-9AB1A3EC8EFD}"/>
          </ac:spMkLst>
        </pc:spChg>
        <pc:spChg chg="mod">
          <ac:chgData name="Sarah Balian" userId="b9b6ec2c-f67a-4485-ae9a-27dddf9569d2" providerId="ADAL" clId="{5C021946-E79E-424E-A50F-DBD074D7C9B9}" dt="2022-12-06T20:46:19.491" v="3104" actId="207"/>
          <ac:spMkLst>
            <pc:docMk/>
            <pc:sldMk cId="454941652" sldId="273"/>
            <ac:spMk id="24" creationId="{C50532D2-86D1-EE8B-6A3E-06DE59632923}"/>
          </ac:spMkLst>
        </pc:spChg>
        <pc:spChg chg="mod">
          <ac:chgData name="Sarah Balian" userId="b9b6ec2c-f67a-4485-ae9a-27dddf9569d2" providerId="ADAL" clId="{5C021946-E79E-424E-A50F-DBD074D7C9B9}" dt="2022-12-06T20:47:10.830" v="3128" actId="208"/>
          <ac:spMkLst>
            <pc:docMk/>
            <pc:sldMk cId="454941652" sldId="273"/>
            <ac:spMk id="25" creationId="{9286E2F4-7211-1053-F8E4-62BDD171BC13}"/>
          </ac:spMkLst>
        </pc:spChg>
        <pc:spChg chg="mod">
          <ac:chgData name="Sarah Balian" userId="b9b6ec2c-f67a-4485-ae9a-27dddf9569d2" providerId="ADAL" clId="{5C021946-E79E-424E-A50F-DBD074D7C9B9}" dt="2022-12-06T20:44:38.607" v="3076" actId="208"/>
          <ac:spMkLst>
            <pc:docMk/>
            <pc:sldMk cId="454941652" sldId="273"/>
            <ac:spMk id="26" creationId="{0CE7C57C-079C-43BE-38DE-8556061A61F0}"/>
          </ac:spMkLst>
        </pc:spChg>
        <pc:spChg chg="mod">
          <ac:chgData name="Sarah Balian" userId="b9b6ec2c-f67a-4485-ae9a-27dddf9569d2" providerId="ADAL" clId="{5C021946-E79E-424E-A50F-DBD074D7C9B9}" dt="2022-12-06T20:46:53.202" v="3118" actId="208"/>
          <ac:spMkLst>
            <pc:docMk/>
            <pc:sldMk cId="454941652" sldId="273"/>
            <ac:spMk id="27" creationId="{3B2484F9-7DA9-3B58-5691-5C05CBB4911C}"/>
          </ac:spMkLst>
        </pc:spChg>
        <pc:spChg chg="mod">
          <ac:chgData name="Sarah Balian" userId="b9b6ec2c-f67a-4485-ae9a-27dddf9569d2" providerId="ADAL" clId="{5C021946-E79E-424E-A50F-DBD074D7C9B9}" dt="2022-12-06T20:44:57.058" v="3084" actId="208"/>
          <ac:spMkLst>
            <pc:docMk/>
            <pc:sldMk cId="454941652" sldId="273"/>
            <ac:spMk id="28" creationId="{086B88E6-B36D-DA23-F13A-221477F30255}"/>
          </ac:spMkLst>
        </pc:spChg>
        <pc:spChg chg="mod">
          <ac:chgData name="Sarah Balian" userId="b9b6ec2c-f67a-4485-ae9a-27dddf9569d2" providerId="ADAL" clId="{5C021946-E79E-424E-A50F-DBD074D7C9B9}" dt="2022-12-06T20:46:24.623" v="3106" actId="208"/>
          <ac:spMkLst>
            <pc:docMk/>
            <pc:sldMk cId="454941652" sldId="273"/>
            <ac:spMk id="29" creationId="{1BF5DB5A-462C-81A6-1C76-D1666FA63B95}"/>
          </ac:spMkLst>
        </pc:spChg>
        <pc:spChg chg="mod">
          <ac:chgData name="Sarah Balian" userId="b9b6ec2c-f67a-4485-ae9a-27dddf9569d2" providerId="ADAL" clId="{5C021946-E79E-424E-A50F-DBD074D7C9B9}" dt="2022-12-06T20:45:17.678" v="3090" actId="208"/>
          <ac:spMkLst>
            <pc:docMk/>
            <pc:sldMk cId="454941652" sldId="273"/>
            <ac:spMk id="30" creationId="{70AA0F01-213A-E2F6-7512-A7938C78CB69}"/>
          </ac:spMkLst>
        </pc:spChg>
        <pc:spChg chg="mod">
          <ac:chgData name="Sarah Balian" userId="b9b6ec2c-f67a-4485-ae9a-27dddf9569d2" providerId="ADAL" clId="{5C021946-E79E-424E-A50F-DBD074D7C9B9}" dt="2022-12-06T20:47:14.551" v="3130" actId="208"/>
          <ac:spMkLst>
            <pc:docMk/>
            <pc:sldMk cId="454941652" sldId="273"/>
            <ac:spMk id="31" creationId="{A67A114E-0910-BD77-04C3-779B7C7BED6A}"/>
          </ac:spMkLst>
        </pc:spChg>
        <pc:spChg chg="mod">
          <ac:chgData name="Sarah Balian" userId="b9b6ec2c-f67a-4485-ae9a-27dddf9569d2" providerId="ADAL" clId="{5C021946-E79E-424E-A50F-DBD074D7C9B9}" dt="2022-12-06T20:44:40.690" v="3077" actId="208"/>
          <ac:spMkLst>
            <pc:docMk/>
            <pc:sldMk cId="454941652" sldId="273"/>
            <ac:spMk id="32" creationId="{E978B757-63B9-7169-1890-A30CE86C7447}"/>
          </ac:spMkLst>
        </pc:spChg>
        <pc:spChg chg="mod">
          <ac:chgData name="Sarah Balian" userId="b9b6ec2c-f67a-4485-ae9a-27dddf9569d2" providerId="ADAL" clId="{5C021946-E79E-424E-A50F-DBD074D7C9B9}" dt="2022-12-06T20:44:08.226" v="3071" actId="208"/>
          <ac:spMkLst>
            <pc:docMk/>
            <pc:sldMk cId="454941652" sldId="273"/>
            <ac:spMk id="33" creationId="{BA2C492C-960A-8864-6C7D-64EA5A3A0782}"/>
          </ac:spMkLst>
        </pc:spChg>
        <pc:spChg chg="mod">
          <ac:chgData name="Sarah Balian" userId="b9b6ec2c-f67a-4485-ae9a-27dddf9569d2" providerId="ADAL" clId="{5C021946-E79E-424E-A50F-DBD074D7C9B9}" dt="2022-12-06T20:46:50.355" v="3116" actId="208"/>
          <ac:spMkLst>
            <pc:docMk/>
            <pc:sldMk cId="454941652" sldId="273"/>
            <ac:spMk id="34" creationId="{DF95CE22-E860-1A14-1666-1A99D7D42037}"/>
          </ac:spMkLst>
        </pc:spChg>
        <pc:spChg chg="mod">
          <ac:chgData name="Sarah Balian" userId="b9b6ec2c-f67a-4485-ae9a-27dddf9569d2" providerId="ADAL" clId="{5C021946-E79E-424E-A50F-DBD074D7C9B9}" dt="2022-12-06T20:44:50.514" v="3081" actId="207"/>
          <ac:spMkLst>
            <pc:docMk/>
            <pc:sldMk cId="454941652" sldId="273"/>
            <ac:spMk id="35" creationId="{F8F9B46C-36E3-0EA5-56DA-E653E271E8D5}"/>
          </ac:spMkLst>
        </pc:spChg>
        <pc:spChg chg="mod">
          <ac:chgData name="Sarah Balian" userId="b9b6ec2c-f67a-4485-ae9a-27dddf9569d2" providerId="ADAL" clId="{5C021946-E79E-424E-A50F-DBD074D7C9B9}" dt="2022-12-06T20:46:56.108" v="3120" actId="208"/>
          <ac:spMkLst>
            <pc:docMk/>
            <pc:sldMk cId="454941652" sldId="273"/>
            <ac:spMk id="36" creationId="{3A6045E7-8748-CF8A-A9B5-1479A6021893}"/>
          </ac:spMkLst>
        </pc:spChg>
        <pc:spChg chg="mod">
          <ac:chgData name="Sarah Balian" userId="b9b6ec2c-f67a-4485-ae9a-27dddf9569d2" providerId="ADAL" clId="{5C021946-E79E-424E-A50F-DBD074D7C9B9}" dt="2022-12-06T19:47:28.298" v="2563" actId="207"/>
          <ac:spMkLst>
            <pc:docMk/>
            <pc:sldMk cId="454941652" sldId="273"/>
            <ac:spMk id="37" creationId="{24E116F7-2E45-096C-5484-C30AA3622009}"/>
          </ac:spMkLst>
        </pc:spChg>
        <pc:spChg chg="mod">
          <ac:chgData name="Sarah Balian" userId="b9b6ec2c-f67a-4485-ae9a-27dddf9569d2" providerId="ADAL" clId="{5C021946-E79E-424E-A50F-DBD074D7C9B9}" dt="2022-12-06T20:45:30.058" v="3093" actId="208"/>
          <ac:spMkLst>
            <pc:docMk/>
            <pc:sldMk cId="454941652" sldId="273"/>
            <ac:spMk id="38" creationId="{AD04D305-2F1B-09A1-7316-2CA8AE0B75EB}"/>
          </ac:spMkLst>
        </pc:spChg>
        <pc:spChg chg="mod">
          <ac:chgData name="Sarah Balian" userId="b9b6ec2c-f67a-4485-ae9a-27dddf9569d2" providerId="ADAL" clId="{5C021946-E79E-424E-A50F-DBD074D7C9B9}" dt="2022-12-06T20:45:44.673" v="3097" actId="208"/>
          <ac:spMkLst>
            <pc:docMk/>
            <pc:sldMk cId="454941652" sldId="273"/>
            <ac:spMk id="39" creationId="{E8EB246B-21B0-3706-9009-9F756AA23DB1}"/>
          </ac:spMkLst>
        </pc:spChg>
        <pc:spChg chg="mod">
          <ac:chgData name="Sarah Balian" userId="b9b6ec2c-f67a-4485-ae9a-27dddf9569d2" providerId="ADAL" clId="{5C021946-E79E-424E-A50F-DBD074D7C9B9}" dt="2022-12-06T20:46:40.635" v="3114" actId="208"/>
          <ac:spMkLst>
            <pc:docMk/>
            <pc:sldMk cId="454941652" sldId="273"/>
            <ac:spMk id="40" creationId="{6A2D8D17-55A6-5F49-0564-5524CA389360}"/>
          </ac:spMkLst>
        </pc:spChg>
        <pc:spChg chg="add mod">
          <ac:chgData name="Sarah Balian" userId="b9b6ec2c-f67a-4485-ae9a-27dddf9569d2" providerId="ADAL" clId="{5C021946-E79E-424E-A50F-DBD074D7C9B9}" dt="2022-12-06T19:54:08.034" v="2620" actId="1076"/>
          <ac:spMkLst>
            <pc:docMk/>
            <pc:sldMk cId="454941652" sldId="273"/>
            <ac:spMk id="41" creationId="{D668D04A-DECC-8646-63D2-86090C0B6EC2}"/>
          </ac:spMkLst>
        </pc:spChg>
        <pc:spChg chg="add mod">
          <ac:chgData name="Sarah Balian" userId="b9b6ec2c-f67a-4485-ae9a-27dddf9569d2" providerId="ADAL" clId="{5C021946-E79E-424E-A50F-DBD074D7C9B9}" dt="2022-12-06T19:55:38.688" v="2650" actId="1076"/>
          <ac:spMkLst>
            <pc:docMk/>
            <pc:sldMk cId="454941652" sldId="273"/>
            <ac:spMk id="42" creationId="{CF8A5421-9323-A745-9033-6B0858E056E5}"/>
          </ac:spMkLst>
        </pc:spChg>
        <pc:spChg chg="add mod">
          <ac:chgData name="Sarah Balian" userId="b9b6ec2c-f67a-4485-ae9a-27dddf9569d2" providerId="ADAL" clId="{5C021946-E79E-424E-A50F-DBD074D7C9B9}" dt="2022-12-06T19:56:17.155" v="2655" actId="20577"/>
          <ac:spMkLst>
            <pc:docMk/>
            <pc:sldMk cId="454941652" sldId="273"/>
            <ac:spMk id="43" creationId="{B7FC13D1-752F-56B6-5609-2A21E3445535}"/>
          </ac:spMkLst>
        </pc:spChg>
        <pc:spChg chg="add mod">
          <ac:chgData name="Sarah Balian" userId="b9b6ec2c-f67a-4485-ae9a-27dddf9569d2" providerId="ADAL" clId="{5C021946-E79E-424E-A50F-DBD074D7C9B9}" dt="2022-12-06T20:00:38.883" v="2670" actId="20577"/>
          <ac:spMkLst>
            <pc:docMk/>
            <pc:sldMk cId="454941652" sldId="273"/>
            <ac:spMk id="44" creationId="{4BC63EFC-51D8-5205-E29F-01514C838175}"/>
          </ac:spMkLst>
        </pc:spChg>
        <pc:spChg chg="add mod">
          <ac:chgData name="Sarah Balian" userId="b9b6ec2c-f67a-4485-ae9a-27dddf9569d2" providerId="ADAL" clId="{5C021946-E79E-424E-A50F-DBD074D7C9B9}" dt="2022-12-06T20:02:38.083" v="2688" actId="1076"/>
          <ac:spMkLst>
            <pc:docMk/>
            <pc:sldMk cId="454941652" sldId="273"/>
            <ac:spMk id="45" creationId="{BBE6A571-B611-7C03-DEE0-82AB9841B25B}"/>
          </ac:spMkLst>
        </pc:spChg>
        <pc:spChg chg="add mod">
          <ac:chgData name="Sarah Balian" userId="b9b6ec2c-f67a-4485-ae9a-27dddf9569d2" providerId="ADAL" clId="{5C021946-E79E-424E-A50F-DBD074D7C9B9}" dt="2022-12-06T20:14:41.453" v="2697" actId="14100"/>
          <ac:spMkLst>
            <pc:docMk/>
            <pc:sldMk cId="454941652" sldId="273"/>
            <ac:spMk id="46" creationId="{42DF423A-99C8-4EB4-85E6-B227F5AC86CF}"/>
          </ac:spMkLst>
        </pc:spChg>
        <pc:spChg chg="add mod">
          <ac:chgData name="Sarah Balian" userId="b9b6ec2c-f67a-4485-ae9a-27dddf9569d2" providerId="ADAL" clId="{5C021946-E79E-424E-A50F-DBD074D7C9B9}" dt="2022-12-06T20:15:47.077" v="2709" actId="20577"/>
          <ac:spMkLst>
            <pc:docMk/>
            <pc:sldMk cId="454941652" sldId="273"/>
            <ac:spMk id="47" creationId="{1A54FE55-9EA8-7040-3CAE-58A0BC0B5A7A}"/>
          </ac:spMkLst>
        </pc:spChg>
        <pc:spChg chg="add mod">
          <ac:chgData name="Sarah Balian" userId="b9b6ec2c-f67a-4485-ae9a-27dddf9569d2" providerId="ADAL" clId="{5C021946-E79E-424E-A50F-DBD074D7C9B9}" dt="2022-12-06T20:16:18.933" v="2724" actId="1076"/>
          <ac:spMkLst>
            <pc:docMk/>
            <pc:sldMk cId="454941652" sldId="273"/>
            <ac:spMk id="48" creationId="{C745E97A-7FD6-1663-C9EC-826AD8D437D1}"/>
          </ac:spMkLst>
        </pc:spChg>
        <pc:spChg chg="add mod">
          <ac:chgData name="Sarah Balian" userId="b9b6ec2c-f67a-4485-ae9a-27dddf9569d2" providerId="ADAL" clId="{5C021946-E79E-424E-A50F-DBD074D7C9B9}" dt="2022-12-06T20:16:54.607" v="2733" actId="1076"/>
          <ac:spMkLst>
            <pc:docMk/>
            <pc:sldMk cId="454941652" sldId="273"/>
            <ac:spMk id="49" creationId="{5A089B96-6EB7-40E6-B695-CA14F03E510E}"/>
          </ac:spMkLst>
        </pc:spChg>
        <pc:spChg chg="add mod">
          <ac:chgData name="Sarah Balian" userId="b9b6ec2c-f67a-4485-ae9a-27dddf9569d2" providerId="ADAL" clId="{5C021946-E79E-424E-A50F-DBD074D7C9B9}" dt="2022-12-06T20:45:13.123" v="3088" actId="1076"/>
          <ac:spMkLst>
            <pc:docMk/>
            <pc:sldMk cId="454941652" sldId="273"/>
            <ac:spMk id="50" creationId="{B4A38A1D-ED77-E4A3-DF60-1B2D80DD4252}"/>
          </ac:spMkLst>
        </pc:spChg>
        <pc:spChg chg="add mod">
          <ac:chgData name="Sarah Balian" userId="b9b6ec2c-f67a-4485-ae9a-27dddf9569d2" providerId="ADAL" clId="{5C021946-E79E-424E-A50F-DBD074D7C9B9}" dt="2022-12-06T20:20:22.068" v="2781" actId="1076"/>
          <ac:spMkLst>
            <pc:docMk/>
            <pc:sldMk cId="454941652" sldId="273"/>
            <ac:spMk id="51" creationId="{3D949BF7-3246-03FC-D71D-FF2B194A5867}"/>
          </ac:spMkLst>
        </pc:spChg>
        <pc:spChg chg="add mod">
          <ac:chgData name="Sarah Balian" userId="b9b6ec2c-f67a-4485-ae9a-27dddf9569d2" providerId="ADAL" clId="{5C021946-E79E-424E-A50F-DBD074D7C9B9}" dt="2022-12-06T20:20:30.276" v="2782" actId="1076"/>
          <ac:spMkLst>
            <pc:docMk/>
            <pc:sldMk cId="454941652" sldId="273"/>
            <ac:spMk id="52" creationId="{D73A6417-5A8E-992C-44F0-86E234C17E10}"/>
          </ac:spMkLst>
        </pc:spChg>
        <pc:spChg chg="add mod">
          <ac:chgData name="Sarah Balian" userId="b9b6ec2c-f67a-4485-ae9a-27dddf9569d2" providerId="ADAL" clId="{5C021946-E79E-424E-A50F-DBD074D7C9B9}" dt="2022-12-06T20:24:33.971" v="2799" actId="1076"/>
          <ac:spMkLst>
            <pc:docMk/>
            <pc:sldMk cId="454941652" sldId="273"/>
            <ac:spMk id="53" creationId="{34E58A3B-6C41-24E5-AFB9-0CC8E52DFFBF}"/>
          </ac:spMkLst>
        </pc:spChg>
        <pc:spChg chg="add mod">
          <ac:chgData name="Sarah Balian" userId="b9b6ec2c-f67a-4485-ae9a-27dddf9569d2" providerId="ADAL" clId="{5C021946-E79E-424E-A50F-DBD074D7C9B9}" dt="2022-12-06T20:25:17.220" v="2811" actId="1076"/>
          <ac:spMkLst>
            <pc:docMk/>
            <pc:sldMk cId="454941652" sldId="273"/>
            <ac:spMk id="54" creationId="{3C62B939-790C-DB0F-0CF6-1E2C6F585ED4}"/>
          </ac:spMkLst>
        </pc:spChg>
        <pc:spChg chg="add mod">
          <ac:chgData name="Sarah Balian" userId="b9b6ec2c-f67a-4485-ae9a-27dddf9569d2" providerId="ADAL" clId="{5C021946-E79E-424E-A50F-DBD074D7C9B9}" dt="2022-12-06T20:44:54.116" v="3082" actId="1076"/>
          <ac:spMkLst>
            <pc:docMk/>
            <pc:sldMk cId="454941652" sldId="273"/>
            <ac:spMk id="55" creationId="{16C6B6BA-7222-2A46-CA43-30A3DC2F40E5}"/>
          </ac:spMkLst>
        </pc:spChg>
        <pc:spChg chg="add del mod">
          <ac:chgData name="Sarah Balian" userId="b9b6ec2c-f67a-4485-ae9a-27dddf9569d2" providerId="ADAL" clId="{5C021946-E79E-424E-A50F-DBD074D7C9B9}" dt="2022-12-06T20:30:59.342" v="2833" actId="478"/>
          <ac:spMkLst>
            <pc:docMk/>
            <pc:sldMk cId="454941652" sldId="273"/>
            <ac:spMk id="57" creationId="{F119EB20-59AD-7B0D-8C95-73057D9FDB02}"/>
          </ac:spMkLst>
        </pc:spChg>
        <pc:spChg chg="add mod">
          <ac:chgData name="Sarah Balian" userId="b9b6ec2c-f67a-4485-ae9a-27dddf9569d2" providerId="ADAL" clId="{5C021946-E79E-424E-A50F-DBD074D7C9B9}" dt="2022-12-07T14:11:54.810" v="4415" actId="120"/>
          <ac:spMkLst>
            <pc:docMk/>
            <pc:sldMk cId="454941652" sldId="273"/>
            <ac:spMk id="58" creationId="{DB0E9556-57C4-FB9F-F4ED-4A86F430775C}"/>
          </ac:spMkLst>
        </pc:spChg>
        <pc:spChg chg="add mod">
          <ac:chgData name="Sarah Balian" userId="b9b6ec2c-f67a-4485-ae9a-27dddf9569d2" providerId="ADAL" clId="{5C021946-E79E-424E-A50F-DBD074D7C9B9}" dt="2022-12-06T20:31:48.141" v="2856" actId="1076"/>
          <ac:spMkLst>
            <pc:docMk/>
            <pc:sldMk cId="454941652" sldId="273"/>
            <ac:spMk id="59" creationId="{4D135624-874F-7303-6186-F1323F30C5AA}"/>
          </ac:spMkLst>
        </pc:spChg>
        <pc:spChg chg="add mod">
          <ac:chgData name="Sarah Balian" userId="b9b6ec2c-f67a-4485-ae9a-27dddf9569d2" providerId="ADAL" clId="{5C021946-E79E-424E-A50F-DBD074D7C9B9}" dt="2022-12-06T20:39:03.068" v="2977" actId="1076"/>
          <ac:spMkLst>
            <pc:docMk/>
            <pc:sldMk cId="454941652" sldId="273"/>
            <ac:spMk id="60" creationId="{283A431F-66DE-56D0-6F8C-E197CA434994}"/>
          </ac:spMkLst>
        </pc:spChg>
        <pc:spChg chg="add mod">
          <ac:chgData name="Sarah Balian" userId="b9b6ec2c-f67a-4485-ae9a-27dddf9569d2" providerId="ADAL" clId="{5C021946-E79E-424E-A50F-DBD074D7C9B9}" dt="2022-12-06T20:35:46.069" v="2927" actId="1038"/>
          <ac:spMkLst>
            <pc:docMk/>
            <pc:sldMk cId="454941652" sldId="273"/>
            <ac:spMk id="61" creationId="{13D1EBF7-3808-CC4B-C914-B34A82C02B00}"/>
          </ac:spMkLst>
        </pc:spChg>
        <pc:spChg chg="add mod">
          <ac:chgData name="Sarah Balian" userId="b9b6ec2c-f67a-4485-ae9a-27dddf9569d2" providerId="ADAL" clId="{5C021946-E79E-424E-A50F-DBD074D7C9B9}" dt="2022-12-06T20:45:40.515" v="3095" actId="1076"/>
          <ac:spMkLst>
            <pc:docMk/>
            <pc:sldMk cId="454941652" sldId="273"/>
            <ac:spMk id="1033" creationId="{3CD9B410-05B2-6138-6911-D2332C745AC9}"/>
          </ac:spMkLst>
        </pc:spChg>
        <pc:spChg chg="add mod">
          <ac:chgData name="Sarah Balian" userId="b9b6ec2c-f67a-4485-ae9a-27dddf9569d2" providerId="ADAL" clId="{5C021946-E79E-424E-A50F-DBD074D7C9B9}" dt="2022-12-06T20:37:05.813" v="2950" actId="1076"/>
          <ac:spMkLst>
            <pc:docMk/>
            <pc:sldMk cId="454941652" sldId="273"/>
            <ac:spMk id="1034" creationId="{7DB997D1-C003-D6C6-1F18-F0F31FEDDA4D}"/>
          </ac:spMkLst>
        </pc:spChg>
        <pc:spChg chg="add mod">
          <ac:chgData name="Sarah Balian" userId="b9b6ec2c-f67a-4485-ae9a-27dddf9569d2" providerId="ADAL" clId="{5C021946-E79E-424E-A50F-DBD074D7C9B9}" dt="2022-12-06T20:37:56.306" v="2962" actId="20577"/>
          <ac:spMkLst>
            <pc:docMk/>
            <pc:sldMk cId="454941652" sldId="273"/>
            <ac:spMk id="1035" creationId="{505D2889-80F3-69CB-1B35-181142E76EFB}"/>
          </ac:spMkLst>
        </pc:spChg>
        <pc:spChg chg="add mod">
          <ac:chgData name="Sarah Balian" userId="b9b6ec2c-f67a-4485-ae9a-27dddf9569d2" providerId="ADAL" clId="{5C021946-E79E-424E-A50F-DBD074D7C9B9}" dt="2022-12-06T20:41:02.574" v="3014" actId="1076"/>
          <ac:spMkLst>
            <pc:docMk/>
            <pc:sldMk cId="454941652" sldId="273"/>
            <ac:spMk id="1036" creationId="{857DBFB8-A839-2B3D-F992-3D5B522A6EDA}"/>
          </ac:spMkLst>
        </pc:spChg>
        <pc:spChg chg="add mod">
          <ac:chgData name="Sarah Balian" userId="b9b6ec2c-f67a-4485-ae9a-27dddf9569d2" providerId="ADAL" clId="{5C021946-E79E-424E-A50F-DBD074D7C9B9}" dt="2022-12-06T20:42:28.535" v="3046" actId="20577"/>
          <ac:spMkLst>
            <pc:docMk/>
            <pc:sldMk cId="454941652" sldId="273"/>
            <ac:spMk id="1037" creationId="{A619D19B-59AC-7D09-4061-FA84E7FB471A}"/>
          </ac:spMkLst>
        </pc:spChg>
        <pc:spChg chg="add mod">
          <ac:chgData name="Sarah Balian" userId="b9b6ec2c-f67a-4485-ae9a-27dddf9569d2" providerId="ADAL" clId="{5C021946-E79E-424E-A50F-DBD074D7C9B9}" dt="2022-12-06T20:40:49.029" v="3012" actId="1076"/>
          <ac:spMkLst>
            <pc:docMk/>
            <pc:sldMk cId="454941652" sldId="273"/>
            <ac:spMk id="1038" creationId="{5909F8BF-9101-628B-51F4-11674CFA84EF}"/>
          </ac:spMkLst>
        </pc:spChg>
        <pc:spChg chg="add mod">
          <ac:chgData name="Sarah Balian" userId="b9b6ec2c-f67a-4485-ae9a-27dddf9569d2" providerId="ADAL" clId="{5C021946-E79E-424E-A50F-DBD074D7C9B9}" dt="2022-12-06T20:42:06.134" v="3041" actId="20577"/>
          <ac:spMkLst>
            <pc:docMk/>
            <pc:sldMk cId="454941652" sldId="273"/>
            <ac:spMk id="1041" creationId="{EDDDA1C2-40F2-C465-D3BB-2E406CC881AB}"/>
          </ac:spMkLst>
        </pc:spChg>
        <pc:spChg chg="add mod">
          <ac:chgData name="Sarah Balian" userId="b9b6ec2c-f67a-4485-ae9a-27dddf9569d2" providerId="ADAL" clId="{5C021946-E79E-424E-A50F-DBD074D7C9B9}" dt="2022-12-06T20:43:37.733" v="3068" actId="1076"/>
          <ac:spMkLst>
            <pc:docMk/>
            <pc:sldMk cId="454941652" sldId="273"/>
            <ac:spMk id="1046" creationId="{8A57591F-F75D-FBB3-BD7E-757A1AFC2F44}"/>
          </ac:spMkLst>
        </pc:spChg>
        <pc:grpChg chg="mod">
          <ac:chgData name="Sarah Balian" userId="b9b6ec2c-f67a-4485-ae9a-27dddf9569d2" providerId="ADAL" clId="{5C021946-E79E-424E-A50F-DBD074D7C9B9}" dt="2022-12-06T19:44:23.790" v="2544" actId="338"/>
          <ac:grpSpMkLst>
            <pc:docMk/>
            <pc:sldMk cId="454941652" sldId="273"/>
            <ac:grpSpMk id="1" creationId="{00000000-0000-0000-0000-000000000000}"/>
          </ac:grpSpMkLst>
        </pc:grpChg>
        <pc:grpChg chg="add del mod">
          <ac:chgData name="Sarah Balian" userId="b9b6ec2c-f67a-4485-ae9a-27dddf9569d2" providerId="ADAL" clId="{5C021946-E79E-424E-A50F-DBD074D7C9B9}" dt="2022-12-06T19:46:27.602" v="2554" actId="478"/>
          <ac:grpSpMkLst>
            <pc:docMk/>
            <pc:sldMk cId="454941652" sldId="273"/>
            <ac:grpSpMk id="7" creationId="{3B1BE983-4178-47CB-E76F-CF77A4741371}"/>
          </ac:grpSpMkLst>
        </pc:grpChg>
        <pc:grpChg chg="mod">
          <ac:chgData name="Sarah Balian" userId="b9b6ec2c-f67a-4485-ae9a-27dddf9569d2" providerId="ADAL" clId="{5C021946-E79E-424E-A50F-DBD074D7C9B9}" dt="2022-12-06T20:37:43.174" v="2960" actId="1076"/>
          <ac:grpSpMkLst>
            <pc:docMk/>
            <pc:sldMk cId="454941652" sldId="273"/>
            <ac:grpSpMk id="12" creationId="{5E9238D3-4F99-E415-7A54-9FE1BC3F8A71}"/>
          </ac:grpSpMkLst>
        </pc:grpChg>
        <pc:grpChg chg="mod">
          <ac:chgData name="Sarah Balian" userId="b9b6ec2c-f67a-4485-ae9a-27dddf9569d2" providerId="ADAL" clId="{5C021946-E79E-424E-A50F-DBD074D7C9B9}" dt="2022-12-06T19:47:28.298" v="2563" actId="207"/>
          <ac:grpSpMkLst>
            <pc:docMk/>
            <pc:sldMk cId="454941652" sldId="273"/>
            <ac:grpSpMk id="14" creationId="{BC42B063-9625-A786-D121-49378D2AC485}"/>
          </ac:grpSpMkLst>
        </pc:grpChg>
        <pc:graphicFrameChg chg="add del mod">
          <ac:chgData name="Sarah Balian" userId="b9b6ec2c-f67a-4485-ae9a-27dddf9569d2" providerId="ADAL" clId="{5C021946-E79E-424E-A50F-DBD074D7C9B9}" dt="2022-12-06T19:42:50.636" v="2533" actId="478"/>
          <ac:graphicFrameMkLst>
            <pc:docMk/>
            <pc:sldMk cId="454941652" sldId="273"/>
            <ac:graphicFrameMk id="9" creationId="{16BB2B36-D329-083C-5198-BEEC5AC12CFA}"/>
          </ac:graphicFrameMkLst>
        </pc:graphicFrameChg>
        <pc:picChg chg="add del mod">
          <ac:chgData name="Sarah Balian" userId="b9b6ec2c-f67a-4485-ae9a-27dddf9569d2" providerId="ADAL" clId="{5C021946-E79E-424E-A50F-DBD074D7C9B9}" dt="2022-12-06T20:32:23.727" v="2857" actId="21"/>
          <ac:picMkLst>
            <pc:docMk/>
            <pc:sldMk cId="454941652" sldId="273"/>
            <ac:picMk id="4" creationId="{57880551-3579-BB08-D97B-40736F973170}"/>
          </ac:picMkLst>
        </pc:picChg>
        <pc:picChg chg="add del mod">
          <ac:chgData name="Sarah Balian" userId="b9b6ec2c-f67a-4485-ae9a-27dddf9569d2" providerId="ADAL" clId="{5C021946-E79E-424E-A50F-DBD074D7C9B9}" dt="2022-12-06T19:44:23.790" v="2544" actId="338"/>
          <ac:picMkLst>
            <pc:docMk/>
            <pc:sldMk cId="454941652" sldId="273"/>
            <ac:picMk id="6" creationId="{3AF1A843-487E-A655-5F2E-7C8A1CD014E5}"/>
          </ac:picMkLst>
        </pc:picChg>
        <pc:picChg chg="add del mod">
          <ac:chgData name="Sarah Balian" userId="b9b6ec2c-f67a-4485-ae9a-27dddf9569d2" providerId="ADAL" clId="{5C021946-E79E-424E-A50F-DBD074D7C9B9}" dt="2022-12-06T19:47:12.496" v="2559" actId="27803"/>
          <ac:picMkLst>
            <pc:docMk/>
            <pc:sldMk cId="454941652" sldId="273"/>
            <ac:picMk id="11" creationId="{B4984E27-9A55-63B1-05FA-65941683051A}"/>
          </ac:picMkLst>
        </pc:picChg>
        <pc:picChg chg="add del mod">
          <ac:chgData name="Sarah Balian" userId="b9b6ec2c-f67a-4485-ae9a-27dddf9569d2" providerId="ADAL" clId="{5C021946-E79E-424E-A50F-DBD074D7C9B9}" dt="2022-12-06T19:46:27.602" v="2554" actId="478"/>
          <ac:picMkLst>
            <pc:docMk/>
            <pc:sldMk cId="454941652" sldId="273"/>
            <ac:picMk id="1029" creationId="{5930E1AE-D04B-7E3A-4573-5E21F4EBC92C}"/>
          </ac:picMkLst>
        </pc:picChg>
        <pc:picChg chg="add mod">
          <ac:chgData name="Sarah Balian" userId="b9b6ec2c-f67a-4485-ae9a-27dddf9569d2" providerId="ADAL" clId="{5C021946-E79E-424E-A50F-DBD074D7C9B9}" dt="2022-12-07T13:59:58.192" v="4191"/>
          <ac:picMkLst>
            <pc:docMk/>
            <pc:sldMk cId="454941652" sldId="273"/>
            <ac:picMk id="1047" creationId="{D7FE3863-12E1-E1C6-6EF5-9F3DE5DF3376}"/>
          </ac:picMkLst>
        </pc:picChg>
        <pc:cxnChg chg="add del mod">
          <ac:chgData name="Sarah Balian" userId="b9b6ec2c-f67a-4485-ae9a-27dddf9569d2" providerId="ADAL" clId="{5C021946-E79E-424E-A50F-DBD074D7C9B9}" dt="2022-12-06T20:34:54.516" v="2879" actId="478"/>
          <ac:cxnSpMkLst>
            <pc:docMk/>
            <pc:sldMk cId="454941652" sldId="273"/>
            <ac:cxnSpMk id="63" creationId="{FFA903EA-FA97-3A99-BF5D-F677996B52B3}"/>
          </ac:cxnSpMkLst>
        </pc:cxnChg>
        <pc:cxnChg chg="add mod">
          <ac:chgData name="Sarah Balian" userId="b9b6ec2c-f67a-4485-ae9a-27dddf9569d2" providerId="ADAL" clId="{5C021946-E79E-424E-A50F-DBD074D7C9B9}" dt="2022-12-06T20:35:34.388" v="2906" actId="14100"/>
          <ac:cxnSpMkLst>
            <pc:docMk/>
            <pc:sldMk cId="454941652" sldId="273"/>
            <ac:cxnSpMk id="1028" creationId="{251E71C6-C5DE-756D-28C9-B37F00509337}"/>
          </ac:cxnSpMkLst>
        </pc:cxnChg>
        <pc:cxnChg chg="add mod">
          <ac:chgData name="Sarah Balian" userId="b9b6ec2c-f67a-4485-ae9a-27dddf9569d2" providerId="ADAL" clId="{5C021946-E79E-424E-A50F-DBD074D7C9B9}" dt="2022-12-06T20:41:53.799" v="3039" actId="14100"/>
          <ac:cxnSpMkLst>
            <pc:docMk/>
            <pc:sldMk cId="454941652" sldId="273"/>
            <ac:cxnSpMk id="1039" creationId="{27A9561D-6FFC-F4BF-D6C2-12FEB0D3D959}"/>
          </ac:cxnSpMkLst>
        </pc:cxnChg>
        <pc:cxnChg chg="add mod">
          <ac:chgData name="Sarah Balian" userId="b9b6ec2c-f67a-4485-ae9a-27dddf9569d2" providerId="ADAL" clId="{5C021946-E79E-424E-A50F-DBD074D7C9B9}" dt="2022-12-06T20:42:19.973" v="3044" actId="14100"/>
          <ac:cxnSpMkLst>
            <pc:docMk/>
            <pc:sldMk cId="454941652" sldId="273"/>
            <ac:cxnSpMk id="1044" creationId="{449259B2-AC01-86E5-AAE4-014A1E3AD19E}"/>
          </ac:cxnSpMkLst>
        </pc:cxnChg>
      </pc:sldChg>
      <pc:sldChg chg="addSp delSp modSp add mod">
        <pc:chgData name="Sarah Balian" userId="b9b6ec2c-f67a-4485-ae9a-27dddf9569d2" providerId="ADAL" clId="{5C021946-E79E-424E-A50F-DBD074D7C9B9}" dt="2022-12-07T14:11:50.403" v="4414" actId="120"/>
        <pc:sldMkLst>
          <pc:docMk/>
          <pc:sldMk cId="4007693361" sldId="274"/>
        </pc:sldMkLst>
        <pc:spChg chg="del mod">
          <ac:chgData name="Sarah Balian" userId="b9b6ec2c-f67a-4485-ae9a-27dddf9569d2" providerId="ADAL" clId="{5C021946-E79E-424E-A50F-DBD074D7C9B9}" dt="2022-12-06T20:30:47.714" v="2829" actId="21"/>
          <ac:spMkLst>
            <pc:docMk/>
            <pc:sldMk cId="4007693361" sldId="274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9:41:58.124" v="2467" actId="1076"/>
          <ac:spMkLst>
            <pc:docMk/>
            <pc:sldMk cId="4007693361" sldId="274"/>
            <ac:spMk id="3" creationId="{E4FD1E92-5DBC-B105-F246-2355E4FF9A74}"/>
          </ac:spMkLst>
        </pc:spChg>
        <pc:spChg chg="add mod">
          <ac:chgData name="Sarah Balian" userId="b9b6ec2c-f67a-4485-ae9a-27dddf9569d2" providerId="ADAL" clId="{5C021946-E79E-424E-A50F-DBD074D7C9B9}" dt="2022-12-07T14:11:50.403" v="4414" actId="120"/>
          <ac:spMkLst>
            <pc:docMk/>
            <pc:sldMk cId="4007693361" sldId="274"/>
            <ac:spMk id="4" creationId="{BFC0D5BD-61B2-8BB5-03B3-97A724292904}"/>
          </ac:spMkLst>
        </pc:spChg>
        <pc:spChg chg="add del mod">
          <ac:chgData name="Sarah Balian" userId="b9b6ec2c-f67a-4485-ae9a-27dddf9569d2" providerId="ADAL" clId="{5C021946-E79E-424E-A50F-DBD074D7C9B9}" dt="2022-12-06T20:30:49.476" v="2830" actId="478"/>
          <ac:spMkLst>
            <pc:docMk/>
            <pc:sldMk cId="4007693361" sldId="274"/>
            <ac:spMk id="6" creationId="{93F03EFE-A15E-3122-F811-700110876976}"/>
          </ac:spMkLst>
        </pc:spChg>
        <pc:picChg chg="add mod">
          <ac:chgData name="Sarah Balian" userId="b9b6ec2c-f67a-4485-ae9a-27dddf9569d2" providerId="ADAL" clId="{5C021946-E79E-424E-A50F-DBD074D7C9B9}" dt="2022-12-06T20:32:24.948" v="2858"/>
          <ac:picMkLst>
            <pc:docMk/>
            <pc:sldMk cId="4007693361" sldId="274"/>
            <ac:picMk id="7" creationId="{F2184729-ADE0-F5BE-E705-C3C16BEEA5D9}"/>
          </ac:picMkLst>
        </pc:picChg>
      </pc:sldChg>
      <pc:sldChg chg="delSp modSp add mod">
        <pc:chgData name="Sarah Balian" userId="b9b6ec2c-f67a-4485-ae9a-27dddf9569d2" providerId="ADAL" clId="{5C021946-E79E-424E-A50F-DBD074D7C9B9}" dt="2022-12-06T21:04:34.918" v="3241" actId="478"/>
        <pc:sldMkLst>
          <pc:docMk/>
          <pc:sldMk cId="111198767" sldId="275"/>
        </pc:sldMkLst>
        <pc:spChg chg="mod">
          <ac:chgData name="Sarah Balian" userId="b9b6ec2c-f67a-4485-ae9a-27dddf9569d2" providerId="ADAL" clId="{5C021946-E79E-424E-A50F-DBD074D7C9B9}" dt="2022-12-06T21:02:12.045" v="3163" actId="20577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21:03:01.199" v="3228" actId="20577"/>
          <ac:spMkLst>
            <pc:docMk/>
            <pc:sldMk cId="111198767" sldId="275"/>
            <ac:spMk id="3" creationId="{E4FD1E92-5DBC-B105-F246-2355E4FF9A74}"/>
          </ac:spMkLst>
        </pc:spChg>
        <pc:spChg chg="del">
          <ac:chgData name="Sarah Balian" userId="b9b6ec2c-f67a-4485-ae9a-27dddf9569d2" providerId="ADAL" clId="{5C021946-E79E-424E-A50F-DBD074D7C9B9}" dt="2022-12-06T21:04:34.918" v="3241" actId="478"/>
          <ac:spMkLst>
            <pc:docMk/>
            <pc:sldMk cId="111198767" sldId="275"/>
            <ac:spMk id="4" creationId="{CB3FACD9-A5D0-EEFF-C2B2-E4A77442B70D}"/>
          </ac:spMkLst>
        </pc:spChg>
        <pc:spChg chg="del">
          <ac:chgData name="Sarah Balian" userId="b9b6ec2c-f67a-4485-ae9a-27dddf9569d2" providerId="ADAL" clId="{5C021946-E79E-424E-A50F-DBD074D7C9B9}" dt="2022-12-06T21:04:34.918" v="3241" actId="478"/>
          <ac:spMkLst>
            <pc:docMk/>
            <pc:sldMk cId="111198767" sldId="275"/>
            <ac:spMk id="5" creationId="{F9389E6D-AE41-DA2B-E7C6-C8A222BB5D45}"/>
          </ac:spMkLst>
        </pc:spChg>
      </pc:sldChg>
      <pc:sldChg chg="addSp delSp modSp add mod addCm">
        <pc:chgData name="Sarah Balian" userId="b9b6ec2c-f67a-4485-ae9a-27dddf9569d2" providerId="ADAL" clId="{5C021946-E79E-424E-A50F-DBD074D7C9B9}" dt="2022-12-07T14:01:18.503" v="4192"/>
        <pc:sldMkLst>
          <pc:docMk/>
          <pc:sldMk cId="995516696" sldId="276"/>
        </pc:sldMkLst>
        <pc:spChg chg="mod">
          <ac:chgData name="Sarah Balian" userId="b9b6ec2c-f67a-4485-ae9a-27dddf9569d2" providerId="ADAL" clId="{5C021946-E79E-424E-A50F-DBD074D7C9B9}" dt="2022-12-06T21:08:28.241" v="3276" actId="403"/>
          <ac:spMkLst>
            <pc:docMk/>
            <pc:sldMk cId="995516696" sldId="276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21:09:06.893" v="3317" actId="20577"/>
          <ac:spMkLst>
            <pc:docMk/>
            <pc:sldMk cId="995516696" sldId="276"/>
            <ac:spMk id="3" creationId="{E4FD1E92-5DBC-B105-F246-2355E4FF9A74}"/>
          </ac:spMkLst>
        </pc:spChg>
        <pc:spChg chg="add mod">
          <ac:chgData name="Sarah Balian" userId="b9b6ec2c-f67a-4485-ae9a-27dddf9569d2" providerId="ADAL" clId="{5C021946-E79E-424E-A50F-DBD074D7C9B9}" dt="2022-12-06T21:13:45.118" v="3393" actId="403"/>
          <ac:spMkLst>
            <pc:docMk/>
            <pc:sldMk cId="995516696" sldId="276"/>
            <ac:spMk id="4" creationId="{EFF7A8D9-8536-2529-A343-3E45EE4D2E0B}"/>
          </ac:spMkLst>
        </pc:spChg>
        <pc:spChg chg="add mod">
          <ac:chgData name="Sarah Balian" userId="b9b6ec2c-f67a-4485-ae9a-27dddf9569d2" providerId="ADAL" clId="{5C021946-E79E-424E-A50F-DBD074D7C9B9}" dt="2022-12-06T21:13:49.728" v="3394" actId="108"/>
          <ac:spMkLst>
            <pc:docMk/>
            <pc:sldMk cId="995516696" sldId="276"/>
            <ac:spMk id="5" creationId="{104FF3C6-7D13-3DDE-4B1B-471193A52BFB}"/>
          </ac:spMkLst>
        </pc:spChg>
        <pc:graphicFrameChg chg="del">
          <ac:chgData name="Sarah Balian" userId="b9b6ec2c-f67a-4485-ae9a-27dddf9569d2" providerId="ADAL" clId="{5C021946-E79E-424E-A50F-DBD074D7C9B9}" dt="2022-12-06T21:07:50.315" v="3264" actId="478"/>
          <ac:graphicFrameMkLst>
            <pc:docMk/>
            <pc:sldMk cId="995516696" sldId="276"/>
            <ac:graphicFrameMk id="9" creationId="{16BB2B36-D329-083C-5198-BEEC5AC12CFA}"/>
          </ac:graphicFrameMkLst>
        </pc:graphicFrameChg>
      </pc:sldChg>
      <pc:sldChg chg="addSp delSp modSp new del mod">
        <pc:chgData name="Sarah Balian" userId="b9b6ec2c-f67a-4485-ae9a-27dddf9569d2" providerId="ADAL" clId="{5C021946-E79E-424E-A50F-DBD074D7C9B9}" dt="2022-12-06T21:19:39.847" v="3408" actId="680"/>
        <pc:sldMkLst>
          <pc:docMk/>
          <pc:sldMk cId="3362312692" sldId="277"/>
        </pc:sldMkLst>
        <pc:spChg chg="add del">
          <ac:chgData name="Sarah Balian" userId="b9b6ec2c-f67a-4485-ae9a-27dddf9569d2" providerId="ADAL" clId="{5C021946-E79E-424E-A50F-DBD074D7C9B9}" dt="2022-12-06T21:19:39.498" v="3407" actId="1957"/>
          <ac:spMkLst>
            <pc:docMk/>
            <pc:sldMk cId="3362312692" sldId="277"/>
            <ac:spMk id="3" creationId="{225B66D3-0B72-02FD-AAA5-7CF089149DA9}"/>
          </ac:spMkLst>
        </pc:spChg>
        <pc:graphicFrameChg chg="add del mod">
          <ac:chgData name="Sarah Balian" userId="b9b6ec2c-f67a-4485-ae9a-27dddf9569d2" providerId="ADAL" clId="{5C021946-E79E-424E-A50F-DBD074D7C9B9}" dt="2022-12-06T21:19:39.498" v="3407" actId="1957"/>
          <ac:graphicFrameMkLst>
            <pc:docMk/>
            <pc:sldMk cId="3362312692" sldId="277"/>
            <ac:graphicFrameMk id="6" creationId="{F091A78D-949E-A6F4-206D-835D264DA1A9}"/>
          </ac:graphicFrameMkLst>
        </pc:graphicFrameChg>
      </pc:sldChg>
      <pc:sldChg chg="addSp modSp new mod">
        <pc:chgData name="Sarah Balian" userId="b9b6ec2c-f67a-4485-ae9a-27dddf9569d2" providerId="ADAL" clId="{5C021946-E79E-424E-A50F-DBD074D7C9B9}" dt="2022-12-07T13:59:11.539" v="4190" actId="20577"/>
        <pc:sldMkLst>
          <pc:docMk/>
          <pc:sldMk cId="3374680457" sldId="277"/>
        </pc:sldMkLst>
        <pc:spChg chg="mod">
          <ac:chgData name="Sarah Balian" userId="b9b6ec2c-f67a-4485-ae9a-27dddf9569d2" providerId="ADAL" clId="{5C021946-E79E-424E-A50F-DBD074D7C9B9}" dt="2022-12-07T13:59:11.539" v="4190" actId="20577"/>
          <ac:spMkLst>
            <pc:docMk/>
            <pc:sldMk cId="3374680457" sldId="277"/>
            <ac:spMk id="2" creationId="{6AA74B7B-36AF-A7A5-D5E5-A9172DCE655C}"/>
          </ac:spMkLst>
        </pc:spChg>
        <pc:spChg chg="mod">
          <ac:chgData name="Sarah Balian" userId="b9b6ec2c-f67a-4485-ae9a-27dddf9569d2" providerId="ADAL" clId="{5C021946-E79E-424E-A50F-DBD074D7C9B9}" dt="2022-12-06T21:26:49.984" v="3587" actId="1076"/>
          <ac:spMkLst>
            <pc:docMk/>
            <pc:sldMk cId="3374680457" sldId="277"/>
            <ac:spMk id="3" creationId="{50B28AC5-2484-C681-1E51-654A978D440B}"/>
          </ac:spMkLst>
        </pc:spChg>
        <pc:graphicFrameChg chg="add mod">
          <ac:chgData name="Sarah Balian" userId="b9b6ec2c-f67a-4485-ae9a-27dddf9569d2" providerId="ADAL" clId="{5C021946-E79E-424E-A50F-DBD074D7C9B9}" dt="2022-12-06T21:29:35.634" v="3619"/>
          <ac:graphicFrameMkLst>
            <pc:docMk/>
            <pc:sldMk cId="3374680457" sldId="277"/>
            <ac:graphicFrameMk id="6" creationId="{9101D358-B10F-16E5-B75D-9B656EAA9665}"/>
          </ac:graphicFrameMkLst>
        </pc:graphicFrameChg>
        <pc:picChg chg="add mod">
          <ac:chgData name="Sarah Balian" userId="b9b6ec2c-f67a-4485-ae9a-27dddf9569d2" providerId="ADAL" clId="{5C021946-E79E-424E-A50F-DBD074D7C9B9}" dt="2022-12-07T13:59:08.660" v="4189"/>
          <ac:picMkLst>
            <pc:docMk/>
            <pc:sldMk cId="3374680457" sldId="277"/>
            <ac:picMk id="7" creationId="{CDC8E957-0394-0FEF-874F-71987C4CA3C8}"/>
          </ac:picMkLst>
        </pc:picChg>
      </pc:sldChg>
      <pc:sldChg chg="addSp delSp modSp add mod">
        <pc:chgData name="Sarah Balian" userId="b9b6ec2c-f67a-4485-ae9a-27dddf9569d2" providerId="ADAL" clId="{5C021946-E79E-424E-A50F-DBD074D7C9B9}" dt="2022-12-07T14:13:10.509" v="4423" actId="20577"/>
        <pc:sldMkLst>
          <pc:docMk/>
          <pc:sldMk cId="3303905315" sldId="278"/>
        </pc:sldMkLst>
        <pc:spChg chg="mod">
          <ac:chgData name="Sarah Balian" userId="b9b6ec2c-f67a-4485-ae9a-27dddf9569d2" providerId="ADAL" clId="{5C021946-E79E-424E-A50F-DBD074D7C9B9}" dt="2022-12-07T14:13:10.509" v="4423" actId="20577"/>
          <ac:spMkLst>
            <pc:docMk/>
            <pc:sldMk cId="3303905315" sldId="278"/>
            <ac:spMk id="2" creationId="{6AA74B7B-36AF-A7A5-D5E5-A9172DCE655C}"/>
          </ac:spMkLst>
        </pc:spChg>
        <pc:spChg chg="mod">
          <ac:chgData name="Sarah Balian" userId="b9b6ec2c-f67a-4485-ae9a-27dddf9569d2" providerId="ADAL" clId="{5C021946-E79E-424E-A50F-DBD074D7C9B9}" dt="2022-12-06T22:09:41.444" v="3782" actId="6549"/>
          <ac:spMkLst>
            <pc:docMk/>
            <pc:sldMk cId="3303905315" sldId="278"/>
            <ac:spMk id="3" creationId="{50B28AC5-2484-C681-1E51-654A978D440B}"/>
          </ac:spMkLst>
        </pc:spChg>
        <pc:spChg chg="add mod">
          <ac:chgData name="Sarah Balian" userId="b9b6ec2c-f67a-4485-ae9a-27dddf9569d2" providerId="ADAL" clId="{5C021946-E79E-424E-A50F-DBD074D7C9B9}" dt="2022-12-06T21:50:35.097" v="3705"/>
          <ac:spMkLst>
            <pc:docMk/>
            <pc:sldMk cId="3303905315" sldId="278"/>
            <ac:spMk id="4" creationId="{90D53E62-090D-77E8-73FE-70C3F9C7BD7B}"/>
          </ac:spMkLst>
        </pc:spChg>
        <pc:spChg chg="mod">
          <ac:chgData name="Sarah Balian" userId="b9b6ec2c-f67a-4485-ae9a-27dddf9569d2" providerId="ADAL" clId="{5C021946-E79E-424E-A50F-DBD074D7C9B9}" dt="2022-12-06T21:50:35.097" v="3705"/>
          <ac:spMkLst>
            <pc:docMk/>
            <pc:sldMk cId="3303905315" sldId="278"/>
            <ac:spMk id="7" creationId="{3CB04C64-C937-6341-D079-99DA26296787}"/>
          </ac:spMkLst>
        </pc:spChg>
        <pc:spChg chg="mod">
          <ac:chgData name="Sarah Balian" userId="b9b6ec2c-f67a-4485-ae9a-27dddf9569d2" providerId="ADAL" clId="{5C021946-E79E-424E-A50F-DBD074D7C9B9}" dt="2022-12-06T22:21:53.089" v="3869" actId="207"/>
          <ac:spMkLst>
            <pc:docMk/>
            <pc:sldMk cId="3303905315" sldId="278"/>
            <ac:spMk id="9" creationId="{3FA5E493-31E1-ACCA-C2F2-D76017EC3F9D}"/>
          </ac:spMkLst>
        </pc:spChg>
        <pc:spChg chg="mod">
          <ac:chgData name="Sarah Balian" userId="b9b6ec2c-f67a-4485-ae9a-27dddf9569d2" providerId="ADAL" clId="{5C021946-E79E-424E-A50F-DBD074D7C9B9}" dt="2022-12-06T22:21:47.365" v="3867" actId="207"/>
          <ac:spMkLst>
            <pc:docMk/>
            <pc:sldMk cId="3303905315" sldId="278"/>
            <ac:spMk id="10" creationId="{3CC462E5-34F7-996E-F63C-84F5F2D7239C}"/>
          </ac:spMkLst>
        </pc:spChg>
        <pc:spChg chg="mod">
          <ac:chgData name="Sarah Balian" userId="b9b6ec2c-f67a-4485-ae9a-27dddf9569d2" providerId="ADAL" clId="{5C021946-E79E-424E-A50F-DBD074D7C9B9}" dt="2022-12-06T22:22:13.402" v="3874" actId="207"/>
          <ac:spMkLst>
            <pc:docMk/>
            <pc:sldMk cId="3303905315" sldId="278"/>
            <ac:spMk id="11" creationId="{9E9EA097-3E21-55CB-51AB-1A43F461FC49}"/>
          </ac:spMkLst>
        </pc:spChg>
        <pc:spChg chg="mod">
          <ac:chgData name="Sarah Balian" userId="b9b6ec2c-f67a-4485-ae9a-27dddf9569d2" providerId="ADAL" clId="{5C021946-E79E-424E-A50F-DBD074D7C9B9}" dt="2022-12-06T22:23:34.528" v="3893" actId="207"/>
          <ac:spMkLst>
            <pc:docMk/>
            <pc:sldMk cId="3303905315" sldId="278"/>
            <ac:spMk id="12" creationId="{0275D1B2-6C1F-00C3-0A76-B82C6A7AF2EC}"/>
          </ac:spMkLst>
        </pc:spChg>
        <pc:spChg chg="mod">
          <ac:chgData name="Sarah Balian" userId="b9b6ec2c-f67a-4485-ae9a-27dddf9569d2" providerId="ADAL" clId="{5C021946-E79E-424E-A50F-DBD074D7C9B9}" dt="2022-12-06T22:23:44.099" v="3896" actId="207"/>
          <ac:spMkLst>
            <pc:docMk/>
            <pc:sldMk cId="3303905315" sldId="278"/>
            <ac:spMk id="13" creationId="{2283ACFB-BFE8-3C8A-97B2-D9A78E7843EA}"/>
          </ac:spMkLst>
        </pc:spChg>
        <pc:spChg chg="mod">
          <ac:chgData name="Sarah Balian" userId="b9b6ec2c-f67a-4485-ae9a-27dddf9569d2" providerId="ADAL" clId="{5C021946-E79E-424E-A50F-DBD074D7C9B9}" dt="2022-12-06T22:23:24.905" v="3889" actId="207"/>
          <ac:spMkLst>
            <pc:docMk/>
            <pc:sldMk cId="3303905315" sldId="278"/>
            <ac:spMk id="14" creationId="{3B5A7F35-432C-DBF7-D15A-6F97EF09E1D7}"/>
          </ac:spMkLst>
        </pc:spChg>
        <pc:spChg chg="mod">
          <ac:chgData name="Sarah Balian" userId="b9b6ec2c-f67a-4485-ae9a-27dddf9569d2" providerId="ADAL" clId="{5C021946-E79E-424E-A50F-DBD074D7C9B9}" dt="2022-12-06T22:22:36.036" v="3878" actId="207"/>
          <ac:spMkLst>
            <pc:docMk/>
            <pc:sldMk cId="3303905315" sldId="278"/>
            <ac:spMk id="15" creationId="{5147F513-4BD9-802B-270B-BBABDEF13B91}"/>
          </ac:spMkLst>
        </pc:spChg>
        <pc:spChg chg="mod">
          <ac:chgData name="Sarah Balian" userId="b9b6ec2c-f67a-4485-ae9a-27dddf9569d2" providerId="ADAL" clId="{5C021946-E79E-424E-A50F-DBD074D7C9B9}" dt="2022-12-06T22:23:03.291" v="3881" actId="207"/>
          <ac:spMkLst>
            <pc:docMk/>
            <pc:sldMk cId="3303905315" sldId="278"/>
            <ac:spMk id="16" creationId="{FF9269C8-9752-B16F-B166-0AC99A8EAF09}"/>
          </ac:spMkLst>
        </pc:spChg>
        <pc:spChg chg="mod">
          <ac:chgData name="Sarah Balian" userId="b9b6ec2c-f67a-4485-ae9a-27dddf9569d2" providerId="ADAL" clId="{5C021946-E79E-424E-A50F-DBD074D7C9B9}" dt="2022-12-06T22:23:07.690" v="3883" actId="207"/>
          <ac:spMkLst>
            <pc:docMk/>
            <pc:sldMk cId="3303905315" sldId="278"/>
            <ac:spMk id="17" creationId="{9AFD35D5-DBBC-A83A-9767-5276233AD588}"/>
          </ac:spMkLst>
        </pc:spChg>
        <pc:spChg chg="mod">
          <ac:chgData name="Sarah Balian" userId="b9b6ec2c-f67a-4485-ae9a-27dddf9569d2" providerId="ADAL" clId="{5C021946-E79E-424E-A50F-DBD074D7C9B9}" dt="2022-12-06T22:23:17.890" v="3887" actId="207"/>
          <ac:spMkLst>
            <pc:docMk/>
            <pc:sldMk cId="3303905315" sldId="278"/>
            <ac:spMk id="18" creationId="{C5FFBD6D-426C-D8DA-6742-A7300340AC2A}"/>
          </ac:spMkLst>
        </pc:spChg>
        <pc:spChg chg="mod">
          <ac:chgData name="Sarah Balian" userId="b9b6ec2c-f67a-4485-ae9a-27dddf9569d2" providerId="ADAL" clId="{5C021946-E79E-424E-A50F-DBD074D7C9B9}" dt="2022-12-06T22:22:38.722" v="3879" actId="207"/>
          <ac:spMkLst>
            <pc:docMk/>
            <pc:sldMk cId="3303905315" sldId="278"/>
            <ac:spMk id="19" creationId="{55ABB5CC-FC0F-B4B5-E470-B116DD3B382B}"/>
          </ac:spMkLst>
        </pc:spChg>
        <pc:spChg chg="mod">
          <ac:chgData name="Sarah Balian" userId="b9b6ec2c-f67a-4485-ae9a-27dddf9569d2" providerId="ADAL" clId="{5C021946-E79E-424E-A50F-DBD074D7C9B9}" dt="2022-12-06T22:23:10.403" v="3884" actId="207"/>
          <ac:spMkLst>
            <pc:docMk/>
            <pc:sldMk cId="3303905315" sldId="278"/>
            <ac:spMk id="20" creationId="{0056C197-B337-83DB-AF1E-1AB406839897}"/>
          </ac:spMkLst>
        </pc:spChg>
        <pc:spChg chg="mod">
          <ac:chgData name="Sarah Balian" userId="b9b6ec2c-f67a-4485-ae9a-27dddf9569d2" providerId="ADAL" clId="{5C021946-E79E-424E-A50F-DBD074D7C9B9}" dt="2022-12-06T22:22:32.473" v="3877" actId="207"/>
          <ac:spMkLst>
            <pc:docMk/>
            <pc:sldMk cId="3303905315" sldId="278"/>
            <ac:spMk id="21" creationId="{C5EF9441-59C0-0997-6B93-C237B49CF84E}"/>
          </ac:spMkLst>
        </pc:spChg>
        <pc:spChg chg="mod">
          <ac:chgData name="Sarah Balian" userId="b9b6ec2c-f67a-4485-ae9a-27dddf9569d2" providerId="ADAL" clId="{5C021946-E79E-424E-A50F-DBD074D7C9B9}" dt="2022-12-06T22:23:27.177" v="3890" actId="207"/>
          <ac:spMkLst>
            <pc:docMk/>
            <pc:sldMk cId="3303905315" sldId="278"/>
            <ac:spMk id="22" creationId="{4FA05E7E-021E-E386-3E83-C9E87ADE63BD}"/>
          </ac:spMkLst>
        </pc:spChg>
        <pc:spChg chg="mod">
          <ac:chgData name="Sarah Balian" userId="b9b6ec2c-f67a-4485-ae9a-27dddf9569d2" providerId="ADAL" clId="{5C021946-E79E-424E-A50F-DBD074D7C9B9}" dt="2022-12-06T22:21:50.643" v="3868" actId="207"/>
          <ac:spMkLst>
            <pc:docMk/>
            <pc:sldMk cId="3303905315" sldId="278"/>
            <ac:spMk id="23" creationId="{9568BC24-2FC5-A3B0-441F-942515016E72}"/>
          </ac:spMkLst>
        </pc:spChg>
        <pc:spChg chg="mod">
          <ac:chgData name="Sarah Balian" userId="b9b6ec2c-f67a-4485-ae9a-27dddf9569d2" providerId="ADAL" clId="{5C021946-E79E-424E-A50F-DBD074D7C9B9}" dt="2022-12-06T22:22:30.177" v="3876" actId="207"/>
          <ac:spMkLst>
            <pc:docMk/>
            <pc:sldMk cId="3303905315" sldId="278"/>
            <ac:spMk id="24" creationId="{25C0365A-99EA-8D7E-148C-56E7C800B5A6}"/>
          </ac:spMkLst>
        </pc:spChg>
        <pc:spChg chg="mod">
          <ac:chgData name="Sarah Balian" userId="b9b6ec2c-f67a-4485-ae9a-27dddf9569d2" providerId="ADAL" clId="{5C021946-E79E-424E-A50F-DBD074D7C9B9}" dt="2022-12-06T22:24:00.324" v="3900" actId="207"/>
          <ac:spMkLst>
            <pc:docMk/>
            <pc:sldMk cId="3303905315" sldId="278"/>
            <ac:spMk id="25" creationId="{18648EBE-C12F-8C46-104F-654F8817FA40}"/>
          </ac:spMkLst>
        </pc:spChg>
        <pc:spChg chg="mod">
          <ac:chgData name="Sarah Balian" userId="b9b6ec2c-f67a-4485-ae9a-27dddf9569d2" providerId="ADAL" clId="{5C021946-E79E-424E-A50F-DBD074D7C9B9}" dt="2022-12-06T22:19:10.675" v="3841" actId="207"/>
          <ac:spMkLst>
            <pc:docMk/>
            <pc:sldMk cId="3303905315" sldId="278"/>
            <ac:spMk id="26" creationId="{4DD167EC-74AB-2C67-2080-BF12A45D4553}"/>
          </ac:spMkLst>
        </pc:spChg>
        <pc:spChg chg="mod">
          <ac:chgData name="Sarah Balian" userId="b9b6ec2c-f67a-4485-ae9a-27dddf9569d2" providerId="ADAL" clId="{5C021946-E79E-424E-A50F-DBD074D7C9B9}" dt="2022-12-06T22:19:08.784" v="3840" actId="207"/>
          <ac:spMkLst>
            <pc:docMk/>
            <pc:sldMk cId="3303905315" sldId="278"/>
            <ac:spMk id="27" creationId="{377B2ECD-72B2-BC5B-48CF-A2BF06543BAD}"/>
          </ac:spMkLst>
        </pc:spChg>
        <pc:spChg chg="mod">
          <ac:chgData name="Sarah Balian" userId="b9b6ec2c-f67a-4485-ae9a-27dddf9569d2" providerId="ADAL" clId="{5C021946-E79E-424E-A50F-DBD074D7C9B9}" dt="2022-12-06T22:24:11.923" v="3902" actId="207"/>
          <ac:spMkLst>
            <pc:docMk/>
            <pc:sldMk cId="3303905315" sldId="278"/>
            <ac:spMk id="28" creationId="{4B58E2A8-2B18-6F61-347A-FBD1979D38E5}"/>
          </ac:spMkLst>
        </pc:spChg>
        <pc:spChg chg="mod">
          <ac:chgData name="Sarah Balian" userId="b9b6ec2c-f67a-4485-ae9a-27dddf9569d2" providerId="ADAL" clId="{5C021946-E79E-424E-A50F-DBD074D7C9B9}" dt="2022-12-06T22:22:01.786" v="3871" actId="207"/>
          <ac:spMkLst>
            <pc:docMk/>
            <pc:sldMk cId="3303905315" sldId="278"/>
            <ac:spMk id="29" creationId="{4FF4A308-A2FE-0005-A494-DB007AE29FA8}"/>
          </ac:spMkLst>
        </pc:spChg>
        <pc:spChg chg="mod">
          <ac:chgData name="Sarah Balian" userId="b9b6ec2c-f67a-4485-ae9a-27dddf9569d2" providerId="ADAL" clId="{5C021946-E79E-424E-A50F-DBD074D7C9B9}" dt="2022-12-06T22:22:41.979" v="3880" actId="207"/>
          <ac:spMkLst>
            <pc:docMk/>
            <pc:sldMk cId="3303905315" sldId="278"/>
            <ac:spMk id="30" creationId="{75293DCA-A962-53DE-D665-EF42A0C7030A}"/>
          </ac:spMkLst>
        </pc:spChg>
        <pc:spChg chg="mod">
          <ac:chgData name="Sarah Balian" userId="b9b6ec2c-f67a-4485-ae9a-27dddf9569d2" providerId="ADAL" clId="{5C021946-E79E-424E-A50F-DBD074D7C9B9}" dt="2022-12-06T21:50:35.097" v="3705"/>
          <ac:spMkLst>
            <pc:docMk/>
            <pc:sldMk cId="3303905315" sldId="278"/>
            <ac:spMk id="31" creationId="{F78698C8-52E5-55F1-2310-FB9E0AB99CD9}"/>
          </ac:spMkLst>
        </pc:spChg>
        <pc:spChg chg="mod">
          <ac:chgData name="Sarah Balian" userId="b9b6ec2c-f67a-4485-ae9a-27dddf9569d2" providerId="ADAL" clId="{5C021946-E79E-424E-A50F-DBD074D7C9B9}" dt="2022-12-06T22:24:04.154" v="3901" actId="207"/>
          <ac:spMkLst>
            <pc:docMk/>
            <pc:sldMk cId="3303905315" sldId="278"/>
            <ac:spMk id="32" creationId="{20EFD1BE-164C-AC9D-75DD-21E47A0AAB54}"/>
          </ac:spMkLst>
        </pc:spChg>
        <pc:spChg chg="mod">
          <ac:chgData name="Sarah Balian" userId="b9b6ec2c-f67a-4485-ae9a-27dddf9569d2" providerId="ADAL" clId="{5C021946-E79E-424E-A50F-DBD074D7C9B9}" dt="2022-12-06T22:23:52.668" v="3898" actId="207"/>
          <ac:spMkLst>
            <pc:docMk/>
            <pc:sldMk cId="3303905315" sldId="278"/>
            <ac:spMk id="33" creationId="{91B95289-CFAD-ADFF-1077-FC517E8C1340}"/>
          </ac:spMkLst>
        </pc:spChg>
        <pc:spChg chg="mod">
          <ac:chgData name="Sarah Balian" userId="b9b6ec2c-f67a-4485-ae9a-27dddf9569d2" providerId="ADAL" clId="{5C021946-E79E-424E-A50F-DBD074D7C9B9}" dt="2022-12-06T22:23:29.298" v="3891" actId="207"/>
          <ac:spMkLst>
            <pc:docMk/>
            <pc:sldMk cId="3303905315" sldId="278"/>
            <ac:spMk id="34" creationId="{2BA78FC8-38DC-11FC-8D13-D08D3ADAABC7}"/>
          </ac:spMkLst>
        </pc:spChg>
        <pc:spChg chg="add mod">
          <ac:chgData name="Sarah Balian" userId="b9b6ec2c-f67a-4485-ae9a-27dddf9569d2" providerId="ADAL" clId="{5C021946-E79E-424E-A50F-DBD074D7C9B9}" dt="2022-12-06T22:23:04.926" v="3882" actId="1076"/>
          <ac:spMkLst>
            <pc:docMk/>
            <pc:sldMk cId="3303905315" sldId="278"/>
            <ac:spMk id="35" creationId="{198B86C6-DD0C-57C0-572A-9E8FBE372CEB}"/>
          </ac:spMkLst>
        </pc:spChg>
        <pc:spChg chg="add mod">
          <ac:chgData name="Sarah Balian" userId="b9b6ec2c-f67a-4485-ae9a-27dddf9569d2" providerId="ADAL" clId="{5C021946-E79E-424E-A50F-DBD074D7C9B9}" dt="2022-12-06T22:16:43.930" v="3824" actId="20577"/>
          <ac:spMkLst>
            <pc:docMk/>
            <pc:sldMk cId="3303905315" sldId="278"/>
            <ac:spMk id="36" creationId="{E9B31D6C-FC5F-1FDF-9D14-369471C1D5ED}"/>
          </ac:spMkLst>
        </pc:spChg>
        <pc:spChg chg="add mod">
          <ac:chgData name="Sarah Balian" userId="b9b6ec2c-f67a-4485-ae9a-27dddf9569d2" providerId="ADAL" clId="{5C021946-E79E-424E-A50F-DBD074D7C9B9}" dt="2022-12-06T21:50:35.097" v="3705"/>
          <ac:spMkLst>
            <pc:docMk/>
            <pc:sldMk cId="3303905315" sldId="278"/>
            <ac:spMk id="37" creationId="{5CD57FC9-220F-C243-0F66-B25294BF91AF}"/>
          </ac:spMkLst>
        </pc:spChg>
        <pc:spChg chg="add mod">
          <ac:chgData name="Sarah Balian" userId="b9b6ec2c-f67a-4485-ae9a-27dddf9569d2" providerId="ADAL" clId="{5C021946-E79E-424E-A50F-DBD074D7C9B9}" dt="2022-12-06T22:23:21.797" v="3888" actId="1076"/>
          <ac:spMkLst>
            <pc:docMk/>
            <pc:sldMk cId="3303905315" sldId="278"/>
            <ac:spMk id="38" creationId="{4A2A16B3-1F85-6AAB-2CC0-18F11E4785EA}"/>
          </ac:spMkLst>
        </pc:spChg>
        <pc:spChg chg="add mod">
          <ac:chgData name="Sarah Balian" userId="b9b6ec2c-f67a-4485-ae9a-27dddf9569d2" providerId="ADAL" clId="{5C021946-E79E-424E-A50F-DBD074D7C9B9}" dt="2022-12-06T22:11:42.296" v="3794" actId="20577"/>
          <ac:spMkLst>
            <pc:docMk/>
            <pc:sldMk cId="3303905315" sldId="278"/>
            <ac:spMk id="39" creationId="{313AEB0E-9A50-D35A-A76C-B22614EEA076}"/>
          </ac:spMkLst>
        </pc:spChg>
        <pc:spChg chg="add mod">
          <ac:chgData name="Sarah Balian" userId="b9b6ec2c-f67a-4485-ae9a-27dddf9569d2" providerId="ADAL" clId="{5C021946-E79E-424E-A50F-DBD074D7C9B9}" dt="2022-12-06T22:13:35.079" v="3821" actId="20577"/>
          <ac:spMkLst>
            <pc:docMk/>
            <pc:sldMk cId="3303905315" sldId="278"/>
            <ac:spMk id="40" creationId="{F27DCABC-B87E-3F19-0FEF-FBB407E3B205}"/>
          </ac:spMkLst>
        </pc:spChg>
        <pc:spChg chg="add mod">
          <ac:chgData name="Sarah Balian" userId="b9b6ec2c-f67a-4485-ae9a-27dddf9569d2" providerId="ADAL" clId="{5C021946-E79E-424E-A50F-DBD074D7C9B9}" dt="2022-12-06T22:12:15.871" v="3804" actId="20577"/>
          <ac:spMkLst>
            <pc:docMk/>
            <pc:sldMk cId="3303905315" sldId="278"/>
            <ac:spMk id="41" creationId="{2A55A2C9-6012-C348-FC53-59E38CC5FED9}"/>
          </ac:spMkLst>
        </pc:spChg>
        <pc:spChg chg="add mod">
          <ac:chgData name="Sarah Balian" userId="b9b6ec2c-f67a-4485-ae9a-27dddf9569d2" providerId="ADAL" clId="{5C021946-E79E-424E-A50F-DBD074D7C9B9}" dt="2022-12-06T22:12:43.024" v="3811" actId="20577"/>
          <ac:spMkLst>
            <pc:docMk/>
            <pc:sldMk cId="3303905315" sldId="278"/>
            <ac:spMk id="42" creationId="{03E0D3C8-7548-D02B-6A92-31B4087BD006}"/>
          </ac:spMkLst>
        </pc:spChg>
        <pc:spChg chg="add mod">
          <ac:chgData name="Sarah Balian" userId="b9b6ec2c-f67a-4485-ae9a-27dddf9569d2" providerId="ADAL" clId="{5C021946-E79E-424E-A50F-DBD074D7C9B9}" dt="2022-12-06T21:50:35.097" v="3705"/>
          <ac:spMkLst>
            <pc:docMk/>
            <pc:sldMk cId="3303905315" sldId="278"/>
            <ac:spMk id="43" creationId="{B1DC4EF6-B05D-61A9-CC0B-02D5849B3D37}"/>
          </ac:spMkLst>
        </pc:spChg>
        <pc:spChg chg="add mod">
          <ac:chgData name="Sarah Balian" userId="b9b6ec2c-f67a-4485-ae9a-27dddf9569d2" providerId="ADAL" clId="{5C021946-E79E-424E-A50F-DBD074D7C9B9}" dt="2022-12-06T22:22:19.188" v="3875" actId="1076"/>
          <ac:spMkLst>
            <pc:docMk/>
            <pc:sldMk cId="3303905315" sldId="278"/>
            <ac:spMk id="44" creationId="{5D0DB9D3-122B-25A3-4F1D-129711C7021C}"/>
          </ac:spMkLst>
        </pc:spChg>
        <pc:spChg chg="add mod">
          <ac:chgData name="Sarah Balian" userId="b9b6ec2c-f67a-4485-ae9a-27dddf9569d2" providerId="ADAL" clId="{5C021946-E79E-424E-A50F-DBD074D7C9B9}" dt="2022-12-06T22:11:54.473" v="3798" actId="20577"/>
          <ac:spMkLst>
            <pc:docMk/>
            <pc:sldMk cId="3303905315" sldId="278"/>
            <ac:spMk id="45" creationId="{B597DD0E-6B53-ABDB-5FE7-8E19B757A13C}"/>
          </ac:spMkLst>
        </pc:spChg>
        <pc:spChg chg="add mod">
          <ac:chgData name="Sarah Balian" userId="b9b6ec2c-f67a-4485-ae9a-27dddf9569d2" providerId="ADAL" clId="{5C021946-E79E-424E-A50F-DBD074D7C9B9}" dt="2022-12-06T22:23:38.574" v="3894" actId="1076"/>
          <ac:spMkLst>
            <pc:docMk/>
            <pc:sldMk cId="3303905315" sldId="278"/>
            <ac:spMk id="46" creationId="{66EAF6C7-602E-BAE7-CD54-932186943A59}"/>
          </ac:spMkLst>
        </pc:spChg>
        <pc:spChg chg="add mod">
          <ac:chgData name="Sarah Balian" userId="b9b6ec2c-f67a-4485-ae9a-27dddf9569d2" providerId="ADAL" clId="{5C021946-E79E-424E-A50F-DBD074D7C9B9}" dt="2022-12-06T22:13:18.929" v="3817" actId="20577"/>
          <ac:spMkLst>
            <pc:docMk/>
            <pc:sldMk cId="3303905315" sldId="278"/>
            <ac:spMk id="47" creationId="{21B36218-11BE-6667-4530-7C0E1702386D}"/>
          </ac:spMkLst>
        </pc:spChg>
        <pc:spChg chg="add mod">
          <ac:chgData name="Sarah Balian" userId="b9b6ec2c-f67a-4485-ae9a-27dddf9569d2" providerId="ADAL" clId="{5C021946-E79E-424E-A50F-DBD074D7C9B9}" dt="2022-12-06T22:11:48.424" v="3796" actId="20577"/>
          <ac:spMkLst>
            <pc:docMk/>
            <pc:sldMk cId="3303905315" sldId="278"/>
            <ac:spMk id="48" creationId="{61EC4098-BC6F-1139-18DC-9491E09C4EA8}"/>
          </ac:spMkLst>
        </pc:spChg>
        <pc:spChg chg="add mod">
          <ac:chgData name="Sarah Balian" userId="b9b6ec2c-f67a-4485-ae9a-27dddf9569d2" providerId="ADAL" clId="{5C021946-E79E-424E-A50F-DBD074D7C9B9}" dt="2022-12-06T22:22:05.244" v="3872" actId="1076"/>
          <ac:spMkLst>
            <pc:docMk/>
            <pc:sldMk cId="3303905315" sldId="278"/>
            <ac:spMk id="49" creationId="{CB6028F1-7140-EA49-F5C1-EFA62A569116}"/>
          </ac:spMkLst>
        </pc:spChg>
        <pc:spChg chg="add mod">
          <ac:chgData name="Sarah Balian" userId="b9b6ec2c-f67a-4485-ae9a-27dddf9569d2" providerId="ADAL" clId="{5C021946-E79E-424E-A50F-DBD074D7C9B9}" dt="2022-12-06T22:12:35.888" v="3809" actId="20577"/>
          <ac:spMkLst>
            <pc:docMk/>
            <pc:sldMk cId="3303905315" sldId="278"/>
            <ac:spMk id="50" creationId="{B41203BB-A225-16C2-B635-16D6B343AF89}"/>
          </ac:spMkLst>
        </pc:spChg>
        <pc:spChg chg="add mod">
          <ac:chgData name="Sarah Balian" userId="b9b6ec2c-f67a-4485-ae9a-27dddf9569d2" providerId="ADAL" clId="{5C021946-E79E-424E-A50F-DBD074D7C9B9}" dt="2022-12-06T22:23:49.373" v="3897" actId="1076"/>
          <ac:spMkLst>
            <pc:docMk/>
            <pc:sldMk cId="3303905315" sldId="278"/>
            <ac:spMk id="51" creationId="{827117BD-E978-7D07-6146-C576D9BDDB6F}"/>
          </ac:spMkLst>
        </pc:spChg>
        <pc:spChg chg="add mod">
          <ac:chgData name="Sarah Balian" userId="b9b6ec2c-f67a-4485-ae9a-27dddf9569d2" providerId="ADAL" clId="{5C021946-E79E-424E-A50F-DBD074D7C9B9}" dt="2022-12-06T22:16:36.730" v="3822" actId="20577"/>
          <ac:spMkLst>
            <pc:docMk/>
            <pc:sldMk cId="3303905315" sldId="278"/>
            <ac:spMk id="52" creationId="{6F0C6D96-77F5-34FE-1A41-EE5E48B6576B}"/>
          </ac:spMkLst>
        </pc:spChg>
        <pc:spChg chg="add mod">
          <ac:chgData name="Sarah Balian" userId="b9b6ec2c-f67a-4485-ae9a-27dddf9569d2" providerId="ADAL" clId="{5C021946-E79E-424E-A50F-DBD074D7C9B9}" dt="2022-12-06T22:21:22.419" v="3864" actId="1076"/>
          <ac:spMkLst>
            <pc:docMk/>
            <pc:sldMk cId="3303905315" sldId="278"/>
            <ac:spMk id="54" creationId="{7D219A80-B805-A7A8-5625-C7E6E09DF3E4}"/>
          </ac:spMkLst>
        </pc:spChg>
        <pc:spChg chg="add mod">
          <ac:chgData name="Sarah Balian" userId="b9b6ec2c-f67a-4485-ae9a-27dddf9569d2" providerId="ADAL" clId="{5C021946-E79E-424E-A50F-DBD074D7C9B9}" dt="2022-12-06T22:18:06.426" v="3835" actId="20577"/>
          <ac:spMkLst>
            <pc:docMk/>
            <pc:sldMk cId="3303905315" sldId="278"/>
            <ac:spMk id="55" creationId="{6C43D562-705F-0282-7B56-4755FE66457C}"/>
          </ac:spMkLst>
        </pc:spChg>
        <pc:spChg chg="add mod">
          <ac:chgData name="Sarah Balian" userId="b9b6ec2c-f67a-4485-ae9a-27dddf9569d2" providerId="ADAL" clId="{5C021946-E79E-424E-A50F-DBD074D7C9B9}" dt="2022-12-06T22:24:23.652" v="3907" actId="1076"/>
          <ac:spMkLst>
            <pc:docMk/>
            <pc:sldMk cId="3303905315" sldId="278"/>
            <ac:spMk id="56" creationId="{64158C01-8D0C-003F-EB03-5C4F6A703C9A}"/>
          </ac:spMkLst>
        </pc:spChg>
        <pc:spChg chg="add mod">
          <ac:chgData name="Sarah Balian" userId="b9b6ec2c-f67a-4485-ae9a-27dddf9569d2" providerId="ADAL" clId="{5C021946-E79E-424E-A50F-DBD074D7C9B9}" dt="2022-12-06T22:12:29.371" v="3807" actId="20577"/>
          <ac:spMkLst>
            <pc:docMk/>
            <pc:sldMk cId="3303905315" sldId="278"/>
            <ac:spMk id="57" creationId="{FBE8F03B-F138-EABE-FE03-7CDB3ECF2B8D}"/>
          </ac:spMkLst>
        </pc:spChg>
        <pc:spChg chg="add mod">
          <ac:chgData name="Sarah Balian" userId="b9b6ec2c-f67a-4485-ae9a-27dddf9569d2" providerId="ADAL" clId="{5C021946-E79E-424E-A50F-DBD074D7C9B9}" dt="2022-12-06T22:13:10.232" v="3815" actId="20577"/>
          <ac:spMkLst>
            <pc:docMk/>
            <pc:sldMk cId="3303905315" sldId="278"/>
            <ac:spMk id="58" creationId="{9525E136-2A9C-4CCB-AB01-3D24BFE938A2}"/>
          </ac:spMkLst>
        </pc:spChg>
        <pc:spChg chg="add mod">
          <ac:chgData name="Sarah Balian" userId="b9b6ec2c-f67a-4485-ae9a-27dddf9569d2" providerId="ADAL" clId="{5C021946-E79E-424E-A50F-DBD074D7C9B9}" dt="2022-12-06T22:16:51.081" v="3827" actId="20577"/>
          <ac:spMkLst>
            <pc:docMk/>
            <pc:sldMk cId="3303905315" sldId="278"/>
            <ac:spMk id="59" creationId="{D516575E-90B0-1FC5-F33B-02BF727702C9}"/>
          </ac:spMkLst>
        </pc:spChg>
        <pc:spChg chg="add mod">
          <ac:chgData name="Sarah Balian" userId="b9b6ec2c-f67a-4485-ae9a-27dddf9569d2" providerId="ADAL" clId="{5C021946-E79E-424E-A50F-DBD074D7C9B9}" dt="2022-12-06T22:12:54.600" v="3814" actId="20577"/>
          <ac:spMkLst>
            <pc:docMk/>
            <pc:sldMk cId="3303905315" sldId="278"/>
            <ac:spMk id="61" creationId="{499EA205-30D0-D459-14C3-C2BC55CA2C3E}"/>
          </ac:spMkLst>
        </pc:spChg>
        <pc:spChg chg="add mod">
          <ac:chgData name="Sarah Balian" userId="b9b6ec2c-f67a-4485-ae9a-27dddf9569d2" providerId="ADAL" clId="{5C021946-E79E-424E-A50F-DBD074D7C9B9}" dt="2022-12-06T22:11:28.729" v="3793" actId="20577"/>
          <ac:spMkLst>
            <pc:docMk/>
            <pc:sldMk cId="3303905315" sldId="278"/>
            <ac:spMk id="63" creationId="{44E608E9-71F6-7651-16FD-E39DF3094A25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65" creationId="{577FBD76-DD8C-7A6F-355F-097D8F9FAC7A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67" creationId="{99F981EB-7AF8-B30B-E170-E428CE604D64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68" creationId="{EDC192CA-47CE-7554-5BCD-59EFB6DB9FC7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69" creationId="{A9ADA286-B5AD-ECF9-1FB7-ADE36FED47B5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0" creationId="{F402DC7D-52F6-5BD4-02ED-E19DBA301D66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1" creationId="{AA3BF279-88C3-E6F1-8599-9289CFCEDD6B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2" creationId="{E88B81F2-B0BA-23CA-4DFD-18701B43E687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3" creationId="{27D0BF05-A04F-8E61-AB86-D3612957FCF8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4" creationId="{6B96F788-0DF9-390E-DA54-14A6D3B73C5C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5" creationId="{C3B9E72B-0161-419E-B332-C04FAB0AAA80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6" creationId="{90A92786-A5B7-2E57-850F-BCE017C4BEA6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7" creationId="{70C70D97-1610-036F-2DBD-6CDCDE4846E9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8" creationId="{0D1F47A0-0BA6-FD7F-FDAB-F8463FD71921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9" creationId="{A257E926-CB9E-1570-9717-7A254118016F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0" creationId="{2E685D52-CF10-DE98-C33A-FDEB9A683757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1" creationId="{BE68E065-CC2F-FDFB-1836-B54D91347B6B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2" creationId="{0E327889-01B9-4C49-CC5F-02A888662765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3" creationId="{BA34B5FD-B06F-6C09-74BB-12E8DDEF76F0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4" creationId="{B4E381B8-8531-8A6E-FBDE-564CD158818A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5" creationId="{E575B520-01A0-A00E-9F80-FE6A98857FEF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6" creationId="{918CE586-A688-2A16-59F8-E5AE71284970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7" creationId="{4A80EA23-0FAE-2893-3EFA-42B8F40C959C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8" creationId="{FA6EF7E4-EF89-80CB-E8ED-A638C811A848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9" creationId="{50A98E0A-E971-1FB6-D6CF-E3EDFE573F71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90" creationId="{448D3D24-5513-6A0E-20C2-37BCF882F5B5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91" creationId="{4B03DFD5-68DF-784E-D1AA-35C2246CFEAE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92" creationId="{54D53CC8-5E01-3F71-C0DC-0E7D3699F64A}"/>
          </ac:spMkLst>
        </pc:spChg>
        <pc:grpChg chg="add mod">
          <ac:chgData name="Sarah Balian" userId="b9b6ec2c-f67a-4485-ae9a-27dddf9569d2" providerId="ADAL" clId="{5C021946-E79E-424E-A50F-DBD074D7C9B9}" dt="2022-12-06T21:50:35.097" v="3705"/>
          <ac:grpSpMkLst>
            <pc:docMk/>
            <pc:sldMk cId="3303905315" sldId="278"/>
            <ac:grpSpMk id="5" creationId="{86521BE0-A778-628B-B6CB-766E6E1C2AFF}"/>
          </ac:grpSpMkLst>
        </pc:grpChg>
        <pc:grpChg chg="mod">
          <ac:chgData name="Sarah Balian" userId="b9b6ec2c-f67a-4485-ae9a-27dddf9569d2" providerId="ADAL" clId="{5C021946-E79E-424E-A50F-DBD074D7C9B9}" dt="2022-12-06T21:50:35.097" v="3705"/>
          <ac:grpSpMkLst>
            <pc:docMk/>
            <pc:sldMk cId="3303905315" sldId="278"/>
            <ac:grpSpMk id="8" creationId="{90D16F38-5A9C-A4CD-1504-C73CA6ED2E8A}"/>
          </ac:grpSpMkLst>
        </pc:grpChg>
        <pc:grpChg chg="add del mod">
          <ac:chgData name="Sarah Balian" userId="b9b6ec2c-f67a-4485-ae9a-27dddf9569d2" providerId="ADAL" clId="{5C021946-E79E-424E-A50F-DBD074D7C9B9}" dt="2022-12-06T22:09:18.984" v="3758"/>
          <ac:grpSpMkLst>
            <pc:docMk/>
            <pc:sldMk cId="3303905315" sldId="278"/>
            <ac:grpSpMk id="64" creationId="{4AC3CEA1-19C4-2D7A-BF47-0B9FB6D6A9C3}"/>
          </ac:grpSpMkLst>
        </pc:grpChg>
        <pc:grpChg chg="mod">
          <ac:chgData name="Sarah Balian" userId="b9b6ec2c-f67a-4485-ae9a-27dddf9569d2" providerId="ADAL" clId="{5C021946-E79E-424E-A50F-DBD074D7C9B9}" dt="2022-12-06T22:09:17.248" v="3757"/>
          <ac:grpSpMkLst>
            <pc:docMk/>
            <pc:sldMk cId="3303905315" sldId="278"/>
            <ac:grpSpMk id="66" creationId="{4D7837C7-021F-6625-56E5-970A872BC3C4}"/>
          </ac:grpSpMkLst>
        </pc:grpChg>
        <pc:graphicFrameChg chg="del">
          <ac:chgData name="Sarah Balian" userId="b9b6ec2c-f67a-4485-ae9a-27dddf9569d2" providerId="ADAL" clId="{5C021946-E79E-424E-A50F-DBD074D7C9B9}" dt="2022-12-06T21:50:19.419" v="3704" actId="478"/>
          <ac:graphicFrameMkLst>
            <pc:docMk/>
            <pc:sldMk cId="3303905315" sldId="278"/>
            <ac:graphicFrameMk id="6" creationId="{9101D358-B10F-16E5-B75D-9B656EAA9665}"/>
          </ac:graphicFrameMkLst>
        </pc:graphicFrameChg>
        <pc:picChg chg="add mod">
          <ac:chgData name="Sarah Balian" userId="b9b6ec2c-f67a-4485-ae9a-27dddf9569d2" providerId="ADAL" clId="{5C021946-E79E-424E-A50F-DBD074D7C9B9}" dt="2022-12-07T14:12:46.221" v="4416"/>
          <ac:picMkLst>
            <pc:docMk/>
            <pc:sldMk cId="3303905315" sldId="278"/>
            <ac:picMk id="93" creationId="{E2F2B3BF-C7A6-7700-A02D-5F174766C50C}"/>
          </ac:picMkLst>
        </pc:picChg>
        <pc:cxnChg chg="add mod">
          <ac:chgData name="Sarah Balian" userId="b9b6ec2c-f67a-4485-ae9a-27dddf9569d2" providerId="ADAL" clId="{5C021946-E79E-424E-A50F-DBD074D7C9B9}" dt="2022-12-06T21:50:35.097" v="3705"/>
          <ac:cxnSpMkLst>
            <pc:docMk/>
            <pc:sldMk cId="3303905315" sldId="278"/>
            <ac:cxnSpMk id="53" creationId="{7E35DB01-1D65-1347-8A11-60276C88A906}"/>
          </ac:cxnSpMkLst>
        </pc:cxnChg>
        <pc:cxnChg chg="add mod">
          <ac:chgData name="Sarah Balian" userId="b9b6ec2c-f67a-4485-ae9a-27dddf9569d2" providerId="ADAL" clId="{5C021946-E79E-424E-A50F-DBD074D7C9B9}" dt="2022-12-06T21:50:35.097" v="3705"/>
          <ac:cxnSpMkLst>
            <pc:docMk/>
            <pc:sldMk cId="3303905315" sldId="278"/>
            <ac:cxnSpMk id="60" creationId="{65F59C92-5AD5-917B-B276-5847C235A6D0}"/>
          </ac:cxnSpMkLst>
        </pc:cxnChg>
        <pc:cxnChg chg="add mod">
          <ac:chgData name="Sarah Balian" userId="b9b6ec2c-f67a-4485-ae9a-27dddf9569d2" providerId="ADAL" clId="{5C021946-E79E-424E-A50F-DBD074D7C9B9}" dt="2022-12-06T21:50:35.097" v="3705"/>
          <ac:cxnSpMkLst>
            <pc:docMk/>
            <pc:sldMk cId="3303905315" sldId="278"/>
            <ac:cxnSpMk id="62" creationId="{224F9534-7D5E-8CA0-759C-F2D654AC42F3}"/>
          </ac:cxnSpMkLst>
        </pc:cxnChg>
      </pc:sldChg>
      <pc:sldChg chg="add del">
        <pc:chgData name="Sarah Balian" userId="b9b6ec2c-f67a-4485-ae9a-27dddf9569d2" providerId="ADAL" clId="{5C021946-E79E-424E-A50F-DBD074D7C9B9}" dt="2022-12-06T21:56:17.254" v="3726"/>
        <pc:sldMkLst>
          <pc:docMk/>
          <pc:sldMk cId="1895197899" sldId="279"/>
        </pc:sldMkLst>
      </pc:sldChg>
      <pc:sldChg chg="addSp modSp mod">
        <pc:chgData name="Sarah Balian" userId="b9b6ec2c-f67a-4485-ae9a-27dddf9569d2" providerId="ADAL" clId="{5C021946-E79E-424E-A50F-DBD074D7C9B9}" dt="2022-12-07T13:59:03.810" v="4188" actId="27636"/>
        <pc:sldMkLst>
          <pc:docMk/>
          <pc:sldMk cId="3194101482" sldId="279"/>
        </pc:sldMkLst>
        <pc:spChg chg="mod">
          <ac:chgData name="Sarah Balian" userId="b9b6ec2c-f67a-4485-ae9a-27dddf9569d2" providerId="ADAL" clId="{5C021946-E79E-424E-A50F-DBD074D7C9B9}" dt="2022-12-07T13:59:03.810" v="4188" actId="27636"/>
          <ac:spMkLst>
            <pc:docMk/>
            <pc:sldMk cId="3194101482" sldId="279"/>
            <ac:spMk id="2" creationId="{6AA74B7B-36AF-A7A5-D5E5-A9172DCE655C}"/>
          </ac:spMkLst>
        </pc:spChg>
        <pc:spChg chg="mod">
          <ac:chgData name="Sarah Balian" userId="b9b6ec2c-f67a-4485-ae9a-27dddf9569d2" providerId="ADAL" clId="{5C021946-E79E-424E-A50F-DBD074D7C9B9}" dt="2022-12-06T21:57:07.905" v="3744" actId="1076"/>
          <ac:spMkLst>
            <pc:docMk/>
            <pc:sldMk cId="3194101482" sldId="279"/>
            <ac:spMk id="3" creationId="{50B28AC5-2484-C681-1E51-654A978D440B}"/>
          </ac:spMkLst>
        </pc:spChg>
        <pc:picChg chg="add mod">
          <ac:chgData name="Sarah Balian" userId="b9b6ec2c-f67a-4485-ae9a-27dddf9569d2" providerId="ADAL" clId="{5C021946-E79E-424E-A50F-DBD074D7C9B9}" dt="2022-12-07T13:58:56.985" v="4183"/>
          <ac:picMkLst>
            <pc:docMk/>
            <pc:sldMk cId="3194101482" sldId="279"/>
            <ac:picMk id="4" creationId="{D71482A9-45D7-C133-B814-C75367AE0E26}"/>
          </ac:picMkLst>
        </pc:picChg>
      </pc:sldChg>
      <pc:sldChg chg="addSp delSp modSp mod">
        <pc:chgData name="Sarah Balian" userId="b9b6ec2c-f67a-4485-ae9a-27dddf9569d2" providerId="ADAL" clId="{5C021946-E79E-424E-A50F-DBD074D7C9B9}" dt="2022-12-07T14:13:01.131" v="4421" actId="6549"/>
        <pc:sldMkLst>
          <pc:docMk/>
          <pc:sldMk cId="2037355660" sldId="280"/>
        </pc:sldMkLst>
        <pc:spChg chg="del">
          <ac:chgData name="Sarah Balian" userId="b9b6ec2c-f67a-4485-ae9a-27dddf9569d2" providerId="ADAL" clId="{5C021946-E79E-424E-A50F-DBD074D7C9B9}" dt="2022-12-06T22:10:56.504" v="3783" actId="478"/>
          <ac:spMkLst>
            <pc:docMk/>
            <pc:sldMk cId="2037355660" sldId="280"/>
            <ac:spMk id="2" creationId="{6AA74B7B-36AF-A7A5-D5E5-A9172DCE655C}"/>
          </ac:spMkLst>
        </pc:spChg>
        <pc:spChg chg="del">
          <ac:chgData name="Sarah Balian" userId="b9b6ec2c-f67a-4485-ae9a-27dddf9569d2" providerId="ADAL" clId="{5C021946-E79E-424E-A50F-DBD074D7C9B9}" dt="2022-12-06T22:10:56.504" v="3783" actId="478"/>
          <ac:spMkLst>
            <pc:docMk/>
            <pc:sldMk cId="2037355660" sldId="280"/>
            <ac:spMk id="3" creationId="{50B28AC5-2484-C681-1E51-654A978D440B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" creationId="{90D53E62-090D-77E8-73FE-70C3F9C7BD7B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35" creationId="{198B86C6-DD0C-57C0-572A-9E8FBE372CEB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36" creationId="{E9B31D6C-FC5F-1FDF-9D14-369471C1D5ED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37" creationId="{5CD57FC9-220F-C243-0F66-B25294BF91AF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38" creationId="{4A2A16B3-1F85-6AAB-2CC0-18F11E4785EA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39" creationId="{313AEB0E-9A50-D35A-A76C-B22614EEA076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0" creationId="{F27DCABC-B87E-3F19-0FEF-FBB407E3B205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1" creationId="{2A55A2C9-6012-C348-FC53-59E38CC5FED9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2" creationId="{03E0D3C8-7548-D02B-6A92-31B4087BD006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3" creationId="{B1DC4EF6-B05D-61A9-CC0B-02D5849B3D37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4" creationId="{5D0DB9D3-122B-25A3-4F1D-129711C7021C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5" creationId="{B597DD0E-6B53-ABDB-5FE7-8E19B757A13C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6" creationId="{66EAF6C7-602E-BAE7-CD54-932186943A59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7" creationId="{21B36218-11BE-6667-4530-7C0E1702386D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8" creationId="{61EC4098-BC6F-1139-18DC-9491E09C4EA8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9" creationId="{CB6028F1-7140-EA49-F5C1-EFA62A569116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0" creationId="{B41203BB-A225-16C2-B635-16D6B343AF89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1" creationId="{827117BD-E978-7D07-6146-C576D9BDDB6F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2" creationId="{6F0C6D96-77F5-34FE-1A41-EE5E48B6576B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4" creationId="{7D219A80-B805-A7A8-5625-C7E6E09DF3E4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5" creationId="{6C43D562-705F-0282-7B56-4755FE66457C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6" creationId="{64158C01-8D0C-003F-EB03-5C4F6A703C9A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7" creationId="{FBE8F03B-F138-EABE-FE03-7CDB3ECF2B8D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8" creationId="{9525E136-2A9C-4CCB-AB01-3D24BFE938A2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9" creationId="{D516575E-90B0-1FC5-F33B-02BF727702C9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61" creationId="{499EA205-30D0-D459-14C3-C2BC55CA2C3E}"/>
          </ac:spMkLst>
        </pc:spChg>
        <pc:spChg chg="add del mod">
          <ac:chgData name="Sarah Balian" userId="b9b6ec2c-f67a-4485-ae9a-27dddf9569d2" providerId="ADAL" clId="{5C021946-E79E-424E-A50F-DBD074D7C9B9}" dt="2022-12-06T22:10:59.362" v="3784" actId="478"/>
          <ac:spMkLst>
            <pc:docMk/>
            <pc:sldMk cId="2037355660" sldId="280"/>
            <ac:spMk id="64" creationId="{7FFD4C25-95A6-78DF-21BC-0CDC05DEDB62}"/>
          </ac:spMkLst>
        </pc:spChg>
        <pc:spChg chg="add del mod">
          <ac:chgData name="Sarah Balian" userId="b9b6ec2c-f67a-4485-ae9a-27dddf9569d2" providerId="ADAL" clId="{5C021946-E79E-424E-A50F-DBD074D7C9B9}" dt="2022-12-06T22:11:00.889" v="3785" actId="478"/>
          <ac:spMkLst>
            <pc:docMk/>
            <pc:sldMk cId="2037355660" sldId="280"/>
            <ac:spMk id="66" creationId="{C64C509B-6895-9487-5BAC-9C5F107D61EA}"/>
          </ac:spMkLst>
        </pc:spChg>
        <pc:spChg chg="add mod">
          <ac:chgData name="Sarah Balian" userId="b9b6ec2c-f67a-4485-ae9a-27dddf9569d2" providerId="ADAL" clId="{5C021946-E79E-424E-A50F-DBD074D7C9B9}" dt="2022-12-07T14:13:01.131" v="4421" actId="6549"/>
          <ac:spMkLst>
            <pc:docMk/>
            <pc:sldMk cId="2037355660" sldId="280"/>
            <ac:spMk id="67" creationId="{FA06AC2D-A668-BF2C-E7FE-30962BE77260}"/>
          </ac:spMkLst>
        </pc:spChg>
        <pc:spChg chg="add mod">
          <ac:chgData name="Sarah Balian" userId="b9b6ec2c-f67a-4485-ae9a-27dddf9569d2" providerId="ADAL" clId="{5C021946-E79E-424E-A50F-DBD074D7C9B9}" dt="2022-12-06T22:11:05.237" v="3786"/>
          <ac:spMkLst>
            <pc:docMk/>
            <pc:sldMk cId="2037355660" sldId="280"/>
            <ac:spMk id="68" creationId="{2F98A3EE-6320-044D-A68E-720A7A279610}"/>
          </ac:spMkLst>
        </pc:spChg>
        <pc:spChg chg="add 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69" creationId="{6F379EDA-D49C-85F9-7DF1-3ED072B70EA3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1" creationId="{12B899C0-76BB-1512-6FDA-981251A61D12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3" creationId="{9EB79F1B-750E-8EA6-57DA-BA7D740E46A5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4" creationId="{EF1939D5-9717-EFA5-A2AB-C946CA602763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5" creationId="{1E3B74C8-CDA2-96B2-74C2-13CBE7E6623C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6" creationId="{46533E8D-1595-F9B8-9314-46EE484C1B1C}"/>
          </ac:spMkLst>
        </pc:spChg>
        <pc:spChg chg="mod">
          <ac:chgData name="Sarah Balian" userId="b9b6ec2c-f67a-4485-ae9a-27dddf9569d2" providerId="ADAL" clId="{5C021946-E79E-424E-A50F-DBD074D7C9B9}" dt="2022-12-06T22:30:39.234" v="3947" actId="207"/>
          <ac:spMkLst>
            <pc:docMk/>
            <pc:sldMk cId="2037355660" sldId="280"/>
            <ac:spMk id="77" creationId="{49D3905C-BB78-3D58-413C-C76DEE9D4ACE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8" creationId="{4D042042-C40A-C1EC-3D43-54588839FDF7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9" creationId="{B731EDE0-4B96-B151-A9F7-61A3A18850F4}"/>
          </ac:spMkLst>
        </pc:spChg>
        <pc:spChg chg="mod">
          <ac:chgData name="Sarah Balian" userId="b9b6ec2c-f67a-4485-ae9a-27dddf9569d2" providerId="ADAL" clId="{5C021946-E79E-424E-A50F-DBD074D7C9B9}" dt="2022-12-06T22:30:26.546" v="3944" actId="207"/>
          <ac:spMkLst>
            <pc:docMk/>
            <pc:sldMk cId="2037355660" sldId="280"/>
            <ac:spMk id="80" creationId="{7743196E-401C-B8A7-0110-53EA8526954A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1" creationId="{EFFB1FCC-E3BE-A99D-AE18-EC7FB5F7CC5D}"/>
          </ac:spMkLst>
        </pc:spChg>
        <pc:spChg chg="mod">
          <ac:chgData name="Sarah Balian" userId="b9b6ec2c-f67a-4485-ae9a-27dddf9569d2" providerId="ADAL" clId="{5C021946-E79E-424E-A50F-DBD074D7C9B9}" dt="2022-12-06T22:30:32.208" v="3946" actId="207"/>
          <ac:spMkLst>
            <pc:docMk/>
            <pc:sldMk cId="2037355660" sldId="280"/>
            <ac:spMk id="82" creationId="{3478D420-71BF-B18D-BD47-95BC2C5FC6CF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3" creationId="{4AD6B3AB-21AC-135D-39B9-FBFBD51818CB}"/>
          </ac:spMkLst>
        </pc:spChg>
        <pc:spChg chg="mod">
          <ac:chgData name="Sarah Balian" userId="b9b6ec2c-f67a-4485-ae9a-27dddf9569d2" providerId="ADAL" clId="{5C021946-E79E-424E-A50F-DBD074D7C9B9}" dt="2022-12-06T22:30:29.529" v="3945" actId="207"/>
          <ac:spMkLst>
            <pc:docMk/>
            <pc:sldMk cId="2037355660" sldId="280"/>
            <ac:spMk id="84" creationId="{6ED768A0-A8A9-D203-DFFB-42D173F714C2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5" creationId="{B2F9E72B-EAE8-0EA2-820F-507F568C8766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6" creationId="{BF0F9A46-F865-1451-D2B7-5389AF3A91C8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7" creationId="{82C7AB16-8F95-524D-23F0-ACDDCD976152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8" creationId="{36C44B7A-D50E-DDCD-6460-BC6EA228B0D9}"/>
          </ac:spMkLst>
        </pc:spChg>
        <pc:spChg chg="mod">
          <ac:chgData name="Sarah Balian" userId="b9b6ec2c-f67a-4485-ae9a-27dddf9569d2" providerId="ADAL" clId="{5C021946-E79E-424E-A50F-DBD074D7C9B9}" dt="2022-12-06T22:31:00.995" v="3952" actId="207"/>
          <ac:spMkLst>
            <pc:docMk/>
            <pc:sldMk cId="2037355660" sldId="280"/>
            <ac:spMk id="89" creationId="{665A3AF2-7A61-800F-D7CE-D7345BA89E1A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0" creationId="{D050EADB-3BC3-5156-A898-4C425CFD3BDF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1" creationId="{32CC7199-305F-A849-0B95-28C492E325FA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2" creationId="{230C9F5B-9D9E-B85E-809A-C6CE5ACD3DAC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3" creationId="{DF399C51-6EAE-9B4A-5E8C-7D79EDFAD213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4" creationId="{6C3C65F1-9864-5BEA-1DDF-84F262DB79B9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5" creationId="{15778002-9B69-E495-A5DA-2552DBBB149C}"/>
          </ac:spMkLst>
        </pc:spChg>
        <pc:spChg chg="mod">
          <ac:chgData name="Sarah Balian" userId="b9b6ec2c-f67a-4485-ae9a-27dddf9569d2" providerId="ADAL" clId="{5C021946-E79E-424E-A50F-DBD074D7C9B9}" dt="2022-12-06T22:30:53.010" v="3950" actId="207"/>
          <ac:spMkLst>
            <pc:docMk/>
            <pc:sldMk cId="2037355660" sldId="280"/>
            <ac:spMk id="96" creationId="{4B4D7025-EFDF-8A78-68AF-74551389FADF}"/>
          </ac:spMkLst>
        </pc:spChg>
        <pc:spChg chg="mod">
          <ac:chgData name="Sarah Balian" userId="b9b6ec2c-f67a-4485-ae9a-27dddf9569d2" providerId="ADAL" clId="{5C021946-E79E-424E-A50F-DBD074D7C9B9}" dt="2022-12-06T22:30:48.127" v="3948" actId="207"/>
          <ac:spMkLst>
            <pc:docMk/>
            <pc:sldMk cId="2037355660" sldId="280"/>
            <ac:spMk id="97" creationId="{5EAF0214-F7A3-E405-223D-5308B09C90A9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8" creationId="{B8ADB7D3-22A0-0B1C-5BEE-D4533CFC44C3}"/>
          </ac:spMkLst>
        </pc:spChg>
        <pc:spChg chg="add mod">
          <ac:chgData name="Sarah Balian" userId="b9b6ec2c-f67a-4485-ae9a-27dddf9569d2" providerId="ADAL" clId="{5C021946-E79E-424E-A50F-DBD074D7C9B9}" dt="2022-12-06T22:28:17.005" v="3930" actId="20577"/>
          <ac:spMkLst>
            <pc:docMk/>
            <pc:sldMk cId="2037355660" sldId="280"/>
            <ac:spMk id="99" creationId="{4A77EBE7-4193-8AAF-730F-66663584A669}"/>
          </ac:spMkLst>
        </pc:spChg>
        <pc:spChg chg="add mod">
          <ac:chgData name="Sarah Balian" userId="b9b6ec2c-f67a-4485-ae9a-27dddf9569d2" providerId="ADAL" clId="{5C021946-E79E-424E-A50F-DBD074D7C9B9}" dt="2022-12-06T22:28:42.341" v="3936" actId="20577"/>
          <ac:spMkLst>
            <pc:docMk/>
            <pc:sldMk cId="2037355660" sldId="280"/>
            <ac:spMk id="100" creationId="{DC5F6CEF-1625-8723-716E-CC0FA6C3CD77}"/>
          </ac:spMkLst>
        </pc:spChg>
        <pc:spChg chg="add mod">
          <ac:chgData name="Sarah Balian" userId="b9b6ec2c-f67a-4485-ae9a-27dddf9569d2" providerId="ADAL" clId="{5C021946-E79E-424E-A50F-DBD074D7C9B9}" dt="2022-12-06T22:27:47.726" v="3927" actId="20577"/>
          <ac:spMkLst>
            <pc:docMk/>
            <pc:sldMk cId="2037355660" sldId="280"/>
            <ac:spMk id="101" creationId="{ED13C7E1-CC12-21D4-F84F-A588F921D67A}"/>
          </ac:spMkLst>
        </pc:spChg>
        <pc:spChg chg="add mod">
          <ac:chgData name="Sarah Balian" userId="b9b6ec2c-f67a-4485-ae9a-27dddf9569d2" providerId="ADAL" clId="{5C021946-E79E-424E-A50F-DBD074D7C9B9}" dt="2022-12-06T22:29:01.453" v="3940" actId="20577"/>
          <ac:spMkLst>
            <pc:docMk/>
            <pc:sldMk cId="2037355660" sldId="280"/>
            <ac:spMk id="102" creationId="{FEFF3993-FDA5-71E2-9833-FFEF38A9AB85}"/>
          </ac:spMkLst>
        </pc:spChg>
        <pc:spChg chg="add mod">
          <ac:chgData name="Sarah Balian" userId="b9b6ec2c-f67a-4485-ae9a-27dddf9569d2" providerId="ADAL" clId="{5C021946-E79E-424E-A50F-DBD074D7C9B9}" dt="2022-12-06T22:25:41.930" v="3910" actId="20577"/>
          <ac:spMkLst>
            <pc:docMk/>
            <pc:sldMk cId="2037355660" sldId="280"/>
            <ac:spMk id="103" creationId="{BCF4D247-D653-41E0-143B-FCC42193E34F}"/>
          </ac:spMkLst>
        </pc:spChg>
        <pc:spChg chg="add mod">
          <ac:chgData name="Sarah Balian" userId="b9b6ec2c-f67a-4485-ae9a-27dddf9569d2" providerId="ADAL" clId="{5C021946-E79E-424E-A50F-DBD074D7C9B9}" dt="2022-12-06T22:28:23.524" v="3932" actId="20577"/>
          <ac:spMkLst>
            <pc:docMk/>
            <pc:sldMk cId="2037355660" sldId="280"/>
            <ac:spMk id="104" creationId="{820EA707-92B0-531D-6E5A-5C46ADEE42FB}"/>
          </ac:spMkLst>
        </pc:spChg>
        <pc:spChg chg="add mod">
          <ac:chgData name="Sarah Balian" userId="b9b6ec2c-f67a-4485-ae9a-27dddf9569d2" providerId="ADAL" clId="{5C021946-E79E-424E-A50F-DBD074D7C9B9}" dt="2022-12-06T22:26:51.928" v="3917" actId="20577"/>
          <ac:spMkLst>
            <pc:docMk/>
            <pc:sldMk cId="2037355660" sldId="280"/>
            <ac:spMk id="105" creationId="{D44349F3-7680-13C4-6403-7E6B47FD72D1}"/>
          </ac:spMkLst>
        </pc:spChg>
        <pc:spChg chg="add mod">
          <ac:chgData name="Sarah Balian" userId="b9b6ec2c-f67a-4485-ae9a-27dddf9569d2" providerId="ADAL" clId="{5C021946-E79E-424E-A50F-DBD074D7C9B9}" dt="2022-12-06T22:27:21.703" v="3923" actId="20577"/>
          <ac:spMkLst>
            <pc:docMk/>
            <pc:sldMk cId="2037355660" sldId="280"/>
            <ac:spMk id="106" creationId="{E3E8B4B4-2E1E-B766-A8AF-45327F8B0F56}"/>
          </ac:spMkLst>
        </pc:spChg>
        <pc:spChg chg="add mod">
          <ac:chgData name="Sarah Balian" userId="b9b6ec2c-f67a-4485-ae9a-27dddf9569d2" providerId="ADAL" clId="{5C021946-E79E-424E-A50F-DBD074D7C9B9}" dt="2022-12-06T22:27:27.567" v="3925" actId="20577"/>
          <ac:spMkLst>
            <pc:docMk/>
            <pc:sldMk cId="2037355660" sldId="280"/>
            <ac:spMk id="107" creationId="{A9B7C2A7-55DE-CF44-7977-98275788AD56}"/>
          </ac:spMkLst>
        </pc:spChg>
        <pc:spChg chg="add 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108" creationId="{CE38E8C3-CE83-B3D8-F451-92FC1DC3FD25}"/>
          </ac:spMkLst>
        </pc:spChg>
        <pc:spChg chg="add mod">
          <ac:chgData name="Sarah Balian" userId="b9b6ec2c-f67a-4485-ae9a-27dddf9569d2" providerId="ADAL" clId="{5C021946-E79E-424E-A50F-DBD074D7C9B9}" dt="2022-12-06T22:25:54.129" v="3913" actId="20577"/>
          <ac:spMkLst>
            <pc:docMk/>
            <pc:sldMk cId="2037355660" sldId="280"/>
            <ac:spMk id="109" creationId="{07FB85A6-803F-248C-9BF0-ED9823FE18C7}"/>
          </ac:spMkLst>
        </pc:spChg>
        <pc:spChg chg="add mod">
          <ac:chgData name="Sarah Balian" userId="b9b6ec2c-f67a-4485-ae9a-27dddf9569d2" providerId="ADAL" clId="{5C021946-E79E-424E-A50F-DBD074D7C9B9}" dt="2022-12-06T22:26:36.795" v="3914" actId="20577"/>
          <ac:spMkLst>
            <pc:docMk/>
            <pc:sldMk cId="2037355660" sldId="280"/>
            <ac:spMk id="110" creationId="{4BE41C52-D972-E6ED-B55F-A9596B944438}"/>
          </ac:spMkLst>
        </pc:spChg>
        <pc:spChg chg="add mod">
          <ac:chgData name="Sarah Balian" userId="b9b6ec2c-f67a-4485-ae9a-27dddf9569d2" providerId="ADAL" clId="{5C021946-E79E-424E-A50F-DBD074D7C9B9}" dt="2022-12-06T22:28:01.607" v="3929" actId="20577"/>
          <ac:spMkLst>
            <pc:docMk/>
            <pc:sldMk cId="2037355660" sldId="280"/>
            <ac:spMk id="111" creationId="{0F30F986-D9FD-E722-781A-54CF042A3F90}"/>
          </ac:spMkLst>
        </pc:spChg>
        <pc:spChg chg="add mod">
          <ac:chgData name="Sarah Balian" userId="b9b6ec2c-f67a-4485-ae9a-27dddf9569d2" providerId="ADAL" clId="{5C021946-E79E-424E-A50F-DBD074D7C9B9}" dt="2022-12-06T22:25:47.131" v="3912" actId="20577"/>
          <ac:spMkLst>
            <pc:docMk/>
            <pc:sldMk cId="2037355660" sldId="280"/>
            <ac:spMk id="112" creationId="{592B9E63-DA66-7BA0-ACCE-21885532B6FC}"/>
          </ac:spMkLst>
        </pc:spChg>
        <pc:spChg chg="add mod">
          <ac:chgData name="Sarah Balian" userId="b9b6ec2c-f67a-4485-ae9a-27dddf9569d2" providerId="ADAL" clId="{5C021946-E79E-424E-A50F-DBD074D7C9B9}" dt="2022-12-06T22:29:10.260" v="3942" actId="20577"/>
          <ac:spMkLst>
            <pc:docMk/>
            <pc:sldMk cId="2037355660" sldId="280"/>
            <ac:spMk id="113" creationId="{40BB9A27-03B5-1262-4B9C-563A381F0202}"/>
          </ac:spMkLst>
        </pc:spChg>
        <pc:spChg chg="add mod">
          <ac:chgData name="Sarah Balian" userId="b9b6ec2c-f67a-4485-ae9a-27dddf9569d2" providerId="ADAL" clId="{5C021946-E79E-424E-A50F-DBD074D7C9B9}" dt="2022-12-06T22:27:12.823" v="3922" actId="20577"/>
          <ac:spMkLst>
            <pc:docMk/>
            <pc:sldMk cId="2037355660" sldId="280"/>
            <ac:spMk id="114" creationId="{605B7913-AC57-1A8B-ABBD-50D7F276BBA3}"/>
          </ac:spMkLst>
        </pc:spChg>
        <pc:spChg chg="add mod">
          <ac:chgData name="Sarah Balian" userId="b9b6ec2c-f67a-4485-ae9a-27dddf9569d2" providerId="ADAL" clId="{5C021946-E79E-424E-A50F-DBD074D7C9B9}" dt="2022-12-06T22:26:44.120" v="3916" actId="20577"/>
          <ac:spMkLst>
            <pc:docMk/>
            <pc:sldMk cId="2037355660" sldId="280"/>
            <ac:spMk id="115" creationId="{D31902FF-3650-FF2D-370A-FEC0FFF8ACC8}"/>
          </ac:spMkLst>
        </pc:spChg>
        <pc:spChg chg="add mod">
          <ac:chgData name="Sarah Balian" userId="b9b6ec2c-f67a-4485-ae9a-27dddf9569d2" providerId="ADAL" clId="{5C021946-E79E-424E-A50F-DBD074D7C9B9}" dt="2022-12-06T22:28:37.261" v="3934" actId="20577"/>
          <ac:spMkLst>
            <pc:docMk/>
            <pc:sldMk cId="2037355660" sldId="280"/>
            <ac:spMk id="116" creationId="{A54C1C16-5B5B-AAE9-C5E0-B62B350FAF55}"/>
          </ac:spMkLst>
        </pc:spChg>
        <pc:spChg chg="add mod">
          <ac:chgData name="Sarah Balian" userId="b9b6ec2c-f67a-4485-ae9a-27dddf9569d2" providerId="ADAL" clId="{5C021946-E79E-424E-A50F-DBD074D7C9B9}" dt="2022-12-06T22:30:57.644" v="3951" actId="1076"/>
          <ac:spMkLst>
            <pc:docMk/>
            <pc:sldMk cId="2037355660" sldId="280"/>
            <ac:spMk id="118" creationId="{D28026AE-8868-2F06-B5C2-47015938DB82}"/>
          </ac:spMkLst>
        </pc:spChg>
        <pc:spChg chg="add mod">
          <ac:chgData name="Sarah Balian" userId="b9b6ec2c-f67a-4485-ae9a-27dddf9569d2" providerId="ADAL" clId="{5C021946-E79E-424E-A50F-DBD074D7C9B9}" dt="2022-12-06T22:29:06.011" v="3941" actId="20577"/>
          <ac:spMkLst>
            <pc:docMk/>
            <pc:sldMk cId="2037355660" sldId="280"/>
            <ac:spMk id="119" creationId="{D02ECBDD-E656-85AB-FC03-5425E76474A5}"/>
          </ac:spMkLst>
        </pc:spChg>
        <pc:spChg chg="add mod">
          <ac:chgData name="Sarah Balian" userId="b9b6ec2c-f67a-4485-ae9a-27dddf9569d2" providerId="ADAL" clId="{5C021946-E79E-424E-A50F-DBD074D7C9B9}" dt="2022-12-06T22:31:04.565" v="3953" actId="1076"/>
          <ac:spMkLst>
            <pc:docMk/>
            <pc:sldMk cId="2037355660" sldId="280"/>
            <ac:spMk id="120" creationId="{AEEEC2A1-F0EB-4A65-EEFF-BB951C35874A}"/>
          </ac:spMkLst>
        </pc:spChg>
        <pc:spChg chg="add mod">
          <ac:chgData name="Sarah Balian" userId="b9b6ec2c-f67a-4485-ae9a-27dddf9569d2" providerId="ADAL" clId="{5C021946-E79E-424E-A50F-DBD074D7C9B9}" dt="2022-12-06T22:27:06.448" v="3920" actId="20577"/>
          <ac:spMkLst>
            <pc:docMk/>
            <pc:sldMk cId="2037355660" sldId="280"/>
            <ac:spMk id="121" creationId="{A6DDA4FD-4E20-7A25-2484-A765B9E16AFF}"/>
          </ac:spMkLst>
        </pc:spChg>
        <pc:spChg chg="add 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122" creationId="{2F0CE964-E4E8-DB2F-6E94-19B481185250}"/>
          </ac:spMkLst>
        </pc:spChg>
        <pc:spChg chg="add 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123" creationId="{E36A09C9-4895-4C0B-DCE3-01164BC444F5}"/>
          </ac:spMkLst>
        </pc:spChg>
        <pc:spChg chg="add 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125" creationId="{F2EBDE1F-3CCC-B566-AC42-B8BC8AAE5108}"/>
          </ac:spMkLst>
        </pc:spChg>
        <pc:grpChg chg="del">
          <ac:chgData name="Sarah Balian" userId="b9b6ec2c-f67a-4485-ae9a-27dddf9569d2" providerId="ADAL" clId="{5C021946-E79E-424E-A50F-DBD074D7C9B9}" dt="2022-12-06T22:24:32.060" v="3908" actId="21"/>
          <ac:grpSpMkLst>
            <pc:docMk/>
            <pc:sldMk cId="2037355660" sldId="280"/>
            <ac:grpSpMk id="5" creationId="{86521BE0-A778-628B-B6CB-766E6E1C2AFF}"/>
          </ac:grpSpMkLst>
        </pc:grpChg>
        <pc:grpChg chg="add mod">
          <ac:chgData name="Sarah Balian" userId="b9b6ec2c-f67a-4485-ae9a-27dddf9569d2" providerId="ADAL" clId="{5C021946-E79E-424E-A50F-DBD074D7C9B9}" dt="2022-12-06T22:24:41.807" v="3909"/>
          <ac:grpSpMkLst>
            <pc:docMk/>
            <pc:sldMk cId="2037355660" sldId="280"/>
            <ac:grpSpMk id="70" creationId="{7D10BE40-3FB7-8993-AFF6-2FA623F5D7BB}"/>
          </ac:grpSpMkLst>
        </pc:grpChg>
        <pc:grpChg chg="mod">
          <ac:chgData name="Sarah Balian" userId="b9b6ec2c-f67a-4485-ae9a-27dddf9569d2" providerId="ADAL" clId="{5C021946-E79E-424E-A50F-DBD074D7C9B9}" dt="2022-12-06T22:24:41.807" v="3909"/>
          <ac:grpSpMkLst>
            <pc:docMk/>
            <pc:sldMk cId="2037355660" sldId="280"/>
            <ac:grpSpMk id="72" creationId="{27791100-560E-81CC-277D-BA6995648DFB}"/>
          </ac:grpSpMkLst>
        </pc:grpChg>
        <pc:picChg chg="add mod">
          <ac:chgData name="Sarah Balian" userId="b9b6ec2c-f67a-4485-ae9a-27dddf9569d2" providerId="ADAL" clId="{5C021946-E79E-424E-A50F-DBD074D7C9B9}" dt="2022-12-07T14:12:53.602" v="4418"/>
          <ac:picMkLst>
            <pc:docMk/>
            <pc:sldMk cId="2037355660" sldId="280"/>
            <ac:picMk id="127" creationId="{C31DF345-E313-E387-859D-5C2FF9916BC8}"/>
          </ac:picMkLst>
        </pc:picChg>
        <pc:cxnChg chg="del">
          <ac:chgData name="Sarah Balian" userId="b9b6ec2c-f67a-4485-ae9a-27dddf9569d2" providerId="ADAL" clId="{5C021946-E79E-424E-A50F-DBD074D7C9B9}" dt="2022-12-06T22:24:32.060" v="3908" actId="21"/>
          <ac:cxnSpMkLst>
            <pc:docMk/>
            <pc:sldMk cId="2037355660" sldId="280"/>
            <ac:cxnSpMk id="53" creationId="{7E35DB01-1D65-1347-8A11-60276C88A906}"/>
          </ac:cxnSpMkLst>
        </pc:cxnChg>
        <pc:cxnChg chg="del">
          <ac:chgData name="Sarah Balian" userId="b9b6ec2c-f67a-4485-ae9a-27dddf9569d2" providerId="ADAL" clId="{5C021946-E79E-424E-A50F-DBD074D7C9B9}" dt="2022-12-06T22:24:32.060" v="3908" actId="21"/>
          <ac:cxnSpMkLst>
            <pc:docMk/>
            <pc:sldMk cId="2037355660" sldId="280"/>
            <ac:cxnSpMk id="60" creationId="{65F59C92-5AD5-917B-B276-5847C235A6D0}"/>
          </ac:cxnSpMkLst>
        </pc:cxnChg>
        <pc:cxnChg chg="del">
          <ac:chgData name="Sarah Balian" userId="b9b6ec2c-f67a-4485-ae9a-27dddf9569d2" providerId="ADAL" clId="{5C021946-E79E-424E-A50F-DBD074D7C9B9}" dt="2022-12-06T22:24:32.060" v="3908" actId="21"/>
          <ac:cxnSpMkLst>
            <pc:docMk/>
            <pc:sldMk cId="2037355660" sldId="280"/>
            <ac:cxnSpMk id="62" creationId="{224F9534-7D5E-8CA0-759C-F2D654AC42F3}"/>
          </ac:cxnSpMkLst>
        </pc:cxnChg>
        <pc:cxnChg chg="add mod">
          <ac:chgData name="Sarah Balian" userId="b9b6ec2c-f67a-4485-ae9a-27dddf9569d2" providerId="ADAL" clId="{5C021946-E79E-424E-A50F-DBD074D7C9B9}" dt="2022-12-06T22:24:41.807" v="3909"/>
          <ac:cxnSpMkLst>
            <pc:docMk/>
            <pc:sldMk cId="2037355660" sldId="280"/>
            <ac:cxnSpMk id="117" creationId="{07BEA363-EE3C-12D1-1E3A-25111BFC15AE}"/>
          </ac:cxnSpMkLst>
        </pc:cxnChg>
        <pc:cxnChg chg="add mod">
          <ac:chgData name="Sarah Balian" userId="b9b6ec2c-f67a-4485-ae9a-27dddf9569d2" providerId="ADAL" clId="{5C021946-E79E-424E-A50F-DBD074D7C9B9}" dt="2022-12-06T22:24:41.807" v="3909"/>
          <ac:cxnSpMkLst>
            <pc:docMk/>
            <pc:sldMk cId="2037355660" sldId="280"/>
            <ac:cxnSpMk id="124" creationId="{F131CD21-9FFD-3E64-0762-581191F3D156}"/>
          </ac:cxnSpMkLst>
        </pc:cxnChg>
        <pc:cxnChg chg="add mod">
          <ac:chgData name="Sarah Balian" userId="b9b6ec2c-f67a-4485-ae9a-27dddf9569d2" providerId="ADAL" clId="{5C021946-E79E-424E-A50F-DBD074D7C9B9}" dt="2022-12-06T22:24:41.807" v="3909"/>
          <ac:cxnSpMkLst>
            <pc:docMk/>
            <pc:sldMk cId="2037355660" sldId="280"/>
            <ac:cxnSpMk id="126" creationId="{A8D832C6-7B28-B23B-125D-CD162DF8E9A4}"/>
          </ac:cxnSpMkLst>
        </pc:cxnChg>
      </pc:sldChg>
      <pc:sldChg chg="addSp delSp modSp mod modShow">
        <pc:chgData name="Sarah Balian" userId="b9b6ec2c-f67a-4485-ae9a-27dddf9569d2" providerId="ADAL" clId="{5C021946-E79E-424E-A50F-DBD074D7C9B9}" dt="2022-12-06T22:38:10.422" v="4182" actId="729"/>
        <pc:sldMkLst>
          <pc:docMk/>
          <pc:sldMk cId="999283337" sldId="281"/>
        </pc:sldMkLst>
        <pc:spChg chg="mod">
          <ac:chgData name="Sarah Balian" userId="b9b6ec2c-f67a-4485-ae9a-27dddf9569d2" providerId="ADAL" clId="{5C021946-E79E-424E-A50F-DBD074D7C9B9}" dt="2022-12-06T22:36:33.998" v="4167" actId="1076"/>
          <ac:spMkLst>
            <pc:docMk/>
            <pc:sldMk cId="999283337" sldId="281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22:36:42.182" v="4169" actId="20577"/>
          <ac:spMkLst>
            <pc:docMk/>
            <pc:sldMk cId="999283337" sldId="281"/>
            <ac:spMk id="3" creationId="{E4FD1E92-5DBC-B105-F246-2355E4FF9A74}"/>
          </ac:spMkLst>
        </pc:spChg>
        <pc:graphicFrameChg chg="add mod">
          <ac:chgData name="Sarah Balian" userId="b9b6ec2c-f67a-4485-ae9a-27dddf9569d2" providerId="ADAL" clId="{5C021946-E79E-424E-A50F-DBD074D7C9B9}" dt="2022-12-06T22:37:32.237" v="4177"/>
          <ac:graphicFrameMkLst>
            <pc:docMk/>
            <pc:sldMk cId="999283337" sldId="281"/>
            <ac:graphicFrameMk id="6" creationId="{A9A8CC69-E7C7-8BF8-2D2D-ABB1A61EC758}"/>
          </ac:graphicFrameMkLst>
        </pc:graphicFrameChg>
        <pc:graphicFrameChg chg="del">
          <ac:chgData name="Sarah Balian" userId="b9b6ec2c-f67a-4485-ae9a-27dddf9569d2" providerId="ADAL" clId="{5C021946-E79E-424E-A50F-DBD074D7C9B9}" dt="2022-12-06T22:33:03.981" v="4141" actId="478"/>
          <ac:graphicFrameMkLst>
            <pc:docMk/>
            <pc:sldMk cId="999283337" sldId="281"/>
            <ac:graphicFrameMk id="9" creationId="{16BB2B36-D329-083C-5198-BEEC5AC12CFA}"/>
          </ac:graphicFrameMkLst>
        </pc:graphicFrameChg>
      </pc:sldChg>
      <pc:sldChg chg="addSp modSp mod">
        <pc:chgData name="Sarah Balian" userId="b9b6ec2c-f67a-4485-ae9a-27dddf9569d2" providerId="ADAL" clId="{5C021946-E79E-424E-A50F-DBD074D7C9B9}" dt="2022-12-07T14:08:37.289" v="4409" actId="120"/>
        <pc:sldMkLst>
          <pc:docMk/>
          <pc:sldMk cId="2975771389" sldId="282"/>
        </pc:sldMkLst>
        <pc:spChg chg="mod">
          <ac:chgData name="Sarah Balian" userId="b9b6ec2c-f67a-4485-ae9a-27dddf9569d2" providerId="ADAL" clId="{5C021946-E79E-424E-A50F-DBD074D7C9B9}" dt="2022-12-07T14:08:32.040" v="4408" actId="120"/>
          <ac:spMkLst>
            <pc:docMk/>
            <pc:sldMk cId="2975771389" sldId="282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7T14:08:37.289" v="4409" actId="120"/>
          <ac:spMkLst>
            <pc:docMk/>
            <pc:sldMk cId="2975771389" sldId="282"/>
            <ac:spMk id="3" creationId="{E4FD1E92-5DBC-B105-F246-2355E4FF9A74}"/>
          </ac:spMkLst>
        </pc:spChg>
        <pc:picChg chg="add mod">
          <ac:chgData name="Sarah Balian" userId="b9b6ec2c-f67a-4485-ae9a-27dddf9569d2" providerId="ADAL" clId="{5C021946-E79E-424E-A50F-DBD074D7C9B9}" dt="2022-12-07T14:08:23.721" v="4407"/>
          <ac:picMkLst>
            <pc:docMk/>
            <pc:sldMk cId="2975771389" sldId="282"/>
            <ac:picMk id="4" creationId="{58D967AC-3CF3-0248-8AE5-725C881ADDCB}"/>
          </ac:picMkLst>
        </pc:picChg>
      </pc:sldChg>
      <pc:sldChg chg="addSp delSp modSp add mod ord">
        <pc:chgData name="Sarah Balian" userId="b9b6ec2c-f67a-4485-ae9a-27dddf9569d2" providerId="ADAL" clId="{5C021946-E79E-424E-A50F-DBD074D7C9B9}" dt="2022-12-08T16:09:24.040" v="5115" actId="27918"/>
        <pc:sldMkLst>
          <pc:docMk/>
          <pc:sldMk cId="3502258445" sldId="283"/>
        </pc:sldMkLst>
        <pc:spChg chg="mod">
          <ac:chgData name="Sarah Balian" userId="b9b6ec2c-f67a-4485-ae9a-27dddf9569d2" providerId="ADAL" clId="{5C021946-E79E-424E-A50F-DBD074D7C9B9}" dt="2022-12-08T16:08:05.477" v="4997" actId="20577"/>
          <ac:spMkLst>
            <pc:docMk/>
            <pc:sldMk cId="3502258445" sldId="283"/>
            <ac:spMk id="2" creationId="{F6245169-1799-41CD-B28E-D2D20D16AD73}"/>
          </ac:spMkLst>
        </pc:spChg>
        <pc:spChg chg="del mod">
          <ac:chgData name="Sarah Balian" userId="b9b6ec2c-f67a-4485-ae9a-27dddf9569d2" providerId="ADAL" clId="{5C021946-E79E-424E-A50F-DBD074D7C9B9}" dt="2022-12-08T16:08:09.204" v="4998" actId="478"/>
          <ac:spMkLst>
            <pc:docMk/>
            <pc:sldMk cId="3502258445" sldId="283"/>
            <ac:spMk id="3" creationId="{E4FD1E92-5DBC-B105-F246-2355E4FF9A74}"/>
          </ac:spMkLst>
        </pc:spChg>
        <pc:spChg chg="add mod">
          <ac:chgData name="Sarah Balian" userId="b9b6ec2c-f67a-4485-ae9a-27dddf9569d2" providerId="ADAL" clId="{5C021946-E79E-424E-A50F-DBD074D7C9B9}" dt="2022-12-07T20:03:50.897" v="4663" actId="164"/>
          <ac:spMkLst>
            <pc:docMk/>
            <pc:sldMk cId="3502258445" sldId="283"/>
            <ac:spMk id="5" creationId="{07E7D4A9-A2D8-FCFA-930A-28EF4D10D77F}"/>
          </ac:spMkLst>
        </pc:spChg>
        <pc:spChg chg="add mod">
          <ac:chgData name="Sarah Balian" userId="b9b6ec2c-f67a-4485-ae9a-27dddf9569d2" providerId="ADAL" clId="{5C021946-E79E-424E-A50F-DBD074D7C9B9}" dt="2022-12-07T20:03:50.897" v="4663" actId="164"/>
          <ac:spMkLst>
            <pc:docMk/>
            <pc:sldMk cId="3502258445" sldId="283"/>
            <ac:spMk id="6" creationId="{412E3515-0CCA-54BB-DEDF-C212521396F3}"/>
          </ac:spMkLst>
        </pc:spChg>
        <pc:spChg chg="add mod">
          <ac:chgData name="Sarah Balian" userId="b9b6ec2c-f67a-4485-ae9a-27dddf9569d2" providerId="ADAL" clId="{5C021946-E79E-424E-A50F-DBD074D7C9B9}" dt="2022-12-07T20:03:50.897" v="4663" actId="164"/>
          <ac:spMkLst>
            <pc:docMk/>
            <pc:sldMk cId="3502258445" sldId="283"/>
            <ac:spMk id="7" creationId="{6746877B-C94C-C6CA-FFCE-A784D43835B6}"/>
          </ac:spMkLst>
        </pc:spChg>
        <pc:spChg chg="add del mod">
          <ac:chgData name="Sarah Balian" userId="b9b6ec2c-f67a-4485-ae9a-27dddf9569d2" providerId="ADAL" clId="{5C021946-E79E-424E-A50F-DBD074D7C9B9}" dt="2022-12-08T16:08:11.106" v="4999" actId="478"/>
          <ac:spMkLst>
            <pc:docMk/>
            <pc:sldMk cId="3502258445" sldId="283"/>
            <ac:spMk id="12" creationId="{719CC259-A705-C0BB-33DC-E91AFD3EF832}"/>
          </ac:spMkLst>
        </pc:spChg>
        <pc:spChg chg="add mod">
          <ac:chgData name="Sarah Balian" userId="b9b6ec2c-f67a-4485-ae9a-27dddf9569d2" providerId="ADAL" clId="{5C021946-E79E-424E-A50F-DBD074D7C9B9}" dt="2022-12-08T16:08:58.369" v="5110" actId="20577"/>
          <ac:spMkLst>
            <pc:docMk/>
            <pc:sldMk cId="3502258445" sldId="283"/>
            <ac:spMk id="13" creationId="{0A96E76E-2AC5-D073-3141-CA47530939CF}"/>
          </ac:spMkLst>
        </pc:spChg>
        <pc:grpChg chg="add mod">
          <ac:chgData name="Sarah Balian" userId="b9b6ec2c-f67a-4485-ae9a-27dddf9569d2" providerId="ADAL" clId="{5C021946-E79E-424E-A50F-DBD074D7C9B9}" dt="2022-12-07T20:03:58.282" v="4672" actId="1035"/>
          <ac:grpSpMkLst>
            <pc:docMk/>
            <pc:sldMk cId="3502258445" sldId="283"/>
            <ac:grpSpMk id="8" creationId="{9B93891F-7FE0-C8DC-6B27-0AD630270771}"/>
          </ac:grpSpMkLst>
        </pc:grpChg>
        <pc:graphicFrameChg chg="mod">
          <ac:chgData name="Sarah Balian" userId="b9b6ec2c-f67a-4485-ae9a-27dddf9569d2" providerId="ADAL" clId="{5C021946-E79E-424E-A50F-DBD074D7C9B9}" dt="2022-12-07T20:02:03.864" v="4618" actId="1076"/>
          <ac:graphicFrameMkLst>
            <pc:docMk/>
            <pc:sldMk cId="3502258445" sldId="283"/>
            <ac:graphicFrameMk id="9" creationId="{16BB2B36-D329-083C-5198-BEEC5AC12CFA}"/>
          </ac:graphicFrameMkLst>
        </pc:graphicFrameChg>
        <pc:picChg chg="del">
          <ac:chgData name="Sarah Balian" userId="b9b6ec2c-f67a-4485-ae9a-27dddf9569d2" providerId="ADAL" clId="{5C021946-E79E-424E-A50F-DBD074D7C9B9}" dt="2022-12-07T19:59:00.190" v="4494" actId="478"/>
          <ac:picMkLst>
            <pc:docMk/>
            <pc:sldMk cId="3502258445" sldId="283"/>
            <ac:picMk id="4" creationId="{58D967AC-3CF3-0248-8AE5-725C881ADDCB}"/>
          </ac:picMkLst>
        </pc:picChg>
        <pc:picChg chg="add mod">
          <ac:chgData name="Sarah Balian" userId="b9b6ec2c-f67a-4485-ae9a-27dddf9569d2" providerId="ADAL" clId="{5C021946-E79E-424E-A50F-DBD074D7C9B9}" dt="2022-12-07T20:06:10.806" v="4766"/>
          <ac:picMkLst>
            <pc:docMk/>
            <pc:sldMk cId="3502258445" sldId="283"/>
            <ac:picMk id="10" creationId="{46AB372D-4B2D-68B7-CE24-3996C7B2F689}"/>
          </ac:picMkLst>
        </pc:picChg>
      </pc:sldChg>
      <pc:sldChg chg="modSp mod">
        <pc:chgData name="Sarah Balian" userId="b9b6ec2c-f67a-4485-ae9a-27dddf9569d2" providerId="ADAL" clId="{5C021946-E79E-424E-A50F-DBD074D7C9B9}" dt="2022-12-07T20:09:19.864" v="4805" actId="207"/>
        <pc:sldMkLst>
          <pc:docMk/>
          <pc:sldMk cId="3958030153" sldId="284"/>
        </pc:sldMkLst>
        <pc:spChg chg="mod">
          <ac:chgData name="Sarah Balian" userId="b9b6ec2c-f67a-4485-ae9a-27dddf9569d2" providerId="ADAL" clId="{5C021946-E79E-424E-A50F-DBD074D7C9B9}" dt="2022-12-07T20:05:25.345" v="4727" actId="20577"/>
          <ac:spMkLst>
            <pc:docMk/>
            <pc:sldMk cId="3958030153" sldId="284"/>
            <ac:spMk id="2" creationId="{6AA74B7B-36AF-A7A5-D5E5-A9172DCE655C}"/>
          </ac:spMkLst>
        </pc:spChg>
        <pc:spChg chg="mod">
          <ac:chgData name="Sarah Balian" userId="b9b6ec2c-f67a-4485-ae9a-27dddf9569d2" providerId="ADAL" clId="{5C021946-E79E-424E-A50F-DBD074D7C9B9}" dt="2022-12-07T20:05:36.365" v="4765" actId="20577"/>
          <ac:spMkLst>
            <pc:docMk/>
            <pc:sldMk cId="3958030153" sldId="284"/>
            <ac:spMk id="3" creationId="{50B28AC5-2484-C681-1E51-654A978D440B}"/>
          </ac:spMkLst>
        </pc:spChg>
        <pc:graphicFrameChg chg="mod">
          <ac:chgData name="Sarah Balian" userId="b9b6ec2c-f67a-4485-ae9a-27dddf9569d2" providerId="ADAL" clId="{5C021946-E79E-424E-A50F-DBD074D7C9B9}" dt="2022-12-07T20:09:19.864" v="4805" actId="207"/>
          <ac:graphicFrameMkLst>
            <pc:docMk/>
            <pc:sldMk cId="3958030153" sldId="284"/>
            <ac:graphicFrameMk id="6" creationId="{9101D358-B10F-16E5-B75D-9B656EAA9665}"/>
          </ac:graphicFrameMkLst>
        </pc:graphicFrameChg>
      </pc:sldChg>
      <pc:sldChg chg="addSp delSp modSp add mod">
        <pc:chgData name="Sarah Balian" userId="b9b6ec2c-f67a-4485-ae9a-27dddf9569d2" providerId="ADAL" clId="{5C021946-E79E-424E-A50F-DBD074D7C9B9}" dt="2022-12-07T20:07:33.425" v="4789" actId="27918"/>
        <pc:sldMkLst>
          <pc:docMk/>
          <pc:sldMk cId="3771114077" sldId="285"/>
        </pc:sldMkLst>
        <pc:spChg chg="del">
          <ac:chgData name="Sarah Balian" userId="b9b6ec2c-f67a-4485-ae9a-27dddf9569d2" providerId="ADAL" clId="{5C021946-E79E-424E-A50F-DBD074D7C9B9}" dt="2022-12-07T20:06:54.862" v="4773" actId="478"/>
          <ac:spMkLst>
            <pc:docMk/>
            <pc:sldMk cId="3771114077" sldId="285"/>
            <ac:spMk id="2" creationId="{F6245169-1799-41CD-B28E-D2D20D16AD73}"/>
          </ac:spMkLst>
        </pc:spChg>
        <pc:spChg chg="del">
          <ac:chgData name="Sarah Balian" userId="b9b6ec2c-f67a-4485-ae9a-27dddf9569d2" providerId="ADAL" clId="{5C021946-E79E-424E-A50F-DBD074D7C9B9}" dt="2022-12-07T20:06:54.862" v="4773" actId="478"/>
          <ac:spMkLst>
            <pc:docMk/>
            <pc:sldMk cId="3771114077" sldId="285"/>
            <ac:spMk id="3" creationId="{E4FD1E92-5DBC-B105-F246-2355E4FF9A74}"/>
          </ac:spMkLst>
        </pc:spChg>
        <pc:spChg chg="add del mod">
          <ac:chgData name="Sarah Balian" userId="b9b6ec2c-f67a-4485-ae9a-27dddf9569d2" providerId="ADAL" clId="{5C021946-E79E-424E-A50F-DBD074D7C9B9}" dt="2022-12-07T20:06:58.543" v="4774" actId="478"/>
          <ac:spMkLst>
            <pc:docMk/>
            <pc:sldMk cId="3771114077" sldId="285"/>
            <ac:spMk id="6" creationId="{3EFC6BA4-B3C6-E988-A8D1-8E48C0606252}"/>
          </ac:spMkLst>
        </pc:spChg>
        <pc:spChg chg="add del mod">
          <ac:chgData name="Sarah Balian" userId="b9b6ec2c-f67a-4485-ae9a-27dddf9569d2" providerId="ADAL" clId="{5C021946-E79E-424E-A50F-DBD074D7C9B9}" dt="2022-12-07T20:06:58.543" v="4774" actId="478"/>
          <ac:spMkLst>
            <pc:docMk/>
            <pc:sldMk cId="3771114077" sldId="285"/>
            <ac:spMk id="8" creationId="{F8ED538C-C78A-D691-C5E8-658EEE3D4CA3}"/>
          </ac:spMkLst>
        </pc:spChg>
        <pc:spChg chg="add mod">
          <ac:chgData name="Sarah Balian" userId="b9b6ec2c-f67a-4485-ae9a-27dddf9569d2" providerId="ADAL" clId="{5C021946-E79E-424E-A50F-DBD074D7C9B9}" dt="2022-12-07T20:07:09.511" v="4784" actId="20577"/>
          <ac:spMkLst>
            <pc:docMk/>
            <pc:sldMk cId="3771114077" sldId="285"/>
            <ac:spMk id="10" creationId="{2D953FA9-CD59-752E-4FDA-CC41FF4B8DF2}"/>
          </ac:spMkLst>
        </pc:spChg>
        <pc:spChg chg="add mod">
          <ac:chgData name="Sarah Balian" userId="b9b6ec2c-f67a-4485-ae9a-27dddf9569d2" providerId="ADAL" clId="{5C021946-E79E-424E-A50F-DBD074D7C9B9}" dt="2022-12-07T20:07:05.325" v="4775"/>
          <ac:spMkLst>
            <pc:docMk/>
            <pc:sldMk cId="3771114077" sldId="285"/>
            <ac:spMk id="11" creationId="{8E4E40E9-D792-25A1-4B37-23D4780B1318}"/>
          </ac:spMkLst>
        </pc:spChg>
      </pc:sldChg>
      <pc:sldChg chg="add del">
        <pc:chgData name="Sarah Balian" userId="b9b6ec2c-f67a-4485-ae9a-27dddf9569d2" providerId="ADAL" clId="{5C021946-E79E-424E-A50F-DBD074D7C9B9}" dt="2022-12-07T20:12:09.741" v="4807"/>
        <pc:sldMkLst>
          <pc:docMk/>
          <pc:sldMk cId="273410652" sldId="286"/>
        </pc:sldMkLst>
      </pc:sldChg>
      <pc:sldChg chg="addSp modSp mod modShow">
        <pc:chgData name="Sarah Balian" userId="b9b6ec2c-f67a-4485-ae9a-27dddf9569d2" providerId="ADAL" clId="{5C021946-E79E-424E-A50F-DBD074D7C9B9}" dt="2022-12-08T16:04:11.563" v="4995" actId="207"/>
        <pc:sldMkLst>
          <pc:docMk/>
          <pc:sldMk cId="1821595124" sldId="286"/>
        </pc:sldMkLst>
        <pc:spChg chg="mod">
          <ac:chgData name="Sarah Balian" userId="b9b6ec2c-f67a-4485-ae9a-27dddf9569d2" providerId="ADAL" clId="{5C021946-E79E-424E-A50F-DBD074D7C9B9}" dt="2022-12-07T20:12:33.818" v="4860" actId="20577"/>
          <ac:spMkLst>
            <pc:docMk/>
            <pc:sldMk cId="1821595124" sldId="286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7T20:13:11.385" v="4927" actId="14100"/>
          <ac:spMkLst>
            <pc:docMk/>
            <pc:sldMk cId="1821595124" sldId="286"/>
            <ac:spMk id="3" creationId="{E4FD1E92-5DBC-B105-F246-2355E4FF9A74}"/>
          </ac:spMkLst>
        </pc:spChg>
        <pc:graphicFrameChg chg="mod">
          <ac:chgData name="Sarah Balian" userId="b9b6ec2c-f67a-4485-ae9a-27dddf9569d2" providerId="ADAL" clId="{5C021946-E79E-424E-A50F-DBD074D7C9B9}" dt="2022-12-08T16:04:11.563" v="4995" actId="207"/>
          <ac:graphicFrameMkLst>
            <pc:docMk/>
            <pc:sldMk cId="1821595124" sldId="286"/>
            <ac:graphicFrameMk id="6" creationId="{A9A8CC69-E7C7-8BF8-2D2D-ABB1A61EC758}"/>
          </ac:graphicFrameMkLst>
        </pc:graphicFrameChg>
        <pc:picChg chg="add mod">
          <ac:chgData name="Sarah Balian" userId="b9b6ec2c-f67a-4485-ae9a-27dddf9569d2" providerId="ADAL" clId="{5C021946-E79E-424E-A50F-DBD074D7C9B9}" dt="2022-12-07T20:12:47.268" v="4862"/>
          <ac:picMkLst>
            <pc:docMk/>
            <pc:sldMk cId="1821595124" sldId="286"/>
            <ac:picMk id="4" creationId="{EFC8303D-1D22-EFC5-CD28-CDAA90A32A2F}"/>
          </ac:picMkLst>
        </pc:picChg>
      </pc:sldChg>
      <pc:sldChg chg="del">
        <pc:chgData name="Sarah Balian" userId="b9b6ec2c-f67a-4485-ae9a-27dddf9569d2" providerId="ADAL" clId="{5C021946-E79E-424E-A50F-DBD074D7C9B9}" dt="2022-12-07T20:12:13.092" v="4808"/>
        <pc:sldMkLst>
          <pc:docMk/>
          <pc:sldMk cId="4146366550" sldId="286"/>
        </pc:sldMkLst>
      </pc:sldChg>
      <pc:sldChg chg="modSp add mod">
        <pc:chgData name="Sarah Balian" userId="b9b6ec2c-f67a-4485-ae9a-27dddf9569d2" providerId="ADAL" clId="{5C021946-E79E-424E-A50F-DBD074D7C9B9}" dt="2022-12-08T16:27:34.949" v="5197" actId="27918"/>
        <pc:sldMkLst>
          <pc:docMk/>
          <pc:sldMk cId="2301792542" sldId="287"/>
        </pc:sldMkLst>
        <pc:spChg chg="mod">
          <ac:chgData name="Sarah Balian" userId="b9b6ec2c-f67a-4485-ae9a-27dddf9569d2" providerId="ADAL" clId="{5C021946-E79E-424E-A50F-DBD074D7C9B9}" dt="2022-12-08T16:20:47.076" v="5137" actId="20577"/>
          <ac:spMkLst>
            <pc:docMk/>
            <pc:sldMk cId="2301792542" sldId="287"/>
            <ac:spMk id="10" creationId="{2D953FA9-CD59-752E-4FDA-CC41FF4B8DF2}"/>
          </ac:spMkLst>
        </pc:spChg>
        <pc:spChg chg="mod">
          <ac:chgData name="Sarah Balian" userId="b9b6ec2c-f67a-4485-ae9a-27dddf9569d2" providerId="ADAL" clId="{5C021946-E79E-424E-A50F-DBD074D7C9B9}" dt="2022-12-08T16:21:12.311" v="5191" actId="20577"/>
          <ac:spMkLst>
            <pc:docMk/>
            <pc:sldMk cId="2301792542" sldId="287"/>
            <ac:spMk id="11" creationId="{8E4E40E9-D792-25A1-4B37-23D4780B1318}"/>
          </ac:spMkLst>
        </pc:spChg>
      </pc:sldChg>
      <pc:sldChg chg="delSp modSp mod">
        <pc:chgData name="Sarah Balian" userId="b9b6ec2c-f67a-4485-ae9a-27dddf9569d2" providerId="ADAL" clId="{5C021946-E79E-424E-A50F-DBD074D7C9B9}" dt="2022-12-08T16:36:42.017" v="5481" actId="27918"/>
        <pc:sldMkLst>
          <pc:docMk/>
          <pc:sldMk cId="2004344858" sldId="288"/>
        </pc:sldMkLst>
        <pc:spChg chg="mod">
          <ac:chgData name="Sarah Balian" userId="b9b6ec2c-f67a-4485-ae9a-27dddf9569d2" providerId="ADAL" clId="{5C021946-E79E-424E-A50F-DBD074D7C9B9}" dt="2022-12-08T16:34:27.385" v="5217" actId="6549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arah Balian" userId="b9b6ec2c-f67a-4485-ae9a-27dddf9569d2" providerId="ADAL" clId="{5C021946-E79E-424E-A50F-DBD074D7C9B9}" dt="2022-12-08T16:35:57.503" v="5476" actId="1076"/>
          <ac:spMkLst>
            <pc:docMk/>
            <pc:sldMk cId="2004344858" sldId="288"/>
            <ac:spMk id="11" creationId="{8E4E40E9-D792-25A1-4B37-23D4780B1318}"/>
          </ac:spMkLst>
        </pc:spChg>
        <pc:picChg chg="del">
          <ac:chgData name="Sarah Balian" userId="b9b6ec2c-f67a-4485-ae9a-27dddf9569d2" providerId="ADAL" clId="{5C021946-E79E-424E-A50F-DBD074D7C9B9}" dt="2022-12-08T16:33:35.471" v="5198" actId="478"/>
          <ac:picMkLst>
            <pc:docMk/>
            <pc:sldMk cId="2004344858" sldId="288"/>
            <ac:picMk id="4" creationId="{58D967AC-3CF3-0248-8AE5-725C881ADDCB}"/>
          </ac:picMkLst>
        </pc:picChg>
      </pc:sldChg>
      <pc:sldChg chg="modSp new mod">
        <pc:chgData name="Sarah Balian" userId="b9b6ec2c-f67a-4485-ae9a-27dddf9569d2" providerId="ADAL" clId="{5C021946-E79E-424E-A50F-DBD074D7C9B9}" dt="2022-12-08T16:46:00.847" v="6113" actId="27636"/>
        <pc:sldMkLst>
          <pc:docMk/>
          <pc:sldMk cId="3475639167" sldId="289"/>
        </pc:sldMkLst>
        <pc:spChg chg="mod">
          <ac:chgData name="Sarah Balian" userId="b9b6ec2c-f67a-4485-ae9a-27dddf9569d2" providerId="ADAL" clId="{5C021946-E79E-424E-A50F-DBD074D7C9B9}" dt="2022-12-08T16:38:17.995" v="5493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arah Balian" userId="b9b6ec2c-f67a-4485-ae9a-27dddf9569d2" providerId="ADAL" clId="{5C021946-E79E-424E-A50F-DBD074D7C9B9}" dt="2022-12-08T16:46:00.847" v="6113" actId="27636"/>
          <ac:spMkLst>
            <pc:docMk/>
            <pc:sldMk cId="3475639167" sldId="289"/>
            <ac:spMk id="3" creationId="{F2A31AE5-F919-CA50-BF07-AF012D87D146}"/>
          </ac:spMkLst>
        </pc:spChg>
      </pc:sldChg>
      <pc:sldMasterChg chg="modSldLayout">
        <pc:chgData name="Sarah Balian" userId="b9b6ec2c-f67a-4485-ae9a-27dddf9569d2" providerId="ADAL" clId="{5C021946-E79E-424E-A50F-DBD074D7C9B9}" dt="2022-12-06T16:08:01.536" v="162" actId="1036"/>
        <pc:sldMasterMkLst>
          <pc:docMk/>
          <pc:sldMasterMk cId="3850865728" sldId="2147483662"/>
        </pc:sldMasterMkLst>
        <pc:sldLayoutChg chg="addSp delSp modSp mod">
          <pc:chgData name="Sarah Balian" userId="b9b6ec2c-f67a-4485-ae9a-27dddf9569d2" providerId="ADAL" clId="{5C021946-E79E-424E-A50F-DBD074D7C9B9}" dt="2022-12-06T16:08:01.536" v="162" actId="1036"/>
          <pc:sldLayoutMkLst>
            <pc:docMk/>
            <pc:sldMasterMk cId="2072053328" sldId="2147483709"/>
            <pc:sldLayoutMk cId="3824787925" sldId="2147483686"/>
          </pc:sldLayoutMkLst>
          <pc:spChg chg="del">
            <ac:chgData name="Sarah Balian" userId="b9b6ec2c-f67a-4485-ae9a-27dddf9569d2" providerId="ADAL" clId="{5C021946-E79E-424E-A50F-DBD074D7C9B9}" dt="2022-12-06T16:04:04.073" v="27" actId="478"/>
            <ac:spMkLst>
              <pc:docMk/>
              <pc:sldMasterMk cId="2072053328" sldId="2147483709"/>
              <pc:sldLayoutMk cId="3824787925" sldId="2147483686"/>
              <ac:spMk id="2" creationId="{00000000-0000-0000-0000-000000000000}"/>
            </ac:spMkLst>
          </pc:spChg>
          <pc:spChg chg="del">
            <ac:chgData name="Sarah Balian" userId="b9b6ec2c-f67a-4485-ae9a-27dddf9569d2" providerId="ADAL" clId="{5C021946-E79E-424E-A50F-DBD074D7C9B9}" dt="2022-12-06T16:04:05.559" v="28" actId="478"/>
            <ac:spMkLst>
              <pc:docMk/>
              <pc:sldMasterMk cId="2072053328" sldId="2147483709"/>
              <pc:sldLayoutMk cId="3824787925" sldId="2147483686"/>
              <ac:spMk id="3" creationId="{00000000-0000-0000-0000-000000000000}"/>
            </ac:spMkLst>
          </pc:spChg>
          <pc:spChg chg="add mod">
            <ac:chgData name="Sarah Balian" userId="b9b6ec2c-f67a-4485-ae9a-27dddf9569d2" providerId="ADAL" clId="{5C021946-E79E-424E-A50F-DBD074D7C9B9}" dt="2022-12-06T16:08:01.536" v="162" actId="1036"/>
            <ac:spMkLst>
              <pc:docMk/>
              <pc:sldMasterMk cId="2072053328" sldId="2147483709"/>
              <pc:sldLayoutMk cId="3824787925" sldId="2147483686"/>
              <ac:spMk id="4" creationId="{EC71831F-1B8F-EA98-3184-E4EB3C6D8FB1}"/>
            </ac:spMkLst>
          </pc:spChg>
          <pc:spChg chg="add mod">
            <ac:chgData name="Sarah Balian" userId="b9b6ec2c-f67a-4485-ae9a-27dddf9569d2" providerId="ADAL" clId="{5C021946-E79E-424E-A50F-DBD074D7C9B9}" dt="2022-12-06T16:04:01.953" v="26"/>
            <ac:spMkLst>
              <pc:docMk/>
              <pc:sldMasterMk cId="2072053328" sldId="2147483709"/>
              <pc:sldLayoutMk cId="3824787925" sldId="2147483686"/>
              <ac:spMk id="5" creationId="{D4A3559E-C75A-5D65-C1BD-0B0208EF2C5D}"/>
            </ac:spMkLst>
          </pc:spChg>
          <pc:spChg chg="mod">
            <ac:chgData name="Sarah Balian" userId="b9b6ec2c-f67a-4485-ae9a-27dddf9569d2" providerId="ADAL" clId="{5C021946-E79E-424E-A50F-DBD074D7C9B9}" dt="2022-12-06T16:06:39.192" v="130" actId="6549"/>
            <ac:spMkLst>
              <pc:docMk/>
              <pc:sldMasterMk cId="2072053328" sldId="2147483709"/>
              <pc:sldLayoutMk cId="3824787925" sldId="2147483686"/>
              <ac:spMk id="6" creationId="{00000000-0000-0000-0000-000000000000}"/>
            </ac:spMkLst>
          </pc:spChg>
        </pc:sldLayoutChg>
      </pc:sldMasterChg>
      <pc:sldMasterChg chg="del delSldLayout">
        <pc:chgData name="Sarah Balian" userId="b9b6ec2c-f67a-4485-ae9a-27dddf9569d2" providerId="ADAL" clId="{5C021946-E79E-424E-A50F-DBD074D7C9B9}" dt="2022-12-06T16:02:16.712" v="8" actId="2696"/>
        <pc:sldMasterMkLst>
          <pc:docMk/>
          <pc:sldMasterMk cId="1098267468" sldId="2147483684"/>
        </pc:sldMasterMkLst>
        <pc:sldLayoutChg chg="del">
          <pc:chgData name="Sarah Balian" userId="b9b6ec2c-f67a-4485-ae9a-27dddf9569d2" providerId="ADAL" clId="{5C021946-E79E-424E-A50F-DBD074D7C9B9}" dt="2022-12-06T16:02:16.703" v="7" actId="2696"/>
          <pc:sldLayoutMkLst>
            <pc:docMk/>
            <pc:sldMasterMk cId="1098267468" sldId="2147483684"/>
            <pc:sldLayoutMk cId="1640956012" sldId="2147483685"/>
          </pc:sldLayoutMkLst>
        </pc:sldLayoutChg>
      </pc:sldMasterChg>
      <pc:sldMasterChg chg="addSp delSp modSp new mod addSldLayout delSldLayout modSldLayout">
        <pc:chgData name="Sarah Balian" userId="b9b6ec2c-f67a-4485-ae9a-27dddf9569d2" providerId="ADAL" clId="{5C021946-E79E-424E-A50F-DBD074D7C9B9}" dt="2022-12-07T14:09:20.254" v="4410" actId="120"/>
        <pc:sldMasterMkLst>
          <pc:docMk/>
          <pc:sldMasterMk cId="3984714580" sldId="2147483687"/>
        </pc:sldMasterMkLst>
        <pc:spChg chg="mod">
          <ac:chgData name="Sarah Balian" userId="b9b6ec2c-f67a-4485-ae9a-27dddf9569d2" providerId="ADAL" clId="{5C021946-E79E-424E-A50F-DBD074D7C9B9}" dt="2022-12-07T14:09:20.254" v="4410" actId="120"/>
          <ac:spMkLst>
            <pc:docMk/>
            <pc:sldMasterMk cId="3984714580" sldId="2147483687"/>
            <ac:spMk id="2" creationId="{03E54A10-719A-0B4F-7C4C-F7D6FAC8277F}"/>
          </ac:spMkLst>
        </pc:spChg>
        <pc:spChg chg="mod">
          <ac:chgData name="Sarah Balian" userId="b9b6ec2c-f67a-4485-ae9a-27dddf9569d2" providerId="ADAL" clId="{5C021946-E79E-424E-A50F-DBD074D7C9B9}" dt="2022-12-07T14:09:20.254" v="4410" actId="120"/>
          <ac:spMkLst>
            <pc:docMk/>
            <pc:sldMasterMk cId="3984714580" sldId="2147483687"/>
            <ac:spMk id="3" creationId="{0DF65C5F-08F2-14C5-EB6B-62F788C57AFC}"/>
          </ac:spMkLst>
        </pc:spChg>
        <pc:spChg chg="del mod">
          <ac:chgData name="Sarah Balian" userId="b9b6ec2c-f67a-4485-ae9a-27dddf9569d2" providerId="ADAL" clId="{5C021946-E79E-424E-A50F-DBD074D7C9B9}" dt="2022-12-06T16:02:22.872" v="9" actId="478"/>
          <ac:spMkLst>
            <pc:docMk/>
            <pc:sldMasterMk cId="3984714580" sldId="2147483687"/>
            <ac:spMk id="4" creationId="{D66FD278-529B-111F-4B30-A314947F47A5}"/>
          </ac:spMkLst>
        </pc:spChg>
        <pc:spChg chg="del mod">
          <ac:chgData name="Sarah Balian" userId="b9b6ec2c-f67a-4485-ae9a-27dddf9569d2" providerId="ADAL" clId="{5C021946-E79E-424E-A50F-DBD074D7C9B9}" dt="2022-12-06T16:02:24.864" v="10" actId="478"/>
          <ac:spMkLst>
            <pc:docMk/>
            <pc:sldMasterMk cId="3984714580" sldId="2147483687"/>
            <ac:spMk id="5" creationId="{67ED7AB8-6B09-4104-D949-559B35B26A9D}"/>
          </ac:spMkLst>
        </pc:spChg>
        <pc:spChg chg="mod">
          <ac:chgData name="Sarah Balian" userId="b9b6ec2c-f67a-4485-ae9a-27dddf9569d2" providerId="ADAL" clId="{5C021946-E79E-424E-A50F-DBD074D7C9B9}" dt="2022-12-06T16:02:11.294" v="6" actId="2711"/>
          <ac:spMkLst>
            <pc:docMk/>
            <pc:sldMasterMk cId="3984714580" sldId="2147483687"/>
            <ac:spMk id="6" creationId="{F3508880-2D04-8F31-445B-D96DA2BF437A}"/>
          </ac:spMkLst>
        </pc:spChg>
        <pc:spChg chg="add del mod">
          <ac:chgData name="Sarah Balian" userId="b9b6ec2c-f67a-4485-ae9a-27dddf9569d2" providerId="ADAL" clId="{5C021946-E79E-424E-A50F-DBD074D7C9B9}" dt="2022-12-06T16:14:15.731" v="272" actId="478"/>
          <ac:spMkLst>
            <pc:docMk/>
            <pc:sldMasterMk cId="3984714580" sldId="2147483687"/>
            <ac:spMk id="7" creationId="{BD92193A-4A1B-6E1D-870E-33DED8AB516D}"/>
          </ac:spMkLst>
        </pc:spChg>
        <pc:sldLayoutChg chg="delSp new mod replId">
          <pc:chgData name="Sarah Balian" userId="b9b6ec2c-f67a-4485-ae9a-27dddf9569d2" providerId="ADAL" clId="{5C021946-E79E-424E-A50F-DBD074D7C9B9}" dt="2022-12-06T16:06:58.760" v="133" actId="478"/>
          <pc:sldLayoutMkLst>
            <pc:docMk/>
            <pc:sldMasterMk cId="3984714580" sldId="2147483687"/>
            <pc:sldLayoutMk cId="2029731006" sldId="2147483688"/>
          </pc:sldLayoutMkLst>
          <pc:spChg chg="del">
            <ac:chgData name="Sarah Balian" userId="b9b6ec2c-f67a-4485-ae9a-27dddf9569d2" providerId="ADAL" clId="{5C021946-E79E-424E-A50F-DBD074D7C9B9}" dt="2022-12-06T16:06:57.129" v="132" actId="478"/>
            <ac:spMkLst>
              <pc:docMk/>
              <pc:sldMasterMk cId="3984714580" sldId="2147483687"/>
              <pc:sldLayoutMk cId="2029731006" sldId="2147483688"/>
              <ac:spMk id="4" creationId="{4C1CC4E8-1C04-A7CE-4076-AEDEBA9321EE}"/>
            </ac:spMkLst>
          </pc:spChg>
          <pc:spChg chg="del">
            <ac:chgData name="Sarah Balian" userId="b9b6ec2c-f67a-4485-ae9a-27dddf9569d2" providerId="ADAL" clId="{5C021946-E79E-424E-A50F-DBD074D7C9B9}" dt="2022-12-06T16:06:58.760" v="133" actId="478"/>
            <ac:spMkLst>
              <pc:docMk/>
              <pc:sldMasterMk cId="3984714580" sldId="2147483687"/>
              <pc:sldLayoutMk cId="2029731006" sldId="2147483688"/>
              <ac:spMk id="5" creationId="{A841856D-4D49-9F66-DBFB-99FC8D80A7A5}"/>
            </ac:spMkLst>
          </pc:spChg>
        </pc:sldLayoutChg>
        <pc:sldLayoutChg chg="addSp delSp modSp new mod replId">
          <pc:chgData name="Sarah Balian" userId="b9b6ec2c-f67a-4485-ae9a-27dddf9569d2" providerId="ADAL" clId="{5C021946-E79E-424E-A50F-DBD074D7C9B9}" dt="2022-12-06T16:12:31.774" v="258" actId="478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Sarah Balian" userId="b9b6ec2c-f67a-4485-ae9a-27dddf9569d2" providerId="ADAL" clId="{5C021946-E79E-424E-A50F-DBD074D7C9B9}" dt="2022-12-06T16:11:40.734" v="253" actId="1076"/>
            <ac:spMkLst>
              <pc:docMk/>
              <pc:sldMasterMk cId="3984714580" sldId="2147483687"/>
              <pc:sldLayoutMk cId="746083278" sldId="2147483689"/>
              <ac:spMk id="2" creationId="{9A15BC85-DDF8-A1DB-27A3-C24DA3DA5886}"/>
            </ac:spMkLst>
          </pc:spChg>
          <pc:spChg chg="del">
            <ac:chgData name="Sarah Balian" userId="b9b6ec2c-f67a-4485-ae9a-27dddf9569d2" providerId="ADAL" clId="{5C021946-E79E-424E-A50F-DBD074D7C9B9}" dt="2022-12-06T16:07:01.712" v="134" actId="478"/>
            <ac:spMkLst>
              <pc:docMk/>
              <pc:sldMasterMk cId="3984714580" sldId="2147483687"/>
              <pc:sldLayoutMk cId="746083278" sldId="2147483689"/>
              <ac:spMk id="4" creationId="{31EFF3AE-0C40-F112-98B1-4E72E07A37CF}"/>
            </ac:spMkLst>
          </pc:spChg>
          <pc:spChg chg="del">
            <ac:chgData name="Sarah Balian" userId="b9b6ec2c-f67a-4485-ae9a-27dddf9569d2" providerId="ADAL" clId="{5C021946-E79E-424E-A50F-DBD074D7C9B9}" dt="2022-12-06T16:07:03.184" v="135" actId="478"/>
            <ac:spMkLst>
              <pc:docMk/>
              <pc:sldMasterMk cId="3984714580" sldId="2147483687"/>
              <pc:sldLayoutMk cId="746083278" sldId="2147483689"/>
              <ac:spMk id="5" creationId="{8C1F3F38-7B79-2283-4AD0-F79B9B4F4960}"/>
            </ac:spMkLst>
          </pc:spChg>
          <pc:spChg chg="add del mod">
            <ac:chgData name="Sarah Balian" userId="b9b6ec2c-f67a-4485-ae9a-27dddf9569d2" providerId="ADAL" clId="{5C021946-E79E-424E-A50F-DBD074D7C9B9}" dt="2022-12-06T16:12:31.774" v="258" actId="478"/>
            <ac:spMkLst>
              <pc:docMk/>
              <pc:sldMasterMk cId="3984714580" sldId="2147483687"/>
              <pc:sldLayoutMk cId="746083278" sldId="2147483689"/>
              <ac:spMk id="7" creationId="{582A5654-50DE-6A13-542E-4E81BD6BE5FC}"/>
            </ac:spMkLst>
          </pc:spChg>
        </pc:sldLayoutChg>
        <pc:sldLayoutChg chg="delSp new mod replId">
          <pc:chgData name="Sarah Balian" userId="b9b6ec2c-f67a-4485-ae9a-27dddf9569d2" providerId="ADAL" clId="{5C021946-E79E-424E-A50F-DBD074D7C9B9}" dt="2022-12-06T16:07:06.256" v="137" actId="478"/>
          <pc:sldLayoutMkLst>
            <pc:docMk/>
            <pc:sldMasterMk cId="3984714580" sldId="2147483687"/>
            <pc:sldLayoutMk cId="1129321109" sldId="2147483690"/>
          </pc:sldLayoutMkLst>
          <pc:spChg chg="del">
            <ac:chgData name="Sarah Balian" userId="b9b6ec2c-f67a-4485-ae9a-27dddf9569d2" providerId="ADAL" clId="{5C021946-E79E-424E-A50F-DBD074D7C9B9}" dt="2022-12-06T16:07:05.505" v="136" actId="478"/>
            <ac:spMkLst>
              <pc:docMk/>
              <pc:sldMasterMk cId="3984714580" sldId="2147483687"/>
              <pc:sldLayoutMk cId="1129321109" sldId="2147483690"/>
              <ac:spMk id="4" creationId="{11F02A80-53B4-FFEC-DAA9-5F5A074B3292}"/>
            </ac:spMkLst>
          </pc:spChg>
          <pc:spChg chg="del">
            <ac:chgData name="Sarah Balian" userId="b9b6ec2c-f67a-4485-ae9a-27dddf9569d2" providerId="ADAL" clId="{5C021946-E79E-424E-A50F-DBD074D7C9B9}" dt="2022-12-06T16:07:06.256" v="137" actId="478"/>
            <ac:spMkLst>
              <pc:docMk/>
              <pc:sldMasterMk cId="3984714580" sldId="2147483687"/>
              <pc:sldLayoutMk cId="1129321109" sldId="2147483690"/>
              <ac:spMk id="5" creationId="{981C57D5-59BA-E469-B1F2-B3E7DBEFFC74}"/>
            </ac:spMkLst>
          </pc:spChg>
        </pc:sldLayoutChg>
        <pc:sldLayoutChg chg="delSp new mod replId">
          <pc:chgData name="Sarah Balian" userId="b9b6ec2c-f67a-4485-ae9a-27dddf9569d2" providerId="ADAL" clId="{5C021946-E79E-424E-A50F-DBD074D7C9B9}" dt="2022-12-06T16:07:09.987" v="139" actId="478"/>
          <pc:sldLayoutMkLst>
            <pc:docMk/>
            <pc:sldMasterMk cId="3984714580" sldId="2147483687"/>
            <pc:sldLayoutMk cId="1622710034" sldId="2147483691"/>
          </pc:sldLayoutMkLst>
          <pc:spChg chg="del">
            <ac:chgData name="Sarah Balian" userId="b9b6ec2c-f67a-4485-ae9a-27dddf9569d2" providerId="ADAL" clId="{5C021946-E79E-424E-A50F-DBD074D7C9B9}" dt="2022-12-06T16:07:08.768" v="138" actId="478"/>
            <ac:spMkLst>
              <pc:docMk/>
              <pc:sldMasterMk cId="3984714580" sldId="2147483687"/>
              <pc:sldLayoutMk cId="1622710034" sldId="2147483691"/>
              <ac:spMk id="5" creationId="{54EAD130-F2C1-9E14-D8E2-0492B5D4EF78}"/>
            </ac:spMkLst>
          </pc:spChg>
          <pc:spChg chg="del">
            <ac:chgData name="Sarah Balian" userId="b9b6ec2c-f67a-4485-ae9a-27dddf9569d2" providerId="ADAL" clId="{5C021946-E79E-424E-A50F-DBD074D7C9B9}" dt="2022-12-06T16:07:09.987" v="139" actId="478"/>
            <ac:spMkLst>
              <pc:docMk/>
              <pc:sldMasterMk cId="3984714580" sldId="2147483687"/>
              <pc:sldLayoutMk cId="1622710034" sldId="2147483691"/>
              <ac:spMk id="6" creationId="{FA4A5226-E1C8-349B-1FA4-66F22E66CA69}"/>
            </ac:spMkLst>
          </pc:spChg>
        </pc:sldLayoutChg>
        <pc:sldLayoutChg chg="delSp new mod replId">
          <pc:chgData name="Sarah Balian" userId="b9b6ec2c-f67a-4485-ae9a-27dddf9569d2" providerId="ADAL" clId="{5C021946-E79E-424E-A50F-DBD074D7C9B9}" dt="2022-12-06T16:07:13.352" v="141" actId="478"/>
          <pc:sldLayoutMkLst>
            <pc:docMk/>
            <pc:sldMasterMk cId="3984714580" sldId="2147483687"/>
            <pc:sldLayoutMk cId="159174091" sldId="2147483692"/>
          </pc:sldLayoutMkLst>
          <pc:spChg chg="del">
            <ac:chgData name="Sarah Balian" userId="b9b6ec2c-f67a-4485-ae9a-27dddf9569d2" providerId="ADAL" clId="{5C021946-E79E-424E-A50F-DBD074D7C9B9}" dt="2022-12-06T16:07:12.496" v="140" actId="478"/>
            <ac:spMkLst>
              <pc:docMk/>
              <pc:sldMasterMk cId="3984714580" sldId="2147483687"/>
              <pc:sldLayoutMk cId="159174091" sldId="2147483692"/>
              <ac:spMk id="7" creationId="{338BB1ED-A60C-290D-5426-4640F90652DB}"/>
            </ac:spMkLst>
          </pc:spChg>
          <pc:spChg chg="del">
            <ac:chgData name="Sarah Balian" userId="b9b6ec2c-f67a-4485-ae9a-27dddf9569d2" providerId="ADAL" clId="{5C021946-E79E-424E-A50F-DBD074D7C9B9}" dt="2022-12-06T16:07:13.352" v="141" actId="478"/>
            <ac:spMkLst>
              <pc:docMk/>
              <pc:sldMasterMk cId="3984714580" sldId="2147483687"/>
              <pc:sldLayoutMk cId="159174091" sldId="2147483692"/>
              <ac:spMk id="8" creationId="{8AF050EF-FEFC-E7AD-695D-0CDAC8F04915}"/>
            </ac:spMkLst>
          </pc:spChg>
        </pc:sldLayoutChg>
        <pc:sldLayoutChg chg="delSp new mod replId">
          <pc:chgData name="Sarah Balian" userId="b9b6ec2c-f67a-4485-ae9a-27dddf9569d2" providerId="ADAL" clId="{5C021946-E79E-424E-A50F-DBD074D7C9B9}" dt="2022-12-06T16:07:17.711" v="143" actId="478"/>
          <pc:sldLayoutMkLst>
            <pc:docMk/>
            <pc:sldMasterMk cId="3984714580" sldId="2147483687"/>
            <pc:sldLayoutMk cId="2208407366" sldId="2147483693"/>
          </pc:sldLayoutMkLst>
          <pc:spChg chg="del">
            <ac:chgData name="Sarah Balian" userId="b9b6ec2c-f67a-4485-ae9a-27dddf9569d2" providerId="ADAL" clId="{5C021946-E79E-424E-A50F-DBD074D7C9B9}" dt="2022-12-06T16:07:15.833" v="142" actId="478"/>
            <ac:spMkLst>
              <pc:docMk/>
              <pc:sldMasterMk cId="3984714580" sldId="2147483687"/>
              <pc:sldLayoutMk cId="2208407366" sldId="2147483693"/>
              <ac:spMk id="3" creationId="{581E36DE-F3B9-0AE0-7C96-B658C48DF801}"/>
            </ac:spMkLst>
          </pc:spChg>
          <pc:spChg chg="del">
            <ac:chgData name="Sarah Balian" userId="b9b6ec2c-f67a-4485-ae9a-27dddf9569d2" providerId="ADAL" clId="{5C021946-E79E-424E-A50F-DBD074D7C9B9}" dt="2022-12-06T16:07:17.711" v="143" actId="478"/>
            <ac:spMkLst>
              <pc:docMk/>
              <pc:sldMasterMk cId="3984714580" sldId="2147483687"/>
              <pc:sldLayoutMk cId="2208407366" sldId="2147483693"/>
              <ac:spMk id="4" creationId="{07133466-5B66-75A2-F169-479A3A9674ED}"/>
            </ac:spMkLst>
          </pc:spChg>
        </pc:sldLayoutChg>
        <pc:sldLayoutChg chg="new replId">
          <pc:chgData name="Sarah Balian" userId="b9b6ec2c-f67a-4485-ae9a-27dddf9569d2" providerId="ADAL" clId="{5C021946-E79E-424E-A50F-DBD074D7C9B9}" dt="2022-12-06T16:01:57.626" v="5" actId="6938"/>
          <pc:sldLayoutMkLst>
            <pc:docMk/>
            <pc:sldMasterMk cId="3984714580" sldId="2147483687"/>
            <pc:sldLayoutMk cId="1400920545" sldId="2147483694"/>
          </pc:sldLayoutMkLst>
        </pc:sldLayoutChg>
        <pc:sldLayoutChg chg="delSp new mod replId">
          <pc:chgData name="Sarah Balian" userId="b9b6ec2c-f67a-4485-ae9a-27dddf9569d2" providerId="ADAL" clId="{5C021946-E79E-424E-A50F-DBD074D7C9B9}" dt="2022-12-06T16:07:22.664" v="145" actId="478"/>
          <pc:sldLayoutMkLst>
            <pc:docMk/>
            <pc:sldMasterMk cId="3984714580" sldId="2147483687"/>
            <pc:sldLayoutMk cId="2613048141" sldId="2147483695"/>
          </pc:sldLayoutMkLst>
          <pc:spChg chg="del">
            <ac:chgData name="Sarah Balian" userId="b9b6ec2c-f67a-4485-ae9a-27dddf9569d2" providerId="ADAL" clId="{5C021946-E79E-424E-A50F-DBD074D7C9B9}" dt="2022-12-06T16:07:20.376" v="144" actId="478"/>
            <ac:spMkLst>
              <pc:docMk/>
              <pc:sldMasterMk cId="3984714580" sldId="2147483687"/>
              <pc:sldLayoutMk cId="2613048141" sldId="2147483695"/>
              <ac:spMk id="5" creationId="{E0902EE5-3396-5C7C-8886-13C06FA4C2C5}"/>
            </ac:spMkLst>
          </pc:spChg>
          <pc:spChg chg="del">
            <ac:chgData name="Sarah Balian" userId="b9b6ec2c-f67a-4485-ae9a-27dddf9569d2" providerId="ADAL" clId="{5C021946-E79E-424E-A50F-DBD074D7C9B9}" dt="2022-12-06T16:07:22.664" v="145" actId="478"/>
            <ac:spMkLst>
              <pc:docMk/>
              <pc:sldMasterMk cId="3984714580" sldId="2147483687"/>
              <pc:sldLayoutMk cId="2613048141" sldId="2147483695"/>
              <ac:spMk id="6" creationId="{F9C92220-3792-AB2A-39DF-AA27C7DD07E4}"/>
            </ac:spMkLst>
          </pc:spChg>
        </pc:sldLayoutChg>
        <pc:sldLayoutChg chg="delSp new mod replId">
          <pc:chgData name="Sarah Balian" userId="b9b6ec2c-f67a-4485-ae9a-27dddf9569d2" providerId="ADAL" clId="{5C021946-E79E-424E-A50F-DBD074D7C9B9}" dt="2022-12-06T16:07:27.095" v="147" actId="478"/>
          <pc:sldLayoutMkLst>
            <pc:docMk/>
            <pc:sldMasterMk cId="3984714580" sldId="2147483687"/>
            <pc:sldLayoutMk cId="3093831904" sldId="2147483696"/>
          </pc:sldLayoutMkLst>
          <pc:spChg chg="del">
            <ac:chgData name="Sarah Balian" userId="b9b6ec2c-f67a-4485-ae9a-27dddf9569d2" providerId="ADAL" clId="{5C021946-E79E-424E-A50F-DBD074D7C9B9}" dt="2022-12-06T16:07:24.945" v="146" actId="478"/>
            <ac:spMkLst>
              <pc:docMk/>
              <pc:sldMasterMk cId="3984714580" sldId="2147483687"/>
              <pc:sldLayoutMk cId="3093831904" sldId="2147483696"/>
              <ac:spMk id="5" creationId="{0EBB57A6-EF1E-AC41-F8A8-6ED6DC653430}"/>
            </ac:spMkLst>
          </pc:spChg>
          <pc:spChg chg="del">
            <ac:chgData name="Sarah Balian" userId="b9b6ec2c-f67a-4485-ae9a-27dddf9569d2" providerId="ADAL" clId="{5C021946-E79E-424E-A50F-DBD074D7C9B9}" dt="2022-12-06T16:07:27.095" v="147" actId="478"/>
            <ac:spMkLst>
              <pc:docMk/>
              <pc:sldMasterMk cId="3984714580" sldId="2147483687"/>
              <pc:sldLayoutMk cId="3093831904" sldId="2147483696"/>
              <ac:spMk id="6" creationId="{96677291-B593-1C5E-FEAF-5DF35D3088CA}"/>
            </ac:spMkLst>
          </pc:spChg>
        </pc:sldLayoutChg>
        <pc:sldLayoutChg chg="new del replId">
          <pc:chgData name="Sarah Balian" userId="b9b6ec2c-f67a-4485-ae9a-27dddf9569d2" providerId="ADAL" clId="{5C021946-E79E-424E-A50F-DBD074D7C9B9}" dt="2022-12-06T16:07:30.410" v="148" actId="2696"/>
          <pc:sldLayoutMkLst>
            <pc:docMk/>
            <pc:sldMasterMk cId="3984714580" sldId="2147483687"/>
            <pc:sldLayoutMk cId="3967826579" sldId="2147483697"/>
          </pc:sldLayoutMkLst>
        </pc:sldLayoutChg>
        <pc:sldLayoutChg chg="new del replId">
          <pc:chgData name="Sarah Balian" userId="b9b6ec2c-f67a-4485-ae9a-27dddf9569d2" providerId="ADAL" clId="{5C021946-E79E-424E-A50F-DBD074D7C9B9}" dt="2022-12-06T16:07:31.542" v="149" actId="2696"/>
          <pc:sldLayoutMkLst>
            <pc:docMk/>
            <pc:sldMasterMk cId="3984714580" sldId="2147483687"/>
            <pc:sldLayoutMk cId="2849202189" sldId="2147483698"/>
          </pc:sldLayoutMkLst>
        </pc:sldLayoutChg>
      </pc:sldMasterChg>
      <pc:sldMasterChg chg="delSp modSp new mod addSldLayout">
        <pc:chgData name="Sarah Balian" userId="b9b6ec2c-f67a-4485-ae9a-27dddf9569d2" providerId="ADAL" clId="{5C021946-E79E-424E-A50F-DBD074D7C9B9}" dt="2022-12-07T14:09:35.767" v="4411" actId="120"/>
        <pc:sldMasterMkLst>
          <pc:docMk/>
          <pc:sldMasterMk cId="4158362135" sldId="2147483697"/>
        </pc:sldMasterMkLst>
        <pc:spChg chg="mod">
          <ac:chgData name="Sarah Balian" userId="b9b6ec2c-f67a-4485-ae9a-27dddf9569d2" providerId="ADAL" clId="{5C021946-E79E-424E-A50F-DBD074D7C9B9}" dt="2022-12-07T14:09:35.767" v="4411" actId="120"/>
          <ac:spMkLst>
            <pc:docMk/>
            <pc:sldMasterMk cId="4158362135" sldId="2147483697"/>
            <ac:spMk id="2" creationId="{C715ADF9-723A-C595-80F4-C05B4521E88B}"/>
          </ac:spMkLst>
        </pc:spChg>
        <pc:spChg chg="mod">
          <ac:chgData name="Sarah Balian" userId="b9b6ec2c-f67a-4485-ae9a-27dddf9569d2" providerId="ADAL" clId="{5C021946-E79E-424E-A50F-DBD074D7C9B9}" dt="2022-12-07T14:09:35.767" v="4411" actId="120"/>
          <ac:spMkLst>
            <pc:docMk/>
            <pc:sldMasterMk cId="4158362135" sldId="2147483697"/>
            <ac:spMk id="3" creationId="{D02FF085-491B-C8AC-99E7-0CBDB23C376E}"/>
          </ac:spMkLst>
        </pc:spChg>
        <pc:spChg chg="del mod">
          <ac:chgData name="Sarah Balian" userId="b9b6ec2c-f67a-4485-ae9a-27dddf9569d2" providerId="ADAL" clId="{5C021946-E79E-424E-A50F-DBD074D7C9B9}" dt="2022-12-06T21:19:00.753" v="3403" actId="478"/>
          <ac:spMkLst>
            <pc:docMk/>
            <pc:sldMasterMk cId="4158362135" sldId="2147483697"/>
            <ac:spMk id="4" creationId="{2A6F3127-8270-9D28-6480-BD1D894331D9}"/>
          </ac:spMkLst>
        </pc:spChg>
        <pc:spChg chg="del mod">
          <ac:chgData name="Sarah Balian" userId="b9b6ec2c-f67a-4485-ae9a-27dddf9569d2" providerId="ADAL" clId="{5C021946-E79E-424E-A50F-DBD074D7C9B9}" dt="2022-12-06T21:19:00.753" v="3403" actId="478"/>
          <ac:spMkLst>
            <pc:docMk/>
            <pc:sldMasterMk cId="4158362135" sldId="2147483697"/>
            <ac:spMk id="5" creationId="{59B3E3CC-937C-0372-70BC-FB8292E6656F}"/>
          </ac:spMkLst>
        </pc:spChg>
        <pc:spChg chg="mod">
          <ac:chgData name="Sarah Balian" userId="b9b6ec2c-f67a-4485-ae9a-27dddf9569d2" providerId="ADAL" clId="{5C021946-E79E-424E-A50F-DBD074D7C9B9}" dt="2022-12-06T21:18:39.052" v="3396" actId="2711"/>
          <ac:spMkLst>
            <pc:docMk/>
            <pc:sldMasterMk cId="4158362135" sldId="2147483697"/>
            <ac:spMk id="6" creationId="{59C7DDC3-C254-2524-D6C4-402F6D1EEEFF}"/>
          </ac:spMkLst>
        </pc:sp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1035346897" sldId="2147483698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754784096" sldId="2147483699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434297551" sldId="2147483700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517739904" sldId="2147483701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3963877193" sldId="2147483702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2668050721" sldId="2147483703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932547396" sldId="2147483704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2198323994" sldId="2147483705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1234708600" sldId="2147483706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1640344869" sldId="2147483707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4244461793" sldId="2147483708"/>
          </pc:sldLayoutMkLst>
        </pc:sldLayoutChg>
      </pc:sldMasterChg>
    </pc:docChg>
  </pc:docChgLst>
  <pc:docChgLst>
    <pc:chgData name="Hanner, Olsen" userId="8f966b24-7479-4073-89bd-2f70180eddce" providerId="ADAL" clId="{287A9190-A4C4-484A-B650-9112B98B7B08}"/>
    <pc:docChg chg="undo redo custSel addSld delSld modSld sldOrd">
      <pc:chgData name="Hanner, Olsen" userId="8f966b24-7479-4073-89bd-2f70180eddce" providerId="ADAL" clId="{287A9190-A4C4-484A-B650-9112B98B7B08}" dt="2023-08-07T14:42:12.718" v="1014" actId="20577"/>
      <pc:docMkLst>
        <pc:docMk/>
      </pc:docMkLst>
      <pc:sldChg chg="modSp mod modNotesTx">
        <pc:chgData name="Hanner, Olsen" userId="8f966b24-7479-4073-89bd-2f70180eddce" providerId="ADAL" clId="{287A9190-A4C4-484A-B650-9112B98B7B08}" dt="2023-08-07T14:31:23.949" v="1012" actId="20577"/>
        <pc:sldMkLst>
          <pc:docMk/>
          <pc:sldMk cId="2163988523" sldId="260"/>
        </pc:sldMkLst>
        <pc:spChg chg="mod">
          <ac:chgData name="Hanner, Olsen" userId="8f966b24-7479-4073-89bd-2f70180eddce" providerId="ADAL" clId="{287A9190-A4C4-484A-B650-9112B98B7B08}" dt="2023-08-04T20:35:11.895" v="428" actId="20577"/>
          <ac:spMkLst>
            <pc:docMk/>
            <pc:sldMk cId="2163988523" sldId="260"/>
            <ac:spMk id="3" creationId="{7F10B6DC-6AF4-BFD9-E1D5-B98AA266289F}"/>
          </ac:spMkLst>
        </pc:spChg>
      </pc:sldChg>
      <pc:sldChg chg="mod modShow">
        <pc:chgData name="Hanner, Olsen" userId="8f966b24-7479-4073-89bd-2f70180eddce" providerId="ADAL" clId="{287A9190-A4C4-484A-B650-9112B98B7B08}" dt="2023-08-04T20:39:04.214" v="488" actId="729"/>
        <pc:sldMkLst>
          <pc:docMk/>
          <pc:sldMk cId="901538395" sldId="261"/>
        </pc:sldMkLst>
      </pc:sldChg>
      <pc:sldChg chg="modNotesTx">
        <pc:chgData name="Hanner, Olsen" userId="8f966b24-7479-4073-89bd-2f70180eddce" providerId="ADAL" clId="{287A9190-A4C4-484A-B650-9112B98B7B08}" dt="2023-08-07T14:42:12.718" v="1014" actId="20577"/>
        <pc:sldMkLst>
          <pc:docMk/>
          <pc:sldMk cId="1428788921" sldId="262"/>
        </pc:sldMkLst>
      </pc:sldChg>
      <pc:sldChg chg="modNotesTx">
        <pc:chgData name="Hanner, Olsen" userId="8f966b24-7479-4073-89bd-2f70180eddce" providerId="ADAL" clId="{287A9190-A4C4-484A-B650-9112B98B7B08}" dt="2023-08-04T20:37:10.125" v="450" actId="20577"/>
        <pc:sldMkLst>
          <pc:docMk/>
          <pc:sldMk cId="1887431401" sldId="263"/>
        </pc:sldMkLst>
      </pc:sldChg>
      <pc:sldChg chg="modNotesTx">
        <pc:chgData name="Hanner, Olsen" userId="8f966b24-7479-4073-89bd-2f70180eddce" providerId="ADAL" clId="{287A9190-A4C4-484A-B650-9112B98B7B08}" dt="2023-08-04T20:40:17.402" v="619" actId="20577"/>
        <pc:sldMkLst>
          <pc:docMk/>
          <pc:sldMk cId="2479953464" sldId="264"/>
        </pc:sldMkLst>
      </pc:sldChg>
      <pc:sldChg chg="modNotesTx">
        <pc:chgData name="Hanner, Olsen" userId="8f966b24-7479-4073-89bd-2f70180eddce" providerId="ADAL" clId="{287A9190-A4C4-484A-B650-9112B98B7B08}" dt="2023-08-04T20:40:33.802" v="639" actId="20577"/>
        <pc:sldMkLst>
          <pc:docMk/>
          <pc:sldMk cId="3201893001" sldId="265"/>
        </pc:sldMkLst>
      </pc:sldChg>
      <pc:sldChg chg="modSp mod modNotesTx">
        <pc:chgData name="Hanner, Olsen" userId="8f966b24-7479-4073-89bd-2f70180eddce" providerId="ADAL" clId="{287A9190-A4C4-484A-B650-9112B98B7B08}" dt="2023-08-04T20:45:16.045" v="778" actId="20577"/>
        <pc:sldMkLst>
          <pc:docMk/>
          <pc:sldMk cId="4262632132" sldId="267"/>
        </pc:sldMkLst>
        <pc:spChg chg="mod">
          <ac:chgData name="Hanner, Olsen" userId="8f966b24-7479-4073-89bd-2f70180eddce" providerId="ADAL" clId="{287A9190-A4C4-484A-B650-9112B98B7B08}" dt="2023-08-04T20:45:02.643" v="757" actId="13926"/>
          <ac:spMkLst>
            <pc:docMk/>
            <pc:sldMk cId="4262632132" sldId="267"/>
            <ac:spMk id="3" creationId="{4660752A-9B01-8FBB-7885-654F5F674490}"/>
          </ac:spMkLst>
        </pc:spChg>
      </pc:sldChg>
      <pc:sldChg chg="del">
        <pc:chgData name="Hanner, Olsen" userId="8f966b24-7479-4073-89bd-2f70180eddce" providerId="ADAL" clId="{287A9190-A4C4-484A-B650-9112B98B7B08}" dt="2023-08-04T20:41:56.724" v="688" actId="2696"/>
        <pc:sldMkLst>
          <pc:docMk/>
          <pc:sldMk cId="528443413" sldId="269"/>
        </pc:sldMkLst>
      </pc:sldChg>
      <pc:sldChg chg="add del">
        <pc:chgData name="Hanner, Olsen" userId="8f966b24-7479-4073-89bd-2f70180eddce" providerId="ADAL" clId="{287A9190-A4C4-484A-B650-9112B98B7B08}" dt="2023-08-04T20:48:31.262" v="795" actId="2696"/>
        <pc:sldMkLst>
          <pc:docMk/>
          <pc:sldMk cId="3367104273" sldId="270"/>
        </pc:sldMkLst>
      </pc:sldChg>
      <pc:sldChg chg="modSp mod modNotesTx">
        <pc:chgData name="Hanner, Olsen" userId="8f966b24-7479-4073-89bd-2f70180eddce" providerId="ADAL" clId="{287A9190-A4C4-484A-B650-9112B98B7B08}" dt="2023-08-04T20:46:18.083" v="786" actId="20577"/>
        <pc:sldMkLst>
          <pc:docMk/>
          <pc:sldMk cId="52877160" sldId="271"/>
        </pc:sldMkLst>
        <pc:spChg chg="mod">
          <ac:chgData name="Hanner, Olsen" userId="8f966b24-7479-4073-89bd-2f70180eddce" providerId="ADAL" clId="{287A9190-A4C4-484A-B650-9112B98B7B08}" dt="2023-08-04T20:44:12.122" v="756" actId="13926"/>
          <ac:spMkLst>
            <pc:docMk/>
            <pc:sldMk cId="52877160" sldId="271"/>
            <ac:spMk id="3" creationId="{4660752A-9B01-8FBB-7885-654F5F674490}"/>
          </ac:spMkLst>
        </pc:spChg>
        <pc:spChg chg="mod">
          <ac:chgData name="Hanner, Olsen" userId="8f966b24-7479-4073-89bd-2f70180eddce" providerId="ADAL" clId="{287A9190-A4C4-484A-B650-9112B98B7B08}" dt="2023-08-04T20:43:58.986" v="750" actId="20577"/>
          <ac:spMkLst>
            <pc:docMk/>
            <pc:sldMk cId="52877160" sldId="271"/>
            <ac:spMk id="8" creationId="{19AEBACF-1CFA-6A0E-CC2E-447C02158C3E}"/>
          </ac:spMkLst>
        </pc:spChg>
        <pc:spChg chg="mod">
          <ac:chgData name="Hanner, Olsen" userId="8f966b24-7479-4073-89bd-2f70180eddce" providerId="ADAL" clId="{287A9190-A4C4-484A-B650-9112B98B7B08}" dt="2023-08-04T20:44:05.830" v="755" actId="20577"/>
          <ac:spMkLst>
            <pc:docMk/>
            <pc:sldMk cId="52877160" sldId="271"/>
            <ac:spMk id="9" creationId="{5A110002-1467-F957-A145-6E0C91C79BDA}"/>
          </ac:spMkLst>
        </pc:spChg>
      </pc:sldChg>
      <pc:sldChg chg="mod modShow">
        <pc:chgData name="Hanner, Olsen" userId="8f966b24-7479-4073-89bd-2f70180eddce" providerId="ADAL" clId="{287A9190-A4C4-484A-B650-9112B98B7B08}" dt="2023-08-04T20:47:16.816" v="787" actId="729"/>
        <pc:sldMkLst>
          <pc:docMk/>
          <pc:sldMk cId="1506493807" sldId="272"/>
        </pc:sldMkLst>
      </pc:sldChg>
      <pc:sldChg chg="mod modShow">
        <pc:chgData name="Hanner, Olsen" userId="8f966b24-7479-4073-89bd-2f70180eddce" providerId="ADAL" clId="{287A9190-A4C4-484A-B650-9112B98B7B08}" dt="2023-08-04T20:47:36.391" v="789" actId="729"/>
        <pc:sldMkLst>
          <pc:docMk/>
          <pc:sldMk cId="454941652" sldId="273"/>
        </pc:sldMkLst>
      </pc:sldChg>
      <pc:sldChg chg="mod modShow">
        <pc:chgData name="Hanner, Olsen" userId="8f966b24-7479-4073-89bd-2f70180eddce" providerId="ADAL" clId="{287A9190-A4C4-484A-B650-9112B98B7B08}" dt="2023-08-04T20:47:34.795" v="788" actId="729"/>
        <pc:sldMkLst>
          <pc:docMk/>
          <pc:sldMk cId="4007693361" sldId="274"/>
        </pc:sldMkLst>
      </pc:sldChg>
      <pc:sldChg chg="mod modShow">
        <pc:chgData name="Hanner, Olsen" userId="8f966b24-7479-4073-89bd-2f70180eddce" providerId="ADAL" clId="{287A9190-A4C4-484A-B650-9112B98B7B08}" dt="2023-08-04T20:47:57.903" v="790" actId="729"/>
        <pc:sldMkLst>
          <pc:docMk/>
          <pc:sldMk cId="111198767" sldId="275"/>
        </pc:sldMkLst>
      </pc:sldChg>
      <pc:sldChg chg="mod modShow">
        <pc:chgData name="Hanner, Olsen" userId="8f966b24-7479-4073-89bd-2f70180eddce" providerId="ADAL" clId="{287A9190-A4C4-484A-B650-9112B98B7B08}" dt="2023-08-04T20:47:59.845" v="791" actId="729"/>
        <pc:sldMkLst>
          <pc:docMk/>
          <pc:sldMk cId="995516696" sldId="276"/>
        </pc:sldMkLst>
      </pc:sldChg>
      <pc:sldChg chg="del">
        <pc:chgData name="Hanner, Olsen" userId="8f966b24-7479-4073-89bd-2f70180eddce" providerId="ADAL" clId="{287A9190-A4C4-484A-B650-9112B98B7B08}" dt="2023-08-04T20:25:18.572" v="3" actId="2696"/>
        <pc:sldMkLst>
          <pc:docMk/>
          <pc:sldMk cId="3374680457" sldId="277"/>
        </pc:sldMkLst>
      </pc:sldChg>
      <pc:sldChg chg="modSp mod ord modNotesTx">
        <pc:chgData name="Hanner, Olsen" userId="8f966b24-7479-4073-89bd-2f70180eddce" providerId="ADAL" clId="{287A9190-A4C4-484A-B650-9112B98B7B08}" dt="2023-08-04T20:58:13.995" v="966" actId="20577"/>
        <pc:sldMkLst>
          <pc:docMk/>
          <pc:sldMk cId="3303905315" sldId="278"/>
        </pc:sldMkLst>
        <pc:spChg chg="mod">
          <ac:chgData name="Hanner, Olsen" userId="8f966b24-7479-4073-89bd-2f70180eddce" providerId="ADAL" clId="{287A9190-A4C4-484A-B650-9112B98B7B08}" dt="2023-08-04T20:58:13.995" v="966" actId="20577"/>
          <ac:spMkLst>
            <pc:docMk/>
            <pc:sldMk cId="3303905315" sldId="278"/>
            <ac:spMk id="2" creationId="{6AA74B7B-36AF-A7A5-D5E5-A9172DCE655C}"/>
          </ac:spMkLst>
        </pc:spChg>
      </pc:sldChg>
      <pc:sldChg chg="ord modNotesTx">
        <pc:chgData name="Hanner, Olsen" userId="8f966b24-7479-4073-89bd-2f70180eddce" providerId="ADAL" clId="{287A9190-A4C4-484A-B650-9112B98B7B08}" dt="2023-08-04T20:30:21.241" v="125" actId="12"/>
        <pc:sldMkLst>
          <pc:docMk/>
          <pc:sldMk cId="3194101482" sldId="279"/>
        </pc:sldMkLst>
      </pc:sldChg>
      <pc:sldChg chg="del">
        <pc:chgData name="Hanner, Olsen" userId="8f966b24-7479-4073-89bd-2f70180eddce" providerId="ADAL" clId="{287A9190-A4C4-484A-B650-9112B98B7B08}" dt="2023-08-04T20:24:41.812" v="0" actId="2696"/>
        <pc:sldMkLst>
          <pc:docMk/>
          <pc:sldMk cId="2037355660" sldId="280"/>
        </pc:sldMkLst>
      </pc:sldChg>
      <pc:sldChg chg="mod ord modShow">
        <pc:chgData name="Hanner, Olsen" userId="8f966b24-7479-4073-89bd-2f70180eddce" providerId="ADAL" clId="{287A9190-A4C4-484A-B650-9112B98B7B08}" dt="2023-08-04T20:27:41.105" v="17" actId="729"/>
        <pc:sldMkLst>
          <pc:docMk/>
          <pc:sldMk cId="999283337" sldId="281"/>
        </pc:sldMkLst>
      </pc:sldChg>
      <pc:sldChg chg="mod modShow">
        <pc:chgData name="Hanner, Olsen" userId="8f966b24-7479-4073-89bd-2f70180eddce" providerId="ADAL" clId="{287A9190-A4C4-484A-B650-9112B98B7B08}" dt="2023-08-04T20:48:13.471" v="792" actId="729"/>
        <pc:sldMkLst>
          <pc:docMk/>
          <pc:sldMk cId="2975771389" sldId="282"/>
        </pc:sldMkLst>
      </pc:sldChg>
      <pc:sldChg chg="mod modShow">
        <pc:chgData name="Hanner, Olsen" userId="8f966b24-7479-4073-89bd-2f70180eddce" providerId="ADAL" clId="{287A9190-A4C4-484A-B650-9112B98B7B08}" dt="2023-08-04T20:49:10.406" v="797" actId="729"/>
        <pc:sldMkLst>
          <pc:docMk/>
          <pc:sldMk cId="3502258445" sldId="283"/>
        </pc:sldMkLst>
      </pc:sldChg>
      <pc:sldChg chg="ord modNotesTx">
        <pc:chgData name="Hanner, Olsen" userId="8f966b24-7479-4073-89bd-2f70180eddce" providerId="ADAL" clId="{287A9190-A4C4-484A-B650-9112B98B7B08}" dt="2023-08-04T20:33:37.473" v="316" actId="20577"/>
        <pc:sldMkLst>
          <pc:docMk/>
          <pc:sldMk cId="3958030153" sldId="284"/>
        </pc:sldMkLst>
      </pc:sldChg>
      <pc:sldChg chg="mod ord modShow">
        <pc:chgData name="Hanner, Olsen" userId="8f966b24-7479-4073-89bd-2f70180eddce" providerId="ADAL" clId="{287A9190-A4C4-484A-B650-9112B98B7B08}" dt="2023-08-04T20:28:38.037" v="18" actId="729"/>
        <pc:sldMkLst>
          <pc:docMk/>
          <pc:sldMk cId="3771114077" sldId="285"/>
        </pc:sldMkLst>
      </pc:sldChg>
      <pc:sldChg chg="mod modShow">
        <pc:chgData name="Hanner, Olsen" userId="8f966b24-7479-4073-89bd-2f70180eddce" providerId="ADAL" clId="{287A9190-A4C4-484A-B650-9112B98B7B08}" dt="2023-08-04T20:49:15.483" v="798" actId="729"/>
        <pc:sldMkLst>
          <pc:docMk/>
          <pc:sldMk cId="1821595124" sldId="286"/>
        </pc:sldMkLst>
      </pc:sldChg>
      <pc:sldChg chg="mod modShow">
        <pc:chgData name="Hanner, Olsen" userId="8f966b24-7479-4073-89bd-2f70180eddce" providerId="ADAL" clId="{287A9190-A4C4-484A-B650-9112B98B7B08}" dt="2023-08-04T20:49:06.957" v="796" actId="729"/>
        <pc:sldMkLst>
          <pc:docMk/>
          <pc:sldMk cId="2301792542" sldId="287"/>
        </pc:sldMkLst>
      </pc:sldChg>
      <pc:sldChg chg="del">
        <pc:chgData name="Hanner, Olsen" userId="8f966b24-7479-4073-89bd-2f70180eddce" providerId="ADAL" clId="{287A9190-A4C4-484A-B650-9112B98B7B08}" dt="2023-08-04T20:26:13.664" v="14" actId="2696"/>
        <pc:sldMkLst>
          <pc:docMk/>
          <pc:sldMk cId="2004344858" sldId="288"/>
        </pc:sldMkLst>
      </pc:sldChg>
      <pc:sldChg chg="modSp mod">
        <pc:chgData name="Hanner, Olsen" userId="8f966b24-7479-4073-89bd-2f70180eddce" providerId="ADAL" clId="{287A9190-A4C4-484A-B650-9112B98B7B08}" dt="2023-08-04T20:57:45.678" v="949" actId="27636"/>
        <pc:sldMkLst>
          <pc:docMk/>
          <pc:sldMk cId="3475639167" sldId="289"/>
        </pc:sldMkLst>
        <pc:spChg chg="mod">
          <ac:chgData name="Hanner, Olsen" userId="8f966b24-7479-4073-89bd-2f70180eddce" providerId="ADAL" clId="{287A9190-A4C4-484A-B650-9112B98B7B08}" dt="2023-08-04T20:57:45.678" v="949" actId="27636"/>
          <ac:spMkLst>
            <pc:docMk/>
            <pc:sldMk cId="3475639167" sldId="289"/>
            <ac:spMk id="3" creationId="{F2A31AE5-F919-CA50-BF07-AF012D87D146}"/>
          </ac:spMkLst>
        </pc:spChg>
      </pc:sldChg>
      <pc:sldChg chg="add del">
        <pc:chgData name="Hanner, Olsen" userId="8f966b24-7479-4073-89bd-2f70180eddce" providerId="ADAL" clId="{287A9190-A4C4-484A-B650-9112B98B7B08}" dt="2023-08-04T20:37:38.703" v="457" actId="2696"/>
        <pc:sldMkLst>
          <pc:docMk/>
          <pc:sldMk cId="3185190557" sldId="290"/>
        </pc:sldMkLst>
      </pc:sldChg>
      <pc:sldChg chg="modSp add mod ord">
        <pc:chgData name="Hanner, Olsen" userId="8f966b24-7479-4073-89bd-2f70180eddce" providerId="ADAL" clId="{287A9190-A4C4-484A-B650-9112B98B7B08}" dt="2023-08-04T20:37:47.831" v="461" actId="113"/>
        <pc:sldMkLst>
          <pc:docMk/>
          <pc:sldMk cId="1309223535" sldId="291"/>
        </pc:sldMkLst>
        <pc:spChg chg="mod">
          <ac:chgData name="Hanner, Olsen" userId="8f966b24-7479-4073-89bd-2f70180eddce" providerId="ADAL" clId="{287A9190-A4C4-484A-B650-9112B98B7B08}" dt="2023-08-04T20:37:47.831" v="461" actId="113"/>
          <ac:spMkLst>
            <pc:docMk/>
            <pc:sldMk cId="1309223535" sldId="291"/>
            <ac:spMk id="3" creationId="{7F10B6DC-6AF4-BFD9-E1D5-B98AA266289F}"/>
          </ac:spMkLst>
        </pc:spChg>
      </pc:sldChg>
      <pc:sldChg chg="modSp add mod ord">
        <pc:chgData name="Hanner, Olsen" userId="8f966b24-7479-4073-89bd-2f70180eddce" providerId="ADAL" clId="{287A9190-A4C4-484A-B650-9112B98B7B08}" dt="2023-08-04T20:42:45.472" v="699" actId="113"/>
        <pc:sldMkLst>
          <pc:docMk/>
          <pc:sldMk cId="517092398" sldId="292"/>
        </pc:sldMkLst>
        <pc:spChg chg="mod">
          <ac:chgData name="Hanner, Olsen" userId="8f966b24-7479-4073-89bd-2f70180eddce" providerId="ADAL" clId="{287A9190-A4C4-484A-B650-9112B98B7B08}" dt="2023-08-04T20:42:45.472" v="699" actId="113"/>
          <ac:spMkLst>
            <pc:docMk/>
            <pc:sldMk cId="517092398" sldId="292"/>
            <ac:spMk id="3" creationId="{7F10B6DC-6AF4-BFD9-E1D5-B98AA266289F}"/>
          </ac:spMkLst>
        </pc:spChg>
      </pc:sldChg>
      <pc:sldChg chg="modSp add mod ord">
        <pc:chgData name="Hanner, Olsen" userId="8f966b24-7479-4073-89bd-2f70180eddce" providerId="ADAL" clId="{287A9190-A4C4-484A-B650-9112B98B7B08}" dt="2023-08-04T20:50:36.660" v="805" actId="113"/>
        <pc:sldMkLst>
          <pc:docMk/>
          <pc:sldMk cId="1797788056" sldId="293"/>
        </pc:sldMkLst>
        <pc:spChg chg="mod">
          <ac:chgData name="Hanner, Olsen" userId="8f966b24-7479-4073-89bd-2f70180eddce" providerId="ADAL" clId="{287A9190-A4C4-484A-B650-9112B98B7B08}" dt="2023-08-04T20:50:36.660" v="805" actId="113"/>
          <ac:spMkLst>
            <pc:docMk/>
            <pc:sldMk cId="1797788056" sldId="293"/>
            <ac:spMk id="3" creationId="{7F10B6DC-6AF4-BFD9-E1D5-B98AA266289F}"/>
          </ac:spMkLst>
        </pc:spChg>
      </pc:sldChg>
      <pc:sldChg chg="addSp delSp modSp new mod">
        <pc:chgData name="Hanner, Olsen" userId="8f966b24-7479-4073-89bd-2f70180eddce" providerId="ADAL" clId="{287A9190-A4C4-484A-B650-9112B98B7B08}" dt="2023-08-04T20:58:58.962" v="975" actId="20577"/>
        <pc:sldMkLst>
          <pc:docMk/>
          <pc:sldMk cId="372197832" sldId="294"/>
        </pc:sldMkLst>
        <pc:spChg chg="del">
          <ac:chgData name="Hanner, Olsen" userId="8f966b24-7479-4073-89bd-2f70180eddce" providerId="ADAL" clId="{287A9190-A4C4-484A-B650-9112B98B7B08}" dt="2023-08-04T20:50:51.904" v="808" actId="478"/>
          <ac:spMkLst>
            <pc:docMk/>
            <pc:sldMk cId="372197832" sldId="294"/>
            <ac:spMk id="2" creationId="{2F5BB9D7-852C-55B9-CC1B-D7E346CC3AFE}"/>
          </ac:spMkLst>
        </pc:spChg>
        <pc:spChg chg="del">
          <ac:chgData name="Hanner, Olsen" userId="8f966b24-7479-4073-89bd-2f70180eddce" providerId="ADAL" clId="{287A9190-A4C4-484A-B650-9112B98B7B08}" dt="2023-08-04T20:50:49.410" v="807" actId="478"/>
          <ac:spMkLst>
            <pc:docMk/>
            <pc:sldMk cId="372197832" sldId="294"/>
            <ac:spMk id="3" creationId="{FAB9B0E3-AF09-7791-27B8-15E794D2C2F8}"/>
          </ac:spMkLst>
        </pc:spChg>
        <pc:spChg chg="add mod">
          <ac:chgData name="Hanner, Olsen" userId="8f966b24-7479-4073-89bd-2f70180eddce" providerId="ADAL" clId="{287A9190-A4C4-484A-B650-9112B98B7B08}" dt="2023-08-04T20:58:58.962" v="975" actId="20577"/>
          <ac:spMkLst>
            <pc:docMk/>
            <pc:sldMk cId="372197832" sldId="294"/>
            <ac:spMk id="5" creationId="{66289E57-F723-5FCC-E3A3-7577DD26987E}"/>
          </ac:spMkLst>
        </pc:spChg>
        <pc:spChg chg="add mod">
          <ac:chgData name="Hanner, Olsen" userId="8f966b24-7479-4073-89bd-2f70180eddce" providerId="ADAL" clId="{287A9190-A4C4-484A-B650-9112B98B7B08}" dt="2023-08-04T20:51:35.401" v="819" actId="20577"/>
          <ac:spMkLst>
            <pc:docMk/>
            <pc:sldMk cId="372197832" sldId="294"/>
            <ac:spMk id="6" creationId="{C98E7DC2-50A4-E0EC-5F44-3FDEFEFE9AA5}"/>
          </ac:spMkLst>
        </pc:spChg>
        <pc:graphicFrameChg chg="add mod">
          <ac:chgData name="Hanner, Olsen" userId="8f966b24-7479-4073-89bd-2f70180eddce" providerId="ADAL" clId="{287A9190-A4C4-484A-B650-9112B98B7B08}" dt="2023-08-04T20:51:00.575" v="809"/>
          <ac:graphicFrameMkLst>
            <pc:docMk/>
            <pc:sldMk cId="372197832" sldId="294"/>
            <ac:graphicFrameMk id="4" creationId="{B295EACE-65CF-4F58-0B23-5A7121E4603B}"/>
          </ac:graphicFrameMkLst>
        </pc:graphicFrameChg>
      </pc:sldChg>
      <pc:sldChg chg="addSp delSp modSp new mod">
        <pc:chgData name="Hanner, Olsen" userId="8f966b24-7479-4073-89bd-2f70180eddce" providerId="ADAL" clId="{287A9190-A4C4-484A-B650-9112B98B7B08}" dt="2023-08-04T20:59:05.153" v="984" actId="20577"/>
        <pc:sldMkLst>
          <pc:docMk/>
          <pc:sldMk cId="3361570943" sldId="295"/>
        </pc:sldMkLst>
        <pc:spChg chg="del">
          <ac:chgData name="Hanner, Olsen" userId="8f966b24-7479-4073-89bd-2f70180eddce" providerId="ADAL" clId="{287A9190-A4C4-484A-B650-9112B98B7B08}" dt="2023-08-04T20:52:25.802" v="825" actId="478"/>
          <ac:spMkLst>
            <pc:docMk/>
            <pc:sldMk cId="3361570943" sldId="295"/>
            <ac:spMk id="2" creationId="{7580057D-ADC4-448C-55F5-33DDDFCFEF78}"/>
          </ac:spMkLst>
        </pc:spChg>
        <pc:spChg chg="del">
          <ac:chgData name="Hanner, Olsen" userId="8f966b24-7479-4073-89bd-2f70180eddce" providerId="ADAL" clId="{287A9190-A4C4-484A-B650-9112B98B7B08}" dt="2023-08-04T20:52:24.848" v="824" actId="478"/>
          <ac:spMkLst>
            <pc:docMk/>
            <pc:sldMk cId="3361570943" sldId="295"/>
            <ac:spMk id="3" creationId="{57BD4A7B-6CBA-7BAB-FED5-1E69C0EF6FAB}"/>
          </ac:spMkLst>
        </pc:spChg>
        <pc:spChg chg="add mod">
          <ac:chgData name="Hanner, Olsen" userId="8f966b24-7479-4073-89bd-2f70180eddce" providerId="ADAL" clId="{287A9190-A4C4-484A-B650-9112B98B7B08}" dt="2023-08-04T20:59:05.153" v="984" actId="20577"/>
          <ac:spMkLst>
            <pc:docMk/>
            <pc:sldMk cId="3361570943" sldId="295"/>
            <ac:spMk id="4" creationId="{5758D0FD-8ED4-98B3-964E-1974A7E9E530}"/>
          </ac:spMkLst>
        </pc:spChg>
        <pc:spChg chg="add mod">
          <ac:chgData name="Hanner, Olsen" userId="8f966b24-7479-4073-89bd-2f70180eddce" providerId="ADAL" clId="{287A9190-A4C4-484A-B650-9112B98B7B08}" dt="2023-08-04T20:52:40.484" v="844" actId="20577"/>
          <ac:spMkLst>
            <pc:docMk/>
            <pc:sldMk cId="3361570943" sldId="295"/>
            <ac:spMk id="5" creationId="{DEDD9AC5-CF59-A228-D4CE-61A7DD44C0E1}"/>
          </ac:spMkLst>
        </pc:spChg>
        <pc:graphicFrameChg chg="add mod">
          <ac:chgData name="Hanner, Olsen" userId="8f966b24-7479-4073-89bd-2f70180eddce" providerId="ADAL" clId="{287A9190-A4C4-484A-B650-9112B98B7B08}" dt="2023-08-04T20:52:27.997" v="826"/>
          <ac:graphicFrameMkLst>
            <pc:docMk/>
            <pc:sldMk cId="3361570943" sldId="295"/>
            <ac:graphicFrameMk id="6" creationId="{BBEB1D1D-BB94-82D7-56EE-61A9A490C9F8}"/>
          </ac:graphicFrameMkLst>
        </pc:graphicFrameChg>
      </pc:sldChg>
      <pc:sldChg chg="addSp delSp modSp new mod">
        <pc:chgData name="Hanner, Olsen" userId="8f966b24-7479-4073-89bd-2f70180eddce" providerId="ADAL" clId="{287A9190-A4C4-484A-B650-9112B98B7B08}" dt="2023-08-04T20:59:10.536" v="993" actId="20577"/>
        <pc:sldMkLst>
          <pc:docMk/>
          <pc:sldMk cId="2422416608" sldId="296"/>
        </pc:sldMkLst>
        <pc:spChg chg="del">
          <ac:chgData name="Hanner, Olsen" userId="8f966b24-7479-4073-89bd-2f70180eddce" providerId="ADAL" clId="{287A9190-A4C4-484A-B650-9112B98B7B08}" dt="2023-08-04T20:53:35.824" v="850" actId="478"/>
          <ac:spMkLst>
            <pc:docMk/>
            <pc:sldMk cId="2422416608" sldId="296"/>
            <ac:spMk id="2" creationId="{0C7AA43B-FF1B-4523-9B1F-7162F1D95892}"/>
          </ac:spMkLst>
        </pc:spChg>
        <pc:spChg chg="del">
          <ac:chgData name="Hanner, Olsen" userId="8f966b24-7479-4073-89bd-2f70180eddce" providerId="ADAL" clId="{287A9190-A4C4-484A-B650-9112B98B7B08}" dt="2023-08-04T20:53:34.549" v="849" actId="478"/>
          <ac:spMkLst>
            <pc:docMk/>
            <pc:sldMk cId="2422416608" sldId="296"/>
            <ac:spMk id="3" creationId="{3C4A00D8-EC5C-DBFB-AC20-274DAF4239F9}"/>
          </ac:spMkLst>
        </pc:spChg>
        <pc:spChg chg="add mod">
          <ac:chgData name="Hanner, Olsen" userId="8f966b24-7479-4073-89bd-2f70180eddce" providerId="ADAL" clId="{287A9190-A4C4-484A-B650-9112B98B7B08}" dt="2023-08-04T20:59:10.536" v="993" actId="20577"/>
          <ac:spMkLst>
            <pc:docMk/>
            <pc:sldMk cId="2422416608" sldId="296"/>
            <ac:spMk id="4" creationId="{CB929356-21C9-E434-FF48-BFBCC37B1585}"/>
          </ac:spMkLst>
        </pc:spChg>
        <pc:spChg chg="add mod">
          <ac:chgData name="Hanner, Olsen" userId="8f966b24-7479-4073-89bd-2f70180eddce" providerId="ADAL" clId="{287A9190-A4C4-484A-B650-9112B98B7B08}" dt="2023-08-04T20:53:48.110" v="863" actId="20577"/>
          <ac:spMkLst>
            <pc:docMk/>
            <pc:sldMk cId="2422416608" sldId="296"/>
            <ac:spMk id="5" creationId="{5EE80121-1996-EFC2-134D-5FF9FD614B13}"/>
          </ac:spMkLst>
        </pc:spChg>
        <pc:graphicFrameChg chg="add mod">
          <ac:chgData name="Hanner, Olsen" userId="8f966b24-7479-4073-89bd-2f70180eddce" providerId="ADAL" clId="{287A9190-A4C4-484A-B650-9112B98B7B08}" dt="2023-08-04T20:53:37.086" v="851"/>
          <ac:graphicFrameMkLst>
            <pc:docMk/>
            <pc:sldMk cId="2422416608" sldId="296"/>
            <ac:graphicFrameMk id="6" creationId="{E06D7885-04A1-F882-6FFC-1488123A9868}"/>
          </ac:graphicFrameMkLst>
        </pc:graphicFrameChg>
      </pc:sldChg>
      <pc:sldChg chg="addSp delSp modSp new mod">
        <pc:chgData name="Hanner, Olsen" userId="8f966b24-7479-4073-89bd-2f70180eddce" providerId="ADAL" clId="{287A9190-A4C4-484A-B650-9112B98B7B08}" dt="2023-08-04T20:59:14.468" v="1002" actId="20577"/>
        <pc:sldMkLst>
          <pc:docMk/>
          <pc:sldMk cId="466240750" sldId="297"/>
        </pc:sldMkLst>
        <pc:spChg chg="del">
          <ac:chgData name="Hanner, Olsen" userId="8f966b24-7479-4073-89bd-2f70180eddce" providerId="ADAL" clId="{287A9190-A4C4-484A-B650-9112B98B7B08}" dt="2023-08-04T20:54:37.159" v="869" actId="478"/>
          <ac:spMkLst>
            <pc:docMk/>
            <pc:sldMk cId="466240750" sldId="297"/>
            <ac:spMk id="2" creationId="{A0A33407-CFEC-6311-37B7-789ECFDD2AA7}"/>
          </ac:spMkLst>
        </pc:spChg>
        <pc:spChg chg="del">
          <ac:chgData name="Hanner, Olsen" userId="8f966b24-7479-4073-89bd-2f70180eddce" providerId="ADAL" clId="{287A9190-A4C4-484A-B650-9112B98B7B08}" dt="2023-08-04T20:54:35.902" v="868" actId="478"/>
          <ac:spMkLst>
            <pc:docMk/>
            <pc:sldMk cId="466240750" sldId="297"/>
            <ac:spMk id="3" creationId="{F42E290D-EEC6-44C4-C2BB-0997419B345E}"/>
          </ac:spMkLst>
        </pc:spChg>
        <pc:spChg chg="add mod">
          <ac:chgData name="Hanner, Olsen" userId="8f966b24-7479-4073-89bd-2f70180eddce" providerId="ADAL" clId="{287A9190-A4C4-484A-B650-9112B98B7B08}" dt="2023-08-04T20:59:14.468" v="1002" actId="20577"/>
          <ac:spMkLst>
            <pc:docMk/>
            <pc:sldMk cId="466240750" sldId="297"/>
            <ac:spMk id="4" creationId="{86661825-0D59-218E-AAD8-649CFA0B6BAB}"/>
          </ac:spMkLst>
        </pc:spChg>
        <pc:spChg chg="add mod">
          <ac:chgData name="Hanner, Olsen" userId="8f966b24-7479-4073-89bd-2f70180eddce" providerId="ADAL" clId="{287A9190-A4C4-484A-B650-9112B98B7B08}" dt="2023-08-04T20:54:47.393" v="884" actId="20577"/>
          <ac:spMkLst>
            <pc:docMk/>
            <pc:sldMk cId="466240750" sldId="297"/>
            <ac:spMk id="5" creationId="{BCA488B2-EDBD-A779-BAD7-F2CD32080790}"/>
          </ac:spMkLst>
        </pc:spChg>
        <pc:spChg chg="add mod">
          <ac:chgData name="Hanner, Olsen" userId="8f966b24-7479-4073-89bd-2f70180eddce" providerId="ADAL" clId="{287A9190-A4C4-484A-B650-9112B98B7B08}" dt="2023-08-04T20:54:38.418" v="870"/>
          <ac:spMkLst>
            <pc:docMk/>
            <pc:sldMk cId="466240750" sldId="297"/>
            <ac:spMk id="8" creationId="{6F7E15CA-AA65-DBF6-737E-03B8952378E7}"/>
          </ac:spMkLst>
        </pc:spChg>
        <pc:graphicFrameChg chg="add mod">
          <ac:chgData name="Hanner, Olsen" userId="8f966b24-7479-4073-89bd-2f70180eddce" providerId="ADAL" clId="{287A9190-A4C4-484A-B650-9112B98B7B08}" dt="2023-08-04T20:54:38.418" v="870"/>
          <ac:graphicFrameMkLst>
            <pc:docMk/>
            <pc:sldMk cId="466240750" sldId="297"/>
            <ac:graphicFrameMk id="6" creationId="{390846D6-0C63-CFAF-DB67-FB38923C33F8}"/>
          </ac:graphicFrameMkLst>
        </pc:graphicFrameChg>
        <pc:picChg chg="add mod">
          <ac:chgData name="Hanner, Olsen" userId="8f966b24-7479-4073-89bd-2f70180eddce" providerId="ADAL" clId="{287A9190-A4C4-484A-B650-9112B98B7B08}" dt="2023-08-04T20:54:38.418" v="870"/>
          <ac:picMkLst>
            <pc:docMk/>
            <pc:sldMk cId="466240750" sldId="297"/>
            <ac:picMk id="7" creationId="{138F98F0-8FEF-051E-26B2-0EE6B2F47BF5}"/>
          </ac:picMkLst>
        </pc:picChg>
      </pc:sldChg>
      <pc:sldChg chg="addSp delSp modSp new mod">
        <pc:chgData name="Hanner, Olsen" userId="8f966b24-7479-4073-89bd-2f70180eddce" providerId="ADAL" clId="{287A9190-A4C4-484A-B650-9112B98B7B08}" dt="2023-08-04T20:59:18.440" v="1011" actId="20577"/>
        <pc:sldMkLst>
          <pc:docMk/>
          <pc:sldMk cId="3738916874" sldId="298"/>
        </pc:sldMkLst>
        <pc:spChg chg="del">
          <ac:chgData name="Hanner, Olsen" userId="8f966b24-7479-4073-89bd-2f70180eddce" providerId="ADAL" clId="{287A9190-A4C4-484A-B650-9112B98B7B08}" dt="2023-08-04T20:55:13.337" v="890" actId="478"/>
          <ac:spMkLst>
            <pc:docMk/>
            <pc:sldMk cId="3738916874" sldId="298"/>
            <ac:spMk id="2" creationId="{371C7578-47EC-A4CF-AAA1-E1D27B3F6D2A}"/>
          </ac:spMkLst>
        </pc:spChg>
        <pc:spChg chg="del">
          <ac:chgData name="Hanner, Olsen" userId="8f966b24-7479-4073-89bd-2f70180eddce" providerId="ADAL" clId="{287A9190-A4C4-484A-B650-9112B98B7B08}" dt="2023-08-04T20:55:12.094" v="889" actId="478"/>
          <ac:spMkLst>
            <pc:docMk/>
            <pc:sldMk cId="3738916874" sldId="298"/>
            <ac:spMk id="3" creationId="{F86CCE81-FC3E-B8B6-576A-16DB896501AB}"/>
          </ac:spMkLst>
        </pc:spChg>
        <pc:spChg chg="add mod">
          <ac:chgData name="Hanner, Olsen" userId="8f966b24-7479-4073-89bd-2f70180eddce" providerId="ADAL" clId="{287A9190-A4C4-484A-B650-9112B98B7B08}" dt="2023-08-04T20:59:18.440" v="1011" actId="20577"/>
          <ac:spMkLst>
            <pc:docMk/>
            <pc:sldMk cId="3738916874" sldId="298"/>
            <ac:spMk id="4" creationId="{A03D0F40-B1A4-4108-3102-8518B15A80BA}"/>
          </ac:spMkLst>
        </pc:spChg>
        <pc:spChg chg="add mod">
          <ac:chgData name="Hanner, Olsen" userId="8f966b24-7479-4073-89bd-2f70180eddce" providerId="ADAL" clId="{287A9190-A4C4-484A-B650-9112B98B7B08}" dt="2023-08-04T20:55:24.075" v="893" actId="20577"/>
          <ac:spMkLst>
            <pc:docMk/>
            <pc:sldMk cId="3738916874" sldId="298"/>
            <ac:spMk id="5" creationId="{87849B1F-E6AF-B55C-2F28-3D9873DD6800}"/>
          </ac:spMkLst>
        </pc:spChg>
        <pc:spChg chg="add mod">
          <ac:chgData name="Hanner, Olsen" userId="8f966b24-7479-4073-89bd-2f70180eddce" providerId="ADAL" clId="{287A9190-A4C4-484A-B650-9112B98B7B08}" dt="2023-08-04T20:55:14.496" v="891"/>
          <ac:spMkLst>
            <pc:docMk/>
            <pc:sldMk cId="3738916874" sldId="298"/>
            <ac:spMk id="8" creationId="{FC15E73A-72A4-EC3D-8701-1037A0AFA4C3}"/>
          </ac:spMkLst>
        </pc:spChg>
        <pc:graphicFrameChg chg="add mod">
          <ac:chgData name="Hanner, Olsen" userId="8f966b24-7479-4073-89bd-2f70180eddce" providerId="ADAL" clId="{287A9190-A4C4-484A-B650-9112B98B7B08}" dt="2023-08-04T20:55:14.496" v="891"/>
          <ac:graphicFrameMkLst>
            <pc:docMk/>
            <pc:sldMk cId="3738916874" sldId="298"/>
            <ac:graphicFrameMk id="6" creationId="{687E17F5-6851-BD23-D703-C5DA6B78EF3D}"/>
          </ac:graphicFrameMkLst>
        </pc:graphicFrameChg>
        <pc:picChg chg="add mod">
          <ac:chgData name="Hanner, Olsen" userId="8f966b24-7479-4073-89bd-2f70180eddce" providerId="ADAL" clId="{287A9190-A4C4-484A-B650-9112B98B7B08}" dt="2023-08-04T20:55:14.496" v="891"/>
          <ac:picMkLst>
            <pc:docMk/>
            <pc:sldMk cId="3738916874" sldId="298"/>
            <ac:picMk id="7" creationId="{7A2160FE-137B-3463-55A6-6228610C6CF5}"/>
          </ac:picMkLst>
        </pc:picChg>
      </pc:sldChg>
    </pc:docChg>
  </pc:docChgLst>
  <pc:docChgLst>
    <pc:chgData name="Annette McFarland" userId="e93d1f50-85ab-41a8-a34a-185a53159573" providerId="ADAL" clId="{9A76C421-A14C-4D57-A2E5-89902DCB9990}"/>
    <pc:docChg chg="custSel modSld">
      <pc:chgData name="Annette McFarland" userId="e93d1f50-85ab-41a8-a34a-185a53159573" providerId="ADAL" clId="{9A76C421-A14C-4D57-A2E5-89902DCB9990}" dt="2023-01-18T15:03:50.801" v="269" actId="14100"/>
      <pc:docMkLst>
        <pc:docMk/>
      </pc:docMkLst>
      <pc:sldChg chg="delSp modSp mod modCm modNotesTx">
        <pc:chgData name="Annette McFarland" userId="e93d1f50-85ab-41a8-a34a-185a53159573" providerId="ADAL" clId="{9A76C421-A14C-4D57-A2E5-89902DCB9990}" dt="2023-01-18T14:42:20.735" v="47" actId="14100"/>
        <pc:sldMkLst>
          <pc:docMk/>
          <pc:sldMk cId="901538395" sldId="261"/>
        </pc:sldMkLst>
        <pc:spChg chg="del">
          <ac:chgData name="Annette McFarland" userId="e93d1f50-85ab-41a8-a34a-185a53159573" providerId="ADAL" clId="{9A76C421-A14C-4D57-A2E5-89902DCB9990}" dt="2023-01-18T14:42:02.435" v="40" actId="478"/>
          <ac:spMkLst>
            <pc:docMk/>
            <pc:sldMk cId="901538395" sldId="261"/>
            <ac:spMk id="4" creationId="{6BFFA9F1-21AD-70D3-590A-D7C7B3D41A54}"/>
          </ac:spMkLst>
        </pc:spChg>
        <pc:graphicFrameChg chg="mod">
          <ac:chgData name="Annette McFarland" userId="e93d1f50-85ab-41a8-a34a-185a53159573" providerId="ADAL" clId="{9A76C421-A14C-4D57-A2E5-89902DCB9990}" dt="2023-01-18T14:42:20.735" v="47" actId="14100"/>
          <ac:graphicFrameMkLst>
            <pc:docMk/>
            <pc:sldMk cId="901538395" sldId="261"/>
            <ac:graphicFrameMk id="9" creationId="{16BB2B36-D329-083C-5198-BEEC5AC12CFA}"/>
          </ac:graphicFrameMkLst>
        </pc:graphicFrameChg>
      </pc:sldChg>
      <pc:sldChg chg="delSp modSp mod modNotesTx">
        <pc:chgData name="Annette McFarland" userId="e93d1f50-85ab-41a8-a34a-185a53159573" providerId="ADAL" clId="{9A76C421-A14C-4D57-A2E5-89902DCB9990}" dt="2023-01-18T14:43:15.568" v="83" actId="1076"/>
        <pc:sldMkLst>
          <pc:docMk/>
          <pc:sldMk cId="1428788921" sldId="262"/>
        </pc:sldMkLst>
        <pc:spChg chg="mod">
          <ac:chgData name="Annette McFarland" userId="e93d1f50-85ab-41a8-a34a-185a53159573" providerId="ADAL" clId="{9A76C421-A14C-4D57-A2E5-89902DCB9990}" dt="2023-01-18T14:43:15.568" v="83" actId="1076"/>
          <ac:spMkLst>
            <pc:docMk/>
            <pc:sldMk cId="1428788921" sldId="262"/>
            <ac:spMk id="4" creationId="{CB3FACD9-A5D0-EEFF-C2B2-E4A77442B70D}"/>
          </ac:spMkLst>
        </pc:spChg>
        <pc:spChg chg="mod">
          <ac:chgData name="Annette McFarland" userId="e93d1f50-85ab-41a8-a34a-185a53159573" providerId="ADAL" clId="{9A76C421-A14C-4D57-A2E5-89902DCB9990}" dt="2023-01-18T14:43:11.642" v="82" actId="1076"/>
          <ac:spMkLst>
            <pc:docMk/>
            <pc:sldMk cId="1428788921" sldId="262"/>
            <ac:spMk id="5" creationId="{F9389E6D-AE41-DA2B-E7C6-C8A222BB5D45}"/>
          </ac:spMkLst>
        </pc:spChg>
        <pc:spChg chg="del">
          <ac:chgData name="Annette McFarland" userId="e93d1f50-85ab-41a8-a34a-185a53159573" providerId="ADAL" clId="{9A76C421-A14C-4D57-A2E5-89902DCB9990}" dt="2023-01-18T14:42:51.053" v="76" actId="478"/>
          <ac:spMkLst>
            <pc:docMk/>
            <pc:sldMk cId="1428788921" sldId="262"/>
            <ac:spMk id="6" creationId="{6DF103D4-3815-37CC-2A00-6220F429E632}"/>
          </ac:spMkLst>
        </pc:spChg>
        <pc:graphicFrameChg chg="mod">
          <ac:chgData name="Annette McFarland" userId="e93d1f50-85ab-41a8-a34a-185a53159573" providerId="ADAL" clId="{9A76C421-A14C-4D57-A2E5-89902DCB9990}" dt="2023-01-18T14:43:06.032" v="81" actId="1410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delSp modSp mod modNotesTx">
        <pc:chgData name="Annette McFarland" userId="e93d1f50-85ab-41a8-a34a-185a53159573" providerId="ADAL" clId="{9A76C421-A14C-4D57-A2E5-89902DCB9990}" dt="2023-01-18T15:00:57.036" v="197" actId="14100"/>
        <pc:sldMkLst>
          <pc:docMk/>
          <pc:sldMk cId="3374680457" sldId="277"/>
        </pc:sldMkLst>
        <pc:spChg chg="del">
          <ac:chgData name="Annette McFarland" userId="e93d1f50-85ab-41a8-a34a-185a53159573" providerId="ADAL" clId="{9A76C421-A14C-4D57-A2E5-89902DCB9990}" dt="2023-01-18T15:00:35.489" v="192" actId="478"/>
          <ac:spMkLst>
            <pc:docMk/>
            <pc:sldMk cId="3374680457" sldId="277"/>
            <ac:spMk id="4" creationId="{871BEDD8-47A0-CC8D-2473-D06A04F78DBE}"/>
          </ac:spMkLst>
        </pc:spChg>
        <pc:graphicFrameChg chg="mod">
          <ac:chgData name="Annette McFarland" userId="e93d1f50-85ab-41a8-a34a-185a53159573" providerId="ADAL" clId="{9A76C421-A14C-4D57-A2E5-89902DCB9990}" dt="2023-01-18T15:00:57.036" v="197" actId="14100"/>
          <ac:graphicFrameMkLst>
            <pc:docMk/>
            <pc:sldMk cId="3374680457" sldId="277"/>
            <ac:graphicFrameMk id="6" creationId="{9101D358-B10F-16E5-B75D-9B656EAA9665}"/>
          </ac:graphicFrameMkLst>
        </pc:graphicFrameChg>
      </pc:sldChg>
      <pc:sldChg chg="delSp modSp mod modCm modNotesTx">
        <pc:chgData name="Annette McFarland" userId="e93d1f50-85ab-41a8-a34a-185a53159573" providerId="ADAL" clId="{9A76C421-A14C-4D57-A2E5-89902DCB9990}" dt="2023-01-18T15:00:06.412" v="143" actId="14100"/>
        <pc:sldMkLst>
          <pc:docMk/>
          <pc:sldMk cId="3194101482" sldId="279"/>
        </pc:sldMkLst>
        <pc:spChg chg="del">
          <ac:chgData name="Annette McFarland" userId="e93d1f50-85ab-41a8-a34a-185a53159573" providerId="ADAL" clId="{9A76C421-A14C-4D57-A2E5-89902DCB9990}" dt="2023-01-18T14:59:58.510" v="141" actId="478"/>
          <ac:spMkLst>
            <pc:docMk/>
            <pc:sldMk cId="3194101482" sldId="279"/>
            <ac:spMk id="5" creationId="{F3E457E3-93F2-3B0C-ADFF-941E4702AA02}"/>
          </ac:spMkLst>
        </pc:spChg>
        <pc:graphicFrameChg chg="mod">
          <ac:chgData name="Annette McFarland" userId="e93d1f50-85ab-41a8-a34a-185a53159573" providerId="ADAL" clId="{9A76C421-A14C-4D57-A2E5-89902DCB9990}" dt="2023-01-18T15:00:06.412" v="143" actId="14100"/>
          <ac:graphicFrameMkLst>
            <pc:docMk/>
            <pc:sldMk cId="3194101482" sldId="279"/>
            <ac:graphicFrameMk id="6" creationId="{9101D358-B10F-16E5-B75D-9B656EAA9665}"/>
          </ac:graphicFrameMkLst>
        </pc:graphicFrameChg>
      </pc:sldChg>
      <pc:sldChg chg="delSp modSp mod modCm">
        <pc:chgData name="Annette McFarland" userId="e93d1f50-85ab-41a8-a34a-185a53159573" providerId="ADAL" clId="{9A76C421-A14C-4D57-A2E5-89902DCB9990}" dt="2023-01-18T15:01:42.828" v="206" actId="14100"/>
        <pc:sldMkLst>
          <pc:docMk/>
          <pc:sldMk cId="3958030153" sldId="284"/>
        </pc:sldMkLst>
        <pc:spChg chg="del mod">
          <ac:chgData name="Annette McFarland" userId="e93d1f50-85ab-41a8-a34a-185a53159573" providerId="ADAL" clId="{9A76C421-A14C-4D57-A2E5-89902DCB9990}" dt="2023-01-18T15:01:18.488" v="199" actId="478"/>
          <ac:spMkLst>
            <pc:docMk/>
            <pc:sldMk cId="3958030153" sldId="284"/>
            <ac:spMk id="5" creationId="{0D63619F-AE50-66B4-BE01-3233BD31D0BE}"/>
          </ac:spMkLst>
        </pc:spChg>
        <pc:graphicFrameChg chg="mod">
          <ac:chgData name="Annette McFarland" userId="e93d1f50-85ab-41a8-a34a-185a53159573" providerId="ADAL" clId="{9A76C421-A14C-4D57-A2E5-89902DCB9990}" dt="2023-01-18T15:01:42.828" v="206" actId="14100"/>
          <ac:graphicFrameMkLst>
            <pc:docMk/>
            <pc:sldMk cId="3958030153" sldId="284"/>
            <ac:graphicFrameMk id="6" creationId="{9101D358-B10F-16E5-B75D-9B656EAA9665}"/>
          </ac:graphicFrameMkLst>
        </pc:graphicFrameChg>
      </pc:sldChg>
      <pc:sldChg chg="delSp modSp mod modNotesTx">
        <pc:chgData name="Annette McFarland" userId="e93d1f50-85ab-41a8-a34a-185a53159573" providerId="ADAL" clId="{9A76C421-A14C-4D57-A2E5-89902DCB9990}" dt="2023-01-18T15:03:50.801" v="269" actId="14100"/>
        <pc:sldMkLst>
          <pc:docMk/>
          <pc:sldMk cId="1821595124" sldId="286"/>
        </pc:sldMkLst>
        <pc:spChg chg="del">
          <ac:chgData name="Annette McFarland" userId="e93d1f50-85ab-41a8-a34a-185a53159573" providerId="ADAL" clId="{9A76C421-A14C-4D57-A2E5-89902DCB9990}" dt="2023-01-18T15:03:43.061" v="268" actId="478"/>
          <ac:spMkLst>
            <pc:docMk/>
            <pc:sldMk cId="1821595124" sldId="286"/>
            <ac:spMk id="10" creationId="{1E6E8EAF-32F1-2172-0E5E-32A96A2802B1}"/>
          </ac:spMkLst>
        </pc:spChg>
        <pc:graphicFrameChg chg="mod">
          <ac:chgData name="Annette McFarland" userId="e93d1f50-85ab-41a8-a34a-185a53159573" providerId="ADAL" clId="{9A76C421-A14C-4D57-A2E5-89902DCB9990}" dt="2023-01-18T15:03:50.801" v="269" actId="14100"/>
          <ac:graphicFrameMkLst>
            <pc:docMk/>
            <pc:sldMk cId="1821595124" sldId="286"/>
            <ac:graphicFrameMk id="6" creationId="{A9A8CC69-E7C7-8BF8-2D2D-ABB1A61EC758}"/>
          </ac:graphicFrameMkLst>
        </pc:graphicFrameChg>
      </pc:sldChg>
    </pc:docChg>
  </pc:docChgLst>
  <pc:docChgLst>
    <pc:chgData name="McFarland, Annette" userId="e93d1f50-85ab-41a8-a34a-185a53159573" providerId="ADAL" clId="{9A76C421-A14C-4D57-A2E5-89902DCB9990}"/>
    <pc:docChg chg="undo custSel modSld sldOrd">
      <pc:chgData name="McFarland, Annette" userId="e93d1f50-85ab-41a8-a34a-185a53159573" providerId="ADAL" clId="{9A76C421-A14C-4D57-A2E5-89902DCB9990}" dt="2023-01-20T19:09:25.901" v="2223"/>
      <pc:docMkLst>
        <pc:docMk/>
      </pc:docMkLst>
      <pc:sldChg chg="addSp delSp modSp mod addCm modCm modNotesTx">
        <pc:chgData name="McFarland, Annette" userId="e93d1f50-85ab-41a8-a34a-185a53159573" providerId="ADAL" clId="{9A76C421-A14C-4D57-A2E5-89902DCB9990}" dt="2023-01-06T14:10:39.310" v="689" actId="20577"/>
        <pc:sldMkLst>
          <pc:docMk/>
          <pc:sldMk cId="901538395" sldId="261"/>
        </pc:sldMkLst>
        <pc:spChg chg="mod">
          <ac:chgData name="McFarland, Annette" userId="e93d1f50-85ab-41a8-a34a-185a53159573" providerId="ADAL" clId="{9A76C421-A14C-4D57-A2E5-89902DCB9990}" dt="2023-01-05T20:59:19.175" v="402" actId="20577"/>
          <ac:spMkLst>
            <pc:docMk/>
            <pc:sldMk cId="901538395" sldId="261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4:09:32.801" v="572" actId="20577"/>
          <ac:spMkLst>
            <pc:docMk/>
            <pc:sldMk cId="901538395" sldId="261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9A76C421-A14C-4D57-A2E5-89902DCB9990}" dt="2023-01-05T15:30:17.858" v="220" actId="20577"/>
          <ac:spMkLst>
            <pc:docMk/>
            <pc:sldMk cId="901538395" sldId="261"/>
            <ac:spMk id="4" creationId="{6BFFA9F1-21AD-70D3-590A-D7C7B3D41A54}"/>
          </ac:spMkLst>
        </pc:spChg>
        <pc:spChg chg="add mod">
          <ac:chgData name="McFarland, Annette" userId="e93d1f50-85ab-41a8-a34a-185a53159573" providerId="ADAL" clId="{9A76C421-A14C-4D57-A2E5-89902DCB9990}" dt="2023-01-06T14:09:36.261" v="574" actId="20577"/>
          <ac:spMkLst>
            <pc:docMk/>
            <pc:sldMk cId="901538395" sldId="261"/>
            <ac:spMk id="6" creationId="{62EFB6F3-B375-E9C0-F3B2-9A55D5AD34B7}"/>
          </ac:spMkLst>
        </pc:spChg>
        <pc:graphicFrameChg chg="mod">
          <ac:chgData name="McFarland, Annette" userId="e93d1f50-85ab-41a8-a34a-185a53159573" providerId="ADAL" clId="{9A76C421-A14C-4D57-A2E5-89902DCB9990}" dt="2023-01-05T15:31:19.226" v="227" actId="14100"/>
          <ac:graphicFrameMkLst>
            <pc:docMk/>
            <pc:sldMk cId="901538395" sldId="261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9A76C421-A14C-4D57-A2E5-89902DCB9990}" dt="2023-01-06T14:09:24.440" v="568"/>
          <ac:picMkLst>
            <pc:docMk/>
            <pc:sldMk cId="901538395" sldId="261"/>
            <ac:picMk id="5" creationId="{C02BD444-87A5-C330-4CDE-1949CFA4CDD5}"/>
          </ac:picMkLst>
        </pc:picChg>
        <pc:picChg chg="del">
          <ac:chgData name="McFarland, Annette" userId="e93d1f50-85ab-41a8-a34a-185a53159573" providerId="ADAL" clId="{9A76C421-A14C-4D57-A2E5-89902DCB9990}" dt="2023-01-06T14:09:23.926" v="567" actId="478"/>
          <ac:picMkLst>
            <pc:docMk/>
            <pc:sldMk cId="901538395" sldId="261"/>
            <ac:picMk id="13" creationId="{C8B82FEE-764F-4B19-2D01-EB0CA9B7B222}"/>
          </ac:picMkLst>
        </pc:picChg>
      </pc:sldChg>
      <pc:sldChg chg="addSp modSp mod addCm delCm modCm">
        <pc:chgData name="McFarland, Annette" userId="e93d1f50-85ab-41a8-a34a-185a53159573" providerId="ADAL" clId="{9A76C421-A14C-4D57-A2E5-89902DCB9990}" dt="2023-01-20T19:09:25.901" v="2223"/>
        <pc:sldMkLst>
          <pc:docMk/>
          <pc:sldMk cId="1428788921" sldId="262"/>
        </pc:sldMkLst>
        <pc:spChg chg="mod">
          <ac:chgData name="McFarland, Annette" userId="e93d1f50-85ab-41a8-a34a-185a53159573" providerId="ADAL" clId="{9A76C421-A14C-4D57-A2E5-89902DCB9990}" dt="2023-01-05T15:50:56.687" v="307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5T15:36:49.519" v="246" actId="1076"/>
          <ac:spMkLst>
            <pc:docMk/>
            <pc:sldMk cId="1428788921" sldId="262"/>
            <ac:spMk id="4" creationId="{CB3FACD9-A5D0-EEFF-C2B2-E4A77442B70D}"/>
          </ac:spMkLst>
        </pc:spChg>
        <pc:spChg chg="mod">
          <ac:chgData name="McFarland, Annette" userId="e93d1f50-85ab-41a8-a34a-185a53159573" providerId="ADAL" clId="{9A76C421-A14C-4D57-A2E5-89902DCB9990}" dt="2023-01-05T15:36:49.519" v="246" actId="1076"/>
          <ac:spMkLst>
            <pc:docMk/>
            <pc:sldMk cId="1428788921" sldId="262"/>
            <ac:spMk id="5" creationId="{F9389E6D-AE41-DA2B-E7C6-C8A222BB5D45}"/>
          </ac:spMkLst>
        </pc:spChg>
        <pc:spChg chg="add mod">
          <ac:chgData name="McFarland, Annette" userId="e93d1f50-85ab-41a8-a34a-185a53159573" providerId="ADAL" clId="{9A76C421-A14C-4D57-A2E5-89902DCB9990}" dt="2023-01-05T15:33:37.206" v="238"/>
          <ac:spMkLst>
            <pc:docMk/>
            <pc:sldMk cId="1428788921" sldId="262"/>
            <ac:spMk id="6" creationId="{6DF103D4-3815-37CC-2A00-6220F429E632}"/>
          </ac:spMkLst>
        </pc:spChg>
        <pc:graphicFrameChg chg="mod">
          <ac:chgData name="McFarland, Annette" userId="e93d1f50-85ab-41a8-a34a-185a53159573" providerId="ADAL" clId="{9A76C421-A14C-4D57-A2E5-89902DCB9990}" dt="2023-01-05T15:33:41.382" v="239" actId="1410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modSp mod">
        <pc:chgData name="McFarland, Annette" userId="e93d1f50-85ab-41a8-a34a-185a53159573" providerId="ADAL" clId="{9A76C421-A14C-4D57-A2E5-89902DCB9990}" dt="2023-01-06T14:08:52.060" v="566" actId="1076"/>
        <pc:sldMkLst>
          <pc:docMk/>
          <pc:sldMk cId="1887431401" sldId="263"/>
        </pc:sldMkLst>
        <pc:spChg chg="mod">
          <ac:chgData name="McFarland, Annette" userId="e93d1f50-85ab-41a8-a34a-185a53159573" providerId="ADAL" clId="{9A76C421-A14C-4D57-A2E5-89902DCB9990}" dt="2023-01-05T15:37:27.172" v="250" actId="20577"/>
          <ac:spMkLst>
            <pc:docMk/>
            <pc:sldMk cId="1887431401" sldId="263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A76C421-A14C-4D57-A2E5-89902DCB9990}" dt="2023-01-06T14:08:52.060" v="566" actId="1076"/>
          <ac:spMkLst>
            <pc:docMk/>
            <pc:sldMk cId="1887431401" sldId="263"/>
            <ac:spMk id="4" creationId="{93B1D627-FD56-C731-3B59-E65706059D41}"/>
          </ac:spMkLst>
        </pc:spChg>
        <pc:graphicFrameChg chg="mod">
          <ac:chgData name="McFarland, Annette" userId="e93d1f50-85ab-41a8-a34a-185a53159573" providerId="ADAL" clId="{9A76C421-A14C-4D57-A2E5-89902DCB9990}" dt="2023-01-06T14:07:43.096" v="556" actId="1076"/>
          <ac:graphicFrameMkLst>
            <pc:docMk/>
            <pc:sldMk cId="1887431401" sldId="263"/>
            <ac:graphicFrameMk id="9" creationId="{16BB2B36-D329-083C-5198-BEEC5AC12CFA}"/>
          </ac:graphicFrameMkLst>
        </pc:graphicFrameChg>
        <pc:picChg chg="mod">
          <ac:chgData name="McFarland, Annette" userId="e93d1f50-85ab-41a8-a34a-185a53159573" providerId="ADAL" clId="{9A76C421-A14C-4D57-A2E5-89902DCB9990}" dt="2023-01-06T14:08:31.457" v="564" actId="1076"/>
          <ac:picMkLst>
            <pc:docMk/>
            <pc:sldMk cId="1887431401" sldId="263"/>
            <ac:picMk id="7" creationId="{7A644DFE-C421-A99B-7B75-FD6CDCA44372}"/>
          </ac:picMkLst>
        </pc:picChg>
      </pc:sldChg>
      <pc:sldChg chg="modSp mod">
        <pc:chgData name="McFarland, Annette" userId="e93d1f50-85ab-41a8-a34a-185a53159573" providerId="ADAL" clId="{9A76C421-A14C-4D57-A2E5-89902DCB9990}" dt="2023-01-05T15:52:10.967" v="319" actId="1076"/>
        <pc:sldMkLst>
          <pc:docMk/>
          <pc:sldMk cId="2479953464" sldId="264"/>
        </pc:sldMkLst>
        <pc:spChg chg="mod">
          <ac:chgData name="McFarland, Annette" userId="e93d1f50-85ab-41a8-a34a-185a53159573" providerId="ADAL" clId="{9A76C421-A14C-4D57-A2E5-89902DCB9990}" dt="2023-01-05T15:51:50.547" v="318" actId="14100"/>
          <ac:spMkLst>
            <pc:docMk/>
            <pc:sldMk cId="2479953464" sldId="264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A76C421-A14C-4D57-A2E5-89902DCB9990}" dt="2023-01-05T15:52:10.967" v="319" actId="1076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 addCm">
        <pc:chgData name="McFarland, Annette" userId="e93d1f50-85ab-41a8-a34a-185a53159573" providerId="ADAL" clId="{9A76C421-A14C-4D57-A2E5-89902DCB9990}" dt="2023-01-06T14:13:48.238" v="690"/>
        <pc:sldMkLst>
          <pc:docMk/>
          <pc:sldMk cId="3201893001" sldId="265"/>
        </pc:sldMkLst>
        <pc:spChg chg="mod">
          <ac:chgData name="McFarland, Annette" userId="e93d1f50-85ab-41a8-a34a-185a53159573" providerId="ADAL" clId="{9A76C421-A14C-4D57-A2E5-89902DCB9990}" dt="2023-01-05T15:52:43.350" v="327" actId="14100"/>
          <ac:spMkLst>
            <pc:docMk/>
            <pc:sldMk cId="3201893001" sldId="265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5T15:52:57.728" v="330" actId="20577"/>
          <ac:spMkLst>
            <pc:docMk/>
            <pc:sldMk cId="3201893001" sldId="265"/>
            <ac:spMk id="3" creationId="{E4FD1E92-5DBC-B105-F246-2355E4FF9A74}"/>
          </ac:spMkLst>
        </pc:spChg>
      </pc:sldChg>
      <pc:sldChg chg="modSp mod">
        <pc:chgData name="McFarland, Annette" userId="e93d1f50-85ab-41a8-a34a-185a53159573" providerId="ADAL" clId="{9A76C421-A14C-4D57-A2E5-89902DCB9990}" dt="2023-01-06T14:14:10.417" v="693" actId="20577"/>
        <pc:sldMkLst>
          <pc:docMk/>
          <pc:sldMk cId="1273125120" sldId="266"/>
        </pc:sldMkLst>
        <pc:spChg chg="mod">
          <ac:chgData name="McFarland, Annette" userId="e93d1f50-85ab-41a8-a34a-185a53159573" providerId="ADAL" clId="{9A76C421-A14C-4D57-A2E5-89902DCB9990}" dt="2023-01-06T14:14:10.417" v="693" actId="20577"/>
          <ac:spMkLst>
            <pc:docMk/>
            <pc:sldMk cId="1273125120" sldId="266"/>
            <ac:spMk id="3" creationId="{4660752A-9B01-8FBB-7885-654F5F674490}"/>
          </ac:spMkLst>
        </pc:spChg>
      </pc:sldChg>
      <pc:sldChg chg="modSp mod addCm">
        <pc:chgData name="McFarland, Annette" userId="e93d1f50-85ab-41a8-a34a-185a53159573" providerId="ADAL" clId="{9A76C421-A14C-4D57-A2E5-89902DCB9990}" dt="2023-01-05T15:55:44.835" v="344"/>
        <pc:sldMkLst>
          <pc:docMk/>
          <pc:sldMk cId="4262632132" sldId="267"/>
        </pc:sldMkLst>
        <pc:spChg chg="mod">
          <ac:chgData name="McFarland, Annette" userId="e93d1f50-85ab-41a8-a34a-185a53159573" providerId="ADAL" clId="{9A76C421-A14C-4D57-A2E5-89902DCB9990}" dt="2023-01-05T15:55:12.934" v="343" actId="27636"/>
          <ac:spMkLst>
            <pc:docMk/>
            <pc:sldMk cId="4262632132" sldId="267"/>
            <ac:spMk id="3" creationId="{4660752A-9B01-8FBB-7885-654F5F674490}"/>
          </ac:spMkLst>
        </pc:spChg>
        <pc:graphicFrameChg chg="mod modGraphic">
          <ac:chgData name="McFarland, Annette" userId="e93d1f50-85ab-41a8-a34a-185a53159573" providerId="ADAL" clId="{9A76C421-A14C-4D57-A2E5-89902DCB9990}" dt="2023-01-05T15:54:46.698" v="341" actId="14734"/>
          <ac:graphicFrameMkLst>
            <pc:docMk/>
            <pc:sldMk cId="4262632132" sldId="267"/>
            <ac:graphicFrameMk id="4" creationId="{1A10FEBB-B99F-D7EE-7F62-C9CD013AFC27}"/>
          </ac:graphicFrameMkLst>
        </pc:graphicFrameChg>
      </pc:sldChg>
      <pc:sldChg chg="addSp delSp modSp mod addCm modCm">
        <pc:chgData name="McFarland, Annette" userId="e93d1f50-85ab-41a8-a34a-185a53159573" providerId="ADAL" clId="{9A76C421-A14C-4D57-A2E5-89902DCB9990}" dt="2023-01-05T21:04:24.300" v="515" actId="1076"/>
        <pc:sldMkLst>
          <pc:docMk/>
          <pc:sldMk cId="52877160" sldId="271"/>
        </pc:sldMkLst>
        <pc:spChg chg="mod">
          <ac:chgData name="McFarland, Annette" userId="e93d1f50-85ab-41a8-a34a-185a53159573" providerId="ADAL" clId="{9A76C421-A14C-4D57-A2E5-89902DCB9990}" dt="2023-01-05T21:03:45.457" v="511" actId="1076"/>
          <ac:spMkLst>
            <pc:docMk/>
            <pc:sldMk cId="52877160" sldId="271"/>
            <ac:spMk id="3" creationId="{4660752A-9B01-8FBB-7885-654F5F674490}"/>
          </ac:spMkLst>
        </pc:spChg>
        <pc:spChg chg="mod">
          <ac:chgData name="McFarland, Annette" userId="e93d1f50-85ab-41a8-a34a-185a53159573" providerId="ADAL" clId="{9A76C421-A14C-4D57-A2E5-89902DCB9990}" dt="2023-01-05T21:03:25.900" v="510" actId="1076"/>
          <ac:spMkLst>
            <pc:docMk/>
            <pc:sldMk cId="52877160" sldId="271"/>
            <ac:spMk id="8" creationId="{19AEBACF-1CFA-6A0E-CC2E-447C02158C3E}"/>
          </ac:spMkLst>
        </pc:spChg>
        <pc:spChg chg="mod">
          <ac:chgData name="McFarland, Annette" userId="e93d1f50-85ab-41a8-a34a-185a53159573" providerId="ADAL" clId="{9A76C421-A14C-4D57-A2E5-89902DCB9990}" dt="2023-01-05T21:04:24.300" v="515" actId="1076"/>
          <ac:spMkLst>
            <pc:docMk/>
            <pc:sldMk cId="52877160" sldId="271"/>
            <ac:spMk id="9" creationId="{5A110002-1467-F957-A145-6E0C91C79BDA}"/>
          </ac:spMkLst>
        </pc:spChg>
        <pc:spChg chg="add mod">
          <ac:chgData name="McFarland, Annette" userId="e93d1f50-85ab-41a8-a34a-185a53159573" providerId="ADAL" clId="{9A76C421-A14C-4D57-A2E5-89902DCB9990}" dt="2023-01-05T21:03:15.309" v="508" actId="20577"/>
          <ac:spMkLst>
            <pc:docMk/>
            <pc:sldMk cId="52877160" sldId="271"/>
            <ac:spMk id="16" creationId="{84FB37FA-57B7-82B0-11D2-A495A7B1D177}"/>
          </ac:spMkLst>
        </pc:spChg>
        <pc:grpChg chg="mod">
          <ac:chgData name="McFarland, Annette" userId="e93d1f50-85ab-41a8-a34a-185a53159573" providerId="ADAL" clId="{9A76C421-A14C-4D57-A2E5-89902DCB9990}" dt="2023-01-05T21:03:21.763" v="509" actId="1076"/>
          <ac:grpSpMkLst>
            <pc:docMk/>
            <pc:sldMk cId="52877160" sldId="271"/>
            <ac:grpSpMk id="17" creationId="{B0A80D2E-6186-9946-9D68-AF1640AEA1B6}"/>
          </ac:grpSpMkLst>
        </pc:grpChg>
        <pc:grpChg chg="add mod">
          <ac:chgData name="McFarland, Annette" userId="e93d1f50-85ab-41a8-a34a-185a53159573" providerId="ADAL" clId="{9A76C421-A14C-4D57-A2E5-89902DCB9990}" dt="2023-01-05T21:04:20.884" v="514" actId="1076"/>
          <ac:grpSpMkLst>
            <pc:docMk/>
            <pc:sldMk cId="52877160" sldId="271"/>
            <ac:grpSpMk id="28" creationId="{2A53B08A-52E4-9299-BAE2-8AD936A63C4F}"/>
          </ac:grpSpMkLst>
        </pc:grpChg>
        <pc:graphicFrameChg chg="add mod">
          <ac:chgData name="McFarland, Annette" userId="e93d1f50-85ab-41a8-a34a-185a53159573" providerId="ADAL" clId="{9A76C421-A14C-4D57-A2E5-89902DCB9990}" dt="2023-01-05T21:03:45.457" v="511" actId="1076"/>
          <ac:graphicFrameMkLst>
            <pc:docMk/>
            <pc:sldMk cId="52877160" sldId="271"/>
            <ac:graphicFrameMk id="6" creationId="{38DBBE3D-6949-EFD7-F206-E4F21428E689}"/>
          </ac:graphicFrameMkLst>
        </pc:graphicFrameChg>
        <pc:picChg chg="add del mod">
          <ac:chgData name="McFarland, Annette" userId="e93d1f50-85ab-41a8-a34a-185a53159573" providerId="ADAL" clId="{9A76C421-A14C-4D57-A2E5-89902DCB9990}" dt="2023-01-05T20:54:14.277" v="380" actId="478"/>
          <ac:picMkLst>
            <pc:docMk/>
            <pc:sldMk cId="52877160" sldId="271"/>
            <ac:picMk id="14" creationId="{D8CF7017-29E3-B848-E0B5-F5CAA40AAFB6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18" creationId="{257FCD19-84D5-8471-F566-EF62B0A39195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19" creationId="{26EDD504-E2D3-12DA-44CF-5F0CB0196A0E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0" creationId="{C3F04A50-5640-BF1B-4583-9308DC814E58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1" creationId="{9D53BC9F-263B-B0EF-60EE-5AC434675B88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2" creationId="{CC949830-F1B3-1658-99E3-E4B160F8C290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3" creationId="{7E8626AC-562A-ADC0-CB46-B2380591FB66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4" creationId="{3AEA9D39-D770-5BE1-49CF-9FC9FABE1A73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5" creationId="{1BEC3A91-185F-677F-A916-DC7703515EAD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6" creationId="{FBB6DA96-80D8-6C4C-CACE-F0D89219AC7C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7" creationId="{A044B5A7-A11A-3795-0D88-CDE681F9CD68}"/>
          </ac:picMkLst>
        </pc:picChg>
      </pc:sldChg>
      <pc:sldChg chg="modSp mod ord addCm">
        <pc:chgData name="McFarland, Annette" userId="e93d1f50-85ab-41a8-a34a-185a53159573" providerId="ADAL" clId="{9A76C421-A14C-4D57-A2E5-89902DCB9990}" dt="2023-01-06T14:15:03.273" v="697" actId="20577"/>
        <pc:sldMkLst>
          <pc:docMk/>
          <pc:sldMk cId="1506493807" sldId="272"/>
        </pc:sldMkLst>
        <pc:spChg chg="mod">
          <ac:chgData name="McFarland, Annette" userId="e93d1f50-85ab-41a8-a34a-185a53159573" providerId="ADAL" clId="{9A76C421-A14C-4D57-A2E5-89902DCB9990}" dt="2023-01-05T21:04:36.661" v="517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4:15:03.273" v="697" actId="20577"/>
          <ac:spMkLst>
            <pc:docMk/>
            <pc:sldMk cId="1506493807" sldId="272"/>
            <ac:spMk id="3" creationId="{E4FD1E92-5DBC-B105-F246-2355E4FF9A74}"/>
          </ac:spMkLst>
        </pc:spChg>
      </pc:sldChg>
      <pc:sldChg chg="addSp delSp modSp mod addCm modCm">
        <pc:chgData name="McFarland, Annette" userId="e93d1f50-85ab-41a8-a34a-185a53159573" providerId="ADAL" clId="{9A76C421-A14C-4D57-A2E5-89902DCB9990}" dt="2023-01-09T15:23:13.119" v="2220"/>
        <pc:sldMkLst>
          <pc:docMk/>
          <pc:sldMk cId="454941652" sldId="273"/>
        </pc:sldMkLst>
        <pc:spChg chg="mod">
          <ac:chgData name="McFarland, Annette" userId="e93d1f50-85ab-41a8-a34a-185a53159573" providerId="ADAL" clId="{9A76C421-A14C-4D57-A2E5-89902DCB9990}" dt="2023-01-06T14:19:57.353" v="712" actId="14100"/>
          <ac:spMkLst>
            <pc:docMk/>
            <pc:sldMk cId="454941652" sldId="273"/>
            <ac:spMk id="3" creationId="{E4FD1E92-5DBC-B105-F246-2355E4FF9A74}"/>
          </ac:spMkLst>
        </pc:spChg>
        <pc:spChg chg="add del mod">
          <ac:chgData name="McFarland, Annette" userId="e93d1f50-85ab-41a8-a34a-185a53159573" providerId="ADAL" clId="{9A76C421-A14C-4D57-A2E5-89902DCB9990}" dt="2023-01-06T14:21:16.296" v="718"/>
          <ac:spMkLst>
            <pc:docMk/>
            <pc:sldMk cId="454941652" sldId="273"/>
            <ac:spMk id="4" creationId="{51B33938-DA7F-FCA3-5CF9-A6737BEB26C0}"/>
          </ac:spMkLst>
        </pc:spChg>
        <pc:spChg chg="mod">
          <ac:chgData name="McFarland, Annette" userId="e93d1f50-85ab-41a8-a34a-185a53159573" providerId="ADAL" clId="{9A76C421-A14C-4D57-A2E5-89902DCB9990}" dt="2023-01-09T15:22:53.092" v="2219" actId="207"/>
          <ac:spMkLst>
            <pc:docMk/>
            <pc:sldMk cId="454941652" sldId="273"/>
            <ac:spMk id="29" creationId="{1BF5DB5A-462C-81A6-1C76-D1666FA63B95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1" creationId="{D668D04A-DECC-8646-63D2-86090C0B6EC2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2" creationId="{CF8A5421-9323-A745-9033-6B0858E056E5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3" creationId="{B7FC13D1-752F-56B6-5609-2A21E3445535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5" creationId="{BBE6A571-B611-7C03-DEE0-82AB9841B25B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6" creationId="{42DF423A-99C8-4EB4-85E6-B227F5AC86CF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7" creationId="{1A54FE55-9EA8-7040-3CAE-58A0BC0B5A7A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8" creationId="{C745E97A-7FD6-1663-C9EC-826AD8D437D1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9" creationId="{5A089B96-6EB7-40E6-B695-CA14F03E510E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0" creationId="{B4A38A1D-ED77-E4A3-DF60-1B2D80DD4252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1" creationId="{3D949BF7-3246-03FC-D71D-FF2B194A5867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2" creationId="{D73A6417-5A8E-992C-44F0-86E234C17E10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3" creationId="{34E58A3B-6C41-24E5-AFB9-0CC8E52DFFBF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4" creationId="{3C62B939-790C-DB0F-0CF6-1E2C6F585ED4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5" creationId="{16C6B6BA-7222-2A46-CA43-30A3DC2F40E5}"/>
          </ac:spMkLst>
        </pc:spChg>
        <pc:spChg chg="mod">
          <ac:chgData name="McFarland, Annette" userId="e93d1f50-85ab-41a8-a34a-185a53159573" providerId="ADAL" clId="{9A76C421-A14C-4D57-A2E5-89902DCB9990}" dt="2023-01-05T21:02:45.910" v="487" actId="20577"/>
          <ac:spMkLst>
            <pc:docMk/>
            <pc:sldMk cId="454941652" sldId="273"/>
            <ac:spMk id="58" creationId="{DB0E9556-57C4-FB9F-F4ED-4A86F430775C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9" creationId="{4D135624-874F-7303-6186-F1323F30C5AA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60" creationId="{283A431F-66DE-56D0-6F8C-E197CA434994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61" creationId="{13D1EBF7-3808-CC4B-C914-B34A82C02B00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3" creationId="{3CD9B410-05B2-6138-6911-D2332C745AC9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4" creationId="{7DB997D1-C003-D6C6-1F18-F0F31FEDDA4D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5" creationId="{505D2889-80F3-69CB-1B35-181142E76EFB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6" creationId="{857DBFB8-A839-2B3D-F992-3D5B522A6EDA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7" creationId="{A619D19B-59AC-7D09-4061-FA84E7FB471A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8" creationId="{5909F8BF-9101-628B-51F4-11674CFA84EF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41" creationId="{EDDDA1C2-40F2-C465-D3BB-2E406CC881AB}"/>
          </ac:spMkLst>
        </pc:spChg>
        <pc:grpChg chg="mod">
          <ac:chgData name="McFarland, Annette" userId="e93d1f50-85ab-41a8-a34a-185a53159573" providerId="ADAL" clId="{9A76C421-A14C-4D57-A2E5-89902DCB9990}" dt="2023-01-06T14:21:13.181" v="716" actId="1076"/>
          <ac:grpSpMkLst>
            <pc:docMk/>
            <pc:sldMk cId="454941652" sldId="273"/>
            <ac:grpSpMk id="12" creationId="{5E9238D3-4F99-E415-7A54-9FE1BC3F8A71}"/>
          </ac:grpSpMkLst>
        </pc:grpChg>
        <pc:picChg chg="add del mod">
          <ac:chgData name="McFarland, Annette" userId="e93d1f50-85ab-41a8-a34a-185a53159573" providerId="ADAL" clId="{9A76C421-A14C-4D57-A2E5-89902DCB9990}" dt="2023-01-06T14:21:16.296" v="718"/>
          <ac:picMkLst>
            <pc:docMk/>
            <pc:sldMk cId="454941652" sldId="273"/>
            <ac:picMk id="2" creationId="{7774814F-F07F-7265-E056-C72FC4D59EFF}"/>
          </ac:picMkLst>
        </pc:picChg>
        <pc:picChg chg="del">
          <ac:chgData name="McFarland, Annette" userId="e93d1f50-85ab-41a8-a34a-185a53159573" providerId="ADAL" clId="{9A76C421-A14C-4D57-A2E5-89902DCB9990}" dt="2023-01-06T14:20:10.137" v="713" actId="478"/>
          <ac:picMkLst>
            <pc:docMk/>
            <pc:sldMk cId="454941652" sldId="273"/>
            <ac:picMk id="1047" creationId="{D7FE3863-12E1-E1C6-6EF5-9F3DE5DF3376}"/>
          </ac:picMkLst>
        </pc:picChg>
        <pc:cxnChg chg="mod">
          <ac:chgData name="McFarland, Annette" userId="e93d1f50-85ab-41a8-a34a-185a53159573" providerId="ADAL" clId="{9A76C421-A14C-4D57-A2E5-89902DCB9990}" dt="2023-01-06T14:21:13.181" v="716" actId="1076"/>
          <ac:cxnSpMkLst>
            <pc:docMk/>
            <pc:sldMk cId="454941652" sldId="273"/>
            <ac:cxnSpMk id="1028" creationId="{251E71C6-C5DE-756D-28C9-B37F00509337}"/>
          </ac:cxnSpMkLst>
        </pc:cxnChg>
        <pc:cxnChg chg="mod">
          <ac:chgData name="McFarland, Annette" userId="e93d1f50-85ab-41a8-a34a-185a53159573" providerId="ADAL" clId="{9A76C421-A14C-4D57-A2E5-89902DCB9990}" dt="2023-01-06T14:21:13.181" v="716" actId="1076"/>
          <ac:cxnSpMkLst>
            <pc:docMk/>
            <pc:sldMk cId="454941652" sldId="273"/>
            <ac:cxnSpMk id="1039" creationId="{27A9561D-6FFC-F4BF-D6C2-12FEB0D3D959}"/>
          </ac:cxnSpMkLst>
        </pc:cxnChg>
        <pc:cxnChg chg="mod">
          <ac:chgData name="McFarland, Annette" userId="e93d1f50-85ab-41a8-a34a-185a53159573" providerId="ADAL" clId="{9A76C421-A14C-4D57-A2E5-89902DCB9990}" dt="2023-01-06T14:21:13.181" v="716" actId="1076"/>
          <ac:cxnSpMkLst>
            <pc:docMk/>
            <pc:sldMk cId="454941652" sldId="273"/>
            <ac:cxnSpMk id="1044" creationId="{449259B2-AC01-86E5-AAE4-014A1E3AD19E}"/>
          </ac:cxnSpMkLst>
        </pc:cxnChg>
      </pc:sldChg>
      <pc:sldChg chg="addSp delSp modSp mod addCm">
        <pc:chgData name="McFarland, Annette" userId="e93d1f50-85ab-41a8-a34a-185a53159573" providerId="ADAL" clId="{9A76C421-A14C-4D57-A2E5-89902DCB9990}" dt="2023-01-06T14:19:40.663" v="711" actId="14100"/>
        <pc:sldMkLst>
          <pc:docMk/>
          <pc:sldMk cId="4007693361" sldId="274"/>
        </pc:sldMkLst>
        <pc:spChg chg="mod">
          <ac:chgData name="McFarland, Annette" userId="e93d1f50-85ab-41a8-a34a-185a53159573" providerId="ADAL" clId="{9A76C421-A14C-4D57-A2E5-89902DCB9990}" dt="2023-01-06T14:19:40.663" v="711" actId="14100"/>
          <ac:spMkLst>
            <pc:docMk/>
            <pc:sldMk cId="4007693361" sldId="274"/>
            <ac:spMk id="3" creationId="{E4FD1E92-5DBC-B105-F246-2355E4FF9A74}"/>
          </ac:spMkLst>
        </pc:spChg>
        <pc:spChg chg="mod">
          <ac:chgData name="McFarland, Annette" userId="e93d1f50-85ab-41a8-a34a-185a53159573" providerId="ADAL" clId="{9A76C421-A14C-4D57-A2E5-89902DCB9990}" dt="2023-01-05T20:55:22.177" v="387" actId="20577"/>
          <ac:spMkLst>
            <pc:docMk/>
            <pc:sldMk cId="4007693361" sldId="274"/>
            <ac:spMk id="4" creationId="{BFC0D5BD-61B2-8BB5-03B3-97A724292904}"/>
          </ac:spMkLst>
        </pc:spChg>
        <pc:spChg chg="add mod">
          <ac:chgData name="McFarland, Annette" userId="e93d1f50-85ab-41a8-a34a-185a53159573" providerId="ADAL" clId="{9A76C421-A14C-4D57-A2E5-89902DCB9990}" dt="2023-01-06T14:19:31.312" v="710" actId="20577"/>
          <ac:spMkLst>
            <pc:docMk/>
            <pc:sldMk cId="4007693361" sldId="274"/>
            <ac:spMk id="5" creationId="{952E8E38-E5B5-37A2-F267-EE2E7F8B9700}"/>
          </ac:spMkLst>
        </pc:spChg>
        <pc:picChg chg="add mod">
          <ac:chgData name="McFarland, Annette" userId="e93d1f50-85ab-41a8-a34a-185a53159573" providerId="ADAL" clId="{9A76C421-A14C-4D57-A2E5-89902DCB9990}" dt="2023-01-06T14:19:23.466" v="704"/>
          <ac:picMkLst>
            <pc:docMk/>
            <pc:sldMk cId="4007693361" sldId="274"/>
            <ac:picMk id="2" creationId="{4A33C302-A039-8F70-39E9-68B8DB92C723}"/>
          </ac:picMkLst>
        </pc:picChg>
        <pc:picChg chg="del">
          <ac:chgData name="McFarland, Annette" userId="e93d1f50-85ab-41a8-a34a-185a53159573" providerId="ADAL" clId="{9A76C421-A14C-4D57-A2E5-89902DCB9990}" dt="2023-01-06T14:19:23.057" v="703" actId="478"/>
          <ac:picMkLst>
            <pc:docMk/>
            <pc:sldMk cId="4007693361" sldId="274"/>
            <ac:picMk id="7" creationId="{F2184729-ADE0-F5BE-E705-C3C16BEEA5D9}"/>
          </ac:picMkLst>
        </pc:picChg>
      </pc:sldChg>
      <pc:sldChg chg="modSp mod modNotesTx">
        <pc:chgData name="McFarland, Annette" userId="e93d1f50-85ab-41a8-a34a-185a53159573" providerId="ADAL" clId="{9A76C421-A14C-4D57-A2E5-89902DCB9990}" dt="2023-01-06T14:22:44.916" v="1014" actId="20577"/>
        <pc:sldMkLst>
          <pc:docMk/>
          <pc:sldMk cId="111198767" sldId="275"/>
        </pc:sldMkLst>
        <pc:spChg chg="mod">
          <ac:chgData name="McFarland, Annette" userId="e93d1f50-85ab-41a8-a34a-185a53159573" providerId="ADAL" clId="{9A76C421-A14C-4D57-A2E5-89902DCB9990}" dt="2023-01-05T21:12:00.202" v="528" actId="20577"/>
          <ac:spMkLst>
            <pc:docMk/>
            <pc:sldMk cId="111198767" sldId="275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A76C421-A14C-4D57-A2E5-89902DCB9990}" dt="2023-01-05T21:12:07.199" v="529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modSp mod addCm modCm modNotesTx">
        <pc:chgData name="McFarland, Annette" userId="e93d1f50-85ab-41a8-a34a-185a53159573" providerId="ADAL" clId="{9A76C421-A14C-4D57-A2E5-89902DCB9990}" dt="2023-01-06T14:47:49.373" v="1345" actId="1076"/>
        <pc:sldMkLst>
          <pc:docMk/>
          <pc:sldMk cId="995516696" sldId="276"/>
        </pc:sldMkLst>
        <pc:spChg chg="mod">
          <ac:chgData name="McFarland, Annette" userId="e93d1f50-85ab-41a8-a34a-185a53159573" providerId="ADAL" clId="{9A76C421-A14C-4D57-A2E5-89902DCB9990}" dt="2023-01-06T14:25:18.644" v="1190" actId="20577"/>
          <ac:spMkLst>
            <pc:docMk/>
            <pc:sldMk cId="995516696" sldId="27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4:47:49.373" v="1345" actId="1076"/>
          <ac:spMkLst>
            <pc:docMk/>
            <pc:sldMk cId="995516696" sldId="276"/>
            <ac:spMk id="3" creationId="{E4FD1E92-5DBC-B105-F246-2355E4FF9A74}"/>
          </ac:spMkLst>
        </pc:spChg>
        <pc:spChg chg="mod">
          <ac:chgData name="McFarland, Annette" userId="e93d1f50-85ab-41a8-a34a-185a53159573" providerId="ADAL" clId="{9A76C421-A14C-4D57-A2E5-89902DCB9990}" dt="2023-01-06T14:41:55.872" v="1323" actId="14100"/>
          <ac:spMkLst>
            <pc:docMk/>
            <pc:sldMk cId="995516696" sldId="276"/>
            <ac:spMk id="4" creationId="{EFF7A8D9-8536-2529-A343-3E45EE4D2E0B}"/>
          </ac:spMkLst>
        </pc:spChg>
        <pc:spChg chg="mod">
          <ac:chgData name="McFarland, Annette" userId="e93d1f50-85ab-41a8-a34a-185a53159573" providerId="ADAL" clId="{9A76C421-A14C-4D57-A2E5-89902DCB9990}" dt="2023-01-06T14:41:52.222" v="1322" actId="14100"/>
          <ac:spMkLst>
            <pc:docMk/>
            <pc:sldMk cId="995516696" sldId="276"/>
            <ac:spMk id="5" creationId="{104FF3C6-7D13-3DDE-4B1B-471193A52BFB}"/>
          </ac:spMkLst>
        </pc:spChg>
        <pc:graphicFrameChg chg="add mod">
          <ac:chgData name="McFarland, Annette" userId="e93d1f50-85ab-41a8-a34a-185a53159573" providerId="ADAL" clId="{9A76C421-A14C-4D57-A2E5-89902DCB9990}" dt="2023-01-06T14:42:02.016" v="1324" actId="1076"/>
          <ac:graphicFrameMkLst>
            <pc:docMk/>
            <pc:sldMk cId="995516696" sldId="276"/>
            <ac:graphicFrameMk id="6" creationId="{CC976708-F0F8-64B9-E893-87B5AB53EC80}"/>
          </ac:graphicFrameMkLst>
        </pc:graphicFrameChg>
      </pc:sldChg>
      <pc:sldChg chg="addSp delSp modSp mod addCm modCm">
        <pc:chgData name="McFarland, Annette" userId="e93d1f50-85ab-41a8-a34a-185a53159573" providerId="ADAL" clId="{9A76C421-A14C-4D57-A2E5-89902DCB9990}" dt="2023-01-06T16:14:54.958" v="1797"/>
        <pc:sldMkLst>
          <pc:docMk/>
          <pc:sldMk cId="3374680457" sldId="277"/>
        </pc:sldMkLst>
        <pc:spChg chg="mod">
          <ac:chgData name="McFarland, Annette" userId="e93d1f50-85ab-41a8-a34a-185a53159573" providerId="ADAL" clId="{9A76C421-A14C-4D57-A2E5-89902DCB9990}" dt="2023-01-06T15:55:27.084" v="1374" actId="20577"/>
          <ac:spMkLst>
            <pc:docMk/>
            <pc:sldMk cId="3374680457" sldId="277"/>
            <ac:spMk id="2" creationId="{6AA74B7B-36AF-A7A5-D5E5-A9172DCE655C}"/>
          </ac:spMkLst>
        </pc:spChg>
        <pc:spChg chg="mod">
          <ac:chgData name="McFarland, Annette" userId="e93d1f50-85ab-41a8-a34a-185a53159573" providerId="ADAL" clId="{9A76C421-A14C-4D57-A2E5-89902DCB9990}" dt="2023-01-06T16:11:14.241" v="1776" actId="1076"/>
          <ac:spMkLst>
            <pc:docMk/>
            <pc:sldMk cId="3374680457" sldId="277"/>
            <ac:spMk id="3" creationId="{50B28AC5-2484-C681-1E51-654A978D440B}"/>
          </ac:spMkLst>
        </pc:spChg>
        <pc:spChg chg="add mod">
          <ac:chgData name="McFarland, Annette" userId="e93d1f50-85ab-41a8-a34a-185a53159573" providerId="ADAL" clId="{9A76C421-A14C-4D57-A2E5-89902DCB9990}" dt="2023-01-06T16:10:44.233" v="1770"/>
          <ac:spMkLst>
            <pc:docMk/>
            <pc:sldMk cId="3374680457" sldId="277"/>
            <ac:spMk id="4" creationId="{871BEDD8-47A0-CC8D-2473-D06A04F78DBE}"/>
          </ac:spMkLst>
        </pc:spChg>
        <pc:spChg chg="add mod">
          <ac:chgData name="McFarland, Annette" userId="e93d1f50-85ab-41a8-a34a-185a53159573" providerId="ADAL" clId="{9A76C421-A14C-4D57-A2E5-89902DCB9990}" dt="2023-01-06T16:11:05.422" v="1775"/>
          <ac:spMkLst>
            <pc:docMk/>
            <pc:sldMk cId="3374680457" sldId="277"/>
            <ac:spMk id="8" creationId="{37CF0074-2397-637B-A673-B6EB15CE8DC1}"/>
          </ac:spMkLst>
        </pc:spChg>
        <pc:graphicFrameChg chg="mod">
          <ac:chgData name="McFarland, Annette" userId="e93d1f50-85ab-41a8-a34a-185a53159573" providerId="ADAL" clId="{9A76C421-A14C-4D57-A2E5-89902DCB9990}" dt="2023-01-06T16:10:54.493" v="1773"/>
          <ac:graphicFrameMkLst>
            <pc:docMk/>
            <pc:sldMk cId="3374680457" sldId="277"/>
            <ac:graphicFrameMk id="6" creationId="{9101D358-B10F-16E5-B75D-9B656EAA9665}"/>
          </ac:graphicFrameMkLst>
        </pc:graphicFrameChg>
        <pc:picChg chg="add mod">
          <ac:chgData name="McFarland, Annette" userId="e93d1f50-85ab-41a8-a34a-185a53159573" providerId="ADAL" clId="{9A76C421-A14C-4D57-A2E5-89902DCB9990}" dt="2023-01-06T16:11:05.422" v="1775"/>
          <ac:picMkLst>
            <pc:docMk/>
            <pc:sldMk cId="3374680457" sldId="277"/>
            <ac:picMk id="5" creationId="{CD2B49B2-F6B0-AD57-E22B-74D87FF333B9}"/>
          </ac:picMkLst>
        </pc:picChg>
        <pc:picChg chg="del">
          <ac:chgData name="McFarland, Annette" userId="e93d1f50-85ab-41a8-a34a-185a53159573" providerId="ADAL" clId="{9A76C421-A14C-4D57-A2E5-89902DCB9990}" dt="2023-01-06T16:11:05.098" v="1774" actId="478"/>
          <ac:picMkLst>
            <pc:docMk/>
            <pc:sldMk cId="3374680457" sldId="277"/>
            <ac:picMk id="7" creationId="{CDC8E957-0394-0FEF-874F-71987C4CA3C8}"/>
          </ac:picMkLst>
        </pc:picChg>
      </pc:sldChg>
      <pc:sldChg chg="addSp delSp modSp mod">
        <pc:chgData name="McFarland, Annette" userId="e93d1f50-85ab-41a8-a34a-185a53159573" providerId="ADAL" clId="{9A76C421-A14C-4D57-A2E5-89902DCB9990}" dt="2023-01-06T17:08:19.315" v="1864" actId="14100"/>
        <pc:sldMkLst>
          <pc:docMk/>
          <pc:sldMk cId="3303905315" sldId="278"/>
        </pc:sldMkLst>
        <pc:spChg chg="mod">
          <ac:chgData name="McFarland, Annette" userId="e93d1f50-85ab-41a8-a34a-185a53159573" providerId="ADAL" clId="{9A76C421-A14C-4D57-A2E5-89902DCB9990}" dt="2023-01-06T17:08:19.315" v="1864" actId="14100"/>
          <ac:spMkLst>
            <pc:docMk/>
            <pc:sldMk cId="3303905315" sldId="278"/>
            <ac:spMk id="2" creationId="{6AA74B7B-36AF-A7A5-D5E5-A9172DCE655C}"/>
          </ac:spMkLst>
        </pc:spChg>
        <pc:spChg chg="add mod">
          <ac:chgData name="McFarland, Annette" userId="e93d1f50-85ab-41a8-a34a-185a53159573" providerId="ADAL" clId="{9A76C421-A14C-4D57-A2E5-89902DCB9990}" dt="2023-01-06T16:14:08.125" v="1796"/>
          <ac:spMkLst>
            <pc:docMk/>
            <pc:sldMk cId="3303905315" sldId="278"/>
            <ac:spMk id="64" creationId="{815F2441-966B-2B80-AC00-97C3EB5A6202}"/>
          </ac:spMkLst>
        </pc:spChg>
        <pc:picChg chg="add mod">
          <ac:chgData name="McFarland, Annette" userId="e93d1f50-85ab-41a8-a34a-185a53159573" providerId="ADAL" clId="{9A76C421-A14C-4D57-A2E5-89902DCB9990}" dt="2023-01-06T16:14:08.125" v="1796"/>
          <ac:picMkLst>
            <pc:docMk/>
            <pc:sldMk cId="3303905315" sldId="278"/>
            <ac:picMk id="6" creationId="{9A365851-F2B8-79BC-1677-82D2C720CCE3}"/>
          </ac:picMkLst>
        </pc:picChg>
        <pc:picChg chg="del">
          <ac:chgData name="McFarland, Annette" userId="e93d1f50-85ab-41a8-a34a-185a53159573" providerId="ADAL" clId="{9A76C421-A14C-4D57-A2E5-89902DCB9990}" dt="2023-01-06T16:14:07.747" v="1795" actId="478"/>
          <ac:picMkLst>
            <pc:docMk/>
            <pc:sldMk cId="3303905315" sldId="278"/>
            <ac:picMk id="93" creationId="{E2F2B3BF-C7A6-7700-A02D-5F174766C50C}"/>
          </ac:picMkLst>
        </pc:picChg>
      </pc:sldChg>
      <pc:sldChg chg="addSp delSp modSp mod addCm delCm modCm">
        <pc:chgData name="McFarland, Annette" userId="e93d1f50-85ab-41a8-a34a-185a53159573" providerId="ADAL" clId="{9A76C421-A14C-4D57-A2E5-89902DCB9990}" dt="2023-01-20T19:09:01.515" v="2221"/>
        <pc:sldMkLst>
          <pc:docMk/>
          <pc:sldMk cId="3194101482" sldId="279"/>
        </pc:sldMkLst>
        <pc:spChg chg="mod">
          <ac:chgData name="McFarland, Annette" userId="e93d1f50-85ab-41a8-a34a-185a53159573" providerId="ADAL" clId="{9A76C421-A14C-4D57-A2E5-89902DCB9990}" dt="2023-01-06T14:49:19.990" v="1362" actId="20577"/>
          <ac:spMkLst>
            <pc:docMk/>
            <pc:sldMk cId="3194101482" sldId="279"/>
            <ac:spMk id="2" creationId="{6AA74B7B-36AF-A7A5-D5E5-A9172DCE655C}"/>
          </ac:spMkLst>
        </pc:spChg>
        <pc:spChg chg="mod">
          <ac:chgData name="McFarland, Annette" userId="e93d1f50-85ab-41a8-a34a-185a53159573" providerId="ADAL" clId="{9A76C421-A14C-4D57-A2E5-89902DCB9990}" dt="2023-01-06T16:10:10.493" v="1768" actId="1076"/>
          <ac:spMkLst>
            <pc:docMk/>
            <pc:sldMk cId="3194101482" sldId="279"/>
            <ac:spMk id="3" creationId="{50B28AC5-2484-C681-1E51-654A978D440B}"/>
          </ac:spMkLst>
        </pc:spChg>
        <pc:spChg chg="add mod">
          <ac:chgData name="McFarland, Annette" userId="e93d1f50-85ab-41a8-a34a-185a53159573" providerId="ADAL" clId="{9A76C421-A14C-4D57-A2E5-89902DCB9990}" dt="2023-01-06T15:59:37.250" v="1741" actId="20577"/>
          <ac:spMkLst>
            <pc:docMk/>
            <pc:sldMk cId="3194101482" sldId="279"/>
            <ac:spMk id="5" creationId="{F3E457E3-93F2-3B0C-ADFF-941E4702AA02}"/>
          </ac:spMkLst>
        </pc:spChg>
        <pc:spChg chg="add mod">
          <ac:chgData name="McFarland, Annette" userId="e93d1f50-85ab-41a8-a34a-185a53159573" providerId="ADAL" clId="{9A76C421-A14C-4D57-A2E5-89902DCB9990}" dt="2023-01-06T16:09:56.329" v="1767" actId="255"/>
          <ac:spMkLst>
            <pc:docMk/>
            <pc:sldMk cId="3194101482" sldId="279"/>
            <ac:spMk id="8" creationId="{41480164-809D-035F-3738-F8F3C36F5198}"/>
          </ac:spMkLst>
        </pc:spChg>
        <pc:graphicFrameChg chg="mod">
          <ac:chgData name="McFarland, Annette" userId="e93d1f50-85ab-41a8-a34a-185a53159573" providerId="ADAL" clId="{9A76C421-A14C-4D57-A2E5-89902DCB9990}" dt="2023-01-06T15:59:23.348" v="1730"/>
          <ac:graphicFrameMkLst>
            <pc:docMk/>
            <pc:sldMk cId="3194101482" sldId="279"/>
            <ac:graphicFrameMk id="6" creationId="{9101D358-B10F-16E5-B75D-9B656EAA9665}"/>
          </ac:graphicFrameMkLst>
        </pc:graphicFrameChg>
        <pc:picChg chg="del">
          <ac:chgData name="McFarland, Annette" userId="e93d1f50-85ab-41a8-a34a-185a53159573" providerId="ADAL" clId="{9A76C421-A14C-4D57-A2E5-89902DCB9990}" dt="2023-01-06T16:01:00.384" v="1742" actId="478"/>
          <ac:picMkLst>
            <pc:docMk/>
            <pc:sldMk cId="3194101482" sldId="279"/>
            <ac:picMk id="4" creationId="{D71482A9-45D7-C133-B814-C75367AE0E26}"/>
          </ac:picMkLst>
        </pc:picChg>
        <pc:picChg chg="add mod">
          <ac:chgData name="McFarland, Annette" userId="e93d1f50-85ab-41a8-a34a-185a53159573" providerId="ADAL" clId="{9A76C421-A14C-4D57-A2E5-89902DCB9990}" dt="2023-01-06T16:01:00.755" v="1743"/>
          <ac:picMkLst>
            <pc:docMk/>
            <pc:sldMk cId="3194101482" sldId="279"/>
            <ac:picMk id="7" creationId="{A3007D4E-4152-DA64-1C5B-1C1702AC0BA1}"/>
          </ac:picMkLst>
        </pc:picChg>
      </pc:sldChg>
      <pc:sldChg chg="addSp delSp modSp mod addCm">
        <pc:chgData name="McFarland, Annette" userId="e93d1f50-85ab-41a8-a34a-185a53159573" providerId="ADAL" clId="{9A76C421-A14C-4D57-A2E5-89902DCB9990}" dt="2023-01-06T16:44:02.351" v="1850"/>
        <pc:sldMkLst>
          <pc:docMk/>
          <pc:sldMk cId="2037355660" sldId="280"/>
        </pc:sldMkLst>
        <pc:spChg chg="add mod">
          <ac:chgData name="McFarland, Annette" userId="e93d1f50-85ab-41a8-a34a-185a53159573" providerId="ADAL" clId="{9A76C421-A14C-4D57-A2E5-89902DCB9990}" dt="2023-01-06T16:43:46.604" v="1849"/>
          <ac:spMkLst>
            <pc:docMk/>
            <pc:sldMk cId="2037355660" sldId="280"/>
            <ac:spMk id="3" creationId="{739C7B42-E0F3-42FB-6056-5C37096CE84D}"/>
          </ac:spMkLst>
        </pc:spChg>
        <pc:spChg chg="mod">
          <ac:chgData name="McFarland, Annette" userId="e93d1f50-85ab-41a8-a34a-185a53159573" providerId="ADAL" clId="{9A76C421-A14C-4D57-A2E5-89902DCB9990}" dt="2023-01-06T16:39:25.439" v="1811" actId="20577"/>
          <ac:spMkLst>
            <pc:docMk/>
            <pc:sldMk cId="2037355660" sldId="280"/>
            <ac:spMk id="67" creationId="{FA06AC2D-A668-BF2C-E7FE-30962BE77260}"/>
          </ac:spMkLst>
        </pc:spChg>
        <pc:picChg chg="add mod">
          <ac:chgData name="McFarland, Annette" userId="e93d1f50-85ab-41a8-a34a-185a53159573" providerId="ADAL" clId="{9A76C421-A14C-4D57-A2E5-89902DCB9990}" dt="2023-01-06T16:43:46.604" v="1849"/>
          <ac:picMkLst>
            <pc:docMk/>
            <pc:sldMk cId="2037355660" sldId="280"/>
            <ac:picMk id="2" creationId="{F89FE4EB-1CB6-90A6-1F73-099BAE2CA66C}"/>
          </ac:picMkLst>
        </pc:picChg>
        <pc:picChg chg="del">
          <ac:chgData name="McFarland, Annette" userId="e93d1f50-85ab-41a8-a34a-185a53159573" providerId="ADAL" clId="{9A76C421-A14C-4D57-A2E5-89902DCB9990}" dt="2023-01-06T16:43:43.322" v="1848" actId="478"/>
          <ac:picMkLst>
            <pc:docMk/>
            <pc:sldMk cId="2037355660" sldId="280"/>
            <ac:picMk id="127" creationId="{C31DF345-E313-E387-859D-5C2FF9916BC8}"/>
          </ac:picMkLst>
        </pc:picChg>
      </pc:sldChg>
      <pc:sldChg chg="modSp mod">
        <pc:chgData name="McFarland, Annette" userId="e93d1f50-85ab-41a8-a34a-185a53159573" providerId="ADAL" clId="{9A76C421-A14C-4D57-A2E5-89902DCB9990}" dt="2023-01-06T16:41:33.613" v="1830" actId="1076"/>
        <pc:sldMkLst>
          <pc:docMk/>
          <pc:sldMk cId="999283337" sldId="281"/>
        </pc:sldMkLst>
        <pc:spChg chg="mod">
          <ac:chgData name="McFarland, Annette" userId="e93d1f50-85ab-41a8-a34a-185a53159573" providerId="ADAL" clId="{9A76C421-A14C-4D57-A2E5-89902DCB9990}" dt="2023-01-06T16:39:52.024" v="1818" actId="20577"/>
          <ac:spMkLst>
            <pc:docMk/>
            <pc:sldMk cId="999283337" sldId="281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6:41:33.613" v="1830" actId="1076"/>
          <ac:spMkLst>
            <pc:docMk/>
            <pc:sldMk cId="999283337" sldId="281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A76C421-A14C-4D57-A2E5-89902DCB9990}" dt="2023-01-06T16:41:25.973" v="1829" actId="1076"/>
          <ac:graphicFrameMkLst>
            <pc:docMk/>
            <pc:sldMk cId="999283337" sldId="281"/>
            <ac:graphicFrameMk id="6" creationId="{A9A8CC69-E7C7-8BF8-2D2D-ABB1A61EC758}"/>
          </ac:graphicFrameMkLst>
        </pc:graphicFrameChg>
      </pc:sldChg>
      <pc:sldChg chg="addSp delSp modSp mod">
        <pc:chgData name="McFarland, Annette" userId="e93d1f50-85ab-41a8-a34a-185a53159573" providerId="ADAL" clId="{9A76C421-A14C-4D57-A2E5-89902DCB9990}" dt="2023-01-06T14:48:19.559" v="1352" actId="20577"/>
        <pc:sldMkLst>
          <pc:docMk/>
          <pc:sldMk cId="2975771389" sldId="282"/>
        </pc:sldMkLst>
        <pc:spChg chg="mod">
          <ac:chgData name="McFarland, Annette" userId="e93d1f50-85ab-41a8-a34a-185a53159573" providerId="ADAL" clId="{9A76C421-A14C-4D57-A2E5-89902DCB9990}" dt="2023-01-06T14:45:17.928" v="1338" actId="20577"/>
          <ac:spMkLst>
            <pc:docMk/>
            <pc:sldMk cId="2975771389" sldId="28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4:44:53.266" v="1330" actId="14100"/>
          <ac:spMkLst>
            <pc:docMk/>
            <pc:sldMk cId="2975771389" sldId="282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9A76C421-A14C-4D57-A2E5-89902DCB9990}" dt="2023-01-06T14:48:19.559" v="1352" actId="20577"/>
          <ac:spMkLst>
            <pc:docMk/>
            <pc:sldMk cId="2975771389" sldId="282"/>
            <ac:spMk id="6" creationId="{BD0FFE19-F887-01BB-DC3F-5CC3F87DDE28}"/>
          </ac:spMkLst>
        </pc:spChg>
        <pc:picChg chg="del">
          <ac:chgData name="McFarland, Annette" userId="e93d1f50-85ab-41a8-a34a-185a53159573" providerId="ADAL" clId="{9A76C421-A14C-4D57-A2E5-89902DCB9990}" dt="2023-01-06T14:48:11.895" v="1346" actId="478"/>
          <ac:picMkLst>
            <pc:docMk/>
            <pc:sldMk cId="2975771389" sldId="282"/>
            <ac:picMk id="4" creationId="{58D967AC-3CF3-0248-8AE5-725C881ADDCB}"/>
          </ac:picMkLst>
        </pc:picChg>
        <pc:picChg chg="add mod">
          <ac:chgData name="McFarland, Annette" userId="e93d1f50-85ab-41a8-a34a-185a53159573" providerId="ADAL" clId="{9A76C421-A14C-4D57-A2E5-89902DCB9990}" dt="2023-01-06T14:48:12.364" v="1347"/>
          <ac:picMkLst>
            <pc:docMk/>
            <pc:sldMk cId="2975771389" sldId="282"/>
            <ac:picMk id="5" creationId="{E21704B8-1F26-8E6A-B09D-4C012F2D90CA}"/>
          </ac:picMkLst>
        </pc:picChg>
      </pc:sldChg>
      <pc:sldChg chg="addSp delSp modSp mod">
        <pc:chgData name="McFarland, Annette" userId="e93d1f50-85ab-41a8-a34a-185a53159573" providerId="ADAL" clId="{9A76C421-A14C-4D57-A2E5-89902DCB9990}" dt="2023-01-06T18:34:33.358" v="2176" actId="1076"/>
        <pc:sldMkLst>
          <pc:docMk/>
          <pc:sldMk cId="3502258445" sldId="283"/>
        </pc:sldMkLst>
        <pc:spChg chg="mod">
          <ac:chgData name="McFarland, Annette" userId="e93d1f50-85ab-41a8-a34a-185a53159573" providerId="ADAL" clId="{9A76C421-A14C-4D57-A2E5-89902DCB9990}" dt="2023-01-06T18:32:44.561" v="2123" actId="20577"/>
          <ac:spMkLst>
            <pc:docMk/>
            <pc:sldMk cId="3502258445" sldId="283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A76C421-A14C-4D57-A2E5-89902DCB9990}" dt="2023-01-06T18:32:52.382" v="2125"/>
          <ac:spMkLst>
            <pc:docMk/>
            <pc:sldMk cId="3502258445" sldId="283"/>
            <ac:spMk id="4" creationId="{A77CD158-ECF9-80A0-ECD9-2D9AE39A0AC2}"/>
          </ac:spMkLst>
        </pc:spChg>
        <pc:spChg chg="mod">
          <ac:chgData name="McFarland, Annette" userId="e93d1f50-85ab-41a8-a34a-185a53159573" providerId="ADAL" clId="{9A76C421-A14C-4D57-A2E5-89902DCB9990}" dt="2023-01-06T18:33:08.529" v="2126" actId="2085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9A76C421-A14C-4D57-A2E5-89902DCB9990}" dt="2023-01-06T18:34:33.358" v="2176" actId="1076"/>
          <ac:spMkLst>
            <pc:docMk/>
            <pc:sldMk cId="3502258445" sldId="283"/>
            <ac:spMk id="13" creationId="{0A96E76E-2AC5-D073-3141-CA47530939CF}"/>
          </ac:spMkLst>
        </pc:spChg>
        <pc:picChg chg="add mod">
          <ac:chgData name="McFarland, Annette" userId="e93d1f50-85ab-41a8-a34a-185a53159573" providerId="ADAL" clId="{9A76C421-A14C-4D57-A2E5-89902DCB9990}" dt="2023-01-06T18:32:52.382" v="2125"/>
          <ac:picMkLst>
            <pc:docMk/>
            <pc:sldMk cId="3502258445" sldId="283"/>
            <ac:picMk id="3" creationId="{7CD5AFF4-57CA-0F82-70A0-2EEEDFBB222A}"/>
          </ac:picMkLst>
        </pc:picChg>
        <pc:picChg chg="del">
          <ac:chgData name="McFarland, Annette" userId="e93d1f50-85ab-41a8-a34a-185a53159573" providerId="ADAL" clId="{9A76C421-A14C-4D57-A2E5-89902DCB9990}" dt="2023-01-06T18:32:51.952" v="2124" actId="478"/>
          <ac:picMkLst>
            <pc:docMk/>
            <pc:sldMk cId="3502258445" sldId="283"/>
            <ac:picMk id="10" creationId="{46AB372D-4B2D-68B7-CE24-3996C7B2F689}"/>
          </ac:picMkLst>
        </pc:picChg>
      </pc:sldChg>
      <pc:sldChg chg="addSp delSp modSp mod addCm delCm modNotesTx">
        <pc:chgData name="McFarland, Annette" userId="e93d1f50-85ab-41a8-a34a-185a53159573" providerId="ADAL" clId="{9A76C421-A14C-4D57-A2E5-89902DCB9990}" dt="2023-01-20T19:09:10.235" v="2222"/>
        <pc:sldMkLst>
          <pc:docMk/>
          <pc:sldMk cId="3958030153" sldId="284"/>
        </pc:sldMkLst>
        <pc:spChg chg="mod">
          <ac:chgData name="McFarland, Annette" userId="e93d1f50-85ab-41a8-a34a-185a53159573" providerId="ADAL" clId="{9A76C421-A14C-4D57-A2E5-89902DCB9990}" dt="2023-01-06T18:07:01.036" v="1868" actId="20577"/>
          <ac:spMkLst>
            <pc:docMk/>
            <pc:sldMk cId="3958030153" sldId="284"/>
            <ac:spMk id="2" creationId="{6AA74B7B-36AF-A7A5-D5E5-A9172DCE655C}"/>
          </ac:spMkLst>
        </pc:spChg>
        <pc:spChg chg="add mod">
          <ac:chgData name="McFarland, Annette" userId="e93d1f50-85ab-41a8-a34a-185a53159573" providerId="ADAL" clId="{9A76C421-A14C-4D57-A2E5-89902DCB9990}" dt="2023-01-06T18:18:18.677" v="1896" actId="1076"/>
          <ac:spMkLst>
            <pc:docMk/>
            <pc:sldMk cId="3958030153" sldId="284"/>
            <ac:spMk id="5" creationId="{0D63619F-AE50-66B4-BE01-3233BD31D0BE}"/>
          </ac:spMkLst>
        </pc:spChg>
        <pc:spChg chg="add mod">
          <ac:chgData name="McFarland, Annette" userId="e93d1f50-85ab-41a8-a34a-185a53159573" providerId="ADAL" clId="{9A76C421-A14C-4D57-A2E5-89902DCB9990}" dt="2023-01-06T18:19:08.685" v="1900" actId="20577"/>
          <ac:spMkLst>
            <pc:docMk/>
            <pc:sldMk cId="3958030153" sldId="284"/>
            <ac:spMk id="8" creationId="{7B582149-04E4-5809-2248-317B1808F9D1}"/>
          </ac:spMkLst>
        </pc:spChg>
        <pc:graphicFrameChg chg="mod">
          <ac:chgData name="McFarland, Annette" userId="e93d1f50-85ab-41a8-a34a-185a53159573" providerId="ADAL" clId="{9A76C421-A14C-4D57-A2E5-89902DCB9990}" dt="2023-01-06T18:18:10.308" v="1894" actId="14100"/>
          <ac:graphicFrameMkLst>
            <pc:docMk/>
            <pc:sldMk cId="3958030153" sldId="284"/>
            <ac:graphicFrameMk id="6" creationId="{9101D358-B10F-16E5-B75D-9B656EAA9665}"/>
          </ac:graphicFrameMkLst>
        </pc:graphicFrameChg>
        <pc:picChg chg="del">
          <ac:chgData name="McFarland, Annette" userId="e93d1f50-85ab-41a8-a34a-185a53159573" providerId="ADAL" clId="{9A76C421-A14C-4D57-A2E5-89902DCB9990}" dt="2023-01-06T18:18:46.738" v="1897" actId="478"/>
          <ac:picMkLst>
            <pc:docMk/>
            <pc:sldMk cId="3958030153" sldId="284"/>
            <ac:picMk id="4" creationId="{D71482A9-45D7-C133-B814-C75367AE0E26}"/>
          </ac:picMkLst>
        </pc:picChg>
        <pc:picChg chg="add mod">
          <ac:chgData name="McFarland, Annette" userId="e93d1f50-85ab-41a8-a34a-185a53159573" providerId="ADAL" clId="{9A76C421-A14C-4D57-A2E5-89902DCB9990}" dt="2023-01-06T18:18:47.056" v="1898"/>
          <ac:picMkLst>
            <pc:docMk/>
            <pc:sldMk cId="3958030153" sldId="284"/>
            <ac:picMk id="7" creationId="{207DDC96-4227-EFD8-E696-0024F61A0DD0}"/>
          </ac:picMkLst>
        </pc:picChg>
      </pc:sldChg>
      <pc:sldChg chg="addSp delSp modSp mod">
        <pc:chgData name="McFarland, Annette" userId="e93d1f50-85ab-41a8-a34a-185a53159573" providerId="ADAL" clId="{9A76C421-A14C-4D57-A2E5-89902DCB9990}" dt="2023-01-06T16:44:30.170" v="1863" actId="1076"/>
        <pc:sldMkLst>
          <pc:docMk/>
          <pc:sldMk cId="3771114077" sldId="285"/>
        </pc:sldMkLst>
        <pc:spChg chg="add mod">
          <ac:chgData name="McFarland, Annette" userId="e93d1f50-85ab-41a8-a34a-185a53159573" providerId="ADAL" clId="{9A76C421-A14C-4D57-A2E5-89902DCB9990}" dt="2023-01-06T16:44:21.685" v="1862" actId="20577"/>
          <ac:spMkLst>
            <pc:docMk/>
            <pc:sldMk cId="3771114077" sldId="285"/>
            <ac:spMk id="3" creationId="{C0F8F8AD-C252-B408-71DB-C45EBAE87976}"/>
          </ac:spMkLst>
        </pc:spChg>
        <pc:spChg chg="mod">
          <ac:chgData name="McFarland, Annette" userId="e93d1f50-85ab-41a8-a34a-185a53159573" providerId="ADAL" clId="{9A76C421-A14C-4D57-A2E5-89902DCB9990}" dt="2023-01-06T16:42:02" v="1838" actId="20577"/>
          <ac:spMkLst>
            <pc:docMk/>
            <pc:sldMk cId="3771114077" sldId="285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A76C421-A14C-4D57-A2E5-89902DCB9990}" dt="2023-01-06T16:44:30.170" v="1863" actId="1076"/>
          <ac:spMkLst>
            <pc:docMk/>
            <pc:sldMk cId="3771114077" sldId="285"/>
            <ac:spMk id="11" creationId="{8E4E40E9-D792-25A1-4B37-23D4780B1318}"/>
          </ac:spMkLst>
        </pc:spChg>
        <pc:picChg chg="add mod">
          <ac:chgData name="McFarland, Annette" userId="e93d1f50-85ab-41a8-a34a-185a53159573" providerId="ADAL" clId="{9A76C421-A14C-4D57-A2E5-89902DCB9990}" dt="2023-01-06T16:44:05.645" v="1852"/>
          <ac:picMkLst>
            <pc:docMk/>
            <pc:sldMk cId="3771114077" sldId="285"/>
            <ac:picMk id="2" creationId="{7D10327E-913B-5051-CD9C-87B39324B283}"/>
          </ac:picMkLst>
        </pc:picChg>
        <pc:picChg chg="del">
          <ac:chgData name="McFarland, Annette" userId="e93d1f50-85ab-41a8-a34a-185a53159573" providerId="ADAL" clId="{9A76C421-A14C-4D57-A2E5-89902DCB9990}" dt="2023-01-06T16:44:05.207" v="1851" actId="478"/>
          <ac:picMkLst>
            <pc:docMk/>
            <pc:sldMk cId="3771114077" sldId="285"/>
            <ac:picMk id="4" creationId="{58D967AC-3CF3-0248-8AE5-725C881ADDCB}"/>
          </ac:picMkLst>
        </pc:picChg>
      </pc:sldChg>
      <pc:sldChg chg="addSp delSp modSp mod">
        <pc:chgData name="McFarland, Annette" userId="e93d1f50-85ab-41a8-a34a-185a53159573" providerId="ADAL" clId="{9A76C421-A14C-4D57-A2E5-89902DCB9990}" dt="2023-01-06T18:31:49.790" v="2116"/>
        <pc:sldMkLst>
          <pc:docMk/>
          <pc:sldMk cId="1821595124" sldId="286"/>
        </pc:sldMkLst>
        <pc:spChg chg="mod">
          <ac:chgData name="McFarland, Annette" userId="e93d1f50-85ab-41a8-a34a-185a53159573" providerId="ADAL" clId="{9A76C421-A14C-4D57-A2E5-89902DCB9990}" dt="2023-01-06T18:20:39.308" v="1911" actId="20577"/>
          <ac:spMkLst>
            <pc:docMk/>
            <pc:sldMk cId="1821595124" sldId="28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8:21:55.885" v="1932" actId="20577"/>
          <ac:spMkLst>
            <pc:docMk/>
            <pc:sldMk cId="1821595124" sldId="286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9A76C421-A14C-4D57-A2E5-89902DCB9990}" dt="2023-01-06T18:21:37.700" v="1924" actId="20577"/>
          <ac:spMkLst>
            <pc:docMk/>
            <pc:sldMk cId="1821595124" sldId="286"/>
            <ac:spMk id="7" creationId="{7BBDDDC9-05A7-0C65-FC8E-93E1E62A7939}"/>
          </ac:spMkLst>
        </pc:spChg>
        <pc:spChg chg="add del mod">
          <ac:chgData name="McFarland, Annette" userId="e93d1f50-85ab-41a8-a34a-185a53159573" providerId="ADAL" clId="{9A76C421-A14C-4D57-A2E5-89902DCB9990}" dt="2023-01-06T18:30:08.467" v="1965"/>
          <ac:spMkLst>
            <pc:docMk/>
            <pc:sldMk cId="1821595124" sldId="286"/>
            <ac:spMk id="9" creationId="{DDAC444E-C40A-EC66-4B53-7802F840AF15}"/>
          </ac:spMkLst>
        </pc:spChg>
        <pc:spChg chg="add mod">
          <ac:chgData name="McFarland, Annette" userId="e93d1f50-85ab-41a8-a34a-185a53159573" providerId="ADAL" clId="{9A76C421-A14C-4D57-A2E5-89902DCB9990}" dt="2023-01-06T18:31:38.529" v="2114" actId="1076"/>
          <ac:spMkLst>
            <pc:docMk/>
            <pc:sldMk cId="1821595124" sldId="286"/>
            <ac:spMk id="10" creationId="{1E6E8EAF-32F1-2172-0E5E-32A96A2802B1}"/>
          </ac:spMkLst>
        </pc:spChg>
        <pc:graphicFrameChg chg="mod">
          <ac:chgData name="McFarland, Annette" userId="e93d1f50-85ab-41a8-a34a-185a53159573" providerId="ADAL" clId="{9A76C421-A14C-4D57-A2E5-89902DCB9990}" dt="2023-01-06T18:31:49.790" v="2116"/>
          <ac:graphicFrameMkLst>
            <pc:docMk/>
            <pc:sldMk cId="1821595124" sldId="286"/>
            <ac:graphicFrameMk id="6" creationId="{A9A8CC69-E7C7-8BF8-2D2D-ABB1A61EC758}"/>
          </ac:graphicFrameMkLst>
        </pc:graphicFrameChg>
        <pc:picChg chg="del">
          <ac:chgData name="McFarland, Annette" userId="e93d1f50-85ab-41a8-a34a-185a53159573" providerId="ADAL" clId="{9A76C421-A14C-4D57-A2E5-89902DCB9990}" dt="2023-01-06T18:21:33.052" v="1913" actId="478"/>
          <ac:picMkLst>
            <pc:docMk/>
            <pc:sldMk cId="1821595124" sldId="286"/>
            <ac:picMk id="4" creationId="{EFC8303D-1D22-EFC5-CD28-CDAA90A32A2F}"/>
          </ac:picMkLst>
        </pc:picChg>
        <pc:picChg chg="add mod">
          <ac:chgData name="McFarland, Annette" userId="e93d1f50-85ab-41a8-a34a-185a53159573" providerId="ADAL" clId="{9A76C421-A14C-4D57-A2E5-89902DCB9990}" dt="2023-01-06T18:21:33.428" v="1914"/>
          <ac:picMkLst>
            <pc:docMk/>
            <pc:sldMk cId="1821595124" sldId="286"/>
            <ac:picMk id="5" creationId="{2A449594-9EE2-7290-843C-BCFEF97AFDD1}"/>
          </ac:picMkLst>
        </pc:picChg>
        <pc:picChg chg="add del mod">
          <ac:chgData name="McFarland, Annette" userId="e93d1f50-85ab-41a8-a34a-185a53159573" providerId="ADAL" clId="{9A76C421-A14C-4D57-A2E5-89902DCB9990}" dt="2023-01-06T18:30:08.467" v="1965"/>
          <ac:picMkLst>
            <pc:docMk/>
            <pc:sldMk cId="1821595124" sldId="286"/>
            <ac:picMk id="8" creationId="{EB3F3337-212E-6CCA-A3C7-F4994C463A61}"/>
          </ac:picMkLst>
        </pc:picChg>
      </pc:sldChg>
      <pc:sldChg chg="addSp delSp modSp mod addCm">
        <pc:chgData name="McFarland, Annette" userId="e93d1f50-85ab-41a8-a34a-185a53159573" providerId="ADAL" clId="{9A76C421-A14C-4D57-A2E5-89902DCB9990}" dt="2023-01-08T16:28:12.474" v="2195"/>
        <pc:sldMkLst>
          <pc:docMk/>
          <pc:sldMk cId="2301792542" sldId="287"/>
        </pc:sldMkLst>
        <pc:spChg chg="add mod">
          <ac:chgData name="McFarland, Annette" userId="e93d1f50-85ab-41a8-a34a-185a53159573" providerId="ADAL" clId="{9A76C421-A14C-4D57-A2E5-89902DCB9990}" dt="2023-01-08T16:26:54.555" v="2192"/>
          <ac:spMkLst>
            <pc:docMk/>
            <pc:sldMk cId="2301792542" sldId="287"/>
            <ac:spMk id="3" creationId="{550E03E1-B696-3F88-8E81-BBD6CFE48B1D}"/>
          </ac:spMkLst>
        </pc:spChg>
        <pc:spChg chg="mod">
          <ac:chgData name="McFarland, Annette" userId="e93d1f50-85ab-41a8-a34a-185a53159573" providerId="ADAL" clId="{9A76C421-A14C-4D57-A2E5-89902DCB9990}" dt="2023-01-06T18:34:46.133" v="2182" actId="20577"/>
          <ac:spMkLst>
            <pc:docMk/>
            <pc:sldMk cId="2301792542" sldId="287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A76C421-A14C-4D57-A2E5-89902DCB9990}" dt="2023-01-06T18:35:07.796" v="2190" actId="20577"/>
          <ac:spMkLst>
            <pc:docMk/>
            <pc:sldMk cId="2301792542" sldId="287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9A76C421-A14C-4D57-A2E5-89902DCB9990}" dt="2023-01-08T16:27:08.093" v="2194"/>
          <ac:graphicFrameMkLst>
            <pc:docMk/>
            <pc:sldMk cId="2301792542" sldId="287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9A76C421-A14C-4D57-A2E5-89902DCB9990}" dt="2023-01-08T16:26:54.555" v="2192"/>
          <ac:picMkLst>
            <pc:docMk/>
            <pc:sldMk cId="2301792542" sldId="287"/>
            <ac:picMk id="2" creationId="{454C6789-2C16-98DE-98F9-4B2D6BBDE0FF}"/>
          </ac:picMkLst>
        </pc:picChg>
        <pc:picChg chg="del">
          <ac:chgData name="McFarland, Annette" userId="e93d1f50-85ab-41a8-a34a-185a53159573" providerId="ADAL" clId="{9A76C421-A14C-4D57-A2E5-89902DCB9990}" dt="2023-01-08T16:26:54.219" v="2191" actId="478"/>
          <ac:picMkLst>
            <pc:docMk/>
            <pc:sldMk cId="2301792542" sldId="287"/>
            <ac:picMk id="4" creationId="{58D967AC-3CF3-0248-8AE5-725C881ADDCB}"/>
          </ac:picMkLst>
        </pc:picChg>
      </pc:sldChg>
      <pc:sldChg chg="modSp mod">
        <pc:chgData name="McFarland, Annette" userId="e93d1f50-85ab-41a8-a34a-185a53159573" providerId="ADAL" clId="{9A76C421-A14C-4D57-A2E5-89902DCB9990}" dt="2023-01-08T16:28:21.802" v="2199" actId="20577"/>
        <pc:sldMkLst>
          <pc:docMk/>
          <pc:sldMk cId="2004344858" sldId="288"/>
        </pc:sldMkLst>
        <pc:spChg chg="mod">
          <ac:chgData name="McFarland, Annette" userId="e93d1f50-85ab-41a8-a34a-185a53159573" providerId="ADAL" clId="{9A76C421-A14C-4D57-A2E5-89902DCB9990}" dt="2023-01-08T16:28:21.802" v="2199" actId="20577"/>
          <ac:spMkLst>
            <pc:docMk/>
            <pc:sldMk cId="2004344858" sldId="288"/>
            <ac:spMk id="10" creationId="{2D953FA9-CD59-752E-4FDA-CC41FF4B8DF2}"/>
          </ac:spMkLst>
        </pc:spChg>
      </pc:sldChg>
      <pc:sldChg chg="modSp mod">
        <pc:chgData name="McFarland, Annette" userId="e93d1f50-85ab-41a8-a34a-185a53159573" providerId="ADAL" clId="{9A76C421-A14C-4D57-A2E5-89902DCB9990}" dt="2023-01-08T16:29:38.264" v="2217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9A76C421-A14C-4D57-A2E5-89902DCB9990}" dt="2023-01-08T16:29:38.264" v="2217" actId="20577"/>
          <ac:spMkLst>
            <pc:docMk/>
            <pc:sldMk cId="3475639167" sldId="289"/>
            <ac:spMk id="3" creationId="{F2A31AE5-F919-CA50-BF07-AF012D87D146}"/>
          </ac:spMkLst>
        </pc:spChg>
      </pc:sldChg>
    </pc:docChg>
  </pc:docChgLst>
  <pc:docChgLst>
    <pc:chgData name="Hanner, Olsen" userId="8f966b24-7479-4073-89bd-2f70180eddce" providerId="ADAL" clId="{C7144A68-2F6C-4893-92FA-48BED5DD2098}"/>
    <pc:docChg chg="modSld">
      <pc:chgData name="Hanner, Olsen" userId="8f966b24-7479-4073-89bd-2f70180eddce" providerId="ADAL" clId="{C7144A68-2F6C-4893-92FA-48BED5DD2098}" dt="2023-06-30T13:08:48.739" v="0" actId="20577"/>
      <pc:docMkLst>
        <pc:docMk/>
      </pc:docMkLst>
      <pc:sldChg chg="modSp mod">
        <pc:chgData name="Hanner, Olsen" userId="8f966b24-7479-4073-89bd-2f70180eddce" providerId="ADAL" clId="{C7144A68-2F6C-4893-92FA-48BED5DD2098}" dt="2023-06-30T13:08:48.739" v="0" actId="20577"/>
        <pc:sldMkLst>
          <pc:docMk/>
          <pc:sldMk cId="109857222" sldId="256"/>
        </pc:sldMkLst>
        <pc:spChg chg="mod">
          <ac:chgData name="Hanner, Olsen" userId="8f966b24-7479-4073-89bd-2f70180eddce" providerId="ADAL" clId="{C7144A68-2F6C-4893-92FA-48BED5DD2098}" dt="2023-06-30T13:08:48.739" v="0" actId="20577"/>
          <ac:spMkLst>
            <pc:docMk/>
            <pc:sldMk cId="109857222" sldId="256"/>
            <ac:spMk id="3" creationId="{00000000-0000-0000-0000-000000000000}"/>
          </ac:spMkLst>
        </pc:spChg>
      </pc:sldChg>
    </pc:docChg>
  </pc:docChgLst>
  <pc:docChgLst>
    <pc:chgData name="Behague, Sabina" userId="2f9f8379-56ce-455c-81be-d1dc66b28ae7" providerId="ADAL" clId="{F6E3B597-01E5-4054-A016-A139E0EA3C99}"/>
    <pc:docChg chg="undo custSel modSld">
      <pc:chgData name="Behague, Sabina" userId="2f9f8379-56ce-455c-81be-d1dc66b28ae7" providerId="ADAL" clId="{F6E3B597-01E5-4054-A016-A139E0EA3C99}" dt="2023-01-26T19:12:01.626" v="52" actId="1076"/>
      <pc:docMkLst>
        <pc:docMk/>
      </pc:docMkLst>
      <pc:sldChg chg="modSp mod">
        <pc:chgData name="Behague, Sabina" userId="2f9f8379-56ce-455c-81be-d1dc66b28ae7" providerId="ADAL" clId="{F6E3B597-01E5-4054-A016-A139E0EA3C99}" dt="2023-01-26T17:36:49.122" v="1" actId="20577"/>
        <pc:sldMkLst>
          <pc:docMk/>
          <pc:sldMk cId="109857222" sldId="256"/>
        </pc:sldMkLst>
        <pc:spChg chg="mod">
          <ac:chgData name="Behague, Sabina" userId="2f9f8379-56ce-455c-81be-d1dc66b28ae7" providerId="ADAL" clId="{F6E3B597-01E5-4054-A016-A139E0EA3C99}" dt="2023-01-26T17:36:49.122" v="1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F6E3B597-01E5-4054-A016-A139E0EA3C99}" dt="2023-01-26T17:36:55.989" v="2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F6E3B597-01E5-4054-A016-A139E0EA3C99}" dt="2023-01-26T17:36:55.989" v="2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F6E3B597-01E5-4054-A016-A139E0EA3C99}" dt="2023-01-26T18:13:42.442" v="18"/>
        <pc:sldMkLst>
          <pc:docMk/>
          <pc:sldMk cId="901538395" sldId="261"/>
        </pc:sldMkLst>
        <pc:spChg chg="mod">
          <ac:chgData name="Behague, Sabina" userId="2f9f8379-56ce-455c-81be-d1dc66b28ae7" providerId="ADAL" clId="{F6E3B597-01E5-4054-A016-A139E0EA3C99}" dt="2023-01-26T17:38:05.719" v="5" actId="1076"/>
          <ac:spMkLst>
            <pc:docMk/>
            <pc:sldMk cId="901538395" sldId="261"/>
            <ac:spMk id="6" creationId="{62EFB6F3-B375-E9C0-F3B2-9A55D5AD34B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F6E3B597-01E5-4054-A016-A139E0EA3C99}" dt="2023-01-26T18:13:42.442" v="18"/>
              <pc2:cmMkLst xmlns:pc2="http://schemas.microsoft.com/office/powerpoint/2019/9/main/command">
                <pc:docMk/>
                <pc:sldMk cId="901538395" sldId="261"/>
                <pc2:cmMk id="{5A7A666F-4E66-4673-8917-673C05DC0723}"/>
              </pc2:cmMkLst>
            </pc226:cmChg>
          </p:ext>
        </pc:extLst>
      </pc:sldChg>
      <pc:sldChg chg="modSp mod">
        <pc:chgData name="Behague, Sabina" userId="2f9f8379-56ce-455c-81be-d1dc66b28ae7" providerId="ADAL" clId="{F6E3B597-01E5-4054-A016-A139E0EA3C99}" dt="2023-01-26T17:37:48.177" v="3" actId="1076"/>
        <pc:sldMkLst>
          <pc:docMk/>
          <pc:sldMk cId="1887431401" sldId="263"/>
        </pc:sldMkLst>
        <pc:spChg chg="mod">
          <ac:chgData name="Behague, Sabina" userId="2f9f8379-56ce-455c-81be-d1dc66b28ae7" providerId="ADAL" clId="{F6E3B597-01E5-4054-A016-A139E0EA3C99}" dt="2023-01-26T17:37:48.177" v="3" actId="1076"/>
          <ac:spMkLst>
            <pc:docMk/>
            <pc:sldMk cId="1887431401" sldId="263"/>
            <ac:spMk id="4" creationId="{93B1D627-FD56-C731-3B59-E65706059D41}"/>
          </ac:spMkLst>
        </pc:spChg>
      </pc:sldChg>
      <pc:sldChg chg="modCm">
        <pc:chgData name="Behague, Sabina" userId="2f9f8379-56ce-455c-81be-d1dc66b28ae7" providerId="ADAL" clId="{F6E3B597-01E5-4054-A016-A139E0EA3C99}" dt="2023-01-26T18:08:01.026" v="6"/>
        <pc:sldMkLst>
          <pc:docMk/>
          <pc:sldMk cId="1273125120" sldId="2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ehague, Sabina" userId="2f9f8379-56ce-455c-81be-d1dc66b28ae7" providerId="ADAL" clId="{F6E3B597-01E5-4054-A016-A139E0EA3C99}" dt="2023-01-26T18:08:01.026" v="6"/>
              <pc2:cmMkLst xmlns:pc2="http://schemas.microsoft.com/office/powerpoint/2019/9/main/command">
                <pc:docMk/>
                <pc:sldMk cId="1273125120" sldId="266"/>
                <pc2:cmMk id="{E3D2230C-8190-460F-BB18-ED46871B795A}"/>
              </pc2:cmMkLst>
              <pc226:cmRplyChg chg="add">
                <pc226:chgData name="Behague, Sabina" userId="2f9f8379-56ce-455c-81be-d1dc66b28ae7" providerId="ADAL" clId="{F6E3B597-01E5-4054-A016-A139E0EA3C99}" dt="2023-01-26T18:08:01.026" v="6"/>
                <pc2:cmRplyMkLst xmlns:pc2="http://schemas.microsoft.com/office/powerpoint/2019/9/main/command">
                  <pc:docMk/>
                  <pc:sldMk cId="1273125120" sldId="266"/>
                  <pc2:cmMk id="{E3D2230C-8190-460F-BB18-ED46871B795A}"/>
                  <pc2:cmRplyMk id="{7E630BFC-EC32-414F-AD89-6943D7E16723}"/>
                </pc2:cmRplyMkLst>
              </pc226:cmRplyChg>
            </pc226:cmChg>
          </p:ext>
        </pc:extLst>
      </pc:sldChg>
      <pc:sldChg chg="addCm">
        <pc:chgData name="Behague, Sabina" userId="2f9f8379-56ce-455c-81be-d1dc66b28ae7" providerId="ADAL" clId="{F6E3B597-01E5-4054-A016-A139E0EA3C99}" dt="2023-01-26T18:08:48.761" v="7"/>
        <pc:sldMkLst>
          <pc:docMk/>
          <pc:sldMk cId="4262632132" sldId="2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F6E3B597-01E5-4054-A016-A139E0EA3C99}" dt="2023-01-26T18:08:48.761" v="7"/>
              <pc2:cmMkLst xmlns:pc2="http://schemas.microsoft.com/office/powerpoint/2019/9/main/command">
                <pc:docMk/>
                <pc:sldMk cId="4262632132" sldId="267"/>
                <pc2:cmMk id="{FF34FB3C-7011-4BA6-A28F-92CC8F0B3907}"/>
              </pc2:cmMkLst>
            </pc226:cmChg>
          </p:ext>
        </pc:extLst>
      </pc:sldChg>
      <pc:sldChg chg="modSp mod">
        <pc:chgData name="Behague, Sabina" userId="2f9f8379-56ce-455c-81be-d1dc66b28ae7" providerId="ADAL" clId="{F6E3B597-01E5-4054-A016-A139E0EA3C99}" dt="2023-01-26T18:09:00.819" v="8" actId="1076"/>
        <pc:sldMkLst>
          <pc:docMk/>
          <pc:sldMk cId="528443413" sldId="269"/>
        </pc:sldMkLst>
        <pc:spChg chg="mod">
          <ac:chgData name="Behague, Sabina" userId="2f9f8379-56ce-455c-81be-d1dc66b28ae7" providerId="ADAL" clId="{F6E3B597-01E5-4054-A016-A139E0EA3C99}" dt="2023-01-26T18:09:00.819" v="8" actId="1076"/>
          <ac:spMkLst>
            <pc:docMk/>
            <pc:sldMk cId="528443413" sldId="269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F6E3B597-01E5-4054-A016-A139E0EA3C99}" dt="2023-01-26T18:12:21.913" v="17" actId="1076"/>
        <pc:sldMkLst>
          <pc:docMk/>
          <pc:sldMk cId="3367104273" sldId="270"/>
        </pc:sldMkLst>
        <pc:spChg chg="mod">
          <ac:chgData name="Behague, Sabina" userId="2f9f8379-56ce-455c-81be-d1dc66b28ae7" providerId="ADAL" clId="{F6E3B597-01E5-4054-A016-A139E0EA3C99}" dt="2023-01-26T18:12:21.913" v="17" actId="1076"/>
          <ac:spMkLst>
            <pc:docMk/>
            <pc:sldMk cId="3367104273" sldId="27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F6E3B597-01E5-4054-A016-A139E0EA3C99}" dt="2023-01-26T18:10:00.174" v="14" actId="1076"/>
        <pc:sldMkLst>
          <pc:docMk/>
          <pc:sldMk cId="454941652" sldId="273"/>
        </pc:sldMkLst>
        <pc:spChg chg="mod">
          <ac:chgData name="Behague, Sabina" userId="2f9f8379-56ce-455c-81be-d1dc66b28ae7" providerId="ADAL" clId="{F6E3B597-01E5-4054-A016-A139E0EA3C99}" dt="2023-01-26T18:10:00.174" v="14" actId="1076"/>
          <ac:spMkLst>
            <pc:docMk/>
            <pc:sldMk cId="454941652" sldId="273"/>
            <ac:spMk id="4" creationId="{51B33938-DA7F-FCA3-5CF9-A6737BEB26C0}"/>
          </ac:spMkLst>
        </pc:spChg>
        <pc:picChg chg="mod">
          <ac:chgData name="Behague, Sabina" userId="2f9f8379-56ce-455c-81be-d1dc66b28ae7" providerId="ADAL" clId="{F6E3B597-01E5-4054-A016-A139E0EA3C99}" dt="2023-01-26T18:09:52.600" v="13" actId="1076"/>
          <ac:picMkLst>
            <pc:docMk/>
            <pc:sldMk cId="454941652" sldId="273"/>
            <ac:picMk id="2" creationId="{7774814F-F07F-7265-E056-C72FC4D59EFF}"/>
          </ac:picMkLst>
        </pc:picChg>
      </pc:sldChg>
      <pc:sldChg chg="modSp mod">
        <pc:chgData name="Behague, Sabina" userId="2f9f8379-56ce-455c-81be-d1dc66b28ae7" providerId="ADAL" clId="{F6E3B597-01E5-4054-A016-A139E0EA3C99}" dt="2023-01-26T18:09:42.002" v="10" actId="1076"/>
        <pc:sldMkLst>
          <pc:docMk/>
          <pc:sldMk cId="4007693361" sldId="274"/>
        </pc:sldMkLst>
        <pc:spChg chg="mod">
          <ac:chgData name="Behague, Sabina" userId="2f9f8379-56ce-455c-81be-d1dc66b28ae7" providerId="ADAL" clId="{F6E3B597-01E5-4054-A016-A139E0EA3C99}" dt="2023-01-26T18:09:42.002" v="10" actId="1076"/>
          <ac:spMkLst>
            <pc:docMk/>
            <pc:sldMk cId="4007693361" sldId="274"/>
            <ac:spMk id="5" creationId="{952E8E38-E5B5-37A2-F267-EE2E7F8B9700}"/>
          </ac:spMkLst>
        </pc:spChg>
      </pc:sldChg>
      <pc:sldChg chg="modSp mod">
        <pc:chgData name="Behague, Sabina" userId="2f9f8379-56ce-455c-81be-d1dc66b28ae7" providerId="ADAL" clId="{F6E3B597-01E5-4054-A016-A139E0EA3C99}" dt="2023-01-26T18:14:32.864" v="23" actId="1076"/>
        <pc:sldMkLst>
          <pc:docMk/>
          <pc:sldMk cId="3374680457" sldId="277"/>
        </pc:sldMkLst>
        <pc:spChg chg="mod">
          <ac:chgData name="Behague, Sabina" userId="2f9f8379-56ce-455c-81be-d1dc66b28ae7" providerId="ADAL" clId="{F6E3B597-01E5-4054-A016-A139E0EA3C99}" dt="2023-01-26T18:14:32.864" v="23" actId="1076"/>
          <ac:spMkLst>
            <pc:docMk/>
            <pc:sldMk cId="3374680457" sldId="277"/>
            <ac:spMk id="8" creationId="{37CF0074-2397-637B-A673-B6EB15CE8DC1}"/>
          </ac:spMkLst>
        </pc:spChg>
      </pc:sldChg>
      <pc:sldChg chg="modSp mod addCm">
        <pc:chgData name="Behague, Sabina" userId="2f9f8379-56ce-455c-81be-d1dc66b28ae7" providerId="ADAL" clId="{F6E3B597-01E5-4054-A016-A139E0EA3C99}" dt="2023-01-26T18:15:43.298" v="26"/>
        <pc:sldMkLst>
          <pc:docMk/>
          <pc:sldMk cId="3303905315" sldId="278"/>
        </pc:sldMkLst>
        <pc:spChg chg="mod">
          <ac:chgData name="Behague, Sabina" userId="2f9f8379-56ce-455c-81be-d1dc66b28ae7" providerId="ADAL" clId="{F6E3B597-01E5-4054-A016-A139E0EA3C99}" dt="2023-01-26T18:15:21.638" v="25" actId="1076"/>
          <ac:spMkLst>
            <pc:docMk/>
            <pc:sldMk cId="3303905315" sldId="278"/>
            <ac:spMk id="64" creationId="{815F2441-966B-2B80-AC00-97C3EB5A620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F6E3B597-01E5-4054-A016-A139E0EA3C99}" dt="2023-01-26T18:15:43.298" v="26"/>
              <pc2:cmMkLst xmlns:pc2="http://schemas.microsoft.com/office/powerpoint/2019/9/main/command">
                <pc:docMk/>
                <pc:sldMk cId="3303905315" sldId="278"/>
                <pc2:cmMk id="{D8FDDF7F-9E51-4639-853B-E48DF87D4B0B}"/>
              </pc2:cmMkLst>
            </pc226:cmChg>
          </p:ext>
        </pc:extLst>
      </pc:sldChg>
      <pc:sldChg chg="modSp mod modCm">
        <pc:chgData name="Behague, Sabina" userId="2f9f8379-56ce-455c-81be-d1dc66b28ae7" providerId="ADAL" clId="{F6E3B597-01E5-4054-A016-A139E0EA3C99}" dt="2023-01-26T18:14:14.549" v="21" actId="1076"/>
        <pc:sldMkLst>
          <pc:docMk/>
          <pc:sldMk cId="3194101482" sldId="279"/>
        </pc:sldMkLst>
        <pc:spChg chg="mod">
          <ac:chgData name="Behague, Sabina" userId="2f9f8379-56ce-455c-81be-d1dc66b28ae7" providerId="ADAL" clId="{F6E3B597-01E5-4054-A016-A139E0EA3C99}" dt="2023-01-26T18:14:14.549" v="21" actId="1076"/>
          <ac:spMkLst>
            <pc:docMk/>
            <pc:sldMk cId="3194101482" sldId="279"/>
            <ac:spMk id="8" creationId="{41480164-809D-035F-3738-F8F3C36F519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ehague, Sabina" userId="2f9f8379-56ce-455c-81be-d1dc66b28ae7" providerId="ADAL" clId="{F6E3B597-01E5-4054-A016-A139E0EA3C99}" dt="2023-01-26T18:14:04.409" v="19"/>
              <pc2:cmMkLst xmlns:pc2="http://schemas.microsoft.com/office/powerpoint/2019/9/main/command">
                <pc:docMk/>
                <pc:sldMk cId="3194101482" sldId="279"/>
                <pc2:cmMk id="{7AEEBD4B-81A2-4262-AB6E-2A38ABB25B56}"/>
              </pc2:cmMkLst>
              <pc226:cmRplyChg chg="add">
                <pc226:chgData name="Behague, Sabina" userId="2f9f8379-56ce-455c-81be-d1dc66b28ae7" providerId="ADAL" clId="{F6E3B597-01E5-4054-A016-A139E0EA3C99}" dt="2023-01-26T18:14:04.409" v="19"/>
                <pc2:cmRplyMkLst xmlns:pc2="http://schemas.microsoft.com/office/powerpoint/2019/9/main/command">
                  <pc:docMk/>
                  <pc:sldMk cId="3194101482" sldId="279"/>
                  <pc2:cmMk id="{7AEEBD4B-81A2-4262-AB6E-2A38ABB25B56}"/>
                  <pc2:cmRplyMk id="{06FBB56A-684C-475C-A6CE-3C0A3F50C405}"/>
                </pc2:cmRplyMkLst>
              </pc226:cmRplyChg>
            </pc226:cmChg>
          </p:ext>
        </pc:extLst>
      </pc:sldChg>
      <pc:sldChg chg="modSp mod">
        <pc:chgData name="Behague, Sabina" userId="2f9f8379-56ce-455c-81be-d1dc66b28ae7" providerId="ADAL" clId="{F6E3B597-01E5-4054-A016-A139E0EA3C99}" dt="2023-01-26T18:15:51.060" v="28" actId="1076"/>
        <pc:sldMkLst>
          <pc:docMk/>
          <pc:sldMk cId="2037355660" sldId="280"/>
        </pc:sldMkLst>
        <pc:spChg chg="mod">
          <ac:chgData name="Behague, Sabina" userId="2f9f8379-56ce-455c-81be-d1dc66b28ae7" providerId="ADAL" clId="{F6E3B597-01E5-4054-A016-A139E0EA3C99}" dt="2023-01-26T18:15:51.060" v="28" actId="1076"/>
          <ac:spMkLst>
            <pc:docMk/>
            <pc:sldMk cId="2037355660" sldId="280"/>
            <ac:spMk id="3" creationId="{739C7B42-E0F3-42FB-6056-5C37096CE84D}"/>
          </ac:spMkLst>
        </pc:spChg>
      </pc:sldChg>
      <pc:sldChg chg="modSp addCm">
        <pc:chgData name="Behague, Sabina" userId="2f9f8379-56ce-455c-81be-d1dc66b28ae7" providerId="ADAL" clId="{F6E3B597-01E5-4054-A016-A139E0EA3C99}" dt="2023-01-26T18:16:50.318" v="32"/>
        <pc:sldMkLst>
          <pc:docMk/>
          <pc:sldMk cId="999283337" sldId="281"/>
        </pc:sldMkLst>
        <pc:graphicFrameChg chg="mod">
          <ac:chgData name="Behague, Sabina" userId="2f9f8379-56ce-455c-81be-d1dc66b28ae7" providerId="ADAL" clId="{F6E3B597-01E5-4054-A016-A139E0EA3C99}" dt="2023-01-26T18:16:17.612" v="31"/>
          <ac:graphicFrameMkLst>
            <pc:docMk/>
            <pc:sldMk cId="999283337" sldId="281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F6E3B597-01E5-4054-A016-A139E0EA3C99}" dt="2023-01-26T18:16:50.318" v="32"/>
              <pc2:cmMkLst xmlns:pc2="http://schemas.microsoft.com/office/powerpoint/2019/9/main/command">
                <pc:docMk/>
                <pc:sldMk cId="999283337" sldId="281"/>
                <pc2:cmMk id="{3BE32D70-FA6B-4EC2-B1D3-54A78A23C894}"/>
              </pc2:cmMkLst>
            </pc226:cmChg>
          </p:ext>
        </pc:extLst>
      </pc:sldChg>
      <pc:sldChg chg="modSp mod">
        <pc:chgData name="Behague, Sabina" userId="2f9f8379-56ce-455c-81be-d1dc66b28ae7" providerId="ADAL" clId="{F6E3B597-01E5-4054-A016-A139E0EA3C99}" dt="2023-01-26T18:12:06.942" v="16" actId="1076"/>
        <pc:sldMkLst>
          <pc:docMk/>
          <pc:sldMk cId="2975771389" sldId="282"/>
        </pc:sldMkLst>
        <pc:spChg chg="mod">
          <ac:chgData name="Behague, Sabina" userId="2f9f8379-56ce-455c-81be-d1dc66b28ae7" providerId="ADAL" clId="{F6E3B597-01E5-4054-A016-A139E0EA3C99}" dt="2023-01-26T18:12:06.942" v="16" actId="1076"/>
          <ac:spMkLst>
            <pc:docMk/>
            <pc:sldMk cId="2975771389" sldId="282"/>
            <ac:spMk id="6" creationId="{BD0FFE19-F887-01BB-DC3F-5CC3F87DDE28}"/>
          </ac:spMkLst>
        </pc:spChg>
      </pc:sldChg>
      <pc:sldChg chg="modSp mod">
        <pc:chgData name="Behague, Sabina" userId="2f9f8379-56ce-455c-81be-d1dc66b28ae7" providerId="ADAL" clId="{F6E3B597-01E5-4054-A016-A139E0EA3C99}" dt="2023-01-26T18:19:01.092" v="46" actId="1076"/>
        <pc:sldMkLst>
          <pc:docMk/>
          <pc:sldMk cId="3502258445" sldId="283"/>
        </pc:sldMkLst>
        <pc:spChg chg="mod">
          <ac:chgData name="Behague, Sabina" userId="2f9f8379-56ce-455c-81be-d1dc66b28ae7" providerId="ADAL" clId="{F6E3B597-01E5-4054-A016-A139E0EA3C99}" dt="2023-01-26T18:19:01.092" v="46" actId="1076"/>
          <ac:spMkLst>
            <pc:docMk/>
            <pc:sldMk cId="3502258445" sldId="283"/>
            <ac:spMk id="4" creationId="{A77CD158-ECF9-80A0-ECD9-2D9AE39A0AC2}"/>
          </ac:spMkLst>
        </pc:spChg>
      </pc:sldChg>
      <pc:sldChg chg="modSp mod modCm">
        <pc:chgData name="Behague, Sabina" userId="2f9f8379-56ce-455c-81be-d1dc66b28ae7" providerId="ADAL" clId="{F6E3B597-01E5-4054-A016-A139E0EA3C99}" dt="2023-01-26T18:18:03.976" v="38"/>
        <pc:sldMkLst>
          <pc:docMk/>
          <pc:sldMk cId="3958030153" sldId="284"/>
        </pc:sldMkLst>
        <pc:spChg chg="mod">
          <ac:chgData name="Behague, Sabina" userId="2f9f8379-56ce-455c-81be-d1dc66b28ae7" providerId="ADAL" clId="{F6E3B597-01E5-4054-A016-A139E0EA3C99}" dt="2023-01-26T18:17:56.319" v="37" actId="1076"/>
          <ac:spMkLst>
            <pc:docMk/>
            <pc:sldMk cId="3958030153" sldId="284"/>
            <ac:spMk id="8" creationId="{7B582149-04E4-5809-2248-317B1808F9D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ehague, Sabina" userId="2f9f8379-56ce-455c-81be-d1dc66b28ae7" providerId="ADAL" clId="{F6E3B597-01E5-4054-A016-A139E0EA3C99}" dt="2023-01-26T18:18:03.976" v="38"/>
              <pc2:cmMkLst xmlns:pc2="http://schemas.microsoft.com/office/powerpoint/2019/9/main/command">
                <pc:docMk/>
                <pc:sldMk cId="3958030153" sldId="284"/>
                <pc2:cmMk id="{86CC6F0D-D7CF-4A5F-AB51-38422451F7EB}"/>
              </pc2:cmMkLst>
              <pc226:cmRplyChg chg="add">
                <pc226:chgData name="Behague, Sabina" userId="2f9f8379-56ce-455c-81be-d1dc66b28ae7" providerId="ADAL" clId="{F6E3B597-01E5-4054-A016-A139E0EA3C99}" dt="2023-01-26T18:18:03.976" v="38"/>
                <pc2:cmRplyMkLst xmlns:pc2="http://schemas.microsoft.com/office/powerpoint/2019/9/main/command">
                  <pc:docMk/>
                  <pc:sldMk cId="3958030153" sldId="284"/>
                  <pc2:cmMk id="{86CC6F0D-D7CF-4A5F-AB51-38422451F7EB}"/>
                  <pc2:cmRplyMk id="{7A435D18-CBEF-42C5-9C5B-40DCBA28B1EE}"/>
                </pc2:cmRplyMkLst>
              </pc226:cmRplyChg>
            </pc226:cmChg>
          </p:ext>
        </pc:extLst>
      </pc:sldChg>
      <pc:sldChg chg="modSp mod">
        <pc:chgData name="Behague, Sabina" userId="2f9f8379-56ce-455c-81be-d1dc66b28ae7" providerId="ADAL" clId="{F6E3B597-01E5-4054-A016-A139E0EA3C99}" dt="2023-01-26T18:17:04.261" v="35" actId="1076"/>
        <pc:sldMkLst>
          <pc:docMk/>
          <pc:sldMk cId="3771114077" sldId="285"/>
        </pc:sldMkLst>
        <pc:spChg chg="mod">
          <ac:chgData name="Behague, Sabina" userId="2f9f8379-56ce-455c-81be-d1dc66b28ae7" providerId="ADAL" clId="{F6E3B597-01E5-4054-A016-A139E0EA3C99}" dt="2023-01-26T18:17:04.261" v="35" actId="1076"/>
          <ac:spMkLst>
            <pc:docMk/>
            <pc:sldMk cId="3771114077" sldId="285"/>
            <ac:spMk id="3" creationId="{C0F8F8AD-C252-B408-71DB-C45EBAE87976}"/>
          </ac:spMkLst>
        </pc:spChg>
      </pc:sldChg>
      <pc:sldChg chg="modSp mod">
        <pc:chgData name="Behague, Sabina" userId="2f9f8379-56ce-455c-81be-d1dc66b28ae7" providerId="ADAL" clId="{F6E3B597-01E5-4054-A016-A139E0EA3C99}" dt="2023-01-26T18:18:34.832" v="43" actId="1076"/>
        <pc:sldMkLst>
          <pc:docMk/>
          <pc:sldMk cId="1821595124" sldId="286"/>
        </pc:sldMkLst>
        <pc:spChg chg="mod">
          <ac:chgData name="Behague, Sabina" userId="2f9f8379-56ce-455c-81be-d1dc66b28ae7" providerId="ADAL" clId="{F6E3B597-01E5-4054-A016-A139E0EA3C99}" dt="2023-01-26T18:18:34.832" v="43" actId="1076"/>
          <ac:spMkLst>
            <pc:docMk/>
            <pc:sldMk cId="1821595124" sldId="286"/>
            <ac:spMk id="7" creationId="{7BBDDDC9-05A7-0C65-FC8E-93E1E62A7939}"/>
          </ac:spMkLst>
        </pc:spChg>
        <pc:graphicFrameChg chg="mod">
          <ac:chgData name="Behague, Sabina" userId="2f9f8379-56ce-455c-81be-d1dc66b28ae7" providerId="ADAL" clId="{F6E3B597-01E5-4054-A016-A139E0EA3C99}" dt="2023-01-26T18:18:13.420" v="39" actId="113"/>
          <ac:graphicFrameMkLst>
            <pc:docMk/>
            <pc:sldMk cId="1821595124" sldId="286"/>
            <ac:graphicFrameMk id="6" creationId="{A9A8CC69-E7C7-8BF8-2D2D-ABB1A61EC758}"/>
          </ac:graphicFrameMkLst>
        </pc:graphicFrameChg>
      </pc:sldChg>
      <pc:sldChg chg="modSp mod">
        <pc:chgData name="Behague, Sabina" userId="2f9f8379-56ce-455c-81be-d1dc66b28ae7" providerId="ADAL" clId="{F6E3B597-01E5-4054-A016-A139E0EA3C99}" dt="2023-01-26T19:12:01.626" v="52" actId="1076"/>
        <pc:sldMkLst>
          <pc:docMk/>
          <pc:sldMk cId="2301792542" sldId="287"/>
        </pc:sldMkLst>
        <pc:spChg chg="mod">
          <ac:chgData name="Behague, Sabina" userId="2f9f8379-56ce-455c-81be-d1dc66b28ae7" providerId="ADAL" clId="{F6E3B597-01E5-4054-A016-A139E0EA3C99}" dt="2023-01-26T19:12:01.626" v="52" actId="1076"/>
          <ac:spMkLst>
            <pc:docMk/>
            <pc:sldMk cId="2301792542" sldId="287"/>
            <ac:spMk id="3" creationId="{550E03E1-B696-3F88-8E81-BBD6CFE48B1D}"/>
          </ac:spMkLst>
        </pc:spChg>
      </pc:sldChg>
    </pc:docChg>
  </pc:docChgLst>
  <pc:docChgLst>
    <pc:chgData name="Gloria Twesigye" userId="6464a502-8a44-4d67-8fab-8f3aa9495827" providerId="ADAL" clId="{CCBEF9E0-E196-4664-A47E-1527C8ECBFFD}"/>
    <pc:docChg chg="undo custSel modSld">
      <pc:chgData name="Gloria Twesigye" userId="6464a502-8a44-4d67-8fab-8f3aa9495827" providerId="ADAL" clId="{CCBEF9E0-E196-4664-A47E-1527C8ECBFFD}" dt="2023-01-24T19:16:55.456" v="55" actId="207"/>
      <pc:docMkLst>
        <pc:docMk/>
      </pc:docMkLst>
      <pc:sldChg chg="modSp mod">
        <pc:chgData name="Gloria Twesigye" userId="6464a502-8a44-4d67-8fab-8f3aa9495827" providerId="ADAL" clId="{CCBEF9E0-E196-4664-A47E-1527C8ECBFFD}" dt="2023-01-24T19:10:29.586" v="38" actId="14861"/>
        <pc:sldMkLst>
          <pc:docMk/>
          <pc:sldMk cId="2163988523" sldId="260"/>
        </pc:sldMkLst>
        <pc:spChg chg="mod">
          <ac:chgData name="Gloria Twesigye" userId="6464a502-8a44-4d67-8fab-8f3aa9495827" providerId="ADAL" clId="{CCBEF9E0-E196-4664-A47E-1527C8ECBFFD}" dt="2023-01-24T19:10:29.586" v="38" actId="14861"/>
          <ac:spMkLst>
            <pc:docMk/>
            <pc:sldMk cId="2163988523" sldId="260"/>
            <ac:spMk id="6" creationId="{5D0F14F3-1A09-3E96-BCB2-D8B940E469DA}"/>
          </ac:spMkLst>
        </pc:spChg>
      </pc:sldChg>
      <pc:sldChg chg="modSp mod">
        <pc:chgData name="Gloria Twesigye" userId="6464a502-8a44-4d67-8fab-8f3aa9495827" providerId="ADAL" clId="{CCBEF9E0-E196-4664-A47E-1527C8ECBFFD}" dt="2023-01-24T16:17:24.918" v="5" actId="27636"/>
        <pc:sldMkLst>
          <pc:docMk/>
          <pc:sldMk cId="901538395" sldId="261"/>
        </pc:sldMkLst>
        <pc:spChg chg="mod">
          <ac:chgData name="Gloria Twesigye" userId="6464a502-8a44-4d67-8fab-8f3aa9495827" providerId="ADAL" clId="{CCBEF9E0-E196-4664-A47E-1527C8ECBFFD}" dt="2023-01-24T16:13:08.859" v="2" actId="113"/>
          <ac:spMkLst>
            <pc:docMk/>
            <pc:sldMk cId="901538395" sldId="261"/>
            <ac:spMk id="6" creationId="{62EFB6F3-B375-E9C0-F3B2-9A55D5AD34B7}"/>
          </ac:spMkLst>
        </pc:spChg>
        <pc:graphicFrameChg chg="mod">
          <ac:chgData name="Gloria Twesigye" userId="6464a502-8a44-4d67-8fab-8f3aa9495827" providerId="ADAL" clId="{CCBEF9E0-E196-4664-A47E-1527C8ECBFFD}" dt="2023-01-24T16:17:24.918" v="5" actId="27636"/>
          <ac:graphicFrameMkLst>
            <pc:docMk/>
            <pc:sldMk cId="901538395" sldId="261"/>
            <ac:graphicFrameMk id="9" creationId="{16BB2B36-D329-083C-5198-BEEC5AC12CFA}"/>
          </ac:graphicFrameMkLst>
        </pc:graphicFrameChg>
      </pc:sldChg>
      <pc:sldChg chg="modSp mod">
        <pc:chgData name="Gloria Twesigye" userId="6464a502-8a44-4d67-8fab-8f3aa9495827" providerId="ADAL" clId="{CCBEF9E0-E196-4664-A47E-1527C8ECBFFD}" dt="2023-01-24T19:07:45.267" v="31" actId="1076"/>
        <pc:sldMkLst>
          <pc:docMk/>
          <pc:sldMk cId="1887431401" sldId="263"/>
        </pc:sldMkLst>
        <pc:spChg chg="mod">
          <ac:chgData name="Gloria Twesigye" userId="6464a502-8a44-4d67-8fab-8f3aa9495827" providerId="ADAL" clId="{CCBEF9E0-E196-4664-A47E-1527C8ECBFFD}" dt="2023-01-24T19:07:45.267" v="31" actId="1076"/>
          <ac:spMkLst>
            <pc:docMk/>
            <pc:sldMk cId="1887431401" sldId="263"/>
            <ac:spMk id="4" creationId="{93B1D627-FD56-C731-3B59-E65706059D41}"/>
          </ac:spMkLst>
        </pc:spChg>
      </pc:sldChg>
      <pc:sldChg chg="modSp mod addCm">
        <pc:chgData name="Gloria Twesigye" userId="6464a502-8a44-4d67-8fab-8f3aa9495827" providerId="ADAL" clId="{CCBEF9E0-E196-4664-A47E-1527C8ECBFFD}" dt="2023-01-24T16:57:45.831" v="10"/>
        <pc:sldMkLst>
          <pc:docMk/>
          <pc:sldMk cId="1273125120" sldId="266"/>
        </pc:sldMkLst>
        <pc:spChg chg="mod">
          <ac:chgData name="Gloria Twesigye" userId="6464a502-8a44-4d67-8fab-8f3aa9495827" providerId="ADAL" clId="{CCBEF9E0-E196-4664-A47E-1527C8ECBFFD}" dt="2023-01-24T16:49:09.470" v="9" actId="20577"/>
          <ac:spMkLst>
            <pc:docMk/>
            <pc:sldMk cId="1273125120" sldId="266"/>
            <ac:spMk id="3" creationId="{4660752A-9B01-8FBB-7885-654F5F67449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Gloria Twesigye" userId="6464a502-8a44-4d67-8fab-8f3aa9495827" providerId="ADAL" clId="{CCBEF9E0-E196-4664-A47E-1527C8ECBFFD}" dt="2023-01-24T16:57:45.831" v="10"/>
              <pc2:cmMkLst xmlns:pc2="http://schemas.microsoft.com/office/powerpoint/2019/9/main/command">
                <pc:docMk/>
                <pc:sldMk cId="1273125120" sldId="266"/>
                <pc2:cmMk id="{E3D2230C-8190-460F-BB18-ED46871B795A}"/>
              </pc2:cmMkLst>
            </pc226:cmChg>
          </p:ext>
        </pc:extLst>
      </pc:sldChg>
      <pc:sldChg chg="modSp mod">
        <pc:chgData name="Gloria Twesigye" userId="6464a502-8a44-4d67-8fab-8f3aa9495827" providerId="ADAL" clId="{CCBEF9E0-E196-4664-A47E-1527C8ECBFFD}" dt="2023-01-24T17:07:45.674" v="12" actId="113"/>
        <pc:sldMkLst>
          <pc:docMk/>
          <pc:sldMk cId="4262632132" sldId="267"/>
        </pc:sldMkLst>
        <pc:spChg chg="mod">
          <ac:chgData name="Gloria Twesigye" userId="6464a502-8a44-4d67-8fab-8f3aa9495827" providerId="ADAL" clId="{CCBEF9E0-E196-4664-A47E-1527C8ECBFFD}" dt="2023-01-24T17:07:45.674" v="12" actId="113"/>
          <ac:spMkLst>
            <pc:docMk/>
            <pc:sldMk cId="4262632132" sldId="267"/>
            <ac:spMk id="3" creationId="{4660752A-9B01-8FBB-7885-654F5F674490}"/>
          </ac:spMkLst>
        </pc:spChg>
      </pc:sldChg>
      <pc:sldChg chg="modSp mod">
        <pc:chgData name="Gloria Twesigye" userId="6464a502-8a44-4d67-8fab-8f3aa9495827" providerId="ADAL" clId="{CCBEF9E0-E196-4664-A47E-1527C8ECBFFD}" dt="2023-01-24T19:10:58.625" v="45" actId="14861"/>
        <pc:sldMkLst>
          <pc:docMk/>
          <pc:sldMk cId="528443413" sldId="269"/>
        </pc:sldMkLst>
        <pc:spChg chg="mod">
          <ac:chgData name="Gloria Twesigye" userId="6464a502-8a44-4d67-8fab-8f3aa9495827" providerId="ADAL" clId="{CCBEF9E0-E196-4664-A47E-1527C8ECBFFD}" dt="2023-01-24T19:10:58.625" v="45" actId="14861"/>
          <ac:spMkLst>
            <pc:docMk/>
            <pc:sldMk cId="528443413" sldId="269"/>
            <ac:spMk id="6" creationId="{5D0F14F3-1A09-3E96-BCB2-D8B940E469DA}"/>
          </ac:spMkLst>
        </pc:spChg>
      </pc:sldChg>
      <pc:sldChg chg="modSp mod">
        <pc:chgData name="Gloria Twesigye" userId="6464a502-8a44-4d67-8fab-8f3aa9495827" providerId="ADAL" clId="{CCBEF9E0-E196-4664-A47E-1527C8ECBFFD}" dt="2023-01-24T19:11:19.743" v="49" actId="14861"/>
        <pc:sldMkLst>
          <pc:docMk/>
          <pc:sldMk cId="3367104273" sldId="270"/>
        </pc:sldMkLst>
        <pc:spChg chg="mod">
          <ac:chgData name="Gloria Twesigye" userId="6464a502-8a44-4d67-8fab-8f3aa9495827" providerId="ADAL" clId="{CCBEF9E0-E196-4664-A47E-1527C8ECBFFD}" dt="2023-01-24T19:11:19.743" v="49" actId="14861"/>
          <ac:spMkLst>
            <pc:docMk/>
            <pc:sldMk cId="3367104273" sldId="270"/>
            <ac:spMk id="6" creationId="{5D0F14F3-1A09-3E96-BCB2-D8B940E469DA}"/>
          </ac:spMkLst>
        </pc:spChg>
      </pc:sldChg>
      <pc:sldChg chg="mod">
        <pc:chgData name="Gloria Twesigye" userId="6464a502-8a44-4d67-8fab-8f3aa9495827" providerId="ADAL" clId="{CCBEF9E0-E196-4664-A47E-1527C8ECBFFD}" dt="2023-01-24T17:08:12.809" v="14" actId="27918"/>
        <pc:sldMkLst>
          <pc:docMk/>
          <pc:sldMk cId="52877160" sldId="271"/>
        </pc:sldMkLst>
      </pc:sldChg>
      <pc:sldChg chg="modSp mod">
        <pc:chgData name="Gloria Twesigye" userId="6464a502-8a44-4d67-8fab-8f3aa9495827" providerId="ADAL" clId="{CCBEF9E0-E196-4664-A47E-1527C8ECBFFD}" dt="2023-01-24T17:11:54.154" v="17" actId="27636"/>
        <pc:sldMkLst>
          <pc:docMk/>
          <pc:sldMk cId="454941652" sldId="273"/>
        </pc:sldMkLst>
        <pc:spChg chg="mod">
          <ac:chgData name="Gloria Twesigye" userId="6464a502-8a44-4d67-8fab-8f3aa9495827" providerId="ADAL" clId="{CCBEF9E0-E196-4664-A47E-1527C8ECBFFD}" dt="2023-01-24T17:11:54.154" v="17" actId="27636"/>
          <ac:spMkLst>
            <pc:docMk/>
            <pc:sldMk cId="454941652" sldId="273"/>
            <ac:spMk id="4" creationId="{51B33938-DA7F-FCA3-5CF9-A6737BEB26C0}"/>
          </ac:spMkLst>
        </pc:spChg>
      </pc:sldChg>
      <pc:sldChg chg="modSp mod">
        <pc:chgData name="Gloria Twesigye" userId="6464a502-8a44-4d67-8fab-8f3aa9495827" providerId="ADAL" clId="{CCBEF9E0-E196-4664-A47E-1527C8ECBFFD}" dt="2023-01-24T17:18:31.888" v="20" actId="207"/>
        <pc:sldMkLst>
          <pc:docMk/>
          <pc:sldMk cId="4007693361" sldId="274"/>
        </pc:sldMkLst>
        <pc:spChg chg="mod">
          <ac:chgData name="Gloria Twesigye" userId="6464a502-8a44-4d67-8fab-8f3aa9495827" providerId="ADAL" clId="{CCBEF9E0-E196-4664-A47E-1527C8ECBFFD}" dt="2023-01-24T17:18:31.888" v="20" actId="207"/>
          <ac:spMkLst>
            <pc:docMk/>
            <pc:sldMk cId="4007693361" sldId="274"/>
            <ac:spMk id="5" creationId="{952E8E38-E5B5-37A2-F267-EE2E7F8B9700}"/>
          </ac:spMkLst>
        </pc:spChg>
      </pc:sldChg>
      <pc:sldChg chg="modNotesTx">
        <pc:chgData name="Gloria Twesigye" userId="6464a502-8a44-4d67-8fab-8f3aa9495827" providerId="ADAL" clId="{CCBEF9E0-E196-4664-A47E-1527C8ECBFFD}" dt="2023-01-24T19:02:43.614" v="30" actId="20577"/>
        <pc:sldMkLst>
          <pc:docMk/>
          <pc:sldMk cId="111198767" sldId="275"/>
        </pc:sldMkLst>
      </pc:sldChg>
      <pc:sldChg chg="modSp mod modNotesTx">
        <pc:chgData name="Gloria Twesigye" userId="6464a502-8a44-4d67-8fab-8f3aa9495827" providerId="ADAL" clId="{CCBEF9E0-E196-4664-A47E-1527C8ECBFFD}" dt="2023-01-24T19:02:32.030" v="29"/>
        <pc:sldMkLst>
          <pc:docMk/>
          <pc:sldMk cId="995516696" sldId="276"/>
        </pc:sldMkLst>
        <pc:spChg chg="mod">
          <ac:chgData name="Gloria Twesigye" userId="6464a502-8a44-4d67-8fab-8f3aa9495827" providerId="ADAL" clId="{CCBEF9E0-E196-4664-A47E-1527C8ECBFFD}" dt="2023-01-24T19:00:42.471" v="22" actId="20577"/>
          <ac:spMkLst>
            <pc:docMk/>
            <pc:sldMk cId="995516696" sldId="276"/>
            <ac:spMk id="2" creationId="{F6245169-1799-41CD-B28E-D2D20D16AD73}"/>
          </ac:spMkLst>
        </pc:spChg>
      </pc:sldChg>
      <pc:sldChg chg="modSp mod">
        <pc:chgData name="Gloria Twesigye" userId="6464a502-8a44-4d67-8fab-8f3aa9495827" providerId="ADAL" clId="{CCBEF9E0-E196-4664-A47E-1527C8ECBFFD}" dt="2023-01-24T19:16:55.456" v="55" actId="207"/>
        <pc:sldMkLst>
          <pc:docMk/>
          <pc:sldMk cId="3374680457" sldId="277"/>
        </pc:sldMkLst>
        <pc:spChg chg="mod">
          <ac:chgData name="Gloria Twesigye" userId="6464a502-8a44-4d67-8fab-8f3aa9495827" providerId="ADAL" clId="{CCBEF9E0-E196-4664-A47E-1527C8ECBFFD}" dt="2023-01-24T19:16:55.456" v="55" actId="207"/>
          <ac:spMkLst>
            <pc:docMk/>
            <pc:sldMk cId="3374680457" sldId="277"/>
            <ac:spMk id="8" creationId="{37CF0074-2397-637B-A673-B6EB15CE8DC1}"/>
          </ac:spMkLst>
        </pc:spChg>
      </pc:sldChg>
      <pc:sldChg chg="modSp mod">
        <pc:chgData name="Gloria Twesigye" userId="6464a502-8a44-4d67-8fab-8f3aa9495827" providerId="ADAL" clId="{CCBEF9E0-E196-4664-A47E-1527C8ECBFFD}" dt="2023-01-24T19:16:10.475" v="53" actId="113"/>
        <pc:sldMkLst>
          <pc:docMk/>
          <pc:sldMk cId="3194101482" sldId="279"/>
        </pc:sldMkLst>
        <pc:spChg chg="mod">
          <ac:chgData name="Gloria Twesigye" userId="6464a502-8a44-4d67-8fab-8f3aa9495827" providerId="ADAL" clId="{CCBEF9E0-E196-4664-A47E-1527C8ECBFFD}" dt="2023-01-24T19:16:10.475" v="53" actId="113"/>
          <ac:spMkLst>
            <pc:docMk/>
            <pc:sldMk cId="3194101482" sldId="279"/>
            <ac:spMk id="8" creationId="{41480164-809D-035F-3738-F8F3C36F5198}"/>
          </ac:spMkLst>
        </pc:spChg>
      </pc:sldChg>
      <pc:sldChg chg="modSp mod">
        <pc:chgData name="Gloria Twesigye" userId="6464a502-8a44-4d67-8fab-8f3aa9495827" providerId="ADAL" clId="{CCBEF9E0-E196-4664-A47E-1527C8ECBFFD}" dt="2023-01-24T19:14:59.427" v="51" actId="113"/>
        <pc:sldMkLst>
          <pc:docMk/>
          <pc:sldMk cId="2975771389" sldId="282"/>
        </pc:sldMkLst>
        <pc:spChg chg="mod">
          <ac:chgData name="Gloria Twesigye" userId="6464a502-8a44-4d67-8fab-8f3aa9495827" providerId="ADAL" clId="{CCBEF9E0-E196-4664-A47E-1527C8ECBFFD}" dt="2023-01-24T19:14:59.427" v="51" actId="113"/>
          <ac:spMkLst>
            <pc:docMk/>
            <pc:sldMk cId="2975771389" sldId="282"/>
            <ac:spMk id="6" creationId="{BD0FFE19-F887-01BB-DC3F-5CC3F87DDE28}"/>
          </ac:spMkLst>
        </pc:spChg>
      </pc:sldChg>
    </pc:docChg>
  </pc:docChgLst>
  <pc:docChgLst>
    <pc:chgData name="Behague, Sabina" userId="2f9f8379-56ce-455c-81be-d1dc66b28ae7" providerId="ADAL" clId="{E362CA7C-C42C-47A3-80FE-3FE6819FE2DA}"/>
    <pc:docChg chg="modSld">
      <pc:chgData name="Behague, Sabina" userId="2f9f8379-56ce-455c-81be-d1dc66b28ae7" providerId="ADAL" clId="{E362CA7C-C42C-47A3-80FE-3FE6819FE2DA}" dt="2023-06-06T15:05:29.346" v="1"/>
      <pc:docMkLst>
        <pc:docMk/>
      </pc:docMkLst>
      <pc:sldChg chg="mod modShow modCm">
        <pc:chgData name="Behague, Sabina" userId="2f9f8379-56ce-455c-81be-d1dc66b28ae7" providerId="ADAL" clId="{E362CA7C-C42C-47A3-80FE-3FE6819FE2DA}" dt="2023-06-06T15:05:29.346" v="1"/>
        <pc:sldMkLst>
          <pc:docMk/>
          <pc:sldMk cId="999283337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ehague, Sabina" userId="2f9f8379-56ce-455c-81be-d1dc66b28ae7" providerId="ADAL" clId="{E362CA7C-C42C-47A3-80FE-3FE6819FE2DA}" dt="2023-06-06T15:05:29.346" v="1"/>
              <pc2:cmMkLst xmlns:pc2="http://schemas.microsoft.com/office/powerpoint/2019/9/main/command">
                <pc:docMk/>
                <pc:sldMk cId="999283337" sldId="281"/>
                <pc2:cmMk id="{3BE32D70-FA6B-4EC2-B1D3-54A78A23C894}"/>
              </pc2:cmMkLst>
            </pc226:cmChg>
          </p:ext>
        </pc:extLst>
      </pc:sldChg>
    </pc:docChg>
  </pc:docChgLst>
  <pc:docChgLst>
    <pc:chgData name="Sarah Balian" userId="b9b6ec2c-f67a-4485-ae9a-27dddf9569d2" providerId="ADAL" clId="{B10593D1-FF00-4ECC-AA5C-5A06D9F7049C}"/>
    <pc:docChg chg="undo custSel addSld delSld modSld">
      <pc:chgData name="Sarah Balian" userId="b9b6ec2c-f67a-4485-ae9a-27dddf9569d2" providerId="ADAL" clId="{B10593D1-FF00-4ECC-AA5C-5A06D9F7049C}" dt="2023-02-01T19:22:28.111" v="239"/>
      <pc:docMkLst>
        <pc:docMk/>
      </pc:docMkLst>
      <pc:sldChg chg="modSp mod">
        <pc:chgData name="Sarah Balian" userId="b9b6ec2c-f67a-4485-ae9a-27dddf9569d2" providerId="ADAL" clId="{B10593D1-FF00-4ECC-AA5C-5A06D9F7049C}" dt="2023-01-23T17:11:45.707" v="153" actId="20577"/>
        <pc:sldMkLst>
          <pc:docMk/>
          <pc:sldMk cId="109857222" sldId="256"/>
        </pc:sldMkLst>
        <pc:spChg chg="mod">
          <ac:chgData name="Sarah Balian" userId="b9b6ec2c-f67a-4485-ae9a-27dddf9569d2" providerId="ADAL" clId="{B10593D1-FF00-4ECC-AA5C-5A06D9F7049C}" dt="2023-01-23T17:11:45.707" v="153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delCm modCm">
        <pc:chgData name="Sarah Balian" userId="b9b6ec2c-f67a-4485-ae9a-27dddf9569d2" providerId="ADAL" clId="{B10593D1-FF00-4ECC-AA5C-5A06D9F7049C}" dt="2023-02-01T19:11:50.029" v="156"/>
        <pc:sldMkLst>
          <pc:docMk/>
          <pc:sldMk cId="901538395" sldId="2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B10593D1-FF00-4ECC-AA5C-5A06D9F7049C}" dt="2023-02-01T19:11:50.029" v="156"/>
              <pc2:cmMkLst xmlns:pc2="http://schemas.microsoft.com/office/powerpoint/2019/9/main/command">
                <pc:docMk/>
                <pc:sldMk cId="901538395" sldId="261"/>
                <pc2:cmMk id="{5A7A666F-4E66-4673-8917-673C05DC0723}"/>
              </pc2:cmMkLst>
              <pc226:cmRplyChg chg="add">
                <pc226:chgData name="Sarah Balian" userId="b9b6ec2c-f67a-4485-ae9a-27dddf9569d2" providerId="ADAL" clId="{B10593D1-FF00-4ECC-AA5C-5A06D9F7049C}" dt="2023-02-01T19:11:37.168" v="155"/>
                <pc2:cmRplyMkLst xmlns:pc2="http://schemas.microsoft.com/office/powerpoint/2019/9/main/command">
                  <pc:docMk/>
                  <pc:sldMk cId="901538395" sldId="261"/>
                  <pc2:cmMk id="{5A7A666F-4E66-4673-8917-673C05DC0723}"/>
                  <pc2:cmRplyMk id="{5340A584-D59E-4163-A84D-C45605643B90}"/>
                </pc2:cmRplyMkLst>
              </pc226:cmRplyChg>
            </pc226:cmChg>
          </p:ext>
        </pc:extLst>
      </pc:sldChg>
      <pc:sldChg chg="modSp mod modCm">
        <pc:chgData name="Sarah Balian" userId="b9b6ec2c-f67a-4485-ae9a-27dddf9569d2" providerId="ADAL" clId="{B10593D1-FF00-4ECC-AA5C-5A06D9F7049C}" dt="2023-01-18T14:39:29.827" v="5" actId="20577"/>
        <pc:sldMkLst>
          <pc:docMk/>
          <pc:sldMk cId="1428788921" sldId="262"/>
        </pc:sldMkLst>
        <pc:spChg chg="mod">
          <ac:chgData name="Sarah Balian" userId="b9b6ec2c-f67a-4485-ae9a-27dddf9569d2" providerId="ADAL" clId="{B10593D1-FF00-4ECC-AA5C-5A06D9F7049C}" dt="2023-01-18T14:39:29.827" v="5" actId="20577"/>
          <ac:spMkLst>
            <pc:docMk/>
            <pc:sldMk cId="1428788921" sldId="262"/>
            <ac:spMk id="2" creationId="{F6245169-1799-41CD-B28E-D2D20D16AD73}"/>
          </ac:spMkLst>
        </pc:spChg>
      </pc:sldChg>
      <pc:sldChg chg="addSp modSp mod">
        <pc:chgData name="Sarah Balian" userId="b9b6ec2c-f67a-4485-ae9a-27dddf9569d2" providerId="ADAL" clId="{B10593D1-FF00-4ECC-AA5C-5A06D9F7049C}" dt="2023-01-18T14:38:31.408" v="4" actId="164"/>
        <pc:sldMkLst>
          <pc:docMk/>
          <pc:sldMk cId="1887431401" sldId="263"/>
        </pc:sldMkLst>
        <pc:spChg chg="mod">
          <ac:chgData name="Sarah Balian" userId="b9b6ec2c-f67a-4485-ae9a-27dddf9569d2" providerId="ADAL" clId="{B10593D1-FF00-4ECC-AA5C-5A06D9F7049C}" dt="2023-01-18T14:38:31.408" v="4" actId="164"/>
          <ac:spMkLst>
            <pc:docMk/>
            <pc:sldMk cId="1887431401" sldId="263"/>
            <ac:spMk id="4" creationId="{93B1D627-FD56-C731-3B59-E65706059D41}"/>
          </ac:spMkLst>
        </pc:spChg>
        <pc:grpChg chg="add mod">
          <ac:chgData name="Sarah Balian" userId="b9b6ec2c-f67a-4485-ae9a-27dddf9569d2" providerId="ADAL" clId="{B10593D1-FF00-4ECC-AA5C-5A06D9F7049C}" dt="2023-01-18T14:38:31.408" v="4" actId="164"/>
          <ac:grpSpMkLst>
            <pc:docMk/>
            <pc:sldMk cId="1887431401" sldId="263"/>
            <ac:grpSpMk id="5" creationId="{E0C8D1FE-B32A-9EA2-27B1-AA5919B6B991}"/>
          </ac:grpSpMkLst>
        </pc:grpChg>
        <pc:picChg chg="mod">
          <ac:chgData name="Sarah Balian" userId="b9b6ec2c-f67a-4485-ae9a-27dddf9569d2" providerId="ADAL" clId="{B10593D1-FF00-4ECC-AA5C-5A06D9F7049C}" dt="2023-01-18T14:38:31.408" v="4" actId="164"/>
          <ac:picMkLst>
            <pc:docMk/>
            <pc:sldMk cId="1887431401" sldId="263"/>
            <ac:picMk id="7" creationId="{7A644DFE-C421-A99B-7B75-FD6CDCA44372}"/>
          </ac:picMkLst>
        </pc:picChg>
      </pc:sldChg>
      <pc:sldChg chg="mod delCm">
        <pc:chgData name="Sarah Balian" userId="b9b6ec2c-f67a-4485-ae9a-27dddf9569d2" providerId="ADAL" clId="{B10593D1-FF00-4ECC-AA5C-5A06D9F7049C}" dt="2023-01-18T14:43:36.854" v="13"/>
        <pc:sldMkLst>
          <pc:docMk/>
          <pc:sldMk cId="3201893001" sldId="265"/>
        </pc:sldMkLst>
      </pc:sldChg>
      <pc:sldChg chg="modSp mod modCm">
        <pc:chgData name="Sarah Balian" userId="b9b6ec2c-f67a-4485-ae9a-27dddf9569d2" providerId="ADAL" clId="{B10593D1-FF00-4ECC-AA5C-5A06D9F7049C}" dt="2023-02-01T19:14:21.326" v="222" actId="27636"/>
        <pc:sldMkLst>
          <pc:docMk/>
          <pc:sldMk cId="1273125120" sldId="266"/>
        </pc:sldMkLst>
        <pc:spChg chg="mod">
          <ac:chgData name="Sarah Balian" userId="b9b6ec2c-f67a-4485-ae9a-27dddf9569d2" providerId="ADAL" clId="{B10593D1-FF00-4ECC-AA5C-5A06D9F7049C}" dt="2023-02-01T19:14:21.326" v="222" actId="27636"/>
          <ac:spMkLst>
            <pc:docMk/>
            <pc:sldMk cId="1273125120" sldId="266"/>
            <ac:spMk id="3" creationId="{4660752A-9B01-8FBB-7885-654F5F67449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B10593D1-FF00-4ECC-AA5C-5A06D9F7049C}" dt="2023-02-01T19:14:21.317" v="221" actId="20577"/>
              <pc2:cmMkLst xmlns:pc2="http://schemas.microsoft.com/office/powerpoint/2019/9/main/command">
                <pc:docMk/>
                <pc:sldMk cId="1273125120" sldId="266"/>
                <pc2:cmMk id="{E3D2230C-8190-460F-BB18-ED46871B795A}"/>
              </pc2:cmMkLst>
            </pc226:cmChg>
          </p:ext>
        </pc:extLst>
      </pc:sldChg>
      <pc:sldChg chg="delCm">
        <pc:chgData name="Sarah Balian" userId="b9b6ec2c-f67a-4485-ae9a-27dddf9569d2" providerId="ADAL" clId="{B10593D1-FF00-4ECC-AA5C-5A06D9F7049C}" dt="2023-02-01T19:15:15.014" v="223"/>
        <pc:sldMkLst>
          <pc:docMk/>
          <pc:sldMk cId="4262632132" sldId="2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B10593D1-FF00-4ECC-AA5C-5A06D9F7049C}" dt="2023-02-01T19:15:15.014" v="223"/>
              <pc2:cmMkLst xmlns:pc2="http://schemas.microsoft.com/office/powerpoint/2019/9/main/command">
                <pc:docMk/>
                <pc:sldMk cId="4262632132" sldId="267"/>
                <pc2:cmMk id="{FF34FB3C-7011-4BA6-A28F-92CC8F0B3907}"/>
              </pc2:cmMkLst>
            </pc226:cmChg>
          </p:ext>
        </pc:extLst>
      </pc:sldChg>
      <pc:sldChg chg="addSp delSp modSp mod delCm">
        <pc:chgData name="Sarah Balian" userId="b9b6ec2c-f67a-4485-ae9a-27dddf9569d2" providerId="ADAL" clId="{B10593D1-FF00-4ECC-AA5C-5A06D9F7049C}" dt="2023-01-18T14:46:15.323" v="20" actId="732"/>
        <pc:sldMkLst>
          <pc:docMk/>
          <pc:sldMk cId="52877160" sldId="271"/>
        </pc:sldMkLst>
        <pc:grpChg chg="del">
          <ac:chgData name="Sarah Balian" userId="b9b6ec2c-f67a-4485-ae9a-27dddf9569d2" providerId="ADAL" clId="{B10593D1-FF00-4ECC-AA5C-5A06D9F7049C}" dt="2023-01-18T14:45:54.390" v="17" actId="165"/>
          <ac:grpSpMkLst>
            <pc:docMk/>
            <pc:sldMk cId="52877160" sldId="271"/>
            <ac:grpSpMk id="28" creationId="{2A53B08A-52E4-9299-BAE2-8AD936A63C4F}"/>
          </ac:grpSpMkLst>
        </pc:grpChg>
        <pc:picChg chg="add mod modCrop">
          <ac:chgData name="Sarah Balian" userId="b9b6ec2c-f67a-4485-ae9a-27dddf9569d2" providerId="ADAL" clId="{B10593D1-FF00-4ECC-AA5C-5A06D9F7049C}" dt="2023-01-18T14:46:15.323" v="20" actId="732"/>
          <ac:picMkLst>
            <pc:docMk/>
            <pc:sldMk cId="52877160" sldId="271"/>
            <ac:picMk id="2" creationId="{E93BC4E1-9CF1-1167-5E63-AE51A8448F4E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18" creationId="{257FCD19-84D5-8471-F566-EF62B0A39195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19" creationId="{26EDD504-E2D3-12DA-44CF-5F0CB0196A0E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0" creationId="{C3F04A50-5640-BF1B-4583-9308DC814E58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1" creationId="{9D53BC9F-263B-B0EF-60EE-5AC434675B88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2" creationId="{CC949830-F1B3-1658-99E3-E4B160F8C290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3" creationId="{7E8626AC-562A-ADC0-CB46-B2380591FB66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4" creationId="{3AEA9D39-D770-5BE1-49CF-9FC9FABE1A73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5" creationId="{1BEC3A91-185F-677F-A916-DC7703515EAD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6" creationId="{FBB6DA96-80D8-6C4C-CACE-F0D89219AC7C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7" creationId="{A044B5A7-A11A-3795-0D88-CDE681F9CD68}"/>
          </ac:picMkLst>
        </pc:picChg>
      </pc:sldChg>
      <pc:sldChg chg="delCm">
        <pc:chgData name="Sarah Balian" userId="b9b6ec2c-f67a-4485-ae9a-27dddf9569d2" providerId="ADAL" clId="{B10593D1-FF00-4ECC-AA5C-5A06D9F7049C}" dt="2023-01-18T14:47:38.085" v="21"/>
        <pc:sldMkLst>
          <pc:docMk/>
          <pc:sldMk cId="1506493807" sldId="272"/>
        </pc:sldMkLst>
      </pc:sldChg>
      <pc:sldChg chg="delCm">
        <pc:chgData name="Sarah Balian" userId="b9b6ec2c-f67a-4485-ae9a-27dddf9569d2" providerId="ADAL" clId="{B10593D1-FF00-4ECC-AA5C-5A06D9F7049C}" dt="2023-01-18T14:56:34.668" v="92"/>
        <pc:sldMkLst>
          <pc:docMk/>
          <pc:sldMk cId="454941652" sldId="273"/>
        </pc:sldMkLst>
      </pc:sldChg>
      <pc:sldChg chg="addSp delSp modSp mod delCm">
        <pc:chgData name="Sarah Balian" userId="b9b6ec2c-f67a-4485-ae9a-27dddf9569d2" providerId="ADAL" clId="{B10593D1-FF00-4ECC-AA5C-5A06D9F7049C}" dt="2023-01-23T17:16:25.722" v="154" actId="164"/>
        <pc:sldMkLst>
          <pc:docMk/>
          <pc:sldMk cId="4007693361" sldId="274"/>
        </pc:sldMkLst>
        <pc:spChg chg="mod">
          <ac:chgData name="Sarah Balian" userId="b9b6ec2c-f67a-4485-ae9a-27dddf9569d2" providerId="ADAL" clId="{B10593D1-FF00-4ECC-AA5C-5A06D9F7049C}" dt="2023-01-23T17:16:25.722" v="154" actId="164"/>
          <ac:spMkLst>
            <pc:docMk/>
            <pc:sldMk cId="4007693361" sldId="274"/>
            <ac:spMk id="5" creationId="{952E8E38-E5B5-37A2-F267-EE2E7F8B9700}"/>
          </ac:spMkLst>
        </pc:spChg>
        <pc:grpChg chg="add mod">
          <ac:chgData name="Sarah Balian" userId="b9b6ec2c-f67a-4485-ae9a-27dddf9569d2" providerId="ADAL" clId="{B10593D1-FF00-4ECC-AA5C-5A06D9F7049C}" dt="2023-01-23T17:16:25.722" v="154" actId="164"/>
          <ac:grpSpMkLst>
            <pc:docMk/>
            <pc:sldMk cId="4007693361" sldId="274"/>
            <ac:grpSpMk id="6" creationId="{9B079FC8-303F-0849-2C01-F99B6CA0D0AE}"/>
          </ac:grpSpMkLst>
        </pc:grpChg>
        <pc:graphicFrameChg chg="add del mod">
          <ac:chgData name="Sarah Balian" userId="b9b6ec2c-f67a-4485-ae9a-27dddf9569d2" providerId="ADAL" clId="{B10593D1-FF00-4ECC-AA5C-5A06D9F7049C}" dt="2023-01-18T14:51:07.412" v="41" actId="478"/>
          <ac:graphicFrameMkLst>
            <pc:docMk/>
            <pc:sldMk cId="4007693361" sldId="274"/>
            <ac:graphicFrameMk id="6" creationId="{DBCC580C-9920-4A0A-7CF9-8974FC542B4E}"/>
          </ac:graphicFrameMkLst>
        </pc:graphicFrameChg>
        <pc:graphicFrameChg chg="del mod">
          <ac:chgData name="Sarah Balian" userId="b9b6ec2c-f67a-4485-ae9a-27dddf9569d2" providerId="ADAL" clId="{B10593D1-FF00-4ECC-AA5C-5A06D9F7049C}" dt="2023-01-18T14:51:58.416" v="44" actId="478"/>
          <ac:graphicFrameMkLst>
            <pc:docMk/>
            <pc:sldMk cId="4007693361" sldId="274"/>
            <ac:graphicFrameMk id="9" creationId="{16BB2B36-D329-083C-5198-BEEC5AC12CFA}"/>
          </ac:graphicFrameMkLst>
        </pc:graphicFrameChg>
        <pc:graphicFrameChg chg="add mod">
          <ac:chgData name="Sarah Balian" userId="b9b6ec2c-f67a-4485-ae9a-27dddf9569d2" providerId="ADAL" clId="{B10593D1-FF00-4ECC-AA5C-5A06D9F7049C}" dt="2023-01-18T14:55:47.376" v="90" actId="113"/>
          <ac:graphicFrameMkLst>
            <pc:docMk/>
            <pc:sldMk cId="4007693361" sldId="274"/>
            <ac:graphicFrameMk id="10" creationId="{DD267E90-ABFB-3FF3-0AF1-766DFAB09761}"/>
          </ac:graphicFrameMkLst>
        </pc:graphicFrameChg>
        <pc:picChg chg="mod">
          <ac:chgData name="Sarah Balian" userId="b9b6ec2c-f67a-4485-ae9a-27dddf9569d2" providerId="ADAL" clId="{B10593D1-FF00-4ECC-AA5C-5A06D9F7049C}" dt="2023-01-23T17:16:25.722" v="154" actId="164"/>
          <ac:picMkLst>
            <pc:docMk/>
            <pc:sldMk cId="4007693361" sldId="274"/>
            <ac:picMk id="2" creationId="{4A33C302-A039-8F70-39E9-68B8DB92C723}"/>
          </ac:picMkLst>
        </pc:picChg>
      </pc:sldChg>
      <pc:sldChg chg="modSp mod delCm">
        <pc:chgData name="Sarah Balian" userId="b9b6ec2c-f67a-4485-ae9a-27dddf9569d2" providerId="ADAL" clId="{B10593D1-FF00-4ECC-AA5C-5A06D9F7049C}" dt="2023-01-18T14:58:15.344" v="124"/>
        <pc:sldMkLst>
          <pc:docMk/>
          <pc:sldMk cId="995516696" sldId="276"/>
        </pc:sldMkLst>
        <pc:spChg chg="mod">
          <ac:chgData name="Sarah Balian" userId="b9b6ec2c-f67a-4485-ae9a-27dddf9569d2" providerId="ADAL" clId="{B10593D1-FF00-4ECC-AA5C-5A06D9F7049C}" dt="2023-01-18T14:57:39.448" v="100" actId="20577"/>
          <ac:spMkLst>
            <pc:docMk/>
            <pc:sldMk cId="995516696" sldId="276"/>
            <ac:spMk id="3" creationId="{E4FD1E92-5DBC-B105-F246-2355E4FF9A74}"/>
          </ac:spMkLst>
        </pc:spChg>
        <pc:spChg chg="mod">
          <ac:chgData name="Sarah Balian" userId="b9b6ec2c-f67a-4485-ae9a-27dddf9569d2" providerId="ADAL" clId="{B10593D1-FF00-4ECC-AA5C-5A06D9F7049C}" dt="2023-01-18T14:57:42.649" v="108" actId="20577"/>
          <ac:spMkLst>
            <pc:docMk/>
            <pc:sldMk cId="995516696" sldId="276"/>
            <ac:spMk id="4" creationId="{EFF7A8D9-8536-2529-A343-3E45EE4D2E0B}"/>
          </ac:spMkLst>
        </pc:spChg>
        <pc:spChg chg="mod">
          <ac:chgData name="Sarah Balian" userId="b9b6ec2c-f67a-4485-ae9a-27dddf9569d2" providerId="ADAL" clId="{B10593D1-FF00-4ECC-AA5C-5A06D9F7049C}" dt="2023-01-18T14:57:59.072" v="121" actId="1076"/>
          <ac:spMkLst>
            <pc:docMk/>
            <pc:sldMk cId="995516696" sldId="276"/>
            <ac:spMk id="5" creationId="{104FF3C6-7D13-3DDE-4B1B-471193A52BFB}"/>
          </ac:spMkLst>
        </pc:spChg>
        <pc:graphicFrameChg chg="mod">
          <ac:chgData name="Sarah Balian" userId="b9b6ec2c-f67a-4485-ae9a-27dddf9569d2" providerId="ADAL" clId="{B10593D1-FF00-4ECC-AA5C-5A06D9F7049C}" dt="2023-01-18T14:57:55.466" v="120" actId="1076"/>
          <ac:graphicFrameMkLst>
            <pc:docMk/>
            <pc:sldMk cId="995516696" sldId="276"/>
            <ac:graphicFrameMk id="6" creationId="{CC976708-F0F8-64B9-E893-87B5AB53EC80}"/>
          </ac:graphicFrameMkLst>
        </pc:graphicFrameChg>
      </pc:sldChg>
      <pc:sldChg chg="delCm">
        <pc:chgData name="Sarah Balian" userId="b9b6ec2c-f67a-4485-ae9a-27dddf9569d2" providerId="ADAL" clId="{B10593D1-FF00-4ECC-AA5C-5A06D9F7049C}" dt="2023-01-18T15:03:53.407" v="151"/>
        <pc:sldMkLst>
          <pc:docMk/>
          <pc:sldMk cId="3374680457" sldId="277"/>
        </pc:sldMkLst>
      </pc:sldChg>
      <pc:sldChg chg="modCm">
        <pc:chgData name="Sarah Balian" userId="b9b6ec2c-f67a-4485-ae9a-27dddf9569d2" providerId="ADAL" clId="{B10593D1-FF00-4ECC-AA5C-5A06D9F7049C}" dt="2023-02-01T19:19:30.272" v="227"/>
        <pc:sldMkLst>
          <pc:docMk/>
          <pc:sldMk cId="3303905315" sldId="27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B10593D1-FF00-4ECC-AA5C-5A06D9F7049C}" dt="2023-02-01T19:19:30.272" v="227"/>
              <pc2:cmMkLst xmlns:pc2="http://schemas.microsoft.com/office/powerpoint/2019/9/main/command">
                <pc:docMk/>
                <pc:sldMk cId="3303905315" sldId="278"/>
                <pc2:cmMk id="{D8FDDF7F-9E51-4639-853B-E48DF87D4B0B}"/>
              </pc2:cmMkLst>
              <pc226:cmRplyChg chg="add">
                <pc226:chgData name="Sarah Balian" userId="b9b6ec2c-f67a-4485-ae9a-27dddf9569d2" providerId="ADAL" clId="{B10593D1-FF00-4ECC-AA5C-5A06D9F7049C}" dt="2023-02-01T19:19:27.780" v="226"/>
                <pc2:cmRplyMkLst xmlns:pc2="http://schemas.microsoft.com/office/powerpoint/2019/9/main/command">
                  <pc:docMk/>
                  <pc:sldMk cId="3303905315" sldId="278"/>
                  <pc2:cmMk id="{D8FDDF7F-9E51-4639-853B-E48DF87D4B0B}"/>
                  <pc2:cmRplyMk id="{8EE0A3FC-FD52-4C56-BF91-09FDD2D50C98}"/>
                </pc2:cmRplyMkLst>
              </pc226:cmRplyChg>
            </pc226:cmChg>
          </p:ext>
        </pc:extLst>
      </pc:sldChg>
      <pc:sldChg chg="delCm modCm">
        <pc:chgData name="Sarah Balian" userId="b9b6ec2c-f67a-4485-ae9a-27dddf9569d2" providerId="ADAL" clId="{B10593D1-FF00-4ECC-AA5C-5A06D9F7049C}" dt="2023-02-01T19:19:06.777" v="225"/>
        <pc:sldMkLst>
          <pc:docMk/>
          <pc:sldMk cId="3194101482" sldId="27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B10593D1-FF00-4ECC-AA5C-5A06D9F7049C}" dt="2023-02-01T19:19:06.777" v="225"/>
              <pc2:cmMkLst xmlns:pc2="http://schemas.microsoft.com/office/powerpoint/2019/9/main/command">
                <pc:docMk/>
                <pc:sldMk cId="3194101482" sldId="279"/>
                <pc2:cmMk id="{7AEEBD4B-81A2-4262-AB6E-2A38ABB25B56}"/>
              </pc2:cmMkLst>
              <pc226:cmRplyChg chg="add">
                <pc226:chgData name="Sarah Balian" userId="b9b6ec2c-f67a-4485-ae9a-27dddf9569d2" providerId="ADAL" clId="{B10593D1-FF00-4ECC-AA5C-5A06D9F7049C}" dt="2023-02-01T19:18:37.229" v="224"/>
                <pc2:cmRplyMkLst xmlns:pc2="http://schemas.microsoft.com/office/powerpoint/2019/9/main/command">
                  <pc:docMk/>
                  <pc:sldMk cId="3194101482" sldId="279"/>
                  <pc2:cmMk id="{7AEEBD4B-81A2-4262-AB6E-2A38ABB25B56}"/>
                  <pc2:cmRplyMk id="{24C507C3-2FE4-486C-B606-E920FF7DCB27}"/>
                </pc2:cmRplyMkLst>
              </pc226:cmRplyChg>
            </pc226:cmChg>
          </p:ext>
        </pc:extLst>
      </pc:sldChg>
      <pc:sldChg chg="modSp mod delCm">
        <pc:chgData name="Sarah Balian" userId="b9b6ec2c-f67a-4485-ae9a-27dddf9569d2" providerId="ADAL" clId="{B10593D1-FF00-4ECC-AA5C-5A06D9F7049C}" dt="2023-01-18T15:00:15.959" v="136"/>
        <pc:sldMkLst>
          <pc:docMk/>
          <pc:sldMk cId="2037355660" sldId="280"/>
        </pc:sldMkLst>
        <pc:spChg chg="mod">
          <ac:chgData name="Sarah Balian" userId="b9b6ec2c-f67a-4485-ae9a-27dddf9569d2" providerId="ADAL" clId="{B10593D1-FF00-4ECC-AA5C-5A06D9F7049C}" dt="2023-01-18T14:59:57.186" v="133" actId="1076"/>
          <ac:spMkLst>
            <pc:docMk/>
            <pc:sldMk cId="2037355660" sldId="280"/>
            <ac:spMk id="109" creationId="{07FB85A6-803F-248C-9BF0-ED9823FE18C7}"/>
          </ac:spMkLst>
        </pc:spChg>
        <pc:spChg chg="mod">
          <ac:chgData name="Sarah Balian" userId="b9b6ec2c-f67a-4485-ae9a-27dddf9569d2" providerId="ADAL" clId="{B10593D1-FF00-4ECC-AA5C-5A06D9F7049C}" dt="2023-01-18T14:59:40.218" v="126" actId="27636"/>
          <ac:spMkLst>
            <pc:docMk/>
            <pc:sldMk cId="2037355660" sldId="280"/>
            <ac:spMk id="114" creationId="{605B7913-AC57-1A8B-ABBD-50D7F276BBA3}"/>
          </ac:spMkLst>
        </pc:spChg>
        <pc:spChg chg="mod">
          <ac:chgData name="Sarah Balian" userId="b9b6ec2c-f67a-4485-ae9a-27dddf9569d2" providerId="ADAL" clId="{B10593D1-FF00-4ECC-AA5C-5A06D9F7049C}" dt="2023-01-18T14:59:50.330" v="130" actId="1076"/>
          <ac:spMkLst>
            <pc:docMk/>
            <pc:sldMk cId="2037355660" sldId="280"/>
            <ac:spMk id="115" creationId="{D31902FF-3650-FF2D-370A-FEC0FFF8ACC8}"/>
          </ac:spMkLst>
        </pc:spChg>
      </pc:sldChg>
      <pc:sldChg chg="modCm">
        <pc:chgData name="Sarah Balian" userId="b9b6ec2c-f67a-4485-ae9a-27dddf9569d2" providerId="ADAL" clId="{B10593D1-FF00-4ECC-AA5C-5A06D9F7049C}" dt="2023-02-01T19:20:53.488" v="228"/>
        <pc:sldMkLst>
          <pc:docMk/>
          <pc:sldMk cId="999283337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B10593D1-FF00-4ECC-AA5C-5A06D9F7049C}" dt="2023-02-01T19:20:53.488" v="228"/>
              <pc2:cmMkLst xmlns:pc2="http://schemas.microsoft.com/office/powerpoint/2019/9/main/command">
                <pc:docMk/>
                <pc:sldMk cId="999283337" sldId="281"/>
                <pc2:cmMk id="{3BE32D70-FA6B-4EC2-B1D3-54A78A23C894}"/>
              </pc2:cmMkLst>
              <pc226:cmRplyChg chg="add">
                <pc226:chgData name="Sarah Balian" userId="b9b6ec2c-f67a-4485-ae9a-27dddf9569d2" providerId="ADAL" clId="{B10593D1-FF00-4ECC-AA5C-5A06D9F7049C}" dt="2023-02-01T19:20:53.488" v="228"/>
                <pc2:cmRplyMkLst xmlns:pc2="http://schemas.microsoft.com/office/powerpoint/2019/9/main/command">
                  <pc:docMk/>
                  <pc:sldMk cId="999283337" sldId="281"/>
                  <pc2:cmMk id="{3BE32D70-FA6B-4EC2-B1D3-54A78A23C894}"/>
                  <pc2:cmRplyMk id="{ECEB27DA-B472-495F-A5D8-A609D2FE322C}"/>
                </pc2:cmRplyMkLst>
              </pc226:cmRplyChg>
            </pc226:cmChg>
          </p:ext>
        </pc:extLst>
      </pc:sldChg>
      <pc:sldChg chg="delCm modCm">
        <pc:chgData name="Sarah Balian" userId="b9b6ec2c-f67a-4485-ae9a-27dddf9569d2" providerId="ADAL" clId="{B10593D1-FF00-4ECC-AA5C-5A06D9F7049C}" dt="2023-02-01T19:21:28.088" v="230"/>
        <pc:sldMkLst>
          <pc:docMk/>
          <pc:sldMk cId="3958030153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B10593D1-FF00-4ECC-AA5C-5A06D9F7049C}" dt="2023-02-01T19:21:28.088" v="230"/>
              <pc2:cmMkLst xmlns:pc2="http://schemas.microsoft.com/office/powerpoint/2019/9/main/command">
                <pc:docMk/>
                <pc:sldMk cId="3958030153" sldId="284"/>
                <pc2:cmMk id="{86CC6F0D-D7CF-4A5F-AB51-38422451F7EB}"/>
              </pc2:cmMkLst>
              <pc226:cmRplyChg chg="add">
                <pc226:chgData name="Sarah Balian" userId="b9b6ec2c-f67a-4485-ae9a-27dddf9569d2" providerId="ADAL" clId="{B10593D1-FF00-4ECC-AA5C-5A06D9F7049C}" dt="2023-02-01T19:21:19.512" v="229"/>
                <pc2:cmRplyMkLst xmlns:pc2="http://schemas.microsoft.com/office/powerpoint/2019/9/main/command">
                  <pc:docMk/>
                  <pc:sldMk cId="3958030153" sldId="284"/>
                  <pc2:cmMk id="{86CC6F0D-D7CF-4A5F-AB51-38422451F7EB}"/>
                  <pc2:cmRplyMk id="{A026F78A-BEDB-4B98-B4C1-9743A2085271}"/>
                </pc2:cmRplyMkLst>
              </pc226:cmRplyChg>
            </pc226:cmChg>
          </p:ext>
        </pc:extLst>
      </pc:sldChg>
      <pc:sldChg chg="modSp">
        <pc:chgData name="Sarah Balian" userId="b9b6ec2c-f67a-4485-ae9a-27dddf9569d2" providerId="ADAL" clId="{B10593D1-FF00-4ECC-AA5C-5A06D9F7049C}" dt="2023-02-01T19:22:28.111" v="239"/>
        <pc:sldMkLst>
          <pc:docMk/>
          <pc:sldMk cId="1821595124" sldId="286"/>
        </pc:sldMkLst>
        <pc:graphicFrameChg chg="mod">
          <ac:chgData name="Sarah Balian" userId="b9b6ec2c-f67a-4485-ae9a-27dddf9569d2" providerId="ADAL" clId="{B10593D1-FF00-4ECC-AA5C-5A06D9F7049C}" dt="2023-02-01T19:22:28.111" v="239"/>
          <ac:graphicFrameMkLst>
            <pc:docMk/>
            <pc:sldMk cId="1821595124" sldId="286"/>
            <ac:graphicFrameMk id="6" creationId="{A9A8CC69-E7C7-8BF8-2D2D-ABB1A61EC758}"/>
          </ac:graphicFrameMkLst>
        </pc:graphicFrameChg>
      </pc:sldChg>
      <pc:sldChg chg="modSp mod delCm modCm">
        <pc:chgData name="Sarah Balian" userId="b9b6ec2c-f67a-4485-ae9a-27dddf9569d2" providerId="ADAL" clId="{B10593D1-FF00-4ECC-AA5C-5A06D9F7049C}" dt="2023-01-18T15:03:14.234" v="149"/>
        <pc:sldMkLst>
          <pc:docMk/>
          <pc:sldMk cId="2301792542" sldId="287"/>
        </pc:sldMkLst>
        <pc:spChg chg="mod">
          <ac:chgData name="Sarah Balian" userId="b9b6ec2c-f67a-4485-ae9a-27dddf9569d2" providerId="ADAL" clId="{B10593D1-FF00-4ECC-AA5C-5A06D9F7049C}" dt="2023-01-18T15:03:11.861" v="148" actId="20577"/>
          <ac:spMkLst>
            <pc:docMk/>
            <pc:sldMk cId="2301792542" sldId="287"/>
            <ac:spMk id="10" creationId="{2D953FA9-CD59-752E-4FDA-CC41FF4B8DF2}"/>
          </ac:spMkLst>
        </pc:spChg>
      </pc:sldChg>
      <pc:sldChg chg="add del">
        <pc:chgData name="Sarah Balian" userId="b9b6ec2c-f67a-4485-ae9a-27dddf9569d2" providerId="ADAL" clId="{B10593D1-FF00-4ECC-AA5C-5A06D9F7049C}" dt="2023-01-18T14:51:48.327" v="43"/>
        <pc:sldMkLst>
          <pc:docMk/>
          <pc:sldMk cId="2445805707" sldId="290"/>
        </pc:sldMkLst>
      </pc:sldChg>
    </pc:docChg>
  </pc:docChgLst>
  <pc:docChgLst>
    <pc:chgData name="Balian, Sarah (CNTR)" userId="b3b060d9-4d34-479b-ad68-688eaebf93c5" providerId="ADAL" clId="{4CEA3605-AB5E-46CD-A4F5-762EA0863403}"/>
    <pc:docChg chg="modSld">
      <pc:chgData name="Balian, Sarah (CNTR)" userId="b3b060d9-4d34-479b-ad68-688eaebf93c5" providerId="ADAL" clId="{4CEA3605-AB5E-46CD-A4F5-762EA0863403}" dt="2023-06-05T08:15:29.682" v="17" actId="20577"/>
      <pc:docMkLst>
        <pc:docMk/>
      </pc:docMkLst>
      <pc:sldChg chg="mod modShow">
        <pc:chgData name="Balian, Sarah (CNTR)" userId="b3b060d9-4d34-479b-ad68-688eaebf93c5" providerId="ADAL" clId="{4CEA3605-AB5E-46CD-A4F5-762EA0863403}" dt="2023-06-05T08:14:17.820" v="0" actId="729"/>
        <pc:sldMkLst>
          <pc:docMk/>
          <pc:sldMk cId="901538395" sldId="261"/>
        </pc:sldMkLst>
      </pc:sldChg>
      <pc:sldChg chg="modSp mod delCm">
        <pc:chgData name="Balian, Sarah (CNTR)" userId="b3b060d9-4d34-479b-ad68-688eaebf93c5" providerId="ADAL" clId="{4CEA3605-AB5E-46CD-A4F5-762EA0863403}" dt="2023-06-05T08:15:29.682" v="17" actId="20577"/>
        <pc:sldMkLst>
          <pc:docMk/>
          <pc:sldMk cId="3194101482" sldId="279"/>
        </pc:sldMkLst>
        <pc:spChg chg="mod">
          <ac:chgData name="Balian, Sarah (CNTR)" userId="b3b060d9-4d34-479b-ad68-688eaebf93c5" providerId="ADAL" clId="{4CEA3605-AB5E-46CD-A4F5-762EA0863403}" dt="2023-06-05T08:15:29.682" v="17" actId="20577"/>
          <ac:spMkLst>
            <pc:docMk/>
            <pc:sldMk cId="3194101482" sldId="279"/>
            <ac:spMk id="2" creationId="{6AA74B7B-36AF-A7A5-D5E5-A9172DCE655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4CEA3605-AB5E-46CD-A4F5-762EA0863403}" dt="2023-06-05T08:15:19.260" v="1"/>
              <pc2:cmMkLst xmlns:pc2="http://schemas.microsoft.com/office/powerpoint/2019/9/main/command">
                <pc:docMk/>
                <pc:sldMk cId="3194101482" sldId="279"/>
                <pc2:cmMk id="{7AEEBD4B-81A2-4262-AB6E-2A38ABB25B56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05667412378821E-2"/>
          <c:y val="2.8081688969866358E-2"/>
          <c:w val="0.7238661945780267"/>
          <c:h val="0.8532917730919878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 least basic service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Liberia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80</c:v>
                </c:pt>
                <c:pt idx="1">
                  <c:v>87</c:v>
                </c:pt>
                <c:pt idx="2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0E-4B48-AB00-B375CEECC3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Limited service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Liberia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0E-4B48-AB00-B375CEECC3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Unimproved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Liberia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0E-4B48-AB00-B375CEECC39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Surface water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-5.012097630930781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985-4EA9-B7D9-588F0D826B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Liberia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9</c:v>
                </c:pt>
                <c:pt idx="1">
                  <c:v>2</c:v>
                </c:pt>
                <c:pt idx="2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0E-4B48-AB00-B375CEECC39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27293104"/>
        <c:axId val="627288944"/>
      </c:barChart>
      <c:catAx>
        <c:axId val="62729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27288944"/>
        <c:crosses val="autoZero"/>
        <c:auto val="1"/>
        <c:lblAlgn val="ctr"/>
        <c:lblOffset val="100"/>
        <c:noMultiLvlLbl val="0"/>
      </c:catAx>
      <c:valAx>
        <c:axId val="627288944"/>
        <c:scaling>
          <c:orientation val="minMax"/>
          <c:min val="0"/>
        </c:scaling>
        <c:delete val="1"/>
        <c:axPos val="l"/>
        <c:numFmt formatCode="0%" sourceLinked="1"/>
        <c:majorTickMark val="none"/>
        <c:minorTickMark val="none"/>
        <c:tickLblPos val="nextTo"/>
        <c:crossAx val="62729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0.95416666666666672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0CE-4E9B-BA3B-A2A08FE3010F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CE-4E9B-BA3B-A2A08FE3010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Newspaper</c:v>
                </c:pt>
                <c:pt idx="1">
                  <c:v>Television</c:v>
                </c:pt>
                <c:pt idx="2">
                  <c:v>Radio</c:v>
                </c:pt>
                <c:pt idx="3">
                  <c:v>All three media</c:v>
                </c:pt>
                <c:pt idx="4">
                  <c:v>None of the three media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6</c:v>
                </c:pt>
                <c:pt idx="1">
                  <c:v>31</c:v>
                </c:pt>
                <c:pt idx="2">
                  <c:v>36</c:v>
                </c:pt>
                <c:pt idx="3">
                  <c:v>3</c:v>
                </c:pt>
                <c:pt idx="4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BA-4379-8A39-EF0726616B4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Liberia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Own any mobile phone</c:v>
                </c:pt>
                <c:pt idx="1">
                  <c:v>Own a smart phone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62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F3-4042-95C3-0910CF95DE4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Own any mobile phone</c:v>
                </c:pt>
                <c:pt idx="1">
                  <c:v>Own a smart phone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70</c:v>
                </c:pt>
                <c:pt idx="1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F3-4042-95C3-0910CF95DE48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Own any mobile phone</c:v>
                </c:pt>
                <c:pt idx="1">
                  <c:v>Own a smart phone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48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6F3-4042-95C3-0910CF95DE4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used the internet</c:v>
                </c:pt>
                <c:pt idx="1">
                  <c:v>Used the internet 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38</c:v>
                </c:pt>
                <c:pt idx="1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EF-4BF9-BDF8-87982C51CEF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No education</c:v>
                </c:pt>
                <c:pt idx="1">
                  <c:v>Elementary</c:v>
                </c:pt>
                <c:pt idx="2">
                  <c:v>Junior High</c:v>
                </c:pt>
                <c:pt idx="3">
                  <c:v>Senior High</c:v>
                </c:pt>
                <c:pt idx="4">
                  <c:v>Higher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15</c:v>
                </c:pt>
                <c:pt idx="2">
                  <c:v>38</c:v>
                </c:pt>
                <c:pt idx="3">
                  <c:v>70</c:v>
                </c:pt>
                <c:pt idx="4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58-4007-8A35-048E5CAAD8D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70842654735272E-2"/>
          <c:y val="5.5188492330239029E-2"/>
          <c:w val="0.68807201113283656"/>
          <c:h val="0.8208731460455354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 least basic service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Liberia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22</c:v>
                </c:pt>
                <c:pt idx="1">
                  <c:v>33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0E-4B48-AB00-B375CEECC3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Limited service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Liberia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27</c:v>
                </c:pt>
                <c:pt idx="1">
                  <c:v>36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0E-4B48-AB00-B375CEECC3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Unimproved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Liberia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16</c:v>
                </c:pt>
                <c:pt idx="1">
                  <c:v>17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0E-4B48-AB00-B375CEECC39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Open defecation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Liberia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36</c:v>
                </c:pt>
                <c:pt idx="1">
                  <c:v>14</c:v>
                </c:pt>
                <c:pt idx="2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0E-4B48-AB00-B375CEECC39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27293104"/>
        <c:axId val="627288944"/>
      </c:barChart>
      <c:catAx>
        <c:axId val="62729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27288944"/>
        <c:crosses val="autoZero"/>
        <c:auto val="1"/>
        <c:lblAlgn val="ctr"/>
        <c:lblOffset val="100"/>
        <c:noMultiLvlLbl val="0"/>
      </c:catAx>
      <c:valAx>
        <c:axId val="627288944"/>
        <c:scaling>
          <c:orientation val="minMax"/>
          <c:min val="0"/>
        </c:scaling>
        <c:delete val="1"/>
        <c:axPos val="l"/>
        <c:numFmt formatCode="0%" sourceLinked="1"/>
        <c:majorTickMark val="none"/>
        <c:minorTickMark val="none"/>
        <c:tickLblPos val="nextTo"/>
        <c:crossAx val="62729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8.1661335585646949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Liberia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Liberia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31</c:v>
                </c:pt>
                <c:pt idx="1">
                  <c:v>50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Liberia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Cooking 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Cooking 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Sheet1!$A$2:$A$2</c:f>
              <c:strCache>
                <c:ptCount val="1"/>
                <c:pt idx="0">
                  <c:v>Cooking 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4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Liberia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Television</c:v>
                </c:pt>
                <c:pt idx="2">
                  <c:v>Mobile phone</c:v>
                </c:pt>
                <c:pt idx="3">
                  <c:v>Computer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48</c:v>
                </c:pt>
                <c:pt idx="1">
                  <c:v>23</c:v>
                </c:pt>
                <c:pt idx="2">
                  <c:v>84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Television</c:v>
                </c:pt>
                <c:pt idx="2">
                  <c:v>Mobile phone</c:v>
                </c:pt>
                <c:pt idx="3">
                  <c:v>Computer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52</c:v>
                </c:pt>
                <c:pt idx="1">
                  <c:v>37</c:v>
                </c:pt>
                <c:pt idx="2">
                  <c:v>91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Television</c:v>
                </c:pt>
                <c:pt idx="2">
                  <c:v>Mobile phone</c:v>
                </c:pt>
                <c:pt idx="3">
                  <c:v>Computer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43</c:v>
                </c:pt>
                <c:pt idx="1">
                  <c:v>5</c:v>
                </c:pt>
                <c:pt idx="2">
                  <c:v>75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Liberia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Bicycle</c:v>
                </c:pt>
                <c:pt idx="1">
                  <c:v>Motorcycle/ scooter</c:v>
                </c:pt>
                <c:pt idx="2">
                  <c:v>Car/truck</c:v>
                </c:pt>
                <c:pt idx="3">
                  <c:v>Boat or canoe</c:v>
                </c:pt>
                <c:pt idx="4">
                  <c:v>Wheelbarrow</c:v>
                </c:pt>
                <c:pt idx="5">
                  <c:v>Tricycle or kehkeh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</c:v>
                </c:pt>
                <c:pt idx="1">
                  <c:v>16</c:v>
                </c:pt>
                <c:pt idx="2">
                  <c:v>5</c:v>
                </c:pt>
                <c:pt idx="3">
                  <c:v>1</c:v>
                </c:pt>
                <c:pt idx="4">
                  <c:v>18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Bicycle</c:v>
                </c:pt>
                <c:pt idx="1">
                  <c:v>Motorcycle/ scooter</c:v>
                </c:pt>
                <c:pt idx="2">
                  <c:v>Car/truck</c:v>
                </c:pt>
                <c:pt idx="3">
                  <c:v>Boat or canoe</c:v>
                </c:pt>
                <c:pt idx="4">
                  <c:v>Wheelbarrow</c:v>
                </c:pt>
                <c:pt idx="5">
                  <c:v>Tricycle or kehkeh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5</c:v>
                </c:pt>
                <c:pt idx="1">
                  <c:v>18</c:v>
                </c:pt>
                <c:pt idx="2">
                  <c:v>7</c:v>
                </c:pt>
                <c:pt idx="3">
                  <c:v>1</c:v>
                </c:pt>
                <c:pt idx="4">
                  <c:v>23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Bicycle</c:v>
                </c:pt>
                <c:pt idx="1">
                  <c:v>Motorcycle/ scooter</c:v>
                </c:pt>
                <c:pt idx="2">
                  <c:v>Car/truck</c:v>
                </c:pt>
                <c:pt idx="3">
                  <c:v>Boat or canoe</c:v>
                </c:pt>
                <c:pt idx="4">
                  <c:v>Wheelbarrow</c:v>
                </c:pt>
                <c:pt idx="5">
                  <c:v>Tricycle or kehkeh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15</c:v>
                </c:pt>
                <c:pt idx="2">
                  <c:v>2</c:v>
                </c:pt>
                <c:pt idx="3">
                  <c:v>2</c:v>
                </c:pt>
                <c:pt idx="4">
                  <c:v>11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166-4849-8FB3-75DEF0DC38E0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166-4849-8FB3-75DEF0DC38E0}"/>
              </c:ext>
            </c:extLst>
          </c:dPt>
          <c:cat>
            <c:strRef>
              <c:f>Sheet1!$A$2:$A$3</c:f>
              <c:strCache>
                <c:ptCount val="2"/>
                <c:pt idx="0">
                  <c:v>other</c:v>
                </c:pt>
                <c:pt idx="1">
                  <c:v>under 15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66-4849-8FB3-75DEF0DC38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2F-49E8-A0BC-94A2B7437B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Some primary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2F-49E8-A0BC-94A2B7437BD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Completed primary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2F-49E8-A0BC-94A2B7437BD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Some secondary 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12F-49E8-A0BC-94A2B7437BD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Completed secondary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F6-4BC1-80EE-0C7E27F5A173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F6-4BC1-80EE-0C7E27F5A17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48472745254682"/>
          <c:y val="0.11524386450149605"/>
          <c:w val="0.32880190700800083"/>
          <c:h val="0.710064087973660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ED7C-4607-B7D8-9755AE21631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D7C-4607-B7D8-9755AE21631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D7C-4607-B7D8-9755AE2163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Liberia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54</c:v>
                </c:pt>
                <c:pt idx="1">
                  <c:v>66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19-4794-9F9C-26F5A7EEC3F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0.76689</cdr:x>
      <cdr:y>0.80319</cdr:y>
    </cdr:from>
    <cdr:to>
      <cdr:x>0.82376</cdr:x>
      <cdr:y>0.84848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5127CAAC-830C-C263-1520-EE5FB5F1B658}"/>
            </a:ext>
          </a:extLst>
        </cdr:cNvPr>
        <cdr:cNvSpPr txBox="1"/>
      </cdr:nvSpPr>
      <cdr:spPr>
        <a:xfrm xmlns:a="http://schemas.openxmlformats.org/drawingml/2006/main">
          <a:off x="6048196" y="3978214"/>
          <a:ext cx="448574" cy="2242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&lt;1</a:t>
          </a:r>
          <a:endParaRPr lang="fr-FR" sz="1800" b="1" dirty="0"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FB2333-D0FD-441B-8C3A-E8809877C1C9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0D0A6-21A2-4992-953A-4ACAAFC8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409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63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Pie chart comes from Table 2.9.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Household graphic comes from Table 2.10. 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Note: Table is based on de jure household members, i.e., usual residents.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Person graphic comes from Table 2.10..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515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2.12 (cols 1-6)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0" i="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Note: Education categories refer to the highest level of education attended, whether or not that level was completed.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759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2.13 (col 8)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Percentage literate: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Refers to women who attended schooling higher than the secondary level and women with less schooling who can read a whole sentence or part of a sentence.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612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2.14 (cols 1-5)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393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2.15 (cols 1 &amp; 2)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4096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2.15 (cols 3 &amp; 4)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035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2.15 (col 4)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797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2.2 (cols 1-4)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At least basic service: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Defined as drinking water from an improved source, provided either water is on the premises or round-trip collection time is 30 minutes or less. Includes safely managed drinking water, which is not shown separately.</a:t>
            </a:r>
            <a:r>
              <a:rPr lang="en-US" dirty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Limited service: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Drinking water from an improved source</a:t>
            </a:r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provided round-trip collection time is more than 30 minutes or is unknown.</a:t>
            </a:r>
            <a:r>
              <a:rPr lang="en-US" dirty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Unimproved: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Drinking water from an unprotected dug well or unprotected spring.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311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2.2 (col 1) ONLY IF TAB PLAN INCLUDES SUBNATIONAL UNIT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At least basic service: 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Defined as drinking water from an improved source, provided either water is on the premises or round-trip collection time is 30 minutes or less. Includes safely managed drinking water, which is not shown separately.</a:t>
            </a:r>
            <a:r>
              <a:rPr lang="en-US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627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2.4 (cols 1-4)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At least basic service: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Defined as use of improved facilities that are not shared with other households. Includes safely managed sanitation service, which is not shown separately.</a:t>
            </a:r>
            <a:r>
              <a:rPr lang="en-US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Limited service: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Defined as use of improved facilities shared by 2 or more households.</a:t>
            </a:r>
            <a:r>
              <a:rPr lang="en-US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Unimproved: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Use of flush/pour flush toilet not to sewer, septic tank, or pit latrine, pit latrines without a slab/open pit, hanging toilets/latrines, or buckets.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841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2.6 (cols 4-6)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291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2.6 (col 3)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Cooking = Includes stoves/cookers using electricity,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liquefied petroleum gas</a:t>
            </a:r>
            <a:r>
              <a:rPr lang="en-US" dirty="0"/>
              <a:t>/natural gas/biogas, solar, and alcohol/ethanol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737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2.7 (cols 1-3)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075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2.7 (cols 1-3)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347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2.8 (cols 1-5)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6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212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A group of people standing in water&#10;&#10;Description automatically generated">
            <a:extLst>
              <a:ext uri="{FF2B5EF4-FFF2-40B4-BE49-F238E27FC236}">
                <a16:creationId xmlns:a16="http://schemas.microsoft.com/office/drawing/2014/main" id="{FFFD187C-B46F-FA41-6498-DD8D2DE574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499" y="1598579"/>
            <a:ext cx="2911002" cy="388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037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9963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7207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0621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923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784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39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12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ABF8B66-53A8-8C7F-D97F-323CC18C085D}"/>
              </a:ext>
            </a:extLst>
          </p:cNvPr>
          <p:cNvSpPr/>
          <p:nvPr userDrawn="1"/>
        </p:nvSpPr>
        <p:spPr>
          <a:xfrm>
            <a:off x="1" y="1497573"/>
            <a:ext cx="9144000" cy="4099073"/>
          </a:xfrm>
          <a:prstGeom prst="rect">
            <a:avLst/>
          </a:prstGeom>
          <a:solidFill>
            <a:srgbClr val="C02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1D00F9-644E-02E9-0B53-8D8E94BC59CE}"/>
              </a:ext>
            </a:extLst>
          </p:cNvPr>
          <p:cNvSpPr txBox="1"/>
          <p:nvPr userDrawn="1"/>
        </p:nvSpPr>
        <p:spPr>
          <a:xfrm>
            <a:off x="127262" y="5801313"/>
            <a:ext cx="8889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2022 Liberia Malaria Indicator Survey (MIS)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F62532A7-AA9A-B192-5118-48CACF8F8456}"/>
              </a:ext>
            </a:extLst>
          </p:cNvPr>
          <p:cNvSpPr txBox="1">
            <a:spLocks/>
          </p:cNvSpPr>
          <p:nvPr userDrawn="1"/>
        </p:nvSpPr>
        <p:spPr>
          <a:xfrm>
            <a:off x="1192854" y="769741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#LiberiaMIS</a:t>
            </a:r>
          </a:p>
        </p:txBody>
      </p:sp>
      <p:pic>
        <p:nvPicPr>
          <p:cNvPr id="11" name="Picture 10" descr="A group of people standing in water&#10;&#10;Description automatically generated">
            <a:extLst>
              <a:ext uri="{FF2B5EF4-FFF2-40B4-BE49-F238E27FC236}">
                <a16:creationId xmlns:a16="http://schemas.microsoft.com/office/drawing/2014/main" id="{71A266B4-48C0-7ABA-0FB8-C9A78708F8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499" y="1548898"/>
            <a:ext cx="2911002" cy="398069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691A586-DCD5-E621-050F-71B975238C3D}"/>
              </a:ext>
            </a:extLst>
          </p:cNvPr>
          <p:cNvSpPr/>
          <p:nvPr userDrawn="1"/>
        </p:nvSpPr>
        <p:spPr>
          <a:xfrm>
            <a:off x="0" y="1302089"/>
            <a:ext cx="9144000" cy="246809"/>
          </a:xfrm>
          <a:prstGeom prst="rect">
            <a:avLst/>
          </a:prstGeom>
          <a:solidFill>
            <a:srgbClr val="B3B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08D1A00-B9E7-5702-EEFD-8201ABFC4F15}"/>
              </a:ext>
            </a:extLst>
          </p:cNvPr>
          <p:cNvSpPr/>
          <p:nvPr userDrawn="1"/>
        </p:nvSpPr>
        <p:spPr>
          <a:xfrm>
            <a:off x="0" y="5529596"/>
            <a:ext cx="9144000" cy="246809"/>
          </a:xfrm>
          <a:prstGeom prst="rect">
            <a:avLst/>
          </a:prstGeom>
          <a:solidFill>
            <a:srgbClr val="B3B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205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12F64">
            <a:alpha val="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887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12F64">
            <a:alpha val="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430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62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14554"/>
            <a:ext cx="9144000" cy="555955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Household and Respondent Characteristics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Households with a Means of Transportation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Percent of households with a: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028306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01893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2F83-9C5C-9EE5-6583-B1FE95837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/>
              <a:t>Wealth Index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0752A-9B01-8FBB-7885-654F5F6744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i="0" dirty="0">
                <a:solidFill>
                  <a:schemeClr val="tx1"/>
                </a:solidFill>
              </a:rPr>
              <a:t>Wealth is determined by scoring households based on a set of characteristics including access to electricity and ownership of various consumer goods.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i="0" dirty="0">
                <a:solidFill>
                  <a:schemeClr val="tx1"/>
                </a:solidFill>
              </a:rPr>
              <a:t>Households are then ranked from lowest to highest score.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i="0" dirty="0">
                <a:solidFill>
                  <a:schemeClr val="tx1"/>
                </a:solidFill>
              </a:rPr>
              <a:t>The list is then separated into 5 equal pieces (or quintiles), each representing 20% of the population.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i="0" dirty="0">
                <a:solidFill>
                  <a:schemeClr val="tx1"/>
                </a:solidFill>
              </a:rPr>
              <a:t>Those in the highest quintile (top 20%) may not be “wealthy” but they are of higher socioeconomic status than 80% of the population.</a:t>
            </a:r>
          </a:p>
        </p:txBody>
      </p:sp>
    </p:spTree>
    <p:extLst>
      <p:ext uri="{BB962C8B-B14F-4D97-AF65-F5344CB8AC3E}">
        <p14:creationId xmlns:p14="http://schemas.microsoft.com/office/powerpoint/2010/main" val="1273125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2F83-9C5C-9EE5-6583-B1FE95837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/>
              <a:t>Wealth Index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0752A-9B01-8FBB-7885-654F5F674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830" y="1394576"/>
            <a:ext cx="8183728" cy="1976241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North Central (33%) </a:t>
            </a:r>
            <a:r>
              <a:rPr lang="en-US" sz="2400" i="0" dirty="0">
                <a:solidFill>
                  <a:schemeClr val="tx1"/>
                </a:solidFill>
              </a:rPr>
              <a:t>has the highest proportion of households in the </a:t>
            </a:r>
            <a:r>
              <a:rPr lang="en-US" sz="2400" b="1" i="0" dirty="0">
                <a:solidFill>
                  <a:schemeClr val="accent5"/>
                </a:solidFill>
              </a:rPr>
              <a:t>poorest</a:t>
            </a:r>
            <a:r>
              <a:rPr lang="en-US" sz="2400" i="0" dirty="0">
                <a:solidFill>
                  <a:schemeClr val="tx1"/>
                </a:solidFill>
              </a:rPr>
              <a:t> </a:t>
            </a:r>
            <a:r>
              <a:rPr lang="en-US" sz="2400" b="1" i="0" dirty="0">
                <a:solidFill>
                  <a:schemeClr val="accent5"/>
                </a:solidFill>
              </a:rPr>
              <a:t>quintile</a:t>
            </a:r>
            <a:r>
              <a:rPr lang="en-US" sz="2400" i="0" dirty="0">
                <a:solidFill>
                  <a:schemeClr val="tx1"/>
                </a:solidFill>
              </a:rPr>
              <a:t>, while </a:t>
            </a:r>
            <a:r>
              <a:rPr lang="en-US" sz="2400" b="1" i="0" dirty="0">
                <a:solidFill>
                  <a:schemeClr val="accent5"/>
                </a:solidFill>
              </a:rPr>
              <a:t>Greater Monrovia (53%)</a:t>
            </a:r>
            <a:r>
              <a:rPr lang="en-US" sz="2400" i="0" dirty="0">
                <a:solidFill>
                  <a:schemeClr val="tx1"/>
                </a:solidFill>
              </a:rPr>
              <a:t> has the highest proportion of households in the </a:t>
            </a:r>
            <a:r>
              <a:rPr lang="en-US" sz="2400" b="1" i="0" dirty="0">
                <a:solidFill>
                  <a:schemeClr val="accent5"/>
                </a:solidFill>
              </a:rPr>
              <a:t>wealthiest quintile</a:t>
            </a:r>
            <a:r>
              <a:rPr lang="en-US" sz="2400" i="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A10FEBB-B99F-D7EE-7F62-C9CD013AF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987218"/>
              </p:ext>
            </p:extLst>
          </p:nvPr>
        </p:nvGraphicFramePr>
        <p:xfrm>
          <a:off x="554830" y="3734304"/>
          <a:ext cx="803433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6011">
                  <a:extLst>
                    <a:ext uri="{9D8B030D-6E8A-4147-A177-3AD203B41FA5}">
                      <a16:colId xmlns:a16="http://schemas.microsoft.com/office/drawing/2014/main" val="1450762116"/>
                    </a:ext>
                  </a:extLst>
                </a:gridCol>
                <a:gridCol w="1324056">
                  <a:extLst>
                    <a:ext uri="{9D8B030D-6E8A-4147-A177-3AD203B41FA5}">
                      <a16:colId xmlns:a16="http://schemas.microsoft.com/office/drawing/2014/main" val="1592744898"/>
                    </a:ext>
                  </a:extLst>
                </a:gridCol>
                <a:gridCol w="1278659">
                  <a:extLst>
                    <a:ext uri="{9D8B030D-6E8A-4147-A177-3AD203B41FA5}">
                      <a16:colId xmlns:a16="http://schemas.microsoft.com/office/drawing/2014/main" val="3421851231"/>
                    </a:ext>
                  </a:extLst>
                </a:gridCol>
                <a:gridCol w="1338597">
                  <a:extLst>
                    <a:ext uri="{9D8B030D-6E8A-4147-A177-3AD203B41FA5}">
                      <a16:colId xmlns:a16="http://schemas.microsoft.com/office/drawing/2014/main" val="568046940"/>
                    </a:ext>
                  </a:extLst>
                </a:gridCol>
                <a:gridCol w="1258681">
                  <a:extLst>
                    <a:ext uri="{9D8B030D-6E8A-4147-A177-3AD203B41FA5}">
                      <a16:colId xmlns:a16="http://schemas.microsoft.com/office/drawing/2014/main" val="368392426"/>
                    </a:ext>
                  </a:extLst>
                </a:gridCol>
                <a:gridCol w="1588335">
                  <a:extLst>
                    <a:ext uri="{9D8B030D-6E8A-4147-A177-3AD203B41FA5}">
                      <a16:colId xmlns:a16="http://schemas.microsoft.com/office/drawing/2014/main" val="32938249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800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Lowest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2</a:t>
                      </a:r>
                      <a:r>
                        <a:rPr lang="en-US" sz="2800" baseline="300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nd</a:t>
                      </a:r>
                      <a:endParaRPr lang="en-US" sz="2800">
                        <a:solidFill>
                          <a:schemeClr val="tx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Middle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4</a:t>
                      </a:r>
                      <a:r>
                        <a:rPr lang="en-US" sz="2800" baseline="300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th</a:t>
                      </a:r>
                      <a:r>
                        <a:rPr lang="en-US" sz="28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28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Highest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2787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Urban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7%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8%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19%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32%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34%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006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Rural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37%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35%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21%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5%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7536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632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4769968" cy="435133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Water, Sanitation and Hygiene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Household Characteristics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Household Population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Respondent Characteristics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2</a:t>
            </a:r>
            <a:r>
              <a:rPr lang="en-US" sz="2000" dirty="0"/>
              <a:t> of the Final Report</a:t>
            </a:r>
          </a:p>
        </p:txBody>
      </p:sp>
      <p:pic>
        <p:nvPicPr>
          <p:cNvPr id="2" name="Picture 1" descr="A group of people standing in water&#10;&#10;Description automatically generated">
            <a:extLst>
              <a:ext uri="{FF2B5EF4-FFF2-40B4-BE49-F238E27FC236}">
                <a16:creationId xmlns:a16="http://schemas.microsoft.com/office/drawing/2014/main" id="{97E64E10-0D71-9A80-A8E1-83B274C34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568" y="1146778"/>
            <a:ext cx="2426945" cy="31407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7092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0752A-9B01-8FBB-7885-654F5F674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976" y="1073188"/>
            <a:ext cx="4003114" cy="810706"/>
          </a:xfrm>
        </p:spPr>
        <p:txBody>
          <a:bodyPr>
            <a:normAutofit fontScale="92500"/>
          </a:bodyPr>
          <a:lstStyle/>
          <a:p>
            <a:r>
              <a:rPr lang="en-US" sz="2800" b="1" i="0" dirty="0">
                <a:solidFill>
                  <a:schemeClr val="accent5"/>
                </a:solidFill>
              </a:rPr>
              <a:t>42% </a:t>
            </a:r>
            <a:r>
              <a:rPr lang="en-US" sz="2800" i="0" dirty="0">
                <a:solidFill>
                  <a:schemeClr val="tx1"/>
                </a:solidFill>
              </a:rPr>
              <a:t>of Liberia’s population is </a:t>
            </a:r>
            <a:r>
              <a:rPr lang="en-US" sz="2800" b="1" i="0" dirty="0">
                <a:solidFill>
                  <a:schemeClr val="accent5"/>
                </a:solidFill>
              </a:rPr>
              <a:t>under age 15</a:t>
            </a:r>
            <a:r>
              <a:rPr lang="en-US" sz="2800" i="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9AEBACF-1CFA-6A0E-CC2E-447C02158C3E}"/>
              </a:ext>
            </a:extLst>
          </p:cNvPr>
          <p:cNvSpPr txBox="1">
            <a:spLocks/>
          </p:cNvSpPr>
          <p:nvPr/>
        </p:nvSpPr>
        <p:spPr>
          <a:xfrm>
            <a:off x="-2" y="4242759"/>
            <a:ext cx="9144000" cy="561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i="0" dirty="0">
                <a:solidFill>
                  <a:schemeClr val="tx1"/>
                </a:solidFill>
              </a:rPr>
              <a:t>Households have an average of</a:t>
            </a:r>
            <a:r>
              <a:rPr lang="en-US" sz="2800" b="1" i="0" dirty="0">
                <a:solidFill>
                  <a:schemeClr val="accent5"/>
                </a:solidFill>
              </a:rPr>
              <a:t> 5 members</a:t>
            </a:r>
            <a:r>
              <a:rPr lang="en-US" sz="2800" i="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A110002-1467-F957-A145-6E0C91C79BDA}"/>
              </a:ext>
            </a:extLst>
          </p:cNvPr>
          <p:cNvSpPr txBox="1">
            <a:spLocks/>
          </p:cNvSpPr>
          <p:nvPr/>
        </p:nvSpPr>
        <p:spPr>
          <a:xfrm>
            <a:off x="4631764" y="1044256"/>
            <a:ext cx="4387518" cy="1000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i="0" dirty="0">
                <a:solidFill>
                  <a:schemeClr val="accent5"/>
                </a:solidFill>
              </a:rPr>
              <a:t>33%</a:t>
            </a:r>
            <a:r>
              <a:rPr lang="en-US" sz="2800" i="0" dirty="0">
                <a:solidFill>
                  <a:schemeClr val="tx1"/>
                </a:solidFill>
              </a:rPr>
              <a:t> of households are </a:t>
            </a:r>
            <a:r>
              <a:rPr lang="en-US" sz="2800" b="1" i="0" dirty="0">
                <a:solidFill>
                  <a:schemeClr val="accent5"/>
                </a:solidFill>
              </a:rPr>
              <a:t>headed by women</a:t>
            </a:r>
            <a:r>
              <a:rPr lang="en-US" sz="2800" i="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57FCD19-84D5-8471-F566-EF62B0A391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9090" y="2128983"/>
            <a:ext cx="842600" cy="842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6EDD504-E2D3-12DA-44CF-5F0CB0196A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4598" y="2128983"/>
            <a:ext cx="842600" cy="842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F04A50-5640-BF1B-4583-9308DC814E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0106" y="2136246"/>
            <a:ext cx="842600" cy="842600"/>
          </a:xfrm>
          <a:prstGeom prst="rect">
            <a:avLst/>
          </a:prstGeom>
        </p:spPr>
      </p:pic>
      <p:pic>
        <p:nvPicPr>
          <p:cNvPr id="21" name="Picture 20" descr="Icon&#10;&#10;Description automatically generated with low confidence">
            <a:extLst>
              <a:ext uri="{FF2B5EF4-FFF2-40B4-BE49-F238E27FC236}">
                <a16:creationId xmlns:a16="http://schemas.microsoft.com/office/drawing/2014/main" id="{9D53BC9F-263B-B0EF-60EE-5AC434675B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14" y="2128983"/>
            <a:ext cx="842600" cy="842600"/>
          </a:xfrm>
          <a:prstGeom prst="rect">
            <a:avLst/>
          </a:prstGeom>
        </p:spPr>
      </p:pic>
      <p:pic>
        <p:nvPicPr>
          <p:cNvPr id="22" name="Picture 21" descr="Icon&#10;&#10;Description automatically generated with low confidence">
            <a:extLst>
              <a:ext uri="{FF2B5EF4-FFF2-40B4-BE49-F238E27FC236}">
                <a16:creationId xmlns:a16="http://schemas.microsoft.com/office/drawing/2014/main" id="{CC949830-F1B3-1658-99E3-E4B160F8C2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120" y="2136246"/>
            <a:ext cx="842600" cy="842600"/>
          </a:xfrm>
          <a:prstGeom prst="rect">
            <a:avLst/>
          </a:prstGeom>
        </p:spPr>
      </p:pic>
      <p:pic>
        <p:nvPicPr>
          <p:cNvPr id="23" name="Picture 22" descr="Icon&#10;&#10;Description automatically generated with low confidence">
            <a:extLst>
              <a:ext uri="{FF2B5EF4-FFF2-40B4-BE49-F238E27FC236}">
                <a16:creationId xmlns:a16="http://schemas.microsoft.com/office/drawing/2014/main" id="{7E8626AC-562A-ADC0-CB46-B2380591FB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8" y="2982825"/>
            <a:ext cx="842600" cy="842600"/>
          </a:xfrm>
          <a:prstGeom prst="rect">
            <a:avLst/>
          </a:prstGeom>
        </p:spPr>
      </p:pic>
      <p:pic>
        <p:nvPicPr>
          <p:cNvPr id="24" name="Picture 23" descr="Icon&#10;&#10;Description automatically generated with low confidence">
            <a:extLst>
              <a:ext uri="{FF2B5EF4-FFF2-40B4-BE49-F238E27FC236}">
                <a16:creationId xmlns:a16="http://schemas.microsoft.com/office/drawing/2014/main" id="{3AEA9D39-D770-5BE1-49CF-9FC9FABE1A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6" y="2982825"/>
            <a:ext cx="842600" cy="842600"/>
          </a:xfrm>
          <a:prstGeom prst="rect">
            <a:avLst/>
          </a:prstGeom>
        </p:spPr>
      </p:pic>
      <p:pic>
        <p:nvPicPr>
          <p:cNvPr id="25" name="Picture 24" descr="Icon&#10;&#10;Description automatically generated with low confidence">
            <a:extLst>
              <a:ext uri="{FF2B5EF4-FFF2-40B4-BE49-F238E27FC236}">
                <a16:creationId xmlns:a16="http://schemas.microsoft.com/office/drawing/2014/main" id="{1BEC3A91-185F-677F-A916-DC7703515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14" y="2990088"/>
            <a:ext cx="842600" cy="842600"/>
          </a:xfrm>
          <a:prstGeom prst="rect">
            <a:avLst/>
          </a:prstGeom>
        </p:spPr>
      </p:pic>
      <p:pic>
        <p:nvPicPr>
          <p:cNvPr id="26" name="Picture 25" descr="Icon&#10;&#10;Description automatically generated with low confidence">
            <a:extLst>
              <a:ext uri="{FF2B5EF4-FFF2-40B4-BE49-F238E27FC236}">
                <a16:creationId xmlns:a16="http://schemas.microsoft.com/office/drawing/2014/main" id="{FBB6DA96-80D8-6C4C-CACE-F0D89219AC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22" y="2982825"/>
            <a:ext cx="842600" cy="842600"/>
          </a:xfrm>
          <a:prstGeom prst="rect">
            <a:avLst/>
          </a:prstGeom>
        </p:spPr>
      </p:pic>
      <p:pic>
        <p:nvPicPr>
          <p:cNvPr id="27" name="Picture 26" descr="Icon&#10;&#10;Description automatically generated with low confidence">
            <a:extLst>
              <a:ext uri="{FF2B5EF4-FFF2-40B4-BE49-F238E27FC236}">
                <a16:creationId xmlns:a16="http://schemas.microsoft.com/office/drawing/2014/main" id="{A044B5A7-A11A-3795-0D88-CDE681F9CD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28" y="2990088"/>
            <a:ext cx="842600" cy="8426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B0A80D2E-6186-9946-9D68-AF1640AEA1B6}"/>
              </a:ext>
            </a:extLst>
          </p:cNvPr>
          <p:cNvGrpSpPr/>
          <p:nvPr/>
        </p:nvGrpSpPr>
        <p:grpSpPr>
          <a:xfrm>
            <a:off x="1475406" y="4861702"/>
            <a:ext cx="6193183" cy="1571964"/>
            <a:chOff x="1093939" y="4724178"/>
            <a:chExt cx="6193183" cy="1571964"/>
          </a:xfrm>
        </p:grpSpPr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ACF57019-FCBA-85F6-08BD-B4F73C74C3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605" t="16913" r="30913" b="16297"/>
            <a:stretch/>
          </p:blipFill>
          <p:spPr>
            <a:xfrm>
              <a:off x="6322477" y="4724178"/>
              <a:ext cx="964645" cy="1554557"/>
            </a:xfrm>
            <a:prstGeom prst="rect">
              <a:avLst/>
            </a:prstGeom>
          </p:spPr>
        </p:pic>
        <p:pic>
          <p:nvPicPr>
            <p:cNvPr id="7" name="Picture 6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5A80D062-34C2-A088-3A5E-04A7DA076F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1093939" y="4741584"/>
              <a:ext cx="835489" cy="1554557"/>
            </a:xfrm>
            <a:prstGeom prst="rect">
              <a:avLst/>
            </a:prstGeom>
          </p:spPr>
        </p:pic>
        <p:pic>
          <p:nvPicPr>
            <p:cNvPr id="10" name="Picture 9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4EF4713C-8320-5B9D-65A6-9A8BCFA2DA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2411109" y="4741584"/>
              <a:ext cx="835489" cy="1554558"/>
            </a:xfrm>
            <a:prstGeom prst="rect">
              <a:avLst/>
            </a:prstGeom>
          </p:spPr>
        </p:pic>
        <p:pic>
          <p:nvPicPr>
            <p:cNvPr id="11" name="Picture 10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609B5BBC-CAD5-85BF-BCE1-12CBBA30EB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3728279" y="4741584"/>
              <a:ext cx="835489" cy="1554558"/>
            </a:xfrm>
            <a:prstGeom prst="rect">
              <a:avLst/>
            </a:prstGeom>
          </p:spPr>
        </p:pic>
        <p:pic>
          <p:nvPicPr>
            <p:cNvPr id="12" name="Picture 11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7F51D2D0-3380-9900-53CC-F97556239B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5045449" y="4741584"/>
              <a:ext cx="835489" cy="1554558"/>
            </a:xfrm>
            <a:prstGeom prst="rect">
              <a:avLst/>
            </a:prstGeom>
          </p:spPr>
        </p:pic>
        <p:pic>
          <p:nvPicPr>
            <p:cNvPr id="5" name="Picture 4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789A4105-D72A-7B8E-7B2B-E659903979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4" t="17009" r="32256" b="16423"/>
            <a:stretch/>
          </p:blipFill>
          <p:spPr>
            <a:xfrm>
              <a:off x="6362619" y="4724178"/>
              <a:ext cx="835489" cy="1554558"/>
            </a:xfrm>
            <a:prstGeom prst="rect">
              <a:avLst/>
            </a:prstGeom>
          </p:spPr>
        </p:pic>
      </p:grp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8DBBE3D-6949-EFD7-F206-E4F21428E6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4538509"/>
              </p:ext>
            </p:extLst>
          </p:nvPr>
        </p:nvGraphicFramePr>
        <p:xfrm>
          <a:off x="885369" y="1888129"/>
          <a:ext cx="2766187" cy="2134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84FB37FA-57B7-82B0-11D2-A495A7B1D177}"/>
              </a:ext>
            </a:extLst>
          </p:cNvPr>
          <p:cNvSpPr txBox="1">
            <a:spLocks/>
          </p:cNvSpPr>
          <p:nvPr/>
        </p:nvSpPr>
        <p:spPr>
          <a:xfrm>
            <a:off x="688414" y="159078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/>
              <a:t>Household Population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3BC4E1-9CF1-1167-5E63-AE51A8448F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13" t="-2058" r="62443" b="2058"/>
          <a:stretch/>
        </p:blipFill>
        <p:spPr>
          <a:xfrm>
            <a:off x="7049854" y="2125004"/>
            <a:ext cx="325307" cy="84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77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5128412" cy="435133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Water, Sanitation and Hygiene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Household Characteristics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Household Population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Respondent Characteristics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2</a:t>
            </a:r>
            <a:r>
              <a:rPr lang="en-US" sz="2000" dirty="0"/>
              <a:t> of the Final Report</a:t>
            </a:r>
          </a:p>
        </p:txBody>
      </p:sp>
      <p:pic>
        <p:nvPicPr>
          <p:cNvPr id="2" name="Picture 1" descr="A group of people standing in water&#10;&#10;Description automatically generated">
            <a:extLst>
              <a:ext uri="{FF2B5EF4-FFF2-40B4-BE49-F238E27FC236}">
                <a16:creationId xmlns:a16="http://schemas.microsoft.com/office/drawing/2014/main" id="{157EA4E1-25DF-BFC2-5EF6-EB5B4CBC7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568" y="1146778"/>
            <a:ext cx="2426945" cy="31407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7788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295EACE-65CF-4F58-0B23-5A7121E460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7056731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66289E57-F723-5FCC-E3A3-7577DD269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Women’s Education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98E7DC2-50A4-E0EC-5F44-3FDEFEFE9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Percent distribution of women age 15-49 by level of education</a:t>
            </a:r>
          </a:p>
        </p:txBody>
      </p:sp>
    </p:spTree>
    <p:extLst>
      <p:ext uri="{BB962C8B-B14F-4D97-AF65-F5344CB8AC3E}">
        <p14:creationId xmlns:p14="http://schemas.microsoft.com/office/powerpoint/2010/main" val="372197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758D0FD-8ED4-98B3-964E-1974A7E9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Literacy by Residence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EDD9AC5-CF59-A228-D4CE-61A7DD44C0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Percent of women age 15-49 who are literate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BEB1D1D-BB94-82D7-56EE-61A9A490C9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1427106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615709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B929356-21C9-E434-FF48-BFBCC37B1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Exposure to Mass Media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EE80121-1996-EFC2-134D-5FF9FD614B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Percent of women age 15-49 who are exposed to specific media on a weekly basis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E06D7885-04A1-F882-6FFC-1488123A98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325881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224166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FE4F3-B03D-D9ED-47BF-46AB679BC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Phone Ownership by Residence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E982EA1-312A-B1BF-E6DA-17212ACCF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Percent of women age 15-49 who: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A263509-93D3-DEF6-7DF4-C12F907D78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2572247"/>
              </p:ext>
            </p:extLst>
          </p:nvPr>
        </p:nvGraphicFramePr>
        <p:xfrm>
          <a:off x="628648" y="2349996"/>
          <a:ext cx="7886699" cy="4247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73404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5004054" cy="435133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Water, Sanitation and Hygiene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Household Characteristics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Household Population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Respondent Characteristics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2</a:t>
            </a:r>
            <a:r>
              <a:rPr lang="en-US" sz="2000" dirty="0"/>
              <a:t> of the Final Report</a:t>
            </a:r>
          </a:p>
        </p:txBody>
      </p:sp>
      <p:pic>
        <p:nvPicPr>
          <p:cNvPr id="4" name="Picture 3" descr="A group of people standing in water&#10;&#10;Description automatically generated">
            <a:extLst>
              <a:ext uri="{FF2B5EF4-FFF2-40B4-BE49-F238E27FC236}">
                <a16:creationId xmlns:a16="http://schemas.microsoft.com/office/drawing/2014/main" id="{EEC8C74F-58DC-4DB1-422B-7B379B7193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568" y="1146778"/>
            <a:ext cx="2426945" cy="31407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6661825-0D59-218E-AAD8-649CFA0B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Internet Use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A488B2-EDBD-A779-BAD7-F2CD320807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39682"/>
            <a:ext cx="7886700" cy="427457"/>
          </a:xfrm>
        </p:spPr>
        <p:txBody>
          <a:bodyPr/>
          <a:lstStyle/>
          <a:p>
            <a:r>
              <a:rPr lang="en-US" dirty="0"/>
              <a:t>Percent of women age 15-49 who: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90846D6-0C63-CFAF-DB67-FB38923C33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0876839"/>
              </p:ext>
            </p:extLst>
          </p:nvPr>
        </p:nvGraphicFramePr>
        <p:xfrm>
          <a:off x="628649" y="2333549"/>
          <a:ext cx="7886699" cy="4159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138F98F0-8FEF-051E-26B2-0EE6B2F47B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F7E15CA-AA65-DBF6-737E-03B8952378E7}"/>
              </a:ext>
            </a:extLst>
          </p:cNvPr>
          <p:cNvSpPr txBox="1">
            <a:spLocks/>
          </p:cNvSpPr>
          <p:nvPr/>
        </p:nvSpPr>
        <p:spPr>
          <a:xfrm>
            <a:off x="7267294" y="805178"/>
            <a:ext cx="187856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17.8.1</a:t>
            </a:r>
          </a:p>
        </p:txBody>
      </p:sp>
    </p:spTree>
    <p:extLst>
      <p:ext uri="{BB962C8B-B14F-4D97-AF65-F5344CB8AC3E}">
        <p14:creationId xmlns:p14="http://schemas.microsoft.com/office/powerpoint/2010/main" val="4662407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03D0F40-B1A4-4108-3102-8518B15A8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Internet Use by Education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849B1F-E6AF-B55C-2F28-3D9873DD68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Percent of women age 15-49 who used the internet in the last 12 months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687E17F5-6851-BD23-D703-C5DA6B78EF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485161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7A2160FE-137B-3463-55A6-6228610C6C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C15E73A-72A4-EC3D-8701-1037A0AFA4C3}"/>
              </a:ext>
            </a:extLst>
          </p:cNvPr>
          <p:cNvSpPr txBox="1">
            <a:spLocks/>
          </p:cNvSpPr>
          <p:nvPr/>
        </p:nvSpPr>
        <p:spPr>
          <a:xfrm>
            <a:off x="7186429" y="805178"/>
            <a:ext cx="204029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17.8.1</a:t>
            </a:r>
          </a:p>
        </p:txBody>
      </p:sp>
    </p:spTree>
    <p:extLst>
      <p:ext uri="{BB962C8B-B14F-4D97-AF65-F5344CB8AC3E}">
        <p14:creationId xmlns:p14="http://schemas.microsoft.com/office/powerpoint/2010/main" val="3738916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31% </a:t>
            </a:r>
            <a:r>
              <a:rPr lang="en-US" sz="2800" i="0" dirty="0"/>
              <a:t>of the population has access to </a:t>
            </a:r>
            <a:r>
              <a:rPr lang="en-US" sz="2800" b="1" i="0" dirty="0">
                <a:solidFill>
                  <a:schemeClr val="accent5"/>
                </a:solidFill>
              </a:rPr>
              <a:t>electricity</a:t>
            </a:r>
            <a:r>
              <a:rPr lang="en-US" sz="2800" i="0" dirty="0"/>
              <a:t>.</a:t>
            </a:r>
            <a:endParaRPr lang="en-US" sz="28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80%</a:t>
            </a:r>
            <a:r>
              <a:rPr lang="en-US" sz="2800" i="0" dirty="0"/>
              <a:t> of the population has at least </a:t>
            </a:r>
            <a:r>
              <a:rPr lang="en-US" sz="2800" b="1" i="0" dirty="0">
                <a:solidFill>
                  <a:schemeClr val="accent5"/>
                </a:solidFill>
              </a:rPr>
              <a:t>basic drinking water service</a:t>
            </a:r>
            <a:r>
              <a:rPr lang="en-US" sz="2800" i="0" dirty="0"/>
              <a:t>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22% </a:t>
            </a:r>
            <a:r>
              <a:rPr lang="en-US" sz="2800" i="0" dirty="0"/>
              <a:t>of the population has at least </a:t>
            </a:r>
            <a:r>
              <a:rPr lang="en-US" sz="2800" b="1" i="0" dirty="0">
                <a:solidFill>
                  <a:schemeClr val="accent5"/>
                </a:solidFill>
              </a:rPr>
              <a:t>basic sanitation service</a:t>
            </a:r>
            <a:r>
              <a:rPr lang="en-US" sz="2800" i="0" dirty="0"/>
              <a:t>.</a:t>
            </a:r>
            <a:endParaRPr lang="en-US" sz="28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29% </a:t>
            </a:r>
            <a:r>
              <a:rPr lang="en-US" sz="2800" i="0" dirty="0"/>
              <a:t>of women have </a:t>
            </a:r>
            <a:r>
              <a:rPr lang="en-US" sz="2800" b="1" i="0" dirty="0">
                <a:solidFill>
                  <a:schemeClr val="accent5"/>
                </a:solidFill>
              </a:rPr>
              <a:t>no formal education, </a:t>
            </a:r>
            <a:r>
              <a:rPr lang="en-US" sz="2800" i="0" dirty="0"/>
              <a:t>while </a:t>
            </a:r>
            <a:r>
              <a:rPr lang="en-US" sz="2800" b="1" i="0" dirty="0">
                <a:solidFill>
                  <a:schemeClr val="accent5"/>
                </a:solidFill>
              </a:rPr>
              <a:t>7% </a:t>
            </a:r>
            <a:r>
              <a:rPr lang="en-US" sz="2800" i="0" dirty="0"/>
              <a:t>of women have </a:t>
            </a:r>
            <a:r>
              <a:rPr lang="en-US" sz="2800" b="1" i="0" dirty="0">
                <a:solidFill>
                  <a:schemeClr val="accent5"/>
                </a:solidFill>
              </a:rPr>
              <a:t>more than secondary education</a:t>
            </a:r>
            <a:r>
              <a:rPr lang="en-US" sz="2800" i="0" dirty="0"/>
              <a:t>.</a:t>
            </a:r>
            <a:endParaRPr lang="en-US" sz="28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54% </a:t>
            </a:r>
            <a:r>
              <a:rPr lang="en-US" sz="2800" i="0" dirty="0"/>
              <a:t>of women are </a:t>
            </a:r>
            <a:r>
              <a:rPr lang="en-US" sz="2800" b="1" i="0" dirty="0">
                <a:solidFill>
                  <a:schemeClr val="accent5"/>
                </a:solidFill>
              </a:rPr>
              <a:t>literate</a:t>
            </a:r>
            <a:r>
              <a:rPr lang="en-US" sz="2800" i="0" dirty="0"/>
              <a:t>.</a:t>
            </a:r>
            <a:endParaRPr lang="en-US" sz="28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51% </a:t>
            </a:r>
            <a:r>
              <a:rPr lang="en-US" sz="2800" i="0" dirty="0"/>
              <a:t>of women </a:t>
            </a:r>
            <a:r>
              <a:rPr lang="en-US" sz="2800" b="1" i="0" dirty="0">
                <a:solidFill>
                  <a:schemeClr val="accent5"/>
                </a:solidFill>
              </a:rPr>
              <a:t>do not access newspapers, television or radio </a:t>
            </a:r>
            <a:r>
              <a:rPr lang="en-US" sz="2800" i="0" dirty="0"/>
              <a:t>on a weekly basis.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33% </a:t>
            </a:r>
            <a:r>
              <a:rPr lang="en-US" sz="2800" i="0" dirty="0"/>
              <a:t>of women </a:t>
            </a:r>
            <a:r>
              <a:rPr lang="en-US" sz="2800" b="1" i="0" dirty="0">
                <a:solidFill>
                  <a:schemeClr val="accent5"/>
                </a:solidFill>
              </a:rPr>
              <a:t>used the internet </a:t>
            </a:r>
            <a:r>
              <a:rPr lang="en-US" sz="2800" i="0" dirty="0"/>
              <a:t>in the last 12 months.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800" i="0" dirty="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8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4B7B-36AF-A7A5-D5E5-A9172DCE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Drinking Water Service </a:t>
            </a:r>
            <a:br>
              <a:rPr lang="en-US" sz="3600" dirty="0"/>
            </a:br>
            <a:r>
              <a:rPr lang="en-US" sz="3600" dirty="0"/>
              <a:t>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28AC5-2484-C681-1E51-654A978D4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14958"/>
            <a:ext cx="7886700" cy="384175"/>
          </a:xfrm>
        </p:spPr>
        <p:txBody>
          <a:bodyPr/>
          <a:lstStyle/>
          <a:p>
            <a:r>
              <a:rPr lang="en-US" dirty="0"/>
              <a:t>Percent distribution of household population by drinking water service ladder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101D358-B10F-16E5-B75D-9B656EAA96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7457795"/>
              </p:ext>
            </p:extLst>
          </p:nvPr>
        </p:nvGraphicFramePr>
        <p:xfrm>
          <a:off x="314325" y="1709058"/>
          <a:ext cx="8515350" cy="5148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A3007D4E-4152-DA64-1C5B-1C1702AC0B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480164-809D-035F-3738-F8F3C36F5198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1.4.1, 6.1.1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E66A1F-69D5-F6D8-C993-87ABBAF5D6EB}"/>
              </a:ext>
            </a:extLst>
          </p:cNvPr>
          <p:cNvSpPr txBox="1"/>
          <p:nvPr/>
        </p:nvSpPr>
        <p:spPr>
          <a:xfrm>
            <a:off x="6503213" y="6408115"/>
            <a:ext cx="2384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Figures ≠ due to rounding.</a:t>
            </a:r>
            <a:endParaRPr lang="fr-FR" sz="16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101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4B7B-36AF-A7A5-D5E5-A9172DCE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2" y="-195296"/>
            <a:ext cx="8367745" cy="1325563"/>
          </a:xfrm>
        </p:spPr>
        <p:txBody>
          <a:bodyPr>
            <a:normAutofit/>
          </a:bodyPr>
          <a:lstStyle/>
          <a:p>
            <a:r>
              <a:rPr lang="en-US" sz="3600" dirty="0"/>
              <a:t>Basic Drinking Water Service by Region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28AC5-2484-C681-1E51-654A978D4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392" y="715680"/>
            <a:ext cx="7886700" cy="634422"/>
          </a:xfrm>
        </p:spPr>
        <p:txBody>
          <a:bodyPr>
            <a:normAutofit/>
          </a:bodyPr>
          <a:lstStyle/>
          <a:p>
            <a:r>
              <a:rPr lang="en-US" dirty="0"/>
              <a:t>Percent of household population with at least basic service for drinking water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4E608E9-71F6-7651-16FD-E39DF3094A25}"/>
              </a:ext>
            </a:extLst>
          </p:cNvPr>
          <p:cNvSpPr txBox="1"/>
          <p:nvPr/>
        </p:nvSpPr>
        <p:spPr>
          <a:xfrm>
            <a:off x="6974119" y="1953753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Liberia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80%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9A365851-F2B8-79BC-1677-82D2C720CC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815F2441-966B-2B80-AC00-97C3EB5A6202}"/>
              </a:ext>
            </a:extLst>
          </p:cNvPr>
          <p:cNvSpPr txBox="1">
            <a:spLocks/>
          </p:cNvSpPr>
          <p:nvPr/>
        </p:nvSpPr>
        <p:spPr>
          <a:xfrm>
            <a:off x="7416756" y="791181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1.4.1, 6.1.1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187FE792-CE5B-4096-D2F1-1354F5E1956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39591" y="1179204"/>
            <a:ext cx="5823762" cy="5823762"/>
            <a:chOff x="1192" y="839"/>
            <a:chExt cx="2880" cy="288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F93B811A-06EC-C8B3-5508-268C6AC0B1C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92" y="839"/>
              <a:ext cx="2880" cy="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08C8AC-A336-81DB-02E3-B2271E2C60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9" y="2306"/>
              <a:ext cx="122" cy="128"/>
            </a:xfrm>
            <a:custGeom>
              <a:avLst/>
              <a:gdLst>
                <a:gd name="T0" fmla="*/ 9 w 122"/>
                <a:gd name="T1" fmla="*/ 54 h 128"/>
                <a:gd name="T2" fmla="*/ 5 w 122"/>
                <a:gd name="T3" fmla="*/ 50 h 128"/>
                <a:gd name="T4" fmla="*/ 59 w 122"/>
                <a:gd name="T5" fmla="*/ 6 h 128"/>
                <a:gd name="T6" fmla="*/ 71 w 122"/>
                <a:gd name="T7" fmla="*/ 13 h 128"/>
                <a:gd name="T8" fmla="*/ 78 w 122"/>
                <a:gd name="T9" fmla="*/ 29 h 128"/>
                <a:gd name="T10" fmla="*/ 69 w 122"/>
                <a:gd name="T11" fmla="*/ 36 h 128"/>
                <a:gd name="T12" fmla="*/ 65 w 122"/>
                <a:gd name="T13" fmla="*/ 38 h 128"/>
                <a:gd name="T14" fmla="*/ 59 w 122"/>
                <a:gd name="T15" fmla="*/ 36 h 128"/>
                <a:gd name="T16" fmla="*/ 59 w 122"/>
                <a:gd name="T17" fmla="*/ 38 h 128"/>
                <a:gd name="T18" fmla="*/ 57 w 122"/>
                <a:gd name="T19" fmla="*/ 40 h 128"/>
                <a:gd name="T20" fmla="*/ 57 w 122"/>
                <a:gd name="T21" fmla="*/ 42 h 128"/>
                <a:gd name="T22" fmla="*/ 57 w 122"/>
                <a:gd name="T23" fmla="*/ 44 h 128"/>
                <a:gd name="T24" fmla="*/ 59 w 122"/>
                <a:gd name="T25" fmla="*/ 44 h 128"/>
                <a:gd name="T26" fmla="*/ 61 w 122"/>
                <a:gd name="T27" fmla="*/ 48 h 128"/>
                <a:gd name="T28" fmla="*/ 65 w 122"/>
                <a:gd name="T29" fmla="*/ 48 h 128"/>
                <a:gd name="T30" fmla="*/ 65 w 122"/>
                <a:gd name="T31" fmla="*/ 50 h 128"/>
                <a:gd name="T32" fmla="*/ 65 w 122"/>
                <a:gd name="T33" fmla="*/ 55 h 128"/>
                <a:gd name="T34" fmla="*/ 72 w 122"/>
                <a:gd name="T35" fmla="*/ 54 h 128"/>
                <a:gd name="T36" fmla="*/ 84 w 122"/>
                <a:gd name="T37" fmla="*/ 54 h 128"/>
                <a:gd name="T38" fmla="*/ 97 w 122"/>
                <a:gd name="T39" fmla="*/ 50 h 128"/>
                <a:gd name="T40" fmla="*/ 101 w 122"/>
                <a:gd name="T41" fmla="*/ 50 h 128"/>
                <a:gd name="T42" fmla="*/ 107 w 122"/>
                <a:gd name="T43" fmla="*/ 54 h 128"/>
                <a:gd name="T44" fmla="*/ 107 w 122"/>
                <a:gd name="T45" fmla="*/ 61 h 128"/>
                <a:gd name="T46" fmla="*/ 107 w 122"/>
                <a:gd name="T47" fmla="*/ 71 h 128"/>
                <a:gd name="T48" fmla="*/ 107 w 122"/>
                <a:gd name="T49" fmla="*/ 80 h 128"/>
                <a:gd name="T50" fmla="*/ 105 w 122"/>
                <a:gd name="T51" fmla="*/ 84 h 128"/>
                <a:gd name="T52" fmla="*/ 101 w 122"/>
                <a:gd name="T53" fmla="*/ 94 h 128"/>
                <a:gd name="T54" fmla="*/ 101 w 122"/>
                <a:gd name="T55" fmla="*/ 96 h 128"/>
                <a:gd name="T56" fmla="*/ 101 w 122"/>
                <a:gd name="T57" fmla="*/ 98 h 128"/>
                <a:gd name="T58" fmla="*/ 101 w 122"/>
                <a:gd name="T59" fmla="*/ 100 h 128"/>
                <a:gd name="T60" fmla="*/ 99 w 122"/>
                <a:gd name="T61" fmla="*/ 100 h 128"/>
                <a:gd name="T62" fmla="*/ 103 w 122"/>
                <a:gd name="T63" fmla="*/ 105 h 128"/>
                <a:gd name="T64" fmla="*/ 109 w 122"/>
                <a:gd name="T65" fmla="*/ 105 h 128"/>
                <a:gd name="T66" fmla="*/ 115 w 122"/>
                <a:gd name="T67" fmla="*/ 113 h 128"/>
                <a:gd name="T68" fmla="*/ 117 w 122"/>
                <a:gd name="T69" fmla="*/ 115 h 128"/>
                <a:gd name="T70" fmla="*/ 117 w 122"/>
                <a:gd name="T71" fmla="*/ 128 h 128"/>
                <a:gd name="T72" fmla="*/ 101 w 122"/>
                <a:gd name="T73" fmla="*/ 125 h 128"/>
                <a:gd name="T74" fmla="*/ 92 w 122"/>
                <a:gd name="T75" fmla="*/ 121 h 128"/>
                <a:gd name="T76" fmla="*/ 76 w 122"/>
                <a:gd name="T77" fmla="*/ 117 h 128"/>
                <a:gd name="T78" fmla="*/ 67 w 122"/>
                <a:gd name="T79" fmla="*/ 103 h 128"/>
                <a:gd name="T80" fmla="*/ 51 w 122"/>
                <a:gd name="T81" fmla="*/ 98 h 128"/>
                <a:gd name="T82" fmla="*/ 44 w 122"/>
                <a:gd name="T83" fmla="*/ 96 h 128"/>
                <a:gd name="T84" fmla="*/ 28 w 122"/>
                <a:gd name="T85" fmla="*/ 88 h 128"/>
                <a:gd name="T86" fmla="*/ 15 w 122"/>
                <a:gd name="T87" fmla="*/ 80 h 128"/>
                <a:gd name="T88" fmla="*/ 0 w 122"/>
                <a:gd name="T89" fmla="*/ 67 h 128"/>
                <a:gd name="T90" fmla="*/ 3 w 122"/>
                <a:gd name="T91" fmla="*/ 61 h 128"/>
                <a:gd name="T92" fmla="*/ 7 w 122"/>
                <a:gd name="T93" fmla="*/ 59 h 128"/>
                <a:gd name="T94" fmla="*/ 13 w 122"/>
                <a:gd name="T95" fmla="*/ 65 h 128"/>
                <a:gd name="T96" fmla="*/ 17 w 122"/>
                <a:gd name="T97" fmla="*/ 71 h 128"/>
                <a:gd name="T98" fmla="*/ 23 w 122"/>
                <a:gd name="T99" fmla="*/ 73 h 128"/>
                <a:gd name="T100" fmla="*/ 15 w 122"/>
                <a:gd name="T101" fmla="*/ 65 h 128"/>
                <a:gd name="T102" fmla="*/ 9 w 122"/>
                <a:gd name="T103" fmla="*/ 59 h 128"/>
                <a:gd name="T104" fmla="*/ 15 w 122"/>
                <a:gd name="T105" fmla="*/ 46 h 128"/>
                <a:gd name="T106" fmla="*/ 15 w 122"/>
                <a:gd name="T107" fmla="*/ 40 h 128"/>
                <a:gd name="T108" fmla="*/ 15 w 122"/>
                <a:gd name="T109" fmla="*/ 36 h 128"/>
                <a:gd name="T110" fmla="*/ 17 w 122"/>
                <a:gd name="T111" fmla="*/ 27 h 128"/>
                <a:gd name="T112" fmla="*/ 21 w 122"/>
                <a:gd name="T113" fmla="*/ 15 h 128"/>
                <a:gd name="T114" fmla="*/ 32 w 122"/>
                <a:gd name="T115" fmla="*/ 15 h 128"/>
                <a:gd name="T116" fmla="*/ 38 w 122"/>
                <a:gd name="T117" fmla="*/ 13 h 128"/>
                <a:gd name="T118" fmla="*/ 46 w 122"/>
                <a:gd name="T119" fmla="*/ 11 h 128"/>
                <a:gd name="T120" fmla="*/ 53 w 122"/>
                <a:gd name="T121" fmla="*/ 0 h 128"/>
                <a:gd name="T122" fmla="*/ 59 w 122"/>
                <a:gd name="T123" fmla="*/ 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128">
                  <a:moveTo>
                    <a:pt x="9" y="55"/>
                  </a:moveTo>
                  <a:lnTo>
                    <a:pt x="9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9" y="54"/>
                  </a:lnTo>
                  <a:lnTo>
                    <a:pt x="9" y="54"/>
                  </a:lnTo>
                  <a:lnTo>
                    <a:pt x="9" y="54"/>
                  </a:lnTo>
                  <a:lnTo>
                    <a:pt x="9" y="55"/>
                  </a:lnTo>
                  <a:lnTo>
                    <a:pt x="9" y="55"/>
                  </a:lnTo>
                  <a:close/>
                  <a:moveTo>
                    <a:pt x="7" y="54"/>
                  </a:moveTo>
                  <a:lnTo>
                    <a:pt x="7" y="55"/>
                  </a:lnTo>
                  <a:lnTo>
                    <a:pt x="7" y="55"/>
                  </a:lnTo>
                  <a:lnTo>
                    <a:pt x="7" y="52"/>
                  </a:lnTo>
                  <a:lnTo>
                    <a:pt x="5" y="50"/>
                  </a:lnTo>
                  <a:lnTo>
                    <a:pt x="3" y="50"/>
                  </a:lnTo>
                  <a:lnTo>
                    <a:pt x="5" y="48"/>
                  </a:lnTo>
                  <a:lnTo>
                    <a:pt x="5" y="48"/>
                  </a:lnTo>
                  <a:lnTo>
                    <a:pt x="9" y="52"/>
                  </a:lnTo>
                  <a:lnTo>
                    <a:pt x="7" y="52"/>
                  </a:lnTo>
                  <a:lnTo>
                    <a:pt x="7" y="54"/>
                  </a:lnTo>
                  <a:close/>
                  <a:moveTo>
                    <a:pt x="59" y="6"/>
                  </a:moveTo>
                  <a:lnTo>
                    <a:pt x="61" y="7"/>
                  </a:lnTo>
                  <a:lnTo>
                    <a:pt x="61" y="7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7" y="9"/>
                  </a:lnTo>
                  <a:lnTo>
                    <a:pt x="71" y="13"/>
                  </a:lnTo>
                  <a:lnTo>
                    <a:pt x="71" y="13"/>
                  </a:lnTo>
                  <a:lnTo>
                    <a:pt x="71" y="13"/>
                  </a:lnTo>
                  <a:lnTo>
                    <a:pt x="72" y="13"/>
                  </a:lnTo>
                  <a:lnTo>
                    <a:pt x="74" y="15"/>
                  </a:lnTo>
                  <a:lnTo>
                    <a:pt x="76" y="19"/>
                  </a:lnTo>
                  <a:lnTo>
                    <a:pt x="76" y="1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30"/>
                  </a:lnTo>
                  <a:lnTo>
                    <a:pt x="78" y="34"/>
                  </a:lnTo>
                  <a:lnTo>
                    <a:pt x="74" y="36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6"/>
                  </a:lnTo>
                  <a:lnTo>
                    <a:pt x="67" y="36"/>
                  </a:lnTo>
                  <a:lnTo>
                    <a:pt x="67" y="36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3" y="38"/>
                  </a:lnTo>
                  <a:lnTo>
                    <a:pt x="61" y="38"/>
                  </a:lnTo>
                  <a:lnTo>
                    <a:pt x="59" y="38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8"/>
                  </a:lnTo>
                  <a:lnTo>
                    <a:pt x="59" y="38"/>
                  </a:lnTo>
                  <a:lnTo>
                    <a:pt x="57" y="38"/>
                  </a:lnTo>
                  <a:lnTo>
                    <a:pt x="57" y="38"/>
                  </a:lnTo>
                  <a:lnTo>
                    <a:pt x="57" y="38"/>
                  </a:lnTo>
                  <a:lnTo>
                    <a:pt x="57" y="38"/>
                  </a:lnTo>
                  <a:lnTo>
                    <a:pt x="57" y="38"/>
                  </a:lnTo>
                  <a:lnTo>
                    <a:pt x="57" y="40"/>
                  </a:lnTo>
                  <a:lnTo>
                    <a:pt x="57" y="40"/>
                  </a:lnTo>
                  <a:lnTo>
                    <a:pt x="57" y="40"/>
                  </a:lnTo>
                  <a:lnTo>
                    <a:pt x="57" y="40"/>
                  </a:lnTo>
                  <a:lnTo>
                    <a:pt x="57" y="40"/>
                  </a:lnTo>
                  <a:lnTo>
                    <a:pt x="57" y="42"/>
                  </a:lnTo>
                  <a:lnTo>
                    <a:pt x="57" y="42"/>
                  </a:lnTo>
                  <a:lnTo>
                    <a:pt x="57" y="42"/>
                  </a:lnTo>
                  <a:lnTo>
                    <a:pt x="57" y="42"/>
                  </a:lnTo>
                  <a:lnTo>
                    <a:pt x="57" y="42"/>
                  </a:lnTo>
                  <a:lnTo>
                    <a:pt x="57" y="42"/>
                  </a:lnTo>
                  <a:lnTo>
                    <a:pt x="57" y="42"/>
                  </a:lnTo>
                  <a:lnTo>
                    <a:pt x="57" y="42"/>
                  </a:lnTo>
                  <a:lnTo>
                    <a:pt x="57" y="42"/>
                  </a:lnTo>
                  <a:lnTo>
                    <a:pt x="57" y="42"/>
                  </a:lnTo>
                  <a:lnTo>
                    <a:pt x="57" y="44"/>
                  </a:lnTo>
                  <a:lnTo>
                    <a:pt x="57" y="44"/>
                  </a:lnTo>
                  <a:lnTo>
                    <a:pt x="57" y="44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59" y="46"/>
                  </a:lnTo>
                  <a:lnTo>
                    <a:pt x="61" y="46"/>
                  </a:lnTo>
                  <a:lnTo>
                    <a:pt x="61" y="46"/>
                  </a:lnTo>
                  <a:lnTo>
                    <a:pt x="61" y="48"/>
                  </a:lnTo>
                  <a:lnTo>
                    <a:pt x="61" y="48"/>
                  </a:lnTo>
                  <a:lnTo>
                    <a:pt x="61" y="48"/>
                  </a:lnTo>
                  <a:lnTo>
                    <a:pt x="61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65" y="50"/>
                  </a:lnTo>
                  <a:lnTo>
                    <a:pt x="65" y="50"/>
                  </a:lnTo>
                  <a:lnTo>
                    <a:pt x="65" y="50"/>
                  </a:lnTo>
                  <a:lnTo>
                    <a:pt x="67" y="50"/>
                  </a:lnTo>
                  <a:lnTo>
                    <a:pt x="67" y="52"/>
                  </a:lnTo>
                  <a:lnTo>
                    <a:pt x="65" y="52"/>
                  </a:lnTo>
                  <a:lnTo>
                    <a:pt x="65" y="54"/>
                  </a:lnTo>
                  <a:lnTo>
                    <a:pt x="65" y="54"/>
                  </a:lnTo>
                  <a:lnTo>
                    <a:pt x="65" y="54"/>
                  </a:lnTo>
                  <a:lnTo>
                    <a:pt x="65" y="55"/>
                  </a:lnTo>
                  <a:lnTo>
                    <a:pt x="65" y="55"/>
                  </a:lnTo>
                  <a:lnTo>
                    <a:pt x="67" y="55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5"/>
                  </a:lnTo>
                  <a:lnTo>
                    <a:pt x="82" y="55"/>
                  </a:lnTo>
                  <a:lnTo>
                    <a:pt x="84" y="55"/>
                  </a:lnTo>
                  <a:lnTo>
                    <a:pt x="84" y="54"/>
                  </a:lnTo>
                  <a:lnTo>
                    <a:pt x="88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7" y="50"/>
                  </a:lnTo>
                  <a:lnTo>
                    <a:pt x="97" y="50"/>
                  </a:lnTo>
                  <a:lnTo>
                    <a:pt x="97" y="50"/>
                  </a:lnTo>
                  <a:lnTo>
                    <a:pt x="97" y="50"/>
                  </a:lnTo>
                  <a:lnTo>
                    <a:pt x="97" y="50"/>
                  </a:lnTo>
                  <a:lnTo>
                    <a:pt x="99" y="50"/>
                  </a:lnTo>
                  <a:lnTo>
                    <a:pt x="99" y="50"/>
                  </a:lnTo>
                  <a:lnTo>
                    <a:pt x="99" y="50"/>
                  </a:lnTo>
                  <a:lnTo>
                    <a:pt x="99" y="50"/>
                  </a:lnTo>
                  <a:lnTo>
                    <a:pt x="101" y="50"/>
                  </a:lnTo>
                  <a:lnTo>
                    <a:pt x="103" y="50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50"/>
                  </a:lnTo>
                  <a:lnTo>
                    <a:pt x="105" y="50"/>
                  </a:lnTo>
                  <a:lnTo>
                    <a:pt x="105" y="50"/>
                  </a:lnTo>
                  <a:lnTo>
                    <a:pt x="107" y="54"/>
                  </a:lnTo>
                  <a:lnTo>
                    <a:pt x="107" y="54"/>
                  </a:lnTo>
                  <a:lnTo>
                    <a:pt x="107" y="54"/>
                  </a:lnTo>
                  <a:lnTo>
                    <a:pt x="107" y="55"/>
                  </a:lnTo>
                  <a:lnTo>
                    <a:pt x="107" y="61"/>
                  </a:lnTo>
                  <a:lnTo>
                    <a:pt x="107" y="61"/>
                  </a:lnTo>
                  <a:lnTo>
                    <a:pt x="107" y="61"/>
                  </a:lnTo>
                  <a:lnTo>
                    <a:pt x="107" y="61"/>
                  </a:lnTo>
                  <a:lnTo>
                    <a:pt x="107" y="65"/>
                  </a:lnTo>
                  <a:lnTo>
                    <a:pt x="105" y="65"/>
                  </a:lnTo>
                  <a:lnTo>
                    <a:pt x="105" y="65"/>
                  </a:lnTo>
                  <a:lnTo>
                    <a:pt x="105" y="65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71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5"/>
                  </a:lnTo>
                  <a:lnTo>
                    <a:pt x="107" y="75"/>
                  </a:lnTo>
                  <a:lnTo>
                    <a:pt x="107" y="78"/>
                  </a:lnTo>
                  <a:lnTo>
                    <a:pt x="107" y="80"/>
                  </a:lnTo>
                  <a:lnTo>
                    <a:pt x="107" y="80"/>
                  </a:lnTo>
                  <a:lnTo>
                    <a:pt x="105" y="82"/>
                  </a:lnTo>
                  <a:lnTo>
                    <a:pt x="105" y="82"/>
                  </a:lnTo>
                  <a:lnTo>
                    <a:pt x="105" y="82"/>
                  </a:lnTo>
                  <a:lnTo>
                    <a:pt x="105" y="84"/>
                  </a:lnTo>
                  <a:lnTo>
                    <a:pt x="105" y="84"/>
                  </a:lnTo>
                  <a:lnTo>
                    <a:pt x="105" y="84"/>
                  </a:lnTo>
                  <a:lnTo>
                    <a:pt x="101" y="90"/>
                  </a:lnTo>
                  <a:lnTo>
                    <a:pt x="101" y="90"/>
                  </a:lnTo>
                  <a:lnTo>
                    <a:pt x="101" y="92"/>
                  </a:lnTo>
                  <a:lnTo>
                    <a:pt x="101" y="92"/>
                  </a:lnTo>
                  <a:lnTo>
                    <a:pt x="101" y="92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101" y="96"/>
                  </a:lnTo>
                  <a:lnTo>
                    <a:pt x="101" y="96"/>
                  </a:lnTo>
                  <a:lnTo>
                    <a:pt x="101" y="96"/>
                  </a:lnTo>
                  <a:lnTo>
                    <a:pt x="101" y="96"/>
                  </a:lnTo>
                  <a:lnTo>
                    <a:pt x="101" y="98"/>
                  </a:lnTo>
                  <a:lnTo>
                    <a:pt x="101" y="98"/>
                  </a:lnTo>
                  <a:lnTo>
                    <a:pt x="101" y="98"/>
                  </a:lnTo>
                  <a:lnTo>
                    <a:pt x="101" y="98"/>
                  </a:lnTo>
                  <a:lnTo>
                    <a:pt x="101" y="98"/>
                  </a:lnTo>
                  <a:lnTo>
                    <a:pt x="101" y="98"/>
                  </a:lnTo>
                  <a:lnTo>
                    <a:pt x="101" y="98"/>
                  </a:lnTo>
                  <a:lnTo>
                    <a:pt x="101" y="98"/>
                  </a:lnTo>
                  <a:lnTo>
                    <a:pt x="101" y="98"/>
                  </a:lnTo>
                  <a:lnTo>
                    <a:pt x="101" y="100"/>
                  </a:lnTo>
                  <a:lnTo>
                    <a:pt x="101" y="100"/>
                  </a:lnTo>
                  <a:lnTo>
                    <a:pt x="101" y="100"/>
                  </a:lnTo>
                  <a:lnTo>
                    <a:pt x="101" y="100"/>
                  </a:lnTo>
                  <a:lnTo>
                    <a:pt x="101" y="100"/>
                  </a:lnTo>
                  <a:lnTo>
                    <a:pt x="101" y="100"/>
                  </a:lnTo>
                  <a:lnTo>
                    <a:pt x="101" y="100"/>
                  </a:lnTo>
                  <a:lnTo>
                    <a:pt x="101" y="100"/>
                  </a:lnTo>
                  <a:lnTo>
                    <a:pt x="101" y="100"/>
                  </a:lnTo>
                  <a:lnTo>
                    <a:pt x="99" y="100"/>
                  </a:lnTo>
                  <a:lnTo>
                    <a:pt x="99" y="102"/>
                  </a:lnTo>
                  <a:lnTo>
                    <a:pt x="99" y="102"/>
                  </a:lnTo>
                  <a:lnTo>
                    <a:pt x="101" y="103"/>
                  </a:lnTo>
                  <a:lnTo>
                    <a:pt x="101" y="103"/>
                  </a:lnTo>
                  <a:lnTo>
                    <a:pt x="101" y="103"/>
                  </a:lnTo>
                  <a:lnTo>
                    <a:pt x="103" y="105"/>
                  </a:lnTo>
                  <a:lnTo>
                    <a:pt x="103" y="105"/>
                  </a:lnTo>
                  <a:lnTo>
                    <a:pt x="105" y="107"/>
                  </a:lnTo>
                  <a:lnTo>
                    <a:pt x="105" y="107"/>
                  </a:lnTo>
                  <a:lnTo>
                    <a:pt x="105" y="107"/>
                  </a:lnTo>
                  <a:lnTo>
                    <a:pt x="109" y="105"/>
                  </a:lnTo>
                  <a:lnTo>
                    <a:pt x="109" y="103"/>
                  </a:lnTo>
                  <a:lnTo>
                    <a:pt x="109" y="105"/>
                  </a:lnTo>
                  <a:lnTo>
                    <a:pt x="109" y="105"/>
                  </a:lnTo>
                  <a:lnTo>
                    <a:pt x="111" y="105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3" y="109"/>
                  </a:lnTo>
                  <a:lnTo>
                    <a:pt x="115" y="113"/>
                  </a:lnTo>
                  <a:lnTo>
                    <a:pt x="115" y="113"/>
                  </a:lnTo>
                  <a:lnTo>
                    <a:pt x="115" y="113"/>
                  </a:lnTo>
                  <a:lnTo>
                    <a:pt x="115" y="113"/>
                  </a:lnTo>
                  <a:lnTo>
                    <a:pt x="115" y="113"/>
                  </a:lnTo>
                  <a:lnTo>
                    <a:pt x="115" y="113"/>
                  </a:lnTo>
                  <a:lnTo>
                    <a:pt x="115" y="113"/>
                  </a:lnTo>
                  <a:lnTo>
                    <a:pt x="117" y="113"/>
                  </a:lnTo>
                  <a:lnTo>
                    <a:pt x="117" y="115"/>
                  </a:lnTo>
                  <a:lnTo>
                    <a:pt x="117" y="115"/>
                  </a:lnTo>
                  <a:lnTo>
                    <a:pt x="117" y="113"/>
                  </a:lnTo>
                  <a:lnTo>
                    <a:pt x="120" y="113"/>
                  </a:lnTo>
                  <a:lnTo>
                    <a:pt x="120" y="113"/>
                  </a:lnTo>
                  <a:lnTo>
                    <a:pt x="122" y="113"/>
                  </a:lnTo>
                  <a:lnTo>
                    <a:pt x="122" y="113"/>
                  </a:lnTo>
                  <a:lnTo>
                    <a:pt x="122" y="115"/>
                  </a:lnTo>
                  <a:lnTo>
                    <a:pt x="117" y="128"/>
                  </a:lnTo>
                  <a:lnTo>
                    <a:pt x="115" y="126"/>
                  </a:lnTo>
                  <a:lnTo>
                    <a:pt x="113" y="126"/>
                  </a:lnTo>
                  <a:lnTo>
                    <a:pt x="109" y="126"/>
                  </a:lnTo>
                  <a:lnTo>
                    <a:pt x="107" y="125"/>
                  </a:lnTo>
                  <a:lnTo>
                    <a:pt x="105" y="125"/>
                  </a:lnTo>
                  <a:lnTo>
                    <a:pt x="105" y="125"/>
                  </a:lnTo>
                  <a:lnTo>
                    <a:pt x="101" y="125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99" y="123"/>
                  </a:lnTo>
                  <a:lnTo>
                    <a:pt x="97" y="123"/>
                  </a:lnTo>
                  <a:lnTo>
                    <a:pt x="96" y="123"/>
                  </a:lnTo>
                  <a:lnTo>
                    <a:pt x="94" y="123"/>
                  </a:lnTo>
                  <a:lnTo>
                    <a:pt x="92" y="121"/>
                  </a:lnTo>
                  <a:lnTo>
                    <a:pt x="90" y="121"/>
                  </a:lnTo>
                  <a:lnTo>
                    <a:pt x="90" y="121"/>
                  </a:lnTo>
                  <a:lnTo>
                    <a:pt x="88" y="121"/>
                  </a:lnTo>
                  <a:lnTo>
                    <a:pt x="84" y="119"/>
                  </a:lnTo>
                  <a:lnTo>
                    <a:pt x="82" y="119"/>
                  </a:lnTo>
                  <a:lnTo>
                    <a:pt x="80" y="117"/>
                  </a:lnTo>
                  <a:lnTo>
                    <a:pt x="76" y="117"/>
                  </a:lnTo>
                  <a:lnTo>
                    <a:pt x="71" y="111"/>
                  </a:lnTo>
                  <a:lnTo>
                    <a:pt x="71" y="109"/>
                  </a:lnTo>
                  <a:lnTo>
                    <a:pt x="69" y="109"/>
                  </a:lnTo>
                  <a:lnTo>
                    <a:pt x="69" y="107"/>
                  </a:lnTo>
                  <a:lnTo>
                    <a:pt x="69" y="107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3" y="103"/>
                  </a:lnTo>
                  <a:lnTo>
                    <a:pt x="61" y="102"/>
                  </a:lnTo>
                  <a:lnTo>
                    <a:pt x="61" y="102"/>
                  </a:lnTo>
                  <a:lnTo>
                    <a:pt x="55" y="100"/>
                  </a:lnTo>
                  <a:lnTo>
                    <a:pt x="53" y="100"/>
                  </a:lnTo>
                  <a:lnTo>
                    <a:pt x="53" y="98"/>
                  </a:lnTo>
                  <a:lnTo>
                    <a:pt x="51" y="98"/>
                  </a:lnTo>
                  <a:lnTo>
                    <a:pt x="51" y="98"/>
                  </a:lnTo>
                  <a:lnTo>
                    <a:pt x="49" y="98"/>
                  </a:lnTo>
                  <a:lnTo>
                    <a:pt x="48" y="98"/>
                  </a:lnTo>
                  <a:lnTo>
                    <a:pt x="48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4" y="96"/>
                  </a:lnTo>
                  <a:lnTo>
                    <a:pt x="44" y="96"/>
                  </a:lnTo>
                  <a:lnTo>
                    <a:pt x="40" y="96"/>
                  </a:lnTo>
                  <a:lnTo>
                    <a:pt x="40" y="94"/>
                  </a:lnTo>
                  <a:lnTo>
                    <a:pt x="38" y="94"/>
                  </a:lnTo>
                  <a:lnTo>
                    <a:pt x="34" y="92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6" y="84"/>
                  </a:lnTo>
                  <a:lnTo>
                    <a:pt x="21" y="82"/>
                  </a:lnTo>
                  <a:lnTo>
                    <a:pt x="21" y="82"/>
                  </a:lnTo>
                  <a:lnTo>
                    <a:pt x="19" y="82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5" y="80"/>
                  </a:lnTo>
                  <a:lnTo>
                    <a:pt x="9" y="77"/>
                  </a:lnTo>
                  <a:lnTo>
                    <a:pt x="9" y="75"/>
                  </a:lnTo>
                  <a:lnTo>
                    <a:pt x="9" y="73"/>
                  </a:lnTo>
                  <a:lnTo>
                    <a:pt x="5" y="73"/>
                  </a:lnTo>
                  <a:lnTo>
                    <a:pt x="5" y="71"/>
                  </a:lnTo>
                  <a:lnTo>
                    <a:pt x="0" y="69"/>
                  </a:lnTo>
                  <a:lnTo>
                    <a:pt x="0" y="67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1"/>
                  </a:lnTo>
                  <a:lnTo>
                    <a:pt x="1" y="61"/>
                  </a:lnTo>
                  <a:lnTo>
                    <a:pt x="3" y="61"/>
                  </a:lnTo>
                  <a:lnTo>
                    <a:pt x="5" y="59"/>
                  </a:lnTo>
                  <a:lnTo>
                    <a:pt x="5" y="57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9" y="57"/>
                  </a:lnTo>
                  <a:lnTo>
                    <a:pt x="9" y="57"/>
                  </a:lnTo>
                  <a:lnTo>
                    <a:pt x="7" y="59"/>
                  </a:lnTo>
                  <a:lnTo>
                    <a:pt x="7" y="61"/>
                  </a:lnTo>
                  <a:lnTo>
                    <a:pt x="7" y="63"/>
                  </a:lnTo>
                  <a:lnTo>
                    <a:pt x="9" y="61"/>
                  </a:lnTo>
                  <a:lnTo>
                    <a:pt x="9" y="63"/>
                  </a:lnTo>
                  <a:lnTo>
                    <a:pt x="9" y="63"/>
                  </a:lnTo>
                  <a:lnTo>
                    <a:pt x="11" y="65"/>
                  </a:lnTo>
                  <a:lnTo>
                    <a:pt x="13" y="65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5" y="73"/>
                  </a:lnTo>
                  <a:lnTo>
                    <a:pt x="15" y="73"/>
                  </a:lnTo>
                  <a:lnTo>
                    <a:pt x="17" y="71"/>
                  </a:lnTo>
                  <a:lnTo>
                    <a:pt x="19" y="73"/>
                  </a:lnTo>
                  <a:lnTo>
                    <a:pt x="21" y="73"/>
                  </a:lnTo>
                  <a:lnTo>
                    <a:pt x="19" y="75"/>
                  </a:lnTo>
                  <a:lnTo>
                    <a:pt x="21" y="77"/>
                  </a:lnTo>
                  <a:lnTo>
                    <a:pt x="21" y="75"/>
                  </a:lnTo>
                  <a:lnTo>
                    <a:pt x="21" y="75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19" y="71"/>
                  </a:lnTo>
                  <a:lnTo>
                    <a:pt x="15" y="67"/>
                  </a:lnTo>
                  <a:lnTo>
                    <a:pt x="15" y="65"/>
                  </a:lnTo>
                  <a:lnTo>
                    <a:pt x="13" y="63"/>
                  </a:lnTo>
                  <a:lnTo>
                    <a:pt x="13" y="61"/>
                  </a:lnTo>
                  <a:lnTo>
                    <a:pt x="13" y="59"/>
                  </a:lnTo>
                  <a:lnTo>
                    <a:pt x="13" y="59"/>
                  </a:lnTo>
                  <a:lnTo>
                    <a:pt x="11" y="61"/>
                  </a:lnTo>
                  <a:lnTo>
                    <a:pt x="9" y="61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9" y="55"/>
                  </a:lnTo>
                  <a:lnTo>
                    <a:pt x="9" y="54"/>
                  </a:lnTo>
                  <a:lnTo>
                    <a:pt x="11" y="52"/>
                  </a:lnTo>
                  <a:lnTo>
                    <a:pt x="11" y="50"/>
                  </a:lnTo>
                  <a:lnTo>
                    <a:pt x="15" y="46"/>
                  </a:lnTo>
                  <a:lnTo>
                    <a:pt x="15" y="44"/>
                  </a:lnTo>
                  <a:lnTo>
                    <a:pt x="13" y="44"/>
                  </a:lnTo>
                  <a:lnTo>
                    <a:pt x="13" y="42"/>
                  </a:lnTo>
                  <a:lnTo>
                    <a:pt x="15" y="42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1" y="42"/>
                  </a:lnTo>
                  <a:lnTo>
                    <a:pt x="9" y="42"/>
                  </a:lnTo>
                  <a:lnTo>
                    <a:pt x="9" y="40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5" y="36"/>
                  </a:lnTo>
                  <a:lnTo>
                    <a:pt x="15" y="34"/>
                  </a:lnTo>
                  <a:lnTo>
                    <a:pt x="13" y="32"/>
                  </a:lnTo>
                  <a:lnTo>
                    <a:pt x="11" y="30"/>
                  </a:lnTo>
                  <a:lnTo>
                    <a:pt x="9" y="27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5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8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40" y="13"/>
                  </a:lnTo>
                  <a:lnTo>
                    <a:pt x="40" y="13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4" y="11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48" y="6"/>
                  </a:lnTo>
                  <a:lnTo>
                    <a:pt x="49" y="4"/>
                  </a:lnTo>
                  <a:lnTo>
                    <a:pt x="49" y="2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4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rgbClr val="EFEC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78697F43-0859-C7B9-A870-ECC045009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" y="950"/>
              <a:ext cx="1467" cy="1734"/>
            </a:xfrm>
            <a:custGeom>
              <a:avLst/>
              <a:gdLst>
                <a:gd name="T0" fmla="*/ 616 w 1467"/>
                <a:gd name="T1" fmla="*/ 75 h 1734"/>
                <a:gd name="T2" fmla="*/ 666 w 1467"/>
                <a:gd name="T3" fmla="*/ 121 h 1734"/>
                <a:gd name="T4" fmla="*/ 691 w 1467"/>
                <a:gd name="T5" fmla="*/ 200 h 1734"/>
                <a:gd name="T6" fmla="*/ 726 w 1467"/>
                <a:gd name="T7" fmla="*/ 296 h 1734"/>
                <a:gd name="T8" fmla="*/ 749 w 1467"/>
                <a:gd name="T9" fmla="*/ 363 h 1734"/>
                <a:gd name="T10" fmla="*/ 776 w 1467"/>
                <a:gd name="T11" fmla="*/ 482 h 1734"/>
                <a:gd name="T12" fmla="*/ 780 w 1467"/>
                <a:gd name="T13" fmla="*/ 607 h 1734"/>
                <a:gd name="T14" fmla="*/ 720 w 1467"/>
                <a:gd name="T15" fmla="*/ 715 h 1734"/>
                <a:gd name="T16" fmla="*/ 758 w 1467"/>
                <a:gd name="T17" fmla="*/ 741 h 1734"/>
                <a:gd name="T18" fmla="*/ 841 w 1467"/>
                <a:gd name="T19" fmla="*/ 751 h 1734"/>
                <a:gd name="T20" fmla="*/ 924 w 1467"/>
                <a:gd name="T21" fmla="*/ 814 h 1734"/>
                <a:gd name="T22" fmla="*/ 995 w 1467"/>
                <a:gd name="T23" fmla="*/ 837 h 1734"/>
                <a:gd name="T24" fmla="*/ 1089 w 1467"/>
                <a:gd name="T25" fmla="*/ 824 h 1734"/>
                <a:gd name="T26" fmla="*/ 1144 w 1467"/>
                <a:gd name="T27" fmla="*/ 732 h 1734"/>
                <a:gd name="T28" fmla="*/ 1187 w 1467"/>
                <a:gd name="T29" fmla="*/ 628 h 1734"/>
                <a:gd name="T30" fmla="*/ 1294 w 1467"/>
                <a:gd name="T31" fmla="*/ 571 h 1734"/>
                <a:gd name="T32" fmla="*/ 1390 w 1467"/>
                <a:gd name="T33" fmla="*/ 732 h 1734"/>
                <a:gd name="T34" fmla="*/ 1429 w 1467"/>
                <a:gd name="T35" fmla="*/ 853 h 1734"/>
                <a:gd name="T36" fmla="*/ 1457 w 1467"/>
                <a:gd name="T37" fmla="*/ 964 h 1734"/>
                <a:gd name="T38" fmla="*/ 1444 w 1467"/>
                <a:gd name="T39" fmla="*/ 1074 h 1734"/>
                <a:gd name="T40" fmla="*/ 1400 w 1467"/>
                <a:gd name="T41" fmla="*/ 1170 h 1734"/>
                <a:gd name="T42" fmla="*/ 1323 w 1467"/>
                <a:gd name="T43" fmla="*/ 1235 h 1734"/>
                <a:gd name="T44" fmla="*/ 1260 w 1467"/>
                <a:gd name="T45" fmla="*/ 1300 h 1734"/>
                <a:gd name="T46" fmla="*/ 1196 w 1467"/>
                <a:gd name="T47" fmla="*/ 1434 h 1734"/>
                <a:gd name="T48" fmla="*/ 1116 w 1467"/>
                <a:gd name="T49" fmla="*/ 1515 h 1734"/>
                <a:gd name="T50" fmla="*/ 1058 w 1467"/>
                <a:gd name="T51" fmla="*/ 1611 h 1734"/>
                <a:gd name="T52" fmla="*/ 1058 w 1467"/>
                <a:gd name="T53" fmla="*/ 1671 h 1734"/>
                <a:gd name="T54" fmla="*/ 1023 w 1467"/>
                <a:gd name="T55" fmla="*/ 1726 h 1734"/>
                <a:gd name="T56" fmla="*/ 956 w 1467"/>
                <a:gd name="T57" fmla="*/ 1626 h 1734"/>
                <a:gd name="T58" fmla="*/ 912 w 1467"/>
                <a:gd name="T59" fmla="*/ 1484 h 1734"/>
                <a:gd name="T60" fmla="*/ 906 w 1467"/>
                <a:gd name="T61" fmla="*/ 1306 h 1734"/>
                <a:gd name="T62" fmla="*/ 866 w 1467"/>
                <a:gd name="T63" fmla="*/ 1231 h 1734"/>
                <a:gd name="T64" fmla="*/ 803 w 1467"/>
                <a:gd name="T65" fmla="*/ 1233 h 1734"/>
                <a:gd name="T66" fmla="*/ 733 w 1467"/>
                <a:gd name="T67" fmla="*/ 1292 h 1734"/>
                <a:gd name="T68" fmla="*/ 691 w 1467"/>
                <a:gd name="T69" fmla="*/ 1315 h 1734"/>
                <a:gd name="T70" fmla="*/ 616 w 1467"/>
                <a:gd name="T71" fmla="*/ 1346 h 1734"/>
                <a:gd name="T72" fmla="*/ 603 w 1467"/>
                <a:gd name="T73" fmla="*/ 1315 h 1734"/>
                <a:gd name="T74" fmla="*/ 626 w 1467"/>
                <a:gd name="T75" fmla="*/ 1223 h 1734"/>
                <a:gd name="T76" fmla="*/ 566 w 1467"/>
                <a:gd name="T77" fmla="*/ 1193 h 1734"/>
                <a:gd name="T78" fmla="*/ 461 w 1467"/>
                <a:gd name="T79" fmla="*/ 1227 h 1734"/>
                <a:gd name="T80" fmla="*/ 349 w 1467"/>
                <a:gd name="T81" fmla="*/ 1191 h 1734"/>
                <a:gd name="T82" fmla="*/ 271 w 1467"/>
                <a:gd name="T83" fmla="*/ 1181 h 1734"/>
                <a:gd name="T84" fmla="*/ 263 w 1467"/>
                <a:gd name="T85" fmla="*/ 1066 h 1734"/>
                <a:gd name="T86" fmla="*/ 79 w 1467"/>
                <a:gd name="T87" fmla="*/ 1118 h 1734"/>
                <a:gd name="T88" fmla="*/ 169 w 1467"/>
                <a:gd name="T89" fmla="*/ 999 h 1734"/>
                <a:gd name="T90" fmla="*/ 303 w 1467"/>
                <a:gd name="T91" fmla="*/ 928 h 1734"/>
                <a:gd name="T92" fmla="*/ 347 w 1467"/>
                <a:gd name="T93" fmla="*/ 941 h 1734"/>
                <a:gd name="T94" fmla="*/ 447 w 1467"/>
                <a:gd name="T95" fmla="*/ 889 h 1734"/>
                <a:gd name="T96" fmla="*/ 528 w 1467"/>
                <a:gd name="T97" fmla="*/ 826 h 1734"/>
                <a:gd name="T98" fmla="*/ 553 w 1467"/>
                <a:gd name="T99" fmla="*/ 759 h 1734"/>
                <a:gd name="T100" fmla="*/ 566 w 1467"/>
                <a:gd name="T101" fmla="*/ 699 h 1734"/>
                <a:gd name="T102" fmla="*/ 557 w 1467"/>
                <a:gd name="T103" fmla="*/ 586 h 1734"/>
                <a:gd name="T104" fmla="*/ 353 w 1467"/>
                <a:gd name="T105" fmla="*/ 523 h 1734"/>
                <a:gd name="T106" fmla="*/ 234 w 1467"/>
                <a:gd name="T107" fmla="*/ 459 h 1734"/>
                <a:gd name="T108" fmla="*/ 190 w 1467"/>
                <a:gd name="T109" fmla="*/ 382 h 1734"/>
                <a:gd name="T110" fmla="*/ 38 w 1467"/>
                <a:gd name="T111" fmla="*/ 390 h 1734"/>
                <a:gd name="T112" fmla="*/ 138 w 1467"/>
                <a:gd name="T113" fmla="*/ 256 h 1734"/>
                <a:gd name="T114" fmla="*/ 200 w 1467"/>
                <a:gd name="T115" fmla="*/ 121 h 1734"/>
                <a:gd name="T116" fmla="*/ 242 w 1467"/>
                <a:gd name="T117" fmla="*/ 58 h 1734"/>
                <a:gd name="T118" fmla="*/ 347 w 1467"/>
                <a:gd name="T119" fmla="*/ 48 h 1734"/>
                <a:gd name="T120" fmla="*/ 420 w 1467"/>
                <a:gd name="T121" fmla="*/ 54 h 1734"/>
                <a:gd name="T122" fmla="*/ 520 w 1467"/>
                <a:gd name="T123" fmla="*/ 16 h 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7" h="1734">
                  <a:moveTo>
                    <a:pt x="547" y="50"/>
                  </a:moveTo>
                  <a:lnTo>
                    <a:pt x="547" y="54"/>
                  </a:lnTo>
                  <a:lnTo>
                    <a:pt x="549" y="56"/>
                  </a:lnTo>
                  <a:lnTo>
                    <a:pt x="551" y="60"/>
                  </a:lnTo>
                  <a:lnTo>
                    <a:pt x="553" y="62"/>
                  </a:lnTo>
                  <a:lnTo>
                    <a:pt x="555" y="64"/>
                  </a:lnTo>
                  <a:lnTo>
                    <a:pt x="555" y="68"/>
                  </a:lnTo>
                  <a:lnTo>
                    <a:pt x="557" y="69"/>
                  </a:lnTo>
                  <a:lnTo>
                    <a:pt x="559" y="73"/>
                  </a:lnTo>
                  <a:lnTo>
                    <a:pt x="559" y="77"/>
                  </a:lnTo>
                  <a:lnTo>
                    <a:pt x="561" y="81"/>
                  </a:lnTo>
                  <a:lnTo>
                    <a:pt x="561" y="83"/>
                  </a:lnTo>
                  <a:lnTo>
                    <a:pt x="563" y="87"/>
                  </a:lnTo>
                  <a:lnTo>
                    <a:pt x="566" y="87"/>
                  </a:lnTo>
                  <a:lnTo>
                    <a:pt x="570" y="85"/>
                  </a:lnTo>
                  <a:lnTo>
                    <a:pt x="570" y="83"/>
                  </a:lnTo>
                  <a:lnTo>
                    <a:pt x="570" y="77"/>
                  </a:lnTo>
                  <a:lnTo>
                    <a:pt x="570" y="73"/>
                  </a:lnTo>
                  <a:lnTo>
                    <a:pt x="570" y="69"/>
                  </a:lnTo>
                  <a:lnTo>
                    <a:pt x="570" y="66"/>
                  </a:lnTo>
                  <a:lnTo>
                    <a:pt x="570" y="60"/>
                  </a:lnTo>
                  <a:lnTo>
                    <a:pt x="572" y="58"/>
                  </a:lnTo>
                  <a:lnTo>
                    <a:pt x="572" y="54"/>
                  </a:lnTo>
                  <a:lnTo>
                    <a:pt x="574" y="52"/>
                  </a:lnTo>
                  <a:lnTo>
                    <a:pt x="578" y="50"/>
                  </a:lnTo>
                  <a:lnTo>
                    <a:pt x="582" y="48"/>
                  </a:lnTo>
                  <a:lnTo>
                    <a:pt x="586" y="48"/>
                  </a:lnTo>
                  <a:lnTo>
                    <a:pt x="588" y="50"/>
                  </a:lnTo>
                  <a:lnTo>
                    <a:pt x="591" y="50"/>
                  </a:lnTo>
                  <a:lnTo>
                    <a:pt x="595" y="50"/>
                  </a:lnTo>
                  <a:lnTo>
                    <a:pt x="597" y="52"/>
                  </a:lnTo>
                  <a:lnTo>
                    <a:pt x="599" y="54"/>
                  </a:lnTo>
                  <a:lnTo>
                    <a:pt x="601" y="58"/>
                  </a:lnTo>
                  <a:lnTo>
                    <a:pt x="603" y="60"/>
                  </a:lnTo>
                  <a:lnTo>
                    <a:pt x="607" y="62"/>
                  </a:lnTo>
                  <a:lnTo>
                    <a:pt x="609" y="62"/>
                  </a:lnTo>
                  <a:lnTo>
                    <a:pt x="612" y="64"/>
                  </a:lnTo>
                  <a:lnTo>
                    <a:pt x="614" y="66"/>
                  </a:lnTo>
                  <a:lnTo>
                    <a:pt x="614" y="69"/>
                  </a:lnTo>
                  <a:lnTo>
                    <a:pt x="616" y="71"/>
                  </a:lnTo>
                  <a:lnTo>
                    <a:pt x="616" y="75"/>
                  </a:lnTo>
                  <a:lnTo>
                    <a:pt x="616" y="79"/>
                  </a:lnTo>
                  <a:lnTo>
                    <a:pt x="614" y="83"/>
                  </a:lnTo>
                  <a:lnTo>
                    <a:pt x="611" y="85"/>
                  </a:lnTo>
                  <a:lnTo>
                    <a:pt x="611" y="87"/>
                  </a:lnTo>
                  <a:lnTo>
                    <a:pt x="611" y="91"/>
                  </a:lnTo>
                  <a:lnTo>
                    <a:pt x="609" y="94"/>
                  </a:lnTo>
                  <a:lnTo>
                    <a:pt x="605" y="94"/>
                  </a:lnTo>
                  <a:lnTo>
                    <a:pt x="601" y="96"/>
                  </a:lnTo>
                  <a:lnTo>
                    <a:pt x="599" y="96"/>
                  </a:lnTo>
                  <a:lnTo>
                    <a:pt x="595" y="98"/>
                  </a:lnTo>
                  <a:lnTo>
                    <a:pt x="593" y="100"/>
                  </a:lnTo>
                  <a:lnTo>
                    <a:pt x="593" y="102"/>
                  </a:lnTo>
                  <a:lnTo>
                    <a:pt x="593" y="106"/>
                  </a:lnTo>
                  <a:lnTo>
                    <a:pt x="593" y="110"/>
                  </a:lnTo>
                  <a:lnTo>
                    <a:pt x="595" y="114"/>
                  </a:lnTo>
                  <a:lnTo>
                    <a:pt x="599" y="114"/>
                  </a:lnTo>
                  <a:lnTo>
                    <a:pt x="603" y="114"/>
                  </a:lnTo>
                  <a:lnTo>
                    <a:pt x="607" y="112"/>
                  </a:lnTo>
                  <a:lnTo>
                    <a:pt x="611" y="112"/>
                  </a:lnTo>
                  <a:lnTo>
                    <a:pt x="612" y="110"/>
                  </a:lnTo>
                  <a:lnTo>
                    <a:pt x="616" y="108"/>
                  </a:lnTo>
                  <a:lnTo>
                    <a:pt x="618" y="110"/>
                  </a:lnTo>
                  <a:lnTo>
                    <a:pt x="622" y="110"/>
                  </a:lnTo>
                  <a:lnTo>
                    <a:pt x="626" y="110"/>
                  </a:lnTo>
                  <a:lnTo>
                    <a:pt x="630" y="110"/>
                  </a:lnTo>
                  <a:lnTo>
                    <a:pt x="634" y="108"/>
                  </a:lnTo>
                  <a:lnTo>
                    <a:pt x="636" y="106"/>
                  </a:lnTo>
                  <a:lnTo>
                    <a:pt x="639" y="104"/>
                  </a:lnTo>
                  <a:lnTo>
                    <a:pt x="639" y="102"/>
                  </a:lnTo>
                  <a:lnTo>
                    <a:pt x="641" y="100"/>
                  </a:lnTo>
                  <a:lnTo>
                    <a:pt x="645" y="98"/>
                  </a:lnTo>
                  <a:lnTo>
                    <a:pt x="649" y="100"/>
                  </a:lnTo>
                  <a:lnTo>
                    <a:pt x="651" y="102"/>
                  </a:lnTo>
                  <a:lnTo>
                    <a:pt x="653" y="104"/>
                  </a:lnTo>
                  <a:lnTo>
                    <a:pt x="653" y="108"/>
                  </a:lnTo>
                  <a:lnTo>
                    <a:pt x="655" y="110"/>
                  </a:lnTo>
                  <a:lnTo>
                    <a:pt x="657" y="114"/>
                  </a:lnTo>
                  <a:lnTo>
                    <a:pt x="659" y="116"/>
                  </a:lnTo>
                  <a:lnTo>
                    <a:pt x="660" y="117"/>
                  </a:lnTo>
                  <a:lnTo>
                    <a:pt x="664" y="119"/>
                  </a:lnTo>
                  <a:lnTo>
                    <a:pt x="666" y="121"/>
                  </a:lnTo>
                  <a:lnTo>
                    <a:pt x="668" y="123"/>
                  </a:lnTo>
                  <a:lnTo>
                    <a:pt x="672" y="123"/>
                  </a:lnTo>
                  <a:lnTo>
                    <a:pt x="676" y="125"/>
                  </a:lnTo>
                  <a:lnTo>
                    <a:pt x="680" y="125"/>
                  </a:lnTo>
                  <a:lnTo>
                    <a:pt x="684" y="125"/>
                  </a:lnTo>
                  <a:lnTo>
                    <a:pt x="687" y="125"/>
                  </a:lnTo>
                  <a:lnTo>
                    <a:pt x="691" y="127"/>
                  </a:lnTo>
                  <a:lnTo>
                    <a:pt x="693" y="129"/>
                  </a:lnTo>
                  <a:lnTo>
                    <a:pt x="695" y="131"/>
                  </a:lnTo>
                  <a:lnTo>
                    <a:pt x="697" y="133"/>
                  </a:lnTo>
                  <a:lnTo>
                    <a:pt x="699" y="135"/>
                  </a:lnTo>
                  <a:lnTo>
                    <a:pt x="701" y="139"/>
                  </a:lnTo>
                  <a:lnTo>
                    <a:pt x="705" y="139"/>
                  </a:lnTo>
                  <a:lnTo>
                    <a:pt x="707" y="141"/>
                  </a:lnTo>
                  <a:lnTo>
                    <a:pt x="705" y="142"/>
                  </a:lnTo>
                  <a:lnTo>
                    <a:pt x="701" y="144"/>
                  </a:lnTo>
                  <a:lnTo>
                    <a:pt x="699" y="144"/>
                  </a:lnTo>
                  <a:lnTo>
                    <a:pt x="697" y="146"/>
                  </a:lnTo>
                  <a:lnTo>
                    <a:pt x="693" y="148"/>
                  </a:lnTo>
                  <a:lnTo>
                    <a:pt x="691" y="150"/>
                  </a:lnTo>
                  <a:lnTo>
                    <a:pt x="689" y="152"/>
                  </a:lnTo>
                  <a:lnTo>
                    <a:pt x="685" y="154"/>
                  </a:lnTo>
                  <a:lnTo>
                    <a:pt x="684" y="156"/>
                  </a:lnTo>
                  <a:lnTo>
                    <a:pt x="682" y="160"/>
                  </a:lnTo>
                  <a:lnTo>
                    <a:pt x="685" y="160"/>
                  </a:lnTo>
                  <a:lnTo>
                    <a:pt x="687" y="164"/>
                  </a:lnTo>
                  <a:lnTo>
                    <a:pt x="689" y="165"/>
                  </a:lnTo>
                  <a:lnTo>
                    <a:pt x="691" y="169"/>
                  </a:lnTo>
                  <a:lnTo>
                    <a:pt x="693" y="171"/>
                  </a:lnTo>
                  <a:lnTo>
                    <a:pt x="693" y="175"/>
                  </a:lnTo>
                  <a:lnTo>
                    <a:pt x="691" y="177"/>
                  </a:lnTo>
                  <a:lnTo>
                    <a:pt x="691" y="181"/>
                  </a:lnTo>
                  <a:lnTo>
                    <a:pt x="693" y="183"/>
                  </a:lnTo>
                  <a:lnTo>
                    <a:pt x="697" y="185"/>
                  </a:lnTo>
                  <a:lnTo>
                    <a:pt x="699" y="187"/>
                  </a:lnTo>
                  <a:lnTo>
                    <a:pt x="701" y="189"/>
                  </a:lnTo>
                  <a:lnTo>
                    <a:pt x="701" y="192"/>
                  </a:lnTo>
                  <a:lnTo>
                    <a:pt x="699" y="194"/>
                  </a:lnTo>
                  <a:lnTo>
                    <a:pt x="697" y="196"/>
                  </a:lnTo>
                  <a:lnTo>
                    <a:pt x="693" y="198"/>
                  </a:lnTo>
                  <a:lnTo>
                    <a:pt x="691" y="200"/>
                  </a:lnTo>
                  <a:lnTo>
                    <a:pt x="689" y="200"/>
                  </a:lnTo>
                  <a:lnTo>
                    <a:pt x="687" y="202"/>
                  </a:lnTo>
                  <a:lnTo>
                    <a:pt x="685" y="206"/>
                  </a:lnTo>
                  <a:lnTo>
                    <a:pt x="687" y="210"/>
                  </a:lnTo>
                  <a:lnTo>
                    <a:pt x="691" y="210"/>
                  </a:lnTo>
                  <a:lnTo>
                    <a:pt x="693" y="213"/>
                  </a:lnTo>
                  <a:lnTo>
                    <a:pt x="693" y="217"/>
                  </a:lnTo>
                  <a:lnTo>
                    <a:pt x="693" y="221"/>
                  </a:lnTo>
                  <a:lnTo>
                    <a:pt x="691" y="225"/>
                  </a:lnTo>
                  <a:lnTo>
                    <a:pt x="689" y="227"/>
                  </a:lnTo>
                  <a:lnTo>
                    <a:pt x="687" y="229"/>
                  </a:lnTo>
                  <a:lnTo>
                    <a:pt x="685" y="233"/>
                  </a:lnTo>
                  <a:lnTo>
                    <a:pt x="685" y="235"/>
                  </a:lnTo>
                  <a:lnTo>
                    <a:pt x="684" y="237"/>
                  </a:lnTo>
                  <a:lnTo>
                    <a:pt x="684" y="238"/>
                  </a:lnTo>
                  <a:lnTo>
                    <a:pt x="684" y="242"/>
                  </a:lnTo>
                  <a:lnTo>
                    <a:pt x="685" y="246"/>
                  </a:lnTo>
                  <a:lnTo>
                    <a:pt x="689" y="246"/>
                  </a:lnTo>
                  <a:lnTo>
                    <a:pt x="693" y="248"/>
                  </a:lnTo>
                  <a:lnTo>
                    <a:pt x="695" y="246"/>
                  </a:lnTo>
                  <a:lnTo>
                    <a:pt x="697" y="246"/>
                  </a:lnTo>
                  <a:lnTo>
                    <a:pt x="699" y="248"/>
                  </a:lnTo>
                  <a:lnTo>
                    <a:pt x="703" y="248"/>
                  </a:lnTo>
                  <a:lnTo>
                    <a:pt x="705" y="252"/>
                  </a:lnTo>
                  <a:lnTo>
                    <a:pt x="707" y="252"/>
                  </a:lnTo>
                  <a:lnTo>
                    <a:pt x="710" y="252"/>
                  </a:lnTo>
                  <a:lnTo>
                    <a:pt x="712" y="250"/>
                  </a:lnTo>
                  <a:lnTo>
                    <a:pt x="716" y="250"/>
                  </a:lnTo>
                  <a:lnTo>
                    <a:pt x="718" y="252"/>
                  </a:lnTo>
                  <a:lnTo>
                    <a:pt x="720" y="256"/>
                  </a:lnTo>
                  <a:lnTo>
                    <a:pt x="720" y="260"/>
                  </a:lnTo>
                  <a:lnTo>
                    <a:pt x="720" y="263"/>
                  </a:lnTo>
                  <a:lnTo>
                    <a:pt x="720" y="267"/>
                  </a:lnTo>
                  <a:lnTo>
                    <a:pt x="720" y="271"/>
                  </a:lnTo>
                  <a:lnTo>
                    <a:pt x="720" y="275"/>
                  </a:lnTo>
                  <a:lnTo>
                    <a:pt x="722" y="279"/>
                  </a:lnTo>
                  <a:lnTo>
                    <a:pt x="724" y="281"/>
                  </a:lnTo>
                  <a:lnTo>
                    <a:pt x="724" y="285"/>
                  </a:lnTo>
                  <a:lnTo>
                    <a:pt x="726" y="288"/>
                  </a:lnTo>
                  <a:lnTo>
                    <a:pt x="726" y="292"/>
                  </a:lnTo>
                  <a:lnTo>
                    <a:pt x="726" y="296"/>
                  </a:lnTo>
                  <a:lnTo>
                    <a:pt x="728" y="300"/>
                  </a:lnTo>
                  <a:lnTo>
                    <a:pt x="728" y="304"/>
                  </a:lnTo>
                  <a:lnTo>
                    <a:pt x="728" y="306"/>
                  </a:lnTo>
                  <a:lnTo>
                    <a:pt x="730" y="309"/>
                  </a:lnTo>
                  <a:lnTo>
                    <a:pt x="732" y="311"/>
                  </a:lnTo>
                  <a:lnTo>
                    <a:pt x="732" y="315"/>
                  </a:lnTo>
                  <a:lnTo>
                    <a:pt x="732" y="319"/>
                  </a:lnTo>
                  <a:lnTo>
                    <a:pt x="730" y="321"/>
                  </a:lnTo>
                  <a:lnTo>
                    <a:pt x="728" y="323"/>
                  </a:lnTo>
                  <a:lnTo>
                    <a:pt x="726" y="327"/>
                  </a:lnTo>
                  <a:lnTo>
                    <a:pt x="724" y="329"/>
                  </a:lnTo>
                  <a:lnTo>
                    <a:pt x="722" y="331"/>
                  </a:lnTo>
                  <a:lnTo>
                    <a:pt x="722" y="336"/>
                  </a:lnTo>
                  <a:lnTo>
                    <a:pt x="722" y="338"/>
                  </a:lnTo>
                  <a:lnTo>
                    <a:pt x="724" y="338"/>
                  </a:lnTo>
                  <a:lnTo>
                    <a:pt x="726" y="334"/>
                  </a:lnTo>
                  <a:lnTo>
                    <a:pt x="728" y="334"/>
                  </a:lnTo>
                  <a:lnTo>
                    <a:pt x="728" y="333"/>
                  </a:lnTo>
                  <a:lnTo>
                    <a:pt x="732" y="331"/>
                  </a:lnTo>
                  <a:lnTo>
                    <a:pt x="733" y="329"/>
                  </a:lnTo>
                  <a:lnTo>
                    <a:pt x="735" y="327"/>
                  </a:lnTo>
                  <a:lnTo>
                    <a:pt x="737" y="325"/>
                  </a:lnTo>
                  <a:lnTo>
                    <a:pt x="739" y="323"/>
                  </a:lnTo>
                  <a:lnTo>
                    <a:pt x="741" y="321"/>
                  </a:lnTo>
                  <a:lnTo>
                    <a:pt x="745" y="323"/>
                  </a:lnTo>
                  <a:lnTo>
                    <a:pt x="747" y="325"/>
                  </a:lnTo>
                  <a:lnTo>
                    <a:pt x="749" y="329"/>
                  </a:lnTo>
                  <a:lnTo>
                    <a:pt x="751" y="331"/>
                  </a:lnTo>
                  <a:lnTo>
                    <a:pt x="751" y="334"/>
                  </a:lnTo>
                  <a:lnTo>
                    <a:pt x="753" y="336"/>
                  </a:lnTo>
                  <a:lnTo>
                    <a:pt x="755" y="338"/>
                  </a:lnTo>
                  <a:lnTo>
                    <a:pt x="755" y="340"/>
                  </a:lnTo>
                  <a:lnTo>
                    <a:pt x="755" y="342"/>
                  </a:lnTo>
                  <a:lnTo>
                    <a:pt x="757" y="346"/>
                  </a:lnTo>
                  <a:lnTo>
                    <a:pt x="757" y="350"/>
                  </a:lnTo>
                  <a:lnTo>
                    <a:pt x="755" y="354"/>
                  </a:lnTo>
                  <a:lnTo>
                    <a:pt x="755" y="356"/>
                  </a:lnTo>
                  <a:lnTo>
                    <a:pt x="751" y="357"/>
                  </a:lnTo>
                  <a:lnTo>
                    <a:pt x="751" y="359"/>
                  </a:lnTo>
                  <a:lnTo>
                    <a:pt x="749" y="359"/>
                  </a:lnTo>
                  <a:lnTo>
                    <a:pt x="749" y="363"/>
                  </a:lnTo>
                  <a:lnTo>
                    <a:pt x="749" y="367"/>
                  </a:lnTo>
                  <a:lnTo>
                    <a:pt x="749" y="371"/>
                  </a:lnTo>
                  <a:lnTo>
                    <a:pt x="749" y="375"/>
                  </a:lnTo>
                  <a:lnTo>
                    <a:pt x="749" y="377"/>
                  </a:lnTo>
                  <a:lnTo>
                    <a:pt x="747" y="379"/>
                  </a:lnTo>
                  <a:lnTo>
                    <a:pt x="745" y="381"/>
                  </a:lnTo>
                  <a:lnTo>
                    <a:pt x="741" y="384"/>
                  </a:lnTo>
                  <a:lnTo>
                    <a:pt x="739" y="388"/>
                  </a:lnTo>
                  <a:lnTo>
                    <a:pt x="737" y="390"/>
                  </a:lnTo>
                  <a:lnTo>
                    <a:pt x="737" y="394"/>
                  </a:lnTo>
                  <a:lnTo>
                    <a:pt x="737" y="398"/>
                  </a:lnTo>
                  <a:lnTo>
                    <a:pt x="737" y="402"/>
                  </a:lnTo>
                  <a:lnTo>
                    <a:pt x="739" y="405"/>
                  </a:lnTo>
                  <a:lnTo>
                    <a:pt x="739" y="409"/>
                  </a:lnTo>
                  <a:lnTo>
                    <a:pt x="739" y="413"/>
                  </a:lnTo>
                  <a:lnTo>
                    <a:pt x="739" y="415"/>
                  </a:lnTo>
                  <a:lnTo>
                    <a:pt x="737" y="419"/>
                  </a:lnTo>
                  <a:lnTo>
                    <a:pt x="737" y="421"/>
                  </a:lnTo>
                  <a:lnTo>
                    <a:pt x="737" y="425"/>
                  </a:lnTo>
                  <a:lnTo>
                    <a:pt x="739" y="428"/>
                  </a:lnTo>
                  <a:lnTo>
                    <a:pt x="741" y="430"/>
                  </a:lnTo>
                  <a:lnTo>
                    <a:pt x="743" y="432"/>
                  </a:lnTo>
                  <a:lnTo>
                    <a:pt x="743" y="436"/>
                  </a:lnTo>
                  <a:lnTo>
                    <a:pt x="745" y="440"/>
                  </a:lnTo>
                  <a:lnTo>
                    <a:pt x="745" y="444"/>
                  </a:lnTo>
                  <a:lnTo>
                    <a:pt x="749" y="446"/>
                  </a:lnTo>
                  <a:lnTo>
                    <a:pt x="749" y="448"/>
                  </a:lnTo>
                  <a:lnTo>
                    <a:pt x="751" y="452"/>
                  </a:lnTo>
                  <a:lnTo>
                    <a:pt x="753" y="453"/>
                  </a:lnTo>
                  <a:lnTo>
                    <a:pt x="753" y="457"/>
                  </a:lnTo>
                  <a:lnTo>
                    <a:pt x="753" y="461"/>
                  </a:lnTo>
                  <a:lnTo>
                    <a:pt x="755" y="465"/>
                  </a:lnTo>
                  <a:lnTo>
                    <a:pt x="757" y="467"/>
                  </a:lnTo>
                  <a:lnTo>
                    <a:pt x="760" y="469"/>
                  </a:lnTo>
                  <a:lnTo>
                    <a:pt x="762" y="471"/>
                  </a:lnTo>
                  <a:lnTo>
                    <a:pt x="762" y="475"/>
                  </a:lnTo>
                  <a:lnTo>
                    <a:pt x="764" y="476"/>
                  </a:lnTo>
                  <a:lnTo>
                    <a:pt x="766" y="478"/>
                  </a:lnTo>
                  <a:lnTo>
                    <a:pt x="770" y="478"/>
                  </a:lnTo>
                  <a:lnTo>
                    <a:pt x="774" y="480"/>
                  </a:lnTo>
                  <a:lnTo>
                    <a:pt x="776" y="482"/>
                  </a:lnTo>
                  <a:lnTo>
                    <a:pt x="778" y="486"/>
                  </a:lnTo>
                  <a:lnTo>
                    <a:pt x="780" y="488"/>
                  </a:lnTo>
                  <a:lnTo>
                    <a:pt x="781" y="490"/>
                  </a:lnTo>
                  <a:lnTo>
                    <a:pt x="783" y="494"/>
                  </a:lnTo>
                  <a:lnTo>
                    <a:pt x="783" y="496"/>
                  </a:lnTo>
                  <a:lnTo>
                    <a:pt x="783" y="500"/>
                  </a:lnTo>
                  <a:lnTo>
                    <a:pt x="783" y="505"/>
                  </a:lnTo>
                  <a:lnTo>
                    <a:pt x="785" y="509"/>
                  </a:lnTo>
                  <a:lnTo>
                    <a:pt x="785" y="513"/>
                  </a:lnTo>
                  <a:lnTo>
                    <a:pt x="785" y="517"/>
                  </a:lnTo>
                  <a:lnTo>
                    <a:pt x="787" y="519"/>
                  </a:lnTo>
                  <a:lnTo>
                    <a:pt x="789" y="523"/>
                  </a:lnTo>
                  <a:lnTo>
                    <a:pt x="787" y="524"/>
                  </a:lnTo>
                  <a:lnTo>
                    <a:pt x="785" y="526"/>
                  </a:lnTo>
                  <a:lnTo>
                    <a:pt x="785" y="530"/>
                  </a:lnTo>
                  <a:lnTo>
                    <a:pt x="785" y="534"/>
                  </a:lnTo>
                  <a:lnTo>
                    <a:pt x="783" y="538"/>
                  </a:lnTo>
                  <a:lnTo>
                    <a:pt x="783" y="542"/>
                  </a:lnTo>
                  <a:lnTo>
                    <a:pt x="781" y="544"/>
                  </a:lnTo>
                  <a:lnTo>
                    <a:pt x="780" y="548"/>
                  </a:lnTo>
                  <a:lnTo>
                    <a:pt x="778" y="549"/>
                  </a:lnTo>
                  <a:lnTo>
                    <a:pt x="778" y="551"/>
                  </a:lnTo>
                  <a:lnTo>
                    <a:pt x="776" y="555"/>
                  </a:lnTo>
                  <a:lnTo>
                    <a:pt x="776" y="559"/>
                  </a:lnTo>
                  <a:lnTo>
                    <a:pt x="774" y="563"/>
                  </a:lnTo>
                  <a:lnTo>
                    <a:pt x="776" y="567"/>
                  </a:lnTo>
                  <a:lnTo>
                    <a:pt x="774" y="571"/>
                  </a:lnTo>
                  <a:lnTo>
                    <a:pt x="774" y="574"/>
                  </a:lnTo>
                  <a:lnTo>
                    <a:pt x="774" y="578"/>
                  </a:lnTo>
                  <a:lnTo>
                    <a:pt x="774" y="582"/>
                  </a:lnTo>
                  <a:lnTo>
                    <a:pt x="774" y="586"/>
                  </a:lnTo>
                  <a:lnTo>
                    <a:pt x="776" y="588"/>
                  </a:lnTo>
                  <a:lnTo>
                    <a:pt x="776" y="592"/>
                  </a:lnTo>
                  <a:lnTo>
                    <a:pt x="780" y="592"/>
                  </a:lnTo>
                  <a:lnTo>
                    <a:pt x="783" y="594"/>
                  </a:lnTo>
                  <a:lnTo>
                    <a:pt x="785" y="596"/>
                  </a:lnTo>
                  <a:lnTo>
                    <a:pt x="787" y="597"/>
                  </a:lnTo>
                  <a:lnTo>
                    <a:pt x="785" y="601"/>
                  </a:lnTo>
                  <a:lnTo>
                    <a:pt x="783" y="603"/>
                  </a:lnTo>
                  <a:lnTo>
                    <a:pt x="781" y="605"/>
                  </a:lnTo>
                  <a:lnTo>
                    <a:pt x="780" y="607"/>
                  </a:lnTo>
                  <a:lnTo>
                    <a:pt x="778" y="611"/>
                  </a:lnTo>
                  <a:lnTo>
                    <a:pt x="776" y="613"/>
                  </a:lnTo>
                  <a:lnTo>
                    <a:pt x="776" y="617"/>
                  </a:lnTo>
                  <a:lnTo>
                    <a:pt x="776" y="620"/>
                  </a:lnTo>
                  <a:lnTo>
                    <a:pt x="774" y="622"/>
                  </a:lnTo>
                  <a:lnTo>
                    <a:pt x="772" y="626"/>
                  </a:lnTo>
                  <a:lnTo>
                    <a:pt x="772" y="630"/>
                  </a:lnTo>
                  <a:lnTo>
                    <a:pt x="770" y="634"/>
                  </a:lnTo>
                  <a:lnTo>
                    <a:pt x="770" y="636"/>
                  </a:lnTo>
                  <a:lnTo>
                    <a:pt x="768" y="640"/>
                  </a:lnTo>
                  <a:lnTo>
                    <a:pt x="766" y="642"/>
                  </a:lnTo>
                  <a:lnTo>
                    <a:pt x="764" y="645"/>
                  </a:lnTo>
                  <a:lnTo>
                    <a:pt x="764" y="647"/>
                  </a:lnTo>
                  <a:lnTo>
                    <a:pt x="760" y="649"/>
                  </a:lnTo>
                  <a:lnTo>
                    <a:pt x="758" y="651"/>
                  </a:lnTo>
                  <a:lnTo>
                    <a:pt x="757" y="655"/>
                  </a:lnTo>
                  <a:lnTo>
                    <a:pt x="757" y="657"/>
                  </a:lnTo>
                  <a:lnTo>
                    <a:pt x="757" y="661"/>
                  </a:lnTo>
                  <a:lnTo>
                    <a:pt x="758" y="665"/>
                  </a:lnTo>
                  <a:lnTo>
                    <a:pt x="757" y="668"/>
                  </a:lnTo>
                  <a:lnTo>
                    <a:pt x="755" y="672"/>
                  </a:lnTo>
                  <a:lnTo>
                    <a:pt x="755" y="674"/>
                  </a:lnTo>
                  <a:lnTo>
                    <a:pt x="753" y="678"/>
                  </a:lnTo>
                  <a:lnTo>
                    <a:pt x="753" y="682"/>
                  </a:lnTo>
                  <a:lnTo>
                    <a:pt x="751" y="684"/>
                  </a:lnTo>
                  <a:lnTo>
                    <a:pt x="749" y="688"/>
                  </a:lnTo>
                  <a:lnTo>
                    <a:pt x="747" y="690"/>
                  </a:lnTo>
                  <a:lnTo>
                    <a:pt x="745" y="692"/>
                  </a:lnTo>
                  <a:lnTo>
                    <a:pt x="743" y="693"/>
                  </a:lnTo>
                  <a:lnTo>
                    <a:pt x="741" y="697"/>
                  </a:lnTo>
                  <a:lnTo>
                    <a:pt x="739" y="699"/>
                  </a:lnTo>
                  <a:lnTo>
                    <a:pt x="737" y="701"/>
                  </a:lnTo>
                  <a:lnTo>
                    <a:pt x="735" y="701"/>
                  </a:lnTo>
                  <a:lnTo>
                    <a:pt x="733" y="703"/>
                  </a:lnTo>
                  <a:lnTo>
                    <a:pt x="732" y="703"/>
                  </a:lnTo>
                  <a:lnTo>
                    <a:pt x="728" y="705"/>
                  </a:lnTo>
                  <a:lnTo>
                    <a:pt x="726" y="709"/>
                  </a:lnTo>
                  <a:lnTo>
                    <a:pt x="724" y="711"/>
                  </a:lnTo>
                  <a:lnTo>
                    <a:pt x="722" y="713"/>
                  </a:lnTo>
                  <a:lnTo>
                    <a:pt x="722" y="715"/>
                  </a:lnTo>
                  <a:lnTo>
                    <a:pt x="720" y="715"/>
                  </a:lnTo>
                  <a:lnTo>
                    <a:pt x="720" y="716"/>
                  </a:lnTo>
                  <a:lnTo>
                    <a:pt x="720" y="718"/>
                  </a:lnTo>
                  <a:lnTo>
                    <a:pt x="718" y="720"/>
                  </a:lnTo>
                  <a:lnTo>
                    <a:pt x="718" y="724"/>
                  </a:lnTo>
                  <a:lnTo>
                    <a:pt x="716" y="728"/>
                  </a:lnTo>
                  <a:lnTo>
                    <a:pt x="716" y="732"/>
                  </a:lnTo>
                  <a:lnTo>
                    <a:pt x="716" y="736"/>
                  </a:lnTo>
                  <a:lnTo>
                    <a:pt x="714" y="740"/>
                  </a:lnTo>
                  <a:lnTo>
                    <a:pt x="714" y="741"/>
                  </a:lnTo>
                  <a:lnTo>
                    <a:pt x="712" y="745"/>
                  </a:lnTo>
                  <a:lnTo>
                    <a:pt x="708" y="747"/>
                  </a:lnTo>
                  <a:lnTo>
                    <a:pt x="708" y="749"/>
                  </a:lnTo>
                  <a:lnTo>
                    <a:pt x="707" y="751"/>
                  </a:lnTo>
                  <a:lnTo>
                    <a:pt x="705" y="755"/>
                  </a:lnTo>
                  <a:lnTo>
                    <a:pt x="705" y="759"/>
                  </a:lnTo>
                  <a:lnTo>
                    <a:pt x="707" y="761"/>
                  </a:lnTo>
                  <a:lnTo>
                    <a:pt x="710" y="759"/>
                  </a:lnTo>
                  <a:lnTo>
                    <a:pt x="712" y="759"/>
                  </a:lnTo>
                  <a:lnTo>
                    <a:pt x="714" y="757"/>
                  </a:lnTo>
                  <a:lnTo>
                    <a:pt x="716" y="753"/>
                  </a:lnTo>
                  <a:lnTo>
                    <a:pt x="718" y="749"/>
                  </a:lnTo>
                  <a:lnTo>
                    <a:pt x="720" y="747"/>
                  </a:lnTo>
                  <a:lnTo>
                    <a:pt x="722" y="745"/>
                  </a:lnTo>
                  <a:lnTo>
                    <a:pt x="724" y="743"/>
                  </a:lnTo>
                  <a:lnTo>
                    <a:pt x="726" y="741"/>
                  </a:lnTo>
                  <a:lnTo>
                    <a:pt x="728" y="740"/>
                  </a:lnTo>
                  <a:lnTo>
                    <a:pt x="730" y="736"/>
                  </a:lnTo>
                  <a:lnTo>
                    <a:pt x="733" y="734"/>
                  </a:lnTo>
                  <a:lnTo>
                    <a:pt x="735" y="734"/>
                  </a:lnTo>
                  <a:lnTo>
                    <a:pt x="739" y="732"/>
                  </a:lnTo>
                  <a:lnTo>
                    <a:pt x="741" y="730"/>
                  </a:lnTo>
                  <a:lnTo>
                    <a:pt x="743" y="728"/>
                  </a:lnTo>
                  <a:lnTo>
                    <a:pt x="745" y="724"/>
                  </a:lnTo>
                  <a:lnTo>
                    <a:pt x="745" y="722"/>
                  </a:lnTo>
                  <a:lnTo>
                    <a:pt x="749" y="724"/>
                  </a:lnTo>
                  <a:lnTo>
                    <a:pt x="751" y="726"/>
                  </a:lnTo>
                  <a:lnTo>
                    <a:pt x="751" y="730"/>
                  </a:lnTo>
                  <a:lnTo>
                    <a:pt x="753" y="732"/>
                  </a:lnTo>
                  <a:lnTo>
                    <a:pt x="755" y="734"/>
                  </a:lnTo>
                  <a:lnTo>
                    <a:pt x="757" y="738"/>
                  </a:lnTo>
                  <a:lnTo>
                    <a:pt x="758" y="741"/>
                  </a:lnTo>
                  <a:lnTo>
                    <a:pt x="757" y="743"/>
                  </a:lnTo>
                  <a:lnTo>
                    <a:pt x="757" y="747"/>
                  </a:lnTo>
                  <a:lnTo>
                    <a:pt x="758" y="749"/>
                  </a:lnTo>
                  <a:lnTo>
                    <a:pt x="760" y="749"/>
                  </a:lnTo>
                  <a:lnTo>
                    <a:pt x="764" y="745"/>
                  </a:lnTo>
                  <a:lnTo>
                    <a:pt x="766" y="745"/>
                  </a:lnTo>
                  <a:lnTo>
                    <a:pt x="770" y="743"/>
                  </a:lnTo>
                  <a:lnTo>
                    <a:pt x="772" y="741"/>
                  </a:lnTo>
                  <a:lnTo>
                    <a:pt x="772" y="738"/>
                  </a:lnTo>
                  <a:lnTo>
                    <a:pt x="774" y="736"/>
                  </a:lnTo>
                  <a:lnTo>
                    <a:pt x="778" y="736"/>
                  </a:lnTo>
                  <a:lnTo>
                    <a:pt x="780" y="736"/>
                  </a:lnTo>
                  <a:lnTo>
                    <a:pt x="781" y="734"/>
                  </a:lnTo>
                  <a:lnTo>
                    <a:pt x="783" y="732"/>
                  </a:lnTo>
                  <a:lnTo>
                    <a:pt x="783" y="728"/>
                  </a:lnTo>
                  <a:lnTo>
                    <a:pt x="783" y="724"/>
                  </a:lnTo>
                  <a:lnTo>
                    <a:pt x="785" y="720"/>
                  </a:lnTo>
                  <a:lnTo>
                    <a:pt x="789" y="722"/>
                  </a:lnTo>
                  <a:lnTo>
                    <a:pt x="791" y="722"/>
                  </a:lnTo>
                  <a:lnTo>
                    <a:pt x="793" y="724"/>
                  </a:lnTo>
                  <a:lnTo>
                    <a:pt x="797" y="726"/>
                  </a:lnTo>
                  <a:lnTo>
                    <a:pt x="801" y="724"/>
                  </a:lnTo>
                  <a:lnTo>
                    <a:pt x="803" y="722"/>
                  </a:lnTo>
                  <a:lnTo>
                    <a:pt x="805" y="720"/>
                  </a:lnTo>
                  <a:lnTo>
                    <a:pt x="806" y="720"/>
                  </a:lnTo>
                  <a:lnTo>
                    <a:pt x="810" y="720"/>
                  </a:lnTo>
                  <a:lnTo>
                    <a:pt x="812" y="722"/>
                  </a:lnTo>
                  <a:lnTo>
                    <a:pt x="816" y="724"/>
                  </a:lnTo>
                  <a:lnTo>
                    <a:pt x="818" y="726"/>
                  </a:lnTo>
                  <a:lnTo>
                    <a:pt x="820" y="726"/>
                  </a:lnTo>
                  <a:lnTo>
                    <a:pt x="820" y="728"/>
                  </a:lnTo>
                  <a:lnTo>
                    <a:pt x="822" y="730"/>
                  </a:lnTo>
                  <a:lnTo>
                    <a:pt x="826" y="732"/>
                  </a:lnTo>
                  <a:lnTo>
                    <a:pt x="828" y="734"/>
                  </a:lnTo>
                  <a:lnTo>
                    <a:pt x="828" y="738"/>
                  </a:lnTo>
                  <a:lnTo>
                    <a:pt x="829" y="741"/>
                  </a:lnTo>
                  <a:lnTo>
                    <a:pt x="829" y="745"/>
                  </a:lnTo>
                  <a:lnTo>
                    <a:pt x="829" y="749"/>
                  </a:lnTo>
                  <a:lnTo>
                    <a:pt x="833" y="751"/>
                  </a:lnTo>
                  <a:lnTo>
                    <a:pt x="837" y="751"/>
                  </a:lnTo>
                  <a:lnTo>
                    <a:pt x="841" y="751"/>
                  </a:lnTo>
                  <a:lnTo>
                    <a:pt x="845" y="751"/>
                  </a:lnTo>
                  <a:lnTo>
                    <a:pt x="847" y="749"/>
                  </a:lnTo>
                  <a:lnTo>
                    <a:pt x="851" y="747"/>
                  </a:lnTo>
                  <a:lnTo>
                    <a:pt x="853" y="747"/>
                  </a:lnTo>
                  <a:lnTo>
                    <a:pt x="856" y="749"/>
                  </a:lnTo>
                  <a:lnTo>
                    <a:pt x="860" y="749"/>
                  </a:lnTo>
                  <a:lnTo>
                    <a:pt x="862" y="747"/>
                  </a:lnTo>
                  <a:lnTo>
                    <a:pt x="864" y="745"/>
                  </a:lnTo>
                  <a:lnTo>
                    <a:pt x="868" y="745"/>
                  </a:lnTo>
                  <a:lnTo>
                    <a:pt x="872" y="747"/>
                  </a:lnTo>
                  <a:lnTo>
                    <a:pt x="874" y="747"/>
                  </a:lnTo>
                  <a:lnTo>
                    <a:pt x="877" y="747"/>
                  </a:lnTo>
                  <a:lnTo>
                    <a:pt x="881" y="747"/>
                  </a:lnTo>
                  <a:lnTo>
                    <a:pt x="883" y="749"/>
                  </a:lnTo>
                  <a:lnTo>
                    <a:pt x="885" y="753"/>
                  </a:lnTo>
                  <a:lnTo>
                    <a:pt x="885" y="757"/>
                  </a:lnTo>
                  <a:lnTo>
                    <a:pt x="885" y="761"/>
                  </a:lnTo>
                  <a:lnTo>
                    <a:pt x="885" y="764"/>
                  </a:lnTo>
                  <a:lnTo>
                    <a:pt x="883" y="766"/>
                  </a:lnTo>
                  <a:lnTo>
                    <a:pt x="881" y="770"/>
                  </a:lnTo>
                  <a:lnTo>
                    <a:pt x="881" y="772"/>
                  </a:lnTo>
                  <a:lnTo>
                    <a:pt x="883" y="776"/>
                  </a:lnTo>
                  <a:lnTo>
                    <a:pt x="883" y="780"/>
                  </a:lnTo>
                  <a:lnTo>
                    <a:pt x="883" y="784"/>
                  </a:lnTo>
                  <a:lnTo>
                    <a:pt x="885" y="788"/>
                  </a:lnTo>
                  <a:lnTo>
                    <a:pt x="887" y="789"/>
                  </a:lnTo>
                  <a:lnTo>
                    <a:pt x="887" y="793"/>
                  </a:lnTo>
                  <a:lnTo>
                    <a:pt x="889" y="795"/>
                  </a:lnTo>
                  <a:lnTo>
                    <a:pt x="893" y="797"/>
                  </a:lnTo>
                  <a:lnTo>
                    <a:pt x="897" y="797"/>
                  </a:lnTo>
                  <a:lnTo>
                    <a:pt x="897" y="801"/>
                  </a:lnTo>
                  <a:lnTo>
                    <a:pt x="899" y="803"/>
                  </a:lnTo>
                  <a:lnTo>
                    <a:pt x="901" y="807"/>
                  </a:lnTo>
                  <a:lnTo>
                    <a:pt x="904" y="807"/>
                  </a:lnTo>
                  <a:lnTo>
                    <a:pt x="904" y="811"/>
                  </a:lnTo>
                  <a:lnTo>
                    <a:pt x="906" y="812"/>
                  </a:lnTo>
                  <a:lnTo>
                    <a:pt x="910" y="814"/>
                  </a:lnTo>
                  <a:lnTo>
                    <a:pt x="912" y="814"/>
                  </a:lnTo>
                  <a:lnTo>
                    <a:pt x="916" y="812"/>
                  </a:lnTo>
                  <a:lnTo>
                    <a:pt x="920" y="814"/>
                  </a:lnTo>
                  <a:lnTo>
                    <a:pt x="924" y="814"/>
                  </a:lnTo>
                  <a:lnTo>
                    <a:pt x="927" y="814"/>
                  </a:lnTo>
                  <a:lnTo>
                    <a:pt x="929" y="816"/>
                  </a:lnTo>
                  <a:lnTo>
                    <a:pt x="929" y="820"/>
                  </a:lnTo>
                  <a:lnTo>
                    <a:pt x="929" y="822"/>
                  </a:lnTo>
                  <a:lnTo>
                    <a:pt x="927" y="826"/>
                  </a:lnTo>
                  <a:lnTo>
                    <a:pt x="929" y="830"/>
                  </a:lnTo>
                  <a:lnTo>
                    <a:pt x="933" y="832"/>
                  </a:lnTo>
                  <a:lnTo>
                    <a:pt x="935" y="832"/>
                  </a:lnTo>
                  <a:lnTo>
                    <a:pt x="939" y="834"/>
                  </a:lnTo>
                  <a:lnTo>
                    <a:pt x="941" y="834"/>
                  </a:lnTo>
                  <a:lnTo>
                    <a:pt x="945" y="835"/>
                  </a:lnTo>
                  <a:lnTo>
                    <a:pt x="947" y="837"/>
                  </a:lnTo>
                  <a:lnTo>
                    <a:pt x="949" y="839"/>
                  </a:lnTo>
                  <a:lnTo>
                    <a:pt x="950" y="843"/>
                  </a:lnTo>
                  <a:lnTo>
                    <a:pt x="952" y="847"/>
                  </a:lnTo>
                  <a:lnTo>
                    <a:pt x="950" y="849"/>
                  </a:lnTo>
                  <a:lnTo>
                    <a:pt x="949" y="853"/>
                  </a:lnTo>
                  <a:lnTo>
                    <a:pt x="947" y="855"/>
                  </a:lnTo>
                  <a:lnTo>
                    <a:pt x="945" y="857"/>
                  </a:lnTo>
                  <a:lnTo>
                    <a:pt x="943" y="860"/>
                  </a:lnTo>
                  <a:lnTo>
                    <a:pt x="943" y="864"/>
                  </a:lnTo>
                  <a:lnTo>
                    <a:pt x="943" y="868"/>
                  </a:lnTo>
                  <a:lnTo>
                    <a:pt x="945" y="864"/>
                  </a:lnTo>
                  <a:lnTo>
                    <a:pt x="947" y="862"/>
                  </a:lnTo>
                  <a:lnTo>
                    <a:pt x="950" y="860"/>
                  </a:lnTo>
                  <a:lnTo>
                    <a:pt x="952" y="859"/>
                  </a:lnTo>
                  <a:lnTo>
                    <a:pt x="956" y="859"/>
                  </a:lnTo>
                  <a:lnTo>
                    <a:pt x="960" y="857"/>
                  </a:lnTo>
                  <a:lnTo>
                    <a:pt x="964" y="857"/>
                  </a:lnTo>
                  <a:lnTo>
                    <a:pt x="968" y="859"/>
                  </a:lnTo>
                  <a:lnTo>
                    <a:pt x="972" y="859"/>
                  </a:lnTo>
                  <a:lnTo>
                    <a:pt x="973" y="857"/>
                  </a:lnTo>
                  <a:lnTo>
                    <a:pt x="975" y="855"/>
                  </a:lnTo>
                  <a:lnTo>
                    <a:pt x="979" y="853"/>
                  </a:lnTo>
                  <a:lnTo>
                    <a:pt x="981" y="851"/>
                  </a:lnTo>
                  <a:lnTo>
                    <a:pt x="983" y="849"/>
                  </a:lnTo>
                  <a:lnTo>
                    <a:pt x="985" y="847"/>
                  </a:lnTo>
                  <a:lnTo>
                    <a:pt x="989" y="845"/>
                  </a:lnTo>
                  <a:lnTo>
                    <a:pt x="991" y="843"/>
                  </a:lnTo>
                  <a:lnTo>
                    <a:pt x="993" y="841"/>
                  </a:lnTo>
                  <a:lnTo>
                    <a:pt x="995" y="837"/>
                  </a:lnTo>
                  <a:lnTo>
                    <a:pt x="997" y="837"/>
                  </a:lnTo>
                  <a:lnTo>
                    <a:pt x="1000" y="835"/>
                  </a:lnTo>
                  <a:lnTo>
                    <a:pt x="1004" y="835"/>
                  </a:lnTo>
                  <a:lnTo>
                    <a:pt x="1008" y="837"/>
                  </a:lnTo>
                  <a:lnTo>
                    <a:pt x="1010" y="837"/>
                  </a:lnTo>
                  <a:lnTo>
                    <a:pt x="1012" y="837"/>
                  </a:lnTo>
                  <a:lnTo>
                    <a:pt x="1014" y="835"/>
                  </a:lnTo>
                  <a:lnTo>
                    <a:pt x="1018" y="835"/>
                  </a:lnTo>
                  <a:lnTo>
                    <a:pt x="1020" y="834"/>
                  </a:lnTo>
                  <a:lnTo>
                    <a:pt x="1021" y="830"/>
                  </a:lnTo>
                  <a:lnTo>
                    <a:pt x="1023" y="828"/>
                  </a:lnTo>
                  <a:lnTo>
                    <a:pt x="1027" y="830"/>
                  </a:lnTo>
                  <a:lnTo>
                    <a:pt x="1029" y="832"/>
                  </a:lnTo>
                  <a:lnTo>
                    <a:pt x="1033" y="832"/>
                  </a:lnTo>
                  <a:lnTo>
                    <a:pt x="1035" y="828"/>
                  </a:lnTo>
                  <a:lnTo>
                    <a:pt x="1033" y="824"/>
                  </a:lnTo>
                  <a:lnTo>
                    <a:pt x="1033" y="820"/>
                  </a:lnTo>
                  <a:lnTo>
                    <a:pt x="1037" y="818"/>
                  </a:lnTo>
                  <a:lnTo>
                    <a:pt x="1039" y="818"/>
                  </a:lnTo>
                  <a:lnTo>
                    <a:pt x="1043" y="820"/>
                  </a:lnTo>
                  <a:lnTo>
                    <a:pt x="1046" y="822"/>
                  </a:lnTo>
                  <a:lnTo>
                    <a:pt x="1046" y="818"/>
                  </a:lnTo>
                  <a:lnTo>
                    <a:pt x="1046" y="814"/>
                  </a:lnTo>
                  <a:lnTo>
                    <a:pt x="1048" y="811"/>
                  </a:lnTo>
                  <a:lnTo>
                    <a:pt x="1050" y="809"/>
                  </a:lnTo>
                  <a:lnTo>
                    <a:pt x="1052" y="809"/>
                  </a:lnTo>
                  <a:lnTo>
                    <a:pt x="1058" y="809"/>
                  </a:lnTo>
                  <a:lnTo>
                    <a:pt x="1060" y="809"/>
                  </a:lnTo>
                  <a:lnTo>
                    <a:pt x="1062" y="811"/>
                  </a:lnTo>
                  <a:lnTo>
                    <a:pt x="1064" y="814"/>
                  </a:lnTo>
                  <a:lnTo>
                    <a:pt x="1066" y="816"/>
                  </a:lnTo>
                  <a:lnTo>
                    <a:pt x="1068" y="820"/>
                  </a:lnTo>
                  <a:lnTo>
                    <a:pt x="1068" y="824"/>
                  </a:lnTo>
                  <a:lnTo>
                    <a:pt x="1068" y="828"/>
                  </a:lnTo>
                  <a:lnTo>
                    <a:pt x="1070" y="832"/>
                  </a:lnTo>
                  <a:lnTo>
                    <a:pt x="1073" y="830"/>
                  </a:lnTo>
                  <a:lnTo>
                    <a:pt x="1075" y="828"/>
                  </a:lnTo>
                  <a:lnTo>
                    <a:pt x="1077" y="826"/>
                  </a:lnTo>
                  <a:lnTo>
                    <a:pt x="1081" y="824"/>
                  </a:lnTo>
                  <a:lnTo>
                    <a:pt x="1085" y="824"/>
                  </a:lnTo>
                  <a:lnTo>
                    <a:pt x="1089" y="824"/>
                  </a:lnTo>
                  <a:lnTo>
                    <a:pt x="1093" y="826"/>
                  </a:lnTo>
                  <a:lnTo>
                    <a:pt x="1094" y="824"/>
                  </a:lnTo>
                  <a:lnTo>
                    <a:pt x="1096" y="822"/>
                  </a:lnTo>
                  <a:lnTo>
                    <a:pt x="1100" y="820"/>
                  </a:lnTo>
                  <a:lnTo>
                    <a:pt x="1104" y="822"/>
                  </a:lnTo>
                  <a:lnTo>
                    <a:pt x="1108" y="820"/>
                  </a:lnTo>
                  <a:lnTo>
                    <a:pt x="1112" y="818"/>
                  </a:lnTo>
                  <a:lnTo>
                    <a:pt x="1112" y="816"/>
                  </a:lnTo>
                  <a:lnTo>
                    <a:pt x="1114" y="812"/>
                  </a:lnTo>
                  <a:lnTo>
                    <a:pt x="1114" y="809"/>
                  </a:lnTo>
                  <a:lnTo>
                    <a:pt x="1114" y="803"/>
                  </a:lnTo>
                  <a:lnTo>
                    <a:pt x="1114" y="801"/>
                  </a:lnTo>
                  <a:lnTo>
                    <a:pt x="1116" y="797"/>
                  </a:lnTo>
                  <a:lnTo>
                    <a:pt x="1118" y="795"/>
                  </a:lnTo>
                  <a:lnTo>
                    <a:pt x="1116" y="791"/>
                  </a:lnTo>
                  <a:lnTo>
                    <a:pt x="1114" y="789"/>
                  </a:lnTo>
                  <a:lnTo>
                    <a:pt x="1112" y="786"/>
                  </a:lnTo>
                  <a:lnTo>
                    <a:pt x="1112" y="782"/>
                  </a:lnTo>
                  <a:lnTo>
                    <a:pt x="1112" y="778"/>
                  </a:lnTo>
                  <a:lnTo>
                    <a:pt x="1110" y="776"/>
                  </a:lnTo>
                  <a:lnTo>
                    <a:pt x="1106" y="774"/>
                  </a:lnTo>
                  <a:lnTo>
                    <a:pt x="1106" y="770"/>
                  </a:lnTo>
                  <a:lnTo>
                    <a:pt x="1108" y="766"/>
                  </a:lnTo>
                  <a:lnTo>
                    <a:pt x="1108" y="764"/>
                  </a:lnTo>
                  <a:lnTo>
                    <a:pt x="1112" y="763"/>
                  </a:lnTo>
                  <a:lnTo>
                    <a:pt x="1114" y="761"/>
                  </a:lnTo>
                  <a:lnTo>
                    <a:pt x="1116" y="757"/>
                  </a:lnTo>
                  <a:lnTo>
                    <a:pt x="1118" y="755"/>
                  </a:lnTo>
                  <a:lnTo>
                    <a:pt x="1119" y="753"/>
                  </a:lnTo>
                  <a:lnTo>
                    <a:pt x="1121" y="751"/>
                  </a:lnTo>
                  <a:lnTo>
                    <a:pt x="1123" y="747"/>
                  </a:lnTo>
                  <a:lnTo>
                    <a:pt x="1123" y="745"/>
                  </a:lnTo>
                  <a:lnTo>
                    <a:pt x="1125" y="741"/>
                  </a:lnTo>
                  <a:lnTo>
                    <a:pt x="1127" y="740"/>
                  </a:lnTo>
                  <a:lnTo>
                    <a:pt x="1129" y="738"/>
                  </a:lnTo>
                  <a:lnTo>
                    <a:pt x="1131" y="734"/>
                  </a:lnTo>
                  <a:lnTo>
                    <a:pt x="1133" y="732"/>
                  </a:lnTo>
                  <a:lnTo>
                    <a:pt x="1137" y="734"/>
                  </a:lnTo>
                  <a:lnTo>
                    <a:pt x="1139" y="736"/>
                  </a:lnTo>
                  <a:lnTo>
                    <a:pt x="1142" y="734"/>
                  </a:lnTo>
                  <a:lnTo>
                    <a:pt x="1144" y="732"/>
                  </a:lnTo>
                  <a:lnTo>
                    <a:pt x="1146" y="730"/>
                  </a:lnTo>
                  <a:lnTo>
                    <a:pt x="1148" y="728"/>
                  </a:lnTo>
                  <a:lnTo>
                    <a:pt x="1150" y="724"/>
                  </a:lnTo>
                  <a:lnTo>
                    <a:pt x="1150" y="720"/>
                  </a:lnTo>
                  <a:lnTo>
                    <a:pt x="1150" y="716"/>
                  </a:lnTo>
                  <a:lnTo>
                    <a:pt x="1150" y="713"/>
                  </a:lnTo>
                  <a:lnTo>
                    <a:pt x="1150" y="709"/>
                  </a:lnTo>
                  <a:lnTo>
                    <a:pt x="1152" y="705"/>
                  </a:lnTo>
                  <a:lnTo>
                    <a:pt x="1154" y="703"/>
                  </a:lnTo>
                  <a:lnTo>
                    <a:pt x="1158" y="701"/>
                  </a:lnTo>
                  <a:lnTo>
                    <a:pt x="1162" y="701"/>
                  </a:lnTo>
                  <a:lnTo>
                    <a:pt x="1166" y="701"/>
                  </a:lnTo>
                  <a:lnTo>
                    <a:pt x="1167" y="699"/>
                  </a:lnTo>
                  <a:lnTo>
                    <a:pt x="1169" y="697"/>
                  </a:lnTo>
                  <a:lnTo>
                    <a:pt x="1171" y="695"/>
                  </a:lnTo>
                  <a:lnTo>
                    <a:pt x="1173" y="692"/>
                  </a:lnTo>
                  <a:lnTo>
                    <a:pt x="1175" y="690"/>
                  </a:lnTo>
                  <a:lnTo>
                    <a:pt x="1177" y="688"/>
                  </a:lnTo>
                  <a:lnTo>
                    <a:pt x="1179" y="686"/>
                  </a:lnTo>
                  <a:lnTo>
                    <a:pt x="1181" y="682"/>
                  </a:lnTo>
                  <a:lnTo>
                    <a:pt x="1183" y="680"/>
                  </a:lnTo>
                  <a:lnTo>
                    <a:pt x="1185" y="678"/>
                  </a:lnTo>
                  <a:lnTo>
                    <a:pt x="1187" y="676"/>
                  </a:lnTo>
                  <a:lnTo>
                    <a:pt x="1189" y="674"/>
                  </a:lnTo>
                  <a:lnTo>
                    <a:pt x="1190" y="670"/>
                  </a:lnTo>
                  <a:lnTo>
                    <a:pt x="1192" y="668"/>
                  </a:lnTo>
                  <a:lnTo>
                    <a:pt x="1196" y="667"/>
                  </a:lnTo>
                  <a:lnTo>
                    <a:pt x="1196" y="663"/>
                  </a:lnTo>
                  <a:lnTo>
                    <a:pt x="1196" y="659"/>
                  </a:lnTo>
                  <a:lnTo>
                    <a:pt x="1194" y="657"/>
                  </a:lnTo>
                  <a:lnTo>
                    <a:pt x="1192" y="655"/>
                  </a:lnTo>
                  <a:lnTo>
                    <a:pt x="1192" y="651"/>
                  </a:lnTo>
                  <a:lnTo>
                    <a:pt x="1192" y="647"/>
                  </a:lnTo>
                  <a:lnTo>
                    <a:pt x="1194" y="644"/>
                  </a:lnTo>
                  <a:lnTo>
                    <a:pt x="1194" y="640"/>
                  </a:lnTo>
                  <a:lnTo>
                    <a:pt x="1192" y="636"/>
                  </a:lnTo>
                  <a:lnTo>
                    <a:pt x="1190" y="636"/>
                  </a:lnTo>
                  <a:lnTo>
                    <a:pt x="1189" y="636"/>
                  </a:lnTo>
                  <a:lnTo>
                    <a:pt x="1187" y="636"/>
                  </a:lnTo>
                  <a:lnTo>
                    <a:pt x="1187" y="634"/>
                  </a:lnTo>
                  <a:lnTo>
                    <a:pt x="1187" y="628"/>
                  </a:lnTo>
                  <a:lnTo>
                    <a:pt x="1189" y="626"/>
                  </a:lnTo>
                  <a:lnTo>
                    <a:pt x="1190" y="624"/>
                  </a:lnTo>
                  <a:lnTo>
                    <a:pt x="1190" y="620"/>
                  </a:lnTo>
                  <a:lnTo>
                    <a:pt x="1192" y="617"/>
                  </a:lnTo>
                  <a:lnTo>
                    <a:pt x="1192" y="613"/>
                  </a:lnTo>
                  <a:lnTo>
                    <a:pt x="1192" y="609"/>
                  </a:lnTo>
                  <a:lnTo>
                    <a:pt x="1192" y="605"/>
                  </a:lnTo>
                  <a:lnTo>
                    <a:pt x="1194" y="601"/>
                  </a:lnTo>
                  <a:lnTo>
                    <a:pt x="1194" y="597"/>
                  </a:lnTo>
                  <a:lnTo>
                    <a:pt x="1194" y="594"/>
                  </a:lnTo>
                  <a:lnTo>
                    <a:pt x="1194" y="590"/>
                  </a:lnTo>
                  <a:lnTo>
                    <a:pt x="1194" y="586"/>
                  </a:lnTo>
                  <a:lnTo>
                    <a:pt x="1196" y="582"/>
                  </a:lnTo>
                  <a:lnTo>
                    <a:pt x="1198" y="580"/>
                  </a:lnTo>
                  <a:lnTo>
                    <a:pt x="1200" y="578"/>
                  </a:lnTo>
                  <a:lnTo>
                    <a:pt x="1202" y="576"/>
                  </a:lnTo>
                  <a:lnTo>
                    <a:pt x="1204" y="574"/>
                  </a:lnTo>
                  <a:lnTo>
                    <a:pt x="1206" y="572"/>
                  </a:lnTo>
                  <a:lnTo>
                    <a:pt x="1210" y="569"/>
                  </a:lnTo>
                  <a:lnTo>
                    <a:pt x="1210" y="567"/>
                  </a:lnTo>
                  <a:lnTo>
                    <a:pt x="1214" y="565"/>
                  </a:lnTo>
                  <a:lnTo>
                    <a:pt x="1215" y="563"/>
                  </a:lnTo>
                  <a:lnTo>
                    <a:pt x="1217" y="561"/>
                  </a:lnTo>
                  <a:lnTo>
                    <a:pt x="1219" y="557"/>
                  </a:lnTo>
                  <a:lnTo>
                    <a:pt x="1219" y="553"/>
                  </a:lnTo>
                  <a:lnTo>
                    <a:pt x="1219" y="551"/>
                  </a:lnTo>
                  <a:lnTo>
                    <a:pt x="1219" y="549"/>
                  </a:lnTo>
                  <a:lnTo>
                    <a:pt x="1227" y="551"/>
                  </a:lnTo>
                  <a:lnTo>
                    <a:pt x="1237" y="551"/>
                  </a:lnTo>
                  <a:lnTo>
                    <a:pt x="1248" y="553"/>
                  </a:lnTo>
                  <a:lnTo>
                    <a:pt x="1260" y="553"/>
                  </a:lnTo>
                  <a:lnTo>
                    <a:pt x="1269" y="553"/>
                  </a:lnTo>
                  <a:lnTo>
                    <a:pt x="1275" y="553"/>
                  </a:lnTo>
                  <a:lnTo>
                    <a:pt x="1281" y="553"/>
                  </a:lnTo>
                  <a:lnTo>
                    <a:pt x="1294" y="553"/>
                  </a:lnTo>
                  <a:lnTo>
                    <a:pt x="1294" y="555"/>
                  </a:lnTo>
                  <a:lnTo>
                    <a:pt x="1294" y="557"/>
                  </a:lnTo>
                  <a:lnTo>
                    <a:pt x="1292" y="559"/>
                  </a:lnTo>
                  <a:lnTo>
                    <a:pt x="1292" y="563"/>
                  </a:lnTo>
                  <a:lnTo>
                    <a:pt x="1294" y="567"/>
                  </a:lnTo>
                  <a:lnTo>
                    <a:pt x="1294" y="571"/>
                  </a:lnTo>
                  <a:lnTo>
                    <a:pt x="1294" y="574"/>
                  </a:lnTo>
                  <a:lnTo>
                    <a:pt x="1292" y="580"/>
                  </a:lnTo>
                  <a:lnTo>
                    <a:pt x="1290" y="586"/>
                  </a:lnTo>
                  <a:lnTo>
                    <a:pt x="1290" y="590"/>
                  </a:lnTo>
                  <a:lnTo>
                    <a:pt x="1290" y="594"/>
                  </a:lnTo>
                  <a:lnTo>
                    <a:pt x="1290" y="597"/>
                  </a:lnTo>
                  <a:lnTo>
                    <a:pt x="1292" y="599"/>
                  </a:lnTo>
                  <a:lnTo>
                    <a:pt x="1302" y="607"/>
                  </a:lnTo>
                  <a:lnTo>
                    <a:pt x="1313" y="615"/>
                  </a:lnTo>
                  <a:lnTo>
                    <a:pt x="1323" y="620"/>
                  </a:lnTo>
                  <a:lnTo>
                    <a:pt x="1325" y="622"/>
                  </a:lnTo>
                  <a:lnTo>
                    <a:pt x="1327" y="624"/>
                  </a:lnTo>
                  <a:lnTo>
                    <a:pt x="1336" y="630"/>
                  </a:lnTo>
                  <a:lnTo>
                    <a:pt x="1346" y="636"/>
                  </a:lnTo>
                  <a:lnTo>
                    <a:pt x="1354" y="645"/>
                  </a:lnTo>
                  <a:lnTo>
                    <a:pt x="1363" y="651"/>
                  </a:lnTo>
                  <a:lnTo>
                    <a:pt x="1365" y="653"/>
                  </a:lnTo>
                  <a:lnTo>
                    <a:pt x="1367" y="655"/>
                  </a:lnTo>
                  <a:lnTo>
                    <a:pt x="1369" y="657"/>
                  </a:lnTo>
                  <a:lnTo>
                    <a:pt x="1373" y="663"/>
                  </a:lnTo>
                  <a:lnTo>
                    <a:pt x="1375" y="665"/>
                  </a:lnTo>
                  <a:lnTo>
                    <a:pt x="1375" y="668"/>
                  </a:lnTo>
                  <a:lnTo>
                    <a:pt x="1377" y="670"/>
                  </a:lnTo>
                  <a:lnTo>
                    <a:pt x="1379" y="674"/>
                  </a:lnTo>
                  <a:lnTo>
                    <a:pt x="1381" y="676"/>
                  </a:lnTo>
                  <a:lnTo>
                    <a:pt x="1381" y="680"/>
                  </a:lnTo>
                  <a:lnTo>
                    <a:pt x="1381" y="684"/>
                  </a:lnTo>
                  <a:lnTo>
                    <a:pt x="1383" y="688"/>
                  </a:lnTo>
                  <a:lnTo>
                    <a:pt x="1384" y="692"/>
                  </a:lnTo>
                  <a:lnTo>
                    <a:pt x="1384" y="693"/>
                  </a:lnTo>
                  <a:lnTo>
                    <a:pt x="1384" y="699"/>
                  </a:lnTo>
                  <a:lnTo>
                    <a:pt x="1384" y="703"/>
                  </a:lnTo>
                  <a:lnTo>
                    <a:pt x="1384" y="705"/>
                  </a:lnTo>
                  <a:lnTo>
                    <a:pt x="1384" y="709"/>
                  </a:lnTo>
                  <a:lnTo>
                    <a:pt x="1384" y="713"/>
                  </a:lnTo>
                  <a:lnTo>
                    <a:pt x="1384" y="716"/>
                  </a:lnTo>
                  <a:lnTo>
                    <a:pt x="1384" y="720"/>
                  </a:lnTo>
                  <a:lnTo>
                    <a:pt x="1384" y="724"/>
                  </a:lnTo>
                  <a:lnTo>
                    <a:pt x="1386" y="728"/>
                  </a:lnTo>
                  <a:lnTo>
                    <a:pt x="1388" y="730"/>
                  </a:lnTo>
                  <a:lnTo>
                    <a:pt x="1390" y="732"/>
                  </a:lnTo>
                  <a:lnTo>
                    <a:pt x="1392" y="734"/>
                  </a:lnTo>
                  <a:lnTo>
                    <a:pt x="1392" y="738"/>
                  </a:lnTo>
                  <a:lnTo>
                    <a:pt x="1392" y="741"/>
                  </a:lnTo>
                  <a:lnTo>
                    <a:pt x="1390" y="745"/>
                  </a:lnTo>
                  <a:lnTo>
                    <a:pt x="1388" y="747"/>
                  </a:lnTo>
                  <a:lnTo>
                    <a:pt x="1388" y="751"/>
                  </a:lnTo>
                  <a:lnTo>
                    <a:pt x="1388" y="755"/>
                  </a:lnTo>
                  <a:lnTo>
                    <a:pt x="1390" y="759"/>
                  </a:lnTo>
                  <a:lnTo>
                    <a:pt x="1392" y="761"/>
                  </a:lnTo>
                  <a:lnTo>
                    <a:pt x="1392" y="764"/>
                  </a:lnTo>
                  <a:lnTo>
                    <a:pt x="1394" y="768"/>
                  </a:lnTo>
                  <a:lnTo>
                    <a:pt x="1394" y="772"/>
                  </a:lnTo>
                  <a:lnTo>
                    <a:pt x="1396" y="774"/>
                  </a:lnTo>
                  <a:lnTo>
                    <a:pt x="1396" y="778"/>
                  </a:lnTo>
                  <a:lnTo>
                    <a:pt x="1396" y="784"/>
                  </a:lnTo>
                  <a:lnTo>
                    <a:pt x="1396" y="788"/>
                  </a:lnTo>
                  <a:lnTo>
                    <a:pt x="1396" y="791"/>
                  </a:lnTo>
                  <a:lnTo>
                    <a:pt x="1398" y="793"/>
                  </a:lnTo>
                  <a:lnTo>
                    <a:pt x="1402" y="795"/>
                  </a:lnTo>
                  <a:lnTo>
                    <a:pt x="1404" y="795"/>
                  </a:lnTo>
                  <a:lnTo>
                    <a:pt x="1406" y="799"/>
                  </a:lnTo>
                  <a:lnTo>
                    <a:pt x="1407" y="801"/>
                  </a:lnTo>
                  <a:lnTo>
                    <a:pt x="1407" y="805"/>
                  </a:lnTo>
                  <a:lnTo>
                    <a:pt x="1409" y="807"/>
                  </a:lnTo>
                  <a:lnTo>
                    <a:pt x="1409" y="811"/>
                  </a:lnTo>
                  <a:lnTo>
                    <a:pt x="1411" y="812"/>
                  </a:lnTo>
                  <a:lnTo>
                    <a:pt x="1413" y="816"/>
                  </a:lnTo>
                  <a:lnTo>
                    <a:pt x="1415" y="818"/>
                  </a:lnTo>
                  <a:lnTo>
                    <a:pt x="1417" y="820"/>
                  </a:lnTo>
                  <a:lnTo>
                    <a:pt x="1419" y="824"/>
                  </a:lnTo>
                  <a:lnTo>
                    <a:pt x="1419" y="828"/>
                  </a:lnTo>
                  <a:lnTo>
                    <a:pt x="1417" y="830"/>
                  </a:lnTo>
                  <a:lnTo>
                    <a:pt x="1415" y="832"/>
                  </a:lnTo>
                  <a:lnTo>
                    <a:pt x="1415" y="835"/>
                  </a:lnTo>
                  <a:lnTo>
                    <a:pt x="1415" y="839"/>
                  </a:lnTo>
                  <a:lnTo>
                    <a:pt x="1417" y="841"/>
                  </a:lnTo>
                  <a:lnTo>
                    <a:pt x="1419" y="843"/>
                  </a:lnTo>
                  <a:lnTo>
                    <a:pt x="1421" y="845"/>
                  </a:lnTo>
                  <a:lnTo>
                    <a:pt x="1425" y="847"/>
                  </a:lnTo>
                  <a:lnTo>
                    <a:pt x="1427" y="849"/>
                  </a:lnTo>
                  <a:lnTo>
                    <a:pt x="1429" y="853"/>
                  </a:lnTo>
                  <a:lnTo>
                    <a:pt x="1429" y="855"/>
                  </a:lnTo>
                  <a:lnTo>
                    <a:pt x="1431" y="859"/>
                  </a:lnTo>
                  <a:lnTo>
                    <a:pt x="1432" y="859"/>
                  </a:lnTo>
                  <a:lnTo>
                    <a:pt x="1436" y="860"/>
                  </a:lnTo>
                  <a:lnTo>
                    <a:pt x="1438" y="862"/>
                  </a:lnTo>
                  <a:lnTo>
                    <a:pt x="1440" y="864"/>
                  </a:lnTo>
                  <a:lnTo>
                    <a:pt x="1442" y="866"/>
                  </a:lnTo>
                  <a:lnTo>
                    <a:pt x="1444" y="870"/>
                  </a:lnTo>
                  <a:lnTo>
                    <a:pt x="1446" y="872"/>
                  </a:lnTo>
                  <a:lnTo>
                    <a:pt x="1450" y="872"/>
                  </a:lnTo>
                  <a:lnTo>
                    <a:pt x="1452" y="872"/>
                  </a:lnTo>
                  <a:lnTo>
                    <a:pt x="1454" y="874"/>
                  </a:lnTo>
                  <a:lnTo>
                    <a:pt x="1457" y="876"/>
                  </a:lnTo>
                  <a:lnTo>
                    <a:pt x="1461" y="876"/>
                  </a:lnTo>
                  <a:lnTo>
                    <a:pt x="1463" y="878"/>
                  </a:lnTo>
                  <a:lnTo>
                    <a:pt x="1461" y="882"/>
                  </a:lnTo>
                  <a:lnTo>
                    <a:pt x="1461" y="885"/>
                  </a:lnTo>
                  <a:lnTo>
                    <a:pt x="1461" y="889"/>
                  </a:lnTo>
                  <a:lnTo>
                    <a:pt x="1461" y="893"/>
                  </a:lnTo>
                  <a:lnTo>
                    <a:pt x="1461" y="897"/>
                  </a:lnTo>
                  <a:lnTo>
                    <a:pt x="1461" y="901"/>
                  </a:lnTo>
                  <a:lnTo>
                    <a:pt x="1457" y="903"/>
                  </a:lnTo>
                  <a:lnTo>
                    <a:pt x="1455" y="903"/>
                  </a:lnTo>
                  <a:lnTo>
                    <a:pt x="1452" y="905"/>
                  </a:lnTo>
                  <a:lnTo>
                    <a:pt x="1452" y="908"/>
                  </a:lnTo>
                  <a:lnTo>
                    <a:pt x="1452" y="912"/>
                  </a:lnTo>
                  <a:lnTo>
                    <a:pt x="1454" y="916"/>
                  </a:lnTo>
                  <a:lnTo>
                    <a:pt x="1454" y="920"/>
                  </a:lnTo>
                  <a:lnTo>
                    <a:pt x="1454" y="924"/>
                  </a:lnTo>
                  <a:lnTo>
                    <a:pt x="1452" y="928"/>
                  </a:lnTo>
                  <a:lnTo>
                    <a:pt x="1452" y="931"/>
                  </a:lnTo>
                  <a:lnTo>
                    <a:pt x="1450" y="935"/>
                  </a:lnTo>
                  <a:lnTo>
                    <a:pt x="1450" y="937"/>
                  </a:lnTo>
                  <a:lnTo>
                    <a:pt x="1450" y="941"/>
                  </a:lnTo>
                  <a:lnTo>
                    <a:pt x="1452" y="945"/>
                  </a:lnTo>
                  <a:lnTo>
                    <a:pt x="1452" y="949"/>
                  </a:lnTo>
                  <a:lnTo>
                    <a:pt x="1452" y="953"/>
                  </a:lnTo>
                  <a:lnTo>
                    <a:pt x="1452" y="956"/>
                  </a:lnTo>
                  <a:lnTo>
                    <a:pt x="1455" y="958"/>
                  </a:lnTo>
                  <a:lnTo>
                    <a:pt x="1455" y="962"/>
                  </a:lnTo>
                  <a:lnTo>
                    <a:pt x="1457" y="964"/>
                  </a:lnTo>
                  <a:lnTo>
                    <a:pt x="1457" y="968"/>
                  </a:lnTo>
                  <a:lnTo>
                    <a:pt x="1459" y="972"/>
                  </a:lnTo>
                  <a:lnTo>
                    <a:pt x="1459" y="976"/>
                  </a:lnTo>
                  <a:lnTo>
                    <a:pt x="1461" y="978"/>
                  </a:lnTo>
                  <a:lnTo>
                    <a:pt x="1463" y="979"/>
                  </a:lnTo>
                  <a:lnTo>
                    <a:pt x="1465" y="983"/>
                  </a:lnTo>
                  <a:lnTo>
                    <a:pt x="1467" y="985"/>
                  </a:lnTo>
                  <a:lnTo>
                    <a:pt x="1467" y="989"/>
                  </a:lnTo>
                  <a:lnTo>
                    <a:pt x="1465" y="993"/>
                  </a:lnTo>
                  <a:lnTo>
                    <a:pt x="1461" y="993"/>
                  </a:lnTo>
                  <a:lnTo>
                    <a:pt x="1459" y="995"/>
                  </a:lnTo>
                  <a:lnTo>
                    <a:pt x="1457" y="999"/>
                  </a:lnTo>
                  <a:lnTo>
                    <a:pt x="1457" y="1001"/>
                  </a:lnTo>
                  <a:lnTo>
                    <a:pt x="1454" y="1003"/>
                  </a:lnTo>
                  <a:lnTo>
                    <a:pt x="1452" y="1004"/>
                  </a:lnTo>
                  <a:lnTo>
                    <a:pt x="1450" y="1008"/>
                  </a:lnTo>
                  <a:lnTo>
                    <a:pt x="1448" y="1008"/>
                  </a:lnTo>
                  <a:lnTo>
                    <a:pt x="1444" y="1010"/>
                  </a:lnTo>
                  <a:lnTo>
                    <a:pt x="1440" y="1010"/>
                  </a:lnTo>
                  <a:lnTo>
                    <a:pt x="1438" y="1014"/>
                  </a:lnTo>
                  <a:lnTo>
                    <a:pt x="1438" y="1018"/>
                  </a:lnTo>
                  <a:lnTo>
                    <a:pt x="1440" y="1022"/>
                  </a:lnTo>
                  <a:lnTo>
                    <a:pt x="1440" y="1026"/>
                  </a:lnTo>
                  <a:lnTo>
                    <a:pt x="1440" y="1029"/>
                  </a:lnTo>
                  <a:lnTo>
                    <a:pt x="1440" y="1033"/>
                  </a:lnTo>
                  <a:lnTo>
                    <a:pt x="1442" y="1037"/>
                  </a:lnTo>
                  <a:lnTo>
                    <a:pt x="1442" y="1041"/>
                  </a:lnTo>
                  <a:lnTo>
                    <a:pt x="1442" y="1045"/>
                  </a:lnTo>
                  <a:lnTo>
                    <a:pt x="1444" y="1049"/>
                  </a:lnTo>
                  <a:lnTo>
                    <a:pt x="1442" y="1051"/>
                  </a:lnTo>
                  <a:lnTo>
                    <a:pt x="1440" y="1052"/>
                  </a:lnTo>
                  <a:lnTo>
                    <a:pt x="1436" y="1054"/>
                  </a:lnTo>
                  <a:lnTo>
                    <a:pt x="1432" y="1054"/>
                  </a:lnTo>
                  <a:lnTo>
                    <a:pt x="1431" y="1058"/>
                  </a:lnTo>
                  <a:lnTo>
                    <a:pt x="1431" y="1062"/>
                  </a:lnTo>
                  <a:lnTo>
                    <a:pt x="1431" y="1066"/>
                  </a:lnTo>
                  <a:lnTo>
                    <a:pt x="1432" y="1068"/>
                  </a:lnTo>
                  <a:lnTo>
                    <a:pt x="1434" y="1072"/>
                  </a:lnTo>
                  <a:lnTo>
                    <a:pt x="1436" y="1074"/>
                  </a:lnTo>
                  <a:lnTo>
                    <a:pt x="1440" y="1074"/>
                  </a:lnTo>
                  <a:lnTo>
                    <a:pt x="1444" y="1074"/>
                  </a:lnTo>
                  <a:lnTo>
                    <a:pt x="1446" y="1075"/>
                  </a:lnTo>
                  <a:lnTo>
                    <a:pt x="1448" y="1077"/>
                  </a:lnTo>
                  <a:lnTo>
                    <a:pt x="1448" y="1081"/>
                  </a:lnTo>
                  <a:lnTo>
                    <a:pt x="1446" y="1083"/>
                  </a:lnTo>
                  <a:lnTo>
                    <a:pt x="1444" y="1085"/>
                  </a:lnTo>
                  <a:lnTo>
                    <a:pt x="1442" y="1089"/>
                  </a:lnTo>
                  <a:lnTo>
                    <a:pt x="1442" y="1091"/>
                  </a:lnTo>
                  <a:lnTo>
                    <a:pt x="1440" y="1095"/>
                  </a:lnTo>
                  <a:lnTo>
                    <a:pt x="1440" y="1099"/>
                  </a:lnTo>
                  <a:lnTo>
                    <a:pt x="1442" y="1102"/>
                  </a:lnTo>
                  <a:lnTo>
                    <a:pt x="1442" y="1106"/>
                  </a:lnTo>
                  <a:lnTo>
                    <a:pt x="1440" y="1108"/>
                  </a:lnTo>
                  <a:lnTo>
                    <a:pt x="1436" y="1108"/>
                  </a:lnTo>
                  <a:lnTo>
                    <a:pt x="1434" y="1112"/>
                  </a:lnTo>
                  <a:lnTo>
                    <a:pt x="1436" y="1116"/>
                  </a:lnTo>
                  <a:lnTo>
                    <a:pt x="1434" y="1118"/>
                  </a:lnTo>
                  <a:lnTo>
                    <a:pt x="1431" y="1120"/>
                  </a:lnTo>
                  <a:lnTo>
                    <a:pt x="1429" y="1122"/>
                  </a:lnTo>
                  <a:lnTo>
                    <a:pt x="1429" y="1125"/>
                  </a:lnTo>
                  <a:lnTo>
                    <a:pt x="1429" y="1129"/>
                  </a:lnTo>
                  <a:lnTo>
                    <a:pt x="1431" y="1133"/>
                  </a:lnTo>
                  <a:lnTo>
                    <a:pt x="1431" y="1137"/>
                  </a:lnTo>
                  <a:lnTo>
                    <a:pt x="1431" y="1139"/>
                  </a:lnTo>
                  <a:lnTo>
                    <a:pt x="1427" y="1141"/>
                  </a:lnTo>
                  <a:lnTo>
                    <a:pt x="1425" y="1139"/>
                  </a:lnTo>
                  <a:lnTo>
                    <a:pt x="1423" y="1137"/>
                  </a:lnTo>
                  <a:lnTo>
                    <a:pt x="1419" y="1139"/>
                  </a:lnTo>
                  <a:lnTo>
                    <a:pt x="1417" y="1141"/>
                  </a:lnTo>
                  <a:lnTo>
                    <a:pt x="1417" y="1145"/>
                  </a:lnTo>
                  <a:lnTo>
                    <a:pt x="1417" y="1148"/>
                  </a:lnTo>
                  <a:lnTo>
                    <a:pt x="1417" y="1152"/>
                  </a:lnTo>
                  <a:lnTo>
                    <a:pt x="1419" y="1156"/>
                  </a:lnTo>
                  <a:lnTo>
                    <a:pt x="1417" y="1158"/>
                  </a:lnTo>
                  <a:lnTo>
                    <a:pt x="1413" y="1156"/>
                  </a:lnTo>
                  <a:lnTo>
                    <a:pt x="1411" y="1156"/>
                  </a:lnTo>
                  <a:lnTo>
                    <a:pt x="1409" y="1160"/>
                  </a:lnTo>
                  <a:lnTo>
                    <a:pt x="1407" y="1162"/>
                  </a:lnTo>
                  <a:lnTo>
                    <a:pt x="1406" y="1164"/>
                  </a:lnTo>
                  <a:lnTo>
                    <a:pt x="1406" y="1166"/>
                  </a:lnTo>
                  <a:lnTo>
                    <a:pt x="1404" y="1170"/>
                  </a:lnTo>
                  <a:lnTo>
                    <a:pt x="1400" y="1170"/>
                  </a:lnTo>
                  <a:lnTo>
                    <a:pt x="1398" y="1170"/>
                  </a:lnTo>
                  <a:lnTo>
                    <a:pt x="1394" y="1170"/>
                  </a:lnTo>
                  <a:lnTo>
                    <a:pt x="1390" y="1171"/>
                  </a:lnTo>
                  <a:lnTo>
                    <a:pt x="1388" y="1173"/>
                  </a:lnTo>
                  <a:lnTo>
                    <a:pt x="1388" y="1175"/>
                  </a:lnTo>
                  <a:lnTo>
                    <a:pt x="1388" y="1179"/>
                  </a:lnTo>
                  <a:lnTo>
                    <a:pt x="1386" y="1181"/>
                  </a:lnTo>
                  <a:lnTo>
                    <a:pt x="1383" y="1183"/>
                  </a:lnTo>
                  <a:lnTo>
                    <a:pt x="1383" y="1187"/>
                  </a:lnTo>
                  <a:lnTo>
                    <a:pt x="1384" y="1191"/>
                  </a:lnTo>
                  <a:lnTo>
                    <a:pt x="1383" y="1195"/>
                  </a:lnTo>
                  <a:lnTo>
                    <a:pt x="1381" y="1196"/>
                  </a:lnTo>
                  <a:lnTo>
                    <a:pt x="1379" y="1200"/>
                  </a:lnTo>
                  <a:lnTo>
                    <a:pt x="1377" y="1200"/>
                  </a:lnTo>
                  <a:lnTo>
                    <a:pt x="1373" y="1200"/>
                  </a:lnTo>
                  <a:lnTo>
                    <a:pt x="1371" y="1202"/>
                  </a:lnTo>
                  <a:lnTo>
                    <a:pt x="1369" y="1206"/>
                  </a:lnTo>
                  <a:lnTo>
                    <a:pt x="1369" y="1208"/>
                  </a:lnTo>
                  <a:lnTo>
                    <a:pt x="1365" y="1210"/>
                  </a:lnTo>
                  <a:lnTo>
                    <a:pt x="1363" y="1208"/>
                  </a:lnTo>
                  <a:lnTo>
                    <a:pt x="1363" y="1204"/>
                  </a:lnTo>
                  <a:lnTo>
                    <a:pt x="1359" y="1206"/>
                  </a:lnTo>
                  <a:lnTo>
                    <a:pt x="1358" y="1208"/>
                  </a:lnTo>
                  <a:lnTo>
                    <a:pt x="1356" y="1212"/>
                  </a:lnTo>
                  <a:lnTo>
                    <a:pt x="1356" y="1216"/>
                  </a:lnTo>
                  <a:lnTo>
                    <a:pt x="1356" y="1219"/>
                  </a:lnTo>
                  <a:lnTo>
                    <a:pt x="1354" y="1221"/>
                  </a:lnTo>
                  <a:lnTo>
                    <a:pt x="1350" y="1223"/>
                  </a:lnTo>
                  <a:lnTo>
                    <a:pt x="1348" y="1221"/>
                  </a:lnTo>
                  <a:lnTo>
                    <a:pt x="1344" y="1221"/>
                  </a:lnTo>
                  <a:lnTo>
                    <a:pt x="1342" y="1223"/>
                  </a:lnTo>
                  <a:lnTo>
                    <a:pt x="1340" y="1225"/>
                  </a:lnTo>
                  <a:lnTo>
                    <a:pt x="1338" y="1227"/>
                  </a:lnTo>
                  <a:lnTo>
                    <a:pt x="1336" y="1231"/>
                  </a:lnTo>
                  <a:lnTo>
                    <a:pt x="1338" y="1233"/>
                  </a:lnTo>
                  <a:lnTo>
                    <a:pt x="1336" y="1237"/>
                  </a:lnTo>
                  <a:lnTo>
                    <a:pt x="1333" y="1237"/>
                  </a:lnTo>
                  <a:lnTo>
                    <a:pt x="1331" y="1233"/>
                  </a:lnTo>
                  <a:lnTo>
                    <a:pt x="1327" y="1233"/>
                  </a:lnTo>
                  <a:lnTo>
                    <a:pt x="1325" y="1233"/>
                  </a:lnTo>
                  <a:lnTo>
                    <a:pt x="1323" y="1235"/>
                  </a:lnTo>
                  <a:lnTo>
                    <a:pt x="1323" y="1239"/>
                  </a:lnTo>
                  <a:lnTo>
                    <a:pt x="1325" y="1242"/>
                  </a:lnTo>
                  <a:lnTo>
                    <a:pt x="1323" y="1246"/>
                  </a:lnTo>
                  <a:lnTo>
                    <a:pt x="1321" y="1246"/>
                  </a:lnTo>
                  <a:lnTo>
                    <a:pt x="1317" y="1246"/>
                  </a:lnTo>
                  <a:lnTo>
                    <a:pt x="1315" y="1244"/>
                  </a:lnTo>
                  <a:lnTo>
                    <a:pt x="1313" y="1241"/>
                  </a:lnTo>
                  <a:lnTo>
                    <a:pt x="1311" y="1239"/>
                  </a:lnTo>
                  <a:lnTo>
                    <a:pt x="1308" y="1239"/>
                  </a:lnTo>
                  <a:lnTo>
                    <a:pt x="1306" y="1241"/>
                  </a:lnTo>
                  <a:lnTo>
                    <a:pt x="1306" y="1244"/>
                  </a:lnTo>
                  <a:lnTo>
                    <a:pt x="1306" y="1248"/>
                  </a:lnTo>
                  <a:lnTo>
                    <a:pt x="1308" y="1252"/>
                  </a:lnTo>
                  <a:lnTo>
                    <a:pt x="1308" y="1256"/>
                  </a:lnTo>
                  <a:lnTo>
                    <a:pt x="1306" y="1260"/>
                  </a:lnTo>
                  <a:lnTo>
                    <a:pt x="1306" y="1264"/>
                  </a:lnTo>
                  <a:lnTo>
                    <a:pt x="1304" y="1266"/>
                  </a:lnTo>
                  <a:lnTo>
                    <a:pt x="1302" y="1267"/>
                  </a:lnTo>
                  <a:lnTo>
                    <a:pt x="1298" y="1267"/>
                  </a:lnTo>
                  <a:lnTo>
                    <a:pt x="1294" y="1267"/>
                  </a:lnTo>
                  <a:lnTo>
                    <a:pt x="1290" y="1266"/>
                  </a:lnTo>
                  <a:lnTo>
                    <a:pt x="1286" y="1264"/>
                  </a:lnTo>
                  <a:lnTo>
                    <a:pt x="1285" y="1266"/>
                  </a:lnTo>
                  <a:lnTo>
                    <a:pt x="1281" y="1267"/>
                  </a:lnTo>
                  <a:lnTo>
                    <a:pt x="1281" y="1271"/>
                  </a:lnTo>
                  <a:lnTo>
                    <a:pt x="1285" y="1273"/>
                  </a:lnTo>
                  <a:lnTo>
                    <a:pt x="1288" y="1273"/>
                  </a:lnTo>
                  <a:lnTo>
                    <a:pt x="1288" y="1275"/>
                  </a:lnTo>
                  <a:lnTo>
                    <a:pt x="1286" y="1277"/>
                  </a:lnTo>
                  <a:lnTo>
                    <a:pt x="1285" y="1279"/>
                  </a:lnTo>
                  <a:lnTo>
                    <a:pt x="1285" y="1283"/>
                  </a:lnTo>
                  <a:lnTo>
                    <a:pt x="1283" y="1287"/>
                  </a:lnTo>
                  <a:lnTo>
                    <a:pt x="1279" y="1287"/>
                  </a:lnTo>
                  <a:lnTo>
                    <a:pt x="1275" y="1289"/>
                  </a:lnTo>
                  <a:lnTo>
                    <a:pt x="1271" y="1289"/>
                  </a:lnTo>
                  <a:lnTo>
                    <a:pt x="1267" y="1287"/>
                  </a:lnTo>
                  <a:lnTo>
                    <a:pt x="1263" y="1287"/>
                  </a:lnTo>
                  <a:lnTo>
                    <a:pt x="1262" y="1289"/>
                  </a:lnTo>
                  <a:lnTo>
                    <a:pt x="1262" y="1292"/>
                  </a:lnTo>
                  <a:lnTo>
                    <a:pt x="1262" y="1296"/>
                  </a:lnTo>
                  <a:lnTo>
                    <a:pt x="1260" y="1300"/>
                  </a:lnTo>
                  <a:lnTo>
                    <a:pt x="1250" y="1312"/>
                  </a:lnTo>
                  <a:lnTo>
                    <a:pt x="1252" y="1314"/>
                  </a:lnTo>
                  <a:lnTo>
                    <a:pt x="1254" y="1323"/>
                  </a:lnTo>
                  <a:lnTo>
                    <a:pt x="1254" y="1325"/>
                  </a:lnTo>
                  <a:lnTo>
                    <a:pt x="1254" y="1327"/>
                  </a:lnTo>
                  <a:lnTo>
                    <a:pt x="1250" y="1329"/>
                  </a:lnTo>
                  <a:lnTo>
                    <a:pt x="1248" y="1331"/>
                  </a:lnTo>
                  <a:lnTo>
                    <a:pt x="1246" y="1333"/>
                  </a:lnTo>
                  <a:lnTo>
                    <a:pt x="1246" y="1335"/>
                  </a:lnTo>
                  <a:lnTo>
                    <a:pt x="1248" y="1337"/>
                  </a:lnTo>
                  <a:lnTo>
                    <a:pt x="1246" y="1338"/>
                  </a:lnTo>
                  <a:lnTo>
                    <a:pt x="1246" y="1340"/>
                  </a:lnTo>
                  <a:lnTo>
                    <a:pt x="1240" y="1344"/>
                  </a:lnTo>
                  <a:lnTo>
                    <a:pt x="1237" y="1356"/>
                  </a:lnTo>
                  <a:lnTo>
                    <a:pt x="1237" y="1358"/>
                  </a:lnTo>
                  <a:lnTo>
                    <a:pt x="1237" y="1360"/>
                  </a:lnTo>
                  <a:lnTo>
                    <a:pt x="1231" y="1365"/>
                  </a:lnTo>
                  <a:lnTo>
                    <a:pt x="1231" y="1367"/>
                  </a:lnTo>
                  <a:lnTo>
                    <a:pt x="1229" y="1367"/>
                  </a:lnTo>
                  <a:lnTo>
                    <a:pt x="1231" y="1373"/>
                  </a:lnTo>
                  <a:lnTo>
                    <a:pt x="1231" y="1381"/>
                  </a:lnTo>
                  <a:lnTo>
                    <a:pt x="1231" y="1385"/>
                  </a:lnTo>
                  <a:lnTo>
                    <a:pt x="1229" y="1390"/>
                  </a:lnTo>
                  <a:lnTo>
                    <a:pt x="1227" y="1392"/>
                  </a:lnTo>
                  <a:lnTo>
                    <a:pt x="1229" y="1392"/>
                  </a:lnTo>
                  <a:lnTo>
                    <a:pt x="1225" y="1398"/>
                  </a:lnTo>
                  <a:lnTo>
                    <a:pt x="1221" y="1404"/>
                  </a:lnTo>
                  <a:lnTo>
                    <a:pt x="1219" y="1404"/>
                  </a:lnTo>
                  <a:lnTo>
                    <a:pt x="1219" y="1406"/>
                  </a:lnTo>
                  <a:lnTo>
                    <a:pt x="1217" y="1406"/>
                  </a:lnTo>
                  <a:lnTo>
                    <a:pt x="1215" y="1406"/>
                  </a:lnTo>
                  <a:lnTo>
                    <a:pt x="1215" y="1404"/>
                  </a:lnTo>
                  <a:lnTo>
                    <a:pt x="1214" y="1404"/>
                  </a:lnTo>
                  <a:lnTo>
                    <a:pt x="1214" y="1406"/>
                  </a:lnTo>
                  <a:lnTo>
                    <a:pt x="1214" y="1408"/>
                  </a:lnTo>
                  <a:lnTo>
                    <a:pt x="1212" y="1410"/>
                  </a:lnTo>
                  <a:lnTo>
                    <a:pt x="1210" y="1417"/>
                  </a:lnTo>
                  <a:lnTo>
                    <a:pt x="1208" y="1423"/>
                  </a:lnTo>
                  <a:lnTo>
                    <a:pt x="1200" y="1431"/>
                  </a:lnTo>
                  <a:lnTo>
                    <a:pt x="1198" y="1434"/>
                  </a:lnTo>
                  <a:lnTo>
                    <a:pt x="1196" y="1434"/>
                  </a:lnTo>
                  <a:lnTo>
                    <a:pt x="1194" y="1438"/>
                  </a:lnTo>
                  <a:lnTo>
                    <a:pt x="1192" y="1440"/>
                  </a:lnTo>
                  <a:lnTo>
                    <a:pt x="1189" y="1454"/>
                  </a:lnTo>
                  <a:lnTo>
                    <a:pt x="1187" y="1456"/>
                  </a:lnTo>
                  <a:lnTo>
                    <a:pt x="1185" y="1458"/>
                  </a:lnTo>
                  <a:lnTo>
                    <a:pt x="1185" y="1459"/>
                  </a:lnTo>
                  <a:lnTo>
                    <a:pt x="1185" y="1463"/>
                  </a:lnTo>
                  <a:lnTo>
                    <a:pt x="1187" y="1465"/>
                  </a:lnTo>
                  <a:lnTo>
                    <a:pt x="1185" y="1469"/>
                  </a:lnTo>
                  <a:lnTo>
                    <a:pt x="1183" y="1469"/>
                  </a:lnTo>
                  <a:lnTo>
                    <a:pt x="1183" y="1471"/>
                  </a:lnTo>
                  <a:lnTo>
                    <a:pt x="1179" y="1475"/>
                  </a:lnTo>
                  <a:lnTo>
                    <a:pt x="1177" y="1477"/>
                  </a:lnTo>
                  <a:lnTo>
                    <a:pt x="1175" y="1481"/>
                  </a:lnTo>
                  <a:lnTo>
                    <a:pt x="1175" y="1482"/>
                  </a:lnTo>
                  <a:lnTo>
                    <a:pt x="1175" y="1484"/>
                  </a:lnTo>
                  <a:lnTo>
                    <a:pt x="1175" y="1486"/>
                  </a:lnTo>
                  <a:lnTo>
                    <a:pt x="1175" y="1490"/>
                  </a:lnTo>
                  <a:lnTo>
                    <a:pt x="1169" y="1490"/>
                  </a:lnTo>
                  <a:lnTo>
                    <a:pt x="1169" y="1492"/>
                  </a:lnTo>
                  <a:lnTo>
                    <a:pt x="1167" y="1496"/>
                  </a:lnTo>
                  <a:lnTo>
                    <a:pt x="1156" y="1496"/>
                  </a:lnTo>
                  <a:lnTo>
                    <a:pt x="1154" y="1498"/>
                  </a:lnTo>
                  <a:lnTo>
                    <a:pt x="1152" y="1498"/>
                  </a:lnTo>
                  <a:lnTo>
                    <a:pt x="1148" y="1502"/>
                  </a:lnTo>
                  <a:lnTo>
                    <a:pt x="1146" y="1502"/>
                  </a:lnTo>
                  <a:lnTo>
                    <a:pt x="1144" y="1500"/>
                  </a:lnTo>
                  <a:lnTo>
                    <a:pt x="1144" y="1496"/>
                  </a:lnTo>
                  <a:lnTo>
                    <a:pt x="1142" y="1496"/>
                  </a:lnTo>
                  <a:lnTo>
                    <a:pt x="1139" y="1500"/>
                  </a:lnTo>
                  <a:lnTo>
                    <a:pt x="1137" y="1502"/>
                  </a:lnTo>
                  <a:lnTo>
                    <a:pt x="1133" y="1513"/>
                  </a:lnTo>
                  <a:lnTo>
                    <a:pt x="1131" y="1513"/>
                  </a:lnTo>
                  <a:lnTo>
                    <a:pt x="1129" y="1511"/>
                  </a:lnTo>
                  <a:lnTo>
                    <a:pt x="1127" y="1515"/>
                  </a:lnTo>
                  <a:lnTo>
                    <a:pt x="1125" y="1515"/>
                  </a:lnTo>
                  <a:lnTo>
                    <a:pt x="1123" y="1515"/>
                  </a:lnTo>
                  <a:lnTo>
                    <a:pt x="1121" y="1513"/>
                  </a:lnTo>
                  <a:lnTo>
                    <a:pt x="1119" y="1509"/>
                  </a:lnTo>
                  <a:lnTo>
                    <a:pt x="1119" y="1507"/>
                  </a:lnTo>
                  <a:lnTo>
                    <a:pt x="1116" y="1515"/>
                  </a:lnTo>
                  <a:lnTo>
                    <a:pt x="1116" y="1517"/>
                  </a:lnTo>
                  <a:lnTo>
                    <a:pt x="1116" y="1519"/>
                  </a:lnTo>
                  <a:lnTo>
                    <a:pt x="1121" y="1521"/>
                  </a:lnTo>
                  <a:lnTo>
                    <a:pt x="1123" y="1523"/>
                  </a:lnTo>
                  <a:lnTo>
                    <a:pt x="1121" y="1527"/>
                  </a:lnTo>
                  <a:lnTo>
                    <a:pt x="1119" y="1527"/>
                  </a:lnTo>
                  <a:lnTo>
                    <a:pt x="1116" y="1527"/>
                  </a:lnTo>
                  <a:lnTo>
                    <a:pt x="1116" y="1529"/>
                  </a:lnTo>
                  <a:lnTo>
                    <a:pt x="1116" y="1530"/>
                  </a:lnTo>
                  <a:lnTo>
                    <a:pt x="1114" y="1536"/>
                  </a:lnTo>
                  <a:lnTo>
                    <a:pt x="1112" y="1544"/>
                  </a:lnTo>
                  <a:lnTo>
                    <a:pt x="1110" y="1540"/>
                  </a:lnTo>
                  <a:lnTo>
                    <a:pt x="1106" y="1540"/>
                  </a:lnTo>
                  <a:lnTo>
                    <a:pt x="1106" y="1542"/>
                  </a:lnTo>
                  <a:lnTo>
                    <a:pt x="1108" y="1544"/>
                  </a:lnTo>
                  <a:lnTo>
                    <a:pt x="1110" y="1548"/>
                  </a:lnTo>
                  <a:lnTo>
                    <a:pt x="1112" y="1550"/>
                  </a:lnTo>
                  <a:lnTo>
                    <a:pt x="1116" y="1557"/>
                  </a:lnTo>
                  <a:lnTo>
                    <a:pt x="1112" y="1559"/>
                  </a:lnTo>
                  <a:lnTo>
                    <a:pt x="1110" y="1559"/>
                  </a:lnTo>
                  <a:lnTo>
                    <a:pt x="1112" y="1561"/>
                  </a:lnTo>
                  <a:lnTo>
                    <a:pt x="1112" y="1575"/>
                  </a:lnTo>
                  <a:lnTo>
                    <a:pt x="1110" y="1578"/>
                  </a:lnTo>
                  <a:lnTo>
                    <a:pt x="1108" y="1582"/>
                  </a:lnTo>
                  <a:lnTo>
                    <a:pt x="1106" y="1588"/>
                  </a:lnTo>
                  <a:lnTo>
                    <a:pt x="1106" y="1594"/>
                  </a:lnTo>
                  <a:lnTo>
                    <a:pt x="1104" y="1596"/>
                  </a:lnTo>
                  <a:lnTo>
                    <a:pt x="1104" y="1598"/>
                  </a:lnTo>
                  <a:lnTo>
                    <a:pt x="1094" y="1600"/>
                  </a:lnTo>
                  <a:lnTo>
                    <a:pt x="1093" y="1601"/>
                  </a:lnTo>
                  <a:lnTo>
                    <a:pt x="1087" y="1601"/>
                  </a:lnTo>
                  <a:lnTo>
                    <a:pt x="1083" y="1603"/>
                  </a:lnTo>
                  <a:lnTo>
                    <a:pt x="1079" y="1603"/>
                  </a:lnTo>
                  <a:lnTo>
                    <a:pt x="1077" y="1603"/>
                  </a:lnTo>
                  <a:lnTo>
                    <a:pt x="1073" y="1605"/>
                  </a:lnTo>
                  <a:lnTo>
                    <a:pt x="1071" y="1605"/>
                  </a:lnTo>
                  <a:lnTo>
                    <a:pt x="1066" y="1607"/>
                  </a:lnTo>
                  <a:lnTo>
                    <a:pt x="1060" y="1607"/>
                  </a:lnTo>
                  <a:lnTo>
                    <a:pt x="1058" y="1607"/>
                  </a:lnTo>
                  <a:lnTo>
                    <a:pt x="1058" y="1609"/>
                  </a:lnTo>
                  <a:lnTo>
                    <a:pt x="1058" y="1611"/>
                  </a:lnTo>
                  <a:lnTo>
                    <a:pt x="1056" y="1613"/>
                  </a:lnTo>
                  <a:lnTo>
                    <a:pt x="1054" y="1613"/>
                  </a:lnTo>
                  <a:lnTo>
                    <a:pt x="1052" y="1611"/>
                  </a:lnTo>
                  <a:lnTo>
                    <a:pt x="1050" y="1611"/>
                  </a:lnTo>
                  <a:lnTo>
                    <a:pt x="1048" y="1611"/>
                  </a:lnTo>
                  <a:lnTo>
                    <a:pt x="1046" y="1613"/>
                  </a:lnTo>
                  <a:lnTo>
                    <a:pt x="1046" y="1615"/>
                  </a:lnTo>
                  <a:lnTo>
                    <a:pt x="1050" y="1615"/>
                  </a:lnTo>
                  <a:lnTo>
                    <a:pt x="1050" y="1619"/>
                  </a:lnTo>
                  <a:lnTo>
                    <a:pt x="1050" y="1621"/>
                  </a:lnTo>
                  <a:lnTo>
                    <a:pt x="1054" y="1623"/>
                  </a:lnTo>
                  <a:lnTo>
                    <a:pt x="1058" y="1626"/>
                  </a:lnTo>
                  <a:lnTo>
                    <a:pt x="1058" y="1628"/>
                  </a:lnTo>
                  <a:lnTo>
                    <a:pt x="1062" y="1630"/>
                  </a:lnTo>
                  <a:lnTo>
                    <a:pt x="1064" y="1630"/>
                  </a:lnTo>
                  <a:lnTo>
                    <a:pt x="1066" y="1632"/>
                  </a:lnTo>
                  <a:lnTo>
                    <a:pt x="1068" y="1634"/>
                  </a:lnTo>
                  <a:lnTo>
                    <a:pt x="1068" y="1636"/>
                  </a:lnTo>
                  <a:lnTo>
                    <a:pt x="1066" y="1636"/>
                  </a:lnTo>
                  <a:lnTo>
                    <a:pt x="1064" y="1634"/>
                  </a:lnTo>
                  <a:lnTo>
                    <a:pt x="1062" y="1636"/>
                  </a:lnTo>
                  <a:lnTo>
                    <a:pt x="1062" y="1638"/>
                  </a:lnTo>
                  <a:lnTo>
                    <a:pt x="1060" y="1640"/>
                  </a:lnTo>
                  <a:lnTo>
                    <a:pt x="1058" y="1644"/>
                  </a:lnTo>
                  <a:lnTo>
                    <a:pt x="1056" y="1648"/>
                  </a:lnTo>
                  <a:lnTo>
                    <a:pt x="1056" y="1649"/>
                  </a:lnTo>
                  <a:lnTo>
                    <a:pt x="1056" y="1651"/>
                  </a:lnTo>
                  <a:lnTo>
                    <a:pt x="1054" y="1653"/>
                  </a:lnTo>
                  <a:lnTo>
                    <a:pt x="1050" y="1655"/>
                  </a:lnTo>
                  <a:lnTo>
                    <a:pt x="1046" y="1659"/>
                  </a:lnTo>
                  <a:lnTo>
                    <a:pt x="1046" y="1665"/>
                  </a:lnTo>
                  <a:lnTo>
                    <a:pt x="1048" y="1665"/>
                  </a:lnTo>
                  <a:lnTo>
                    <a:pt x="1052" y="1667"/>
                  </a:lnTo>
                  <a:lnTo>
                    <a:pt x="1052" y="1671"/>
                  </a:lnTo>
                  <a:lnTo>
                    <a:pt x="1050" y="1673"/>
                  </a:lnTo>
                  <a:lnTo>
                    <a:pt x="1050" y="1676"/>
                  </a:lnTo>
                  <a:lnTo>
                    <a:pt x="1050" y="1678"/>
                  </a:lnTo>
                  <a:lnTo>
                    <a:pt x="1052" y="1680"/>
                  </a:lnTo>
                  <a:lnTo>
                    <a:pt x="1056" y="1678"/>
                  </a:lnTo>
                  <a:lnTo>
                    <a:pt x="1058" y="1674"/>
                  </a:lnTo>
                  <a:lnTo>
                    <a:pt x="1058" y="1671"/>
                  </a:lnTo>
                  <a:lnTo>
                    <a:pt x="1058" y="1669"/>
                  </a:lnTo>
                  <a:lnTo>
                    <a:pt x="1062" y="1667"/>
                  </a:lnTo>
                  <a:lnTo>
                    <a:pt x="1070" y="1669"/>
                  </a:lnTo>
                  <a:lnTo>
                    <a:pt x="1071" y="1671"/>
                  </a:lnTo>
                  <a:lnTo>
                    <a:pt x="1068" y="1673"/>
                  </a:lnTo>
                  <a:lnTo>
                    <a:pt x="1064" y="1673"/>
                  </a:lnTo>
                  <a:lnTo>
                    <a:pt x="1064" y="1674"/>
                  </a:lnTo>
                  <a:lnTo>
                    <a:pt x="1066" y="1674"/>
                  </a:lnTo>
                  <a:lnTo>
                    <a:pt x="1073" y="1674"/>
                  </a:lnTo>
                  <a:lnTo>
                    <a:pt x="1077" y="1673"/>
                  </a:lnTo>
                  <a:lnTo>
                    <a:pt x="1077" y="1674"/>
                  </a:lnTo>
                  <a:lnTo>
                    <a:pt x="1077" y="1676"/>
                  </a:lnTo>
                  <a:lnTo>
                    <a:pt x="1075" y="1682"/>
                  </a:lnTo>
                  <a:lnTo>
                    <a:pt x="1073" y="1682"/>
                  </a:lnTo>
                  <a:lnTo>
                    <a:pt x="1071" y="1684"/>
                  </a:lnTo>
                  <a:lnTo>
                    <a:pt x="1071" y="1692"/>
                  </a:lnTo>
                  <a:lnTo>
                    <a:pt x="1073" y="1694"/>
                  </a:lnTo>
                  <a:lnTo>
                    <a:pt x="1081" y="1696"/>
                  </a:lnTo>
                  <a:lnTo>
                    <a:pt x="1081" y="1697"/>
                  </a:lnTo>
                  <a:lnTo>
                    <a:pt x="1071" y="1705"/>
                  </a:lnTo>
                  <a:lnTo>
                    <a:pt x="1070" y="1707"/>
                  </a:lnTo>
                  <a:lnTo>
                    <a:pt x="1071" y="1711"/>
                  </a:lnTo>
                  <a:lnTo>
                    <a:pt x="1068" y="1711"/>
                  </a:lnTo>
                  <a:lnTo>
                    <a:pt x="1066" y="1711"/>
                  </a:lnTo>
                  <a:lnTo>
                    <a:pt x="1066" y="1713"/>
                  </a:lnTo>
                  <a:lnTo>
                    <a:pt x="1066" y="1715"/>
                  </a:lnTo>
                  <a:lnTo>
                    <a:pt x="1064" y="1717"/>
                  </a:lnTo>
                  <a:lnTo>
                    <a:pt x="1064" y="1719"/>
                  </a:lnTo>
                  <a:lnTo>
                    <a:pt x="1064" y="1721"/>
                  </a:lnTo>
                  <a:lnTo>
                    <a:pt x="1060" y="1721"/>
                  </a:lnTo>
                  <a:lnTo>
                    <a:pt x="1060" y="1724"/>
                  </a:lnTo>
                  <a:lnTo>
                    <a:pt x="1060" y="1726"/>
                  </a:lnTo>
                  <a:lnTo>
                    <a:pt x="1056" y="1728"/>
                  </a:lnTo>
                  <a:lnTo>
                    <a:pt x="1054" y="1730"/>
                  </a:lnTo>
                  <a:lnTo>
                    <a:pt x="1050" y="1726"/>
                  </a:lnTo>
                  <a:lnTo>
                    <a:pt x="1050" y="1724"/>
                  </a:lnTo>
                  <a:lnTo>
                    <a:pt x="1048" y="1724"/>
                  </a:lnTo>
                  <a:lnTo>
                    <a:pt x="1035" y="1724"/>
                  </a:lnTo>
                  <a:lnTo>
                    <a:pt x="1029" y="1722"/>
                  </a:lnTo>
                  <a:lnTo>
                    <a:pt x="1025" y="1724"/>
                  </a:lnTo>
                  <a:lnTo>
                    <a:pt x="1023" y="1726"/>
                  </a:lnTo>
                  <a:lnTo>
                    <a:pt x="1018" y="1732"/>
                  </a:lnTo>
                  <a:lnTo>
                    <a:pt x="1008" y="1722"/>
                  </a:lnTo>
                  <a:lnTo>
                    <a:pt x="1004" y="1722"/>
                  </a:lnTo>
                  <a:lnTo>
                    <a:pt x="1002" y="1724"/>
                  </a:lnTo>
                  <a:lnTo>
                    <a:pt x="1002" y="1726"/>
                  </a:lnTo>
                  <a:lnTo>
                    <a:pt x="987" y="1734"/>
                  </a:lnTo>
                  <a:lnTo>
                    <a:pt x="983" y="1734"/>
                  </a:lnTo>
                  <a:lnTo>
                    <a:pt x="979" y="1726"/>
                  </a:lnTo>
                  <a:lnTo>
                    <a:pt x="972" y="1728"/>
                  </a:lnTo>
                  <a:lnTo>
                    <a:pt x="972" y="1726"/>
                  </a:lnTo>
                  <a:lnTo>
                    <a:pt x="968" y="1719"/>
                  </a:lnTo>
                  <a:lnTo>
                    <a:pt x="958" y="1726"/>
                  </a:lnTo>
                  <a:lnTo>
                    <a:pt x="954" y="1728"/>
                  </a:lnTo>
                  <a:lnTo>
                    <a:pt x="952" y="1724"/>
                  </a:lnTo>
                  <a:lnTo>
                    <a:pt x="958" y="1719"/>
                  </a:lnTo>
                  <a:lnTo>
                    <a:pt x="962" y="1713"/>
                  </a:lnTo>
                  <a:lnTo>
                    <a:pt x="962" y="1705"/>
                  </a:lnTo>
                  <a:lnTo>
                    <a:pt x="966" y="1697"/>
                  </a:lnTo>
                  <a:lnTo>
                    <a:pt x="966" y="1696"/>
                  </a:lnTo>
                  <a:lnTo>
                    <a:pt x="966" y="1692"/>
                  </a:lnTo>
                  <a:lnTo>
                    <a:pt x="966" y="1688"/>
                  </a:lnTo>
                  <a:lnTo>
                    <a:pt x="962" y="1684"/>
                  </a:lnTo>
                  <a:lnTo>
                    <a:pt x="956" y="1680"/>
                  </a:lnTo>
                  <a:lnTo>
                    <a:pt x="954" y="1671"/>
                  </a:lnTo>
                  <a:lnTo>
                    <a:pt x="954" y="1665"/>
                  </a:lnTo>
                  <a:lnTo>
                    <a:pt x="954" y="1661"/>
                  </a:lnTo>
                  <a:lnTo>
                    <a:pt x="956" y="1661"/>
                  </a:lnTo>
                  <a:lnTo>
                    <a:pt x="958" y="1661"/>
                  </a:lnTo>
                  <a:lnTo>
                    <a:pt x="962" y="1659"/>
                  </a:lnTo>
                  <a:lnTo>
                    <a:pt x="964" y="1659"/>
                  </a:lnTo>
                  <a:lnTo>
                    <a:pt x="964" y="1655"/>
                  </a:lnTo>
                  <a:lnTo>
                    <a:pt x="962" y="1655"/>
                  </a:lnTo>
                  <a:lnTo>
                    <a:pt x="958" y="1653"/>
                  </a:lnTo>
                  <a:lnTo>
                    <a:pt x="956" y="1651"/>
                  </a:lnTo>
                  <a:lnTo>
                    <a:pt x="952" y="1646"/>
                  </a:lnTo>
                  <a:lnTo>
                    <a:pt x="952" y="1644"/>
                  </a:lnTo>
                  <a:lnTo>
                    <a:pt x="947" y="1640"/>
                  </a:lnTo>
                  <a:lnTo>
                    <a:pt x="947" y="1634"/>
                  </a:lnTo>
                  <a:lnTo>
                    <a:pt x="949" y="1628"/>
                  </a:lnTo>
                  <a:lnTo>
                    <a:pt x="952" y="1626"/>
                  </a:lnTo>
                  <a:lnTo>
                    <a:pt x="956" y="1626"/>
                  </a:lnTo>
                  <a:lnTo>
                    <a:pt x="960" y="1623"/>
                  </a:lnTo>
                  <a:lnTo>
                    <a:pt x="966" y="1619"/>
                  </a:lnTo>
                  <a:lnTo>
                    <a:pt x="960" y="1611"/>
                  </a:lnTo>
                  <a:lnTo>
                    <a:pt x="952" y="1605"/>
                  </a:lnTo>
                  <a:lnTo>
                    <a:pt x="952" y="1603"/>
                  </a:lnTo>
                  <a:lnTo>
                    <a:pt x="910" y="1592"/>
                  </a:lnTo>
                  <a:lnTo>
                    <a:pt x="908" y="1590"/>
                  </a:lnTo>
                  <a:lnTo>
                    <a:pt x="883" y="1577"/>
                  </a:lnTo>
                  <a:lnTo>
                    <a:pt x="881" y="1577"/>
                  </a:lnTo>
                  <a:lnTo>
                    <a:pt x="877" y="1575"/>
                  </a:lnTo>
                  <a:lnTo>
                    <a:pt x="874" y="1573"/>
                  </a:lnTo>
                  <a:lnTo>
                    <a:pt x="885" y="1563"/>
                  </a:lnTo>
                  <a:lnTo>
                    <a:pt x="897" y="1554"/>
                  </a:lnTo>
                  <a:lnTo>
                    <a:pt x="902" y="1548"/>
                  </a:lnTo>
                  <a:lnTo>
                    <a:pt x="916" y="1554"/>
                  </a:lnTo>
                  <a:lnTo>
                    <a:pt x="924" y="1555"/>
                  </a:lnTo>
                  <a:lnTo>
                    <a:pt x="952" y="1565"/>
                  </a:lnTo>
                  <a:lnTo>
                    <a:pt x="952" y="1563"/>
                  </a:lnTo>
                  <a:lnTo>
                    <a:pt x="952" y="1559"/>
                  </a:lnTo>
                  <a:lnTo>
                    <a:pt x="952" y="1557"/>
                  </a:lnTo>
                  <a:lnTo>
                    <a:pt x="950" y="1552"/>
                  </a:lnTo>
                  <a:lnTo>
                    <a:pt x="950" y="1550"/>
                  </a:lnTo>
                  <a:lnTo>
                    <a:pt x="947" y="1546"/>
                  </a:lnTo>
                  <a:lnTo>
                    <a:pt x="943" y="1538"/>
                  </a:lnTo>
                  <a:lnTo>
                    <a:pt x="941" y="1536"/>
                  </a:lnTo>
                  <a:lnTo>
                    <a:pt x="937" y="1532"/>
                  </a:lnTo>
                  <a:lnTo>
                    <a:pt x="937" y="1530"/>
                  </a:lnTo>
                  <a:lnTo>
                    <a:pt x="935" y="1530"/>
                  </a:lnTo>
                  <a:lnTo>
                    <a:pt x="935" y="1529"/>
                  </a:lnTo>
                  <a:lnTo>
                    <a:pt x="939" y="1517"/>
                  </a:lnTo>
                  <a:lnTo>
                    <a:pt x="941" y="1513"/>
                  </a:lnTo>
                  <a:lnTo>
                    <a:pt x="933" y="1513"/>
                  </a:lnTo>
                  <a:lnTo>
                    <a:pt x="925" y="1511"/>
                  </a:lnTo>
                  <a:lnTo>
                    <a:pt x="920" y="1509"/>
                  </a:lnTo>
                  <a:lnTo>
                    <a:pt x="918" y="1502"/>
                  </a:lnTo>
                  <a:lnTo>
                    <a:pt x="918" y="1500"/>
                  </a:lnTo>
                  <a:lnTo>
                    <a:pt x="918" y="1494"/>
                  </a:lnTo>
                  <a:lnTo>
                    <a:pt x="916" y="1494"/>
                  </a:lnTo>
                  <a:lnTo>
                    <a:pt x="914" y="1492"/>
                  </a:lnTo>
                  <a:lnTo>
                    <a:pt x="912" y="1488"/>
                  </a:lnTo>
                  <a:lnTo>
                    <a:pt x="912" y="1484"/>
                  </a:lnTo>
                  <a:lnTo>
                    <a:pt x="910" y="1482"/>
                  </a:lnTo>
                  <a:lnTo>
                    <a:pt x="912" y="1477"/>
                  </a:lnTo>
                  <a:lnTo>
                    <a:pt x="912" y="1475"/>
                  </a:lnTo>
                  <a:lnTo>
                    <a:pt x="927" y="1473"/>
                  </a:lnTo>
                  <a:lnTo>
                    <a:pt x="927" y="1471"/>
                  </a:lnTo>
                  <a:lnTo>
                    <a:pt x="929" y="1469"/>
                  </a:lnTo>
                  <a:lnTo>
                    <a:pt x="935" y="1471"/>
                  </a:lnTo>
                  <a:lnTo>
                    <a:pt x="947" y="1471"/>
                  </a:lnTo>
                  <a:lnTo>
                    <a:pt x="950" y="1469"/>
                  </a:lnTo>
                  <a:lnTo>
                    <a:pt x="966" y="1461"/>
                  </a:lnTo>
                  <a:lnTo>
                    <a:pt x="962" y="1456"/>
                  </a:lnTo>
                  <a:lnTo>
                    <a:pt x="962" y="1454"/>
                  </a:lnTo>
                  <a:lnTo>
                    <a:pt x="956" y="1454"/>
                  </a:lnTo>
                  <a:lnTo>
                    <a:pt x="956" y="1448"/>
                  </a:lnTo>
                  <a:lnTo>
                    <a:pt x="956" y="1438"/>
                  </a:lnTo>
                  <a:lnTo>
                    <a:pt x="954" y="1429"/>
                  </a:lnTo>
                  <a:lnTo>
                    <a:pt x="949" y="1417"/>
                  </a:lnTo>
                  <a:lnTo>
                    <a:pt x="947" y="1413"/>
                  </a:lnTo>
                  <a:lnTo>
                    <a:pt x="968" y="1408"/>
                  </a:lnTo>
                  <a:lnTo>
                    <a:pt x="970" y="1400"/>
                  </a:lnTo>
                  <a:lnTo>
                    <a:pt x="968" y="1400"/>
                  </a:lnTo>
                  <a:lnTo>
                    <a:pt x="964" y="1396"/>
                  </a:lnTo>
                  <a:lnTo>
                    <a:pt x="962" y="1392"/>
                  </a:lnTo>
                  <a:lnTo>
                    <a:pt x="958" y="1390"/>
                  </a:lnTo>
                  <a:lnTo>
                    <a:pt x="952" y="1383"/>
                  </a:lnTo>
                  <a:lnTo>
                    <a:pt x="950" y="1381"/>
                  </a:lnTo>
                  <a:lnTo>
                    <a:pt x="937" y="1365"/>
                  </a:lnTo>
                  <a:lnTo>
                    <a:pt x="937" y="1363"/>
                  </a:lnTo>
                  <a:lnTo>
                    <a:pt x="929" y="1348"/>
                  </a:lnTo>
                  <a:lnTo>
                    <a:pt x="929" y="1342"/>
                  </a:lnTo>
                  <a:lnTo>
                    <a:pt x="929" y="1327"/>
                  </a:lnTo>
                  <a:lnTo>
                    <a:pt x="929" y="1323"/>
                  </a:lnTo>
                  <a:lnTo>
                    <a:pt x="931" y="1312"/>
                  </a:lnTo>
                  <a:lnTo>
                    <a:pt x="925" y="1314"/>
                  </a:lnTo>
                  <a:lnTo>
                    <a:pt x="922" y="1314"/>
                  </a:lnTo>
                  <a:lnTo>
                    <a:pt x="920" y="1314"/>
                  </a:lnTo>
                  <a:lnTo>
                    <a:pt x="912" y="1314"/>
                  </a:lnTo>
                  <a:lnTo>
                    <a:pt x="910" y="1312"/>
                  </a:lnTo>
                  <a:lnTo>
                    <a:pt x="910" y="1310"/>
                  </a:lnTo>
                  <a:lnTo>
                    <a:pt x="908" y="1306"/>
                  </a:lnTo>
                  <a:lnTo>
                    <a:pt x="906" y="1306"/>
                  </a:lnTo>
                  <a:lnTo>
                    <a:pt x="908" y="1306"/>
                  </a:lnTo>
                  <a:lnTo>
                    <a:pt x="908" y="1300"/>
                  </a:lnTo>
                  <a:lnTo>
                    <a:pt x="912" y="1294"/>
                  </a:lnTo>
                  <a:lnTo>
                    <a:pt x="912" y="1289"/>
                  </a:lnTo>
                  <a:lnTo>
                    <a:pt x="912" y="1287"/>
                  </a:lnTo>
                  <a:lnTo>
                    <a:pt x="910" y="1267"/>
                  </a:lnTo>
                  <a:lnTo>
                    <a:pt x="908" y="1262"/>
                  </a:lnTo>
                  <a:lnTo>
                    <a:pt x="908" y="1260"/>
                  </a:lnTo>
                  <a:lnTo>
                    <a:pt x="908" y="1254"/>
                  </a:lnTo>
                  <a:lnTo>
                    <a:pt x="910" y="1248"/>
                  </a:lnTo>
                  <a:lnTo>
                    <a:pt x="910" y="1242"/>
                  </a:lnTo>
                  <a:lnTo>
                    <a:pt x="904" y="1235"/>
                  </a:lnTo>
                  <a:lnTo>
                    <a:pt x="904" y="1233"/>
                  </a:lnTo>
                  <a:lnTo>
                    <a:pt x="899" y="1227"/>
                  </a:lnTo>
                  <a:lnTo>
                    <a:pt x="897" y="1227"/>
                  </a:lnTo>
                  <a:lnTo>
                    <a:pt x="897" y="1225"/>
                  </a:lnTo>
                  <a:lnTo>
                    <a:pt x="897" y="1223"/>
                  </a:lnTo>
                  <a:lnTo>
                    <a:pt x="895" y="1223"/>
                  </a:lnTo>
                  <a:lnTo>
                    <a:pt x="895" y="1221"/>
                  </a:lnTo>
                  <a:lnTo>
                    <a:pt x="895" y="1223"/>
                  </a:lnTo>
                  <a:lnTo>
                    <a:pt x="893" y="1223"/>
                  </a:lnTo>
                  <a:lnTo>
                    <a:pt x="893" y="1225"/>
                  </a:lnTo>
                  <a:lnTo>
                    <a:pt x="893" y="1227"/>
                  </a:lnTo>
                  <a:lnTo>
                    <a:pt x="891" y="1229"/>
                  </a:lnTo>
                  <a:lnTo>
                    <a:pt x="889" y="1229"/>
                  </a:lnTo>
                  <a:lnTo>
                    <a:pt x="887" y="1231"/>
                  </a:lnTo>
                  <a:lnTo>
                    <a:pt x="887" y="1229"/>
                  </a:lnTo>
                  <a:lnTo>
                    <a:pt x="883" y="1225"/>
                  </a:lnTo>
                  <a:lnTo>
                    <a:pt x="883" y="1221"/>
                  </a:lnTo>
                  <a:lnTo>
                    <a:pt x="881" y="1219"/>
                  </a:lnTo>
                  <a:lnTo>
                    <a:pt x="879" y="1219"/>
                  </a:lnTo>
                  <a:lnTo>
                    <a:pt x="877" y="1221"/>
                  </a:lnTo>
                  <a:lnTo>
                    <a:pt x="877" y="1223"/>
                  </a:lnTo>
                  <a:lnTo>
                    <a:pt x="877" y="1225"/>
                  </a:lnTo>
                  <a:lnTo>
                    <a:pt x="877" y="1227"/>
                  </a:lnTo>
                  <a:lnTo>
                    <a:pt x="877" y="1229"/>
                  </a:lnTo>
                  <a:lnTo>
                    <a:pt x="876" y="1229"/>
                  </a:lnTo>
                  <a:lnTo>
                    <a:pt x="874" y="1227"/>
                  </a:lnTo>
                  <a:lnTo>
                    <a:pt x="872" y="1229"/>
                  </a:lnTo>
                  <a:lnTo>
                    <a:pt x="868" y="1231"/>
                  </a:lnTo>
                  <a:lnTo>
                    <a:pt x="866" y="1231"/>
                  </a:lnTo>
                  <a:lnTo>
                    <a:pt x="864" y="1229"/>
                  </a:lnTo>
                  <a:lnTo>
                    <a:pt x="862" y="1229"/>
                  </a:lnTo>
                  <a:lnTo>
                    <a:pt x="860" y="1229"/>
                  </a:lnTo>
                  <a:lnTo>
                    <a:pt x="858" y="1229"/>
                  </a:lnTo>
                  <a:lnTo>
                    <a:pt x="856" y="1231"/>
                  </a:lnTo>
                  <a:lnTo>
                    <a:pt x="856" y="1233"/>
                  </a:lnTo>
                  <a:lnTo>
                    <a:pt x="854" y="1233"/>
                  </a:lnTo>
                  <a:lnTo>
                    <a:pt x="853" y="1233"/>
                  </a:lnTo>
                  <a:lnTo>
                    <a:pt x="851" y="1235"/>
                  </a:lnTo>
                  <a:lnTo>
                    <a:pt x="849" y="1237"/>
                  </a:lnTo>
                  <a:lnTo>
                    <a:pt x="847" y="1237"/>
                  </a:lnTo>
                  <a:lnTo>
                    <a:pt x="845" y="1237"/>
                  </a:lnTo>
                  <a:lnTo>
                    <a:pt x="843" y="1237"/>
                  </a:lnTo>
                  <a:lnTo>
                    <a:pt x="839" y="1237"/>
                  </a:lnTo>
                  <a:lnTo>
                    <a:pt x="839" y="1239"/>
                  </a:lnTo>
                  <a:lnTo>
                    <a:pt x="837" y="1239"/>
                  </a:lnTo>
                  <a:lnTo>
                    <a:pt x="835" y="1241"/>
                  </a:lnTo>
                  <a:lnTo>
                    <a:pt x="831" y="1242"/>
                  </a:lnTo>
                  <a:lnTo>
                    <a:pt x="826" y="1242"/>
                  </a:lnTo>
                  <a:lnTo>
                    <a:pt x="824" y="1244"/>
                  </a:lnTo>
                  <a:lnTo>
                    <a:pt x="820" y="1244"/>
                  </a:lnTo>
                  <a:lnTo>
                    <a:pt x="818" y="1244"/>
                  </a:lnTo>
                  <a:lnTo>
                    <a:pt x="816" y="1246"/>
                  </a:lnTo>
                  <a:lnTo>
                    <a:pt x="814" y="1246"/>
                  </a:lnTo>
                  <a:lnTo>
                    <a:pt x="812" y="1246"/>
                  </a:lnTo>
                  <a:lnTo>
                    <a:pt x="810" y="1246"/>
                  </a:lnTo>
                  <a:lnTo>
                    <a:pt x="812" y="1244"/>
                  </a:lnTo>
                  <a:lnTo>
                    <a:pt x="812" y="1242"/>
                  </a:lnTo>
                  <a:lnTo>
                    <a:pt x="816" y="1239"/>
                  </a:lnTo>
                  <a:lnTo>
                    <a:pt x="814" y="1237"/>
                  </a:lnTo>
                  <a:lnTo>
                    <a:pt x="814" y="1235"/>
                  </a:lnTo>
                  <a:lnTo>
                    <a:pt x="812" y="1235"/>
                  </a:lnTo>
                  <a:lnTo>
                    <a:pt x="810" y="1233"/>
                  </a:lnTo>
                  <a:lnTo>
                    <a:pt x="806" y="1229"/>
                  </a:lnTo>
                  <a:lnTo>
                    <a:pt x="806" y="1227"/>
                  </a:lnTo>
                  <a:lnTo>
                    <a:pt x="805" y="1227"/>
                  </a:lnTo>
                  <a:lnTo>
                    <a:pt x="803" y="1227"/>
                  </a:lnTo>
                  <a:lnTo>
                    <a:pt x="801" y="1227"/>
                  </a:lnTo>
                  <a:lnTo>
                    <a:pt x="801" y="1229"/>
                  </a:lnTo>
                  <a:lnTo>
                    <a:pt x="803" y="1231"/>
                  </a:lnTo>
                  <a:lnTo>
                    <a:pt x="803" y="1233"/>
                  </a:lnTo>
                  <a:lnTo>
                    <a:pt x="803" y="1235"/>
                  </a:lnTo>
                  <a:lnTo>
                    <a:pt x="801" y="1235"/>
                  </a:lnTo>
                  <a:lnTo>
                    <a:pt x="801" y="1237"/>
                  </a:lnTo>
                  <a:lnTo>
                    <a:pt x="801" y="1239"/>
                  </a:lnTo>
                  <a:lnTo>
                    <a:pt x="797" y="1239"/>
                  </a:lnTo>
                  <a:lnTo>
                    <a:pt x="795" y="1241"/>
                  </a:lnTo>
                  <a:lnTo>
                    <a:pt x="793" y="1241"/>
                  </a:lnTo>
                  <a:lnTo>
                    <a:pt x="791" y="1241"/>
                  </a:lnTo>
                  <a:lnTo>
                    <a:pt x="791" y="1242"/>
                  </a:lnTo>
                  <a:lnTo>
                    <a:pt x="789" y="1244"/>
                  </a:lnTo>
                  <a:lnTo>
                    <a:pt x="787" y="1246"/>
                  </a:lnTo>
                  <a:lnTo>
                    <a:pt x="783" y="1246"/>
                  </a:lnTo>
                  <a:lnTo>
                    <a:pt x="781" y="1248"/>
                  </a:lnTo>
                  <a:lnTo>
                    <a:pt x="780" y="1248"/>
                  </a:lnTo>
                  <a:lnTo>
                    <a:pt x="778" y="1250"/>
                  </a:lnTo>
                  <a:lnTo>
                    <a:pt x="778" y="1252"/>
                  </a:lnTo>
                  <a:lnTo>
                    <a:pt x="778" y="1254"/>
                  </a:lnTo>
                  <a:lnTo>
                    <a:pt x="778" y="1256"/>
                  </a:lnTo>
                  <a:lnTo>
                    <a:pt x="778" y="1258"/>
                  </a:lnTo>
                  <a:lnTo>
                    <a:pt x="774" y="1262"/>
                  </a:lnTo>
                  <a:lnTo>
                    <a:pt x="774" y="1264"/>
                  </a:lnTo>
                  <a:lnTo>
                    <a:pt x="772" y="1266"/>
                  </a:lnTo>
                  <a:lnTo>
                    <a:pt x="768" y="1267"/>
                  </a:lnTo>
                  <a:lnTo>
                    <a:pt x="766" y="1269"/>
                  </a:lnTo>
                  <a:lnTo>
                    <a:pt x="764" y="1269"/>
                  </a:lnTo>
                  <a:lnTo>
                    <a:pt x="762" y="1271"/>
                  </a:lnTo>
                  <a:lnTo>
                    <a:pt x="760" y="1269"/>
                  </a:lnTo>
                  <a:lnTo>
                    <a:pt x="760" y="1266"/>
                  </a:lnTo>
                  <a:lnTo>
                    <a:pt x="758" y="1266"/>
                  </a:lnTo>
                  <a:lnTo>
                    <a:pt x="755" y="1267"/>
                  </a:lnTo>
                  <a:lnTo>
                    <a:pt x="751" y="1273"/>
                  </a:lnTo>
                  <a:lnTo>
                    <a:pt x="745" y="1279"/>
                  </a:lnTo>
                  <a:lnTo>
                    <a:pt x="745" y="1281"/>
                  </a:lnTo>
                  <a:lnTo>
                    <a:pt x="743" y="1283"/>
                  </a:lnTo>
                  <a:lnTo>
                    <a:pt x="743" y="1285"/>
                  </a:lnTo>
                  <a:lnTo>
                    <a:pt x="741" y="1287"/>
                  </a:lnTo>
                  <a:lnTo>
                    <a:pt x="739" y="1290"/>
                  </a:lnTo>
                  <a:lnTo>
                    <a:pt x="737" y="1290"/>
                  </a:lnTo>
                  <a:lnTo>
                    <a:pt x="735" y="1292"/>
                  </a:lnTo>
                  <a:lnTo>
                    <a:pt x="733" y="1294"/>
                  </a:lnTo>
                  <a:lnTo>
                    <a:pt x="733" y="1292"/>
                  </a:lnTo>
                  <a:lnTo>
                    <a:pt x="732" y="1292"/>
                  </a:lnTo>
                  <a:lnTo>
                    <a:pt x="730" y="1290"/>
                  </a:lnTo>
                  <a:lnTo>
                    <a:pt x="728" y="1290"/>
                  </a:lnTo>
                  <a:lnTo>
                    <a:pt x="726" y="1292"/>
                  </a:lnTo>
                  <a:lnTo>
                    <a:pt x="726" y="1294"/>
                  </a:lnTo>
                  <a:lnTo>
                    <a:pt x="728" y="1296"/>
                  </a:lnTo>
                  <a:lnTo>
                    <a:pt x="728" y="1298"/>
                  </a:lnTo>
                  <a:lnTo>
                    <a:pt x="728" y="1300"/>
                  </a:lnTo>
                  <a:lnTo>
                    <a:pt x="726" y="1300"/>
                  </a:lnTo>
                  <a:lnTo>
                    <a:pt x="724" y="1300"/>
                  </a:lnTo>
                  <a:lnTo>
                    <a:pt x="722" y="1298"/>
                  </a:lnTo>
                  <a:lnTo>
                    <a:pt x="720" y="1296"/>
                  </a:lnTo>
                  <a:lnTo>
                    <a:pt x="718" y="1296"/>
                  </a:lnTo>
                  <a:lnTo>
                    <a:pt x="716" y="1298"/>
                  </a:lnTo>
                  <a:lnTo>
                    <a:pt x="716" y="1302"/>
                  </a:lnTo>
                  <a:lnTo>
                    <a:pt x="716" y="1304"/>
                  </a:lnTo>
                  <a:lnTo>
                    <a:pt x="714" y="1304"/>
                  </a:lnTo>
                  <a:lnTo>
                    <a:pt x="712" y="1304"/>
                  </a:lnTo>
                  <a:lnTo>
                    <a:pt x="710" y="1302"/>
                  </a:lnTo>
                  <a:lnTo>
                    <a:pt x="708" y="1302"/>
                  </a:lnTo>
                  <a:lnTo>
                    <a:pt x="708" y="1304"/>
                  </a:lnTo>
                  <a:lnTo>
                    <a:pt x="708" y="1306"/>
                  </a:lnTo>
                  <a:lnTo>
                    <a:pt x="708" y="1308"/>
                  </a:lnTo>
                  <a:lnTo>
                    <a:pt x="707" y="1310"/>
                  </a:lnTo>
                  <a:lnTo>
                    <a:pt x="705" y="1310"/>
                  </a:lnTo>
                  <a:lnTo>
                    <a:pt x="703" y="1308"/>
                  </a:lnTo>
                  <a:lnTo>
                    <a:pt x="701" y="1308"/>
                  </a:lnTo>
                  <a:lnTo>
                    <a:pt x="701" y="1306"/>
                  </a:lnTo>
                  <a:lnTo>
                    <a:pt x="699" y="1304"/>
                  </a:lnTo>
                  <a:lnTo>
                    <a:pt x="697" y="1304"/>
                  </a:lnTo>
                  <a:lnTo>
                    <a:pt x="695" y="1304"/>
                  </a:lnTo>
                  <a:lnTo>
                    <a:pt x="693" y="1304"/>
                  </a:lnTo>
                  <a:lnTo>
                    <a:pt x="693" y="1306"/>
                  </a:lnTo>
                  <a:lnTo>
                    <a:pt x="693" y="1308"/>
                  </a:lnTo>
                  <a:lnTo>
                    <a:pt x="695" y="1308"/>
                  </a:lnTo>
                  <a:lnTo>
                    <a:pt x="695" y="1310"/>
                  </a:lnTo>
                  <a:lnTo>
                    <a:pt x="695" y="1312"/>
                  </a:lnTo>
                  <a:lnTo>
                    <a:pt x="697" y="1314"/>
                  </a:lnTo>
                  <a:lnTo>
                    <a:pt x="695" y="1315"/>
                  </a:lnTo>
                  <a:lnTo>
                    <a:pt x="693" y="1315"/>
                  </a:lnTo>
                  <a:lnTo>
                    <a:pt x="691" y="1315"/>
                  </a:lnTo>
                  <a:lnTo>
                    <a:pt x="689" y="1315"/>
                  </a:lnTo>
                  <a:lnTo>
                    <a:pt x="687" y="1315"/>
                  </a:lnTo>
                  <a:lnTo>
                    <a:pt x="687" y="1317"/>
                  </a:lnTo>
                  <a:lnTo>
                    <a:pt x="685" y="1317"/>
                  </a:lnTo>
                  <a:lnTo>
                    <a:pt x="685" y="1319"/>
                  </a:lnTo>
                  <a:lnTo>
                    <a:pt x="684" y="1321"/>
                  </a:lnTo>
                  <a:lnTo>
                    <a:pt x="684" y="1325"/>
                  </a:lnTo>
                  <a:lnTo>
                    <a:pt x="682" y="1327"/>
                  </a:lnTo>
                  <a:lnTo>
                    <a:pt x="680" y="1325"/>
                  </a:lnTo>
                  <a:lnTo>
                    <a:pt x="676" y="1323"/>
                  </a:lnTo>
                  <a:lnTo>
                    <a:pt x="674" y="1325"/>
                  </a:lnTo>
                  <a:lnTo>
                    <a:pt x="670" y="1325"/>
                  </a:lnTo>
                  <a:lnTo>
                    <a:pt x="670" y="1327"/>
                  </a:lnTo>
                  <a:lnTo>
                    <a:pt x="668" y="1327"/>
                  </a:lnTo>
                  <a:lnTo>
                    <a:pt x="668" y="1325"/>
                  </a:lnTo>
                  <a:lnTo>
                    <a:pt x="666" y="1323"/>
                  </a:lnTo>
                  <a:lnTo>
                    <a:pt x="664" y="1323"/>
                  </a:lnTo>
                  <a:lnTo>
                    <a:pt x="662" y="1323"/>
                  </a:lnTo>
                  <a:lnTo>
                    <a:pt x="660" y="1323"/>
                  </a:lnTo>
                  <a:lnTo>
                    <a:pt x="657" y="1319"/>
                  </a:lnTo>
                  <a:lnTo>
                    <a:pt x="655" y="1319"/>
                  </a:lnTo>
                  <a:lnTo>
                    <a:pt x="653" y="1317"/>
                  </a:lnTo>
                  <a:lnTo>
                    <a:pt x="651" y="1317"/>
                  </a:lnTo>
                  <a:lnTo>
                    <a:pt x="647" y="1319"/>
                  </a:lnTo>
                  <a:lnTo>
                    <a:pt x="645" y="1321"/>
                  </a:lnTo>
                  <a:lnTo>
                    <a:pt x="643" y="1321"/>
                  </a:lnTo>
                  <a:lnTo>
                    <a:pt x="645" y="1325"/>
                  </a:lnTo>
                  <a:lnTo>
                    <a:pt x="643" y="1327"/>
                  </a:lnTo>
                  <a:lnTo>
                    <a:pt x="645" y="1329"/>
                  </a:lnTo>
                  <a:lnTo>
                    <a:pt x="643" y="1329"/>
                  </a:lnTo>
                  <a:lnTo>
                    <a:pt x="643" y="1331"/>
                  </a:lnTo>
                  <a:lnTo>
                    <a:pt x="639" y="1333"/>
                  </a:lnTo>
                  <a:lnTo>
                    <a:pt x="634" y="1333"/>
                  </a:lnTo>
                  <a:lnTo>
                    <a:pt x="632" y="1335"/>
                  </a:lnTo>
                  <a:lnTo>
                    <a:pt x="630" y="1337"/>
                  </a:lnTo>
                  <a:lnTo>
                    <a:pt x="626" y="1338"/>
                  </a:lnTo>
                  <a:lnTo>
                    <a:pt x="626" y="1340"/>
                  </a:lnTo>
                  <a:lnTo>
                    <a:pt x="624" y="1342"/>
                  </a:lnTo>
                  <a:lnTo>
                    <a:pt x="622" y="1344"/>
                  </a:lnTo>
                  <a:lnTo>
                    <a:pt x="620" y="1344"/>
                  </a:lnTo>
                  <a:lnTo>
                    <a:pt x="616" y="1346"/>
                  </a:lnTo>
                  <a:lnTo>
                    <a:pt x="612" y="1348"/>
                  </a:lnTo>
                  <a:lnTo>
                    <a:pt x="611" y="1348"/>
                  </a:lnTo>
                  <a:lnTo>
                    <a:pt x="607" y="1350"/>
                  </a:lnTo>
                  <a:lnTo>
                    <a:pt x="607" y="1352"/>
                  </a:lnTo>
                  <a:lnTo>
                    <a:pt x="605" y="1354"/>
                  </a:lnTo>
                  <a:lnTo>
                    <a:pt x="605" y="1358"/>
                  </a:lnTo>
                  <a:lnTo>
                    <a:pt x="603" y="1360"/>
                  </a:lnTo>
                  <a:lnTo>
                    <a:pt x="601" y="1360"/>
                  </a:lnTo>
                  <a:lnTo>
                    <a:pt x="595" y="1363"/>
                  </a:lnTo>
                  <a:lnTo>
                    <a:pt x="593" y="1365"/>
                  </a:lnTo>
                  <a:lnTo>
                    <a:pt x="591" y="1365"/>
                  </a:lnTo>
                  <a:lnTo>
                    <a:pt x="591" y="1363"/>
                  </a:lnTo>
                  <a:lnTo>
                    <a:pt x="591" y="1362"/>
                  </a:lnTo>
                  <a:lnTo>
                    <a:pt x="593" y="1362"/>
                  </a:lnTo>
                  <a:lnTo>
                    <a:pt x="593" y="1360"/>
                  </a:lnTo>
                  <a:lnTo>
                    <a:pt x="593" y="1358"/>
                  </a:lnTo>
                  <a:lnTo>
                    <a:pt x="593" y="1356"/>
                  </a:lnTo>
                  <a:lnTo>
                    <a:pt x="593" y="1352"/>
                  </a:lnTo>
                  <a:lnTo>
                    <a:pt x="593" y="1350"/>
                  </a:lnTo>
                  <a:lnTo>
                    <a:pt x="595" y="1348"/>
                  </a:lnTo>
                  <a:lnTo>
                    <a:pt x="597" y="1348"/>
                  </a:lnTo>
                  <a:lnTo>
                    <a:pt x="597" y="1346"/>
                  </a:lnTo>
                  <a:lnTo>
                    <a:pt x="597" y="1344"/>
                  </a:lnTo>
                  <a:lnTo>
                    <a:pt x="595" y="1344"/>
                  </a:lnTo>
                  <a:lnTo>
                    <a:pt x="595" y="1342"/>
                  </a:lnTo>
                  <a:lnTo>
                    <a:pt x="593" y="1342"/>
                  </a:lnTo>
                  <a:lnTo>
                    <a:pt x="593" y="1340"/>
                  </a:lnTo>
                  <a:lnTo>
                    <a:pt x="591" y="1338"/>
                  </a:lnTo>
                  <a:lnTo>
                    <a:pt x="591" y="1337"/>
                  </a:lnTo>
                  <a:lnTo>
                    <a:pt x="591" y="1335"/>
                  </a:lnTo>
                  <a:lnTo>
                    <a:pt x="591" y="1333"/>
                  </a:lnTo>
                  <a:lnTo>
                    <a:pt x="595" y="1329"/>
                  </a:lnTo>
                  <a:lnTo>
                    <a:pt x="597" y="1329"/>
                  </a:lnTo>
                  <a:lnTo>
                    <a:pt x="597" y="1327"/>
                  </a:lnTo>
                  <a:lnTo>
                    <a:pt x="597" y="1325"/>
                  </a:lnTo>
                  <a:lnTo>
                    <a:pt x="599" y="1323"/>
                  </a:lnTo>
                  <a:lnTo>
                    <a:pt x="599" y="1321"/>
                  </a:lnTo>
                  <a:lnTo>
                    <a:pt x="601" y="1319"/>
                  </a:lnTo>
                  <a:lnTo>
                    <a:pt x="601" y="1317"/>
                  </a:lnTo>
                  <a:lnTo>
                    <a:pt x="603" y="1317"/>
                  </a:lnTo>
                  <a:lnTo>
                    <a:pt x="603" y="1315"/>
                  </a:lnTo>
                  <a:lnTo>
                    <a:pt x="605" y="1314"/>
                  </a:lnTo>
                  <a:lnTo>
                    <a:pt x="605" y="1312"/>
                  </a:lnTo>
                  <a:lnTo>
                    <a:pt x="605" y="1310"/>
                  </a:lnTo>
                  <a:lnTo>
                    <a:pt x="607" y="1310"/>
                  </a:lnTo>
                  <a:lnTo>
                    <a:pt x="607" y="1308"/>
                  </a:lnTo>
                  <a:lnTo>
                    <a:pt x="607" y="1306"/>
                  </a:lnTo>
                  <a:lnTo>
                    <a:pt x="609" y="1306"/>
                  </a:lnTo>
                  <a:lnTo>
                    <a:pt x="611" y="1302"/>
                  </a:lnTo>
                  <a:lnTo>
                    <a:pt x="611" y="1300"/>
                  </a:lnTo>
                  <a:lnTo>
                    <a:pt x="612" y="1298"/>
                  </a:lnTo>
                  <a:lnTo>
                    <a:pt x="616" y="1290"/>
                  </a:lnTo>
                  <a:lnTo>
                    <a:pt x="616" y="1289"/>
                  </a:lnTo>
                  <a:lnTo>
                    <a:pt x="616" y="1287"/>
                  </a:lnTo>
                  <a:lnTo>
                    <a:pt x="616" y="1285"/>
                  </a:lnTo>
                  <a:lnTo>
                    <a:pt x="620" y="1279"/>
                  </a:lnTo>
                  <a:lnTo>
                    <a:pt x="622" y="1277"/>
                  </a:lnTo>
                  <a:lnTo>
                    <a:pt x="620" y="1275"/>
                  </a:lnTo>
                  <a:lnTo>
                    <a:pt x="622" y="1275"/>
                  </a:lnTo>
                  <a:lnTo>
                    <a:pt x="622" y="1273"/>
                  </a:lnTo>
                  <a:lnTo>
                    <a:pt x="622" y="1271"/>
                  </a:lnTo>
                  <a:lnTo>
                    <a:pt x="624" y="1271"/>
                  </a:lnTo>
                  <a:lnTo>
                    <a:pt x="624" y="1269"/>
                  </a:lnTo>
                  <a:lnTo>
                    <a:pt x="624" y="1267"/>
                  </a:lnTo>
                  <a:lnTo>
                    <a:pt x="624" y="1264"/>
                  </a:lnTo>
                  <a:lnTo>
                    <a:pt x="630" y="1258"/>
                  </a:lnTo>
                  <a:lnTo>
                    <a:pt x="632" y="1252"/>
                  </a:lnTo>
                  <a:lnTo>
                    <a:pt x="632" y="1250"/>
                  </a:lnTo>
                  <a:lnTo>
                    <a:pt x="634" y="1248"/>
                  </a:lnTo>
                  <a:lnTo>
                    <a:pt x="634" y="1244"/>
                  </a:lnTo>
                  <a:lnTo>
                    <a:pt x="634" y="1242"/>
                  </a:lnTo>
                  <a:lnTo>
                    <a:pt x="636" y="1239"/>
                  </a:lnTo>
                  <a:lnTo>
                    <a:pt x="636" y="1237"/>
                  </a:lnTo>
                  <a:lnTo>
                    <a:pt x="636" y="1235"/>
                  </a:lnTo>
                  <a:lnTo>
                    <a:pt x="636" y="1229"/>
                  </a:lnTo>
                  <a:lnTo>
                    <a:pt x="634" y="1229"/>
                  </a:lnTo>
                  <a:lnTo>
                    <a:pt x="632" y="1227"/>
                  </a:lnTo>
                  <a:lnTo>
                    <a:pt x="630" y="1227"/>
                  </a:lnTo>
                  <a:lnTo>
                    <a:pt x="630" y="1225"/>
                  </a:lnTo>
                  <a:lnTo>
                    <a:pt x="628" y="1225"/>
                  </a:lnTo>
                  <a:lnTo>
                    <a:pt x="626" y="1225"/>
                  </a:lnTo>
                  <a:lnTo>
                    <a:pt x="626" y="1223"/>
                  </a:lnTo>
                  <a:lnTo>
                    <a:pt x="628" y="1223"/>
                  </a:lnTo>
                  <a:lnTo>
                    <a:pt x="626" y="1221"/>
                  </a:lnTo>
                  <a:lnTo>
                    <a:pt x="624" y="1221"/>
                  </a:lnTo>
                  <a:lnTo>
                    <a:pt x="622" y="1219"/>
                  </a:lnTo>
                  <a:lnTo>
                    <a:pt x="620" y="1219"/>
                  </a:lnTo>
                  <a:lnTo>
                    <a:pt x="618" y="1219"/>
                  </a:lnTo>
                  <a:lnTo>
                    <a:pt x="618" y="1221"/>
                  </a:lnTo>
                  <a:lnTo>
                    <a:pt x="616" y="1219"/>
                  </a:lnTo>
                  <a:lnTo>
                    <a:pt x="614" y="1219"/>
                  </a:lnTo>
                  <a:lnTo>
                    <a:pt x="612" y="1219"/>
                  </a:lnTo>
                  <a:lnTo>
                    <a:pt x="612" y="1218"/>
                  </a:lnTo>
                  <a:lnTo>
                    <a:pt x="614" y="1218"/>
                  </a:lnTo>
                  <a:lnTo>
                    <a:pt x="611" y="1216"/>
                  </a:lnTo>
                  <a:lnTo>
                    <a:pt x="611" y="1214"/>
                  </a:lnTo>
                  <a:lnTo>
                    <a:pt x="609" y="1212"/>
                  </a:lnTo>
                  <a:lnTo>
                    <a:pt x="607" y="1212"/>
                  </a:lnTo>
                  <a:lnTo>
                    <a:pt x="603" y="1210"/>
                  </a:lnTo>
                  <a:lnTo>
                    <a:pt x="601" y="1210"/>
                  </a:lnTo>
                  <a:lnTo>
                    <a:pt x="599" y="1208"/>
                  </a:lnTo>
                  <a:lnTo>
                    <a:pt x="597" y="1206"/>
                  </a:lnTo>
                  <a:lnTo>
                    <a:pt x="595" y="1204"/>
                  </a:lnTo>
                  <a:lnTo>
                    <a:pt x="593" y="1206"/>
                  </a:lnTo>
                  <a:lnTo>
                    <a:pt x="591" y="1206"/>
                  </a:lnTo>
                  <a:lnTo>
                    <a:pt x="589" y="1204"/>
                  </a:lnTo>
                  <a:lnTo>
                    <a:pt x="588" y="1204"/>
                  </a:lnTo>
                  <a:lnTo>
                    <a:pt x="586" y="1204"/>
                  </a:lnTo>
                  <a:lnTo>
                    <a:pt x="584" y="1204"/>
                  </a:lnTo>
                  <a:lnTo>
                    <a:pt x="584" y="1202"/>
                  </a:lnTo>
                  <a:lnTo>
                    <a:pt x="584" y="1200"/>
                  </a:lnTo>
                  <a:lnTo>
                    <a:pt x="582" y="1200"/>
                  </a:lnTo>
                  <a:lnTo>
                    <a:pt x="580" y="1200"/>
                  </a:lnTo>
                  <a:lnTo>
                    <a:pt x="580" y="1198"/>
                  </a:lnTo>
                  <a:lnTo>
                    <a:pt x="578" y="1198"/>
                  </a:lnTo>
                  <a:lnTo>
                    <a:pt x="576" y="1198"/>
                  </a:lnTo>
                  <a:lnTo>
                    <a:pt x="576" y="1196"/>
                  </a:lnTo>
                  <a:lnTo>
                    <a:pt x="576" y="1195"/>
                  </a:lnTo>
                  <a:lnTo>
                    <a:pt x="574" y="1195"/>
                  </a:lnTo>
                  <a:lnTo>
                    <a:pt x="572" y="1195"/>
                  </a:lnTo>
                  <a:lnTo>
                    <a:pt x="570" y="1195"/>
                  </a:lnTo>
                  <a:lnTo>
                    <a:pt x="568" y="1195"/>
                  </a:lnTo>
                  <a:lnTo>
                    <a:pt x="566" y="1193"/>
                  </a:lnTo>
                  <a:lnTo>
                    <a:pt x="564" y="1193"/>
                  </a:lnTo>
                  <a:lnTo>
                    <a:pt x="566" y="1191"/>
                  </a:lnTo>
                  <a:lnTo>
                    <a:pt x="564" y="1189"/>
                  </a:lnTo>
                  <a:lnTo>
                    <a:pt x="566" y="1189"/>
                  </a:lnTo>
                  <a:lnTo>
                    <a:pt x="563" y="1185"/>
                  </a:lnTo>
                  <a:lnTo>
                    <a:pt x="559" y="1181"/>
                  </a:lnTo>
                  <a:lnTo>
                    <a:pt x="557" y="1179"/>
                  </a:lnTo>
                  <a:lnTo>
                    <a:pt x="557" y="1177"/>
                  </a:lnTo>
                  <a:lnTo>
                    <a:pt x="553" y="1173"/>
                  </a:lnTo>
                  <a:lnTo>
                    <a:pt x="551" y="1171"/>
                  </a:lnTo>
                  <a:lnTo>
                    <a:pt x="549" y="1171"/>
                  </a:lnTo>
                  <a:lnTo>
                    <a:pt x="549" y="1170"/>
                  </a:lnTo>
                  <a:lnTo>
                    <a:pt x="547" y="1170"/>
                  </a:lnTo>
                  <a:lnTo>
                    <a:pt x="545" y="1168"/>
                  </a:lnTo>
                  <a:lnTo>
                    <a:pt x="545" y="1166"/>
                  </a:lnTo>
                  <a:lnTo>
                    <a:pt x="543" y="1164"/>
                  </a:lnTo>
                  <a:lnTo>
                    <a:pt x="541" y="1162"/>
                  </a:lnTo>
                  <a:lnTo>
                    <a:pt x="540" y="1158"/>
                  </a:lnTo>
                  <a:lnTo>
                    <a:pt x="540" y="1156"/>
                  </a:lnTo>
                  <a:lnTo>
                    <a:pt x="540" y="1152"/>
                  </a:lnTo>
                  <a:lnTo>
                    <a:pt x="540" y="1150"/>
                  </a:lnTo>
                  <a:lnTo>
                    <a:pt x="526" y="1152"/>
                  </a:lnTo>
                  <a:lnTo>
                    <a:pt x="513" y="1158"/>
                  </a:lnTo>
                  <a:lnTo>
                    <a:pt x="509" y="1162"/>
                  </a:lnTo>
                  <a:lnTo>
                    <a:pt x="497" y="1168"/>
                  </a:lnTo>
                  <a:lnTo>
                    <a:pt x="493" y="1173"/>
                  </a:lnTo>
                  <a:lnTo>
                    <a:pt x="492" y="1175"/>
                  </a:lnTo>
                  <a:lnTo>
                    <a:pt x="488" y="1179"/>
                  </a:lnTo>
                  <a:lnTo>
                    <a:pt x="480" y="1191"/>
                  </a:lnTo>
                  <a:lnTo>
                    <a:pt x="476" y="1196"/>
                  </a:lnTo>
                  <a:lnTo>
                    <a:pt x="474" y="1202"/>
                  </a:lnTo>
                  <a:lnTo>
                    <a:pt x="474" y="1204"/>
                  </a:lnTo>
                  <a:lnTo>
                    <a:pt x="472" y="1208"/>
                  </a:lnTo>
                  <a:lnTo>
                    <a:pt x="468" y="1212"/>
                  </a:lnTo>
                  <a:lnTo>
                    <a:pt x="465" y="1214"/>
                  </a:lnTo>
                  <a:lnTo>
                    <a:pt x="465" y="1216"/>
                  </a:lnTo>
                  <a:lnTo>
                    <a:pt x="463" y="1219"/>
                  </a:lnTo>
                  <a:lnTo>
                    <a:pt x="463" y="1221"/>
                  </a:lnTo>
                  <a:lnTo>
                    <a:pt x="463" y="1223"/>
                  </a:lnTo>
                  <a:lnTo>
                    <a:pt x="463" y="1225"/>
                  </a:lnTo>
                  <a:lnTo>
                    <a:pt x="461" y="1227"/>
                  </a:lnTo>
                  <a:lnTo>
                    <a:pt x="457" y="1229"/>
                  </a:lnTo>
                  <a:lnTo>
                    <a:pt x="453" y="1237"/>
                  </a:lnTo>
                  <a:lnTo>
                    <a:pt x="451" y="1239"/>
                  </a:lnTo>
                  <a:lnTo>
                    <a:pt x="449" y="1237"/>
                  </a:lnTo>
                  <a:lnTo>
                    <a:pt x="443" y="1233"/>
                  </a:lnTo>
                  <a:lnTo>
                    <a:pt x="440" y="1229"/>
                  </a:lnTo>
                  <a:lnTo>
                    <a:pt x="432" y="1223"/>
                  </a:lnTo>
                  <a:lnTo>
                    <a:pt x="430" y="1223"/>
                  </a:lnTo>
                  <a:lnTo>
                    <a:pt x="430" y="1216"/>
                  </a:lnTo>
                  <a:lnTo>
                    <a:pt x="434" y="1208"/>
                  </a:lnTo>
                  <a:lnTo>
                    <a:pt x="436" y="1200"/>
                  </a:lnTo>
                  <a:lnTo>
                    <a:pt x="432" y="1193"/>
                  </a:lnTo>
                  <a:lnTo>
                    <a:pt x="430" y="1191"/>
                  </a:lnTo>
                  <a:lnTo>
                    <a:pt x="428" y="1191"/>
                  </a:lnTo>
                  <a:lnTo>
                    <a:pt x="426" y="1191"/>
                  </a:lnTo>
                  <a:lnTo>
                    <a:pt x="424" y="1191"/>
                  </a:lnTo>
                  <a:lnTo>
                    <a:pt x="419" y="1193"/>
                  </a:lnTo>
                  <a:lnTo>
                    <a:pt x="419" y="1195"/>
                  </a:lnTo>
                  <a:lnTo>
                    <a:pt x="411" y="1196"/>
                  </a:lnTo>
                  <a:lnTo>
                    <a:pt x="409" y="1196"/>
                  </a:lnTo>
                  <a:lnTo>
                    <a:pt x="409" y="1195"/>
                  </a:lnTo>
                  <a:lnTo>
                    <a:pt x="405" y="1193"/>
                  </a:lnTo>
                  <a:lnTo>
                    <a:pt x="401" y="1189"/>
                  </a:lnTo>
                  <a:lnTo>
                    <a:pt x="397" y="1189"/>
                  </a:lnTo>
                  <a:lnTo>
                    <a:pt x="395" y="1189"/>
                  </a:lnTo>
                  <a:lnTo>
                    <a:pt x="388" y="1191"/>
                  </a:lnTo>
                  <a:lnTo>
                    <a:pt x="382" y="1195"/>
                  </a:lnTo>
                  <a:lnTo>
                    <a:pt x="378" y="1193"/>
                  </a:lnTo>
                  <a:lnTo>
                    <a:pt x="378" y="1191"/>
                  </a:lnTo>
                  <a:lnTo>
                    <a:pt x="376" y="1191"/>
                  </a:lnTo>
                  <a:lnTo>
                    <a:pt x="372" y="1191"/>
                  </a:lnTo>
                  <a:lnTo>
                    <a:pt x="369" y="1191"/>
                  </a:lnTo>
                  <a:lnTo>
                    <a:pt x="363" y="1187"/>
                  </a:lnTo>
                  <a:lnTo>
                    <a:pt x="359" y="1185"/>
                  </a:lnTo>
                  <a:lnTo>
                    <a:pt x="359" y="1187"/>
                  </a:lnTo>
                  <a:lnTo>
                    <a:pt x="357" y="1187"/>
                  </a:lnTo>
                  <a:lnTo>
                    <a:pt x="355" y="1187"/>
                  </a:lnTo>
                  <a:lnTo>
                    <a:pt x="353" y="1189"/>
                  </a:lnTo>
                  <a:lnTo>
                    <a:pt x="351" y="1189"/>
                  </a:lnTo>
                  <a:lnTo>
                    <a:pt x="351" y="1191"/>
                  </a:lnTo>
                  <a:lnTo>
                    <a:pt x="349" y="1191"/>
                  </a:lnTo>
                  <a:lnTo>
                    <a:pt x="347" y="1191"/>
                  </a:lnTo>
                  <a:lnTo>
                    <a:pt x="346" y="1191"/>
                  </a:lnTo>
                  <a:lnTo>
                    <a:pt x="346" y="1193"/>
                  </a:lnTo>
                  <a:lnTo>
                    <a:pt x="346" y="1195"/>
                  </a:lnTo>
                  <a:lnTo>
                    <a:pt x="344" y="1196"/>
                  </a:lnTo>
                  <a:lnTo>
                    <a:pt x="342" y="1196"/>
                  </a:lnTo>
                  <a:lnTo>
                    <a:pt x="340" y="1196"/>
                  </a:lnTo>
                  <a:lnTo>
                    <a:pt x="340" y="1195"/>
                  </a:lnTo>
                  <a:lnTo>
                    <a:pt x="338" y="1196"/>
                  </a:lnTo>
                  <a:lnTo>
                    <a:pt x="334" y="1196"/>
                  </a:lnTo>
                  <a:lnTo>
                    <a:pt x="332" y="1196"/>
                  </a:lnTo>
                  <a:lnTo>
                    <a:pt x="330" y="1196"/>
                  </a:lnTo>
                  <a:lnTo>
                    <a:pt x="326" y="1195"/>
                  </a:lnTo>
                  <a:lnTo>
                    <a:pt x="326" y="1193"/>
                  </a:lnTo>
                  <a:lnTo>
                    <a:pt x="324" y="1193"/>
                  </a:lnTo>
                  <a:lnTo>
                    <a:pt x="324" y="1191"/>
                  </a:lnTo>
                  <a:lnTo>
                    <a:pt x="323" y="1189"/>
                  </a:lnTo>
                  <a:lnTo>
                    <a:pt x="321" y="1187"/>
                  </a:lnTo>
                  <a:lnTo>
                    <a:pt x="321" y="1185"/>
                  </a:lnTo>
                  <a:lnTo>
                    <a:pt x="319" y="1185"/>
                  </a:lnTo>
                  <a:lnTo>
                    <a:pt x="317" y="1185"/>
                  </a:lnTo>
                  <a:lnTo>
                    <a:pt x="315" y="1185"/>
                  </a:lnTo>
                  <a:lnTo>
                    <a:pt x="309" y="1183"/>
                  </a:lnTo>
                  <a:lnTo>
                    <a:pt x="309" y="1181"/>
                  </a:lnTo>
                  <a:lnTo>
                    <a:pt x="307" y="1181"/>
                  </a:lnTo>
                  <a:lnTo>
                    <a:pt x="307" y="1179"/>
                  </a:lnTo>
                  <a:lnTo>
                    <a:pt x="305" y="1177"/>
                  </a:lnTo>
                  <a:lnTo>
                    <a:pt x="303" y="1177"/>
                  </a:lnTo>
                  <a:lnTo>
                    <a:pt x="299" y="1177"/>
                  </a:lnTo>
                  <a:lnTo>
                    <a:pt x="298" y="1179"/>
                  </a:lnTo>
                  <a:lnTo>
                    <a:pt x="296" y="1179"/>
                  </a:lnTo>
                  <a:lnTo>
                    <a:pt x="294" y="1179"/>
                  </a:lnTo>
                  <a:lnTo>
                    <a:pt x="292" y="1177"/>
                  </a:lnTo>
                  <a:lnTo>
                    <a:pt x="290" y="1177"/>
                  </a:lnTo>
                  <a:lnTo>
                    <a:pt x="288" y="1177"/>
                  </a:lnTo>
                  <a:lnTo>
                    <a:pt x="282" y="1179"/>
                  </a:lnTo>
                  <a:lnTo>
                    <a:pt x="282" y="1181"/>
                  </a:lnTo>
                  <a:lnTo>
                    <a:pt x="280" y="1181"/>
                  </a:lnTo>
                  <a:lnTo>
                    <a:pt x="278" y="1183"/>
                  </a:lnTo>
                  <a:lnTo>
                    <a:pt x="275" y="1183"/>
                  </a:lnTo>
                  <a:lnTo>
                    <a:pt x="271" y="1181"/>
                  </a:lnTo>
                  <a:lnTo>
                    <a:pt x="271" y="1179"/>
                  </a:lnTo>
                  <a:lnTo>
                    <a:pt x="271" y="1177"/>
                  </a:lnTo>
                  <a:lnTo>
                    <a:pt x="273" y="1175"/>
                  </a:lnTo>
                  <a:lnTo>
                    <a:pt x="273" y="1171"/>
                  </a:lnTo>
                  <a:lnTo>
                    <a:pt x="273" y="1170"/>
                  </a:lnTo>
                  <a:lnTo>
                    <a:pt x="271" y="1168"/>
                  </a:lnTo>
                  <a:lnTo>
                    <a:pt x="271" y="1166"/>
                  </a:lnTo>
                  <a:lnTo>
                    <a:pt x="271" y="1164"/>
                  </a:lnTo>
                  <a:lnTo>
                    <a:pt x="271" y="1162"/>
                  </a:lnTo>
                  <a:lnTo>
                    <a:pt x="273" y="1162"/>
                  </a:lnTo>
                  <a:lnTo>
                    <a:pt x="273" y="1160"/>
                  </a:lnTo>
                  <a:lnTo>
                    <a:pt x="273" y="1154"/>
                  </a:lnTo>
                  <a:lnTo>
                    <a:pt x="275" y="1152"/>
                  </a:lnTo>
                  <a:lnTo>
                    <a:pt x="276" y="1150"/>
                  </a:lnTo>
                  <a:lnTo>
                    <a:pt x="276" y="1148"/>
                  </a:lnTo>
                  <a:lnTo>
                    <a:pt x="278" y="1147"/>
                  </a:lnTo>
                  <a:lnTo>
                    <a:pt x="280" y="1147"/>
                  </a:lnTo>
                  <a:lnTo>
                    <a:pt x="288" y="1147"/>
                  </a:lnTo>
                  <a:lnTo>
                    <a:pt x="290" y="1141"/>
                  </a:lnTo>
                  <a:lnTo>
                    <a:pt x="290" y="1139"/>
                  </a:lnTo>
                  <a:lnTo>
                    <a:pt x="290" y="1135"/>
                  </a:lnTo>
                  <a:lnTo>
                    <a:pt x="286" y="1131"/>
                  </a:lnTo>
                  <a:lnTo>
                    <a:pt x="288" y="1127"/>
                  </a:lnTo>
                  <a:lnTo>
                    <a:pt x="292" y="1118"/>
                  </a:lnTo>
                  <a:lnTo>
                    <a:pt x="294" y="1116"/>
                  </a:lnTo>
                  <a:lnTo>
                    <a:pt x="298" y="1110"/>
                  </a:lnTo>
                  <a:lnTo>
                    <a:pt x="299" y="1106"/>
                  </a:lnTo>
                  <a:lnTo>
                    <a:pt x="305" y="1099"/>
                  </a:lnTo>
                  <a:lnTo>
                    <a:pt x="305" y="1097"/>
                  </a:lnTo>
                  <a:lnTo>
                    <a:pt x="305" y="1093"/>
                  </a:lnTo>
                  <a:lnTo>
                    <a:pt x="303" y="1081"/>
                  </a:lnTo>
                  <a:lnTo>
                    <a:pt x="298" y="1070"/>
                  </a:lnTo>
                  <a:lnTo>
                    <a:pt x="296" y="1066"/>
                  </a:lnTo>
                  <a:lnTo>
                    <a:pt x="290" y="1054"/>
                  </a:lnTo>
                  <a:lnTo>
                    <a:pt x="288" y="1054"/>
                  </a:lnTo>
                  <a:lnTo>
                    <a:pt x="282" y="1056"/>
                  </a:lnTo>
                  <a:lnTo>
                    <a:pt x="278" y="1058"/>
                  </a:lnTo>
                  <a:lnTo>
                    <a:pt x="276" y="1058"/>
                  </a:lnTo>
                  <a:lnTo>
                    <a:pt x="273" y="1060"/>
                  </a:lnTo>
                  <a:lnTo>
                    <a:pt x="265" y="1062"/>
                  </a:lnTo>
                  <a:lnTo>
                    <a:pt x="263" y="1066"/>
                  </a:lnTo>
                  <a:lnTo>
                    <a:pt x="261" y="1066"/>
                  </a:lnTo>
                  <a:lnTo>
                    <a:pt x="257" y="1070"/>
                  </a:lnTo>
                  <a:lnTo>
                    <a:pt x="255" y="1072"/>
                  </a:lnTo>
                  <a:lnTo>
                    <a:pt x="244" y="1077"/>
                  </a:lnTo>
                  <a:lnTo>
                    <a:pt x="236" y="1081"/>
                  </a:lnTo>
                  <a:lnTo>
                    <a:pt x="232" y="1083"/>
                  </a:lnTo>
                  <a:lnTo>
                    <a:pt x="227" y="1083"/>
                  </a:lnTo>
                  <a:lnTo>
                    <a:pt x="221" y="1091"/>
                  </a:lnTo>
                  <a:lnTo>
                    <a:pt x="219" y="1091"/>
                  </a:lnTo>
                  <a:lnTo>
                    <a:pt x="205" y="1099"/>
                  </a:lnTo>
                  <a:lnTo>
                    <a:pt x="205" y="1100"/>
                  </a:lnTo>
                  <a:lnTo>
                    <a:pt x="202" y="1102"/>
                  </a:lnTo>
                  <a:lnTo>
                    <a:pt x="196" y="1102"/>
                  </a:lnTo>
                  <a:lnTo>
                    <a:pt x="194" y="1102"/>
                  </a:lnTo>
                  <a:lnTo>
                    <a:pt x="182" y="1104"/>
                  </a:lnTo>
                  <a:lnTo>
                    <a:pt x="177" y="1106"/>
                  </a:lnTo>
                  <a:lnTo>
                    <a:pt x="173" y="1106"/>
                  </a:lnTo>
                  <a:lnTo>
                    <a:pt x="169" y="1108"/>
                  </a:lnTo>
                  <a:lnTo>
                    <a:pt x="167" y="1108"/>
                  </a:lnTo>
                  <a:lnTo>
                    <a:pt x="165" y="1112"/>
                  </a:lnTo>
                  <a:lnTo>
                    <a:pt x="165" y="1116"/>
                  </a:lnTo>
                  <a:lnTo>
                    <a:pt x="159" y="1125"/>
                  </a:lnTo>
                  <a:lnTo>
                    <a:pt x="155" y="1125"/>
                  </a:lnTo>
                  <a:lnTo>
                    <a:pt x="154" y="1127"/>
                  </a:lnTo>
                  <a:lnTo>
                    <a:pt x="150" y="1131"/>
                  </a:lnTo>
                  <a:lnTo>
                    <a:pt x="144" y="1133"/>
                  </a:lnTo>
                  <a:lnTo>
                    <a:pt x="132" y="1133"/>
                  </a:lnTo>
                  <a:lnTo>
                    <a:pt x="127" y="1133"/>
                  </a:lnTo>
                  <a:lnTo>
                    <a:pt x="121" y="1133"/>
                  </a:lnTo>
                  <a:lnTo>
                    <a:pt x="107" y="1133"/>
                  </a:lnTo>
                  <a:lnTo>
                    <a:pt x="107" y="1131"/>
                  </a:lnTo>
                  <a:lnTo>
                    <a:pt x="106" y="1131"/>
                  </a:lnTo>
                  <a:lnTo>
                    <a:pt x="104" y="1131"/>
                  </a:lnTo>
                  <a:lnTo>
                    <a:pt x="100" y="1131"/>
                  </a:lnTo>
                  <a:lnTo>
                    <a:pt x="96" y="1131"/>
                  </a:lnTo>
                  <a:lnTo>
                    <a:pt x="94" y="1129"/>
                  </a:lnTo>
                  <a:lnTo>
                    <a:pt x="92" y="1127"/>
                  </a:lnTo>
                  <a:lnTo>
                    <a:pt x="88" y="1123"/>
                  </a:lnTo>
                  <a:lnTo>
                    <a:pt x="86" y="1122"/>
                  </a:lnTo>
                  <a:lnTo>
                    <a:pt x="82" y="1120"/>
                  </a:lnTo>
                  <a:lnTo>
                    <a:pt x="79" y="1118"/>
                  </a:lnTo>
                  <a:lnTo>
                    <a:pt x="75" y="1114"/>
                  </a:lnTo>
                  <a:lnTo>
                    <a:pt x="73" y="1112"/>
                  </a:lnTo>
                  <a:lnTo>
                    <a:pt x="71" y="1110"/>
                  </a:lnTo>
                  <a:lnTo>
                    <a:pt x="69" y="1108"/>
                  </a:lnTo>
                  <a:lnTo>
                    <a:pt x="67" y="1104"/>
                  </a:lnTo>
                  <a:lnTo>
                    <a:pt x="65" y="1104"/>
                  </a:lnTo>
                  <a:lnTo>
                    <a:pt x="63" y="1102"/>
                  </a:lnTo>
                  <a:lnTo>
                    <a:pt x="61" y="1100"/>
                  </a:lnTo>
                  <a:lnTo>
                    <a:pt x="61" y="1099"/>
                  </a:lnTo>
                  <a:lnTo>
                    <a:pt x="61" y="1097"/>
                  </a:lnTo>
                  <a:lnTo>
                    <a:pt x="59" y="1097"/>
                  </a:lnTo>
                  <a:lnTo>
                    <a:pt x="59" y="1093"/>
                  </a:lnTo>
                  <a:lnTo>
                    <a:pt x="61" y="1089"/>
                  </a:lnTo>
                  <a:lnTo>
                    <a:pt x="61" y="1085"/>
                  </a:lnTo>
                  <a:lnTo>
                    <a:pt x="63" y="1077"/>
                  </a:lnTo>
                  <a:lnTo>
                    <a:pt x="63" y="1075"/>
                  </a:lnTo>
                  <a:lnTo>
                    <a:pt x="65" y="1074"/>
                  </a:lnTo>
                  <a:lnTo>
                    <a:pt x="77" y="1062"/>
                  </a:lnTo>
                  <a:lnTo>
                    <a:pt x="82" y="1058"/>
                  </a:lnTo>
                  <a:lnTo>
                    <a:pt x="84" y="1056"/>
                  </a:lnTo>
                  <a:lnTo>
                    <a:pt x="86" y="1054"/>
                  </a:lnTo>
                  <a:lnTo>
                    <a:pt x="98" y="1051"/>
                  </a:lnTo>
                  <a:lnTo>
                    <a:pt x="100" y="1049"/>
                  </a:lnTo>
                  <a:lnTo>
                    <a:pt x="109" y="1035"/>
                  </a:lnTo>
                  <a:lnTo>
                    <a:pt x="107" y="1033"/>
                  </a:lnTo>
                  <a:lnTo>
                    <a:pt x="107" y="1031"/>
                  </a:lnTo>
                  <a:lnTo>
                    <a:pt x="104" y="1027"/>
                  </a:lnTo>
                  <a:lnTo>
                    <a:pt x="106" y="1027"/>
                  </a:lnTo>
                  <a:lnTo>
                    <a:pt x="107" y="1024"/>
                  </a:lnTo>
                  <a:lnTo>
                    <a:pt x="109" y="1022"/>
                  </a:lnTo>
                  <a:lnTo>
                    <a:pt x="111" y="1020"/>
                  </a:lnTo>
                  <a:lnTo>
                    <a:pt x="115" y="1016"/>
                  </a:lnTo>
                  <a:lnTo>
                    <a:pt x="119" y="1012"/>
                  </a:lnTo>
                  <a:lnTo>
                    <a:pt x="123" y="1012"/>
                  </a:lnTo>
                  <a:lnTo>
                    <a:pt x="132" y="1010"/>
                  </a:lnTo>
                  <a:lnTo>
                    <a:pt x="140" y="1010"/>
                  </a:lnTo>
                  <a:lnTo>
                    <a:pt x="146" y="1012"/>
                  </a:lnTo>
                  <a:lnTo>
                    <a:pt x="154" y="1012"/>
                  </a:lnTo>
                  <a:lnTo>
                    <a:pt x="157" y="1008"/>
                  </a:lnTo>
                  <a:lnTo>
                    <a:pt x="167" y="1001"/>
                  </a:lnTo>
                  <a:lnTo>
                    <a:pt x="169" y="999"/>
                  </a:lnTo>
                  <a:lnTo>
                    <a:pt x="171" y="995"/>
                  </a:lnTo>
                  <a:lnTo>
                    <a:pt x="190" y="978"/>
                  </a:lnTo>
                  <a:lnTo>
                    <a:pt x="202" y="966"/>
                  </a:lnTo>
                  <a:lnTo>
                    <a:pt x="203" y="964"/>
                  </a:lnTo>
                  <a:lnTo>
                    <a:pt x="209" y="958"/>
                  </a:lnTo>
                  <a:lnTo>
                    <a:pt x="228" y="941"/>
                  </a:lnTo>
                  <a:lnTo>
                    <a:pt x="234" y="935"/>
                  </a:lnTo>
                  <a:lnTo>
                    <a:pt x="232" y="933"/>
                  </a:lnTo>
                  <a:lnTo>
                    <a:pt x="234" y="933"/>
                  </a:lnTo>
                  <a:lnTo>
                    <a:pt x="232" y="920"/>
                  </a:lnTo>
                  <a:lnTo>
                    <a:pt x="232" y="918"/>
                  </a:lnTo>
                  <a:lnTo>
                    <a:pt x="234" y="910"/>
                  </a:lnTo>
                  <a:lnTo>
                    <a:pt x="234" y="908"/>
                  </a:lnTo>
                  <a:lnTo>
                    <a:pt x="244" y="903"/>
                  </a:lnTo>
                  <a:lnTo>
                    <a:pt x="261" y="897"/>
                  </a:lnTo>
                  <a:lnTo>
                    <a:pt x="263" y="897"/>
                  </a:lnTo>
                  <a:lnTo>
                    <a:pt x="278" y="893"/>
                  </a:lnTo>
                  <a:lnTo>
                    <a:pt x="282" y="893"/>
                  </a:lnTo>
                  <a:lnTo>
                    <a:pt x="286" y="895"/>
                  </a:lnTo>
                  <a:lnTo>
                    <a:pt x="292" y="897"/>
                  </a:lnTo>
                  <a:lnTo>
                    <a:pt x="294" y="897"/>
                  </a:lnTo>
                  <a:lnTo>
                    <a:pt x="296" y="897"/>
                  </a:lnTo>
                  <a:lnTo>
                    <a:pt x="301" y="897"/>
                  </a:lnTo>
                  <a:lnTo>
                    <a:pt x="303" y="897"/>
                  </a:lnTo>
                  <a:lnTo>
                    <a:pt x="309" y="897"/>
                  </a:lnTo>
                  <a:lnTo>
                    <a:pt x="311" y="901"/>
                  </a:lnTo>
                  <a:lnTo>
                    <a:pt x="311" y="903"/>
                  </a:lnTo>
                  <a:lnTo>
                    <a:pt x="313" y="903"/>
                  </a:lnTo>
                  <a:lnTo>
                    <a:pt x="313" y="907"/>
                  </a:lnTo>
                  <a:lnTo>
                    <a:pt x="311" y="908"/>
                  </a:lnTo>
                  <a:lnTo>
                    <a:pt x="313" y="908"/>
                  </a:lnTo>
                  <a:lnTo>
                    <a:pt x="315" y="910"/>
                  </a:lnTo>
                  <a:lnTo>
                    <a:pt x="313" y="910"/>
                  </a:lnTo>
                  <a:lnTo>
                    <a:pt x="313" y="912"/>
                  </a:lnTo>
                  <a:lnTo>
                    <a:pt x="311" y="918"/>
                  </a:lnTo>
                  <a:lnTo>
                    <a:pt x="313" y="920"/>
                  </a:lnTo>
                  <a:lnTo>
                    <a:pt x="311" y="920"/>
                  </a:lnTo>
                  <a:lnTo>
                    <a:pt x="309" y="922"/>
                  </a:lnTo>
                  <a:lnTo>
                    <a:pt x="307" y="922"/>
                  </a:lnTo>
                  <a:lnTo>
                    <a:pt x="305" y="922"/>
                  </a:lnTo>
                  <a:lnTo>
                    <a:pt x="303" y="928"/>
                  </a:lnTo>
                  <a:lnTo>
                    <a:pt x="303" y="930"/>
                  </a:lnTo>
                  <a:lnTo>
                    <a:pt x="305" y="930"/>
                  </a:lnTo>
                  <a:lnTo>
                    <a:pt x="307" y="930"/>
                  </a:lnTo>
                  <a:lnTo>
                    <a:pt x="307" y="931"/>
                  </a:lnTo>
                  <a:lnTo>
                    <a:pt x="307" y="935"/>
                  </a:lnTo>
                  <a:lnTo>
                    <a:pt x="309" y="939"/>
                  </a:lnTo>
                  <a:lnTo>
                    <a:pt x="309" y="941"/>
                  </a:lnTo>
                  <a:lnTo>
                    <a:pt x="307" y="941"/>
                  </a:lnTo>
                  <a:lnTo>
                    <a:pt x="309" y="941"/>
                  </a:lnTo>
                  <a:lnTo>
                    <a:pt x="309" y="943"/>
                  </a:lnTo>
                  <a:lnTo>
                    <a:pt x="311" y="945"/>
                  </a:lnTo>
                  <a:lnTo>
                    <a:pt x="313" y="945"/>
                  </a:lnTo>
                  <a:lnTo>
                    <a:pt x="313" y="947"/>
                  </a:lnTo>
                  <a:lnTo>
                    <a:pt x="311" y="949"/>
                  </a:lnTo>
                  <a:lnTo>
                    <a:pt x="313" y="949"/>
                  </a:lnTo>
                  <a:lnTo>
                    <a:pt x="313" y="951"/>
                  </a:lnTo>
                  <a:lnTo>
                    <a:pt x="315" y="953"/>
                  </a:lnTo>
                  <a:lnTo>
                    <a:pt x="315" y="955"/>
                  </a:lnTo>
                  <a:lnTo>
                    <a:pt x="309" y="955"/>
                  </a:lnTo>
                  <a:lnTo>
                    <a:pt x="309" y="956"/>
                  </a:lnTo>
                  <a:lnTo>
                    <a:pt x="309" y="958"/>
                  </a:lnTo>
                  <a:lnTo>
                    <a:pt x="311" y="958"/>
                  </a:lnTo>
                  <a:lnTo>
                    <a:pt x="313" y="958"/>
                  </a:lnTo>
                  <a:lnTo>
                    <a:pt x="317" y="960"/>
                  </a:lnTo>
                  <a:lnTo>
                    <a:pt x="317" y="962"/>
                  </a:lnTo>
                  <a:lnTo>
                    <a:pt x="317" y="964"/>
                  </a:lnTo>
                  <a:lnTo>
                    <a:pt x="317" y="966"/>
                  </a:lnTo>
                  <a:lnTo>
                    <a:pt x="319" y="966"/>
                  </a:lnTo>
                  <a:lnTo>
                    <a:pt x="323" y="964"/>
                  </a:lnTo>
                  <a:lnTo>
                    <a:pt x="328" y="962"/>
                  </a:lnTo>
                  <a:lnTo>
                    <a:pt x="330" y="960"/>
                  </a:lnTo>
                  <a:lnTo>
                    <a:pt x="332" y="958"/>
                  </a:lnTo>
                  <a:lnTo>
                    <a:pt x="334" y="956"/>
                  </a:lnTo>
                  <a:lnTo>
                    <a:pt x="338" y="953"/>
                  </a:lnTo>
                  <a:lnTo>
                    <a:pt x="338" y="951"/>
                  </a:lnTo>
                  <a:lnTo>
                    <a:pt x="340" y="945"/>
                  </a:lnTo>
                  <a:lnTo>
                    <a:pt x="340" y="943"/>
                  </a:lnTo>
                  <a:lnTo>
                    <a:pt x="342" y="941"/>
                  </a:lnTo>
                  <a:lnTo>
                    <a:pt x="344" y="941"/>
                  </a:lnTo>
                  <a:lnTo>
                    <a:pt x="346" y="941"/>
                  </a:lnTo>
                  <a:lnTo>
                    <a:pt x="347" y="941"/>
                  </a:lnTo>
                  <a:lnTo>
                    <a:pt x="347" y="939"/>
                  </a:lnTo>
                  <a:lnTo>
                    <a:pt x="353" y="939"/>
                  </a:lnTo>
                  <a:lnTo>
                    <a:pt x="355" y="939"/>
                  </a:lnTo>
                  <a:lnTo>
                    <a:pt x="359" y="935"/>
                  </a:lnTo>
                  <a:lnTo>
                    <a:pt x="361" y="935"/>
                  </a:lnTo>
                  <a:lnTo>
                    <a:pt x="363" y="931"/>
                  </a:lnTo>
                  <a:lnTo>
                    <a:pt x="365" y="930"/>
                  </a:lnTo>
                  <a:lnTo>
                    <a:pt x="369" y="930"/>
                  </a:lnTo>
                  <a:lnTo>
                    <a:pt x="374" y="930"/>
                  </a:lnTo>
                  <a:lnTo>
                    <a:pt x="376" y="928"/>
                  </a:lnTo>
                  <a:lnTo>
                    <a:pt x="376" y="924"/>
                  </a:lnTo>
                  <a:lnTo>
                    <a:pt x="374" y="922"/>
                  </a:lnTo>
                  <a:lnTo>
                    <a:pt x="376" y="922"/>
                  </a:lnTo>
                  <a:lnTo>
                    <a:pt x="374" y="920"/>
                  </a:lnTo>
                  <a:lnTo>
                    <a:pt x="376" y="920"/>
                  </a:lnTo>
                  <a:lnTo>
                    <a:pt x="392" y="912"/>
                  </a:lnTo>
                  <a:lnTo>
                    <a:pt x="395" y="910"/>
                  </a:lnTo>
                  <a:lnTo>
                    <a:pt x="399" y="910"/>
                  </a:lnTo>
                  <a:lnTo>
                    <a:pt x="399" y="908"/>
                  </a:lnTo>
                  <a:lnTo>
                    <a:pt x="405" y="907"/>
                  </a:lnTo>
                  <a:lnTo>
                    <a:pt x="415" y="903"/>
                  </a:lnTo>
                  <a:lnTo>
                    <a:pt x="417" y="903"/>
                  </a:lnTo>
                  <a:lnTo>
                    <a:pt x="417" y="907"/>
                  </a:lnTo>
                  <a:lnTo>
                    <a:pt x="417" y="908"/>
                  </a:lnTo>
                  <a:lnTo>
                    <a:pt x="419" y="910"/>
                  </a:lnTo>
                  <a:lnTo>
                    <a:pt x="419" y="908"/>
                  </a:lnTo>
                  <a:lnTo>
                    <a:pt x="420" y="908"/>
                  </a:lnTo>
                  <a:lnTo>
                    <a:pt x="422" y="907"/>
                  </a:lnTo>
                  <a:lnTo>
                    <a:pt x="426" y="908"/>
                  </a:lnTo>
                  <a:lnTo>
                    <a:pt x="430" y="910"/>
                  </a:lnTo>
                  <a:lnTo>
                    <a:pt x="430" y="908"/>
                  </a:lnTo>
                  <a:lnTo>
                    <a:pt x="434" y="907"/>
                  </a:lnTo>
                  <a:lnTo>
                    <a:pt x="440" y="903"/>
                  </a:lnTo>
                  <a:lnTo>
                    <a:pt x="442" y="901"/>
                  </a:lnTo>
                  <a:lnTo>
                    <a:pt x="443" y="901"/>
                  </a:lnTo>
                  <a:lnTo>
                    <a:pt x="443" y="899"/>
                  </a:lnTo>
                  <a:lnTo>
                    <a:pt x="442" y="895"/>
                  </a:lnTo>
                  <a:lnTo>
                    <a:pt x="442" y="893"/>
                  </a:lnTo>
                  <a:lnTo>
                    <a:pt x="447" y="889"/>
                  </a:lnTo>
                  <a:lnTo>
                    <a:pt x="445" y="889"/>
                  </a:lnTo>
                  <a:lnTo>
                    <a:pt x="447" y="889"/>
                  </a:lnTo>
                  <a:lnTo>
                    <a:pt x="451" y="891"/>
                  </a:lnTo>
                  <a:lnTo>
                    <a:pt x="455" y="889"/>
                  </a:lnTo>
                  <a:lnTo>
                    <a:pt x="459" y="889"/>
                  </a:lnTo>
                  <a:lnTo>
                    <a:pt x="463" y="887"/>
                  </a:lnTo>
                  <a:lnTo>
                    <a:pt x="463" y="885"/>
                  </a:lnTo>
                  <a:lnTo>
                    <a:pt x="467" y="883"/>
                  </a:lnTo>
                  <a:lnTo>
                    <a:pt x="467" y="878"/>
                  </a:lnTo>
                  <a:lnTo>
                    <a:pt x="472" y="876"/>
                  </a:lnTo>
                  <a:lnTo>
                    <a:pt x="474" y="874"/>
                  </a:lnTo>
                  <a:lnTo>
                    <a:pt x="478" y="874"/>
                  </a:lnTo>
                  <a:lnTo>
                    <a:pt x="478" y="876"/>
                  </a:lnTo>
                  <a:lnTo>
                    <a:pt x="482" y="872"/>
                  </a:lnTo>
                  <a:lnTo>
                    <a:pt x="488" y="866"/>
                  </a:lnTo>
                  <a:lnTo>
                    <a:pt x="488" y="864"/>
                  </a:lnTo>
                  <a:lnTo>
                    <a:pt x="492" y="864"/>
                  </a:lnTo>
                  <a:lnTo>
                    <a:pt x="497" y="860"/>
                  </a:lnTo>
                  <a:lnTo>
                    <a:pt x="497" y="859"/>
                  </a:lnTo>
                  <a:lnTo>
                    <a:pt x="501" y="857"/>
                  </a:lnTo>
                  <a:lnTo>
                    <a:pt x="503" y="855"/>
                  </a:lnTo>
                  <a:lnTo>
                    <a:pt x="505" y="855"/>
                  </a:lnTo>
                  <a:lnTo>
                    <a:pt x="505" y="857"/>
                  </a:lnTo>
                  <a:lnTo>
                    <a:pt x="507" y="857"/>
                  </a:lnTo>
                  <a:lnTo>
                    <a:pt x="507" y="855"/>
                  </a:lnTo>
                  <a:lnTo>
                    <a:pt x="507" y="853"/>
                  </a:lnTo>
                  <a:lnTo>
                    <a:pt x="507" y="851"/>
                  </a:lnTo>
                  <a:lnTo>
                    <a:pt x="513" y="847"/>
                  </a:lnTo>
                  <a:lnTo>
                    <a:pt x="513" y="845"/>
                  </a:lnTo>
                  <a:lnTo>
                    <a:pt x="513" y="839"/>
                  </a:lnTo>
                  <a:lnTo>
                    <a:pt x="515" y="839"/>
                  </a:lnTo>
                  <a:lnTo>
                    <a:pt x="513" y="835"/>
                  </a:lnTo>
                  <a:lnTo>
                    <a:pt x="515" y="834"/>
                  </a:lnTo>
                  <a:lnTo>
                    <a:pt x="520" y="828"/>
                  </a:lnTo>
                  <a:lnTo>
                    <a:pt x="522" y="830"/>
                  </a:lnTo>
                  <a:lnTo>
                    <a:pt x="524" y="830"/>
                  </a:lnTo>
                  <a:lnTo>
                    <a:pt x="526" y="830"/>
                  </a:lnTo>
                  <a:lnTo>
                    <a:pt x="528" y="830"/>
                  </a:lnTo>
                  <a:lnTo>
                    <a:pt x="530" y="832"/>
                  </a:lnTo>
                  <a:lnTo>
                    <a:pt x="532" y="830"/>
                  </a:lnTo>
                  <a:lnTo>
                    <a:pt x="530" y="828"/>
                  </a:lnTo>
                  <a:lnTo>
                    <a:pt x="530" y="826"/>
                  </a:lnTo>
                  <a:lnTo>
                    <a:pt x="528" y="826"/>
                  </a:lnTo>
                  <a:lnTo>
                    <a:pt x="526" y="826"/>
                  </a:lnTo>
                  <a:lnTo>
                    <a:pt x="526" y="822"/>
                  </a:lnTo>
                  <a:lnTo>
                    <a:pt x="524" y="820"/>
                  </a:lnTo>
                  <a:lnTo>
                    <a:pt x="522" y="820"/>
                  </a:lnTo>
                  <a:lnTo>
                    <a:pt x="522" y="818"/>
                  </a:lnTo>
                  <a:lnTo>
                    <a:pt x="520" y="818"/>
                  </a:lnTo>
                  <a:lnTo>
                    <a:pt x="518" y="820"/>
                  </a:lnTo>
                  <a:lnTo>
                    <a:pt x="516" y="822"/>
                  </a:lnTo>
                  <a:lnTo>
                    <a:pt x="516" y="818"/>
                  </a:lnTo>
                  <a:lnTo>
                    <a:pt x="515" y="816"/>
                  </a:lnTo>
                  <a:lnTo>
                    <a:pt x="513" y="814"/>
                  </a:lnTo>
                  <a:lnTo>
                    <a:pt x="515" y="812"/>
                  </a:lnTo>
                  <a:lnTo>
                    <a:pt x="518" y="814"/>
                  </a:lnTo>
                  <a:lnTo>
                    <a:pt x="520" y="814"/>
                  </a:lnTo>
                  <a:lnTo>
                    <a:pt x="524" y="809"/>
                  </a:lnTo>
                  <a:lnTo>
                    <a:pt x="526" y="807"/>
                  </a:lnTo>
                  <a:lnTo>
                    <a:pt x="526" y="805"/>
                  </a:lnTo>
                  <a:lnTo>
                    <a:pt x="528" y="803"/>
                  </a:lnTo>
                  <a:lnTo>
                    <a:pt x="530" y="801"/>
                  </a:lnTo>
                  <a:lnTo>
                    <a:pt x="530" y="799"/>
                  </a:lnTo>
                  <a:lnTo>
                    <a:pt x="530" y="797"/>
                  </a:lnTo>
                  <a:lnTo>
                    <a:pt x="532" y="795"/>
                  </a:lnTo>
                  <a:lnTo>
                    <a:pt x="530" y="791"/>
                  </a:lnTo>
                  <a:lnTo>
                    <a:pt x="532" y="791"/>
                  </a:lnTo>
                  <a:lnTo>
                    <a:pt x="532" y="788"/>
                  </a:lnTo>
                  <a:lnTo>
                    <a:pt x="534" y="784"/>
                  </a:lnTo>
                  <a:lnTo>
                    <a:pt x="534" y="778"/>
                  </a:lnTo>
                  <a:lnTo>
                    <a:pt x="536" y="776"/>
                  </a:lnTo>
                  <a:lnTo>
                    <a:pt x="538" y="772"/>
                  </a:lnTo>
                  <a:lnTo>
                    <a:pt x="538" y="770"/>
                  </a:lnTo>
                  <a:lnTo>
                    <a:pt x="541" y="770"/>
                  </a:lnTo>
                  <a:lnTo>
                    <a:pt x="541" y="768"/>
                  </a:lnTo>
                  <a:lnTo>
                    <a:pt x="545" y="766"/>
                  </a:lnTo>
                  <a:lnTo>
                    <a:pt x="549" y="764"/>
                  </a:lnTo>
                  <a:lnTo>
                    <a:pt x="549" y="763"/>
                  </a:lnTo>
                  <a:lnTo>
                    <a:pt x="545" y="763"/>
                  </a:lnTo>
                  <a:lnTo>
                    <a:pt x="545" y="761"/>
                  </a:lnTo>
                  <a:lnTo>
                    <a:pt x="547" y="761"/>
                  </a:lnTo>
                  <a:lnTo>
                    <a:pt x="549" y="761"/>
                  </a:lnTo>
                  <a:lnTo>
                    <a:pt x="553" y="761"/>
                  </a:lnTo>
                  <a:lnTo>
                    <a:pt x="553" y="759"/>
                  </a:lnTo>
                  <a:lnTo>
                    <a:pt x="553" y="755"/>
                  </a:lnTo>
                  <a:lnTo>
                    <a:pt x="555" y="755"/>
                  </a:lnTo>
                  <a:lnTo>
                    <a:pt x="555" y="757"/>
                  </a:lnTo>
                  <a:lnTo>
                    <a:pt x="555" y="759"/>
                  </a:lnTo>
                  <a:lnTo>
                    <a:pt x="557" y="761"/>
                  </a:lnTo>
                  <a:lnTo>
                    <a:pt x="559" y="759"/>
                  </a:lnTo>
                  <a:lnTo>
                    <a:pt x="559" y="757"/>
                  </a:lnTo>
                  <a:lnTo>
                    <a:pt x="559" y="755"/>
                  </a:lnTo>
                  <a:lnTo>
                    <a:pt x="559" y="753"/>
                  </a:lnTo>
                  <a:lnTo>
                    <a:pt x="559" y="751"/>
                  </a:lnTo>
                  <a:lnTo>
                    <a:pt x="559" y="749"/>
                  </a:lnTo>
                  <a:lnTo>
                    <a:pt x="557" y="749"/>
                  </a:lnTo>
                  <a:lnTo>
                    <a:pt x="555" y="747"/>
                  </a:lnTo>
                  <a:lnTo>
                    <a:pt x="557" y="747"/>
                  </a:lnTo>
                  <a:lnTo>
                    <a:pt x="563" y="743"/>
                  </a:lnTo>
                  <a:lnTo>
                    <a:pt x="563" y="745"/>
                  </a:lnTo>
                  <a:lnTo>
                    <a:pt x="568" y="745"/>
                  </a:lnTo>
                  <a:lnTo>
                    <a:pt x="570" y="741"/>
                  </a:lnTo>
                  <a:lnTo>
                    <a:pt x="570" y="740"/>
                  </a:lnTo>
                  <a:lnTo>
                    <a:pt x="574" y="741"/>
                  </a:lnTo>
                  <a:lnTo>
                    <a:pt x="580" y="740"/>
                  </a:lnTo>
                  <a:lnTo>
                    <a:pt x="578" y="738"/>
                  </a:lnTo>
                  <a:lnTo>
                    <a:pt x="576" y="738"/>
                  </a:lnTo>
                  <a:lnTo>
                    <a:pt x="572" y="736"/>
                  </a:lnTo>
                  <a:lnTo>
                    <a:pt x="572" y="734"/>
                  </a:lnTo>
                  <a:lnTo>
                    <a:pt x="570" y="730"/>
                  </a:lnTo>
                  <a:lnTo>
                    <a:pt x="572" y="730"/>
                  </a:lnTo>
                  <a:lnTo>
                    <a:pt x="574" y="728"/>
                  </a:lnTo>
                  <a:lnTo>
                    <a:pt x="572" y="728"/>
                  </a:lnTo>
                  <a:lnTo>
                    <a:pt x="570" y="726"/>
                  </a:lnTo>
                  <a:lnTo>
                    <a:pt x="566" y="724"/>
                  </a:lnTo>
                  <a:lnTo>
                    <a:pt x="566" y="722"/>
                  </a:lnTo>
                  <a:lnTo>
                    <a:pt x="566" y="720"/>
                  </a:lnTo>
                  <a:lnTo>
                    <a:pt x="564" y="715"/>
                  </a:lnTo>
                  <a:lnTo>
                    <a:pt x="559" y="711"/>
                  </a:lnTo>
                  <a:lnTo>
                    <a:pt x="561" y="709"/>
                  </a:lnTo>
                  <a:lnTo>
                    <a:pt x="563" y="709"/>
                  </a:lnTo>
                  <a:lnTo>
                    <a:pt x="561" y="705"/>
                  </a:lnTo>
                  <a:lnTo>
                    <a:pt x="563" y="703"/>
                  </a:lnTo>
                  <a:lnTo>
                    <a:pt x="564" y="703"/>
                  </a:lnTo>
                  <a:lnTo>
                    <a:pt x="566" y="699"/>
                  </a:lnTo>
                  <a:lnTo>
                    <a:pt x="566" y="697"/>
                  </a:lnTo>
                  <a:lnTo>
                    <a:pt x="568" y="697"/>
                  </a:lnTo>
                  <a:lnTo>
                    <a:pt x="570" y="697"/>
                  </a:lnTo>
                  <a:lnTo>
                    <a:pt x="572" y="697"/>
                  </a:lnTo>
                  <a:lnTo>
                    <a:pt x="574" y="695"/>
                  </a:lnTo>
                  <a:lnTo>
                    <a:pt x="576" y="693"/>
                  </a:lnTo>
                  <a:lnTo>
                    <a:pt x="578" y="692"/>
                  </a:lnTo>
                  <a:lnTo>
                    <a:pt x="580" y="692"/>
                  </a:lnTo>
                  <a:lnTo>
                    <a:pt x="578" y="692"/>
                  </a:lnTo>
                  <a:lnTo>
                    <a:pt x="578" y="690"/>
                  </a:lnTo>
                  <a:lnTo>
                    <a:pt x="578" y="688"/>
                  </a:lnTo>
                  <a:lnTo>
                    <a:pt x="576" y="686"/>
                  </a:lnTo>
                  <a:lnTo>
                    <a:pt x="574" y="684"/>
                  </a:lnTo>
                  <a:lnTo>
                    <a:pt x="580" y="680"/>
                  </a:lnTo>
                  <a:lnTo>
                    <a:pt x="580" y="678"/>
                  </a:lnTo>
                  <a:lnTo>
                    <a:pt x="580" y="676"/>
                  </a:lnTo>
                  <a:lnTo>
                    <a:pt x="580" y="674"/>
                  </a:lnTo>
                  <a:lnTo>
                    <a:pt x="586" y="672"/>
                  </a:lnTo>
                  <a:lnTo>
                    <a:pt x="588" y="670"/>
                  </a:lnTo>
                  <a:lnTo>
                    <a:pt x="591" y="668"/>
                  </a:lnTo>
                  <a:lnTo>
                    <a:pt x="595" y="672"/>
                  </a:lnTo>
                  <a:lnTo>
                    <a:pt x="597" y="672"/>
                  </a:lnTo>
                  <a:lnTo>
                    <a:pt x="597" y="670"/>
                  </a:lnTo>
                  <a:lnTo>
                    <a:pt x="597" y="667"/>
                  </a:lnTo>
                  <a:lnTo>
                    <a:pt x="599" y="665"/>
                  </a:lnTo>
                  <a:lnTo>
                    <a:pt x="601" y="663"/>
                  </a:lnTo>
                  <a:lnTo>
                    <a:pt x="603" y="663"/>
                  </a:lnTo>
                  <a:lnTo>
                    <a:pt x="603" y="659"/>
                  </a:lnTo>
                  <a:lnTo>
                    <a:pt x="605" y="657"/>
                  </a:lnTo>
                  <a:lnTo>
                    <a:pt x="611" y="653"/>
                  </a:lnTo>
                  <a:lnTo>
                    <a:pt x="609" y="649"/>
                  </a:lnTo>
                  <a:lnTo>
                    <a:pt x="601" y="636"/>
                  </a:lnTo>
                  <a:lnTo>
                    <a:pt x="599" y="630"/>
                  </a:lnTo>
                  <a:lnTo>
                    <a:pt x="597" y="626"/>
                  </a:lnTo>
                  <a:lnTo>
                    <a:pt x="593" y="617"/>
                  </a:lnTo>
                  <a:lnTo>
                    <a:pt x="591" y="615"/>
                  </a:lnTo>
                  <a:lnTo>
                    <a:pt x="588" y="609"/>
                  </a:lnTo>
                  <a:lnTo>
                    <a:pt x="582" y="603"/>
                  </a:lnTo>
                  <a:lnTo>
                    <a:pt x="578" y="597"/>
                  </a:lnTo>
                  <a:lnTo>
                    <a:pt x="566" y="590"/>
                  </a:lnTo>
                  <a:lnTo>
                    <a:pt x="557" y="586"/>
                  </a:lnTo>
                  <a:lnTo>
                    <a:pt x="547" y="578"/>
                  </a:lnTo>
                  <a:lnTo>
                    <a:pt x="545" y="576"/>
                  </a:lnTo>
                  <a:lnTo>
                    <a:pt x="543" y="576"/>
                  </a:lnTo>
                  <a:lnTo>
                    <a:pt x="543" y="574"/>
                  </a:lnTo>
                  <a:lnTo>
                    <a:pt x="538" y="571"/>
                  </a:lnTo>
                  <a:lnTo>
                    <a:pt x="530" y="571"/>
                  </a:lnTo>
                  <a:lnTo>
                    <a:pt x="530" y="569"/>
                  </a:lnTo>
                  <a:lnTo>
                    <a:pt x="522" y="567"/>
                  </a:lnTo>
                  <a:lnTo>
                    <a:pt x="522" y="565"/>
                  </a:lnTo>
                  <a:lnTo>
                    <a:pt x="516" y="561"/>
                  </a:lnTo>
                  <a:lnTo>
                    <a:pt x="493" y="549"/>
                  </a:lnTo>
                  <a:lnTo>
                    <a:pt x="484" y="546"/>
                  </a:lnTo>
                  <a:lnTo>
                    <a:pt x="482" y="544"/>
                  </a:lnTo>
                  <a:lnTo>
                    <a:pt x="465" y="540"/>
                  </a:lnTo>
                  <a:lnTo>
                    <a:pt x="461" y="538"/>
                  </a:lnTo>
                  <a:lnTo>
                    <a:pt x="443" y="524"/>
                  </a:lnTo>
                  <a:lnTo>
                    <a:pt x="434" y="521"/>
                  </a:lnTo>
                  <a:lnTo>
                    <a:pt x="432" y="519"/>
                  </a:lnTo>
                  <a:lnTo>
                    <a:pt x="430" y="519"/>
                  </a:lnTo>
                  <a:lnTo>
                    <a:pt x="422" y="519"/>
                  </a:lnTo>
                  <a:lnTo>
                    <a:pt x="422" y="517"/>
                  </a:lnTo>
                  <a:lnTo>
                    <a:pt x="415" y="517"/>
                  </a:lnTo>
                  <a:lnTo>
                    <a:pt x="413" y="517"/>
                  </a:lnTo>
                  <a:lnTo>
                    <a:pt x="411" y="519"/>
                  </a:lnTo>
                  <a:lnTo>
                    <a:pt x="405" y="521"/>
                  </a:lnTo>
                  <a:lnTo>
                    <a:pt x="395" y="524"/>
                  </a:lnTo>
                  <a:lnTo>
                    <a:pt x="392" y="526"/>
                  </a:lnTo>
                  <a:lnTo>
                    <a:pt x="390" y="526"/>
                  </a:lnTo>
                  <a:lnTo>
                    <a:pt x="388" y="526"/>
                  </a:lnTo>
                  <a:lnTo>
                    <a:pt x="386" y="526"/>
                  </a:lnTo>
                  <a:lnTo>
                    <a:pt x="384" y="526"/>
                  </a:lnTo>
                  <a:lnTo>
                    <a:pt x="376" y="526"/>
                  </a:lnTo>
                  <a:lnTo>
                    <a:pt x="367" y="528"/>
                  </a:lnTo>
                  <a:lnTo>
                    <a:pt x="367" y="526"/>
                  </a:lnTo>
                  <a:lnTo>
                    <a:pt x="367" y="523"/>
                  </a:lnTo>
                  <a:lnTo>
                    <a:pt x="365" y="523"/>
                  </a:lnTo>
                  <a:lnTo>
                    <a:pt x="365" y="519"/>
                  </a:lnTo>
                  <a:lnTo>
                    <a:pt x="357" y="519"/>
                  </a:lnTo>
                  <a:lnTo>
                    <a:pt x="355" y="519"/>
                  </a:lnTo>
                  <a:lnTo>
                    <a:pt x="353" y="519"/>
                  </a:lnTo>
                  <a:lnTo>
                    <a:pt x="353" y="523"/>
                  </a:lnTo>
                  <a:lnTo>
                    <a:pt x="353" y="524"/>
                  </a:lnTo>
                  <a:lnTo>
                    <a:pt x="347" y="524"/>
                  </a:lnTo>
                  <a:lnTo>
                    <a:pt x="324" y="524"/>
                  </a:lnTo>
                  <a:lnTo>
                    <a:pt x="323" y="524"/>
                  </a:lnTo>
                  <a:lnTo>
                    <a:pt x="321" y="524"/>
                  </a:lnTo>
                  <a:lnTo>
                    <a:pt x="321" y="523"/>
                  </a:lnTo>
                  <a:lnTo>
                    <a:pt x="313" y="523"/>
                  </a:lnTo>
                  <a:lnTo>
                    <a:pt x="311" y="523"/>
                  </a:lnTo>
                  <a:lnTo>
                    <a:pt x="305" y="524"/>
                  </a:lnTo>
                  <a:lnTo>
                    <a:pt x="288" y="526"/>
                  </a:lnTo>
                  <a:lnTo>
                    <a:pt x="271" y="528"/>
                  </a:lnTo>
                  <a:lnTo>
                    <a:pt x="271" y="526"/>
                  </a:lnTo>
                  <a:lnTo>
                    <a:pt x="271" y="524"/>
                  </a:lnTo>
                  <a:lnTo>
                    <a:pt x="269" y="524"/>
                  </a:lnTo>
                  <a:lnTo>
                    <a:pt x="275" y="517"/>
                  </a:lnTo>
                  <a:lnTo>
                    <a:pt x="276" y="511"/>
                  </a:lnTo>
                  <a:lnTo>
                    <a:pt x="278" y="507"/>
                  </a:lnTo>
                  <a:lnTo>
                    <a:pt x="275" y="501"/>
                  </a:lnTo>
                  <a:lnTo>
                    <a:pt x="269" y="500"/>
                  </a:lnTo>
                  <a:lnTo>
                    <a:pt x="267" y="500"/>
                  </a:lnTo>
                  <a:lnTo>
                    <a:pt x="265" y="501"/>
                  </a:lnTo>
                  <a:lnTo>
                    <a:pt x="261" y="498"/>
                  </a:lnTo>
                  <a:lnTo>
                    <a:pt x="261" y="492"/>
                  </a:lnTo>
                  <a:lnTo>
                    <a:pt x="265" y="482"/>
                  </a:lnTo>
                  <a:lnTo>
                    <a:pt x="263" y="478"/>
                  </a:lnTo>
                  <a:lnTo>
                    <a:pt x="265" y="476"/>
                  </a:lnTo>
                  <a:lnTo>
                    <a:pt x="265" y="475"/>
                  </a:lnTo>
                  <a:lnTo>
                    <a:pt x="263" y="473"/>
                  </a:lnTo>
                  <a:lnTo>
                    <a:pt x="259" y="475"/>
                  </a:lnTo>
                  <a:lnTo>
                    <a:pt x="251" y="480"/>
                  </a:lnTo>
                  <a:lnTo>
                    <a:pt x="250" y="480"/>
                  </a:lnTo>
                  <a:lnTo>
                    <a:pt x="248" y="480"/>
                  </a:lnTo>
                  <a:lnTo>
                    <a:pt x="246" y="480"/>
                  </a:lnTo>
                  <a:lnTo>
                    <a:pt x="240" y="482"/>
                  </a:lnTo>
                  <a:lnTo>
                    <a:pt x="236" y="480"/>
                  </a:lnTo>
                  <a:lnTo>
                    <a:pt x="232" y="475"/>
                  </a:lnTo>
                  <a:lnTo>
                    <a:pt x="230" y="473"/>
                  </a:lnTo>
                  <a:lnTo>
                    <a:pt x="230" y="471"/>
                  </a:lnTo>
                  <a:lnTo>
                    <a:pt x="232" y="467"/>
                  </a:lnTo>
                  <a:lnTo>
                    <a:pt x="236" y="461"/>
                  </a:lnTo>
                  <a:lnTo>
                    <a:pt x="234" y="459"/>
                  </a:lnTo>
                  <a:lnTo>
                    <a:pt x="230" y="459"/>
                  </a:lnTo>
                  <a:lnTo>
                    <a:pt x="225" y="461"/>
                  </a:lnTo>
                  <a:lnTo>
                    <a:pt x="225" y="459"/>
                  </a:lnTo>
                  <a:lnTo>
                    <a:pt x="221" y="457"/>
                  </a:lnTo>
                  <a:lnTo>
                    <a:pt x="217" y="461"/>
                  </a:lnTo>
                  <a:lnTo>
                    <a:pt x="215" y="461"/>
                  </a:lnTo>
                  <a:lnTo>
                    <a:pt x="215" y="463"/>
                  </a:lnTo>
                  <a:lnTo>
                    <a:pt x="213" y="463"/>
                  </a:lnTo>
                  <a:lnTo>
                    <a:pt x="213" y="465"/>
                  </a:lnTo>
                  <a:lnTo>
                    <a:pt x="205" y="471"/>
                  </a:lnTo>
                  <a:lnTo>
                    <a:pt x="203" y="473"/>
                  </a:lnTo>
                  <a:lnTo>
                    <a:pt x="202" y="473"/>
                  </a:lnTo>
                  <a:lnTo>
                    <a:pt x="202" y="471"/>
                  </a:lnTo>
                  <a:lnTo>
                    <a:pt x="205" y="453"/>
                  </a:lnTo>
                  <a:lnTo>
                    <a:pt x="203" y="452"/>
                  </a:lnTo>
                  <a:lnTo>
                    <a:pt x="202" y="452"/>
                  </a:lnTo>
                  <a:lnTo>
                    <a:pt x="196" y="450"/>
                  </a:lnTo>
                  <a:lnTo>
                    <a:pt x="190" y="452"/>
                  </a:lnTo>
                  <a:lnTo>
                    <a:pt x="186" y="450"/>
                  </a:lnTo>
                  <a:lnTo>
                    <a:pt x="186" y="448"/>
                  </a:lnTo>
                  <a:lnTo>
                    <a:pt x="186" y="446"/>
                  </a:lnTo>
                  <a:lnTo>
                    <a:pt x="182" y="444"/>
                  </a:lnTo>
                  <a:lnTo>
                    <a:pt x="180" y="434"/>
                  </a:lnTo>
                  <a:lnTo>
                    <a:pt x="182" y="432"/>
                  </a:lnTo>
                  <a:lnTo>
                    <a:pt x="184" y="430"/>
                  </a:lnTo>
                  <a:lnTo>
                    <a:pt x="186" y="430"/>
                  </a:lnTo>
                  <a:lnTo>
                    <a:pt x="186" y="428"/>
                  </a:lnTo>
                  <a:lnTo>
                    <a:pt x="192" y="427"/>
                  </a:lnTo>
                  <a:lnTo>
                    <a:pt x="194" y="419"/>
                  </a:lnTo>
                  <a:lnTo>
                    <a:pt x="194" y="413"/>
                  </a:lnTo>
                  <a:lnTo>
                    <a:pt x="198" y="405"/>
                  </a:lnTo>
                  <a:lnTo>
                    <a:pt x="194" y="405"/>
                  </a:lnTo>
                  <a:lnTo>
                    <a:pt x="184" y="411"/>
                  </a:lnTo>
                  <a:lnTo>
                    <a:pt x="179" y="409"/>
                  </a:lnTo>
                  <a:lnTo>
                    <a:pt x="177" y="405"/>
                  </a:lnTo>
                  <a:lnTo>
                    <a:pt x="177" y="404"/>
                  </a:lnTo>
                  <a:lnTo>
                    <a:pt x="179" y="400"/>
                  </a:lnTo>
                  <a:lnTo>
                    <a:pt x="182" y="394"/>
                  </a:lnTo>
                  <a:lnTo>
                    <a:pt x="182" y="390"/>
                  </a:lnTo>
                  <a:lnTo>
                    <a:pt x="184" y="386"/>
                  </a:lnTo>
                  <a:lnTo>
                    <a:pt x="190" y="382"/>
                  </a:lnTo>
                  <a:lnTo>
                    <a:pt x="196" y="373"/>
                  </a:lnTo>
                  <a:lnTo>
                    <a:pt x="196" y="363"/>
                  </a:lnTo>
                  <a:lnTo>
                    <a:pt x="198" y="359"/>
                  </a:lnTo>
                  <a:lnTo>
                    <a:pt x="192" y="354"/>
                  </a:lnTo>
                  <a:lnTo>
                    <a:pt x="188" y="356"/>
                  </a:lnTo>
                  <a:lnTo>
                    <a:pt x="186" y="356"/>
                  </a:lnTo>
                  <a:lnTo>
                    <a:pt x="182" y="356"/>
                  </a:lnTo>
                  <a:lnTo>
                    <a:pt x="177" y="352"/>
                  </a:lnTo>
                  <a:lnTo>
                    <a:pt x="175" y="352"/>
                  </a:lnTo>
                  <a:lnTo>
                    <a:pt x="175" y="354"/>
                  </a:lnTo>
                  <a:lnTo>
                    <a:pt x="171" y="361"/>
                  </a:lnTo>
                  <a:lnTo>
                    <a:pt x="169" y="359"/>
                  </a:lnTo>
                  <a:lnTo>
                    <a:pt x="167" y="361"/>
                  </a:lnTo>
                  <a:lnTo>
                    <a:pt x="163" y="363"/>
                  </a:lnTo>
                  <a:lnTo>
                    <a:pt x="146" y="369"/>
                  </a:lnTo>
                  <a:lnTo>
                    <a:pt x="144" y="369"/>
                  </a:lnTo>
                  <a:lnTo>
                    <a:pt x="134" y="373"/>
                  </a:lnTo>
                  <a:lnTo>
                    <a:pt x="130" y="375"/>
                  </a:lnTo>
                  <a:lnTo>
                    <a:pt x="130" y="371"/>
                  </a:lnTo>
                  <a:lnTo>
                    <a:pt x="130" y="369"/>
                  </a:lnTo>
                  <a:lnTo>
                    <a:pt x="130" y="367"/>
                  </a:lnTo>
                  <a:lnTo>
                    <a:pt x="125" y="367"/>
                  </a:lnTo>
                  <a:lnTo>
                    <a:pt x="121" y="367"/>
                  </a:lnTo>
                  <a:lnTo>
                    <a:pt x="119" y="367"/>
                  </a:lnTo>
                  <a:lnTo>
                    <a:pt x="115" y="367"/>
                  </a:lnTo>
                  <a:lnTo>
                    <a:pt x="109" y="369"/>
                  </a:lnTo>
                  <a:lnTo>
                    <a:pt x="107" y="365"/>
                  </a:lnTo>
                  <a:lnTo>
                    <a:pt x="106" y="365"/>
                  </a:lnTo>
                  <a:lnTo>
                    <a:pt x="102" y="365"/>
                  </a:lnTo>
                  <a:lnTo>
                    <a:pt x="100" y="367"/>
                  </a:lnTo>
                  <a:lnTo>
                    <a:pt x="96" y="369"/>
                  </a:lnTo>
                  <a:lnTo>
                    <a:pt x="90" y="373"/>
                  </a:lnTo>
                  <a:lnTo>
                    <a:pt x="88" y="373"/>
                  </a:lnTo>
                  <a:lnTo>
                    <a:pt x="84" y="373"/>
                  </a:lnTo>
                  <a:lnTo>
                    <a:pt x="77" y="375"/>
                  </a:lnTo>
                  <a:lnTo>
                    <a:pt x="75" y="377"/>
                  </a:lnTo>
                  <a:lnTo>
                    <a:pt x="65" y="381"/>
                  </a:lnTo>
                  <a:lnTo>
                    <a:pt x="59" y="382"/>
                  </a:lnTo>
                  <a:lnTo>
                    <a:pt x="50" y="386"/>
                  </a:lnTo>
                  <a:lnTo>
                    <a:pt x="44" y="388"/>
                  </a:lnTo>
                  <a:lnTo>
                    <a:pt x="38" y="390"/>
                  </a:lnTo>
                  <a:lnTo>
                    <a:pt x="38" y="388"/>
                  </a:lnTo>
                  <a:lnTo>
                    <a:pt x="38" y="386"/>
                  </a:lnTo>
                  <a:lnTo>
                    <a:pt x="36" y="382"/>
                  </a:lnTo>
                  <a:lnTo>
                    <a:pt x="36" y="384"/>
                  </a:lnTo>
                  <a:lnTo>
                    <a:pt x="34" y="386"/>
                  </a:lnTo>
                  <a:lnTo>
                    <a:pt x="33" y="390"/>
                  </a:lnTo>
                  <a:lnTo>
                    <a:pt x="31" y="390"/>
                  </a:lnTo>
                  <a:lnTo>
                    <a:pt x="29" y="394"/>
                  </a:lnTo>
                  <a:lnTo>
                    <a:pt x="27" y="394"/>
                  </a:lnTo>
                  <a:lnTo>
                    <a:pt x="25" y="392"/>
                  </a:lnTo>
                  <a:lnTo>
                    <a:pt x="25" y="396"/>
                  </a:lnTo>
                  <a:lnTo>
                    <a:pt x="23" y="398"/>
                  </a:lnTo>
                  <a:lnTo>
                    <a:pt x="17" y="402"/>
                  </a:lnTo>
                  <a:lnTo>
                    <a:pt x="0" y="411"/>
                  </a:lnTo>
                  <a:lnTo>
                    <a:pt x="0" y="334"/>
                  </a:lnTo>
                  <a:lnTo>
                    <a:pt x="2" y="333"/>
                  </a:lnTo>
                  <a:lnTo>
                    <a:pt x="17" y="329"/>
                  </a:lnTo>
                  <a:lnTo>
                    <a:pt x="23" y="323"/>
                  </a:lnTo>
                  <a:lnTo>
                    <a:pt x="25" y="319"/>
                  </a:lnTo>
                  <a:lnTo>
                    <a:pt x="29" y="311"/>
                  </a:lnTo>
                  <a:lnTo>
                    <a:pt x="31" y="308"/>
                  </a:lnTo>
                  <a:lnTo>
                    <a:pt x="33" y="308"/>
                  </a:lnTo>
                  <a:lnTo>
                    <a:pt x="38" y="302"/>
                  </a:lnTo>
                  <a:lnTo>
                    <a:pt x="46" y="288"/>
                  </a:lnTo>
                  <a:lnTo>
                    <a:pt x="50" y="283"/>
                  </a:lnTo>
                  <a:lnTo>
                    <a:pt x="52" y="281"/>
                  </a:lnTo>
                  <a:lnTo>
                    <a:pt x="50" y="281"/>
                  </a:lnTo>
                  <a:lnTo>
                    <a:pt x="61" y="271"/>
                  </a:lnTo>
                  <a:lnTo>
                    <a:pt x="67" y="267"/>
                  </a:lnTo>
                  <a:lnTo>
                    <a:pt x="73" y="265"/>
                  </a:lnTo>
                  <a:lnTo>
                    <a:pt x="77" y="265"/>
                  </a:lnTo>
                  <a:lnTo>
                    <a:pt x="90" y="261"/>
                  </a:lnTo>
                  <a:lnTo>
                    <a:pt x="102" y="261"/>
                  </a:lnTo>
                  <a:lnTo>
                    <a:pt x="106" y="261"/>
                  </a:lnTo>
                  <a:lnTo>
                    <a:pt x="109" y="261"/>
                  </a:lnTo>
                  <a:lnTo>
                    <a:pt x="113" y="265"/>
                  </a:lnTo>
                  <a:lnTo>
                    <a:pt x="127" y="265"/>
                  </a:lnTo>
                  <a:lnTo>
                    <a:pt x="132" y="263"/>
                  </a:lnTo>
                  <a:lnTo>
                    <a:pt x="136" y="263"/>
                  </a:lnTo>
                  <a:lnTo>
                    <a:pt x="136" y="261"/>
                  </a:lnTo>
                  <a:lnTo>
                    <a:pt x="138" y="256"/>
                  </a:lnTo>
                  <a:lnTo>
                    <a:pt x="140" y="256"/>
                  </a:lnTo>
                  <a:lnTo>
                    <a:pt x="144" y="256"/>
                  </a:lnTo>
                  <a:lnTo>
                    <a:pt x="146" y="256"/>
                  </a:lnTo>
                  <a:lnTo>
                    <a:pt x="150" y="260"/>
                  </a:lnTo>
                  <a:lnTo>
                    <a:pt x="159" y="263"/>
                  </a:lnTo>
                  <a:lnTo>
                    <a:pt x="163" y="261"/>
                  </a:lnTo>
                  <a:lnTo>
                    <a:pt x="165" y="260"/>
                  </a:lnTo>
                  <a:lnTo>
                    <a:pt x="167" y="258"/>
                  </a:lnTo>
                  <a:lnTo>
                    <a:pt x="171" y="254"/>
                  </a:lnTo>
                  <a:lnTo>
                    <a:pt x="173" y="248"/>
                  </a:lnTo>
                  <a:lnTo>
                    <a:pt x="177" y="244"/>
                  </a:lnTo>
                  <a:lnTo>
                    <a:pt x="180" y="240"/>
                  </a:lnTo>
                  <a:lnTo>
                    <a:pt x="180" y="237"/>
                  </a:lnTo>
                  <a:lnTo>
                    <a:pt x="184" y="235"/>
                  </a:lnTo>
                  <a:lnTo>
                    <a:pt x="186" y="235"/>
                  </a:lnTo>
                  <a:lnTo>
                    <a:pt x="190" y="235"/>
                  </a:lnTo>
                  <a:lnTo>
                    <a:pt x="194" y="223"/>
                  </a:lnTo>
                  <a:lnTo>
                    <a:pt x="194" y="219"/>
                  </a:lnTo>
                  <a:lnTo>
                    <a:pt x="194" y="215"/>
                  </a:lnTo>
                  <a:lnTo>
                    <a:pt x="192" y="212"/>
                  </a:lnTo>
                  <a:lnTo>
                    <a:pt x="192" y="208"/>
                  </a:lnTo>
                  <a:lnTo>
                    <a:pt x="188" y="206"/>
                  </a:lnTo>
                  <a:lnTo>
                    <a:pt x="182" y="183"/>
                  </a:lnTo>
                  <a:lnTo>
                    <a:pt x="180" y="179"/>
                  </a:lnTo>
                  <a:lnTo>
                    <a:pt x="186" y="175"/>
                  </a:lnTo>
                  <a:lnTo>
                    <a:pt x="190" y="171"/>
                  </a:lnTo>
                  <a:lnTo>
                    <a:pt x="190" y="167"/>
                  </a:lnTo>
                  <a:lnTo>
                    <a:pt x="194" y="164"/>
                  </a:lnTo>
                  <a:lnTo>
                    <a:pt x="194" y="162"/>
                  </a:lnTo>
                  <a:lnTo>
                    <a:pt x="196" y="148"/>
                  </a:lnTo>
                  <a:lnTo>
                    <a:pt x="198" y="148"/>
                  </a:lnTo>
                  <a:lnTo>
                    <a:pt x="198" y="146"/>
                  </a:lnTo>
                  <a:lnTo>
                    <a:pt x="200" y="144"/>
                  </a:lnTo>
                  <a:lnTo>
                    <a:pt x="198" y="142"/>
                  </a:lnTo>
                  <a:lnTo>
                    <a:pt x="198" y="141"/>
                  </a:lnTo>
                  <a:lnTo>
                    <a:pt x="198" y="139"/>
                  </a:lnTo>
                  <a:lnTo>
                    <a:pt x="196" y="137"/>
                  </a:lnTo>
                  <a:lnTo>
                    <a:pt x="196" y="135"/>
                  </a:lnTo>
                  <a:lnTo>
                    <a:pt x="196" y="131"/>
                  </a:lnTo>
                  <a:lnTo>
                    <a:pt x="200" y="123"/>
                  </a:lnTo>
                  <a:lnTo>
                    <a:pt x="200" y="121"/>
                  </a:lnTo>
                  <a:lnTo>
                    <a:pt x="200" y="119"/>
                  </a:lnTo>
                  <a:lnTo>
                    <a:pt x="202" y="114"/>
                  </a:lnTo>
                  <a:lnTo>
                    <a:pt x="203" y="112"/>
                  </a:lnTo>
                  <a:lnTo>
                    <a:pt x="205" y="110"/>
                  </a:lnTo>
                  <a:lnTo>
                    <a:pt x="205" y="104"/>
                  </a:lnTo>
                  <a:lnTo>
                    <a:pt x="205" y="102"/>
                  </a:lnTo>
                  <a:lnTo>
                    <a:pt x="207" y="93"/>
                  </a:lnTo>
                  <a:lnTo>
                    <a:pt x="203" y="91"/>
                  </a:lnTo>
                  <a:lnTo>
                    <a:pt x="205" y="91"/>
                  </a:lnTo>
                  <a:lnTo>
                    <a:pt x="209" y="83"/>
                  </a:lnTo>
                  <a:lnTo>
                    <a:pt x="209" y="79"/>
                  </a:lnTo>
                  <a:lnTo>
                    <a:pt x="207" y="75"/>
                  </a:lnTo>
                  <a:lnTo>
                    <a:pt x="207" y="69"/>
                  </a:lnTo>
                  <a:lnTo>
                    <a:pt x="205" y="68"/>
                  </a:lnTo>
                  <a:lnTo>
                    <a:pt x="207" y="66"/>
                  </a:lnTo>
                  <a:lnTo>
                    <a:pt x="207" y="64"/>
                  </a:lnTo>
                  <a:lnTo>
                    <a:pt x="207" y="62"/>
                  </a:lnTo>
                  <a:lnTo>
                    <a:pt x="209" y="62"/>
                  </a:lnTo>
                  <a:lnTo>
                    <a:pt x="207" y="58"/>
                  </a:lnTo>
                  <a:lnTo>
                    <a:pt x="207" y="56"/>
                  </a:lnTo>
                  <a:lnTo>
                    <a:pt x="207" y="54"/>
                  </a:lnTo>
                  <a:lnTo>
                    <a:pt x="205" y="54"/>
                  </a:lnTo>
                  <a:lnTo>
                    <a:pt x="205" y="52"/>
                  </a:lnTo>
                  <a:lnTo>
                    <a:pt x="207" y="52"/>
                  </a:lnTo>
                  <a:lnTo>
                    <a:pt x="207" y="50"/>
                  </a:lnTo>
                  <a:lnTo>
                    <a:pt x="209" y="50"/>
                  </a:lnTo>
                  <a:lnTo>
                    <a:pt x="211" y="50"/>
                  </a:lnTo>
                  <a:lnTo>
                    <a:pt x="211" y="48"/>
                  </a:lnTo>
                  <a:lnTo>
                    <a:pt x="215" y="50"/>
                  </a:lnTo>
                  <a:lnTo>
                    <a:pt x="215" y="52"/>
                  </a:lnTo>
                  <a:lnTo>
                    <a:pt x="217" y="52"/>
                  </a:lnTo>
                  <a:lnTo>
                    <a:pt x="221" y="52"/>
                  </a:lnTo>
                  <a:lnTo>
                    <a:pt x="225" y="52"/>
                  </a:lnTo>
                  <a:lnTo>
                    <a:pt x="227" y="50"/>
                  </a:lnTo>
                  <a:lnTo>
                    <a:pt x="230" y="48"/>
                  </a:lnTo>
                  <a:lnTo>
                    <a:pt x="234" y="48"/>
                  </a:lnTo>
                  <a:lnTo>
                    <a:pt x="236" y="46"/>
                  </a:lnTo>
                  <a:lnTo>
                    <a:pt x="240" y="46"/>
                  </a:lnTo>
                  <a:lnTo>
                    <a:pt x="240" y="50"/>
                  </a:lnTo>
                  <a:lnTo>
                    <a:pt x="240" y="54"/>
                  </a:lnTo>
                  <a:lnTo>
                    <a:pt x="242" y="58"/>
                  </a:lnTo>
                  <a:lnTo>
                    <a:pt x="244" y="58"/>
                  </a:lnTo>
                  <a:lnTo>
                    <a:pt x="248" y="58"/>
                  </a:lnTo>
                  <a:lnTo>
                    <a:pt x="250" y="56"/>
                  </a:lnTo>
                  <a:lnTo>
                    <a:pt x="251" y="52"/>
                  </a:lnTo>
                  <a:lnTo>
                    <a:pt x="253" y="50"/>
                  </a:lnTo>
                  <a:lnTo>
                    <a:pt x="255" y="48"/>
                  </a:lnTo>
                  <a:lnTo>
                    <a:pt x="259" y="46"/>
                  </a:lnTo>
                  <a:lnTo>
                    <a:pt x="261" y="45"/>
                  </a:lnTo>
                  <a:lnTo>
                    <a:pt x="263" y="43"/>
                  </a:lnTo>
                  <a:lnTo>
                    <a:pt x="267" y="41"/>
                  </a:lnTo>
                  <a:lnTo>
                    <a:pt x="269" y="41"/>
                  </a:lnTo>
                  <a:lnTo>
                    <a:pt x="273" y="39"/>
                  </a:lnTo>
                  <a:lnTo>
                    <a:pt x="275" y="37"/>
                  </a:lnTo>
                  <a:lnTo>
                    <a:pt x="276" y="33"/>
                  </a:lnTo>
                  <a:lnTo>
                    <a:pt x="276" y="29"/>
                  </a:lnTo>
                  <a:lnTo>
                    <a:pt x="276" y="25"/>
                  </a:lnTo>
                  <a:lnTo>
                    <a:pt x="280" y="23"/>
                  </a:lnTo>
                  <a:lnTo>
                    <a:pt x="282" y="25"/>
                  </a:lnTo>
                  <a:lnTo>
                    <a:pt x="288" y="25"/>
                  </a:lnTo>
                  <a:lnTo>
                    <a:pt x="292" y="25"/>
                  </a:lnTo>
                  <a:lnTo>
                    <a:pt x="296" y="25"/>
                  </a:lnTo>
                  <a:lnTo>
                    <a:pt x="298" y="27"/>
                  </a:lnTo>
                  <a:lnTo>
                    <a:pt x="301" y="27"/>
                  </a:lnTo>
                  <a:lnTo>
                    <a:pt x="305" y="27"/>
                  </a:lnTo>
                  <a:lnTo>
                    <a:pt x="309" y="25"/>
                  </a:lnTo>
                  <a:lnTo>
                    <a:pt x="313" y="25"/>
                  </a:lnTo>
                  <a:lnTo>
                    <a:pt x="315" y="27"/>
                  </a:lnTo>
                  <a:lnTo>
                    <a:pt x="317" y="29"/>
                  </a:lnTo>
                  <a:lnTo>
                    <a:pt x="319" y="31"/>
                  </a:lnTo>
                  <a:lnTo>
                    <a:pt x="321" y="33"/>
                  </a:lnTo>
                  <a:lnTo>
                    <a:pt x="324" y="33"/>
                  </a:lnTo>
                  <a:lnTo>
                    <a:pt x="328" y="31"/>
                  </a:lnTo>
                  <a:lnTo>
                    <a:pt x="332" y="31"/>
                  </a:lnTo>
                  <a:lnTo>
                    <a:pt x="336" y="33"/>
                  </a:lnTo>
                  <a:lnTo>
                    <a:pt x="336" y="35"/>
                  </a:lnTo>
                  <a:lnTo>
                    <a:pt x="340" y="39"/>
                  </a:lnTo>
                  <a:lnTo>
                    <a:pt x="342" y="37"/>
                  </a:lnTo>
                  <a:lnTo>
                    <a:pt x="346" y="39"/>
                  </a:lnTo>
                  <a:lnTo>
                    <a:pt x="346" y="41"/>
                  </a:lnTo>
                  <a:lnTo>
                    <a:pt x="347" y="45"/>
                  </a:lnTo>
                  <a:lnTo>
                    <a:pt x="347" y="48"/>
                  </a:lnTo>
                  <a:lnTo>
                    <a:pt x="347" y="52"/>
                  </a:lnTo>
                  <a:lnTo>
                    <a:pt x="347" y="56"/>
                  </a:lnTo>
                  <a:lnTo>
                    <a:pt x="347" y="60"/>
                  </a:lnTo>
                  <a:lnTo>
                    <a:pt x="346" y="64"/>
                  </a:lnTo>
                  <a:lnTo>
                    <a:pt x="344" y="68"/>
                  </a:lnTo>
                  <a:lnTo>
                    <a:pt x="344" y="69"/>
                  </a:lnTo>
                  <a:lnTo>
                    <a:pt x="342" y="73"/>
                  </a:lnTo>
                  <a:lnTo>
                    <a:pt x="342" y="77"/>
                  </a:lnTo>
                  <a:lnTo>
                    <a:pt x="342" y="81"/>
                  </a:lnTo>
                  <a:lnTo>
                    <a:pt x="342" y="85"/>
                  </a:lnTo>
                  <a:lnTo>
                    <a:pt x="344" y="89"/>
                  </a:lnTo>
                  <a:lnTo>
                    <a:pt x="344" y="93"/>
                  </a:lnTo>
                  <a:lnTo>
                    <a:pt x="346" y="94"/>
                  </a:lnTo>
                  <a:lnTo>
                    <a:pt x="349" y="94"/>
                  </a:lnTo>
                  <a:lnTo>
                    <a:pt x="353" y="94"/>
                  </a:lnTo>
                  <a:lnTo>
                    <a:pt x="355" y="93"/>
                  </a:lnTo>
                  <a:lnTo>
                    <a:pt x="359" y="91"/>
                  </a:lnTo>
                  <a:lnTo>
                    <a:pt x="363" y="89"/>
                  </a:lnTo>
                  <a:lnTo>
                    <a:pt x="367" y="89"/>
                  </a:lnTo>
                  <a:lnTo>
                    <a:pt x="369" y="87"/>
                  </a:lnTo>
                  <a:lnTo>
                    <a:pt x="371" y="85"/>
                  </a:lnTo>
                  <a:lnTo>
                    <a:pt x="372" y="81"/>
                  </a:lnTo>
                  <a:lnTo>
                    <a:pt x="374" y="79"/>
                  </a:lnTo>
                  <a:lnTo>
                    <a:pt x="378" y="79"/>
                  </a:lnTo>
                  <a:lnTo>
                    <a:pt x="380" y="79"/>
                  </a:lnTo>
                  <a:lnTo>
                    <a:pt x="382" y="79"/>
                  </a:lnTo>
                  <a:lnTo>
                    <a:pt x="384" y="81"/>
                  </a:lnTo>
                  <a:lnTo>
                    <a:pt x="388" y="79"/>
                  </a:lnTo>
                  <a:lnTo>
                    <a:pt x="390" y="77"/>
                  </a:lnTo>
                  <a:lnTo>
                    <a:pt x="392" y="73"/>
                  </a:lnTo>
                  <a:lnTo>
                    <a:pt x="394" y="71"/>
                  </a:lnTo>
                  <a:lnTo>
                    <a:pt x="395" y="69"/>
                  </a:lnTo>
                  <a:lnTo>
                    <a:pt x="397" y="68"/>
                  </a:lnTo>
                  <a:lnTo>
                    <a:pt x="399" y="66"/>
                  </a:lnTo>
                  <a:lnTo>
                    <a:pt x="401" y="62"/>
                  </a:lnTo>
                  <a:lnTo>
                    <a:pt x="403" y="60"/>
                  </a:lnTo>
                  <a:lnTo>
                    <a:pt x="407" y="58"/>
                  </a:lnTo>
                  <a:lnTo>
                    <a:pt x="409" y="56"/>
                  </a:lnTo>
                  <a:lnTo>
                    <a:pt x="413" y="56"/>
                  </a:lnTo>
                  <a:lnTo>
                    <a:pt x="417" y="54"/>
                  </a:lnTo>
                  <a:lnTo>
                    <a:pt x="420" y="54"/>
                  </a:lnTo>
                  <a:lnTo>
                    <a:pt x="424" y="54"/>
                  </a:lnTo>
                  <a:lnTo>
                    <a:pt x="426" y="52"/>
                  </a:lnTo>
                  <a:lnTo>
                    <a:pt x="428" y="50"/>
                  </a:lnTo>
                  <a:lnTo>
                    <a:pt x="430" y="46"/>
                  </a:lnTo>
                  <a:lnTo>
                    <a:pt x="434" y="45"/>
                  </a:lnTo>
                  <a:lnTo>
                    <a:pt x="436" y="45"/>
                  </a:lnTo>
                  <a:lnTo>
                    <a:pt x="440" y="45"/>
                  </a:lnTo>
                  <a:lnTo>
                    <a:pt x="443" y="43"/>
                  </a:lnTo>
                  <a:lnTo>
                    <a:pt x="447" y="43"/>
                  </a:lnTo>
                  <a:lnTo>
                    <a:pt x="449" y="43"/>
                  </a:lnTo>
                  <a:lnTo>
                    <a:pt x="453" y="43"/>
                  </a:lnTo>
                  <a:lnTo>
                    <a:pt x="457" y="43"/>
                  </a:lnTo>
                  <a:lnTo>
                    <a:pt x="459" y="45"/>
                  </a:lnTo>
                  <a:lnTo>
                    <a:pt x="463" y="45"/>
                  </a:lnTo>
                  <a:lnTo>
                    <a:pt x="467" y="45"/>
                  </a:lnTo>
                  <a:lnTo>
                    <a:pt x="470" y="45"/>
                  </a:lnTo>
                  <a:lnTo>
                    <a:pt x="472" y="43"/>
                  </a:lnTo>
                  <a:lnTo>
                    <a:pt x="474" y="41"/>
                  </a:lnTo>
                  <a:lnTo>
                    <a:pt x="476" y="41"/>
                  </a:lnTo>
                  <a:lnTo>
                    <a:pt x="478" y="45"/>
                  </a:lnTo>
                  <a:lnTo>
                    <a:pt x="478" y="48"/>
                  </a:lnTo>
                  <a:lnTo>
                    <a:pt x="480" y="50"/>
                  </a:lnTo>
                  <a:lnTo>
                    <a:pt x="484" y="48"/>
                  </a:lnTo>
                  <a:lnTo>
                    <a:pt x="486" y="46"/>
                  </a:lnTo>
                  <a:lnTo>
                    <a:pt x="488" y="45"/>
                  </a:lnTo>
                  <a:lnTo>
                    <a:pt x="490" y="43"/>
                  </a:lnTo>
                  <a:lnTo>
                    <a:pt x="493" y="43"/>
                  </a:lnTo>
                  <a:lnTo>
                    <a:pt x="497" y="41"/>
                  </a:lnTo>
                  <a:lnTo>
                    <a:pt x="503" y="41"/>
                  </a:lnTo>
                  <a:lnTo>
                    <a:pt x="507" y="41"/>
                  </a:lnTo>
                  <a:lnTo>
                    <a:pt x="511" y="41"/>
                  </a:lnTo>
                  <a:lnTo>
                    <a:pt x="513" y="39"/>
                  </a:lnTo>
                  <a:lnTo>
                    <a:pt x="516" y="37"/>
                  </a:lnTo>
                  <a:lnTo>
                    <a:pt x="516" y="33"/>
                  </a:lnTo>
                  <a:lnTo>
                    <a:pt x="515" y="29"/>
                  </a:lnTo>
                  <a:lnTo>
                    <a:pt x="515" y="27"/>
                  </a:lnTo>
                  <a:lnTo>
                    <a:pt x="513" y="23"/>
                  </a:lnTo>
                  <a:lnTo>
                    <a:pt x="513" y="21"/>
                  </a:lnTo>
                  <a:lnTo>
                    <a:pt x="515" y="20"/>
                  </a:lnTo>
                  <a:lnTo>
                    <a:pt x="518" y="18"/>
                  </a:lnTo>
                  <a:lnTo>
                    <a:pt x="520" y="16"/>
                  </a:lnTo>
                  <a:lnTo>
                    <a:pt x="522" y="14"/>
                  </a:lnTo>
                  <a:lnTo>
                    <a:pt x="524" y="10"/>
                  </a:lnTo>
                  <a:lnTo>
                    <a:pt x="524" y="8"/>
                  </a:lnTo>
                  <a:lnTo>
                    <a:pt x="524" y="2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0" y="0"/>
                  </a:lnTo>
                  <a:lnTo>
                    <a:pt x="534" y="0"/>
                  </a:lnTo>
                  <a:lnTo>
                    <a:pt x="538" y="2"/>
                  </a:lnTo>
                  <a:lnTo>
                    <a:pt x="538" y="6"/>
                  </a:lnTo>
                  <a:lnTo>
                    <a:pt x="540" y="8"/>
                  </a:lnTo>
                  <a:lnTo>
                    <a:pt x="540" y="12"/>
                  </a:lnTo>
                  <a:lnTo>
                    <a:pt x="541" y="16"/>
                  </a:lnTo>
                  <a:lnTo>
                    <a:pt x="543" y="18"/>
                  </a:lnTo>
                  <a:lnTo>
                    <a:pt x="547" y="20"/>
                  </a:lnTo>
                  <a:lnTo>
                    <a:pt x="549" y="21"/>
                  </a:lnTo>
                  <a:lnTo>
                    <a:pt x="549" y="25"/>
                  </a:lnTo>
                  <a:lnTo>
                    <a:pt x="547" y="27"/>
                  </a:lnTo>
                  <a:lnTo>
                    <a:pt x="547" y="31"/>
                  </a:lnTo>
                  <a:lnTo>
                    <a:pt x="543" y="33"/>
                  </a:lnTo>
                  <a:lnTo>
                    <a:pt x="541" y="35"/>
                  </a:lnTo>
                  <a:lnTo>
                    <a:pt x="541" y="37"/>
                  </a:lnTo>
                  <a:lnTo>
                    <a:pt x="541" y="41"/>
                  </a:lnTo>
                  <a:lnTo>
                    <a:pt x="543" y="45"/>
                  </a:lnTo>
                  <a:lnTo>
                    <a:pt x="545" y="46"/>
                  </a:lnTo>
                  <a:lnTo>
                    <a:pt x="547" y="5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rgbClr val="EFEC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92CA6B10-2140-853C-9361-4F424C393A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2" y="2250"/>
              <a:ext cx="1492" cy="1073"/>
            </a:xfrm>
            <a:custGeom>
              <a:avLst/>
              <a:gdLst>
                <a:gd name="T0" fmla="*/ 728 w 1492"/>
                <a:gd name="T1" fmla="*/ 8 h 1073"/>
                <a:gd name="T2" fmla="*/ 803 w 1492"/>
                <a:gd name="T3" fmla="*/ 29 h 1073"/>
                <a:gd name="T4" fmla="*/ 835 w 1492"/>
                <a:gd name="T5" fmla="*/ 56 h 1073"/>
                <a:gd name="T6" fmla="*/ 868 w 1492"/>
                <a:gd name="T7" fmla="*/ 92 h 1073"/>
                <a:gd name="T8" fmla="*/ 935 w 1492"/>
                <a:gd name="T9" fmla="*/ 121 h 1073"/>
                <a:gd name="T10" fmla="*/ 1027 w 1492"/>
                <a:gd name="T11" fmla="*/ 138 h 1073"/>
                <a:gd name="T12" fmla="*/ 1116 w 1492"/>
                <a:gd name="T13" fmla="*/ 140 h 1073"/>
                <a:gd name="T14" fmla="*/ 1191 w 1492"/>
                <a:gd name="T15" fmla="*/ 181 h 1073"/>
                <a:gd name="T16" fmla="*/ 1191 w 1492"/>
                <a:gd name="T17" fmla="*/ 267 h 1073"/>
                <a:gd name="T18" fmla="*/ 1231 w 1492"/>
                <a:gd name="T19" fmla="*/ 309 h 1073"/>
                <a:gd name="T20" fmla="*/ 1283 w 1492"/>
                <a:gd name="T21" fmla="*/ 376 h 1073"/>
                <a:gd name="T22" fmla="*/ 1346 w 1492"/>
                <a:gd name="T23" fmla="*/ 388 h 1073"/>
                <a:gd name="T24" fmla="*/ 1400 w 1492"/>
                <a:gd name="T25" fmla="*/ 415 h 1073"/>
                <a:gd name="T26" fmla="*/ 1450 w 1492"/>
                <a:gd name="T27" fmla="*/ 411 h 1073"/>
                <a:gd name="T28" fmla="*/ 1458 w 1492"/>
                <a:gd name="T29" fmla="*/ 513 h 1073"/>
                <a:gd name="T30" fmla="*/ 1481 w 1492"/>
                <a:gd name="T31" fmla="*/ 588 h 1073"/>
                <a:gd name="T32" fmla="*/ 1408 w 1492"/>
                <a:gd name="T33" fmla="*/ 616 h 1073"/>
                <a:gd name="T34" fmla="*/ 1179 w 1492"/>
                <a:gd name="T35" fmla="*/ 572 h 1073"/>
                <a:gd name="T36" fmla="*/ 968 w 1492"/>
                <a:gd name="T37" fmla="*/ 611 h 1073"/>
                <a:gd name="T38" fmla="*/ 1022 w 1492"/>
                <a:gd name="T39" fmla="*/ 676 h 1073"/>
                <a:gd name="T40" fmla="*/ 1006 w 1492"/>
                <a:gd name="T41" fmla="*/ 732 h 1073"/>
                <a:gd name="T42" fmla="*/ 933 w 1492"/>
                <a:gd name="T43" fmla="*/ 847 h 1073"/>
                <a:gd name="T44" fmla="*/ 880 w 1492"/>
                <a:gd name="T45" fmla="*/ 920 h 1073"/>
                <a:gd name="T46" fmla="*/ 789 w 1492"/>
                <a:gd name="T47" fmla="*/ 958 h 1073"/>
                <a:gd name="T48" fmla="*/ 672 w 1492"/>
                <a:gd name="T49" fmla="*/ 1044 h 1073"/>
                <a:gd name="T50" fmla="*/ 611 w 1492"/>
                <a:gd name="T51" fmla="*/ 1048 h 1073"/>
                <a:gd name="T52" fmla="*/ 547 w 1492"/>
                <a:gd name="T53" fmla="*/ 996 h 1073"/>
                <a:gd name="T54" fmla="*/ 492 w 1492"/>
                <a:gd name="T55" fmla="*/ 975 h 1073"/>
                <a:gd name="T56" fmla="*/ 442 w 1492"/>
                <a:gd name="T57" fmla="*/ 954 h 1073"/>
                <a:gd name="T58" fmla="*/ 394 w 1492"/>
                <a:gd name="T59" fmla="*/ 925 h 1073"/>
                <a:gd name="T60" fmla="*/ 346 w 1492"/>
                <a:gd name="T61" fmla="*/ 891 h 1073"/>
                <a:gd name="T62" fmla="*/ 277 w 1492"/>
                <a:gd name="T63" fmla="*/ 854 h 1073"/>
                <a:gd name="T64" fmla="*/ 252 w 1492"/>
                <a:gd name="T65" fmla="*/ 814 h 1073"/>
                <a:gd name="T66" fmla="*/ 202 w 1492"/>
                <a:gd name="T67" fmla="*/ 785 h 1073"/>
                <a:gd name="T68" fmla="*/ 154 w 1492"/>
                <a:gd name="T69" fmla="*/ 724 h 1073"/>
                <a:gd name="T70" fmla="*/ 90 w 1492"/>
                <a:gd name="T71" fmla="*/ 674 h 1073"/>
                <a:gd name="T72" fmla="*/ 96 w 1492"/>
                <a:gd name="T73" fmla="*/ 668 h 1073"/>
                <a:gd name="T74" fmla="*/ 37 w 1492"/>
                <a:gd name="T75" fmla="*/ 616 h 1073"/>
                <a:gd name="T76" fmla="*/ 15 w 1492"/>
                <a:gd name="T77" fmla="*/ 559 h 1073"/>
                <a:gd name="T78" fmla="*/ 39 w 1492"/>
                <a:gd name="T79" fmla="*/ 509 h 1073"/>
                <a:gd name="T80" fmla="*/ 31 w 1492"/>
                <a:gd name="T81" fmla="*/ 457 h 1073"/>
                <a:gd name="T82" fmla="*/ 39 w 1492"/>
                <a:gd name="T83" fmla="*/ 407 h 1073"/>
                <a:gd name="T84" fmla="*/ 48 w 1492"/>
                <a:gd name="T85" fmla="*/ 359 h 1073"/>
                <a:gd name="T86" fmla="*/ 52 w 1492"/>
                <a:gd name="T87" fmla="*/ 328 h 1073"/>
                <a:gd name="T88" fmla="*/ 71 w 1492"/>
                <a:gd name="T89" fmla="*/ 284 h 1073"/>
                <a:gd name="T90" fmla="*/ 90 w 1492"/>
                <a:gd name="T91" fmla="*/ 250 h 1073"/>
                <a:gd name="T92" fmla="*/ 125 w 1492"/>
                <a:gd name="T93" fmla="*/ 267 h 1073"/>
                <a:gd name="T94" fmla="*/ 148 w 1492"/>
                <a:gd name="T95" fmla="*/ 238 h 1073"/>
                <a:gd name="T96" fmla="*/ 198 w 1492"/>
                <a:gd name="T97" fmla="*/ 219 h 1073"/>
                <a:gd name="T98" fmla="*/ 202 w 1492"/>
                <a:gd name="T99" fmla="*/ 152 h 1073"/>
                <a:gd name="T100" fmla="*/ 232 w 1492"/>
                <a:gd name="T101" fmla="*/ 125 h 1073"/>
                <a:gd name="T102" fmla="*/ 288 w 1492"/>
                <a:gd name="T103" fmla="*/ 98 h 1073"/>
                <a:gd name="T104" fmla="*/ 357 w 1492"/>
                <a:gd name="T105" fmla="*/ 14 h 1073"/>
                <a:gd name="T106" fmla="*/ 413 w 1492"/>
                <a:gd name="T107" fmla="*/ 154 h 1073"/>
                <a:gd name="T108" fmla="*/ 401 w 1492"/>
                <a:gd name="T109" fmla="*/ 250 h 1073"/>
                <a:gd name="T110" fmla="*/ 413 w 1492"/>
                <a:gd name="T111" fmla="*/ 355 h 1073"/>
                <a:gd name="T112" fmla="*/ 469 w 1492"/>
                <a:gd name="T113" fmla="*/ 432 h 1073"/>
                <a:gd name="T114" fmla="*/ 528 w 1492"/>
                <a:gd name="T115" fmla="*/ 374 h 1073"/>
                <a:gd name="T116" fmla="*/ 513 w 1492"/>
                <a:gd name="T117" fmla="*/ 336 h 1073"/>
                <a:gd name="T118" fmla="*/ 538 w 1492"/>
                <a:gd name="T119" fmla="*/ 301 h 1073"/>
                <a:gd name="T120" fmla="*/ 567 w 1492"/>
                <a:gd name="T121" fmla="*/ 215 h 1073"/>
                <a:gd name="T122" fmla="*/ 634 w 1492"/>
                <a:gd name="T123" fmla="*/ 169 h 1073"/>
                <a:gd name="T124" fmla="*/ 682 w 1492"/>
                <a:gd name="T125" fmla="*/ 73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92" h="1073">
                  <a:moveTo>
                    <a:pt x="592" y="1044"/>
                  </a:moveTo>
                  <a:lnTo>
                    <a:pt x="590" y="1044"/>
                  </a:lnTo>
                  <a:lnTo>
                    <a:pt x="590" y="1043"/>
                  </a:lnTo>
                  <a:lnTo>
                    <a:pt x="592" y="1043"/>
                  </a:lnTo>
                  <a:lnTo>
                    <a:pt x="592" y="1044"/>
                  </a:lnTo>
                  <a:close/>
                  <a:moveTo>
                    <a:pt x="442" y="954"/>
                  </a:moveTo>
                  <a:lnTo>
                    <a:pt x="442" y="956"/>
                  </a:lnTo>
                  <a:lnTo>
                    <a:pt x="440" y="954"/>
                  </a:lnTo>
                  <a:lnTo>
                    <a:pt x="442" y="954"/>
                  </a:lnTo>
                  <a:close/>
                  <a:moveTo>
                    <a:pt x="436" y="954"/>
                  </a:moveTo>
                  <a:lnTo>
                    <a:pt x="434" y="954"/>
                  </a:lnTo>
                  <a:lnTo>
                    <a:pt x="434" y="952"/>
                  </a:lnTo>
                  <a:lnTo>
                    <a:pt x="436" y="952"/>
                  </a:lnTo>
                  <a:lnTo>
                    <a:pt x="436" y="954"/>
                  </a:lnTo>
                  <a:close/>
                  <a:moveTo>
                    <a:pt x="334" y="883"/>
                  </a:moveTo>
                  <a:lnTo>
                    <a:pt x="332" y="883"/>
                  </a:lnTo>
                  <a:lnTo>
                    <a:pt x="334" y="883"/>
                  </a:lnTo>
                  <a:close/>
                  <a:moveTo>
                    <a:pt x="196" y="793"/>
                  </a:moveTo>
                  <a:lnTo>
                    <a:pt x="194" y="791"/>
                  </a:lnTo>
                  <a:lnTo>
                    <a:pt x="196" y="791"/>
                  </a:lnTo>
                  <a:lnTo>
                    <a:pt x="196" y="793"/>
                  </a:lnTo>
                  <a:close/>
                  <a:moveTo>
                    <a:pt x="87" y="682"/>
                  </a:moveTo>
                  <a:lnTo>
                    <a:pt x="85" y="682"/>
                  </a:lnTo>
                  <a:lnTo>
                    <a:pt x="85" y="680"/>
                  </a:lnTo>
                  <a:lnTo>
                    <a:pt x="85" y="678"/>
                  </a:lnTo>
                  <a:lnTo>
                    <a:pt x="87" y="678"/>
                  </a:lnTo>
                  <a:lnTo>
                    <a:pt x="87" y="680"/>
                  </a:lnTo>
                  <a:lnTo>
                    <a:pt x="87" y="682"/>
                  </a:lnTo>
                  <a:close/>
                  <a:moveTo>
                    <a:pt x="720" y="6"/>
                  </a:moveTo>
                  <a:lnTo>
                    <a:pt x="724" y="8"/>
                  </a:lnTo>
                  <a:lnTo>
                    <a:pt x="728" y="8"/>
                  </a:lnTo>
                  <a:lnTo>
                    <a:pt x="732" y="6"/>
                  </a:lnTo>
                  <a:lnTo>
                    <a:pt x="736" y="8"/>
                  </a:lnTo>
                  <a:lnTo>
                    <a:pt x="739" y="8"/>
                  </a:lnTo>
                  <a:lnTo>
                    <a:pt x="743" y="8"/>
                  </a:lnTo>
                  <a:lnTo>
                    <a:pt x="747" y="8"/>
                  </a:lnTo>
                  <a:lnTo>
                    <a:pt x="751" y="10"/>
                  </a:lnTo>
                  <a:lnTo>
                    <a:pt x="753" y="12"/>
                  </a:lnTo>
                  <a:lnTo>
                    <a:pt x="755" y="14"/>
                  </a:lnTo>
                  <a:lnTo>
                    <a:pt x="757" y="15"/>
                  </a:lnTo>
                  <a:lnTo>
                    <a:pt x="759" y="17"/>
                  </a:lnTo>
                  <a:lnTo>
                    <a:pt x="761" y="21"/>
                  </a:lnTo>
                  <a:lnTo>
                    <a:pt x="762" y="23"/>
                  </a:lnTo>
                  <a:lnTo>
                    <a:pt x="764" y="25"/>
                  </a:lnTo>
                  <a:lnTo>
                    <a:pt x="766" y="29"/>
                  </a:lnTo>
                  <a:lnTo>
                    <a:pt x="768" y="31"/>
                  </a:lnTo>
                  <a:lnTo>
                    <a:pt x="770" y="33"/>
                  </a:lnTo>
                  <a:lnTo>
                    <a:pt x="772" y="37"/>
                  </a:lnTo>
                  <a:lnTo>
                    <a:pt x="774" y="38"/>
                  </a:lnTo>
                  <a:lnTo>
                    <a:pt x="776" y="40"/>
                  </a:lnTo>
                  <a:lnTo>
                    <a:pt x="778" y="42"/>
                  </a:lnTo>
                  <a:lnTo>
                    <a:pt x="782" y="44"/>
                  </a:lnTo>
                  <a:lnTo>
                    <a:pt x="784" y="46"/>
                  </a:lnTo>
                  <a:lnTo>
                    <a:pt x="787" y="46"/>
                  </a:lnTo>
                  <a:lnTo>
                    <a:pt x="791" y="46"/>
                  </a:lnTo>
                  <a:lnTo>
                    <a:pt x="793" y="46"/>
                  </a:lnTo>
                  <a:lnTo>
                    <a:pt x="795" y="42"/>
                  </a:lnTo>
                  <a:lnTo>
                    <a:pt x="797" y="40"/>
                  </a:lnTo>
                  <a:lnTo>
                    <a:pt x="799" y="38"/>
                  </a:lnTo>
                  <a:lnTo>
                    <a:pt x="801" y="35"/>
                  </a:lnTo>
                  <a:lnTo>
                    <a:pt x="801" y="31"/>
                  </a:lnTo>
                  <a:lnTo>
                    <a:pt x="803" y="29"/>
                  </a:lnTo>
                  <a:lnTo>
                    <a:pt x="805" y="25"/>
                  </a:lnTo>
                  <a:lnTo>
                    <a:pt x="805" y="23"/>
                  </a:lnTo>
                  <a:lnTo>
                    <a:pt x="805" y="17"/>
                  </a:lnTo>
                  <a:lnTo>
                    <a:pt x="807" y="14"/>
                  </a:lnTo>
                  <a:lnTo>
                    <a:pt x="807" y="12"/>
                  </a:lnTo>
                  <a:lnTo>
                    <a:pt x="810" y="12"/>
                  </a:lnTo>
                  <a:lnTo>
                    <a:pt x="812" y="14"/>
                  </a:lnTo>
                  <a:lnTo>
                    <a:pt x="816" y="15"/>
                  </a:lnTo>
                  <a:lnTo>
                    <a:pt x="816" y="17"/>
                  </a:lnTo>
                  <a:lnTo>
                    <a:pt x="818" y="19"/>
                  </a:lnTo>
                  <a:lnTo>
                    <a:pt x="820" y="23"/>
                  </a:lnTo>
                  <a:lnTo>
                    <a:pt x="822" y="25"/>
                  </a:lnTo>
                  <a:lnTo>
                    <a:pt x="824" y="29"/>
                  </a:lnTo>
                  <a:lnTo>
                    <a:pt x="826" y="31"/>
                  </a:lnTo>
                  <a:lnTo>
                    <a:pt x="830" y="31"/>
                  </a:lnTo>
                  <a:lnTo>
                    <a:pt x="832" y="33"/>
                  </a:lnTo>
                  <a:lnTo>
                    <a:pt x="837" y="33"/>
                  </a:lnTo>
                  <a:lnTo>
                    <a:pt x="839" y="33"/>
                  </a:lnTo>
                  <a:lnTo>
                    <a:pt x="843" y="35"/>
                  </a:lnTo>
                  <a:lnTo>
                    <a:pt x="845" y="37"/>
                  </a:lnTo>
                  <a:lnTo>
                    <a:pt x="847" y="38"/>
                  </a:lnTo>
                  <a:lnTo>
                    <a:pt x="851" y="40"/>
                  </a:lnTo>
                  <a:lnTo>
                    <a:pt x="853" y="40"/>
                  </a:lnTo>
                  <a:lnTo>
                    <a:pt x="853" y="42"/>
                  </a:lnTo>
                  <a:lnTo>
                    <a:pt x="851" y="46"/>
                  </a:lnTo>
                  <a:lnTo>
                    <a:pt x="849" y="48"/>
                  </a:lnTo>
                  <a:lnTo>
                    <a:pt x="845" y="48"/>
                  </a:lnTo>
                  <a:lnTo>
                    <a:pt x="841" y="48"/>
                  </a:lnTo>
                  <a:lnTo>
                    <a:pt x="837" y="50"/>
                  </a:lnTo>
                  <a:lnTo>
                    <a:pt x="835" y="52"/>
                  </a:lnTo>
                  <a:lnTo>
                    <a:pt x="835" y="56"/>
                  </a:lnTo>
                  <a:lnTo>
                    <a:pt x="837" y="58"/>
                  </a:lnTo>
                  <a:lnTo>
                    <a:pt x="839" y="62"/>
                  </a:lnTo>
                  <a:lnTo>
                    <a:pt x="841" y="63"/>
                  </a:lnTo>
                  <a:lnTo>
                    <a:pt x="841" y="67"/>
                  </a:lnTo>
                  <a:lnTo>
                    <a:pt x="841" y="73"/>
                  </a:lnTo>
                  <a:lnTo>
                    <a:pt x="843" y="75"/>
                  </a:lnTo>
                  <a:lnTo>
                    <a:pt x="843" y="79"/>
                  </a:lnTo>
                  <a:lnTo>
                    <a:pt x="845" y="81"/>
                  </a:lnTo>
                  <a:lnTo>
                    <a:pt x="847" y="83"/>
                  </a:lnTo>
                  <a:lnTo>
                    <a:pt x="847" y="86"/>
                  </a:lnTo>
                  <a:lnTo>
                    <a:pt x="845" y="88"/>
                  </a:lnTo>
                  <a:lnTo>
                    <a:pt x="841" y="90"/>
                  </a:lnTo>
                  <a:lnTo>
                    <a:pt x="837" y="90"/>
                  </a:lnTo>
                  <a:lnTo>
                    <a:pt x="835" y="92"/>
                  </a:lnTo>
                  <a:lnTo>
                    <a:pt x="835" y="96"/>
                  </a:lnTo>
                  <a:lnTo>
                    <a:pt x="837" y="96"/>
                  </a:lnTo>
                  <a:lnTo>
                    <a:pt x="841" y="98"/>
                  </a:lnTo>
                  <a:lnTo>
                    <a:pt x="843" y="102"/>
                  </a:lnTo>
                  <a:lnTo>
                    <a:pt x="843" y="104"/>
                  </a:lnTo>
                  <a:lnTo>
                    <a:pt x="845" y="102"/>
                  </a:lnTo>
                  <a:lnTo>
                    <a:pt x="847" y="100"/>
                  </a:lnTo>
                  <a:lnTo>
                    <a:pt x="851" y="98"/>
                  </a:lnTo>
                  <a:lnTo>
                    <a:pt x="853" y="96"/>
                  </a:lnTo>
                  <a:lnTo>
                    <a:pt x="855" y="96"/>
                  </a:lnTo>
                  <a:lnTo>
                    <a:pt x="855" y="94"/>
                  </a:lnTo>
                  <a:lnTo>
                    <a:pt x="858" y="92"/>
                  </a:lnTo>
                  <a:lnTo>
                    <a:pt x="860" y="94"/>
                  </a:lnTo>
                  <a:lnTo>
                    <a:pt x="862" y="96"/>
                  </a:lnTo>
                  <a:lnTo>
                    <a:pt x="864" y="96"/>
                  </a:lnTo>
                  <a:lnTo>
                    <a:pt x="866" y="94"/>
                  </a:lnTo>
                  <a:lnTo>
                    <a:pt x="868" y="92"/>
                  </a:lnTo>
                  <a:lnTo>
                    <a:pt x="872" y="94"/>
                  </a:lnTo>
                  <a:lnTo>
                    <a:pt x="872" y="98"/>
                  </a:lnTo>
                  <a:lnTo>
                    <a:pt x="876" y="96"/>
                  </a:lnTo>
                  <a:lnTo>
                    <a:pt x="876" y="94"/>
                  </a:lnTo>
                  <a:lnTo>
                    <a:pt x="878" y="90"/>
                  </a:lnTo>
                  <a:lnTo>
                    <a:pt x="882" y="90"/>
                  </a:lnTo>
                  <a:lnTo>
                    <a:pt x="885" y="90"/>
                  </a:lnTo>
                  <a:lnTo>
                    <a:pt x="889" y="92"/>
                  </a:lnTo>
                  <a:lnTo>
                    <a:pt x="891" y="92"/>
                  </a:lnTo>
                  <a:lnTo>
                    <a:pt x="895" y="94"/>
                  </a:lnTo>
                  <a:lnTo>
                    <a:pt x="895" y="98"/>
                  </a:lnTo>
                  <a:lnTo>
                    <a:pt x="897" y="100"/>
                  </a:lnTo>
                  <a:lnTo>
                    <a:pt x="899" y="104"/>
                  </a:lnTo>
                  <a:lnTo>
                    <a:pt x="901" y="106"/>
                  </a:lnTo>
                  <a:lnTo>
                    <a:pt x="903" y="104"/>
                  </a:lnTo>
                  <a:lnTo>
                    <a:pt x="905" y="102"/>
                  </a:lnTo>
                  <a:lnTo>
                    <a:pt x="908" y="100"/>
                  </a:lnTo>
                  <a:lnTo>
                    <a:pt x="910" y="100"/>
                  </a:lnTo>
                  <a:lnTo>
                    <a:pt x="912" y="104"/>
                  </a:lnTo>
                  <a:lnTo>
                    <a:pt x="914" y="106"/>
                  </a:lnTo>
                  <a:lnTo>
                    <a:pt x="918" y="108"/>
                  </a:lnTo>
                  <a:lnTo>
                    <a:pt x="920" y="110"/>
                  </a:lnTo>
                  <a:lnTo>
                    <a:pt x="920" y="111"/>
                  </a:lnTo>
                  <a:lnTo>
                    <a:pt x="918" y="113"/>
                  </a:lnTo>
                  <a:lnTo>
                    <a:pt x="916" y="117"/>
                  </a:lnTo>
                  <a:lnTo>
                    <a:pt x="918" y="121"/>
                  </a:lnTo>
                  <a:lnTo>
                    <a:pt x="920" y="121"/>
                  </a:lnTo>
                  <a:lnTo>
                    <a:pt x="924" y="121"/>
                  </a:lnTo>
                  <a:lnTo>
                    <a:pt x="928" y="121"/>
                  </a:lnTo>
                  <a:lnTo>
                    <a:pt x="931" y="121"/>
                  </a:lnTo>
                  <a:lnTo>
                    <a:pt x="935" y="121"/>
                  </a:lnTo>
                  <a:lnTo>
                    <a:pt x="939" y="121"/>
                  </a:lnTo>
                  <a:lnTo>
                    <a:pt x="943" y="123"/>
                  </a:lnTo>
                  <a:lnTo>
                    <a:pt x="945" y="125"/>
                  </a:lnTo>
                  <a:lnTo>
                    <a:pt x="947" y="127"/>
                  </a:lnTo>
                  <a:lnTo>
                    <a:pt x="949" y="129"/>
                  </a:lnTo>
                  <a:lnTo>
                    <a:pt x="953" y="129"/>
                  </a:lnTo>
                  <a:lnTo>
                    <a:pt x="956" y="129"/>
                  </a:lnTo>
                  <a:lnTo>
                    <a:pt x="960" y="129"/>
                  </a:lnTo>
                  <a:lnTo>
                    <a:pt x="962" y="133"/>
                  </a:lnTo>
                  <a:lnTo>
                    <a:pt x="966" y="133"/>
                  </a:lnTo>
                  <a:lnTo>
                    <a:pt x="968" y="131"/>
                  </a:lnTo>
                  <a:lnTo>
                    <a:pt x="972" y="131"/>
                  </a:lnTo>
                  <a:lnTo>
                    <a:pt x="974" y="133"/>
                  </a:lnTo>
                  <a:lnTo>
                    <a:pt x="976" y="136"/>
                  </a:lnTo>
                  <a:lnTo>
                    <a:pt x="979" y="136"/>
                  </a:lnTo>
                  <a:lnTo>
                    <a:pt x="983" y="136"/>
                  </a:lnTo>
                  <a:lnTo>
                    <a:pt x="985" y="140"/>
                  </a:lnTo>
                  <a:lnTo>
                    <a:pt x="985" y="144"/>
                  </a:lnTo>
                  <a:lnTo>
                    <a:pt x="987" y="146"/>
                  </a:lnTo>
                  <a:lnTo>
                    <a:pt x="991" y="146"/>
                  </a:lnTo>
                  <a:lnTo>
                    <a:pt x="995" y="146"/>
                  </a:lnTo>
                  <a:lnTo>
                    <a:pt x="1001" y="146"/>
                  </a:lnTo>
                  <a:lnTo>
                    <a:pt x="1002" y="146"/>
                  </a:lnTo>
                  <a:lnTo>
                    <a:pt x="1006" y="146"/>
                  </a:lnTo>
                  <a:lnTo>
                    <a:pt x="1010" y="144"/>
                  </a:lnTo>
                  <a:lnTo>
                    <a:pt x="1014" y="144"/>
                  </a:lnTo>
                  <a:lnTo>
                    <a:pt x="1016" y="144"/>
                  </a:lnTo>
                  <a:lnTo>
                    <a:pt x="1020" y="144"/>
                  </a:lnTo>
                  <a:lnTo>
                    <a:pt x="1022" y="142"/>
                  </a:lnTo>
                  <a:lnTo>
                    <a:pt x="1026" y="140"/>
                  </a:lnTo>
                  <a:lnTo>
                    <a:pt x="1027" y="138"/>
                  </a:lnTo>
                  <a:lnTo>
                    <a:pt x="1031" y="136"/>
                  </a:lnTo>
                  <a:lnTo>
                    <a:pt x="1033" y="134"/>
                  </a:lnTo>
                  <a:lnTo>
                    <a:pt x="1035" y="133"/>
                  </a:lnTo>
                  <a:lnTo>
                    <a:pt x="1039" y="133"/>
                  </a:lnTo>
                  <a:lnTo>
                    <a:pt x="1041" y="133"/>
                  </a:lnTo>
                  <a:lnTo>
                    <a:pt x="1045" y="134"/>
                  </a:lnTo>
                  <a:lnTo>
                    <a:pt x="1047" y="134"/>
                  </a:lnTo>
                  <a:lnTo>
                    <a:pt x="1050" y="134"/>
                  </a:lnTo>
                  <a:lnTo>
                    <a:pt x="1054" y="134"/>
                  </a:lnTo>
                  <a:lnTo>
                    <a:pt x="1058" y="133"/>
                  </a:lnTo>
                  <a:lnTo>
                    <a:pt x="1062" y="133"/>
                  </a:lnTo>
                  <a:lnTo>
                    <a:pt x="1066" y="131"/>
                  </a:lnTo>
                  <a:lnTo>
                    <a:pt x="1070" y="131"/>
                  </a:lnTo>
                  <a:lnTo>
                    <a:pt x="1072" y="129"/>
                  </a:lnTo>
                  <a:lnTo>
                    <a:pt x="1074" y="127"/>
                  </a:lnTo>
                  <a:lnTo>
                    <a:pt x="1077" y="127"/>
                  </a:lnTo>
                  <a:lnTo>
                    <a:pt x="1081" y="127"/>
                  </a:lnTo>
                  <a:lnTo>
                    <a:pt x="1085" y="127"/>
                  </a:lnTo>
                  <a:lnTo>
                    <a:pt x="1089" y="127"/>
                  </a:lnTo>
                  <a:lnTo>
                    <a:pt x="1091" y="129"/>
                  </a:lnTo>
                  <a:lnTo>
                    <a:pt x="1093" y="131"/>
                  </a:lnTo>
                  <a:lnTo>
                    <a:pt x="1095" y="131"/>
                  </a:lnTo>
                  <a:lnTo>
                    <a:pt x="1097" y="133"/>
                  </a:lnTo>
                  <a:lnTo>
                    <a:pt x="1097" y="136"/>
                  </a:lnTo>
                  <a:lnTo>
                    <a:pt x="1100" y="138"/>
                  </a:lnTo>
                  <a:lnTo>
                    <a:pt x="1102" y="138"/>
                  </a:lnTo>
                  <a:lnTo>
                    <a:pt x="1106" y="138"/>
                  </a:lnTo>
                  <a:lnTo>
                    <a:pt x="1108" y="136"/>
                  </a:lnTo>
                  <a:lnTo>
                    <a:pt x="1112" y="136"/>
                  </a:lnTo>
                  <a:lnTo>
                    <a:pt x="1114" y="138"/>
                  </a:lnTo>
                  <a:lnTo>
                    <a:pt x="1116" y="140"/>
                  </a:lnTo>
                  <a:lnTo>
                    <a:pt x="1118" y="142"/>
                  </a:lnTo>
                  <a:lnTo>
                    <a:pt x="1122" y="140"/>
                  </a:lnTo>
                  <a:lnTo>
                    <a:pt x="1123" y="138"/>
                  </a:lnTo>
                  <a:lnTo>
                    <a:pt x="1127" y="140"/>
                  </a:lnTo>
                  <a:lnTo>
                    <a:pt x="1129" y="142"/>
                  </a:lnTo>
                  <a:lnTo>
                    <a:pt x="1131" y="144"/>
                  </a:lnTo>
                  <a:lnTo>
                    <a:pt x="1135" y="142"/>
                  </a:lnTo>
                  <a:lnTo>
                    <a:pt x="1139" y="142"/>
                  </a:lnTo>
                  <a:lnTo>
                    <a:pt x="1143" y="144"/>
                  </a:lnTo>
                  <a:lnTo>
                    <a:pt x="1145" y="146"/>
                  </a:lnTo>
                  <a:lnTo>
                    <a:pt x="1147" y="150"/>
                  </a:lnTo>
                  <a:lnTo>
                    <a:pt x="1148" y="148"/>
                  </a:lnTo>
                  <a:lnTo>
                    <a:pt x="1152" y="146"/>
                  </a:lnTo>
                  <a:lnTo>
                    <a:pt x="1156" y="144"/>
                  </a:lnTo>
                  <a:lnTo>
                    <a:pt x="1158" y="146"/>
                  </a:lnTo>
                  <a:lnTo>
                    <a:pt x="1158" y="150"/>
                  </a:lnTo>
                  <a:lnTo>
                    <a:pt x="1158" y="156"/>
                  </a:lnTo>
                  <a:lnTo>
                    <a:pt x="1160" y="158"/>
                  </a:lnTo>
                  <a:lnTo>
                    <a:pt x="1162" y="159"/>
                  </a:lnTo>
                  <a:lnTo>
                    <a:pt x="1164" y="159"/>
                  </a:lnTo>
                  <a:lnTo>
                    <a:pt x="1168" y="161"/>
                  </a:lnTo>
                  <a:lnTo>
                    <a:pt x="1170" y="163"/>
                  </a:lnTo>
                  <a:lnTo>
                    <a:pt x="1171" y="165"/>
                  </a:lnTo>
                  <a:lnTo>
                    <a:pt x="1175" y="167"/>
                  </a:lnTo>
                  <a:lnTo>
                    <a:pt x="1177" y="169"/>
                  </a:lnTo>
                  <a:lnTo>
                    <a:pt x="1181" y="169"/>
                  </a:lnTo>
                  <a:lnTo>
                    <a:pt x="1183" y="171"/>
                  </a:lnTo>
                  <a:lnTo>
                    <a:pt x="1185" y="175"/>
                  </a:lnTo>
                  <a:lnTo>
                    <a:pt x="1187" y="177"/>
                  </a:lnTo>
                  <a:lnTo>
                    <a:pt x="1189" y="179"/>
                  </a:lnTo>
                  <a:lnTo>
                    <a:pt x="1191" y="181"/>
                  </a:lnTo>
                  <a:lnTo>
                    <a:pt x="1193" y="184"/>
                  </a:lnTo>
                  <a:lnTo>
                    <a:pt x="1195" y="184"/>
                  </a:lnTo>
                  <a:lnTo>
                    <a:pt x="1198" y="186"/>
                  </a:lnTo>
                  <a:lnTo>
                    <a:pt x="1202" y="188"/>
                  </a:lnTo>
                  <a:lnTo>
                    <a:pt x="1204" y="190"/>
                  </a:lnTo>
                  <a:lnTo>
                    <a:pt x="1206" y="192"/>
                  </a:lnTo>
                  <a:lnTo>
                    <a:pt x="1206" y="196"/>
                  </a:lnTo>
                  <a:lnTo>
                    <a:pt x="1204" y="198"/>
                  </a:lnTo>
                  <a:lnTo>
                    <a:pt x="1204" y="200"/>
                  </a:lnTo>
                  <a:lnTo>
                    <a:pt x="1202" y="200"/>
                  </a:lnTo>
                  <a:lnTo>
                    <a:pt x="1200" y="202"/>
                  </a:lnTo>
                  <a:lnTo>
                    <a:pt x="1200" y="206"/>
                  </a:lnTo>
                  <a:lnTo>
                    <a:pt x="1200" y="209"/>
                  </a:lnTo>
                  <a:lnTo>
                    <a:pt x="1202" y="213"/>
                  </a:lnTo>
                  <a:lnTo>
                    <a:pt x="1200" y="217"/>
                  </a:lnTo>
                  <a:lnTo>
                    <a:pt x="1200" y="219"/>
                  </a:lnTo>
                  <a:lnTo>
                    <a:pt x="1198" y="223"/>
                  </a:lnTo>
                  <a:lnTo>
                    <a:pt x="1196" y="225"/>
                  </a:lnTo>
                  <a:lnTo>
                    <a:pt x="1193" y="227"/>
                  </a:lnTo>
                  <a:lnTo>
                    <a:pt x="1193" y="229"/>
                  </a:lnTo>
                  <a:lnTo>
                    <a:pt x="1191" y="232"/>
                  </a:lnTo>
                  <a:lnTo>
                    <a:pt x="1189" y="234"/>
                  </a:lnTo>
                  <a:lnTo>
                    <a:pt x="1189" y="238"/>
                  </a:lnTo>
                  <a:lnTo>
                    <a:pt x="1189" y="242"/>
                  </a:lnTo>
                  <a:lnTo>
                    <a:pt x="1189" y="248"/>
                  </a:lnTo>
                  <a:lnTo>
                    <a:pt x="1189" y="250"/>
                  </a:lnTo>
                  <a:lnTo>
                    <a:pt x="1189" y="254"/>
                  </a:lnTo>
                  <a:lnTo>
                    <a:pt x="1191" y="257"/>
                  </a:lnTo>
                  <a:lnTo>
                    <a:pt x="1191" y="259"/>
                  </a:lnTo>
                  <a:lnTo>
                    <a:pt x="1193" y="263"/>
                  </a:lnTo>
                  <a:lnTo>
                    <a:pt x="1191" y="267"/>
                  </a:lnTo>
                  <a:lnTo>
                    <a:pt x="1191" y="273"/>
                  </a:lnTo>
                  <a:lnTo>
                    <a:pt x="1193" y="275"/>
                  </a:lnTo>
                  <a:lnTo>
                    <a:pt x="1196" y="277"/>
                  </a:lnTo>
                  <a:lnTo>
                    <a:pt x="1198" y="275"/>
                  </a:lnTo>
                  <a:lnTo>
                    <a:pt x="1198" y="273"/>
                  </a:lnTo>
                  <a:lnTo>
                    <a:pt x="1200" y="269"/>
                  </a:lnTo>
                  <a:lnTo>
                    <a:pt x="1200" y="265"/>
                  </a:lnTo>
                  <a:lnTo>
                    <a:pt x="1204" y="265"/>
                  </a:lnTo>
                  <a:lnTo>
                    <a:pt x="1206" y="265"/>
                  </a:lnTo>
                  <a:lnTo>
                    <a:pt x="1208" y="267"/>
                  </a:lnTo>
                  <a:lnTo>
                    <a:pt x="1210" y="269"/>
                  </a:lnTo>
                  <a:lnTo>
                    <a:pt x="1214" y="271"/>
                  </a:lnTo>
                  <a:lnTo>
                    <a:pt x="1214" y="267"/>
                  </a:lnTo>
                  <a:lnTo>
                    <a:pt x="1218" y="267"/>
                  </a:lnTo>
                  <a:lnTo>
                    <a:pt x="1221" y="269"/>
                  </a:lnTo>
                  <a:lnTo>
                    <a:pt x="1223" y="271"/>
                  </a:lnTo>
                  <a:lnTo>
                    <a:pt x="1225" y="273"/>
                  </a:lnTo>
                  <a:lnTo>
                    <a:pt x="1227" y="275"/>
                  </a:lnTo>
                  <a:lnTo>
                    <a:pt x="1227" y="278"/>
                  </a:lnTo>
                  <a:lnTo>
                    <a:pt x="1227" y="282"/>
                  </a:lnTo>
                  <a:lnTo>
                    <a:pt x="1227" y="286"/>
                  </a:lnTo>
                  <a:lnTo>
                    <a:pt x="1227" y="290"/>
                  </a:lnTo>
                  <a:lnTo>
                    <a:pt x="1229" y="294"/>
                  </a:lnTo>
                  <a:lnTo>
                    <a:pt x="1231" y="294"/>
                  </a:lnTo>
                  <a:lnTo>
                    <a:pt x="1235" y="296"/>
                  </a:lnTo>
                  <a:lnTo>
                    <a:pt x="1237" y="298"/>
                  </a:lnTo>
                  <a:lnTo>
                    <a:pt x="1239" y="300"/>
                  </a:lnTo>
                  <a:lnTo>
                    <a:pt x="1239" y="303"/>
                  </a:lnTo>
                  <a:lnTo>
                    <a:pt x="1237" y="305"/>
                  </a:lnTo>
                  <a:lnTo>
                    <a:pt x="1233" y="307"/>
                  </a:lnTo>
                  <a:lnTo>
                    <a:pt x="1231" y="309"/>
                  </a:lnTo>
                  <a:lnTo>
                    <a:pt x="1229" y="311"/>
                  </a:lnTo>
                  <a:lnTo>
                    <a:pt x="1231" y="315"/>
                  </a:lnTo>
                  <a:lnTo>
                    <a:pt x="1233" y="317"/>
                  </a:lnTo>
                  <a:lnTo>
                    <a:pt x="1233" y="321"/>
                  </a:lnTo>
                  <a:lnTo>
                    <a:pt x="1231" y="321"/>
                  </a:lnTo>
                  <a:lnTo>
                    <a:pt x="1231" y="325"/>
                  </a:lnTo>
                  <a:lnTo>
                    <a:pt x="1229" y="328"/>
                  </a:lnTo>
                  <a:lnTo>
                    <a:pt x="1229" y="330"/>
                  </a:lnTo>
                  <a:lnTo>
                    <a:pt x="1229" y="334"/>
                  </a:lnTo>
                  <a:lnTo>
                    <a:pt x="1231" y="336"/>
                  </a:lnTo>
                  <a:lnTo>
                    <a:pt x="1235" y="338"/>
                  </a:lnTo>
                  <a:lnTo>
                    <a:pt x="1237" y="340"/>
                  </a:lnTo>
                  <a:lnTo>
                    <a:pt x="1241" y="342"/>
                  </a:lnTo>
                  <a:lnTo>
                    <a:pt x="1243" y="344"/>
                  </a:lnTo>
                  <a:lnTo>
                    <a:pt x="1243" y="348"/>
                  </a:lnTo>
                  <a:lnTo>
                    <a:pt x="1244" y="351"/>
                  </a:lnTo>
                  <a:lnTo>
                    <a:pt x="1246" y="353"/>
                  </a:lnTo>
                  <a:lnTo>
                    <a:pt x="1248" y="355"/>
                  </a:lnTo>
                  <a:lnTo>
                    <a:pt x="1252" y="357"/>
                  </a:lnTo>
                  <a:lnTo>
                    <a:pt x="1254" y="357"/>
                  </a:lnTo>
                  <a:lnTo>
                    <a:pt x="1258" y="359"/>
                  </a:lnTo>
                  <a:lnTo>
                    <a:pt x="1262" y="359"/>
                  </a:lnTo>
                  <a:lnTo>
                    <a:pt x="1264" y="361"/>
                  </a:lnTo>
                  <a:lnTo>
                    <a:pt x="1267" y="361"/>
                  </a:lnTo>
                  <a:lnTo>
                    <a:pt x="1269" y="363"/>
                  </a:lnTo>
                  <a:lnTo>
                    <a:pt x="1271" y="367"/>
                  </a:lnTo>
                  <a:lnTo>
                    <a:pt x="1273" y="369"/>
                  </a:lnTo>
                  <a:lnTo>
                    <a:pt x="1275" y="371"/>
                  </a:lnTo>
                  <a:lnTo>
                    <a:pt x="1277" y="374"/>
                  </a:lnTo>
                  <a:lnTo>
                    <a:pt x="1279" y="374"/>
                  </a:lnTo>
                  <a:lnTo>
                    <a:pt x="1283" y="376"/>
                  </a:lnTo>
                  <a:lnTo>
                    <a:pt x="1287" y="378"/>
                  </a:lnTo>
                  <a:lnTo>
                    <a:pt x="1289" y="380"/>
                  </a:lnTo>
                  <a:lnTo>
                    <a:pt x="1292" y="380"/>
                  </a:lnTo>
                  <a:lnTo>
                    <a:pt x="1296" y="380"/>
                  </a:lnTo>
                  <a:lnTo>
                    <a:pt x="1296" y="376"/>
                  </a:lnTo>
                  <a:lnTo>
                    <a:pt x="1296" y="373"/>
                  </a:lnTo>
                  <a:lnTo>
                    <a:pt x="1296" y="369"/>
                  </a:lnTo>
                  <a:lnTo>
                    <a:pt x="1294" y="365"/>
                  </a:lnTo>
                  <a:lnTo>
                    <a:pt x="1298" y="363"/>
                  </a:lnTo>
                  <a:lnTo>
                    <a:pt x="1300" y="361"/>
                  </a:lnTo>
                  <a:lnTo>
                    <a:pt x="1302" y="359"/>
                  </a:lnTo>
                  <a:lnTo>
                    <a:pt x="1304" y="355"/>
                  </a:lnTo>
                  <a:lnTo>
                    <a:pt x="1306" y="355"/>
                  </a:lnTo>
                  <a:lnTo>
                    <a:pt x="1310" y="355"/>
                  </a:lnTo>
                  <a:lnTo>
                    <a:pt x="1312" y="359"/>
                  </a:lnTo>
                  <a:lnTo>
                    <a:pt x="1312" y="363"/>
                  </a:lnTo>
                  <a:lnTo>
                    <a:pt x="1312" y="367"/>
                  </a:lnTo>
                  <a:lnTo>
                    <a:pt x="1314" y="371"/>
                  </a:lnTo>
                  <a:lnTo>
                    <a:pt x="1315" y="371"/>
                  </a:lnTo>
                  <a:lnTo>
                    <a:pt x="1319" y="371"/>
                  </a:lnTo>
                  <a:lnTo>
                    <a:pt x="1323" y="371"/>
                  </a:lnTo>
                  <a:lnTo>
                    <a:pt x="1325" y="373"/>
                  </a:lnTo>
                  <a:lnTo>
                    <a:pt x="1327" y="374"/>
                  </a:lnTo>
                  <a:lnTo>
                    <a:pt x="1331" y="376"/>
                  </a:lnTo>
                  <a:lnTo>
                    <a:pt x="1335" y="376"/>
                  </a:lnTo>
                  <a:lnTo>
                    <a:pt x="1339" y="374"/>
                  </a:lnTo>
                  <a:lnTo>
                    <a:pt x="1340" y="376"/>
                  </a:lnTo>
                  <a:lnTo>
                    <a:pt x="1340" y="380"/>
                  </a:lnTo>
                  <a:lnTo>
                    <a:pt x="1342" y="384"/>
                  </a:lnTo>
                  <a:lnTo>
                    <a:pt x="1344" y="388"/>
                  </a:lnTo>
                  <a:lnTo>
                    <a:pt x="1346" y="388"/>
                  </a:lnTo>
                  <a:lnTo>
                    <a:pt x="1350" y="386"/>
                  </a:lnTo>
                  <a:lnTo>
                    <a:pt x="1352" y="386"/>
                  </a:lnTo>
                  <a:lnTo>
                    <a:pt x="1356" y="384"/>
                  </a:lnTo>
                  <a:lnTo>
                    <a:pt x="1360" y="386"/>
                  </a:lnTo>
                  <a:lnTo>
                    <a:pt x="1362" y="388"/>
                  </a:lnTo>
                  <a:lnTo>
                    <a:pt x="1363" y="390"/>
                  </a:lnTo>
                  <a:lnTo>
                    <a:pt x="1367" y="392"/>
                  </a:lnTo>
                  <a:lnTo>
                    <a:pt x="1369" y="394"/>
                  </a:lnTo>
                  <a:lnTo>
                    <a:pt x="1369" y="397"/>
                  </a:lnTo>
                  <a:lnTo>
                    <a:pt x="1367" y="397"/>
                  </a:lnTo>
                  <a:lnTo>
                    <a:pt x="1365" y="399"/>
                  </a:lnTo>
                  <a:lnTo>
                    <a:pt x="1363" y="401"/>
                  </a:lnTo>
                  <a:lnTo>
                    <a:pt x="1367" y="403"/>
                  </a:lnTo>
                  <a:lnTo>
                    <a:pt x="1371" y="403"/>
                  </a:lnTo>
                  <a:lnTo>
                    <a:pt x="1373" y="407"/>
                  </a:lnTo>
                  <a:lnTo>
                    <a:pt x="1375" y="409"/>
                  </a:lnTo>
                  <a:lnTo>
                    <a:pt x="1375" y="413"/>
                  </a:lnTo>
                  <a:lnTo>
                    <a:pt x="1375" y="417"/>
                  </a:lnTo>
                  <a:lnTo>
                    <a:pt x="1379" y="419"/>
                  </a:lnTo>
                  <a:lnTo>
                    <a:pt x="1381" y="419"/>
                  </a:lnTo>
                  <a:lnTo>
                    <a:pt x="1385" y="419"/>
                  </a:lnTo>
                  <a:lnTo>
                    <a:pt x="1387" y="417"/>
                  </a:lnTo>
                  <a:lnTo>
                    <a:pt x="1388" y="415"/>
                  </a:lnTo>
                  <a:lnTo>
                    <a:pt x="1390" y="413"/>
                  </a:lnTo>
                  <a:lnTo>
                    <a:pt x="1392" y="409"/>
                  </a:lnTo>
                  <a:lnTo>
                    <a:pt x="1394" y="407"/>
                  </a:lnTo>
                  <a:lnTo>
                    <a:pt x="1398" y="405"/>
                  </a:lnTo>
                  <a:lnTo>
                    <a:pt x="1402" y="407"/>
                  </a:lnTo>
                  <a:lnTo>
                    <a:pt x="1404" y="409"/>
                  </a:lnTo>
                  <a:lnTo>
                    <a:pt x="1402" y="413"/>
                  </a:lnTo>
                  <a:lnTo>
                    <a:pt x="1400" y="415"/>
                  </a:lnTo>
                  <a:lnTo>
                    <a:pt x="1400" y="417"/>
                  </a:lnTo>
                  <a:lnTo>
                    <a:pt x="1402" y="419"/>
                  </a:lnTo>
                  <a:lnTo>
                    <a:pt x="1406" y="417"/>
                  </a:lnTo>
                  <a:lnTo>
                    <a:pt x="1408" y="417"/>
                  </a:lnTo>
                  <a:lnTo>
                    <a:pt x="1410" y="417"/>
                  </a:lnTo>
                  <a:lnTo>
                    <a:pt x="1410" y="419"/>
                  </a:lnTo>
                  <a:lnTo>
                    <a:pt x="1411" y="422"/>
                  </a:lnTo>
                  <a:lnTo>
                    <a:pt x="1413" y="424"/>
                  </a:lnTo>
                  <a:lnTo>
                    <a:pt x="1413" y="428"/>
                  </a:lnTo>
                  <a:lnTo>
                    <a:pt x="1415" y="430"/>
                  </a:lnTo>
                  <a:lnTo>
                    <a:pt x="1415" y="434"/>
                  </a:lnTo>
                  <a:lnTo>
                    <a:pt x="1417" y="438"/>
                  </a:lnTo>
                  <a:lnTo>
                    <a:pt x="1419" y="440"/>
                  </a:lnTo>
                  <a:lnTo>
                    <a:pt x="1423" y="440"/>
                  </a:lnTo>
                  <a:lnTo>
                    <a:pt x="1425" y="438"/>
                  </a:lnTo>
                  <a:lnTo>
                    <a:pt x="1427" y="436"/>
                  </a:lnTo>
                  <a:lnTo>
                    <a:pt x="1429" y="432"/>
                  </a:lnTo>
                  <a:lnTo>
                    <a:pt x="1429" y="428"/>
                  </a:lnTo>
                  <a:lnTo>
                    <a:pt x="1429" y="424"/>
                  </a:lnTo>
                  <a:lnTo>
                    <a:pt x="1429" y="422"/>
                  </a:lnTo>
                  <a:lnTo>
                    <a:pt x="1431" y="419"/>
                  </a:lnTo>
                  <a:lnTo>
                    <a:pt x="1433" y="417"/>
                  </a:lnTo>
                  <a:lnTo>
                    <a:pt x="1433" y="413"/>
                  </a:lnTo>
                  <a:lnTo>
                    <a:pt x="1433" y="409"/>
                  </a:lnTo>
                  <a:lnTo>
                    <a:pt x="1433" y="407"/>
                  </a:lnTo>
                  <a:lnTo>
                    <a:pt x="1436" y="407"/>
                  </a:lnTo>
                  <a:lnTo>
                    <a:pt x="1438" y="409"/>
                  </a:lnTo>
                  <a:lnTo>
                    <a:pt x="1442" y="407"/>
                  </a:lnTo>
                  <a:lnTo>
                    <a:pt x="1446" y="407"/>
                  </a:lnTo>
                  <a:lnTo>
                    <a:pt x="1450" y="407"/>
                  </a:lnTo>
                  <a:lnTo>
                    <a:pt x="1450" y="411"/>
                  </a:lnTo>
                  <a:lnTo>
                    <a:pt x="1454" y="413"/>
                  </a:lnTo>
                  <a:lnTo>
                    <a:pt x="1456" y="415"/>
                  </a:lnTo>
                  <a:lnTo>
                    <a:pt x="1456" y="419"/>
                  </a:lnTo>
                  <a:lnTo>
                    <a:pt x="1458" y="421"/>
                  </a:lnTo>
                  <a:lnTo>
                    <a:pt x="1456" y="424"/>
                  </a:lnTo>
                  <a:lnTo>
                    <a:pt x="1456" y="428"/>
                  </a:lnTo>
                  <a:lnTo>
                    <a:pt x="1454" y="430"/>
                  </a:lnTo>
                  <a:lnTo>
                    <a:pt x="1454" y="436"/>
                  </a:lnTo>
                  <a:lnTo>
                    <a:pt x="1454" y="440"/>
                  </a:lnTo>
                  <a:lnTo>
                    <a:pt x="1454" y="444"/>
                  </a:lnTo>
                  <a:lnTo>
                    <a:pt x="1454" y="445"/>
                  </a:lnTo>
                  <a:lnTo>
                    <a:pt x="1452" y="449"/>
                  </a:lnTo>
                  <a:lnTo>
                    <a:pt x="1452" y="453"/>
                  </a:lnTo>
                  <a:lnTo>
                    <a:pt x="1452" y="455"/>
                  </a:lnTo>
                  <a:lnTo>
                    <a:pt x="1454" y="459"/>
                  </a:lnTo>
                  <a:lnTo>
                    <a:pt x="1454" y="463"/>
                  </a:lnTo>
                  <a:lnTo>
                    <a:pt x="1456" y="467"/>
                  </a:lnTo>
                  <a:lnTo>
                    <a:pt x="1456" y="470"/>
                  </a:lnTo>
                  <a:lnTo>
                    <a:pt x="1454" y="472"/>
                  </a:lnTo>
                  <a:lnTo>
                    <a:pt x="1452" y="476"/>
                  </a:lnTo>
                  <a:lnTo>
                    <a:pt x="1450" y="478"/>
                  </a:lnTo>
                  <a:lnTo>
                    <a:pt x="1450" y="482"/>
                  </a:lnTo>
                  <a:lnTo>
                    <a:pt x="1450" y="486"/>
                  </a:lnTo>
                  <a:lnTo>
                    <a:pt x="1452" y="488"/>
                  </a:lnTo>
                  <a:lnTo>
                    <a:pt x="1452" y="492"/>
                  </a:lnTo>
                  <a:lnTo>
                    <a:pt x="1452" y="495"/>
                  </a:lnTo>
                  <a:lnTo>
                    <a:pt x="1452" y="499"/>
                  </a:lnTo>
                  <a:lnTo>
                    <a:pt x="1454" y="501"/>
                  </a:lnTo>
                  <a:lnTo>
                    <a:pt x="1456" y="505"/>
                  </a:lnTo>
                  <a:lnTo>
                    <a:pt x="1456" y="509"/>
                  </a:lnTo>
                  <a:lnTo>
                    <a:pt x="1458" y="513"/>
                  </a:lnTo>
                  <a:lnTo>
                    <a:pt x="1460" y="515"/>
                  </a:lnTo>
                  <a:lnTo>
                    <a:pt x="1461" y="517"/>
                  </a:lnTo>
                  <a:lnTo>
                    <a:pt x="1461" y="520"/>
                  </a:lnTo>
                  <a:lnTo>
                    <a:pt x="1461" y="524"/>
                  </a:lnTo>
                  <a:lnTo>
                    <a:pt x="1461" y="528"/>
                  </a:lnTo>
                  <a:lnTo>
                    <a:pt x="1461" y="532"/>
                  </a:lnTo>
                  <a:lnTo>
                    <a:pt x="1461" y="536"/>
                  </a:lnTo>
                  <a:lnTo>
                    <a:pt x="1465" y="538"/>
                  </a:lnTo>
                  <a:lnTo>
                    <a:pt x="1467" y="541"/>
                  </a:lnTo>
                  <a:lnTo>
                    <a:pt x="1469" y="543"/>
                  </a:lnTo>
                  <a:lnTo>
                    <a:pt x="1469" y="545"/>
                  </a:lnTo>
                  <a:lnTo>
                    <a:pt x="1471" y="549"/>
                  </a:lnTo>
                  <a:lnTo>
                    <a:pt x="1473" y="553"/>
                  </a:lnTo>
                  <a:lnTo>
                    <a:pt x="1475" y="555"/>
                  </a:lnTo>
                  <a:lnTo>
                    <a:pt x="1477" y="557"/>
                  </a:lnTo>
                  <a:lnTo>
                    <a:pt x="1479" y="559"/>
                  </a:lnTo>
                  <a:lnTo>
                    <a:pt x="1481" y="563"/>
                  </a:lnTo>
                  <a:lnTo>
                    <a:pt x="1483" y="565"/>
                  </a:lnTo>
                  <a:lnTo>
                    <a:pt x="1483" y="566"/>
                  </a:lnTo>
                  <a:lnTo>
                    <a:pt x="1484" y="570"/>
                  </a:lnTo>
                  <a:lnTo>
                    <a:pt x="1483" y="574"/>
                  </a:lnTo>
                  <a:lnTo>
                    <a:pt x="1483" y="578"/>
                  </a:lnTo>
                  <a:lnTo>
                    <a:pt x="1484" y="580"/>
                  </a:lnTo>
                  <a:lnTo>
                    <a:pt x="1486" y="582"/>
                  </a:lnTo>
                  <a:lnTo>
                    <a:pt x="1488" y="584"/>
                  </a:lnTo>
                  <a:lnTo>
                    <a:pt x="1490" y="586"/>
                  </a:lnTo>
                  <a:lnTo>
                    <a:pt x="1492" y="589"/>
                  </a:lnTo>
                  <a:lnTo>
                    <a:pt x="1490" y="591"/>
                  </a:lnTo>
                  <a:lnTo>
                    <a:pt x="1486" y="589"/>
                  </a:lnTo>
                  <a:lnTo>
                    <a:pt x="1484" y="588"/>
                  </a:lnTo>
                  <a:lnTo>
                    <a:pt x="1481" y="588"/>
                  </a:lnTo>
                  <a:lnTo>
                    <a:pt x="1477" y="586"/>
                  </a:lnTo>
                  <a:lnTo>
                    <a:pt x="1475" y="588"/>
                  </a:lnTo>
                  <a:lnTo>
                    <a:pt x="1473" y="589"/>
                  </a:lnTo>
                  <a:lnTo>
                    <a:pt x="1471" y="593"/>
                  </a:lnTo>
                  <a:lnTo>
                    <a:pt x="1473" y="595"/>
                  </a:lnTo>
                  <a:lnTo>
                    <a:pt x="1475" y="599"/>
                  </a:lnTo>
                  <a:lnTo>
                    <a:pt x="1477" y="603"/>
                  </a:lnTo>
                  <a:lnTo>
                    <a:pt x="1477" y="607"/>
                  </a:lnTo>
                  <a:lnTo>
                    <a:pt x="1477" y="609"/>
                  </a:lnTo>
                  <a:lnTo>
                    <a:pt x="1481" y="611"/>
                  </a:lnTo>
                  <a:lnTo>
                    <a:pt x="1483" y="613"/>
                  </a:lnTo>
                  <a:lnTo>
                    <a:pt x="1484" y="614"/>
                  </a:lnTo>
                  <a:lnTo>
                    <a:pt x="1486" y="618"/>
                  </a:lnTo>
                  <a:lnTo>
                    <a:pt x="1483" y="620"/>
                  </a:lnTo>
                  <a:lnTo>
                    <a:pt x="1479" y="620"/>
                  </a:lnTo>
                  <a:lnTo>
                    <a:pt x="1477" y="618"/>
                  </a:lnTo>
                  <a:lnTo>
                    <a:pt x="1473" y="618"/>
                  </a:lnTo>
                  <a:lnTo>
                    <a:pt x="1469" y="618"/>
                  </a:lnTo>
                  <a:lnTo>
                    <a:pt x="1471" y="622"/>
                  </a:lnTo>
                  <a:lnTo>
                    <a:pt x="1473" y="624"/>
                  </a:lnTo>
                  <a:lnTo>
                    <a:pt x="1477" y="624"/>
                  </a:lnTo>
                  <a:lnTo>
                    <a:pt x="1458" y="630"/>
                  </a:lnTo>
                  <a:lnTo>
                    <a:pt x="1452" y="628"/>
                  </a:lnTo>
                  <a:lnTo>
                    <a:pt x="1450" y="628"/>
                  </a:lnTo>
                  <a:lnTo>
                    <a:pt x="1448" y="626"/>
                  </a:lnTo>
                  <a:lnTo>
                    <a:pt x="1446" y="624"/>
                  </a:lnTo>
                  <a:lnTo>
                    <a:pt x="1442" y="624"/>
                  </a:lnTo>
                  <a:lnTo>
                    <a:pt x="1433" y="624"/>
                  </a:lnTo>
                  <a:lnTo>
                    <a:pt x="1423" y="624"/>
                  </a:lnTo>
                  <a:lnTo>
                    <a:pt x="1415" y="624"/>
                  </a:lnTo>
                  <a:lnTo>
                    <a:pt x="1408" y="616"/>
                  </a:lnTo>
                  <a:lnTo>
                    <a:pt x="1398" y="616"/>
                  </a:lnTo>
                  <a:lnTo>
                    <a:pt x="1390" y="616"/>
                  </a:lnTo>
                  <a:lnTo>
                    <a:pt x="1387" y="616"/>
                  </a:lnTo>
                  <a:lnTo>
                    <a:pt x="1377" y="616"/>
                  </a:lnTo>
                  <a:lnTo>
                    <a:pt x="1360" y="616"/>
                  </a:lnTo>
                  <a:lnTo>
                    <a:pt x="1337" y="616"/>
                  </a:lnTo>
                  <a:lnTo>
                    <a:pt x="1333" y="616"/>
                  </a:lnTo>
                  <a:lnTo>
                    <a:pt x="1319" y="616"/>
                  </a:lnTo>
                  <a:lnTo>
                    <a:pt x="1317" y="616"/>
                  </a:lnTo>
                  <a:lnTo>
                    <a:pt x="1302" y="614"/>
                  </a:lnTo>
                  <a:lnTo>
                    <a:pt x="1292" y="614"/>
                  </a:lnTo>
                  <a:lnTo>
                    <a:pt x="1291" y="614"/>
                  </a:lnTo>
                  <a:lnTo>
                    <a:pt x="1289" y="613"/>
                  </a:lnTo>
                  <a:lnTo>
                    <a:pt x="1285" y="613"/>
                  </a:lnTo>
                  <a:lnTo>
                    <a:pt x="1275" y="613"/>
                  </a:lnTo>
                  <a:lnTo>
                    <a:pt x="1271" y="613"/>
                  </a:lnTo>
                  <a:lnTo>
                    <a:pt x="1269" y="613"/>
                  </a:lnTo>
                  <a:lnTo>
                    <a:pt x="1250" y="613"/>
                  </a:lnTo>
                  <a:lnTo>
                    <a:pt x="1237" y="613"/>
                  </a:lnTo>
                  <a:lnTo>
                    <a:pt x="1231" y="607"/>
                  </a:lnTo>
                  <a:lnTo>
                    <a:pt x="1229" y="605"/>
                  </a:lnTo>
                  <a:lnTo>
                    <a:pt x="1227" y="599"/>
                  </a:lnTo>
                  <a:lnTo>
                    <a:pt x="1227" y="597"/>
                  </a:lnTo>
                  <a:lnTo>
                    <a:pt x="1225" y="589"/>
                  </a:lnTo>
                  <a:lnTo>
                    <a:pt x="1221" y="580"/>
                  </a:lnTo>
                  <a:lnTo>
                    <a:pt x="1221" y="578"/>
                  </a:lnTo>
                  <a:lnTo>
                    <a:pt x="1219" y="576"/>
                  </a:lnTo>
                  <a:lnTo>
                    <a:pt x="1218" y="574"/>
                  </a:lnTo>
                  <a:lnTo>
                    <a:pt x="1206" y="572"/>
                  </a:lnTo>
                  <a:lnTo>
                    <a:pt x="1189" y="572"/>
                  </a:lnTo>
                  <a:lnTo>
                    <a:pt x="1179" y="572"/>
                  </a:lnTo>
                  <a:lnTo>
                    <a:pt x="1166" y="570"/>
                  </a:lnTo>
                  <a:lnTo>
                    <a:pt x="1164" y="570"/>
                  </a:lnTo>
                  <a:lnTo>
                    <a:pt x="1158" y="570"/>
                  </a:lnTo>
                  <a:lnTo>
                    <a:pt x="1129" y="572"/>
                  </a:lnTo>
                  <a:lnTo>
                    <a:pt x="1116" y="572"/>
                  </a:lnTo>
                  <a:lnTo>
                    <a:pt x="1102" y="570"/>
                  </a:lnTo>
                  <a:lnTo>
                    <a:pt x="1098" y="572"/>
                  </a:lnTo>
                  <a:lnTo>
                    <a:pt x="1089" y="572"/>
                  </a:lnTo>
                  <a:lnTo>
                    <a:pt x="1087" y="572"/>
                  </a:lnTo>
                  <a:lnTo>
                    <a:pt x="1081" y="570"/>
                  </a:lnTo>
                  <a:lnTo>
                    <a:pt x="1075" y="570"/>
                  </a:lnTo>
                  <a:lnTo>
                    <a:pt x="1072" y="570"/>
                  </a:lnTo>
                  <a:lnTo>
                    <a:pt x="1070" y="568"/>
                  </a:lnTo>
                  <a:lnTo>
                    <a:pt x="1068" y="568"/>
                  </a:lnTo>
                  <a:lnTo>
                    <a:pt x="1066" y="570"/>
                  </a:lnTo>
                  <a:lnTo>
                    <a:pt x="1056" y="582"/>
                  </a:lnTo>
                  <a:lnTo>
                    <a:pt x="1054" y="584"/>
                  </a:lnTo>
                  <a:lnTo>
                    <a:pt x="1056" y="586"/>
                  </a:lnTo>
                  <a:lnTo>
                    <a:pt x="1060" y="588"/>
                  </a:lnTo>
                  <a:lnTo>
                    <a:pt x="1062" y="588"/>
                  </a:lnTo>
                  <a:lnTo>
                    <a:pt x="1064" y="588"/>
                  </a:lnTo>
                  <a:lnTo>
                    <a:pt x="1062" y="589"/>
                  </a:lnTo>
                  <a:lnTo>
                    <a:pt x="1062" y="591"/>
                  </a:lnTo>
                  <a:lnTo>
                    <a:pt x="1058" y="595"/>
                  </a:lnTo>
                  <a:lnTo>
                    <a:pt x="1058" y="601"/>
                  </a:lnTo>
                  <a:lnTo>
                    <a:pt x="1043" y="607"/>
                  </a:lnTo>
                  <a:lnTo>
                    <a:pt x="1037" y="609"/>
                  </a:lnTo>
                  <a:lnTo>
                    <a:pt x="1029" y="609"/>
                  </a:lnTo>
                  <a:lnTo>
                    <a:pt x="1006" y="609"/>
                  </a:lnTo>
                  <a:lnTo>
                    <a:pt x="1001" y="611"/>
                  </a:lnTo>
                  <a:lnTo>
                    <a:pt x="968" y="611"/>
                  </a:lnTo>
                  <a:lnTo>
                    <a:pt x="943" y="614"/>
                  </a:lnTo>
                  <a:lnTo>
                    <a:pt x="941" y="614"/>
                  </a:lnTo>
                  <a:lnTo>
                    <a:pt x="939" y="616"/>
                  </a:lnTo>
                  <a:lnTo>
                    <a:pt x="937" y="618"/>
                  </a:lnTo>
                  <a:lnTo>
                    <a:pt x="935" y="622"/>
                  </a:lnTo>
                  <a:lnTo>
                    <a:pt x="935" y="626"/>
                  </a:lnTo>
                  <a:lnTo>
                    <a:pt x="935" y="630"/>
                  </a:lnTo>
                  <a:lnTo>
                    <a:pt x="937" y="636"/>
                  </a:lnTo>
                  <a:lnTo>
                    <a:pt x="935" y="636"/>
                  </a:lnTo>
                  <a:lnTo>
                    <a:pt x="935" y="637"/>
                  </a:lnTo>
                  <a:lnTo>
                    <a:pt x="937" y="637"/>
                  </a:lnTo>
                  <a:lnTo>
                    <a:pt x="939" y="637"/>
                  </a:lnTo>
                  <a:lnTo>
                    <a:pt x="939" y="639"/>
                  </a:lnTo>
                  <a:lnTo>
                    <a:pt x="941" y="641"/>
                  </a:lnTo>
                  <a:lnTo>
                    <a:pt x="945" y="645"/>
                  </a:lnTo>
                  <a:lnTo>
                    <a:pt x="949" y="649"/>
                  </a:lnTo>
                  <a:lnTo>
                    <a:pt x="958" y="655"/>
                  </a:lnTo>
                  <a:lnTo>
                    <a:pt x="970" y="662"/>
                  </a:lnTo>
                  <a:lnTo>
                    <a:pt x="983" y="670"/>
                  </a:lnTo>
                  <a:lnTo>
                    <a:pt x="985" y="670"/>
                  </a:lnTo>
                  <a:lnTo>
                    <a:pt x="991" y="670"/>
                  </a:lnTo>
                  <a:lnTo>
                    <a:pt x="991" y="672"/>
                  </a:lnTo>
                  <a:lnTo>
                    <a:pt x="993" y="672"/>
                  </a:lnTo>
                  <a:lnTo>
                    <a:pt x="995" y="672"/>
                  </a:lnTo>
                  <a:lnTo>
                    <a:pt x="1002" y="670"/>
                  </a:lnTo>
                  <a:lnTo>
                    <a:pt x="1006" y="670"/>
                  </a:lnTo>
                  <a:lnTo>
                    <a:pt x="1008" y="672"/>
                  </a:lnTo>
                  <a:lnTo>
                    <a:pt x="1010" y="672"/>
                  </a:lnTo>
                  <a:lnTo>
                    <a:pt x="1018" y="672"/>
                  </a:lnTo>
                  <a:lnTo>
                    <a:pt x="1020" y="674"/>
                  </a:lnTo>
                  <a:lnTo>
                    <a:pt x="1022" y="676"/>
                  </a:lnTo>
                  <a:lnTo>
                    <a:pt x="1024" y="676"/>
                  </a:lnTo>
                  <a:lnTo>
                    <a:pt x="1027" y="678"/>
                  </a:lnTo>
                  <a:lnTo>
                    <a:pt x="1031" y="678"/>
                  </a:lnTo>
                  <a:lnTo>
                    <a:pt x="1037" y="684"/>
                  </a:lnTo>
                  <a:lnTo>
                    <a:pt x="1043" y="684"/>
                  </a:lnTo>
                  <a:lnTo>
                    <a:pt x="1045" y="684"/>
                  </a:lnTo>
                  <a:lnTo>
                    <a:pt x="1045" y="685"/>
                  </a:lnTo>
                  <a:lnTo>
                    <a:pt x="1047" y="689"/>
                  </a:lnTo>
                  <a:lnTo>
                    <a:pt x="1049" y="699"/>
                  </a:lnTo>
                  <a:lnTo>
                    <a:pt x="1049" y="708"/>
                  </a:lnTo>
                  <a:lnTo>
                    <a:pt x="1049" y="716"/>
                  </a:lnTo>
                  <a:lnTo>
                    <a:pt x="1047" y="718"/>
                  </a:lnTo>
                  <a:lnTo>
                    <a:pt x="1043" y="722"/>
                  </a:lnTo>
                  <a:lnTo>
                    <a:pt x="1041" y="720"/>
                  </a:lnTo>
                  <a:lnTo>
                    <a:pt x="1041" y="722"/>
                  </a:lnTo>
                  <a:lnTo>
                    <a:pt x="1041" y="724"/>
                  </a:lnTo>
                  <a:lnTo>
                    <a:pt x="1043" y="728"/>
                  </a:lnTo>
                  <a:lnTo>
                    <a:pt x="1041" y="730"/>
                  </a:lnTo>
                  <a:lnTo>
                    <a:pt x="1039" y="732"/>
                  </a:lnTo>
                  <a:lnTo>
                    <a:pt x="1037" y="732"/>
                  </a:lnTo>
                  <a:lnTo>
                    <a:pt x="1037" y="735"/>
                  </a:lnTo>
                  <a:lnTo>
                    <a:pt x="1037" y="737"/>
                  </a:lnTo>
                  <a:lnTo>
                    <a:pt x="1035" y="737"/>
                  </a:lnTo>
                  <a:lnTo>
                    <a:pt x="1035" y="739"/>
                  </a:lnTo>
                  <a:lnTo>
                    <a:pt x="1033" y="739"/>
                  </a:lnTo>
                  <a:lnTo>
                    <a:pt x="1029" y="737"/>
                  </a:lnTo>
                  <a:lnTo>
                    <a:pt x="1022" y="732"/>
                  </a:lnTo>
                  <a:lnTo>
                    <a:pt x="1020" y="730"/>
                  </a:lnTo>
                  <a:lnTo>
                    <a:pt x="1016" y="730"/>
                  </a:lnTo>
                  <a:lnTo>
                    <a:pt x="1012" y="730"/>
                  </a:lnTo>
                  <a:lnTo>
                    <a:pt x="1006" y="732"/>
                  </a:lnTo>
                  <a:lnTo>
                    <a:pt x="1002" y="735"/>
                  </a:lnTo>
                  <a:lnTo>
                    <a:pt x="999" y="737"/>
                  </a:lnTo>
                  <a:lnTo>
                    <a:pt x="999" y="739"/>
                  </a:lnTo>
                  <a:lnTo>
                    <a:pt x="997" y="737"/>
                  </a:lnTo>
                  <a:lnTo>
                    <a:pt x="995" y="737"/>
                  </a:lnTo>
                  <a:lnTo>
                    <a:pt x="991" y="739"/>
                  </a:lnTo>
                  <a:lnTo>
                    <a:pt x="987" y="743"/>
                  </a:lnTo>
                  <a:lnTo>
                    <a:pt x="985" y="743"/>
                  </a:lnTo>
                  <a:lnTo>
                    <a:pt x="983" y="743"/>
                  </a:lnTo>
                  <a:lnTo>
                    <a:pt x="981" y="741"/>
                  </a:lnTo>
                  <a:lnTo>
                    <a:pt x="979" y="739"/>
                  </a:lnTo>
                  <a:lnTo>
                    <a:pt x="976" y="739"/>
                  </a:lnTo>
                  <a:lnTo>
                    <a:pt x="972" y="741"/>
                  </a:lnTo>
                  <a:lnTo>
                    <a:pt x="970" y="741"/>
                  </a:lnTo>
                  <a:lnTo>
                    <a:pt x="966" y="739"/>
                  </a:lnTo>
                  <a:lnTo>
                    <a:pt x="964" y="741"/>
                  </a:lnTo>
                  <a:lnTo>
                    <a:pt x="956" y="741"/>
                  </a:lnTo>
                  <a:lnTo>
                    <a:pt x="953" y="737"/>
                  </a:lnTo>
                  <a:lnTo>
                    <a:pt x="945" y="749"/>
                  </a:lnTo>
                  <a:lnTo>
                    <a:pt x="941" y="756"/>
                  </a:lnTo>
                  <a:lnTo>
                    <a:pt x="941" y="758"/>
                  </a:lnTo>
                  <a:lnTo>
                    <a:pt x="941" y="760"/>
                  </a:lnTo>
                  <a:lnTo>
                    <a:pt x="939" y="764"/>
                  </a:lnTo>
                  <a:lnTo>
                    <a:pt x="945" y="770"/>
                  </a:lnTo>
                  <a:lnTo>
                    <a:pt x="945" y="772"/>
                  </a:lnTo>
                  <a:lnTo>
                    <a:pt x="939" y="787"/>
                  </a:lnTo>
                  <a:lnTo>
                    <a:pt x="937" y="791"/>
                  </a:lnTo>
                  <a:lnTo>
                    <a:pt x="935" y="804"/>
                  </a:lnTo>
                  <a:lnTo>
                    <a:pt x="935" y="816"/>
                  </a:lnTo>
                  <a:lnTo>
                    <a:pt x="935" y="820"/>
                  </a:lnTo>
                  <a:lnTo>
                    <a:pt x="933" y="847"/>
                  </a:lnTo>
                  <a:lnTo>
                    <a:pt x="933" y="851"/>
                  </a:lnTo>
                  <a:lnTo>
                    <a:pt x="933" y="854"/>
                  </a:lnTo>
                  <a:lnTo>
                    <a:pt x="933" y="856"/>
                  </a:lnTo>
                  <a:lnTo>
                    <a:pt x="931" y="858"/>
                  </a:lnTo>
                  <a:lnTo>
                    <a:pt x="930" y="864"/>
                  </a:lnTo>
                  <a:lnTo>
                    <a:pt x="928" y="868"/>
                  </a:lnTo>
                  <a:lnTo>
                    <a:pt x="928" y="872"/>
                  </a:lnTo>
                  <a:lnTo>
                    <a:pt x="926" y="876"/>
                  </a:lnTo>
                  <a:lnTo>
                    <a:pt x="924" y="879"/>
                  </a:lnTo>
                  <a:lnTo>
                    <a:pt x="922" y="883"/>
                  </a:lnTo>
                  <a:lnTo>
                    <a:pt x="922" y="885"/>
                  </a:lnTo>
                  <a:lnTo>
                    <a:pt x="920" y="887"/>
                  </a:lnTo>
                  <a:lnTo>
                    <a:pt x="918" y="889"/>
                  </a:lnTo>
                  <a:lnTo>
                    <a:pt x="916" y="891"/>
                  </a:lnTo>
                  <a:lnTo>
                    <a:pt x="914" y="893"/>
                  </a:lnTo>
                  <a:lnTo>
                    <a:pt x="910" y="893"/>
                  </a:lnTo>
                  <a:lnTo>
                    <a:pt x="908" y="895"/>
                  </a:lnTo>
                  <a:lnTo>
                    <a:pt x="906" y="897"/>
                  </a:lnTo>
                  <a:lnTo>
                    <a:pt x="905" y="900"/>
                  </a:lnTo>
                  <a:lnTo>
                    <a:pt x="905" y="904"/>
                  </a:lnTo>
                  <a:lnTo>
                    <a:pt x="903" y="908"/>
                  </a:lnTo>
                  <a:lnTo>
                    <a:pt x="903" y="912"/>
                  </a:lnTo>
                  <a:lnTo>
                    <a:pt x="901" y="914"/>
                  </a:lnTo>
                  <a:lnTo>
                    <a:pt x="897" y="916"/>
                  </a:lnTo>
                  <a:lnTo>
                    <a:pt x="897" y="918"/>
                  </a:lnTo>
                  <a:lnTo>
                    <a:pt x="895" y="918"/>
                  </a:lnTo>
                  <a:lnTo>
                    <a:pt x="893" y="920"/>
                  </a:lnTo>
                  <a:lnTo>
                    <a:pt x="889" y="922"/>
                  </a:lnTo>
                  <a:lnTo>
                    <a:pt x="887" y="922"/>
                  </a:lnTo>
                  <a:lnTo>
                    <a:pt x="883" y="922"/>
                  </a:lnTo>
                  <a:lnTo>
                    <a:pt x="880" y="920"/>
                  </a:lnTo>
                  <a:lnTo>
                    <a:pt x="878" y="922"/>
                  </a:lnTo>
                  <a:lnTo>
                    <a:pt x="874" y="922"/>
                  </a:lnTo>
                  <a:lnTo>
                    <a:pt x="872" y="924"/>
                  </a:lnTo>
                  <a:lnTo>
                    <a:pt x="870" y="925"/>
                  </a:lnTo>
                  <a:lnTo>
                    <a:pt x="866" y="927"/>
                  </a:lnTo>
                  <a:lnTo>
                    <a:pt x="864" y="929"/>
                  </a:lnTo>
                  <a:lnTo>
                    <a:pt x="862" y="931"/>
                  </a:lnTo>
                  <a:lnTo>
                    <a:pt x="860" y="931"/>
                  </a:lnTo>
                  <a:lnTo>
                    <a:pt x="858" y="933"/>
                  </a:lnTo>
                  <a:lnTo>
                    <a:pt x="857" y="933"/>
                  </a:lnTo>
                  <a:lnTo>
                    <a:pt x="855" y="935"/>
                  </a:lnTo>
                  <a:lnTo>
                    <a:pt x="855" y="937"/>
                  </a:lnTo>
                  <a:lnTo>
                    <a:pt x="853" y="941"/>
                  </a:lnTo>
                  <a:lnTo>
                    <a:pt x="851" y="945"/>
                  </a:lnTo>
                  <a:lnTo>
                    <a:pt x="849" y="948"/>
                  </a:lnTo>
                  <a:lnTo>
                    <a:pt x="847" y="950"/>
                  </a:lnTo>
                  <a:lnTo>
                    <a:pt x="845" y="952"/>
                  </a:lnTo>
                  <a:lnTo>
                    <a:pt x="843" y="952"/>
                  </a:lnTo>
                  <a:lnTo>
                    <a:pt x="841" y="954"/>
                  </a:lnTo>
                  <a:lnTo>
                    <a:pt x="837" y="954"/>
                  </a:lnTo>
                  <a:lnTo>
                    <a:pt x="832" y="954"/>
                  </a:lnTo>
                  <a:lnTo>
                    <a:pt x="826" y="954"/>
                  </a:lnTo>
                  <a:lnTo>
                    <a:pt x="820" y="956"/>
                  </a:lnTo>
                  <a:lnTo>
                    <a:pt x="818" y="956"/>
                  </a:lnTo>
                  <a:lnTo>
                    <a:pt x="812" y="956"/>
                  </a:lnTo>
                  <a:lnTo>
                    <a:pt x="807" y="956"/>
                  </a:lnTo>
                  <a:lnTo>
                    <a:pt x="803" y="956"/>
                  </a:lnTo>
                  <a:lnTo>
                    <a:pt x="799" y="956"/>
                  </a:lnTo>
                  <a:lnTo>
                    <a:pt x="795" y="956"/>
                  </a:lnTo>
                  <a:lnTo>
                    <a:pt x="793" y="956"/>
                  </a:lnTo>
                  <a:lnTo>
                    <a:pt x="789" y="958"/>
                  </a:lnTo>
                  <a:lnTo>
                    <a:pt x="785" y="956"/>
                  </a:lnTo>
                  <a:lnTo>
                    <a:pt x="778" y="958"/>
                  </a:lnTo>
                  <a:lnTo>
                    <a:pt x="774" y="958"/>
                  </a:lnTo>
                  <a:lnTo>
                    <a:pt x="768" y="958"/>
                  </a:lnTo>
                  <a:lnTo>
                    <a:pt x="762" y="958"/>
                  </a:lnTo>
                  <a:lnTo>
                    <a:pt x="759" y="958"/>
                  </a:lnTo>
                  <a:lnTo>
                    <a:pt x="753" y="958"/>
                  </a:lnTo>
                  <a:lnTo>
                    <a:pt x="749" y="956"/>
                  </a:lnTo>
                  <a:lnTo>
                    <a:pt x="745" y="956"/>
                  </a:lnTo>
                  <a:lnTo>
                    <a:pt x="743" y="958"/>
                  </a:lnTo>
                  <a:lnTo>
                    <a:pt x="741" y="958"/>
                  </a:lnTo>
                  <a:lnTo>
                    <a:pt x="739" y="960"/>
                  </a:lnTo>
                  <a:lnTo>
                    <a:pt x="734" y="973"/>
                  </a:lnTo>
                  <a:lnTo>
                    <a:pt x="732" y="975"/>
                  </a:lnTo>
                  <a:lnTo>
                    <a:pt x="730" y="979"/>
                  </a:lnTo>
                  <a:lnTo>
                    <a:pt x="726" y="987"/>
                  </a:lnTo>
                  <a:lnTo>
                    <a:pt x="722" y="993"/>
                  </a:lnTo>
                  <a:lnTo>
                    <a:pt x="720" y="996"/>
                  </a:lnTo>
                  <a:lnTo>
                    <a:pt x="718" y="1000"/>
                  </a:lnTo>
                  <a:lnTo>
                    <a:pt x="716" y="1004"/>
                  </a:lnTo>
                  <a:lnTo>
                    <a:pt x="714" y="1008"/>
                  </a:lnTo>
                  <a:lnTo>
                    <a:pt x="713" y="1008"/>
                  </a:lnTo>
                  <a:lnTo>
                    <a:pt x="713" y="1010"/>
                  </a:lnTo>
                  <a:lnTo>
                    <a:pt x="707" y="1014"/>
                  </a:lnTo>
                  <a:lnTo>
                    <a:pt x="705" y="1018"/>
                  </a:lnTo>
                  <a:lnTo>
                    <a:pt x="699" y="1021"/>
                  </a:lnTo>
                  <a:lnTo>
                    <a:pt x="697" y="1023"/>
                  </a:lnTo>
                  <a:lnTo>
                    <a:pt x="691" y="1029"/>
                  </a:lnTo>
                  <a:lnTo>
                    <a:pt x="684" y="1035"/>
                  </a:lnTo>
                  <a:lnTo>
                    <a:pt x="676" y="1041"/>
                  </a:lnTo>
                  <a:lnTo>
                    <a:pt x="672" y="1044"/>
                  </a:lnTo>
                  <a:lnTo>
                    <a:pt x="666" y="1050"/>
                  </a:lnTo>
                  <a:lnTo>
                    <a:pt x="665" y="1052"/>
                  </a:lnTo>
                  <a:lnTo>
                    <a:pt x="657" y="1058"/>
                  </a:lnTo>
                  <a:lnTo>
                    <a:pt x="657" y="1060"/>
                  </a:lnTo>
                  <a:lnTo>
                    <a:pt x="645" y="1073"/>
                  </a:lnTo>
                  <a:lnTo>
                    <a:pt x="643" y="1073"/>
                  </a:lnTo>
                  <a:lnTo>
                    <a:pt x="643" y="1071"/>
                  </a:lnTo>
                  <a:lnTo>
                    <a:pt x="641" y="1071"/>
                  </a:lnTo>
                  <a:lnTo>
                    <a:pt x="640" y="1071"/>
                  </a:lnTo>
                  <a:lnTo>
                    <a:pt x="640" y="1069"/>
                  </a:lnTo>
                  <a:lnTo>
                    <a:pt x="638" y="1068"/>
                  </a:lnTo>
                  <a:lnTo>
                    <a:pt x="640" y="1066"/>
                  </a:lnTo>
                  <a:lnTo>
                    <a:pt x="638" y="1064"/>
                  </a:lnTo>
                  <a:lnTo>
                    <a:pt x="638" y="1062"/>
                  </a:lnTo>
                  <a:lnTo>
                    <a:pt x="638" y="1060"/>
                  </a:lnTo>
                  <a:lnTo>
                    <a:pt x="638" y="1062"/>
                  </a:lnTo>
                  <a:lnTo>
                    <a:pt x="636" y="1062"/>
                  </a:lnTo>
                  <a:lnTo>
                    <a:pt x="636" y="1060"/>
                  </a:lnTo>
                  <a:lnTo>
                    <a:pt x="634" y="1058"/>
                  </a:lnTo>
                  <a:lnTo>
                    <a:pt x="630" y="1056"/>
                  </a:lnTo>
                  <a:lnTo>
                    <a:pt x="628" y="1056"/>
                  </a:lnTo>
                  <a:lnTo>
                    <a:pt x="624" y="1056"/>
                  </a:lnTo>
                  <a:lnTo>
                    <a:pt x="624" y="1054"/>
                  </a:lnTo>
                  <a:lnTo>
                    <a:pt x="620" y="1054"/>
                  </a:lnTo>
                  <a:lnTo>
                    <a:pt x="618" y="1054"/>
                  </a:lnTo>
                  <a:lnTo>
                    <a:pt x="617" y="1052"/>
                  </a:lnTo>
                  <a:lnTo>
                    <a:pt x="615" y="1052"/>
                  </a:lnTo>
                  <a:lnTo>
                    <a:pt x="613" y="1052"/>
                  </a:lnTo>
                  <a:lnTo>
                    <a:pt x="611" y="1052"/>
                  </a:lnTo>
                  <a:lnTo>
                    <a:pt x="609" y="1050"/>
                  </a:lnTo>
                  <a:lnTo>
                    <a:pt x="611" y="1048"/>
                  </a:lnTo>
                  <a:lnTo>
                    <a:pt x="609" y="1046"/>
                  </a:lnTo>
                  <a:lnTo>
                    <a:pt x="609" y="1048"/>
                  </a:lnTo>
                  <a:lnTo>
                    <a:pt x="607" y="1050"/>
                  </a:lnTo>
                  <a:lnTo>
                    <a:pt x="603" y="1048"/>
                  </a:lnTo>
                  <a:lnTo>
                    <a:pt x="599" y="1046"/>
                  </a:lnTo>
                  <a:lnTo>
                    <a:pt x="593" y="1043"/>
                  </a:lnTo>
                  <a:lnTo>
                    <a:pt x="593" y="1041"/>
                  </a:lnTo>
                  <a:lnTo>
                    <a:pt x="593" y="1039"/>
                  </a:lnTo>
                  <a:lnTo>
                    <a:pt x="590" y="1035"/>
                  </a:lnTo>
                  <a:lnTo>
                    <a:pt x="586" y="1033"/>
                  </a:lnTo>
                  <a:lnTo>
                    <a:pt x="586" y="1031"/>
                  </a:lnTo>
                  <a:lnTo>
                    <a:pt x="584" y="1029"/>
                  </a:lnTo>
                  <a:lnTo>
                    <a:pt x="584" y="1027"/>
                  </a:lnTo>
                  <a:lnTo>
                    <a:pt x="578" y="1025"/>
                  </a:lnTo>
                  <a:lnTo>
                    <a:pt x="574" y="1023"/>
                  </a:lnTo>
                  <a:lnTo>
                    <a:pt x="572" y="1023"/>
                  </a:lnTo>
                  <a:lnTo>
                    <a:pt x="570" y="1021"/>
                  </a:lnTo>
                  <a:lnTo>
                    <a:pt x="569" y="1020"/>
                  </a:lnTo>
                  <a:lnTo>
                    <a:pt x="565" y="1018"/>
                  </a:lnTo>
                  <a:lnTo>
                    <a:pt x="563" y="1018"/>
                  </a:lnTo>
                  <a:lnTo>
                    <a:pt x="563" y="1016"/>
                  </a:lnTo>
                  <a:lnTo>
                    <a:pt x="561" y="1016"/>
                  </a:lnTo>
                  <a:lnTo>
                    <a:pt x="559" y="1014"/>
                  </a:lnTo>
                  <a:lnTo>
                    <a:pt x="561" y="1012"/>
                  </a:lnTo>
                  <a:lnTo>
                    <a:pt x="561" y="1010"/>
                  </a:lnTo>
                  <a:lnTo>
                    <a:pt x="559" y="1008"/>
                  </a:lnTo>
                  <a:lnTo>
                    <a:pt x="557" y="1004"/>
                  </a:lnTo>
                  <a:lnTo>
                    <a:pt x="551" y="1002"/>
                  </a:lnTo>
                  <a:lnTo>
                    <a:pt x="549" y="1000"/>
                  </a:lnTo>
                  <a:lnTo>
                    <a:pt x="549" y="998"/>
                  </a:lnTo>
                  <a:lnTo>
                    <a:pt x="547" y="996"/>
                  </a:lnTo>
                  <a:lnTo>
                    <a:pt x="545" y="996"/>
                  </a:lnTo>
                  <a:lnTo>
                    <a:pt x="545" y="995"/>
                  </a:lnTo>
                  <a:lnTo>
                    <a:pt x="544" y="995"/>
                  </a:lnTo>
                  <a:lnTo>
                    <a:pt x="542" y="995"/>
                  </a:lnTo>
                  <a:lnTo>
                    <a:pt x="540" y="995"/>
                  </a:lnTo>
                  <a:lnTo>
                    <a:pt x="538" y="993"/>
                  </a:lnTo>
                  <a:lnTo>
                    <a:pt x="536" y="991"/>
                  </a:lnTo>
                  <a:lnTo>
                    <a:pt x="526" y="989"/>
                  </a:lnTo>
                  <a:lnTo>
                    <a:pt x="521" y="987"/>
                  </a:lnTo>
                  <a:lnTo>
                    <a:pt x="519" y="985"/>
                  </a:lnTo>
                  <a:lnTo>
                    <a:pt x="519" y="983"/>
                  </a:lnTo>
                  <a:lnTo>
                    <a:pt x="522" y="985"/>
                  </a:lnTo>
                  <a:lnTo>
                    <a:pt x="524" y="985"/>
                  </a:lnTo>
                  <a:lnTo>
                    <a:pt x="522" y="983"/>
                  </a:lnTo>
                  <a:lnTo>
                    <a:pt x="519" y="983"/>
                  </a:lnTo>
                  <a:lnTo>
                    <a:pt x="517" y="983"/>
                  </a:lnTo>
                  <a:lnTo>
                    <a:pt x="515" y="981"/>
                  </a:lnTo>
                  <a:lnTo>
                    <a:pt x="513" y="981"/>
                  </a:lnTo>
                  <a:lnTo>
                    <a:pt x="513" y="983"/>
                  </a:lnTo>
                  <a:lnTo>
                    <a:pt x="515" y="983"/>
                  </a:lnTo>
                  <a:lnTo>
                    <a:pt x="519" y="983"/>
                  </a:lnTo>
                  <a:lnTo>
                    <a:pt x="519" y="985"/>
                  </a:lnTo>
                  <a:lnTo>
                    <a:pt x="515" y="985"/>
                  </a:lnTo>
                  <a:lnTo>
                    <a:pt x="515" y="983"/>
                  </a:lnTo>
                  <a:lnTo>
                    <a:pt x="511" y="983"/>
                  </a:lnTo>
                  <a:lnTo>
                    <a:pt x="507" y="981"/>
                  </a:lnTo>
                  <a:lnTo>
                    <a:pt x="503" y="979"/>
                  </a:lnTo>
                  <a:lnTo>
                    <a:pt x="499" y="977"/>
                  </a:lnTo>
                  <a:lnTo>
                    <a:pt x="497" y="977"/>
                  </a:lnTo>
                  <a:lnTo>
                    <a:pt x="496" y="977"/>
                  </a:lnTo>
                  <a:lnTo>
                    <a:pt x="492" y="975"/>
                  </a:lnTo>
                  <a:lnTo>
                    <a:pt x="486" y="973"/>
                  </a:lnTo>
                  <a:lnTo>
                    <a:pt x="484" y="973"/>
                  </a:lnTo>
                  <a:lnTo>
                    <a:pt x="482" y="973"/>
                  </a:lnTo>
                  <a:lnTo>
                    <a:pt x="480" y="972"/>
                  </a:lnTo>
                  <a:lnTo>
                    <a:pt x="478" y="972"/>
                  </a:lnTo>
                  <a:lnTo>
                    <a:pt x="474" y="970"/>
                  </a:lnTo>
                  <a:lnTo>
                    <a:pt x="472" y="970"/>
                  </a:lnTo>
                  <a:lnTo>
                    <a:pt x="469" y="970"/>
                  </a:lnTo>
                  <a:lnTo>
                    <a:pt x="469" y="968"/>
                  </a:lnTo>
                  <a:lnTo>
                    <a:pt x="463" y="968"/>
                  </a:lnTo>
                  <a:lnTo>
                    <a:pt x="461" y="968"/>
                  </a:lnTo>
                  <a:lnTo>
                    <a:pt x="459" y="968"/>
                  </a:lnTo>
                  <a:lnTo>
                    <a:pt x="459" y="966"/>
                  </a:lnTo>
                  <a:lnTo>
                    <a:pt x="457" y="966"/>
                  </a:lnTo>
                  <a:lnTo>
                    <a:pt x="455" y="966"/>
                  </a:lnTo>
                  <a:lnTo>
                    <a:pt x="453" y="966"/>
                  </a:lnTo>
                  <a:lnTo>
                    <a:pt x="449" y="966"/>
                  </a:lnTo>
                  <a:lnTo>
                    <a:pt x="449" y="964"/>
                  </a:lnTo>
                  <a:lnTo>
                    <a:pt x="446" y="964"/>
                  </a:lnTo>
                  <a:lnTo>
                    <a:pt x="444" y="964"/>
                  </a:lnTo>
                  <a:lnTo>
                    <a:pt x="440" y="964"/>
                  </a:lnTo>
                  <a:lnTo>
                    <a:pt x="440" y="962"/>
                  </a:lnTo>
                  <a:lnTo>
                    <a:pt x="438" y="962"/>
                  </a:lnTo>
                  <a:lnTo>
                    <a:pt x="438" y="960"/>
                  </a:lnTo>
                  <a:lnTo>
                    <a:pt x="436" y="960"/>
                  </a:lnTo>
                  <a:lnTo>
                    <a:pt x="434" y="960"/>
                  </a:lnTo>
                  <a:lnTo>
                    <a:pt x="436" y="958"/>
                  </a:lnTo>
                  <a:lnTo>
                    <a:pt x="436" y="954"/>
                  </a:lnTo>
                  <a:lnTo>
                    <a:pt x="440" y="956"/>
                  </a:lnTo>
                  <a:lnTo>
                    <a:pt x="442" y="956"/>
                  </a:lnTo>
                  <a:lnTo>
                    <a:pt x="442" y="954"/>
                  </a:lnTo>
                  <a:lnTo>
                    <a:pt x="442" y="952"/>
                  </a:lnTo>
                  <a:lnTo>
                    <a:pt x="442" y="950"/>
                  </a:lnTo>
                  <a:lnTo>
                    <a:pt x="444" y="948"/>
                  </a:lnTo>
                  <a:lnTo>
                    <a:pt x="442" y="948"/>
                  </a:lnTo>
                  <a:lnTo>
                    <a:pt x="442" y="950"/>
                  </a:lnTo>
                  <a:lnTo>
                    <a:pt x="440" y="950"/>
                  </a:lnTo>
                  <a:lnTo>
                    <a:pt x="440" y="952"/>
                  </a:lnTo>
                  <a:lnTo>
                    <a:pt x="440" y="954"/>
                  </a:lnTo>
                  <a:lnTo>
                    <a:pt x="438" y="954"/>
                  </a:lnTo>
                  <a:lnTo>
                    <a:pt x="438" y="950"/>
                  </a:lnTo>
                  <a:lnTo>
                    <a:pt x="438" y="948"/>
                  </a:lnTo>
                  <a:lnTo>
                    <a:pt x="438" y="947"/>
                  </a:lnTo>
                  <a:lnTo>
                    <a:pt x="436" y="945"/>
                  </a:lnTo>
                  <a:lnTo>
                    <a:pt x="434" y="945"/>
                  </a:lnTo>
                  <a:lnTo>
                    <a:pt x="432" y="943"/>
                  </a:lnTo>
                  <a:lnTo>
                    <a:pt x="430" y="943"/>
                  </a:lnTo>
                  <a:lnTo>
                    <a:pt x="426" y="939"/>
                  </a:lnTo>
                  <a:lnTo>
                    <a:pt x="424" y="939"/>
                  </a:lnTo>
                  <a:lnTo>
                    <a:pt x="423" y="937"/>
                  </a:lnTo>
                  <a:lnTo>
                    <a:pt x="421" y="937"/>
                  </a:lnTo>
                  <a:lnTo>
                    <a:pt x="417" y="935"/>
                  </a:lnTo>
                  <a:lnTo>
                    <a:pt x="415" y="935"/>
                  </a:lnTo>
                  <a:lnTo>
                    <a:pt x="411" y="933"/>
                  </a:lnTo>
                  <a:lnTo>
                    <a:pt x="407" y="931"/>
                  </a:lnTo>
                  <a:lnTo>
                    <a:pt x="405" y="929"/>
                  </a:lnTo>
                  <a:lnTo>
                    <a:pt x="403" y="929"/>
                  </a:lnTo>
                  <a:lnTo>
                    <a:pt x="401" y="927"/>
                  </a:lnTo>
                  <a:lnTo>
                    <a:pt x="400" y="927"/>
                  </a:lnTo>
                  <a:lnTo>
                    <a:pt x="398" y="927"/>
                  </a:lnTo>
                  <a:lnTo>
                    <a:pt x="396" y="927"/>
                  </a:lnTo>
                  <a:lnTo>
                    <a:pt x="394" y="925"/>
                  </a:lnTo>
                  <a:lnTo>
                    <a:pt x="392" y="925"/>
                  </a:lnTo>
                  <a:lnTo>
                    <a:pt x="392" y="924"/>
                  </a:lnTo>
                  <a:lnTo>
                    <a:pt x="390" y="924"/>
                  </a:lnTo>
                  <a:lnTo>
                    <a:pt x="388" y="924"/>
                  </a:lnTo>
                  <a:lnTo>
                    <a:pt x="386" y="924"/>
                  </a:lnTo>
                  <a:lnTo>
                    <a:pt x="386" y="922"/>
                  </a:lnTo>
                  <a:lnTo>
                    <a:pt x="384" y="922"/>
                  </a:lnTo>
                  <a:lnTo>
                    <a:pt x="382" y="920"/>
                  </a:lnTo>
                  <a:lnTo>
                    <a:pt x="384" y="918"/>
                  </a:lnTo>
                  <a:lnTo>
                    <a:pt x="386" y="918"/>
                  </a:lnTo>
                  <a:lnTo>
                    <a:pt x="386" y="916"/>
                  </a:lnTo>
                  <a:lnTo>
                    <a:pt x="386" y="914"/>
                  </a:lnTo>
                  <a:lnTo>
                    <a:pt x="384" y="912"/>
                  </a:lnTo>
                  <a:lnTo>
                    <a:pt x="380" y="910"/>
                  </a:lnTo>
                  <a:lnTo>
                    <a:pt x="380" y="908"/>
                  </a:lnTo>
                  <a:lnTo>
                    <a:pt x="378" y="908"/>
                  </a:lnTo>
                  <a:lnTo>
                    <a:pt x="376" y="908"/>
                  </a:lnTo>
                  <a:lnTo>
                    <a:pt x="373" y="906"/>
                  </a:lnTo>
                  <a:lnTo>
                    <a:pt x="371" y="906"/>
                  </a:lnTo>
                  <a:lnTo>
                    <a:pt x="369" y="904"/>
                  </a:lnTo>
                  <a:lnTo>
                    <a:pt x="365" y="904"/>
                  </a:lnTo>
                  <a:lnTo>
                    <a:pt x="359" y="900"/>
                  </a:lnTo>
                  <a:lnTo>
                    <a:pt x="357" y="900"/>
                  </a:lnTo>
                  <a:lnTo>
                    <a:pt x="355" y="900"/>
                  </a:lnTo>
                  <a:lnTo>
                    <a:pt x="353" y="897"/>
                  </a:lnTo>
                  <a:lnTo>
                    <a:pt x="352" y="897"/>
                  </a:lnTo>
                  <a:lnTo>
                    <a:pt x="352" y="895"/>
                  </a:lnTo>
                  <a:lnTo>
                    <a:pt x="350" y="895"/>
                  </a:lnTo>
                  <a:lnTo>
                    <a:pt x="348" y="893"/>
                  </a:lnTo>
                  <a:lnTo>
                    <a:pt x="346" y="893"/>
                  </a:lnTo>
                  <a:lnTo>
                    <a:pt x="346" y="891"/>
                  </a:lnTo>
                  <a:lnTo>
                    <a:pt x="342" y="891"/>
                  </a:lnTo>
                  <a:lnTo>
                    <a:pt x="342" y="889"/>
                  </a:lnTo>
                  <a:lnTo>
                    <a:pt x="340" y="889"/>
                  </a:lnTo>
                  <a:lnTo>
                    <a:pt x="336" y="885"/>
                  </a:lnTo>
                  <a:lnTo>
                    <a:pt x="338" y="883"/>
                  </a:lnTo>
                  <a:lnTo>
                    <a:pt x="336" y="883"/>
                  </a:lnTo>
                  <a:lnTo>
                    <a:pt x="332" y="879"/>
                  </a:lnTo>
                  <a:lnTo>
                    <a:pt x="330" y="879"/>
                  </a:lnTo>
                  <a:lnTo>
                    <a:pt x="327" y="877"/>
                  </a:lnTo>
                  <a:lnTo>
                    <a:pt x="323" y="877"/>
                  </a:lnTo>
                  <a:lnTo>
                    <a:pt x="321" y="876"/>
                  </a:lnTo>
                  <a:lnTo>
                    <a:pt x="319" y="876"/>
                  </a:lnTo>
                  <a:lnTo>
                    <a:pt x="317" y="874"/>
                  </a:lnTo>
                  <a:lnTo>
                    <a:pt x="313" y="874"/>
                  </a:lnTo>
                  <a:lnTo>
                    <a:pt x="313" y="872"/>
                  </a:lnTo>
                  <a:lnTo>
                    <a:pt x="311" y="872"/>
                  </a:lnTo>
                  <a:lnTo>
                    <a:pt x="309" y="872"/>
                  </a:lnTo>
                  <a:lnTo>
                    <a:pt x="307" y="872"/>
                  </a:lnTo>
                  <a:lnTo>
                    <a:pt x="305" y="868"/>
                  </a:lnTo>
                  <a:lnTo>
                    <a:pt x="302" y="868"/>
                  </a:lnTo>
                  <a:lnTo>
                    <a:pt x="300" y="868"/>
                  </a:lnTo>
                  <a:lnTo>
                    <a:pt x="300" y="866"/>
                  </a:lnTo>
                  <a:lnTo>
                    <a:pt x="298" y="864"/>
                  </a:lnTo>
                  <a:lnTo>
                    <a:pt x="296" y="864"/>
                  </a:lnTo>
                  <a:lnTo>
                    <a:pt x="290" y="862"/>
                  </a:lnTo>
                  <a:lnTo>
                    <a:pt x="284" y="860"/>
                  </a:lnTo>
                  <a:lnTo>
                    <a:pt x="282" y="858"/>
                  </a:lnTo>
                  <a:lnTo>
                    <a:pt x="279" y="856"/>
                  </a:lnTo>
                  <a:lnTo>
                    <a:pt x="275" y="854"/>
                  </a:lnTo>
                  <a:lnTo>
                    <a:pt x="277" y="852"/>
                  </a:lnTo>
                  <a:lnTo>
                    <a:pt x="277" y="854"/>
                  </a:lnTo>
                  <a:lnTo>
                    <a:pt x="279" y="854"/>
                  </a:lnTo>
                  <a:lnTo>
                    <a:pt x="282" y="851"/>
                  </a:lnTo>
                  <a:lnTo>
                    <a:pt x="284" y="849"/>
                  </a:lnTo>
                  <a:lnTo>
                    <a:pt x="284" y="847"/>
                  </a:lnTo>
                  <a:lnTo>
                    <a:pt x="284" y="845"/>
                  </a:lnTo>
                  <a:lnTo>
                    <a:pt x="284" y="843"/>
                  </a:lnTo>
                  <a:lnTo>
                    <a:pt x="282" y="841"/>
                  </a:lnTo>
                  <a:lnTo>
                    <a:pt x="280" y="837"/>
                  </a:lnTo>
                  <a:lnTo>
                    <a:pt x="279" y="837"/>
                  </a:lnTo>
                  <a:lnTo>
                    <a:pt x="277" y="835"/>
                  </a:lnTo>
                  <a:lnTo>
                    <a:pt x="273" y="833"/>
                  </a:lnTo>
                  <a:lnTo>
                    <a:pt x="271" y="831"/>
                  </a:lnTo>
                  <a:lnTo>
                    <a:pt x="269" y="831"/>
                  </a:lnTo>
                  <a:lnTo>
                    <a:pt x="265" y="829"/>
                  </a:lnTo>
                  <a:lnTo>
                    <a:pt x="263" y="829"/>
                  </a:lnTo>
                  <a:lnTo>
                    <a:pt x="259" y="828"/>
                  </a:lnTo>
                  <a:lnTo>
                    <a:pt x="257" y="826"/>
                  </a:lnTo>
                  <a:lnTo>
                    <a:pt x="254" y="824"/>
                  </a:lnTo>
                  <a:lnTo>
                    <a:pt x="252" y="824"/>
                  </a:lnTo>
                  <a:lnTo>
                    <a:pt x="250" y="824"/>
                  </a:lnTo>
                  <a:lnTo>
                    <a:pt x="248" y="822"/>
                  </a:lnTo>
                  <a:lnTo>
                    <a:pt x="246" y="822"/>
                  </a:lnTo>
                  <a:lnTo>
                    <a:pt x="244" y="820"/>
                  </a:lnTo>
                  <a:lnTo>
                    <a:pt x="246" y="820"/>
                  </a:lnTo>
                  <a:lnTo>
                    <a:pt x="246" y="818"/>
                  </a:lnTo>
                  <a:lnTo>
                    <a:pt x="248" y="816"/>
                  </a:lnTo>
                  <a:lnTo>
                    <a:pt x="250" y="814"/>
                  </a:lnTo>
                  <a:lnTo>
                    <a:pt x="252" y="816"/>
                  </a:lnTo>
                  <a:lnTo>
                    <a:pt x="254" y="816"/>
                  </a:lnTo>
                  <a:lnTo>
                    <a:pt x="254" y="814"/>
                  </a:lnTo>
                  <a:lnTo>
                    <a:pt x="252" y="814"/>
                  </a:lnTo>
                  <a:lnTo>
                    <a:pt x="250" y="812"/>
                  </a:lnTo>
                  <a:lnTo>
                    <a:pt x="248" y="812"/>
                  </a:lnTo>
                  <a:lnTo>
                    <a:pt x="246" y="812"/>
                  </a:lnTo>
                  <a:lnTo>
                    <a:pt x="246" y="814"/>
                  </a:lnTo>
                  <a:lnTo>
                    <a:pt x="244" y="816"/>
                  </a:lnTo>
                  <a:lnTo>
                    <a:pt x="244" y="818"/>
                  </a:lnTo>
                  <a:lnTo>
                    <a:pt x="242" y="818"/>
                  </a:lnTo>
                  <a:lnTo>
                    <a:pt x="240" y="816"/>
                  </a:lnTo>
                  <a:lnTo>
                    <a:pt x="238" y="816"/>
                  </a:lnTo>
                  <a:lnTo>
                    <a:pt x="236" y="814"/>
                  </a:lnTo>
                  <a:lnTo>
                    <a:pt x="234" y="814"/>
                  </a:lnTo>
                  <a:lnTo>
                    <a:pt x="232" y="812"/>
                  </a:lnTo>
                  <a:lnTo>
                    <a:pt x="229" y="808"/>
                  </a:lnTo>
                  <a:lnTo>
                    <a:pt x="227" y="808"/>
                  </a:lnTo>
                  <a:lnTo>
                    <a:pt x="225" y="806"/>
                  </a:lnTo>
                  <a:lnTo>
                    <a:pt x="225" y="804"/>
                  </a:lnTo>
                  <a:lnTo>
                    <a:pt x="225" y="803"/>
                  </a:lnTo>
                  <a:lnTo>
                    <a:pt x="227" y="804"/>
                  </a:lnTo>
                  <a:lnTo>
                    <a:pt x="227" y="803"/>
                  </a:lnTo>
                  <a:lnTo>
                    <a:pt x="227" y="801"/>
                  </a:lnTo>
                  <a:lnTo>
                    <a:pt x="225" y="799"/>
                  </a:lnTo>
                  <a:lnTo>
                    <a:pt x="223" y="799"/>
                  </a:lnTo>
                  <a:lnTo>
                    <a:pt x="221" y="797"/>
                  </a:lnTo>
                  <a:lnTo>
                    <a:pt x="219" y="797"/>
                  </a:lnTo>
                  <a:lnTo>
                    <a:pt x="217" y="795"/>
                  </a:lnTo>
                  <a:lnTo>
                    <a:pt x="215" y="795"/>
                  </a:lnTo>
                  <a:lnTo>
                    <a:pt x="211" y="791"/>
                  </a:lnTo>
                  <a:lnTo>
                    <a:pt x="209" y="791"/>
                  </a:lnTo>
                  <a:lnTo>
                    <a:pt x="206" y="789"/>
                  </a:lnTo>
                  <a:lnTo>
                    <a:pt x="206" y="787"/>
                  </a:lnTo>
                  <a:lnTo>
                    <a:pt x="202" y="785"/>
                  </a:lnTo>
                  <a:lnTo>
                    <a:pt x="196" y="780"/>
                  </a:lnTo>
                  <a:lnTo>
                    <a:pt x="194" y="780"/>
                  </a:lnTo>
                  <a:lnTo>
                    <a:pt x="192" y="778"/>
                  </a:lnTo>
                  <a:lnTo>
                    <a:pt x="190" y="776"/>
                  </a:lnTo>
                  <a:lnTo>
                    <a:pt x="188" y="774"/>
                  </a:lnTo>
                  <a:lnTo>
                    <a:pt x="186" y="772"/>
                  </a:lnTo>
                  <a:lnTo>
                    <a:pt x="184" y="772"/>
                  </a:lnTo>
                  <a:lnTo>
                    <a:pt x="184" y="770"/>
                  </a:lnTo>
                  <a:lnTo>
                    <a:pt x="184" y="768"/>
                  </a:lnTo>
                  <a:lnTo>
                    <a:pt x="183" y="766"/>
                  </a:lnTo>
                  <a:lnTo>
                    <a:pt x="179" y="762"/>
                  </a:lnTo>
                  <a:lnTo>
                    <a:pt x="177" y="760"/>
                  </a:lnTo>
                  <a:lnTo>
                    <a:pt x="175" y="760"/>
                  </a:lnTo>
                  <a:lnTo>
                    <a:pt x="173" y="758"/>
                  </a:lnTo>
                  <a:lnTo>
                    <a:pt x="171" y="758"/>
                  </a:lnTo>
                  <a:lnTo>
                    <a:pt x="169" y="755"/>
                  </a:lnTo>
                  <a:lnTo>
                    <a:pt x="171" y="755"/>
                  </a:lnTo>
                  <a:lnTo>
                    <a:pt x="171" y="753"/>
                  </a:lnTo>
                  <a:lnTo>
                    <a:pt x="169" y="751"/>
                  </a:lnTo>
                  <a:lnTo>
                    <a:pt x="167" y="749"/>
                  </a:lnTo>
                  <a:lnTo>
                    <a:pt x="163" y="747"/>
                  </a:lnTo>
                  <a:lnTo>
                    <a:pt x="163" y="745"/>
                  </a:lnTo>
                  <a:lnTo>
                    <a:pt x="163" y="743"/>
                  </a:lnTo>
                  <a:lnTo>
                    <a:pt x="159" y="739"/>
                  </a:lnTo>
                  <a:lnTo>
                    <a:pt x="158" y="737"/>
                  </a:lnTo>
                  <a:lnTo>
                    <a:pt x="154" y="735"/>
                  </a:lnTo>
                  <a:lnTo>
                    <a:pt x="154" y="733"/>
                  </a:lnTo>
                  <a:lnTo>
                    <a:pt x="154" y="732"/>
                  </a:lnTo>
                  <a:lnTo>
                    <a:pt x="154" y="730"/>
                  </a:lnTo>
                  <a:lnTo>
                    <a:pt x="154" y="726"/>
                  </a:lnTo>
                  <a:lnTo>
                    <a:pt x="154" y="724"/>
                  </a:lnTo>
                  <a:lnTo>
                    <a:pt x="154" y="722"/>
                  </a:lnTo>
                  <a:lnTo>
                    <a:pt x="154" y="720"/>
                  </a:lnTo>
                  <a:lnTo>
                    <a:pt x="154" y="718"/>
                  </a:lnTo>
                  <a:lnTo>
                    <a:pt x="152" y="716"/>
                  </a:lnTo>
                  <a:lnTo>
                    <a:pt x="146" y="710"/>
                  </a:lnTo>
                  <a:lnTo>
                    <a:pt x="148" y="710"/>
                  </a:lnTo>
                  <a:lnTo>
                    <a:pt x="146" y="708"/>
                  </a:lnTo>
                  <a:lnTo>
                    <a:pt x="142" y="707"/>
                  </a:lnTo>
                  <a:lnTo>
                    <a:pt x="140" y="707"/>
                  </a:lnTo>
                  <a:lnTo>
                    <a:pt x="140" y="705"/>
                  </a:lnTo>
                  <a:lnTo>
                    <a:pt x="138" y="705"/>
                  </a:lnTo>
                  <a:lnTo>
                    <a:pt x="133" y="699"/>
                  </a:lnTo>
                  <a:lnTo>
                    <a:pt x="129" y="695"/>
                  </a:lnTo>
                  <a:lnTo>
                    <a:pt x="127" y="695"/>
                  </a:lnTo>
                  <a:lnTo>
                    <a:pt x="125" y="693"/>
                  </a:lnTo>
                  <a:lnTo>
                    <a:pt x="123" y="693"/>
                  </a:lnTo>
                  <a:lnTo>
                    <a:pt x="121" y="691"/>
                  </a:lnTo>
                  <a:lnTo>
                    <a:pt x="117" y="687"/>
                  </a:lnTo>
                  <a:lnTo>
                    <a:pt x="115" y="687"/>
                  </a:lnTo>
                  <a:lnTo>
                    <a:pt x="110" y="685"/>
                  </a:lnTo>
                  <a:lnTo>
                    <a:pt x="108" y="684"/>
                  </a:lnTo>
                  <a:lnTo>
                    <a:pt x="106" y="684"/>
                  </a:lnTo>
                  <a:lnTo>
                    <a:pt x="100" y="682"/>
                  </a:lnTo>
                  <a:lnTo>
                    <a:pt x="96" y="680"/>
                  </a:lnTo>
                  <a:lnTo>
                    <a:pt x="94" y="680"/>
                  </a:lnTo>
                  <a:lnTo>
                    <a:pt x="92" y="680"/>
                  </a:lnTo>
                  <a:lnTo>
                    <a:pt x="92" y="678"/>
                  </a:lnTo>
                  <a:lnTo>
                    <a:pt x="90" y="678"/>
                  </a:lnTo>
                  <a:lnTo>
                    <a:pt x="88" y="678"/>
                  </a:lnTo>
                  <a:lnTo>
                    <a:pt x="87" y="676"/>
                  </a:lnTo>
                  <a:lnTo>
                    <a:pt x="90" y="674"/>
                  </a:lnTo>
                  <a:lnTo>
                    <a:pt x="90" y="670"/>
                  </a:lnTo>
                  <a:lnTo>
                    <a:pt x="94" y="670"/>
                  </a:lnTo>
                  <a:lnTo>
                    <a:pt x="96" y="672"/>
                  </a:lnTo>
                  <a:lnTo>
                    <a:pt x="98" y="670"/>
                  </a:lnTo>
                  <a:lnTo>
                    <a:pt x="100" y="670"/>
                  </a:lnTo>
                  <a:lnTo>
                    <a:pt x="100" y="668"/>
                  </a:lnTo>
                  <a:lnTo>
                    <a:pt x="102" y="664"/>
                  </a:lnTo>
                  <a:lnTo>
                    <a:pt x="104" y="662"/>
                  </a:lnTo>
                  <a:lnTo>
                    <a:pt x="104" y="661"/>
                  </a:lnTo>
                  <a:lnTo>
                    <a:pt x="104" y="659"/>
                  </a:lnTo>
                  <a:lnTo>
                    <a:pt x="104" y="657"/>
                  </a:lnTo>
                  <a:lnTo>
                    <a:pt x="108" y="653"/>
                  </a:lnTo>
                  <a:lnTo>
                    <a:pt x="108" y="651"/>
                  </a:lnTo>
                  <a:lnTo>
                    <a:pt x="110" y="651"/>
                  </a:lnTo>
                  <a:lnTo>
                    <a:pt x="111" y="651"/>
                  </a:lnTo>
                  <a:lnTo>
                    <a:pt x="113" y="651"/>
                  </a:lnTo>
                  <a:lnTo>
                    <a:pt x="113" y="649"/>
                  </a:lnTo>
                  <a:lnTo>
                    <a:pt x="110" y="649"/>
                  </a:lnTo>
                  <a:lnTo>
                    <a:pt x="108" y="649"/>
                  </a:lnTo>
                  <a:lnTo>
                    <a:pt x="108" y="651"/>
                  </a:lnTo>
                  <a:lnTo>
                    <a:pt x="108" y="653"/>
                  </a:lnTo>
                  <a:lnTo>
                    <a:pt x="106" y="653"/>
                  </a:lnTo>
                  <a:lnTo>
                    <a:pt x="104" y="655"/>
                  </a:lnTo>
                  <a:lnTo>
                    <a:pt x="102" y="659"/>
                  </a:lnTo>
                  <a:lnTo>
                    <a:pt x="102" y="661"/>
                  </a:lnTo>
                  <a:lnTo>
                    <a:pt x="100" y="664"/>
                  </a:lnTo>
                  <a:lnTo>
                    <a:pt x="98" y="664"/>
                  </a:lnTo>
                  <a:lnTo>
                    <a:pt x="96" y="662"/>
                  </a:lnTo>
                  <a:lnTo>
                    <a:pt x="96" y="664"/>
                  </a:lnTo>
                  <a:lnTo>
                    <a:pt x="98" y="666"/>
                  </a:lnTo>
                  <a:lnTo>
                    <a:pt x="96" y="668"/>
                  </a:lnTo>
                  <a:lnTo>
                    <a:pt x="94" y="668"/>
                  </a:lnTo>
                  <a:lnTo>
                    <a:pt x="94" y="664"/>
                  </a:lnTo>
                  <a:lnTo>
                    <a:pt x="94" y="662"/>
                  </a:lnTo>
                  <a:lnTo>
                    <a:pt x="94" y="661"/>
                  </a:lnTo>
                  <a:lnTo>
                    <a:pt x="94" y="659"/>
                  </a:lnTo>
                  <a:lnTo>
                    <a:pt x="92" y="657"/>
                  </a:lnTo>
                  <a:lnTo>
                    <a:pt x="87" y="649"/>
                  </a:lnTo>
                  <a:lnTo>
                    <a:pt x="85" y="649"/>
                  </a:lnTo>
                  <a:lnTo>
                    <a:pt x="77" y="645"/>
                  </a:lnTo>
                  <a:lnTo>
                    <a:pt x="75" y="645"/>
                  </a:lnTo>
                  <a:lnTo>
                    <a:pt x="73" y="643"/>
                  </a:lnTo>
                  <a:lnTo>
                    <a:pt x="73" y="641"/>
                  </a:lnTo>
                  <a:lnTo>
                    <a:pt x="71" y="641"/>
                  </a:lnTo>
                  <a:lnTo>
                    <a:pt x="69" y="639"/>
                  </a:lnTo>
                  <a:lnTo>
                    <a:pt x="65" y="637"/>
                  </a:lnTo>
                  <a:lnTo>
                    <a:pt x="63" y="637"/>
                  </a:lnTo>
                  <a:lnTo>
                    <a:pt x="60" y="634"/>
                  </a:lnTo>
                  <a:lnTo>
                    <a:pt x="58" y="632"/>
                  </a:lnTo>
                  <a:lnTo>
                    <a:pt x="54" y="630"/>
                  </a:lnTo>
                  <a:lnTo>
                    <a:pt x="52" y="630"/>
                  </a:lnTo>
                  <a:lnTo>
                    <a:pt x="52" y="628"/>
                  </a:lnTo>
                  <a:lnTo>
                    <a:pt x="50" y="628"/>
                  </a:lnTo>
                  <a:lnTo>
                    <a:pt x="48" y="626"/>
                  </a:lnTo>
                  <a:lnTo>
                    <a:pt x="48" y="624"/>
                  </a:lnTo>
                  <a:lnTo>
                    <a:pt x="46" y="624"/>
                  </a:lnTo>
                  <a:lnTo>
                    <a:pt x="44" y="622"/>
                  </a:lnTo>
                  <a:lnTo>
                    <a:pt x="40" y="620"/>
                  </a:lnTo>
                  <a:lnTo>
                    <a:pt x="40" y="618"/>
                  </a:lnTo>
                  <a:lnTo>
                    <a:pt x="39" y="618"/>
                  </a:lnTo>
                  <a:lnTo>
                    <a:pt x="37" y="618"/>
                  </a:lnTo>
                  <a:lnTo>
                    <a:pt x="37" y="616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1" y="611"/>
                  </a:lnTo>
                  <a:lnTo>
                    <a:pt x="29" y="611"/>
                  </a:lnTo>
                  <a:lnTo>
                    <a:pt x="25" y="609"/>
                  </a:lnTo>
                  <a:lnTo>
                    <a:pt x="21" y="605"/>
                  </a:lnTo>
                  <a:lnTo>
                    <a:pt x="19" y="605"/>
                  </a:lnTo>
                  <a:lnTo>
                    <a:pt x="14" y="601"/>
                  </a:lnTo>
                  <a:lnTo>
                    <a:pt x="12" y="601"/>
                  </a:lnTo>
                  <a:lnTo>
                    <a:pt x="8" y="599"/>
                  </a:lnTo>
                  <a:lnTo>
                    <a:pt x="8" y="597"/>
                  </a:lnTo>
                  <a:lnTo>
                    <a:pt x="4" y="595"/>
                  </a:lnTo>
                  <a:lnTo>
                    <a:pt x="6" y="593"/>
                  </a:lnTo>
                  <a:lnTo>
                    <a:pt x="4" y="591"/>
                  </a:lnTo>
                  <a:lnTo>
                    <a:pt x="4" y="589"/>
                  </a:lnTo>
                  <a:lnTo>
                    <a:pt x="4" y="588"/>
                  </a:lnTo>
                  <a:lnTo>
                    <a:pt x="2" y="586"/>
                  </a:lnTo>
                  <a:lnTo>
                    <a:pt x="0" y="582"/>
                  </a:lnTo>
                  <a:lnTo>
                    <a:pt x="2" y="580"/>
                  </a:lnTo>
                  <a:lnTo>
                    <a:pt x="0" y="574"/>
                  </a:lnTo>
                  <a:lnTo>
                    <a:pt x="6" y="572"/>
                  </a:lnTo>
                  <a:lnTo>
                    <a:pt x="8" y="572"/>
                  </a:lnTo>
                  <a:lnTo>
                    <a:pt x="12" y="570"/>
                  </a:lnTo>
                  <a:lnTo>
                    <a:pt x="14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5"/>
                  </a:lnTo>
                  <a:lnTo>
                    <a:pt x="15" y="565"/>
                  </a:lnTo>
                  <a:lnTo>
                    <a:pt x="14" y="565"/>
                  </a:lnTo>
                  <a:lnTo>
                    <a:pt x="14" y="563"/>
                  </a:lnTo>
                  <a:lnTo>
                    <a:pt x="15" y="559"/>
                  </a:lnTo>
                  <a:lnTo>
                    <a:pt x="17" y="557"/>
                  </a:lnTo>
                  <a:lnTo>
                    <a:pt x="17" y="555"/>
                  </a:lnTo>
                  <a:lnTo>
                    <a:pt x="19" y="555"/>
                  </a:lnTo>
                  <a:lnTo>
                    <a:pt x="21" y="555"/>
                  </a:lnTo>
                  <a:lnTo>
                    <a:pt x="23" y="553"/>
                  </a:lnTo>
                  <a:lnTo>
                    <a:pt x="25" y="553"/>
                  </a:lnTo>
                  <a:lnTo>
                    <a:pt x="25" y="551"/>
                  </a:lnTo>
                  <a:lnTo>
                    <a:pt x="27" y="549"/>
                  </a:lnTo>
                  <a:lnTo>
                    <a:pt x="29" y="549"/>
                  </a:lnTo>
                  <a:lnTo>
                    <a:pt x="31" y="549"/>
                  </a:lnTo>
                  <a:lnTo>
                    <a:pt x="33" y="547"/>
                  </a:lnTo>
                  <a:lnTo>
                    <a:pt x="35" y="545"/>
                  </a:lnTo>
                  <a:lnTo>
                    <a:pt x="35" y="543"/>
                  </a:lnTo>
                  <a:lnTo>
                    <a:pt x="37" y="543"/>
                  </a:lnTo>
                  <a:lnTo>
                    <a:pt x="37" y="541"/>
                  </a:lnTo>
                  <a:lnTo>
                    <a:pt x="37" y="538"/>
                  </a:lnTo>
                  <a:lnTo>
                    <a:pt x="40" y="538"/>
                  </a:lnTo>
                  <a:lnTo>
                    <a:pt x="42" y="538"/>
                  </a:lnTo>
                  <a:lnTo>
                    <a:pt x="42" y="534"/>
                  </a:lnTo>
                  <a:lnTo>
                    <a:pt x="42" y="530"/>
                  </a:lnTo>
                  <a:lnTo>
                    <a:pt x="40" y="528"/>
                  </a:lnTo>
                  <a:lnTo>
                    <a:pt x="39" y="528"/>
                  </a:lnTo>
                  <a:lnTo>
                    <a:pt x="39" y="524"/>
                  </a:lnTo>
                  <a:lnTo>
                    <a:pt x="40" y="524"/>
                  </a:lnTo>
                  <a:lnTo>
                    <a:pt x="40" y="522"/>
                  </a:lnTo>
                  <a:lnTo>
                    <a:pt x="39" y="520"/>
                  </a:lnTo>
                  <a:lnTo>
                    <a:pt x="39" y="518"/>
                  </a:lnTo>
                  <a:lnTo>
                    <a:pt x="39" y="517"/>
                  </a:lnTo>
                  <a:lnTo>
                    <a:pt x="39" y="515"/>
                  </a:lnTo>
                  <a:lnTo>
                    <a:pt x="40" y="513"/>
                  </a:lnTo>
                  <a:lnTo>
                    <a:pt x="39" y="509"/>
                  </a:lnTo>
                  <a:lnTo>
                    <a:pt x="39" y="507"/>
                  </a:lnTo>
                  <a:lnTo>
                    <a:pt x="39" y="505"/>
                  </a:lnTo>
                  <a:lnTo>
                    <a:pt x="35" y="503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29" y="497"/>
                  </a:lnTo>
                  <a:lnTo>
                    <a:pt x="27" y="495"/>
                  </a:lnTo>
                  <a:lnTo>
                    <a:pt x="27" y="493"/>
                  </a:lnTo>
                  <a:lnTo>
                    <a:pt x="27" y="492"/>
                  </a:lnTo>
                  <a:lnTo>
                    <a:pt x="25" y="492"/>
                  </a:lnTo>
                  <a:lnTo>
                    <a:pt x="27" y="492"/>
                  </a:lnTo>
                  <a:lnTo>
                    <a:pt x="25" y="490"/>
                  </a:lnTo>
                  <a:lnTo>
                    <a:pt x="25" y="488"/>
                  </a:lnTo>
                  <a:lnTo>
                    <a:pt x="27" y="484"/>
                  </a:lnTo>
                  <a:lnTo>
                    <a:pt x="33" y="480"/>
                  </a:lnTo>
                  <a:lnTo>
                    <a:pt x="35" y="480"/>
                  </a:lnTo>
                  <a:lnTo>
                    <a:pt x="35" y="478"/>
                  </a:lnTo>
                  <a:lnTo>
                    <a:pt x="33" y="478"/>
                  </a:lnTo>
                  <a:lnTo>
                    <a:pt x="35" y="476"/>
                  </a:lnTo>
                  <a:lnTo>
                    <a:pt x="35" y="470"/>
                  </a:lnTo>
                  <a:lnTo>
                    <a:pt x="35" y="467"/>
                  </a:lnTo>
                  <a:lnTo>
                    <a:pt x="37" y="467"/>
                  </a:lnTo>
                  <a:lnTo>
                    <a:pt x="37" y="465"/>
                  </a:lnTo>
                  <a:lnTo>
                    <a:pt x="35" y="463"/>
                  </a:lnTo>
                  <a:lnTo>
                    <a:pt x="33" y="463"/>
                  </a:lnTo>
                  <a:lnTo>
                    <a:pt x="31" y="463"/>
                  </a:lnTo>
                  <a:lnTo>
                    <a:pt x="29" y="461"/>
                  </a:lnTo>
                  <a:lnTo>
                    <a:pt x="29" y="459"/>
                  </a:lnTo>
                  <a:lnTo>
                    <a:pt x="31" y="457"/>
                  </a:lnTo>
                  <a:lnTo>
                    <a:pt x="31" y="455"/>
                  </a:lnTo>
                  <a:lnTo>
                    <a:pt x="31" y="453"/>
                  </a:lnTo>
                  <a:lnTo>
                    <a:pt x="31" y="451"/>
                  </a:lnTo>
                  <a:lnTo>
                    <a:pt x="29" y="451"/>
                  </a:lnTo>
                  <a:lnTo>
                    <a:pt x="25" y="449"/>
                  </a:lnTo>
                  <a:lnTo>
                    <a:pt x="23" y="447"/>
                  </a:lnTo>
                  <a:lnTo>
                    <a:pt x="23" y="444"/>
                  </a:lnTo>
                  <a:lnTo>
                    <a:pt x="21" y="444"/>
                  </a:lnTo>
                  <a:lnTo>
                    <a:pt x="21" y="442"/>
                  </a:lnTo>
                  <a:lnTo>
                    <a:pt x="23" y="440"/>
                  </a:lnTo>
                  <a:lnTo>
                    <a:pt x="25" y="438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3" y="434"/>
                  </a:lnTo>
                  <a:lnTo>
                    <a:pt x="23" y="432"/>
                  </a:lnTo>
                  <a:lnTo>
                    <a:pt x="21" y="432"/>
                  </a:lnTo>
                  <a:lnTo>
                    <a:pt x="23" y="432"/>
                  </a:lnTo>
                  <a:lnTo>
                    <a:pt x="23" y="430"/>
                  </a:lnTo>
                  <a:lnTo>
                    <a:pt x="25" y="432"/>
                  </a:lnTo>
                  <a:lnTo>
                    <a:pt x="25" y="430"/>
                  </a:lnTo>
                  <a:lnTo>
                    <a:pt x="25" y="428"/>
                  </a:lnTo>
                  <a:lnTo>
                    <a:pt x="25" y="426"/>
                  </a:lnTo>
                  <a:lnTo>
                    <a:pt x="27" y="422"/>
                  </a:lnTo>
                  <a:lnTo>
                    <a:pt x="29" y="422"/>
                  </a:lnTo>
                  <a:lnTo>
                    <a:pt x="31" y="419"/>
                  </a:lnTo>
                  <a:lnTo>
                    <a:pt x="33" y="417"/>
                  </a:lnTo>
                  <a:lnTo>
                    <a:pt x="35" y="415"/>
                  </a:lnTo>
                  <a:lnTo>
                    <a:pt x="35" y="413"/>
                  </a:lnTo>
                  <a:lnTo>
                    <a:pt x="35" y="411"/>
                  </a:lnTo>
                  <a:lnTo>
                    <a:pt x="37" y="409"/>
                  </a:lnTo>
                  <a:lnTo>
                    <a:pt x="39" y="407"/>
                  </a:lnTo>
                  <a:lnTo>
                    <a:pt x="40" y="407"/>
                  </a:lnTo>
                  <a:lnTo>
                    <a:pt x="40" y="409"/>
                  </a:lnTo>
                  <a:lnTo>
                    <a:pt x="42" y="409"/>
                  </a:lnTo>
                  <a:lnTo>
                    <a:pt x="42" y="407"/>
                  </a:lnTo>
                  <a:lnTo>
                    <a:pt x="44" y="405"/>
                  </a:lnTo>
                  <a:lnTo>
                    <a:pt x="44" y="401"/>
                  </a:lnTo>
                  <a:lnTo>
                    <a:pt x="44" y="397"/>
                  </a:lnTo>
                  <a:lnTo>
                    <a:pt x="44" y="396"/>
                  </a:lnTo>
                  <a:lnTo>
                    <a:pt x="44" y="394"/>
                  </a:lnTo>
                  <a:lnTo>
                    <a:pt x="46" y="394"/>
                  </a:lnTo>
                  <a:lnTo>
                    <a:pt x="48" y="396"/>
                  </a:lnTo>
                  <a:lnTo>
                    <a:pt x="48" y="394"/>
                  </a:lnTo>
                  <a:lnTo>
                    <a:pt x="50" y="392"/>
                  </a:lnTo>
                  <a:lnTo>
                    <a:pt x="50" y="390"/>
                  </a:lnTo>
                  <a:lnTo>
                    <a:pt x="48" y="386"/>
                  </a:lnTo>
                  <a:lnTo>
                    <a:pt x="46" y="384"/>
                  </a:lnTo>
                  <a:lnTo>
                    <a:pt x="46" y="382"/>
                  </a:lnTo>
                  <a:lnTo>
                    <a:pt x="44" y="382"/>
                  </a:lnTo>
                  <a:lnTo>
                    <a:pt x="42" y="380"/>
                  </a:lnTo>
                  <a:lnTo>
                    <a:pt x="42" y="373"/>
                  </a:lnTo>
                  <a:lnTo>
                    <a:pt x="42" y="369"/>
                  </a:lnTo>
                  <a:lnTo>
                    <a:pt x="42" y="367"/>
                  </a:lnTo>
                  <a:lnTo>
                    <a:pt x="40" y="365"/>
                  </a:lnTo>
                  <a:lnTo>
                    <a:pt x="40" y="363"/>
                  </a:lnTo>
                  <a:lnTo>
                    <a:pt x="40" y="361"/>
                  </a:lnTo>
                  <a:lnTo>
                    <a:pt x="42" y="359"/>
                  </a:lnTo>
                  <a:lnTo>
                    <a:pt x="42" y="357"/>
                  </a:lnTo>
                  <a:lnTo>
                    <a:pt x="44" y="359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8" y="359"/>
                  </a:lnTo>
                  <a:lnTo>
                    <a:pt x="48" y="357"/>
                  </a:lnTo>
                  <a:lnTo>
                    <a:pt x="44" y="355"/>
                  </a:lnTo>
                  <a:lnTo>
                    <a:pt x="42" y="351"/>
                  </a:lnTo>
                  <a:lnTo>
                    <a:pt x="42" y="349"/>
                  </a:lnTo>
                  <a:lnTo>
                    <a:pt x="40" y="349"/>
                  </a:lnTo>
                  <a:lnTo>
                    <a:pt x="42" y="348"/>
                  </a:lnTo>
                  <a:lnTo>
                    <a:pt x="42" y="346"/>
                  </a:lnTo>
                  <a:lnTo>
                    <a:pt x="40" y="346"/>
                  </a:lnTo>
                  <a:lnTo>
                    <a:pt x="42" y="344"/>
                  </a:lnTo>
                  <a:lnTo>
                    <a:pt x="44" y="344"/>
                  </a:lnTo>
                  <a:lnTo>
                    <a:pt x="46" y="342"/>
                  </a:lnTo>
                  <a:lnTo>
                    <a:pt x="46" y="340"/>
                  </a:lnTo>
                  <a:lnTo>
                    <a:pt x="48" y="338"/>
                  </a:lnTo>
                  <a:lnTo>
                    <a:pt x="48" y="336"/>
                  </a:lnTo>
                  <a:lnTo>
                    <a:pt x="48" y="338"/>
                  </a:lnTo>
                  <a:lnTo>
                    <a:pt x="48" y="340"/>
                  </a:lnTo>
                  <a:lnTo>
                    <a:pt x="50" y="340"/>
                  </a:lnTo>
                  <a:lnTo>
                    <a:pt x="50" y="338"/>
                  </a:lnTo>
                  <a:lnTo>
                    <a:pt x="52" y="338"/>
                  </a:lnTo>
                  <a:lnTo>
                    <a:pt x="52" y="336"/>
                  </a:lnTo>
                  <a:lnTo>
                    <a:pt x="52" y="334"/>
                  </a:lnTo>
                  <a:lnTo>
                    <a:pt x="50" y="334"/>
                  </a:lnTo>
                  <a:lnTo>
                    <a:pt x="48" y="332"/>
                  </a:lnTo>
                  <a:lnTo>
                    <a:pt x="48" y="330"/>
                  </a:lnTo>
                  <a:lnTo>
                    <a:pt x="50" y="330"/>
                  </a:lnTo>
                  <a:lnTo>
                    <a:pt x="50" y="332"/>
                  </a:lnTo>
                  <a:lnTo>
                    <a:pt x="52" y="332"/>
                  </a:lnTo>
                  <a:lnTo>
                    <a:pt x="54" y="332"/>
                  </a:lnTo>
                  <a:lnTo>
                    <a:pt x="54" y="330"/>
                  </a:lnTo>
                  <a:lnTo>
                    <a:pt x="54" y="328"/>
                  </a:lnTo>
                  <a:lnTo>
                    <a:pt x="52" y="328"/>
                  </a:lnTo>
                  <a:lnTo>
                    <a:pt x="50" y="326"/>
                  </a:lnTo>
                  <a:lnTo>
                    <a:pt x="50" y="325"/>
                  </a:lnTo>
                  <a:lnTo>
                    <a:pt x="50" y="323"/>
                  </a:lnTo>
                  <a:lnTo>
                    <a:pt x="52" y="323"/>
                  </a:lnTo>
                  <a:lnTo>
                    <a:pt x="54" y="323"/>
                  </a:lnTo>
                  <a:lnTo>
                    <a:pt x="52" y="321"/>
                  </a:lnTo>
                  <a:lnTo>
                    <a:pt x="52" y="319"/>
                  </a:lnTo>
                  <a:lnTo>
                    <a:pt x="52" y="317"/>
                  </a:lnTo>
                  <a:lnTo>
                    <a:pt x="50" y="315"/>
                  </a:lnTo>
                  <a:lnTo>
                    <a:pt x="52" y="315"/>
                  </a:lnTo>
                  <a:lnTo>
                    <a:pt x="54" y="315"/>
                  </a:lnTo>
                  <a:lnTo>
                    <a:pt x="56" y="313"/>
                  </a:lnTo>
                  <a:lnTo>
                    <a:pt x="56" y="311"/>
                  </a:lnTo>
                  <a:lnTo>
                    <a:pt x="56" y="307"/>
                  </a:lnTo>
                  <a:lnTo>
                    <a:pt x="54" y="303"/>
                  </a:lnTo>
                  <a:lnTo>
                    <a:pt x="52" y="300"/>
                  </a:lnTo>
                  <a:lnTo>
                    <a:pt x="52" y="298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54" y="294"/>
                  </a:lnTo>
                  <a:lnTo>
                    <a:pt x="56" y="296"/>
                  </a:lnTo>
                  <a:lnTo>
                    <a:pt x="58" y="294"/>
                  </a:lnTo>
                  <a:lnTo>
                    <a:pt x="58" y="292"/>
                  </a:lnTo>
                  <a:lnTo>
                    <a:pt x="60" y="292"/>
                  </a:lnTo>
                  <a:lnTo>
                    <a:pt x="60" y="290"/>
                  </a:lnTo>
                  <a:lnTo>
                    <a:pt x="60" y="286"/>
                  </a:lnTo>
                  <a:lnTo>
                    <a:pt x="62" y="286"/>
                  </a:lnTo>
                  <a:lnTo>
                    <a:pt x="63" y="284"/>
                  </a:lnTo>
                  <a:lnTo>
                    <a:pt x="65" y="284"/>
                  </a:lnTo>
                  <a:lnTo>
                    <a:pt x="69" y="284"/>
                  </a:lnTo>
                  <a:lnTo>
                    <a:pt x="71" y="284"/>
                  </a:lnTo>
                  <a:lnTo>
                    <a:pt x="71" y="282"/>
                  </a:lnTo>
                  <a:lnTo>
                    <a:pt x="69" y="282"/>
                  </a:lnTo>
                  <a:lnTo>
                    <a:pt x="71" y="280"/>
                  </a:lnTo>
                  <a:lnTo>
                    <a:pt x="73" y="280"/>
                  </a:lnTo>
                  <a:lnTo>
                    <a:pt x="75" y="280"/>
                  </a:lnTo>
                  <a:lnTo>
                    <a:pt x="75" y="278"/>
                  </a:lnTo>
                  <a:lnTo>
                    <a:pt x="77" y="278"/>
                  </a:lnTo>
                  <a:lnTo>
                    <a:pt x="79" y="278"/>
                  </a:lnTo>
                  <a:lnTo>
                    <a:pt x="77" y="277"/>
                  </a:lnTo>
                  <a:lnTo>
                    <a:pt x="79" y="275"/>
                  </a:lnTo>
                  <a:lnTo>
                    <a:pt x="81" y="275"/>
                  </a:lnTo>
                  <a:lnTo>
                    <a:pt x="83" y="275"/>
                  </a:lnTo>
                  <a:lnTo>
                    <a:pt x="83" y="273"/>
                  </a:lnTo>
                  <a:lnTo>
                    <a:pt x="83" y="271"/>
                  </a:lnTo>
                  <a:lnTo>
                    <a:pt x="81" y="271"/>
                  </a:lnTo>
                  <a:lnTo>
                    <a:pt x="79" y="271"/>
                  </a:lnTo>
                  <a:lnTo>
                    <a:pt x="77" y="269"/>
                  </a:lnTo>
                  <a:lnTo>
                    <a:pt x="77" y="267"/>
                  </a:lnTo>
                  <a:lnTo>
                    <a:pt x="81" y="265"/>
                  </a:lnTo>
                  <a:lnTo>
                    <a:pt x="81" y="263"/>
                  </a:lnTo>
                  <a:lnTo>
                    <a:pt x="79" y="261"/>
                  </a:lnTo>
                  <a:lnTo>
                    <a:pt x="79" y="259"/>
                  </a:lnTo>
                  <a:lnTo>
                    <a:pt x="77" y="257"/>
                  </a:lnTo>
                  <a:lnTo>
                    <a:pt x="81" y="255"/>
                  </a:lnTo>
                  <a:lnTo>
                    <a:pt x="83" y="254"/>
                  </a:lnTo>
                  <a:lnTo>
                    <a:pt x="85" y="254"/>
                  </a:lnTo>
                  <a:lnTo>
                    <a:pt x="87" y="255"/>
                  </a:lnTo>
                  <a:lnTo>
                    <a:pt x="87" y="254"/>
                  </a:lnTo>
                  <a:lnTo>
                    <a:pt x="88" y="252"/>
                  </a:lnTo>
                  <a:lnTo>
                    <a:pt x="90" y="252"/>
                  </a:lnTo>
                  <a:lnTo>
                    <a:pt x="90" y="250"/>
                  </a:lnTo>
                  <a:lnTo>
                    <a:pt x="92" y="248"/>
                  </a:lnTo>
                  <a:lnTo>
                    <a:pt x="94" y="248"/>
                  </a:lnTo>
                  <a:lnTo>
                    <a:pt x="96" y="246"/>
                  </a:lnTo>
                  <a:lnTo>
                    <a:pt x="96" y="248"/>
                  </a:lnTo>
                  <a:lnTo>
                    <a:pt x="98" y="248"/>
                  </a:lnTo>
                  <a:lnTo>
                    <a:pt x="100" y="248"/>
                  </a:lnTo>
                  <a:lnTo>
                    <a:pt x="102" y="250"/>
                  </a:lnTo>
                  <a:lnTo>
                    <a:pt x="102" y="252"/>
                  </a:lnTo>
                  <a:lnTo>
                    <a:pt x="104" y="252"/>
                  </a:lnTo>
                  <a:lnTo>
                    <a:pt x="106" y="254"/>
                  </a:lnTo>
                  <a:lnTo>
                    <a:pt x="108" y="254"/>
                  </a:lnTo>
                  <a:lnTo>
                    <a:pt x="110" y="254"/>
                  </a:lnTo>
                  <a:lnTo>
                    <a:pt x="110" y="252"/>
                  </a:lnTo>
                  <a:lnTo>
                    <a:pt x="111" y="254"/>
                  </a:lnTo>
                  <a:lnTo>
                    <a:pt x="113" y="255"/>
                  </a:lnTo>
                  <a:lnTo>
                    <a:pt x="115" y="255"/>
                  </a:lnTo>
                  <a:lnTo>
                    <a:pt x="115" y="254"/>
                  </a:lnTo>
                  <a:lnTo>
                    <a:pt x="117" y="254"/>
                  </a:lnTo>
                  <a:lnTo>
                    <a:pt x="119" y="254"/>
                  </a:lnTo>
                  <a:lnTo>
                    <a:pt x="119" y="255"/>
                  </a:lnTo>
                  <a:lnTo>
                    <a:pt x="119" y="257"/>
                  </a:lnTo>
                  <a:lnTo>
                    <a:pt x="121" y="259"/>
                  </a:lnTo>
                  <a:lnTo>
                    <a:pt x="121" y="257"/>
                  </a:lnTo>
                  <a:lnTo>
                    <a:pt x="123" y="257"/>
                  </a:lnTo>
                  <a:lnTo>
                    <a:pt x="123" y="259"/>
                  </a:lnTo>
                  <a:lnTo>
                    <a:pt x="125" y="261"/>
                  </a:lnTo>
                  <a:lnTo>
                    <a:pt x="123" y="261"/>
                  </a:lnTo>
                  <a:lnTo>
                    <a:pt x="121" y="261"/>
                  </a:lnTo>
                  <a:lnTo>
                    <a:pt x="123" y="263"/>
                  </a:lnTo>
                  <a:lnTo>
                    <a:pt x="123" y="265"/>
                  </a:lnTo>
                  <a:lnTo>
                    <a:pt x="125" y="267"/>
                  </a:lnTo>
                  <a:lnTo>
                    <a:pt x="125" y="269"/>
                  </a:lnTo>
                  <a:lnTo>
                    <a:pt x="127" y="271"/>
                  </a:lnTo>
                  <a:lnTo>
                    <a:pt x="129" y="273"/>
                  </a:lnTo>
                  <a:lnTo>
                    <a:pt x="129" y="275"/>
                  </a:lnTo>
                  <a:lnTo>
                    <a:pt x="131" y="277"/>
                  </a:lnTo>
                  <a:lnTo>
                    <a:pt x="133" y="273"/>
                  </a:lnTo>
                  <a:lnTo>
                    <a:pt x="133" y="271"/>
                  </a:lnTo>
                  <a:lnTo>
                    <a:pt x="133" y="269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3" y="261"/>
                  </a:lnTo>
                  <a:lnTo>
                    <a:pt x="133" y="259"/>
                  </a:lnTo>
                  <a:lnTo>
                    <a:pt x="135" y="259"/>
                  </a:lnTo>
                  <a:lnTo>
                    <a:pt x="135" y="257"/>
                  </a:lnTo>
                  <a:lnTo>
                    <a:pt x="136" y="255"/>
                  </a:lnTo>
                  <a:lnTo>
                    <a:pt x="138" y="255"/>
                  </a:lnTo>
                  <a:lnTo>
                    <a:pt x="138" y="254"/>
                  </a:lnTo>
                  <a:lnTo>
                    <a:pt x="138" y="252"/>
                  </a:lnTo>
                  <a:lnTo>
                    <a:pt x="140" y="252"/>
                  </a:lnTo>
                  <a:lnTo>
                    <a:pt x="142" y="252"/>
                  </a:lnTo>
                  <a:lnTo>
                    <a:pt x="142" y="250"/>
                  </a:lnTo>
                  <a:lnTo>
                    <a:pt x="144" y="248"/>
                  </a:lnTo>
                  <a:lnTo>
                    <a:pt x="142" y="248"/>
                  </a:lnTo>
                  <a:lnTo>
                    <a:pt x="142" y="246"/>
                  </a:lnTo>
                  <a:lnTo>
                    <a:pt x="142" y="244"/>
                  </a:lnTo>
                  <a:lnTo>
                    <a:pt x="144" y="242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6" y="240"/>
                  </a:lnTo>
                  <a:lnTo>
                    <a:pt x="148" y="240"/>
                  </a:lnTo>
                  <a:lnTo>
                    <a:pt x="148" y="238"/>
                  </a:lnTo>
                  <a:lnTo>
                    <a:pt x="148" y="236"/>
                  </a:lnTo>
                  <a:lnTo>
                    <a:pt x="150" y="234"/>
                  </a:lnTo>
                  <a:lnTo>
                    <a:pt x="150" y="232"/>
                  </a:lnTo>
                  <a:lnTo>
                    <a:pt x="152" y="230"/>
                  </a:lnTo>
                  <a:lnTo>
                    <a:pt x="154" y="229"/>
                  </a:lnTo>
                  <a:lnTo>
                    <a:pt x="156" y="227"/>
                  </a:lnTo>
                  <a:lnTo>
                    <a:pt x="158" y="225"/>
                  </a:lnTo>
                  <a:lnTo>
                    <a:pt x="159" y="221"/>
                  </a:lnTo>
                  <a:lnTo>
                    <a:pt x="161" y="221"/>
                  </a:lnTo>
                  <a:lnTo>
                    <a:pt x="163" y="221"/>
                  </a:lnTo>
                  <a:lnTo>
                    <a:pt x="163" y="223"/>
                  </a:lnTo>
                  <a:lnTo>
                    <a:pt x="165" y="221"/>
                  </a:lnTo>
                  <a:lnTo>
                    <a:pt x="167" y="221"/>
                  </a:lnTo>
                  <a:lnTo>
                    <a:pt x="169" y="219"/>
                  </a:lnTo>
                  <a:lnTo>
                    <a:pt x="171" y="217"/>
                  </a:lnTo>
                  <a:lnTo>
                    <a:pt x="171" y="219"/>
                  </a:lnTo>
                  <a:lnTo>
                    <a:pt x="173" y="219"/>
                  </a:lnTo>
                  <a:lnTo>
                    <a:pt x="173" y="217"/>
                  </a:lnTo>
                  <a:lnTo>
                    <a:pt x="175" y="217"/>
                  </a:lnTo>
                  <a:lnTo>
                    <a:pt x="177" y="219"/>
                  </a:lnTo>
                  <a:lnTo>
                    <a:pt x="179" y="219"/>
                  </a:lnTo>
                  <a:lnTo>
                    <a:pt x="179" y="217"/>
                  </a:lnTo>
                  <a:lnTo>
                    <a:pt x="181" y="217"/>
                  </a:lnTo>
                  <a:lnTo>
                    <a:pt x="183" y="217"/>
                  </a:lnTo>
                  <a:lnTo>
                    <a:pt x="184" y="217"/>
                  </a:lnTo>
                  <a:lnTo>
                    <a:pt x="186" y="217"/>
                  </a:lnTo>
                  <a:lnTo>
                    <a:pt x="188" y="219"/>
                  </a:lnTo>
                  <a:lnTo>
                    <a:pt x="192" y="219"/>
                  </a:lnTo>
                  <a:lnTo>
                    <a:pt x="194" y="219"/>
                  </a:lnTo>
                  <a:lnTo>
                    <a:pt x="196" y="219"/>
                  </a:lnTo>
                  <a:lnTo>
                    <a:pt x="198" y="219"/>
                  </a:lnTo>
                  <a:lnTo>
                    <a:pt x="200" y="217"/>
                  </a:lnTo>
                  <a:lnTo>
                    <a:pt x="202" y="217"/>
                  </a:lnTo>
                  <a:lnTo>
                    <a:pt x="204" y="215"/>
                  </a:lnTo>
                  <a:lnTo>
                    <a:pt x="204" y="213"/>
                  </a:lnTo>
                  <a:lnTo>
                    <a:pt x="204" y="211"/>
                  </a:lnTo>
                  <a:lnTo>
                    <a:pt x="206" y="209"/>
                  </a:lnTo>
                  <a:lnTo>
                    <a:pt x="206" y="207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6" y="200"/>
                  </a:lnTo>
                  <a:lnTo>
                    <a:pt x="206" y="198"/>
                  </a:lnTo>
                  <a:lnTo>
                    <a:pt x="206" y="196"/>
                  </a:lnTo>
                  <a:lnTo>
                    <a:pt x="204" y="194"/>
                  </a:lnTo>
                  <a:lnTo>
                    <a:pt x="202" y="192"/>
                  </a:lnTo>
                  <a:lnTo>
                    <a:pt x="202" y="190"/>
                  </a:lnTo>
                  <a:lnTo>
                    <a:pt x="202" y="186"/>
                  </a:lnTo>
                  <a:lnTo>
                    <a:pt x="202" y="182"/>
                  </a:lnTo>
                  <a:lnTo>
                    <a:pt x="202" y="181"/>
                  </a:lnTo>
                  <a:lnTo>
                    <a:pt x="202" y="177"/>
                  </a:lnTo>
                  <a:lnTo>
                    <a:pt x="202" y="175"/>
                  </a:lnTo>
                  <a:lnTo>
                    <a:pt x="200" y="173"/>
                  </a:lnTo>
                  <a:lnTo>
                    <a:pt x="200" y="171"/>
                  </a:lnTo>
                  <a:lnTo>
                    <a:pt x="202" y="169"/>
                  </a:lnTo>
                  <a:lnTo>
                    <a:pt x="204" y="167"/>
                  </a:lnTo>
                  <a:lnTo>
                    <a:pt x="204" y="165"/>
                  </a:lnTo>
                  <a:lnTo>
                    <a:pt x="202" y="165"/>
                  </a:lnTo>
                  <a:lnTo>
                    <a:pt x="202" y="161"/>
                  </a:lnTo>
                  <a:lnTo>
                    <a:pt x="202" y="158"/>
                  </a:lnTo>
                  <a:lnTo>
                    <a:pt x="202" y="154"/>
                  </a:lnTo>
                  <a:lnTo>
                    <a:pt x="204" y="152"/>
                  </a:lnTo>
                  <a:lnTo>
                    <a:pt x="202" y="152"/>
                  </a:lnTo>
                  <a:lnTo>
                    <a:pt x="202" y="150"/>
                  </a:lnTo>
                  <a:lnTo>
                    <a:pt x="202" y="148"/>
                  </a:lnTo>
                  <a:lnTo>
                    <a:pt x="202" y="146"/>
                  </a:lnTo>
                  <a:lnTo>
                    <a:pt x="204" y="142"/>
                  </a:lnTo>
                  <a:lnTo>
                    <a:pt x="206" y="142"/>
                  </a:lnTo>
                  <a:lnTo>
                    <a:pt x="206" y="138"/>
                  </a:lnTo>
                  <a:lnTo>
                    <a:pt x="206" y="136"/>
                  </a:lnTo>
                  <a:lnTo>
                    <a:pt x="208" y="131"/>
                  </a:lnTo>
                  <a:lnTo>
                    <a:pt x="206" y="131"/>
                  </a:lnTo>
                  <a:lnTo>
                    <a:pt x="206" y="129"/>
                  </a:lnTo>
                  <a:lnTo>
                    <a:pt x="206" y="127"/>
                  </a:lnTo>
                  <a:lnTo>
                    <a:pt x="206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11" y="115"/>
                  </a:lnTo>
                  <a:lnTo>
                    <a:pt x="211" y="113"/>
                  </a:lnTo>
                  <a:lnTo>
                    <a:pt x="213" y="111"/>
                  </a:lnTo>
                  <a:lnTo>
                    <a:pt x="213" y="113"/>
                  </a:lnTo>
                  <a:lnTo>
                    <a:pt x="215" y="115"/>
                  </a:lnTo>
                  <a:lnTo>
                    <a:pt x="217" y="113"/>
                  </a:lnTo>
                  <a:lnTo>
                    <a:pt x="219" y="113"/>
                  </a:lnTo>
                  <a:lnTo>
                    <a:pt x="221" y="113"/>
                  </a:lnTo>
                  <a:lnTo>
                    <a:pt x="219" y="115"/>
                  </a:lnTo>
                  <a:lnTo>
                    <a:pt x="221" y="115"/>
                  </a:lnTo>
                  <a:lnTo>
                    <a:pt x="223" y="115"/>
                  </a:lnTo>
                  <a:lnTo>
                    <a:pt x="225" y="119"/>
                  </a:lnTo>
                  <a:lnTo>
                    <a:pt x="225" y="121"/>
                  </a:lnTo>
                  <a:lnTo>
                    <a:pt x="227" y="121"/>
                  </a:lnTo>
                  <a:lnTo>
                    <a:pt x="229" y="121"/>
                  </a:lnTo>
                  <a:lnTo>
                    <a:pt x="231" y="123"/>
                  </a:lnTo>
                  <a:lnTo>
                    <a:pt x="232" y="125"/>
                  </a:lnTo>
                  <a:lnTo>
                    <a:pt x="234" y="125"/>
                  </a:lnTo>
                  <a:lnTo>
                    <a:pt x="236" y="125"/>
                  </a:lnTo>
                  <a:lnTo>
                    <a:pt x="238" y="125"/>
                  </a:lnTo>
                  <a:lnTo>
                    <a:pt x="240" y="125"/>
                  </a:lnTo>
                  <a:lnTo>
                    <a:pt x="242" y="125"/>
                  </a:lnTo>
                  <a:lnTo>
                    <a:pt x="244" y="125"/>
                  </a:lnTo>
                  <a:lnTo>
                    <a:pt x="244" y="127"/>
                  </a:lnTo>
                  <a:lnTo>
                    <a:pt x="246" y="125"/>
                  </a:lnTo>
                  <a:lnTo>
                    <a:pt x="248" y="127"/>
                  </a:lnTo>
                  <a:lnTo>
                    <a:pt x="250" y="121"/>
                  </a:lnTo>
                  <a:lnTo>
                    <a:pt x="252" y="117"/>
                  </a:lnTo>
                  <a:lnTo>
                    <a:pt x="254" y="117"/>
                  </a:lnTo>
                  <a:lnTo>
                    <a:pt x="254" y="115"/>
                  </a:lnTo>
                  <a:lnTo>
                    <a:pt x="256" y="113"/>
                  </a:lnTo>
                  <a:lnTo>
                    <a:pt x="254" y="108"/>
                  </a:lnTo>
                  <a:lnTo>
                    <a:pt x="254" y="104"/>
                  </a:lnTo>
                  <a:lnTo>
                    <a:pt x="254" y="102"/>
                  </a:lnTo>
                  <a:lnTo>
                    <a:pt x="256" y="100"/>
                  </a:lnTo>
                  <a:lnTo>
                    <a:pt x="256" y="98"/>
                  </a:lnTo>
                  <a:lnTo>
                    <a:pt x="257" y="98"/>
                  </a:lnTo>
                  <a:lnTo>
                    <a:pt x="259" y="98"/>
                  </a:lnTo>
                  <a:lnTo>
                    <a:pt x="261" y="98"/>
                  </a:lnTo>
                  <a:lnTo>
                    <a:pt x="265" y="98"/>
                  </a:lnTo>
                  <a:lnTo>
                    <a:pt x="269" y="98"/>
                  </a:lnTo>
                  <a:lnTo>
                    <a:pt x="273" y="98"/>
                  </a:lnTo>
                  <a:lnTo>
                    <a:pt x="275" y="98"/>
                  </a:lnTo>
                  <a:lnTo>
                    <a:pt x="275" y="100"/>
                  </a:lnTo>
                  <a:lnTo>
                    <a:pt x="280" y="100"/>
                  </a:lnTo>
                  <a:lnTo>
                    <a:pt x="284" y="100"/>
                  </a:lnTo>
                  <a:lnTo>
                    <a:pt x="286" y="98"/>
                  </a:lnTo>
                  <a:lnTo>
                    <a:pt x="288" y="98"/>
                  </a:lnTo>
                  <a:lnTo>
                    <a:pt x="290" y="96"/>
                  </a:lnTo>
                  <a:lnTo>
                    <a:pt x="294" y="94"/>
                  </a:lnTo>
                  <a:lnTo>
                    <a:pt x="296" y="94"/>
                  </a:lnTo>
                  <a:lnTo>
                    <a:pt x="300" y="92"/>
                  </a:lnTo>
                  <a:lnTo>
                    <a:pt x="307" y="92"/>
                  </a:lnTo>
                  <a:lnTo>
                    <a:pt x="311" y="90"/>
                  </a:lnTo>
                  <a:lnTo>
                    <a:pt x="313" y="90"/>
                  </a:lnTo>
                  <a:lnTo>
                    <a:pt x="315" y="90"/>
                  </a:lnTo>
                  <a:lnTo>
                    <a:pt x="319" y="86"/>
                  </a:lnTo>
                  <a:lnTo>
                    <a:pt x="323" y="83"/>
                  </a:lnTo>
                  <a:lnTo>
                    <a:pt x="325" y="81"/>
                  </a:lnTo>
                  <a:lnTo>
                    <a:pt x="328" y="77"/>
                  </a:lnTo>
                  <a:lnTo>
                    <a:pt x="332" y="75"/>
                  </a:lnTo>
                  <a:lnTo>
                    <a:pt x="336" y="73"/>
                  </a:lnTo>
                  <a:lnTo>
                    <a:pt x="338" y="73"/>
                  </a:lnTo>
                  <a:lnTo>
                    <a:pt x="340" y="69"/>
                  </a:lnTo>
                  <a:lnTo>
                    <a:pt x="344" y="67"/>
                  </a:lnTo>
                  <a:lnTo>
                    <a:pt x="348" y="63"/>
                  </a:lnTo>
                  <a:lnTo>
                    <a:pt x="352" y="60"/>
                  </a:lnTo>
                  <a:lnTo>
                    <a:pt x="350" y="58"/>
                  </a:lnTo>
                  <a:lnTo>
                    <a:pt x="350" y="56"/>
                  </a:lnTo>
                  <a:lnTo>
                    <a:pt x="350" y="52"/>
                  </a:lnTo>
                  <a:lnTo>
                    <a:pt x="350" y="48"/>
                  </a:lnTo>
                  <a:lnTo>
                    <a:pt x="348" y="42"/>
                  </a:lnTo>
                  <a:lnTo>
                    <a:pt x="348" y="35"/>
                  </a:lnTo>
                  <a:lnTo>
                    <a:pt x="350" y="27"/>
                  </a:lnTo>
                  <a:lnTo>
                    <a:pt x="350" y="25"/>
                  </a:lnTo>
                  <a:lnTo>
                    <a:pt x="352" y="23"/>
                  </a:lnTo>
                  <a:lnTo>
                    <a:pt x="353" y="19"/>
                  </a:lnTo>
                  <a:lnTo>
                    <a:pt x="355" y="15"/>
                  </a:lnTo>
                  <a:lnTo>
                    <a:pt x="357" y="14"/>
                  </a:lnTo>
                  <a:lnTo>
                    <a:pt x="357" y="10"/>
                  </a:lnTo>
                  <a:lnTo>
                    <a:pt x="357" y="6"/>
                  </a:lnTo>
                  <a:lnTo>
                    <a:pt x="359" y="6"/>
                  </a:lnTo>
                  <a:lnTo>
                    <a:pt x="361" y="10"/>
                  </a:lnTo>
                  <a:lnTo>
                    <a:pt x="361" y="12"/>
                  </a:lnTo>
                  <a:lnTo>
                    <a:pt x="363" y="14"/>
                  </a:lnTo>
                  <a:lnTo>
                    <a:pt x="371" y="14"/>
                  </a:lnTo>
                  <a:lnTo>
                    <a:pt x="373" y="14"/>
                  </a:lnTo>
                  <a:lnTo>
                    <a:pt x="376" y="14"/>
                  </a:lnTo>
                  <a:lnTo>
                    <a:pt x="382" y="12"/>
                  </a:lnTo>
                  <a:lnTo>
                    <a:pt x="380" y="23"/>
                  </a:lnTo>
                  <a:lnTo>
                    <a:pt x="380" y="27"/>
                  </a:lnTo>
                  <a:lnTo>
                    <a:pt x="380" y="42"/>
                  </a:lnTo>
                  <a:lnTo>
                    <a:pt x="380" y="48"/>
                  </a:lnTo>
                  <a:lnTo>
                    <a:pt x="388" y="63"/>
                  </a:lnTo>
                  <a:lnTo>
                    <a:pt x="388" y="65"/>
                  </a:lnTo>
                  <a:lnTo>
                    <a:pt x="401" y="81"/>
                  </a:lnTo>
                  <a:lnTo>
                    <a:pt x="403" y="83"/>
                  </a:lnTo>
                  <a:lnTo>
                    <a:pt x="409" y="90"/>
                  </a:lnTo>
                  <a:lnTo>
                    <a:pt x="413" y="92"/>
                  </a:lnTo>
                  <a:lnTo>
                    <a:pt x="415" y="96"/>
                  </a:lnTo>
                  <a:lnTo>
                    <a:pt x="419" y="100"/>
                  </a:lnTo>
                  <a:lnTo>
                    <a:pt x="421" y="100"/>
                  </a:lnTo>
                  <a:lnTo>
                    <a:pt x="419" y="108"/>
                  </a:lnTo>
                  <a:lnTo>
                    <a:pt x="398" y="113"/>
                  </a:lnTo>
                  <a:lnTo>
                    <a:pt x="400" y="117"/>
                  </a:lnTo>
                  <a:lnTo>
                    <a:pt x="405" y="129"/>
                  </a:lnTo>
                  <a:lnTo>
                    <a:pt x="407" y="138"/>
                  </a:lnTo>
                  <a:lnTo>
                    <a:pt x="407" y="148"/>
                  </a:lnTo>
                  <a:lnTo>
                    <a:pt x="407" y="154"/>
                  </a:lnTo>
                  <a:lnTo>
                    <a:pt x="413" y="154"/>
                  </a:lnTo>
                  <a:lnTo>
                    <a:pt x="413" y="156"/>
                  </a:lnTo>
                  <a:lnTo>
                    <a:pt x="417" y="161"/>
                  </a:lnTo>
                  <a:lnTo>
                    <a:pt x="401" y="169"/>
                  </a:lnTo>
                  <a:lnTo>
                    <a:pt x="398" y="171"/>
                  </a:lnTo>
                  <a:lnTo>
                    <a:pt x="386" y="171"/>
                  </a:lnTo>
                  <a:lnTo>
                    <a:pt x="380" y="169"/>
                  </a:lnTo>
                  <a:lnTo>
                    <a:pt x="378" y="171"/>
                  </a:lnTo>
                  <a:lnTo>
                    <a:pt x="378" y="173"/>
                  </a:lnTo>
                  <a:lnTo>
                    <a:pt x="363" y="175"/>
                  </a:lnTo>
                  <a:lnTo>
                    <a:pt x="363" y="177"/>
                  </a:lnTo>
                  <a:lnTo>
                    <a:pt x="361" y="182"/>
                  </a:lnTo>
                  <a:lnTo>
                    <a:pt x="363" y="184"/>
                  </a:lnTo>
                  <a:lnTo>
                    <a:pt x="363" y="188"/>
                  </a:lnTo>
                  <a:lnTo>
                    <a:pt x="365" y="192"/>
                  </a:lnTo>
                  <a:lnTo>
                    <a:pt x="367" y="194"/>
                  </a:lnTo>
                  <a:lnTo>
                    <a:pt x="369" y="194"/>
                  </a:lnTo>
                  <a:lnTo>
                    <a:pt x="369" y="200"/>
                  </a:lnTo>
                  <a:lnTo>
                    <a:pt x="369" y="202"/>
                  </a:lnTo>
                  <a:lnTo>
                    <a:pt x="371" y="209"/>
                  </a:lnTo>
                  <a:lnTo>
                    <a:pt x="376" y="211"/>
                  </a:lnTo>
                  <a:lnTo>
                    <a:pt x="384" y="213"/>
                  </a:lnTo>
                  <a:lnTo>
                    <a:pt x="392" y="213"/>
                  </a:lnTo>
                  <a:lnTo>
                    <a:pt x="390" y="217"/>
                  </a:lnTo>
                  <a:lnTo>
                    <a:pt x="386" y="229"/>
                  </a:lnTo>
                  <a:lnTo>
                    <a:pt x="386" y="230"/>
                  </a:lnTo>
                  <a:lnTo>
                    <a:pt x="388" y="230"/>
                  </a:lnTo>
                  <a:lnTo>
                    <a:pt x="388" y="232"/>
                  </a:lnTo>
                  <a:lnTo>
                    <a:pt x="392" y="236"/>
                  </a:lnTo>
                  <a:lnTo>
                    <a:pt x="394" y="238"/>
                  </a:lnTo>
                  <a:lnTo>
                    <a:pt x="398" y="246"/>
                  </a:lnTo>
                  <a:lnTo>
                    <a:pt x="401" y="250"/>
                  </a:lnTo>
                  <a:lnTo>
                    <a:pt x="401" y="252"/>
                  </a:lnTo>
                  <a:lnTo>
                    <a:pt x="403" y="257"/>
                  </a:lnTo>
                  <a:lnTo>
                    <a:pt x="403" y="259"/>
                  </a:lnTo>
                  <a:lnTo>
                    <a:pt x="403" y="263"/>
                  </a:lnTo>
                  <a:lnTo>
                    <a:pt x="403" y="265"/>
                  </a:lnTo>
                  <a:lnTo>
                    <a:pt x="375" y="255"/>
                  </a:lnTo>
                  <a:lnTo>
                    <a:pt x="367" y="254"/>
                  </a:lnTo>
                  <a:lnTo>
                    <a:pt x="353" y="248"/>
                  </a:lnTo>
                  <a:lnTo>
                    <a:pt x="348" y="254"/>
                  </a:lnTo>
                  <a:lnTo>
                    <a:pt x="336" y="263"/>
                  </a:lnTo>
                  <a:lnTo>
                    <a:pt x="325" y="273"/>
                  </a:lnTo>
                  <a:lnTo>
                    <a:pt x="328" y="275"/>
                  </a:lnTo>
                  <a:lnTo>
                    <a:pt x="332" y="277"/>
                  </a:lnTo>
                  <a:lnTo>
                    <a:pt x="334" y="277"/>
                  </a:lnTo>
                  <a:lnTo>
                    <a:pt x="359" y="290"/>
                  </a:lnTo>
                  <a:lnTo>
                    <a:pt x="361" y="292"/>
                  </a:lnTo>
                  <a:lnTo>
                    <a:pt x="403" y="303"/>
                  </a:lnTo>
                  <a:lnTo>
                    <a:pt x="403" y="305"/>
                  </a:lnTo>
                  <a:lnTo>
                    <a:pt x="411" y="311"/>
                  </a:lnTo>
                  <a:lnTo>
                    <a:pt x="417" y="319"/>
                  </a:lnTo>
                  <a:lnTo>
                    <a:pt x="411" y="323"/>
                  </a:lnTo>
                  <a:lnTo>
                    <a:pt x="407" y="326"/>
                  </a:lnTo>
                  <a:lnTo>
                    <a:pt x="403" y="326"/>
                  </a:lnTo>
                  <a:lnTo>
                    <a:pt x="400" y="328"/>
                  </a:lnTo>
                  <a:lnTo>
                    <a:pt x="398" y="334"/>
                  </a:lnTo>
                  <a:lnTo>
                    <a:pt x="398" y="340"/>
                  </a:lnTo>
                  <a:lnTo>
                    <a:pt x="403" y="344"/>
                  </a:lnTo>
                  <a:lnTo>
                    <a:pt x="403" y="346"/>
                  </a:lnTo>
                  <a:lnTo>
                    <a:pt x="407" y="351"/>
                  </a:lnTo>
                  <a:lnTo>
                    <a:pt x="409" y="353"/>
                  </a:lnTo>
                  <a:lnTo>
                    <a:pt x="413" y="355"/>
                  </a:lnTo>
                  <a:lnTo>
                    <a:pt x="415" y="355"/>
                  </a:lnTo>
                  <a:lnTo>
                    <a:pt x="415" y="359"/>
                  </a:lnTo>
                  <a:lnTo>
                    <a:pt x="413" y="359"/>
                  </a:lnTo>
                  <a:lnTo>
                    <a:pt x="409" y="361"/>
                  </a:lnTo>
                  <a:lnTo>
                    <a:pt x="407" y="361"/>
                  </a:lnTo>
                  <a:lnTo>
                    <a:pt x="405" y="361"/>
                  </a:lnTo>
                  <a:lnTo>
                    <a:pt x="405" y="365"/>
                  </a:lnTo>
                  <a:lnTo>
                    <a:pt x="405" y="371"/>
                  </a:lnTo>
                  <a:lnTo>
                    <a:pt x="407" y="380"/>
                  </a:lnTo>
                  <a:lnTo>
                    <a:pt x="413" y="384"/>
                  </a:lnTo>
                  <a:lnTo>
                    <a:pt x="417" y="388"/>
                  </a:lnTo>
                  <a:lnTo>
                    <a:pt x="417" y="392"/>
                  </a:lnTo>
                  <a:lnTo>
                    <a:pt x="417" y="396"/>
                  </a:lnTo>
                  <a:lnTo>
                    <a:pt x="417" y="397"/>
                  </a:lnTo>
                  <a:lnTo>
                    <a:pt x="413" y="405"/>
                  </a:lnTo>
                  <a:lnTo>
                    <a:pt x="413" y="413"/>
                  </a:lnTo>
                  <a:lnTo>
                    <a:pt x="409" y="419"/>
                  </a:lnTo>
                  <a:lnTo>
                    <a:pt x="403" y="424"/>
                  </a:lnTo>
                  <a:lnTo>
                    <a:pt x="405" y="428"/>
                  </a:lnTo>
                  <a:lnTo>
                    <a:pt x="409" y="426"/>
                  </a:lnTo>
                  <a:lnTo>
                    <a:pt x="419" y="419"/>
                  </a:lnTo>
                  <a:lnTo>
                    <a:pt x="423" y="426"/>
                  </a:lnTo>
                  <a:lnTo>
                    <a:pt x="423" y="428"/>
                  </a:lnTo>
                  <a:lnTo>
                    <a:pt x="430" y="426"/>
                  </a:lnTo>
                  <a:lnTo>
                    <a:pt x="434" y="434"/>
                  </a:lnTo>
                  <a:lnTo>
                    <a:pt x="438" y="434"/>
                  </a:lnTo>
                  <a:lnTo>
                    <a:pt x="453" y="426"/>
                  </a:lnTo>
                  <a:lnTo>
                    <a:pt x="453" y="424"/>
                  </a:lnTo>
                  <a:lnTo>
                    <a:pt x="455" y="422"/>
                  </a:lnTo>
                  <a:lnTo>
                    <a:pt x="459" y="422"/>
                  </a:lnTo>
                  <a:lnTo>
                    <a:pt x="469" y="432"/>
                  </a:lnTo>
                  <a:lnTo>
                    <a:pt x="474" y="426"/>
                  </a:lnTo>
                  <a:lnTo>
                    <a:pt x="476" y="424"/>
                  </a:lnTo>
                  <a:lnTo>
                    <a:pt x="480" y="422"/>
                  </a:lnTo>
                  <a:lnTo>
                    <a:pt x="486" y="424"/>
                  </a:lnTo>
                  <a:lnTo>
                    <a:pt x="499" y="424"/>
                  </a:lnTo>
                  <a:lnTo>
                    <a:pt x="501" y="424"/>
                  </a:lnTo>
                  <a:lnTo>
                    <a:pt x="501" y="426"/>
                  </a:lnTo>
                  <a:lnTo>
                    <a:pt x="505" y="430"/>
                  </a:lnTo>
                  <a:lnTo>
                    <a:pt x="507" y="428"/>
                  </a:lnTo>
                  <a:lnTo>
                    <a:pt x="511" y="426"/>
                  </a:lnTo>
                  <a:lnTo>
                    <a:pt x="511" y="424"/>
                  </a:lnTo>
                  <a:lnTo>
                    <a:pt x="511" y="421"/>
                  </a:lnTo>
                  <a:lnTo>
                    <a:pt x="515" y="421"/>
                  </a:lnTo>
                  <a:lnTo>
                    <a:pt x="515" y="419"/>
                  </a:lnTo>
                  <a:lnTo>
                    <a:pt x="515" y="417"/>
                  </a:lnTo>
                  <a:lnTo>
                    <a:pt x="517" y="415"/>
                  </a:lnTo>
                  <a:lnTo>
                    <a:pt x="517" y="413"/>
                  </a:lnTo>
                  <a:lnTo>
                    <a:pt x="517" y="411"/>
                  </a:lnTo>
                  <a:lnTo>
                    <a:pt x="519" y="411"/>
                  </a:lnTo>
                  <a:lnTo>
                    <a:pt x="522" y="411"/>
                  </a:lnTo>
                  <a:lnTo>
                    <a:pt x="521" y="407"/>
                  </a:lnTo>
                  <a:lnTo>
                    <a:pt x="522" y="405"/>
                  </a:lnTo>
                  <a:lnTo>
                    <a:pt x="532" y="397"/>
                  </a:lnTo>
                  <a:lnTo>
                    <a:pt x="532" y="396"/>
                  </a:lnTo>
                  <a:lnTo>
                    <a:pt x="524" y="394"/>
                  </a:lnTo>
                  <a:lnTo>
                    <a:pt x="522" y="392"/>
                  </a:lnTo>
                  <a:lnTo>
                    <a:pt x="522" y="384"/>
                  </a:lnTo>
                  <a:lnTo>
                    <a:pt x="524" y="382"/>
                  </a:lnTo>
                  <a:lnTo>
                    <a:pt x="526" y="382"/>
                  </a:lnTo>
                  <a:lnTo>
                    <a:pt x="528" y="376"/>
                  </a:lnTo>
                  <a:lnTo>
                    <a:pt x="528" y="374"/>
                  </a:lnTo>
                  <a:lnTo>
                    <a:pt x="528" y="373"/>
                  </a:lnTo>
                  <a:lnTo>
                    <a:pt x="524" y="374"/>
                  </a:lnTo>
                  <a:lnTo>
                    <a:pt x="517" y="374"/>
                  </a:lnTo>
                  <a:lnTo>
                    <a:pt x="515" y="374"/>
                  </a:lnTo>
                  <a:lnTo>
                    <a:pt x="515" y="373"/>
                  </a:lnTo>
                  <a:lnTo>
                    <a:pt x="519" y="373"/>
                  </a:lnTo>
                  <a:lnTo>
                    <a:pt x="522" y="371"/>
                  </a:lnTo>
                  <a:lnTo>
                    <a:pt x="521" y="369"/>
                  </a:lnTo>
                  <a:lnTo>
                    <a:pt x="513" y="367"/>
                  </a:lnTo>
                  <a:lnTo>
                    <a:pt x="509" y="369"/>
                  </a:lnTo>
                  <a:lnTo>
                    <a:pt x="509" y="371"/>
                  </a:lnTo>
                  <a:lnTo>
                    <a:pt x="509" y="374"/>
                  </a:lnTo>
                  <a:lnTo>
                    <a:pt x="507" y="378"/>
                  </a:lnTo>
                  <a:lnTo>
                    <a:pt x="503" y="380"/>
                  </a:lnTo>
                  <a:lnTo>
                    <a:pt x="501" y="378"/>
                  </a:lnTo>
                  <a:lnTo>
                    <a:pt x="501" y="376"/>
                  </a:lnTo>
                  <a:lnTo>
                    <a:pt x="501" y="373"/>
                  </a:lnTo>
                  <a:lnTo>
                    <a:pt x="503" y="371"/>
                  </a:lnTo>
                  <a:lnTo>
                    <a:pt x="503" y="367"/>
                  </a:lnTo>
                  <a:lnTo>
                    <a:pt x="499" y="365"/>
                  </a:lnTo>
                  <a:lnTo>
                    <a:pt x="497" y="365"/>
                  </a:lnTo>
                  <a:lnTo>
                    <a:pt x="497" y="359"/>
                  </a:lnTo>
                  <a:lnTo>
                    <a:pt x="501" y="355"/>
                  </a:lnTo>
                  <a:lnTo>
                    <a:pt x="505" y="353"/>
                  </a:lnTo>
                  <a:lnTo>
                    <a:pt x="507" y="351"/>
                  </a:lnTo>
                  <a:lnTo>
                    <a:pt x="507" y="349"/>
                  </a:lnTo>
                  <a:lnTo>
                    <a:pt x="507" y="348"/>
                  </a:lnTo>
                  <a:lnTo>
                    <a:pt x="509" y="344"/>
                  </a:lnTo>
                  <a:lnTo>
                    <a:pt x="511" y="340"/>
                  </a:lnTo>
                  <a:lnTo>
                    <a:pt x="513" y="338"/>
                  </a:lnTo>
                  <a:lnTo>
                    <a:pt x="513" y="336"/>
                  </a:lnTo>
                  <a:lnTo>
                    <a:pt x="515" y="334"/>
                  </a:lnTo>
                  <a:lnTo>
                    <a:pt x="517" y="336"/>
                  </a:lnTo>
                  <a:lnTo>
                    <a:pt x="519" y="336"/>
                  </a:lnTo>
                  <a:lnTo>
                    <a:pt x="519" y="334"/>
                  </a:lnTo>
                  <a:lnTo>
                    <a:pt x="517" y="332"/>
                  </a:lnTo>
                  <a:lnTo>
                    <a:pt x="515" y="330"/>
                  </a:lnTo>
                  <a:lnTo>
                    <a:pt x="513" y="330"/>
                  </a:lnTo>
                  <a:lnTo>
                    <a:pt x="509" y="328"/>
                  </a:lnTo>
                  <a:lnTo>
                    <a:pt x="509" y="326"/>
                  </a:lnTo>
                  <a:lnTo>
                    <a:pt x="505" y="323"/>
                  </a:lnTo>
                  <a:lnTo>
                    <a:pt x="501" y="321"/>
                  </a:lnTo>
                  <a:lnTo>
                    <a:pt x="501" y="319"/>
                  </a:lnTo>
                  <a:lnTo>
                    <a:pt x="501" y="315"/>
                  </a:lnTo>
                  <a:lnTo>
                    <a:pt x="497" y="315"/>
                  </a:lnTo>
                  <a:lnTo>
                    <a:pt x="497" y="313"/>
                  </a:lnTo>
                  <a:lnTo>
                    <a:pt x="499" y="311"/>
                  </a:lnTo>
                  <a:lnTo>
                    <a:pt x="501" y="311"/>
                  </a:lnTo>
                  <a:lnTo>
                    <a:pt x="503" y="311"/>
                  </a:lnTo>
                  <a:lnTo>
                    <a:pt x="505" y="313"/>
                  </a:lnTo>
                  <a:lnTo>
                    <a:pt x="507" y="313"/>
                  </a:lnTo>
                  <a:lnTo>
                    <a:pt x="509" y="311"/>
                  </a:lnTo>
                  <a:lnTo>
                    <a:pt x="509" y="309"/>
                  </a:lnTo>
                  <a:lnTo>
                    <a:pt x="509" y="307"/>
                  </a:lnTo>
                  <a:lnTo>
                    <a:pt x="511" y="307"/>
                  </a:lnTo>
                  <a:lnTo>
                    <a:pt x="517" y="307"/>
                  </a:lnTo>
                  <a:lnTo>
                    <a:pt x="522" y="305"/>
                  </a:lnTo>
                  <a:lnTo>
                    <a:pt x="524" y="305"/>
                  </a:lnTo>
                  <a:lnTo>
                    <a:pt x="528" y="303"/>
                  </a:lnTo>
                  <a:lnTo>
                    <a:pt x="530" y="303"/>
                  </a:lnTo>
                  <a:lnTo>
                    <a:pt x="534" y="303"/>
                  </a:lnTo>
                  <a:lnTo>
                    <a:pt x="538" y="301"/>
                  </a:lnTo>
                  <a:lnTo>
                    <a:pt x="544" y="301"/>
                  </a:lnTo>
                  <a:lnTo>
                    <a:pt x="545" y="300"/>
                  </a:lnTo>
                  <a:lnTo>
                    <a:pt x="555" y="298"/>
                  </a:lnTo>
                  <a:lnTo>
                    <a:pt x="555" y="296"/>
                  </a:lnTo>
                  <a:lnTo>
                    <a:pt x="557" y="294"/>
                  </a:lnTo>
                  <a:lnTo>
                    <a:pt x="557" y="288"/>
                  </a:lnTo>
                  <a:lnTo>
                    <a:pt x="559" y="282"/>
                  </a:lnTo>
                  <a:lnTo>
                    <a:pt x="561" y="278"/>
                  </a:lnTo>
                  <a:lnTo>
                    <a:pt x="563" y="275"/>
                  </a:lnTo>
                  <a:lnTo>
                    <a:pt x="563" y="261"/>
                  </a:lnTo>
                  <a:lnTo>
                    <a:pt x="561" y="259"/>
                  </a:lnTo>
                  <a:lnTo>
                    <a:pt x="563" y="259"/>
                  </a:lnTo>
                  <a:lnTo>
                    <a:pt x="567" y="257"/>
                  </a:lnTo>
                  <a:lnTo>
                    <a:pt x="563" y="250"/>
                  </a:lnTo>
                  <a:lnTo>
                    <a:pt x="561" y="248"/>
                  </a:lnTo>
                  <a:lnTo>
                    <a:pt x="559" y="244"/>
                  </a:lnTo>
                  <a:lnTo>
                    <a:pt x="557" y="242"/>
                  </a:lnTo>
                  <a:lnTo>
                    <a:pt x="557" y="240"/>
                  </a:lnTo>
                  <a:lnTo>
                    <a:pt x="561" y="240"/>
                  </a:lnTo>
                  <a:lnTo>
                    <a:pt x="563" y="244"/>
                  </a:lnTo>
                  <a:lnTo>
                    <a:pt x="565" y="236"/>
                  </a:lnTo>
                  <a:lnTo>
                    <a:pt x="567" y="230"/>
                  </a:lnTo>
                  <a:lnTo>
                    <a:pt x="567" y="229"/>
                  </a:lnTo>
                  <a:lnTo>
                    <a:pt x="567" y="227"/>
                  </a:lnTo>
                  <a:lnTo>
                    <a:pt x="570" y="227"/>
                  </a:lnTo>
                  <a:lnTo>
                    <a:pt x="572" y="227"/>
                  </a:lnTo>
                  <a:lnTo>
                    <a:pt x="574" y="223"/>
                  </a:lnTo>
                  <a:lnTo>
                    <a:pt x="572" y="221"/>
                  </a:lnTo>
                  <a:lnTo>
                    <a:pt x="567" y="219"/>
                  </a:lnTo>
                  <a:lnTo>
                    <a:pt x="567" y="217"/>
                  </a:lnTo>
                  <a:lnTo>
                    <a:pt x="567" y="215"/>
                  </a:lnTo>
                  <a:lnTo>
                    <a:pt x="570" y="207"/>
                  </a:lnTo>
                  <a:lnTo>
                    <a:pt x="570" y="209"/>
                  </a:lnTo>
                  <a:lnTo>
                    <a:pt x="572" y="213"/>
                  </a:lnTo>
                  <a:lnTo>
                    <a:pt x="574" y="215"/>
                  </a:lnTo>
                  <a:lnTo>
                    <a:pt x="576" y="215"/>
                  </a:lnTo>
                  <a:lnTo>
                    <a:pt x="578" y="215"/>
                  </a:lnTo>
                  <a:lnTo>
                    <a:pt x="580" y="211"/>
                  </a:lnTo>
                  <a:lnTo>
                    <a:pt x="582" y="213"/>
                  </a:lnTo>
                  <a:lnTo>
                    <a:pt x="584" y="213"/>
                  </a:lnTo>
                  <a:lnTo>
                    <a:pt x="588" y="202"/>
                  </a:lnTo>
                  <a:lnTo>
                    <a:pt x="590" y="200"/>
                  </a:lnTo>
                  <a:lnTo>
                    <a:pt x="593" y="196"/>
                  </a:lnTo>
                  <a:lnTo>
                    <a:pt x="595" y="196"/>
                  </a:lnTo>
                  <a:lnTo>
                    <a:pt x="595" y="200"/>
                  </a:lnTo>
                  <a:lnTo>
                    <a:pt x="597" y="202"/>
                  </a:lnTo>
                  <a:lnTo>
                    <a:pt x="599" y="202"/>
                  </a:lnTo>
                  <a:lnTo>
                    <a:pt x="603" y="198"/>
                  </a:lnTo>
                  <a:lnTo>
                    <a:pt x="605" y="198"/>
                  </a:lnTo>
                  <a:lnTo>
                    <a:pt x="607" y="196"/>
                  </a:lnTo>
                  <a:lnTo>
                    <a:pt x="618" y="196"/>
                  </a:lnTo>
                  <a:lnTo>
                    <a:pt x="620" y="192"/>
                  </a:lnTo>
                  <a:lnTo>
                    <a:pt x="620" y="190"/>
                  </a:lnTo>
                  <a:lnTo>
                    <a:pt x="626" y="190"/>
                  </a:lnTo>
                  <a:lnTo>
                    <a:pt x="626" y="186"/>
                  </a:lnTo>
                  <a:lnTo>
                    <a:pt x="626" y="184"/>
                  </a:lnTo>
                  <a:lnTo>
                    <a:pt x="626" y="182"/>
                  </a:lnTo>
                  <a:lnTo>
                    <a:pt x="626" y="181"/>
                  </a:lnTo>
                  <a:lnTo>
                    <a:pt x="628" y="177"/>
                  </a:lnTo>
                  <a:lnTo>
                    <a:pt x="630" y="175"/>
                  </a:lnTo>
                  <a:lnTo>
                    <a:pt x="634" y="171"/>
                  </a:lnTo>
                  <a:lnTo>
                    <a:pt x="634" y="169"/>
                  </a:lnTo>
                  <a:lnTo>
                    <a:pt x="636" y="169"/>
                  </a:lnTo>
                  <a:lnTo>
                    <a:pt x="638" y="165"/>
                  </a:lnTo>
                  <a:lnTo>
                    <a:pt x="636" y="163"/>
                  </a:lnTo>
                  <a:lnTo>
                    <a:pt x="636" y="159"/>
                  </a:lnTo>
                  <a:lnTo>
                    <a:pt x="636" y="158"/>
                  </a:lnTo>
                  <a:lnTo>
                    <a:pt x="638" y="156"/>
                  </a:lnTo>
                  <a:lnTo>
                    <a:pt x="640" y="154"/>
                  </a:lnTo>
                  <a:lnTo>
                    <a:pt x="643" y="140"/>
                  </a:lnTo>
                  <a:lnTo>
                    <a:pt x="645" y="138"/>
                  </a:lnTo>
                  <a:lnTo>
                    <a:pt x="647" y="134"/>
                  </a:lnTo>
                  <a:lnTo>
                    <a:pt x="649" y="134"/>
                  </a:lnTo>
                  <a:lnTo>
                    <a:pt x="651" y="131"/>
                  </a:lnTo>
                  <a:lnTo>
                    <a:pt x="659" y="123"/>
                  </a:lnTo>
                  <a:lnTo>
                    <a:pt x="661" y="117"/>
                  </a:lnTo>
                  <a:lnTo>
                    <a:pt x="663" y="110"/>
                  </a:lnTo>
                  <a:lnTo>
                    <a:pt x="665" y="108"/>
                  </a:lnTo>
                  <a:lnTo>
                    <a:pt x="665" y="106"/>
                  </a:lnTo>
                  <a:lnTo>
                    <a:pt x="665" y="104"/>
                  </a:lnTo>
                  <a:lnTo>
                    <a:pt x="666" y="104"/>
                  </a:lnTo>
                  <a:lnTo>
                    <a:pt x="666" y="106"/>
                  </a:lnTo>
                  <a:lnTo>
                    <a:pt x="668" y="106"/>
                  </a:lnTo>
                  <a:lnTo>
                    <a:pt x="670" y="106"/>
                  </a:lnTo>
                  <a:lnTo>
                    <a:pt x="670" y="104"/>
                  </a:lnTo>
                  <a:lnTo>
                    <a:pt x="672" y="104"/>
                  </a:lnTo>
                  <a:lnTo>
                    <a:pt x="676" y="98"/>
                  </a:lnTo>
                  <a:lnTo>
                    <a:pt x="680" y="92"/>
                  </a:lnTo>
                  <a:lnTo>
                    <a:pt x="678" y="92"/>
                  </a:lnTo>
                  <a:lnTo>
                    <a:pt x="680" y="90"/>
                  </a:lnTo>
                  <a:lnTo>
                    <a:pt x="682" y="85"/>
                  </a:lnTo>
                  <a:lnTo>
                    <a:pt x="682" y="81"/>
                  </a:lnTo>
                  <a:lnTo>
                    <a:pt x="682" y="73"/>
                  </a:lnTo>
                  <a:lnTo>
                    <a:pt x="680" y="67"/>
                  </a:lnTo>
                  <a:lnTo>
                    <a:pt x="682" y="67"/>
                  </a:lnTo>
                  <a:lnTo>
                    <a:pt x="682" y="65"/>
                  </a:lnTo>
                  <a:lnTo>
                    <a:pt x="688" y="60"/>
                  </a:lnTo>
                  <a:lnTo>
                    <a:pt x="688" y="58"/>
                  </a:lnTo>
                  <a:lnTo>
                    <a:pt x="688" y="56"/>
                  </a:lnTo>
                  <a:lnTo>
                    <a:pt x="691" y="44"/>
                  </a:lnTo>
                  <a:lnTo>
                    <a:pt x="697" y="40"/>
                  </a:lnTo>
                  <a:lnTo>
                    <a:pt x="697" y="38"/>
                  </a:lnTo>
                  <a:lnTo>
                    <a:pt x="699" y="37"/>
                  </a:lnTo>
                  <a:lnTo>
                    <a:pt x="697" y="35"/>
                  </a:lnTo>
                  <a:lnTo>
                    <a:pt x="697" y="33"/>
                  </a:lnTo>
                  <a:lnTo>
                    <a:pt x="699" y="31"/>
                  </a:lnTo>
                  <a:lnTo>
                    <a:pt x="701" y="29"/>
                  </a:lnTo>
                  <a:lnTo>
                    <a:pt x="705" y="27"/>
                  </a:lnTo>
                  <a:lnTo>
                    <a:pt x="705" y="25"/>
                  </a:lnTo>
                  <a:lnTo>
                    <a:pt x="705" y="23"/>
                  </a:lnTo>
                  <a:lnTo>
                    <a:pt x="703" y="14"/>
                  </a:lnTo>
                  <a:lnTo>
                    <a:pt x="701" y="12"/>
                  </a:lnTo>
                  <a:lnTo>
                    <a:pt x="711" y="0"/>
                  </a:lnTo>
                  <a:lnTo>
                    <a:pt x="716" y="4"/>
                  </a:lnTo>
                  <a:lnTo>
                    <a:pt x="718" y="6"/>
                  </a:lnTo>
                  <a:lnTo>
                    <a:pt x="720" y="6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solidFill>
                <a:srgbClr val="EFEC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DAC88726-FDE7-FEAA-1479-FFB161FCF8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7" y="2818"/>
              <a:ext cx="847" cy="789"/>
            </a:xfrm>
            <a:custGeom>
              <a:avLst/>
              <a:gdLst>
                <a:gd name="T0" fmla="*/ 732 w 847"/>
                <a:gd name="T1" fmla="*/ 774 h 789"/>
                <a:gd name="T2" fmla="*/ 281 w 847"/>
                <a:gd name="T3" fmla="*/ 647 h 789"/>
                <a:gd name="T4" fmla="*/ 471 w 847"/>
                <a:gd name="T5" fmla="*/ 4 h 789"/>
                <a:gd name="T6" fmla="*/ 586 w 847"/>
                <a:gd name="T7" fmla="*/ 39 h 789"/>
                <a:gd name="T8" fmla="*/ 732 w 847"/>
                <a:gd name="T9" fmla="*/ 48 h 789"/>
                <a:gd name="T10" fmla="*/ 834 w 847"/>
                <a:gd name="T11" fmla="*/ 60 h 789"/>
                <a:gd name="T12" fmla="*/ 818 w 847"/>
                <a:gd name="T13" fmla="*/ 108 h 789"/>
                <a:gd name="T14" fmla="*/ 815 w 847"/>
                <a:gd name="T15" fmla="*/ 139 h 789"/>
                <a:gd name="T16" fmla="*/ 841 w 847"/>
                <a:gd name="T17" fmla="*/ 160 h 789"/>
                <a:gd name="T18" fmla="*/ 832 w 847"/>
                <a:gd name="T19" fmla="*/ 202 h 789"/>
                <a:gd name="T20" fmla="*/ 818 w 847"/>
                <a:gd name="T21" fmla="*/ 194 h 789"/>
                <a:gd name="T22" fmla="*/ 788 w 847"/>
                <a:gd name="T23" fmla="*/ 227 h 789"/>
                <a:gd name="T24" fmla="*/ 786 w 847"/>
                <a:gd name="T25" fmla="*/ 273 h 789"/>
                <a:gd name="T26" fmla="*/ 765 w 847"/>
                <a:gd name="T27" fmla="*/ 321 h 789"/>
                <a:gd name="T28" fmla="*/ 730 w 847"/>
                <a:gd name="T29" fmla="*/ 331 h 789"/>
                <a:gd name="T30" fmla="*/ 730 w 847"/>
                <a:gd name="T31" fmla="*/ 386 h 789"/>
                <a:gd name="T32" fmla="*/ 747 w 847"/>
                <a:gd name="T33" fmla="*/ 430 h 789"/>
                <a:gd name="T34" fmla="*/ 709 w 847"/>
                <a:gd name="T35" fmla="*/ 442 h 789"/>
                <a:gd name="T36" fmla="*/ 707 w 847"/>
                <a:gd name="T37" fmla="*/ 494 h 789"/>
                <a:gd name="T38" fmla="*/ 726 w 847"/>
                <a:gd name="T39" fmla="*/ 540 h 789"/>
                <a:gd name="T40" fmla="*/ 726 w 847"/>
                <a:gd name="T41" fmla="*/ 592 h 789"/>
                <a:gd name="T42" fmla="*/ 726 w 847"/>
                <a:gd name="T43" fmla="*/ 642 h 789"/>
                <a:gd name="T44" fmla="*/ 726 w 847"/>
                <a:gd name="T45" fmla="*/ 690 h 789"/>
                <a:gd name="T46" fmla="*/ 732 w 847"/>
                <a:gd name="T47" fmla="*/ 739 h 789"/>
                <a:gd name="T48" fmla="*/ 728 w 847"/>
                <a:gd name="T49" fmla="*/ 776 h 789"/>
                <a:gd name="T50" fmla="*/ 715 w 847"/>
                <a:gd name="T51" fmla="*/ 786 h 789"/>
                <a:gd name="T52" fmla="*/ 667 w 847"/>
                <a:gd name="T53" fmla="*/ 784 h 789"/>
                <a:gd name="T54" fmla="*/ 617 w 847"/>
                <a:gd name="T55" fmla="*/ 780 h 789"/>
                <a:gd name="T56" fmla="*/ 594 w 847"/>
                <a:gd name="T57" fmla="*/ 768 h 789"/>
                <a:gd name="T58" fmla="*/ 567 w 847"/>
                <a:gd name="T59" fmla="*/ 751 h 789"/>
                <a:gd name="T60" fmla="*/ 555 w 847"/>
                <a:gd name="T61" fmla="*/ 726 h 789"/>
                <a:gd name="T62" fmla="*/ 507 w 847"/>
                <a:gd name="T63" fmla="*/ 707 h 789"/>
                <a:gd name="T64" fmla="*/ 480 w 847"/>
                <a:gd name="T65" fmla="*/ 691 h 789"/>
                <a:gd name="T66" fmla="*/ 442 w 847"/>
                <a:gd name="T67" fmla="*/ 682 h 789"/>
                <a:gd name="T68" fmla="*/ 413 w 847"/>
                <a:gd name="T69" fmla="*/ 674 h 789"/>
                <a:gd name="T70" fmla="*/ 392 w 847"/>
                <a:gd name="T71" fmla="*/ 672 h 789"/>
                <a:gd name="T72" fmla="*/ 357 w 847"/>
                <a:gd name="T73" fmla="*/ 665 h 789"/>
                <a:gd name="T74" fmla="*/ 302 w 847"/>
                <a:gd name="T75" fmla="*/ 653 h 789"/>
                <a:gd name="T76" fmla="*/ 277 w 847"/>
                <a:gd name="T77" fmla="*/ 640 h 789"/>
                <a:gd name="T78" fmla="*/ 237 w 847"/>
                <a:gd name="T79" fmla="*/ 615 h 789"/>
                <a:gd name="T80" fmla="*/ 208 w 847"/>
                <a:gd name="T81" fmla="*/ 605 h 789"/>
                <a:gd name="T82" fmla="*/ 177 w 847"/>
                <a:gd name="T83" fmla="*/ 595 h 789"/>
                <a:gd name="T84" fmla="*/ 156 w 847"/>
                <a:gd name="T85" fmla="*/ 578 h 789"/>
                <a:gd name="T86" fmla="*/ 123 w 847"/>
                <a:gd name="T87" fmla="*/ 553 h 789"/>
                <a:gd name="T88" fmla="*/ 73 w 847"/>
                <a:gd name="T89" fmla="*/ 530 h 789"/>
                <a:gd name="T90" fmla="*/ 37 w 847"/>
                <a:gd name="T91" fmla="*/ 515 h 789"/>
                <a:gd name="T92" fmla="*/ 8 w 847"/>
                <a:gd name="T93" fmla="*/ 505 h 789"/>
                <a:gd name="T94" fmla="*/ 68 w 847"/>
                <a:gd name="T95" fmla="*/ 442 h 789"/>
                <a:gd name="T96" fmla="*/ 108 w 847"/>
                <a:gd name="T97" fmla="*/ 390 h 789"/>
                <a:gd name="T98" fmla="*/ 181 w 847"/>
                <a:gd name="T99" fmla="*/ 386 h 789"/>
                <a:gd name="T100" fmla="*/ 219 w 847"/>
                <a:gd name="T101" fmla="*/ 361 h 789"/>
                <a:gd name="T102" fmla="*/ 258 w 847"/>
                <a:gd name="T103" fmla="*/ 340 h 789"/>
                <a:gd name="T104" fmla="*/ 285 w 847"/>
                <a:gd name="T105" fmla="*/ 296 h 789"/>
                <a:gd name="T106" fmla="*/ 296 w 847"/>
                <a:gd name="T107" fmla="*/ 188 h 789"/>
                <a:gd name="T108" fmla="*/ 352 w 847"/>
                <a:gd name="T109" fmla="*/ 169 h 789"/>
                <a:gd name="T110" fmla="*/ 394 w 847"/>
                <a:gd name="T111" fmla="*/ 164 h 789"/>
                <a:gd name="T112" fmla="*/ 386 w 847"/>
                <a:gd name="T113" fmla="*/ 110 h 789"/>
                <a:gd name="T114" fmla="*/ 325 w 847"/>
                <a:gd name="T115" fmla="*/ 94 h 789"/>
                <a:gd name="T116" fmla="*/ 296 w 847"/>
                <a:gd name="T117" fmla="*/ 46 h 789"/>
                <a:gd name="T118" fmla="*/ 409 w 847"/>
                <a:gd name="T119" fmla="*/ 16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7" h="789">
                  <a:moveTo>
                    <a:pt x="619" y="784"/>
                  </a:moveTo>
                  <a:lnTo>
                    <a:pt x="619" y="782"/>
                  </a:lnTo>
                  <a:lnTo>
                    <a:pt x="621" y="782"/>
                  </a:lnTo>
                  <a:lnTo>
                    <a:pt x="622" y="782"/>
                  </a:lnTo>
                  <a:lnTo>
                    <a:pt x="621" y="782"/>
                  </a:lnTo>
                  <a:lnTo>
                    <a:pt x="619" y="784"/>
                  </a:lnTo>
                  <a:close/>
                  <a:moveTo>
                    <a:pt x="740" y="778"/>
                  </a:moveTo>
                  <a:lnTo>
                    <a:pt x="738" y="778"/>
                  </a:lnTo>
                  <a:lnTo>
                    <a:pt x="736" y="776"/>
                  </a:lnTo>
                  <a:lnTo>
                    <a:pt x="740" y="778"/>
                  </a:lnTo>
                  <a:close/>
                  <a:moveTo>
                    <a:pt x="734" y="778"/>
                  </a:moveTo>
                  <a:lnTo>
                    <a:pt x="732" y="778"/>
                  </a:lnTo>
                  <a:lnTo>
                    <a:pt x="728" y="776"/>
                  </a:lnTo>
                  <a:lnTo>
                    <a:pt x="728" y="774"/>
                  </a:lnTo>
                  <a:lnTo>
                    <a:pt x="730" y="774"/>
                  </a:lnTo>
                  <a:lnTo>
                    <a:pt x="732" y="774"/>
                  </a:lnTo>
                  <a:lnTo>
                    <a:pt x="734" y="776"/>
                  </a:lnTo>
                  <a:lnTo>
                    <a:pt x="734" y="778"/>
                  </a:lnTo>
                  <a:close/>
                  <a:moveTo>
                    <a:pt x="496" y="707"/>
                  </a:moveTo>
                  <a:lnTo>
                    <a:pt x="494" y="707"/>
                  </a:lnTo>
                  <a:lnTo>
                    <a:pt x="494" y="705"/>
                  </a:lnTo>
                  <a:lnTo>
                    <a:pt x="496" y="705"/>
                  </a:lnTo>
                  <a:lnTo>
                    <a:pt x="496" y="707"/>
                  </a:lnTo>
                  <a:close/>
                  <a:moveTo>
                    <a:pt x="308" y="661"/>
                  </a:moveTo>
                  <a:lnTo>
                    <a:pt x="308" y="659"/>
                  </a:lnTo>
                  <a:lnTo>
                    <a:pt x="308" y="657"/>
                  </a:lnTo>
                  <a:lnTo>
                    <a:pt x="309" y="657"/>
                  </a:lnTo>
                  <a:lnTo>
                    <a:pt x="309" y="659"/>
                  </a:lnTo>
                  <a:lnTo>
                    <a:pt x="308" y="661"/>
                  </a:lnTo>
                  <a:close/>
                  <a:moveTo>
                    <a:pt x="283" y="649"/>
                  </a:moveTo>
                  <a:lnTo>
                    <a:pt x="281" y="649"/>
                  </a:lnTo>
                  <a:lnTo>
                    <a:pt x="281" y="647"/>
                  </a:lnTo>
                  <a:lnTo>
                    <a:pt x="283" y="647"/>
                  </a:lnTo>
                  <a:lnTo>
                    <a:pt x="283" y="649"/>
                  </a:lnTo>
                  <a:close/>
                  <a:moveTo>
                    <a:pt x="73" y="542"/>
                  </a:moveTo>
                  <a:lnTo>
                    <a:pt x="71" y="540"/>
                  </a:lnTo>
                  <a:lnTo>
                    <a:pt x="73" y="540"/>
                  </a:lnTo>
                  <a:lnTo>
                    <a:pt x="73" y="542"/>
                  </a:lnTo>
                  <a:close/>
                  <a:moveTo>
                    <a:pt x="16" y="513"/>
                  </a:moveTo>
                  <a:lnTo>
                    <a:pt x="16" y="511"/>
                  </a:lnTo>
                  <a:lnTo>
                    <a:pt x="18" y="511"/>
                  </a:lnTo>
                  <a:lnTo>
                    <a:pt x="16" y="513"/>
                  </a:lnTo>
                  <a:close/>
                  <a:moveTo>
                    <a:pt x="436" y="2"/>
                  </a:moveTo>
                  <a:lnTo>
                    <a:pt x="442" y="4"/>
                  </a:lnTo>
                  <a:lnTo>
                    <a:pt x="444" y="4"/>
                  </a:lnTo>
                  <a:lnTo>
                    <a:pt x="453" y="4"/>
                  </a:lnTo>
                  <a:lnTo>
                    <a:pt x="457" y="2"/>
                  </a:lnTo>
                  <a:lnTo>
                    <a:pt x="471" y="4"/>
                  </a:lnTo>
                  <a:lnTo>
                    <a:pt x="484" y="4"/>
                  </a:lnTo>
                  <a:lnTo>
                    <a:pt x="513" y="2"/>
                  </a:lnTo>
                  <a:lnTo>
                    <a:pt x="519" y="2"/>
                  </a:lnTo>
                  <a:lnTo>
                    <a:pt x="521" y="2"/>
                  </a:lnTo>
                  <a:lnTo>
                    <a:pt x="534" y="4"/>
                  </a:lnTo>
                  <a:lnTo>
                    <a:pt x="544" y="4"/>
                  </a:lnTo>
                  <a:lnTo>
                    <a:pt x="561" y="4"/>
                  </a:lnTo>
                  <a:lnTo>
                    <a:pt x="573" y="6"/>
                  </a:lnTo>
                  <a:lnTo>
                    <a:pt x="574" y="8"/>
                  </a:lnTo>
                  <a:lnTo>
                    <a:pt x="576" y="10"/>
                  </a:lnTo>
                  <a:lnTo>
                    <a:pt x="576" y="12"/>
                  </a:lnTo>
                  <a:lnTo>
                    <a:pt x="580" y="21"/>
                  </a:lnTo>
                  <a:lnTo>
                    <a:pt x="582" y="29"/>
                  </a:lnTo>
                  <a:lnTo>
                    <a:pt x="582" y="31"/>
                  </a:lnTo>
                  <a:lnTo>
                    <a:pt x="584" y="37"/>
                  </a:lnTo>
                  <a:lnTo>
                    <a:pt x="586" y="39"/>
                  </a:lnTo>
                  <a:lnTo>
                    <a:pt x="592" y="45"/>
                  </a:lnTo>
                  <a:lnTo>
                    <a:pt x="605" y="45"/>
                  </a:lnTo>
                  <a:lnTo>
                    <a:pt x="624" y="45"/>
                  </a:lnTo>
                  <a:lnTo>
                    <a:pt x="626" y="45"/>
                  </a:lnTo>
                  <a:lnTo>
                    <a:pt x="630" y="45"/>
                  </a:lnTo>
                  <a:lnTo>
                    <a:pt x="640" y="45"/>
                  </a:lnTo>
                  <a:lnTo>
                    <a:pt x="644" y="45"/>
                  </a:lnTo>
                  <a:lnTo>
                    <a:pt x="646" y="46"/>
                  </a:lnTo>
                  <a:lnTo>
                    <a:pt x="647" y="46"/>
                  </a:lnTo>
                  <a:lnTo>
                    <a:pt x="657" y="46"/>
                  </a:lnTo>
                  <a:lnTo>
                    <a:pt x="672" y="48"/>
                  </a:lnTo>
                  <a:lnTo>
                    <a:pt x="674" y="48"/>
                  </a:lnTo>
                  <a:lnTo>
                    <a:pt x="688" y="48"/>
                  </a:lnTo>
                  <a:lnTo>
                    <a:pt x="692" y="48"/>
                  </a:lnTo>
                  <a:lnTo>
                    <a:pt x="715" y="48"/>
                  </a:lnTo>
                  <a:lnTo>
                    <a:pt x="732" y="48"/>
                  </a:lnTo>
                  <a:lnTo>
                    <a:pt x="742" y="48"/>
                  </a:lnTo>
                  <a:lnTo>
                    <a:pt x="745" y="48"/>
                  </a:lnTo>
                  <a:lnTo>
                    <a:pt x="753" y="48"/>
                  </a:lnTo>
                  <a:lnTo>
                    <a:pt x="763" y="48"/>
                  </a:lnTo>
                  <a:lnTo>
                    <a:pt x="770" y="56"/>
                  </a:lnTo>
                  <a:lnTo>
                    <a:pt x="778" y="56"/>
                  </a:lnTo>
                  <a:lnTo>
                    <a:pt x="788" y="56"/>
                  </a:lnTo>
                  <a:lnTo>
                    <a:pt x="797" y="56"/>
                  </a:lnTo>
                  <a:lnTo>
                    <a:pt x="801" y="56"/>
                  </a:lnTo>
                  <a:lnTo>
                    <a:pt x="803" y="58"/>
                  </a:lnTo>
                  <a:lnTo>
                    <a:pt x="805" y="60"/>
                  </a:lnTo>
                  <a:lnTo>
                    <a:pt x="807" y="60"/>
                  </a:lnTo>
                  <a:lnTo>
                    <a:pt x="813" y="62"/>
                  </a:lnTo>
                  <a:lnTo>
                    <a:pt x="832" y="56"/>
                  </a:lnTo>
                  <a:lnTo>
                    <a:pt x="834" y="58"/>
                  </a:lnTo>
                  <a:lnTo>
                    <a:pt x="834" y="60"/>
                  </a:lnTo>
                  <a:lnTo>
                    <a:pt x="832" y="62"/>
                  </a:lnTo>
                  <a:lnTo>
                    <a:pt x="830" y="62"/>
                  </a:lnTo>
                  <a:lnTo>
                    <a:pt x="826" y="64"/>
                  </a:lnTo>
                  <a:lnTo>
                    <a:pt x="824" y="66"/>
                  </a:lnTo>
                  <a:lnTo>
                    <a:pt x="824" y="69"/>
                  </a:lnTo>
                  <a:lnTo>
                    <a:pt x="820" y="71"/>
                  </a:lnTo>
                  <a:lnTo>
                    <a:pt x="818" y="73"/>
                  </a:lnTo>
                  <a:lnTo>
                    <a:pt x="816" y="75"/>
                  </a:lnTo>
                  <a:lnTo>
                    <a:pt x="816" y="79"/>
                  </a:lnTo>
                  <a:lnTo>
                    <a:pt x="816" y="83"/>
                  </a:lnTo>
                  <a:lnTo>
                    <a:pt x="816" y="89"/>
                  </a:lnTo>
                  <a:lnTo>
                    <a:pt x="816" y="93"/>
                  </a:lnTo>
                  <a:lnTo>
                    <a:pt x="816" y="96"/>
                  </a:lnTo>
                  <a:lnTo>
                    <a:pt x="816" y="100"/>
                  </a:lnTo>
                  <a:lnTo>
                    <a:pt x="818" y="104"/>
                  </a:lnTo>
                  <a:lnTo>
                    <a:pt x="818" y="108"/>
                  </a:lnTo>
                  <a:lnTo>
                    <a:pt x="815" y="110"/>
                  </a:lnTo>
                  <a:lnTo>
                    <a:pt x="813" y="110"/>
                  </a:lnTo>
                  <a:lnTo>
                    <a:pt x="809" y="108"/>
                  </a:lnTo>
                  <a:lnTo>
                    <a:pt x="809" y="104"/>
                  </a:lnTo>
                  <a:lnTo>
                    <a:pt x="805" y="104"/>
                  </a:lnTo>
                  <a:lnTo>
                    <a:pt x="805" y="106"/>
                  </a:lnTo>
                  <a:lnTo>
                    <a:pt x="805" y="112"/>
                  </a:lnTo>
                  <a:lnTo>
                    <a:pt x="805" y="114"/>
                  </a:lnTo>
                  <a:lnTo>
                    <a:pt x="807" y="117"/>
                  </a:lnTo>
                  <a:lnTo>
                    <a:pt x="807" y="121"/>
                  </a:lnTo>
                  <a:lnTo>
                    <a:pt x="809" y="123"/>
                  </a:lnTo>
                  <a:lnTo>
                    <a:pt x="809" y="127"/>
                  </a:lnTo>
                  <a:lnTo>
                    <a:pt x="811" y="131"/>
                  </a:lnTo>
                  <a:lnTo>
                    <a:pt x="811" y="135"/>
                  </a:lnTo>
                  <a:lnTo>
                    <a:pt x="813" y="137"/>
                  </a:lnTo>
                  <a:lnTo>
                    <a:pt x="815" y="139"/>
                  </a:lnTo>
                  <a:lnTo>
                    <a:pt x="816" y="142"/>
                  </a:lnTo>
                  <a:lnTo>
                    <a:pt x="818" y="144"/>
                  </a:lnTo>
                  <a:lnTo>
                    <a:pt x="820" y="148"/>
                  </a:lnTo>
                  <a:lnTo>
                    <a:pt x="822" y="150"/>
                  </a:lnTo>
                  <a:lnTo>
                    <a:pt x="822" y="152"/>
                  </a:lnTo>
                  <a:lnTo>
                    <a:pt x="826" y="154"/>
                  </a:lnTo>
                  <a:lnTo>
                    <a:pt x="828" y="156"/>
                  </a:lnTo>
                  <a:lnTo>
                    <a:pt x="830" y="152"/>
                  </a:lnTo>
                  <a:lnTo>
                    <a:pt x="832" y="150"/>
                  </a:lnTo>
                  <a:lnTo>
                    <a:pt x="832" y="146"/>
                  </a:lnTo>
                  <a:lnTo>
                    <a:pt x="836" y="144"/>
                  </a:lnTo>
                  <a:lnTo>
                    <a:pt x="839" y="146"/>
                  </a:lnTo>
                  <a:lnTo>
                    <a:pt x="841" y="148"/>
                  </a:lnTo>
                  <a:lnTo>
                    <a:pt x="841" y="150"/>
                  </a:lnTo>
                  <a:lnTo>
                    <a:pt x="841" y="154"/>
                  </a:lnTo>
                  <a:lnTo>
                    <a:pt x="841" y="160"/>
                  </a:lnTo>
                  <a:lnTo>
                    <a:pt x="843" y="164"/>
                  </a:lnTo>
                  <a:lnTo>
                    <a:pt x="845" y="165"/>
                  </a:lnTo>
                  <a:lnTo>
                    <a:pt x="845" y="167"/>
                  </a:lnTo>
                  <a:lnTo>
                    <a:pt x="847" y="171"/>
                  </a:lnTo>
                  <a:lnTo>
                    <a:pt x="847" y="175"/>
                  </a:lnTo>
                  <a:lnTo>
                    <a:pt x="847" y="179"/>
                  </a:lnTo>
                  <a:lnTo>
                    <a:pt x="847" y="181"/>
                  </a:lnTo>
                  <a:lnTo>
                    <a:pt x="845" y="183"/>
                  </a:lnTo>
                  <a:lnTo>
                    <a:pt x="845" y="185"/>
                  </a:lnTo>
                  <a:lnTo>
                    <a:pt x="843" y="187"/>
                  </a:lnTo>
                  <a:lnTo>
                    <a:pt x="839" y="188"/>
                  </a:lnTo>
                  <a:lnTo>
                    <a:pt x="838" y="188"/>
                  </a:lnTo>
                  <a:lnTo>
                    <a:pt x="834" y="192"/>
                  </a:lnTo>
                  <a:lnTo>
                    <a:pt x="834" y="194"/>
                  </a:lnTo>
                  <a:lnTo>
                    <a:pt x="832" y="198"/>
                  </a:lnTo>
                  <a:lnTo>
                    <a:pt x="832" y="202"/>
                  </a:lnTo>
                  <a:lnTo>
                    <a:pt x="832" y="206"/>
                  </a:lnTo>
                  <a:lnTo>
                    <a:pt x="830" y="208"/>
                  </a:lnTo>
                  <a:lnTo>
                    <a:pt x="828" y="210"/>
                  </a:lnTo>
                  <a:lnTo>
                    <a:pt x="828" y="212"/>
                  </a:lnTo>
                  <a:lnTo>
                    <a:pt x="826" y="213"/>
                  </a:lnTo>
                  <a:lnTo>
                    <a:pt x="824" y="215"/>
                  </a:lnTo>
                  <a:lnTo>
                    <a:pt x="822" y="219"/>
                  </a:lnTo>
                  <a:lnTo>
                    <a:pt x="816" y="219"/>
                  </a:lnTo>
                  <a:lnTo>
                    <a:pt x="816" y="215"/>
                  </a:lnTo>
                  <a:lnTo>
                    <a:pt x="816" y="212"/>
                  </a:lnTo>
                  <a:lnTo>
                    <a:pt x="815" y="208"/>
                  </a:lnTo>
                  <a:lnTo>
                    <a:pt x="816" y="204"/>
                  </a:lnTo>
                  <a:lnTo>
                    <a:pt x="818" y="202"/>
                  </a:lnTo>
                  <a:lnTo>
                    <a:pt x="820" y="200"/>
                  </a:lnTo>
                  <a:lnTo>
                    <a:pt x="820" y="196"/>
                  </a:lnTo>
                  <a:lnTo>
                    <a:pt x="818" y="194"/>
                  </a:lnTo>
                  <a:lnTo>
                    <a:pt x="815" y="194"/>
                  </a:lnTo>
                  <a:lnTo>
                    <a:pt x="813" y="198"/>
                  </a:lnTo>
                  <a:lnTo>
                    <a:pt x="811" y="200"/>
                  </a:lnTo>
                  <a:lnTo>
                    <a:pt x="809" y="202"/>
                  </a:lnTo>
                  <a:lnTo>
                    <a:pt x="807" y="204"/>
                  </a:lnTo>
                  <a:lnTo>
                    <a:pt x="803" y="204"/>
                  </a:lnTo>
                  <a:lnTo>
                    <a:pt x="799" y="204"/>
                  </a:lnTo>
                  <a:lnTo>
                    <a:pt x="797" y="206"/>
                  </a:lnTo>
                  <a:lnTo>
                    <a:pt x="793" y="208"/>
                  </a:lnTo>
                  <a:lnTo>
                    <a:pt x="790" y="208"/>
                  </a:lnTo>
                  <a:lnTo>
                    <a:pt x="786" y="210"/>
                  </a:lnTo>
                  <a:lnTo>
                    <a:pt x="784" y="213"/>
                  </a:lnTo>
                  <a:lnTo>
                    <a:pt x="786" y="217"/>
                  </a:lnTo>
                  <a:lnTo>
                    <a:pt x="786" y="219"/>
                  </a:lnTo>
                  <a:lnTo>
                    <a:pt x="788" y="223"/>
                  </a:lnTo>
                  <a:lnTo>
                    <a:pt x="788" y="227"/>
                  </a:lnTo>
                  <a:lnTo>
                    <a:pt x="788" y="229"/>
                  </a:lnTo>
                  <a:lnTo>
                    <a:pt x="788" y="231"/>
                  </a:lnTo>
                  <a:lnTo>
                    <a:pt x="786" y="233"/>
                  </a:lnTo>
                  <a:lnTo>
                    <a:pt x="784" y="235"/>
                  </a:lnTo>
                  <a:lnTo>
                    <a:pt x="782" y="236"/>
                  </a:lnTo>
                  <a:lnTo>
                    <a:pt x="780" y="240"/>
                  </a:lnTo>
                  <a:lnTo>
                    <a:pt x="780" y="244"/>
                  </a:lnTo>
                  <a:lnTo>
                    <a:pt x="782" y="248"/>
                  </a:lnTo>
                  <a:lnTo>
                    <a:pt x="784" y="250"/>
                  </a:lnTo>
                  <a:lnTo>
                    <a:pt x="784" y="254"/>
                  </a:lnTo>
                  <a:lnTo>
                    <a:pt x="784" y="256"/>
                  </a:lnTo>
                  <a:lnTo>
                    <a:pt x="784" y="260"/>
                  </a:lnTo>
                  <a:lnTo>
                    <a:pt x="784" y="263"/>
                  </a:lnTo>
                  <a:lnTo>
                    <a:pt x="786" y="265"/>
                  </a:lnTo>
                  <a:lnTo>
                    <a:pt x="786" y="269"/>
                  </a:lnTo>
                  <a:lnTo>
                    <a:pt x="786" y="273"/>
                  </a:lnTo>
                  <a:lnTo>
                    <a:pt x="786" y="277"/>
                  </a:lnTo>
                  <a:lnTo>
                    <a:pt x="784" y="281"/>
                  </a:lnTo>
                  <a:lnTo>
                    <a:pt x="784" y="284"/>
                  </a:lnTo>
                  <a:lnTo>
                    <a:pt x="782" y="286"/>
                  </a:lnTo>
                  <a:lnTo>
                    <a:pt x="780" y="288"/>
                  </a:lnTo>
                  <a:lnTo>
                    <a:pt x="780" y="292"/>
                  </a:lnTo>
                  <a:lnTo>
                    <a:pt x="778" y="296"/>
                  </a:lnTo>
                  <a:lnTo>
                    <a:pt x="776" y="298"/>
                  </a:lnTo>
                  <a:lnTo>
                    <a:pt x="776" y="302"/>
                  </a:lnTo>
                  <a:lnTo>
                    <a:pt x="774" y="304"/>
                  </a:lnTo>
                  <a:lnTo>
                    <a:pt x="772" y="306"/>
                  </a:lnTo>
                  <a:lnTo>
                    <a:pt x="770" y="309"/>
                  </a:lnTo>
                  <a:lnTo>
                    <a:pt x="768" y="311"/>
                  </a:lnTo>
                  <a:lnTo>
                    <a:pt x="768" y="315"/>
                  </a:lnTo>
                  <a:lnTo>
                    <a:pt x="766" y="319"/>
                  </a:lnTo>
                  <a:lnTo>
                    <a:pt x="765" y="321"/>
                  </a:lnTo>
                  <a:lnTo>
                    <a:pt x="765" y="323"/>
                  </a:lnTo>
                  <a:lnTo>
                    <a:pt x="763" y="323"/>
                  </a:lnTo>
                  <a:lnTo>
                    <a:pt x="759" y="325"/>
                  </a:lnTo>
                  <a:lnTo>
                    <a:pt x="757" y="323"/>
                  </a:lnTo>
                  <a:lnTo>
                    <a:pt x="755" y="319"/>
                  </a:lnTo>
                  <a:lnTo>
                    <a:pt x="755" y="315"/>
                  </a:lnTo>
                  <a:lnTo>
                    <a:pt x="753" y="313"/>
                  </a:lnTo>
                  <a:lnTo>
                    <a:pt x="747" y="313"/>
                  </a:lnTo>
                  <a:lnTo>
                    <a:pt x="745" y="317"/>
                  </a:lnTo>
                  <a:lnTo>
                    <a:pt x="745" y="319"/>
                  </a:lnTo>
                  <a:lnTo>
                    <a:pt x="743" y="321"/>
                  </a:lnTo>
                  <a:lnTo>
                    <a:pt x="742" y="323"/>
                  </a:lnTo>
                  <a:lnTo>
                    <a:pt x="738" y="325"/>
                  </a:lnTo>
                  <a:lnTo>
                    <a:pt x="734" y="325"/>
                  </a:lnTo>
                  <a:lnTo>
                    <a:pt x="732" y="327"/>
                  </a:lnTo>
                  <a:lnTo>
                    <a:pt x="730" y="331"/>
                  </a:lnTo>
                  <a:lnTo>
                    <a:pt x="728" y="332"/>
                  </a:lnTo>
                  <a:lnTo>
                    <a:pt x="726" y="334"/>
                  </a:lnTo>
                  <a:lnTo>
                    <a:pt x="724" y="338"/>
                  </a:lnTo>
                  <a:lnTo>
                    <a:pt x="724" y="342"/>
                  </a:lnTo>
                  <a:lnTo>
                    <a:pt x="724" y="346"/>
                  </a:lnTo>
                  <a:lnTo>
                    <a:pt x="726" y="350"/>
                  </a:lnTo>
                  <a:lnTo>
                    <a:pt x="726" y="354"/>
                  </a:lnTo>
                  <a:lnTo>
                    <a:pt x="728" y="357"/>
                  </a:lnTo>
                  <a:lnTo>
                    <a:pt x="728" y="359"/>
                  </a:lnTo>
                  <a:lnTo>
                    <a:pt x="730" y="363"/>
                  </a:lnTo>
                  <a:lnTo>
                    <a:pt x="730" y="367"/>
                  </a:lnTo>
                  <a:lnTo>
                    <a:pt x="730" y="371"/>
                  </a:lnTo>
                  <a:lnTo>
                    <a:pt x="728" y="375"/>
                  </a:lnTo>
                  <a:lnTo>
                    <a:pt x="728" y="379"/>
                  </a:lnTo>
                  <a:lnTo>
                    <a:pt x="730" y="382"/>
                  </a:lnTo>
                  <a:lnTo>
                    <a:pt x="730" y="386"/>
                  </a:lnTo>
                  <a:lnTo>
                    <a:pt x="730" y="390"/>
                  </a:lnTo>
                  <a:lnTo>
                    <a:pt x="728" y="392"/>
                  </a:lnTo>
                  <a:lnTo>
                    <a:pt x="728" y="396"/>
                  </a:lnTo>
                  <a:lnTo>
                    <a:pt x="726" y="400"/>
                  </a:lnTo>
                  <a:lnTo>
                    <a:pt x="728" y="404"/>
                  </a:lnTo>
                  <a:lnTo>
                    <a:pt x="730" y="405"/>
                  </a:lnTo>
                  <a:lnTo>
                    <a:pt x="734" y="405"/>
                  </a:lnTo>
                  <a:lnTo>
                    <a:pt x="736" y="407"/>
                  </a:lnTo>
                  <a:lnTo>
                    <a:pt x="738" y="409"/>
                  </a:lnTo>
                  <a:lnTo>
                    <a:pt x="740" y="413"/>
                  </a:lnTo>
                  <a:lnTo>
                    <a:pt x="740" y="417"/>
                  </a:lnTo>
                  <a:lnTo>
                    <a:pt x="740" y="419"/>
                  </a:lnTo>
                  <a:lnTo>
                    <a:pt x="742" y="423"/>
                  </a:lnTo>
                  <a:lnTo>
                    <a:pt x="743" y="425"/>
                  </a:lnTo>
                  <a:lnTo>
                    <a:pt x="745" y="427"/>
                  </a:lnTo>
                  <a:lnTo>
                    <a:pt x="747" y="430"/>
                  </a:lnTo>
                  <a:lnTo>
                    <a:pt x="745" y="434"/>
                  </a:lnTo>
                  <a:lnTo>
                    <a:pt x="743" y="436"/>
                  </a:lnTo>
                  <a:lnTo>
                    <a:pt x="742" y="436"/>
                  </a:lnTo>
                  <a:lnTo>
                    <a:pt x="738" y="436"/>
                  </a:lnTo>
                  <a:lnTo>
                    <a:pt x="736" y="434"/>
                  </a:lnTo>
                  <a:lnTo>
                    <a:pt x="732" y="432"/>
                  </a:lnTo>
                  <a:lnTo>
                    <a:pt x="730" y="430"/>
                  </a:lnTo>
                  <a:lnTo>
                    <a:pt x="726" y="430"/>
                  </a:lnTo>
                  <a:lnTo>
                    <a:pt x="724" y="430"/>
                  </a:lnTo>
                  <a:lnTo>
                    <a:pt x="722" y="434"/>
                  </a:lnTo>
                  <a:lnTo>
                    <a:pt x="720" y="438"/>
                  </a:lnTo>
                  <a:lnTo>
                    <a:pt x="720" y="440"/>
                  </a:lnTo>
                  <a:lnTo>
                    <a:pt x="718" y="442"/>
                  </a:lnTo>
                  <a:lnTo>
                    <a:pt x="715" y="442"/>
                  </a:lnTo>
                  <a:lnTo>
                    <a:pt x="711" y="440"/>
                  </a:lnTo>
                  <a:lnTo>
                    <a:pt x="709" y="442"/>
                  </a:lnTo>
                  <a:lnTo>
                    <a:pt x="707" y="446"/>
                  </a:lnTo>
                  <a:lnTo>
                    <a:pt x="707" y="450"/>
                  </a:lnTo>
                  <a:lnTo>
                    <a:pt x="707" y="452"/>
                  </a:lnTo>
                  <a:lnTo>
                    <a:pt x="709" y="455"/>
                  </a:lnTo>
                  <a:lnTo>
                    <a:pt x="711" y="459"/>
                  </a:lnTo>
                  <a:lnTo>
                    <a:pt x="711" y="461"/>
                  </a:lnTo>
                  <a:lnTo>
                    <a:pt x="711" y="467"/>
                  </a:lnTo>
                  <a:lnTo>
                    <a:pt x="711" y="471"/>
                  </a:lnTo>
                  <a:lnTo>
                    <a:pt x="711" y="475"/>
                  </a:lnTo>
                  <a:lnTo>
                    <a:pt x="713" y="478"/>
                  </a:lnTo>
                  <a:lnTo>
                    <a:pt x="713" y="480"/>
                  </a:lnTo>
                  <a:lnTo>
                    <a:pt x="715" y="484"/>
                  </a:lnTo>
                  <a:lnTo>
                    <a:pt x="711" y="486"/>
                  </a:lnTo>
                  <a:lnTo>
                    <a:pt x="709" y="488"/>
                  </a:lnTo>
                  <a:lnTo>
                    <a:pt x="707" y="490"/>
                  </a:lnTo>
                  <a:lnTo>
                    <a:pt x="707" y="494"/>
                  </a:lnTo>
                  <a:lnTo>
                    <a:pt x="707" y="498"/>
                  </a:lnTo>
                  <a:lnTo>
                    <a:pt x="709" y="501"/>
                  </a:lnTo>
                  <a:lnTo>
                    <a:pt x="709" y="505"/>
                  </a:lnTo>
                  <a:lnTo>
                    <a:pt x="711" y="507"/>
                  </a:lnTo>
                  <a:lnTo>
                    <a:pt x="713" y="511"/>
                  </a:lnTo>
                  <a:lnTo>
                    <a:pt x="715" y="513"/>
                  </a:lnTo>
                  <a:lnTo>
                    <a:pt x="717" y="513"/>
                  </a:lnTo>
                  <a:lnTo>
                    <a:pt x="720" y="515"/>
                  </a:lnTo>
                  <a:lnTo>
                    <a:pt x="724" y="517"/>
                  </a:lnTo>
                  <a:lnTo>
                    <a:pt x="726" y="519"/>
                  </a:lnTo>
                  <a:lnTo>
                    <a:pt x="726" y="523"/>
                  </a:lnTo>
                  <a:lnTo>
                    <a:pt x="724" y="526"/>
                  </a:lnTo>
                  <a:lnTo>
                    <a:pt x="724" y="530"/>
                  </a:lnTo>
                  <a:lnTo>
                    <a:pt x="724" y="534"/>
                  </a:lnTo>
                  <a:lnTo>
                    <a:pt x="726" y="536"/>
                  </a:lnTo>
                  <a:lnTo>
                    <a:pt x="726" y="540"/>
                  </a:lnTo>
                  <a:lnTo>
                    <a:pt x="728" y="544"/>
                  </a:lnTo>
                  <a:lnTo>
                    <a:pt x="728" y="547"/>
                  </a:lnTo>
                  <a:lnTo>
                    <a:pt x="726" y="551"/>
                  </a:lnTo>
                  <a:lnTo>
                    <a:pt x="726" y="555"/>
                  </a:lnTo>
                  <a:lnTo>
                    <a:pt x="726" y="559"/>
                  </a:lnTo>
                  <a:lnTo>
                    <a:pt x="726" y="565"/>
                  </a:lnTo>
                  <a:lnTo>
                    <a:pt x="728" y="567"/>
                  </a:lnTo>
                  <a:lnTo>
                    <a:pt x="728" y="571"/>
                  </a:lnTo>
                  <a:lnTo>
                    <a:pt x="728" y="574"/>
                  </a:lnTo>
                  <a:lnTo>
                    <a:pt x="728" y="578"/>
                  </a:lnTo>
                  <a:lnTo>
                    <a:pt x="724" y="580"/>
                  </a:lnTo>
                  <a:lnTo>
                    <a:pt x="722" y="582"/>
                  </a:lnTo>
                  <a:lnTo>
                    <a:pt x="722" y="584"/>
                  </a:lnTo>
                  <a:lnTo>
                    <a:pt x="724" y="586"/>
                  </a:lnTo>
                  <a:lnTo>
                    <a:pt x="726" y="588"/>
                  </a:lnTo>
                  <a:lnTo>
                    <a:pt x="726" y="592"/>
                  </a:lnTo>
                  <a:lnTo>
                    <a:pt x="722" y="594"/>
                  </a:lnTo>
                  <a:lnTo>
                    <a:pt x="722" y="595"/>
                  </a:lnTo>
                  <a:lnTo>
                    <a:pt x="722" y="599"/>
                  </a:lnTo>
                  <a:lnTo>
                    <a:pt x="724" y="601"/>
                  </a:lnTo>
                  <a:lnTo>
                    <a:pt x="726" y="605"/>
                  </a:lnTo>
                  <a:lnTo>
                    <a:pt x="728" y="607"/>
                  </a:lnTo>
                  <a:lnTo>
                    <a:pt x="730" y="611"/>
                  </a:lnTo>
                  <a:lnTo>
                    <a:pt x="730" y="613"/>
                  </a:lnTo>
                  <a:lnTo>
                    <a:pt x="732" y="617"/>
                  </a:lnTo>
                  <a:lnTo>
                    <a:pt x="730" y="620"/>
                  </a:lnTo>
                  <a:lnTo>
                    <a:pt x="730" y="624"/>
                  </a:lnTo>
                  <a:lnTo>
                    <a:pt x="732" y="628"/>
                  </a:lnTo>
                  <a:lnTo>
                    <a:pt x="732" y="632"/>
                  </a:lnTo>
                  <a:lnTo>
                    <a:pt x="732" y="636"/>
                  </a:lnTo>
                  <a:lnTo>
                    <a:pt x="730" y="640"/>
                  </a:lnTo>
                  <a:lnTo>
                    <a:pt x="726" y="642"/>
                  </a:lnTo>
                  <a:lnTo>
                    <a:pt x="724" y="643"/>
                  </a:lnTo>
                  <a:lnTo>
                    <a:pt x="722" y="645"/>
                  </a:lnTo>
                  <a:lnTo>
                    <a:pt x="722" y="649"/>
                  </a:lnTo>
                  <a:lnTo>
                    <a:pt x="720" y="653"/>
                  </a:lnTo>
                  <a:lnTo>
                    <a:pt x="722" y="655"/>
                  </a:lnTo>
                  <a:lnTo>
                    <a:pt x="724" y="659"/>
                  </a:lnTo>
                  <a:lnTo>
                    <a:pt x="724" y="661"/>
                  </a:lnTo>
                  <a:lnTo>
                    <a:pt x="726" y="665"/>
                  </a:lnTo>
                  <a:lnTo>
                    <a:pt x="728" y="667"/>
                  </a:lnTo>
                  <a:lnTo>
                    <a:pt x="730" y="670"/>
                  </a:lnTo>
                  <a:lnTo>
                    <a:pt x="730" y="674"/>
                  </a:lnTo>
                  <a:lnTo>
                    <a:pt x="728" y="678"/>
                  </a:lnTo>
                  <a:lnTo>
                    <a:pt x="726" y="680"/>
                  </a:lnTo>
                  <a:lnTo>
                    <a:pt x="724" y="682"/>
                  </a:lnTo>
                  <a:lnTo>
                    <a:pt x="724" y="686"/>
                  </a:lnTo>
                  <a:lnTo>
                    <a:pt x="726" y="690"/>
                  </a:lnTo>
                  <a:lnTo>
                    <a:pt x="728" y="691"/>
                  </a:lnTo>
                  <a:lnTo>
                    <a:pt x="730" y="693"/>
                  </a:lnTo>
                  <a:lnTo>
                    <a:pt x="732" y="697"/>
                  </a:lnTo>
                  <a:lnTo>
                    <a:pt x="732" y="699"/>
                  </a:lnTo>
                  <a:lnTo>
                    <a:pt x="730" y="703"/>
                  </a:lnTo>
                  <a:lnTo>
                    <a:pt x="730" y="707"/>
                  </a:lnTo>
                  <a:lnTo>
                    <a:pt x="730" y="711"/>
                  </a:lnTo>
                  <a:lnTo>
                    <a:pt x="728" y="715"/>
                  </a:lnTo>
                  <a:lnTo>
                    <a:pt x="728" y="718"/>
                  </a:lnTo>
                  <a:lnTo>
                    <a:pt x="726" y="720"/>
                  </a:lnTo>
                  <a:lnTo>
                    <a:pt x="726" y="724"/>
                  </a:lnTo>
                  <a:lnTo>
                    <a:pt x="726" y="728"/>
                  </a:lnTo>
                  <a:lnTo>
                    <a:pt x="726" y="732"/>
                  </a:lnTo>
                  <a:lnTo>
                    <a:pt x="728" y="736"/>
                  </a:lnTo>
                  <a:lnTo>
                    <a:pt x="730" y="738"/>
                  </a:lnTo>
                  <a:lnTo>
                    <a:pt x="732" y="739"/>
                  </a:lnTo>
                  <a:lnTo>
                    <a:pt x="734" y="741"/>
                  </a:lnTo>
                  <a:lnTo>
                    <a:pt x="734" y="743"/>
                  </a:lnTo>
                  <a:lnTo>
                    <a:pt x="734" y="745"/>
                  </a:lnTo>
                  <a:lnTo>
                    <a:pt x="734" y="749"/>
                  </a:lnTo>
                  <a:lnTo>
                    <a:pt x="732" y="751"/>
                  </a:lnTo>
                  <a:lnTo>
                    <a:pt x="730" y="753"/>
                  </a:lnTo>
                  <a:lnTo>
                    <a:pt x="728" y="757"/>
                  </a:lnTo>
                  <a:lnTo>
                    <a:pt x="726" y="759"/>
                  </a:lnTo>
                  <a:lnTo>
                    <a:pt x="724" y="761"/>
                  </a:lnTo>
                  <a:lnTo>
                    <a:pt x="724" y="764"/>
                  </a:lnTo>
                  <a:lnTo>
                    <a:pt x="724" y="766"/>
                  </a:lnTo>
                  <a:lnTo>
                    <a:pt x="722" y="766"/>
                  </a:lnTo>
                  <a:lnTo>
                    <a:pt x="722" y="768"/>
                  </a:lnTo>
                  <a:lnTo>
                    <a:pt x="724" y="770"/>
                  </a:lnTo>
                  <a:lnTo>
                    <a:pt x="728" y="774"/>
                  </a:lnTo>
                  <a:lnTo>
                    <a:pt x="728" y="776"/>
                  </a:lnTo>
                  <a:lnTo>
                    <a:pt x="730" y="778"/>
                  </a:lnTo>
                  <a:lnTo>
                    <a:pt x="734" y="778"/>
                  </a:lnTo>
                  <a:lnTo>
                    <a:pt x="736" y="778"/>
                  </a:lnTo>
                  <a:lnTo>
                    <a:pt x="742" y="782"/>
                  </a:lnTo>
                  <a:lnTo>
                    <a:pt x="743" y="782"/>
                  </a:lnTo>
                  <a:lnTo>
                    <a:pt x="743" y="784"/>
                  </a:lnTo>
                  <a:lnTo>
                    <a:pt x="743" y="786"/>
                  </a:lnTo>
                  <a:lnTo>
                    <a:pt x="742" y="786"/>
                  </a:lnTo>
                  <a:lnTo>
                    <a:pt x="742" y="784"/>
                  </a:lnTo>
                  <a:lnTo>
                    <a:pt x="740" y="784"/>
                  </a:lnTo>
                  <a:lnTo>
                    <a:pt x="740" y="786"/>
                  </a:lnTo>
                  <a:lnTo>
                    <a:pt x="732" y="786"/>
                  </a:lnTo>
                  <a:lnTo>
                    <a:pt x="730" y="786"/>
                  </a:lnTo>
                  <a:lnTo>
                    <a:pt x="728" y="786"/>
                  </a:lnTo>
                  <a:lnTo>
                    <a:pt x="718" y="786"/>
                  </a:lnTo>
                  <a:lnTo>
                    <a:pt x="715" y="786"/>
                  </a:lnTo>
                  <a:lnTo>
                    <a:pt x="707" y="786"/>
                  </a:lnTo>
                  <a:lnTo>
                    <a:pt x="707" y="787"/>
                  </a:lnTo>
                  <a:lnTo>
                    <a:pt x="705" y="787"/>
                  </a:lnTo>
                  <a:lnTo>
                    <a:pt x="703" y="787"/>
                  </a:lnTo>
                  <a:lnTo>
                    <a:pt x="703" y="789"/>
                  </a:lnTo>
                  <a:lnTo>
                    <a:pt x="701" y="789"/>
                  </a:lnTo>
                  <a:lnTo>
                    <a:pt x="697" y="789"/>
                  </a:lnTo>
                  <a:lnTo>
                    <a:pt x="695" y="789"/>
                  </a:lnTo>
                  <a:lnTo>
                    <a:pt x="690" y="789"/>
                  </a:lnTo>
                  <a:lnTo>
                    <a:pt x="686" y="787"/>
                  </a:lnTo>
                  <a:lnTo>
                    <a:pt x="684" y="786"/>
                  </a:lnTo>
                  <a:lnTo>
                    <a:pt x="682" y="786"/>
                  </a:lnTo>
                  <a:lnTo>
                    <a:pt x="680" y="784"/>
                  </a:lnTo>
                  <a:lnTo>
                    <a:pt x="676" y="784"/>
                  </a:lnTo>
                  <a:lnTo>
                    <a:pt x="674" y="784"/>
                  </a:lnTo>
                  <a:lnTo>
                    <a:pt x="667" y="784"/>
                  </a:lnTo>
                  <a:lnTo>
                    <a:pt x="667" y="782"/>
                  </a:lnTo>
                  <a:lnTo>
                    <a:pt x="659" y="782"/>
                  </a:lnTo>
                  <a:lnTo>
                    <a:pt x="657" y="782"/>
                  </a:lnTo>
                  <a:lnTo>
                    <a:pt x="653" y="782"/>
                  </a:lnTo>
                  <a:lnTo>
                    <a:pt x="649" y="782"/>
                  </a:lnTo>
                  <a:lnTo>
                    <a:pt x="647" y="780"/>
                  </a:lnTo>
                  <a:lnTo>
                    <a:pt x="640" y="780"/>
                  </a:lnTo>
                  <a:lnTo>
                    <a:pt x="638" y="780"/>
                  </a:lnTo>
                  <a:lnTo>
                    <a:pt x="626" y="780"/>
                  </a:lnTo>
                  <a:lnTo>
                    <a:pt x="626" y="778"/>
                  </a:lnTo>
                  <a:lnTo>
                    <a:pt x="624" y="778"/>
                  </a:lnTo>
                  <a:lnTo>
                    <a:pt x="622" y="780"/>
                  </a:lnTo>
                  <a:lnTo>
                    <a:pt x="621" y="780"/>
                  </a:lnTo>
                  <a:lnTo>
                    <a:pt x="619" y="782"/>
                  </a:lnTo>
                  <a:lnTo>
                    <a:pt x="617" y="782"/>
                  </a:lnTo>
                  <a:lnTo>
                    <a:pt x="617" y="780"/>
                  </a:lnTo>
                  <a:lnTo>
                    <a:pt x="619" y="778"/>
                  </a:lnTo>
                  <a:lnTo>
                    <a:pt x="621" y="778"/>
                  </a:lnTo>
                  <a:lnTo>
                    <a:pt x="621" y="776"/>
                  </a:lnTo>
                  <a:lnTo>
                    <a:pt x="619" y="774"/>
                  </a:lnTo>
                  <a:lnTo>
                    <a:pt x="617" y="772"/>
                  </a:lnTo>
                  <a:lnTo>
                    <a:pt x="615" y="772"/>
                  </a:lnTo>
                  <a:lnTo>
                    <a:pt x="611" y="772"/>
                  </a:lnTo>
                  <a:lnTo>
                    <a:pt x="611" y="770"/>
                  </a:lnTo>
                  <a:lnTo>
                    <a:pt x="607" y="770"/>
                  </a:lnTo>
                  <a:lnTo>
                    <a:pt x="603" y="770"/>
                  </a:lnTo>
                  <a:lnTo>
                    <a:pt x="601" y="770"/>
                  </a:lnTo>
                  <a:lnTo>
                    <a:pt x="599" y="768"/>
                  </a:lnTo>
                  <a:lnTo>
                    <a:pt x="598" y="770"/>
                  </a:lnTo>
                  <a:lnTo>
                    <a:pt x="598" y="768"/>
                  </a:lnTo>
                  <a:lnTo>
                    <a:pt x="596" y="768"/>
                  </a:lnTo>
                  <a:lnTo>
                    <a:pt x="594" y="768"/>
                  </a:lnTo>
                  <a:lnTo>
                    <a:pt x="592" y="768"/>
                  </a:lnTo>
                  <a:lnTo>
                    <a:pt x="590" y="768"/>
                  </a:lnTo>
                  <a:lnTo>
                    <a:pt x="590" y="766"/>
                  </a:lnTo>
                  <a:lnTo>
                    <a:pt x="584" y="766"/>
                  </a:lnTo>
                  <a:lnTo>
                    <a:pt x="584" y="764"/>
                  </a:lnTo>
                  <a:lnTo>
                    <a:pt x="584" y="763"/>
                  </a:lnTo>
                  <a:lnTo>
                    <a:pt x="584" y="761"/>
                  </a:lnTo>
                  <a:lnTo>
                    <a:pt x="582" y="759"/>
                  </a:lnTo>
                  <a:lnTo>
                    <a:pt x="580" y="759"/>
                  </a:lnTo>
                  <a:lnTo>
                    <a:pt x="580" y="757"/>
                  </a:lnTo>
                  <a:lnTo>
                    <a:pt x="574" y="755"/>
                  </a:lnTo>
                  <a:lnTo>
                    <a:pt x="573" y="755"/>
                  </a:lnTo>
                  <a:lnTo>
                    <a:pt x="573" y="753"/>
                  </a:lnTo>
                  <a:lnTo>
                    <a:pt x="571" y="751"/>
                  </a:lnTo>
                  <a:lnTo>
                    <a:pt x="569" y="751"/>
                  </a:lnTo>
                  <a:lnTo>
                    <a:pt x="567" y="751"/>
                  </a:lnTo>
                  <a:lnTo>
                    <a:pt x="565" y="751"/>
                  </a:lnTo>
                  <a:lnTo>
                    <a:pt x="565" y="749"/>
                  </a:lnTo>
                  <a:lnTo>
                    <a:pt x="563" y="749"/>
                  </a:lnTo>
                  <a:lnTo>
                    <a:pt x="555" y="749"/>
                  </a:lnTo>
                  <a:lnTo>
                    <a:pt x="557" y="747"/>
                  </a:lnTo>
                  <a:lnTo>
                    <a:pt x="557" y="745"/>
                  </a:lnTo>
                  <a:lnTo>
                    <a:pt x="559" y="743"/>
                  </a:lnTo>
                  <a:lnTo>
                    <a:pt x="561" y="743"/>
                  </a:lnTo>
                  <a:lnTo>
                    <a:pt x="563" y="741"/>
                  </a:lnTo>
                  <a:lnTo>
                    <a:pt x="563" y="739"/>
                  </a:lnTo>
                  <a:lnTo>
                    <a:pt x="561" y="736"/>
                  </a:lnTo>
                  <a:lnTo>
                    <a:pt x="559" y="734"/>
                  </a:lnTo>
                  <a:lnTo>
                    <a:pt x="559" y="732"/>
                  </a:lnTo>
                  <a:lnTo>
                    <a:pt x="559" y="730"/>
                  </a:lnTo>
                  <a:lnTo>
                    <a:pt x="555" y="728"/>
                  </a:lnTo>
                  <a:lnTo>
                    <a:pt x="555" y="726"/>
                  </a:lnTo>
                  <a:lnTo>
                    <a:pt x="551" y="724"/>
                  </a:lnTo>
                  <a:lnTo>
                    <a:pt x="550" y="722"/>
                  </a:lnTo>
                  <a:lnTo>
                    <a:pt x="548" y="722"/>
                  </a:lnTo>
                  <a:lnTo>
                    <a:pt x="544" y="720"/>
                  </a:lnTo>
                  <a:lnTo>
                    <a:pt x="542" y="718"/>
                  </a:lnTo>
                  <a:lnTo>
                    <a:pt x="540" y="718"/>
                  </a:lnTo>
                  <a:lnTo>
                    <a:pt x="536" y="716"/>
                  </a:lnTo>
                  <a:lnTo>
                    <a:pt x="534" y="716"/>
                  </a:lnTo>
                  <a:lnTo>
                    <a:pt x="530" y="715"/>
                  </a:lnTo>
                  <a:lnTo>
                    <a:pt x="528" y="715"/>
                  </a:lnTo>
                  <a:lnTo>
                    <a:pt x="523" y="713"/>
                  </a:lnTo>
                  <a:lnTo>
                    <a:pt x="519" y="711"/>
                  </a:lnTo>
                  <a:lnTo>
                    <a:pt x="515" y="709"/>
                  </a:lnTo>
                  <a:lnTo>
                    <a:pt x="511" y="709"/>
                  </a:lnTo>
                  <a:lnTo>
                    <a:pt x="511" y="707"/>
                  </a:lnTo>
                  <a:lnTo>
                    <a:pt x="507" y="707"/>
                  </a:lnTo>
                  <a:lnTo>
                    <a:pt x="503" y="705"/>
                  </a:lnTo>
                  <a:lnTo>
                    <a:pt x="496" y="705"/>
                  </a:lnTo>
                  <a:lnTo>
                    <a:pt x="496" y="703"/>
                  </a:lnTo>
                  <a:lnTo>
                    <a:pt x="494" y="703"/>
                  </a:lnTo>
                  <a:lnTo>
                    <a:pt x="494" y="701"/>
                  </a:lnTo>
                  <a:lnTo>
                    <a:pt x="492" y="701"/>
                  </a:lnTo>
                  <a:lnTo>
                    <a:pt x="486" y="701"/>
                  </a:lnTo>
                  <a:lnTo>
                    <a:pt x="486" y="699"/>
                  </a:lnTo>
                  <a:lnTo>
                    <a:pt x="488" y="697"/>
                  </a:lnTo>
                  <a:lnTo>
                    <a:pt x="488" y="695"/>
                  </a:lnTo>
                  <a:lnTo>
                    <a:pt x="486" y="693"/>
                  </a:lnTo>
                  <a:lnTo>
                    <a:pt x="486" y="695"/>
                  </a:lnTo>
                  <a:lnTo>
                    <a:pt x="486" y="697"/>
                  </a:lnTo>
                  <a:lnTo>
                    <a:pt x="482" y="693"/>
                  </a:lnTo>
                  <a:lnTo>
                    <a:pt x="480" y="693"/>
                  </a:lnTo>
                  <a:lnTo>
                    <a:pt x="480" y="691"/>
                  </a:lnTo>
                  <a:lnTo>
                    <a:pt x="478" y="691"/>
                  </a:lnTo>
                  <a:lnTo>
                    <a:pt x="475" y="690"/>
                  </a:lnTo>
                  <a:lnTo>
                    <a:pt x="473" y="690"/>
                  </a:lnTo>
                  <a:lnTo>
                    <a:pt x="469" y="690"/>
                  </a:lnTo>
                  <a:lnTo>
                    <a:pt x="465" y="688"/>
                  </a:lnTo>
                  <a:lnTo>
                    <a:pt x="463" y="688"/>
                  </a:lnTo>
                  <a:lnTo>
                    <a:pt x="461" y="686"/>
                  </a:lnTo>
                  <a:lnTo>
                    <a:pt x="459" y="686"/>
                  </a:lnTo>
                  <a:lnTo>
                    <a:pt x="457" y="686"/>
                  </a:lnTo>
                  <a:lnTo>
                    <a:pt x="457" y="684"/>
                  </a:lnTo>
                  <a:lnTo>
                    <a:pt x="453" y="684"/>
                  </a:lnTo>
                  <a:lnTo>
                    <a:pt x="452" y="684"/>
                  </a:lnTo>
                  <a:lnTo>
                    <a:pt x="450" y="684"/>
                  </a:lnTo>
                  <a:lnTo>
                    <a:pt x="448" y="684"/>
                  </a:lnTo>
                  <a:lnTo>
                    <a:pt x="446" y="682"/>
                  </a:lnTo>
                  <a:lnTo>
                    <a:pt x="442" y="682"/>
                  </a:lnTo>
                  <a:lnTo>
                    <a:pt x="440" y="682"/>
                  </a:lnTo>
                  <a:lnTo>
                    <a:pt x="438" y="682"/>
                  </a:lnTo>
                  <a:lnTo>
                    <a:pt x="436" y="682"/>
                  </a:lnTo>
                  <a:lnTo>
                    <a:pt x="436" y="680"/>
                  </a:lnTo>
                  <a:lnTo>
                    <a:pt x="434" y="680"/>
                  </a:lnTo>
                  <a:lnTo>
                    <a:pt x="429" y="680"/>
                  </a:lnTo>
                  <a:lnTo>
                    <a:pt x="429" y="678"/>
                  </a:lnTo>
                  <a:lnTo>
                    <a:pt x="427" y="678"/>
                  </a:lnTo>
                  <a:lnTo>
                    <a:pt x="425" y="678"/>
                  </a:lnTo>
                  <a:lnTo>
                    <a:pt x="423" y="678"/>
                  </a:lnTo>
                  <a:lnTo>
                    <a:pt x="419" y="678"/>
                  </a:lnTo>
                  <a:lnTo>
                    <a:pt x="417" y="678"/>
                  </a:lnTo>
                  <a:lnTo>
                    <a:pt x="417" y="676"/>
                  </a:lnTo>
                  <a:lnTo>
                    <a:pt x="413" y="676"/>
                  </a:lnTo>
                  <a:lnTo>
                    <a:pt x="411" y="676"/>
                  </a:lnTo>
                  <a:lnTo>
                    <a:pt x="413" y="674"/>
                  </a:lnTo>
                  <a:lnTo>
                    <a:pt x="415" y="674"/>
                  </a:lnTo>
                  <a:lnTo>
                    <a:pt x="417" y="672"/>
                  </a:lnTo>
                  <a:lnTo>
                    <a:pt x="415" y="672"/>
                  </a:lnTo>
                  <a:lnTo>
                    <a:pt x="413" y="672"/>
                  </a:lnTo>
                  <a:lnTo>
                    <a:pt x="411" y="674"/>
                  </a:lnTo>
                  <a:lnTo>
                    <a:pt x="413" y="674"/>
                  </a:lnTo>
                  <a:lnTo>
                    <a:pt x="411" y="674"/>
                  </a:lnTo>
                  <a:lnTo>
                    <a:pt x="407" y="674"/>
                  </a:lnTo>
                  <a:lnTo>
                    <a:pt x="405" y="674"/>
                  </a:lnTo>
                  <a:lnTo>
                    <a:pt x="402" y="674"/>
                  </a:lnTo>
                  <a:lnTo>
                    <a:pt x="400" y="674"/>
                  </a:lnTo>
                  <a:lnTo>
                    <a:pt x="400" y="672"/>
                  </a:lnTo>
                  <a:lnTo>
                    <a:pt x="398" y="672"/>
                  </a:lnTo>
                  <a:lnTo>
                    <a:pt x="396" y="672"/>
                  </a:lnTo>
                  <a:lnTo>
                    <a:pt x="394" y="672"/>
                  </a:lnTo>
                  <a:lnTo>
                    <a:pt x="392" y="672"/>
                  </a:lnTo>
                  <a:lnTo>
                    <a:pt x="392" y="670"/>
                  </a:lnTo>
                  <a:lnTo>
                    <a:pt x="390" y="670"/>
                  </a:lnTo>
                  <a:lnTo>
                    <a:pt x="386" y="670"/>
                  </a:lnTo>
                  <a:lnTo>
                    <a:pt x="384" y="670"/>
                  </a:lnTo>
                  <a:lnTo>
                    <a:pt x="384" y="668"/>
                  </a:lnTo>
                  <a:lnTo>
                    <a:pt x="382" y="668"/>
                  </a:lnTo>
                  <a:lnTo>
                    <a:pt x="381" y="668"/>
                  </a:lnTo>
                  <a:lnTo>
                    <a:pt x="379" y="668"/>
                  </a:lnTo>
                  <a:lnTo>
                    <a:pt x="377" y="668"/>
                  </a:lnTo>
                  <a:lnTo>
                    <a:pt x="373" y="668"/>
                  </a:lnTo>
                  <a:lnTo>
                    <a:pt x="373" y="667"/>
                  </a:lnTo>
                  <a:lnTo>
                    <a:pt x="371" y="667"/>
                  </a:lnTo>
                  <a:lnTo>
                    <a:pt x="367" y="667"/>
                  </a:lnTo>
                  <a:lnTo>
                    <a:pt x="365" y="665"/>
                  </a:lnTo>
                  <a:lnTo>
                    <a:pt x="361" y="665"/>
                  </a:lnTo>
                  <a:lnTo>
                    <a:pt x="357" y="665"/>
                  </a:lnTo>
                  <a:lnTo>
                    <a:pt x="354" y="665"/>
                  </a:lnTo>
                  <a:lnTo>
                    <a:pt x="352" y="663"/>
                  </a:lnTo>
                  <a:lnTo>
                    <a:pt x="346" y="663"/>
                  </a:lnTo>
                  <a:lnTo>
                    <a:pt x="344" y="663"/>
                  </a:lnTo>
                  <a:lnTo>
                    <a:pt x="336" y="663"/>
                  </a:lnTo>
                  <a:lnTo>
                    <a:pt x="331" y="663"/>
                  </a:lnTo>
                  <a:lnTo>
                    <a:pt x="329" y="661"/>
                  </a:lnTo>
                  <a:lnTo>
                    <a:pt x="325" y="661"/>
                  </a:lnTo>
                  <a:lnTo>
                    <a:pt x="323" y="661"/>
                  </a:lnTo>
                  <a:lnTo>
                    <a:pt x="317" y="661"/>
                  </a:lnTo>
                  <a:lnTo>
                    <a:pt x="313" y="659"/>
                  </a:lnTo>
                  <a:lnTo>
                    <a:pt x="311" y="657"/>
                  </a:lnTo>
                  <a:lnTo>
                    <a:pt x="308" y="657"/>
                  </a:lnTo>
                  <a:lnTo>
                    <a:pt x="306" y="655"/>
                  </a:lnTo>
                  <a:lnTo>
                    <a:pt x="302" y="655"/>
                  </a:lnTo>
                  <a:lnTo>
                    <a:pt x="302" y="653"/>
                  </a:lnTo>
                  <a:lnTo>
                    <a:pt x="304" y="651"/>
                  </a:lnTo>
                  <a:lnTo>
                    <a:pt x="302" y="651"/>
                  </a:lnTo>
                  <a:lnTo>
                    <a:pt x="300" y="655"/>
                  </a:lnTo>
                  <a:lnTo>
                    <a:pt x="298" y="653"/>
                  </a:lnTo>
                  <a:lnTo>
                    <a:pt x="296" y="653"/>
                  </a:lnTo>
                  <a:lnTo>
                    <a:pt x="294" y="653"/>
                  </a:lnTo>
                  <a:lnTo>
                    <a:pt x="292" y="653"/>
                  </a:lnTo>
                  <a:lnTo>
                    <a:pt x="290" y="651"/>
                  </a:lnTo>
                  <a:lnTo>
                    <a:pt x="288" y="651"/>
                  </a:lnTo>
                  <a:lnTo>
                    <a:pt x="286" y="651"/>
                  </a:lnTo>
                  <a:lnTo>
                    <a:pt x="286" y="649"/>
                  </a:lnTo>
                  <a:lnTo>
                    <a:pt x="286" y="647"/>
                  </a:lnTo>
                  <a:lnTo>
                    <a:pt x="281" y="645"/>
                  </a:lnTo>
                  <a:lnTo>
                    <a:pt x="281" y="643"/>
                  </a:lnTo>
                  <a:lnTo>
                    <a:pt x="279" y="642"/>
                  </a:lnTo>
                  <a:lnTo>
                    <a:pt x="277" y="640"/>
                  </a:lnTo>
                  <a:lnTo>
                    <a:pt x="275" y="640"/>
                  </a:lnTo>
                  <a:lnTo>
                    <a:pt x="273" y="640"/>
                  </a:lnTo>
                  <a:lnTo>
                    <a:pt x="271" y="638"/>
                  </a:lnTo>
                  <a:lnTo>
                    <a:pt x="269" y="638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1" y="632"/>
                  </a:lnTo>
                  <a:lnTo>
                    <a:pt x="260" y="628"/>
                  </a:lnTo>
                  <a:lnTo>
                    <a:pt x="258" y="626"/>
                  </a:lnTo>
                  <a:lnTo>
                    <a:pt x="256" y="624"/>
                  </a:lnTo>
                  <a:lnTo>
                    <a:pt x="252" y="622"/>
                  </a:lnTo>
                  <a:lnTo>
                    <a:pt x="248" y="619"/>
                  </a:lnTo>
                  <a:lnTo>
                    <a:pt x="246" y="619"/>
                  </a:lnTo>
                  <a:lnTo>
                    <a:pt x="244" y="617"/>
                  </a:lnTo>
                  <a:lnTo>
                    <a:pt x="238" y="615"/>
                  </a:lnTo>
                  <a:lnTo>
                    <a:pt x="237" y="615"/>
                  </a:lnTo>
                  <a:lnTo>
                    <a:pt x="237" y="613"/>
                  </a:lnTo>
                  <a:lnTo>
                    <a:pt x="235" y="613"/>
                  </a:lnTo>
                  <a:lnTo>
                    <a:pt x="233" y="613"/>
                  </a:lnTo>
                  <a:lnTo>
                    <a:pt x="235" y="609"/>
                  </a:lnTo>
                  <a:lnTo>
                    <a:pt x="235" y="607"/>
                  </a:lnTo>
                  <a:lnTo>
                    <a:pt x="233" y="607"/>
                  </a:lnTo>
                  <a:lnTo>
                    <a:pt x="235" y="609"/>
                  </a:lnTo>
                  <a:lnTo>
                    <a:pt x="233" y="611"/>
                  </a:lnTo>
                  <a:lnTo>
                    <a:pt x="233" y="613"/>
                  </a:lnTo>
                  <a:lnTo>
                    <a:pt x="231" y="611"/>
                  </a:lnTo>
                  <a:lnTo>
                    <a:pt x="229" y="611"/>
                  </a:lnTo>
                  <a:lnTo>
                    <a:pt x="227" y="611"/>
                  </a:lnTo>
                  <a:lnTo>
                    <a:pt x="219" y="607"/>
                  </a:lnTo>
                  <a:lnTo>
                    <a:pt x="215" y="607"/>
                  </a:lnTo>
                  <a:lnTo>
                    <a:pt x="212" y="605"/>
                  </a:lnTo>
                  <a:lnTo>
                    <a:pt x="208" y="605"/>
                  </a:lnTo>
                  <a:lnTo>
                    <a:pt x="202" y="605"/>
                  </a:lnTo>
                  <a:lnTo>
                    <a:pt x="202" y="603"/>
                  </a:lnTo>
                  <a:lnTo>
                    <a:pt x="200" y="603"/>
                  </a:lnTo>
                  <a:lnTo>
                    <a:pt x="198" y="603"/>
                  </a:lnTo>
                  <a:lnTo>
                    <a:pt x="198" y="601"/>
                  </a:lnTo>
                  <a:lnTo>
                    <a:pt x="198" y="603"/>
                  </a:lnTo>
                  <a:lnTo>
                    <a:pt x="194" y="603"/>
                  </a:lnTo>
                  <a:lnTo>
                    <a:pt x="194" y="601"/>
                  </a:lnTo>
                  <a:lnTo>
                    <a:pt x="190" y="601"/>
                  </a:lnTo>
                  <a:lnTo>
                    <a:pt x="189" y="599"/>
                  </a:lnTo>
                  <a:lnTo>
                    <a:pt x="187" y="599"/>
                  </a:lnTo>
                  <a:lnTo>
                    <a:pt x="187" y="597"/>
                  </a:lnTo>
                  <a:lnTo>
                    <a:pt x="183" y="597"/>
                  </a:lnTo>
                  <a:lnTo>
                    <a:pt x="181" y="595"/>
                  </a:lnTo>
                  <a:lnTo>
                    <a:pt x="179" y="595"/>
                  </a:lnTo>
                  <a:lnTo>
                    <a:pt x="177" y="595"/>
                  </a:lnTo>
                  <a:lnTo>
                    <a:pt x="177" y="594"/>
                  </a:lnTo>
                  <a:lnTo>
                    <a:pt x="175" y="594"/>
                  </a:lnTo>
                  <a:lnTo>
                    <a:pt x="173" y="592"/>
                  </a:lnTo>
                  <a:lnTo>
                    <a:pt x="169" y="592"/>
                  </a:lnTo>
                  <a:lnTo>
                    <a:pt x="167" y="590"/>
                  </a:lnTo>
                  <a:lnTo>
                    <a:pt x="164" y="588"/>
                  </a:lnTo>
                  <a:lnTo>
                    <a:pt x="164" y="586"/>
                  </a:lnTo>
                  <a:lnTo>
                    <a:pt x="164" y="584"/>
                  </a:lnTo>
                  <a:lnTo>
                    <a:pt x="162" y="582"/>
                  </a:lnTo>
                  <a:lnTo>
                    <a:pt x="158" y="582"/>
                  </a:lnTo>
                  <a:lnTo>
                    <a:pt x="158" y="580"/>
                  </a:lnTo>
                  <a:lnTo>
                    <a:pt x="160" y="580"/>
                  </a:lnTo>
                  <a:lnTo>
                    <a:pt x="158" y="578"/>
                  </a:lnTo>
                  <a:lnTo>
                    <a:pt x="158" y="580"/>
                  </a:lnTo>
                  <a:lnTo>
                    <a:pt x="156" y="580"/>
                  </a:lnTo>
                  <a:lnTo>
                    <a:pt x="156" y="578"/>
                  </a:lnTo>
                  <a:lnTo>
                    <a:pt x="152" y="578"/>
                  </a:lnTo>
                  <a:lnTo>
                    <a:pt x="152" y="576"/>
                  </a:lnTo>
                  <a:lnTo>
                    <a:pt x="150" y="574"/>
                  </a:lnTo>
                  <a:lnTo>
                    <a:pt x="148" y="571"/>
                  </a:lnTo>
                  <a:lnTo>
                    <a:pt x="150" y="571"/>
                  </a:lnTo>
                  <a:lnTo>
                    <a:pt x="148" y="571"/>
                  </a:lnTo>
                  <a:lnTo>
                    <a:pt x="144" y="567"/>
                  </a:lnTo>
                  <a:lnTo>
                    <a:pt x="133" y="559"/>
                  </a:lnTo>
                  <a:lnTo>
                    <a:pt x="131" y="559"/>
                  </a:lnTo>
                  <a:lnTo>
                    <a:pt x="127" y="557"/>
                  </a:lnTo>
                  <a:lnTo>
                    <a:pt x="129" y="555"/>
                  </a:lnTo>
                  <a:lnTo>
                    <a:pt x="129" y="553"/>
                  </a:lnTo>
                  <a:lnTo>
                    <a:pt x="127" y="555"/>
                  </a:lnTo>
                  <a:lnTo>
                    <a:pt x="125" y="555"/>
                  </a:lnTo>
                  <a:lnTo>
                    <a:pt x="125" y="553"/>
                  </a:lnTo>
                  <a:lnTo>
                    <a:pt x="123" y="553"/>
                  </a:lnTo>
                  <a:lnTo>
                    <a:pt x="123" y="551"/>
                  </a:lnTo>
                  <a:lnTo>
                    <a:pt x="119" y="551"/>
                  </a:lnTo>
                  <a:lnTo>
                    <a:pt x="116" y="549"/>
                  </a:lnTo>
                  <a:lnTo>
                    <a:pt x="114" y="547"/>
                  </a:lnTo>
                  <a:lnTo>
                    <a:pt x="108" y="544"/>
                  </a:lnTo>
                  <a:lnTo>
                    <a:pt x="102" y="542"/>
                  </a:lnTo>
                  <a:lnTo>
                    <a:pt x="98" y="540"/>
                  </a:lnTo>
                  <a:lnTo>
                    <a:pt x="94" y="538"/>
                  </a:lnTo>
                  <a:lnTo>
                    <a:pt x="92" y="538"/>
                  </a:lnTo>
                  <a:lnTo>
                    <a:pt x="91" y="538"/>
                  </a:lnTo>
                  <a:lnTo>
                    <a:pt x="87" y="534"/>
                  </a:lnTo>
                  <a:lnTo>
                    <a:pt x="83" y="532"/>
                  </a:lnTo>
                  <a:lnTo>
                    <a:pt x="79" y="532"/>
                  </a:lnTo>
                  <a:lnTo>
                    <a:pt x="77" y="530"/>
                  </a:lnTo>
                  <a:lnTo>
                    <a:pt x="75" y="530"/>
                  </a:lnTo>
                  <a:lnTo>
                    <a:pt x="73" y="530"/>
                  </a:lnTo>
                  <a:lnTo>
                    <a:pt x="71" y="528"/>
                  </a:lnTo>
                  <a:lnTo>
                    <a:pt x="68" y="524"/>
                  </a:lnTo>
                  <a:lnTo>
                    <a:pt x="66" y="524"/>
                  </a:lnTo>
                  <a:lnTo>
                    <a:pt x="64" y="523"/>
                  </a:lnTo>
                  <a:lnTo>
                    <a:pt x="60" y="521"/>
                  </a:lnTo>
                  <a:lnTo>
                    <a:pt x="58" y="521"/>
                  </a:lnTo>
                  <a:lnTo>
                    <a:pt x="58" y="519"/>
                  </a:lnTo>
                  <a:lnTo>
                    <a:pt x="56" y="519"/>
                  </a:lnTo>
                  <a:lnTo>
                    <a:pt x="56" y="521"/>
                  </a:lnTo>
                  <a:lnTo>
                    <a:pt x="54" y="521"/>
                  </a:lnTo>
                  <a:lnTo>
                    <a:pt x="52" y="521"/>
                  </a:lnTo>
                  <a:lnTo>
                    <a:pt x="50" y="519"/>
                  </a:lnTo>
                  <a:lnTo>
                    <a:pt x="46" y="519"/>
                  </a:lnTo>
                  <a:lnTo>
                    <a:pt x="44" y="517"/>
                  </a:lnTo>
                  <a:lnTo>
                    <a:pt x="41" y="517"/>
                  </a:lnTo>
                  <a:lnTo>
                    <a:pt x="37" y="515"/>
                  </a:lnTo>
                  <a:lnTo>
                    <a:pt x="35" y="515"/>
                  </a:lnTo>
                  <a:lnTo>
                    <a:pt x="33" y="513"/>
                  </a:lnTo>
                  <a:lnTo>
                    <a:pt x="29" y="513"/>
                  </a:lnTo>
                  <a:lnTo>
                    <a:pt x="25" y="511"/>
                  </a:lnTo>
                  <a:lnTo>
                    <a:pt x="25" y="509"/>
                  </a:lnTo>
                  <a:lnTo>
                    <a:pt x="25" y="511"/>
                  </a:lnTo>
                  <a:lnTo>
                    <a:pt x="23" y="511"/>
                  </a:lnTo>
                  <a:lnTo>
                    <a:pt x="21" y="509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18" y="507"/>
                  </a:lnTo>
                  <a:lnTo>
                    <a:pt x="14" y="507"/>
                  </a:lnTo>
                  <a:lnTo>
                    <a:pt x="12" y="507"/>
                  </a:lnTo>
                  <a:lnTo>
                    <a:pt x="10" y="507"/>
                  </a:lnTo>
                  <a:lnTo>
                    <a:pt x="10" y="505"/>
                  </a:lnTo>
                  <a:lnTo>
                    <a:pt x="8" y="505"/>
                  </a:lnTo>
                  <a:lnTo>
                    <a:pt x="4" y="505"/>
                  </a:lnTo>
                  <a:lnTo>
                    <a:pt x="2" y="505"/>
                  </a:lnTo>
                  <a:lnTo>
                    <a:pt x="0" y="505"/>
                  </a:lnTo>
                  <a:lnTo>
                    <a:pt x="12" y="492"/>
                  </a:lnTo>
                  <a:lnTo>
                    <a:pt x="12" y="490"/>
                  </a:lnTo>
                  <a:lnTo>
                    <a:pt x="20" y="484"/>
                  </a:lnTo>
                  <a:lnTo>
                    <a:pt x="21" y="482"/>
                  </a:lnTo>
                  <a:lnTo>
                    <a:pt x="27" y="476"/>
                  </a:lnTo>
                  <a:lnTo>
                    <a:pt x="31" y="473"/>
                  </a:lnTo>
                  <a:lnTo>
                    <a:pt x="39" y="467"/>
                  </a:lnTo>
                  <a:lnTo>
                    <a:pt x="46" y="461"/>
                  </a:lnTo>
                  <a:lnTo>
                    <a:pt x="52" y="455"/>
                  </a:lnTo>
                  <a:lnTo>
                    <a:pt x="54" y="453"/>
                  </a:lnTo>
                  <a:lnTo>
                    <a:pt x="60" y="450"/>
                  </a:lnTo>
                  <a:lnTo>
                    <a:pt x="62" y="446"/>
                  </a:lnTo>
                  <a:lnTo>
                    <a:pt x="68" y="442"/>
                  </a:lnTo>
                  <a:lnTo>
                    <a:pt x="68" y="440"/>
                  </a:lnTo>
                  <a:lnTo>
                    <a:pt x="69" y="440"/>
                  </a:lnTo>
                  <a:lnTo>
                    <a:pt x="71" y="436"/>
                  </a:lnTo>
                  <a:lnTo>
                    <a:pt x="73" y="432"/>
                  </a:lnTo>
                  <a:lnTo>
                    <a:pt x="75" y="428"/>
                  </a:lnTo>
                  <a:lnTo>
                    <a:pt x="77" y="425"/>
                  </a:lnTo>
                  <a:lnTo>
                    <a:pt x="81" y="419"/>
                  </a:lnTo>
                  <a:lnTo>
                    <a:pt x="85" y="411"/>
                  </a:lnTo>
                  <a:lnTo>
                    <a:pt x="87" y="407"/>
                  </a:lnTo>
                  <a:lnTo>
                    <a:pt x="89" y="405"/>
                  </a:lnTo>
                  <a:lnTo>
                    <a:pt x="94" y="392"/>
                  </a:lnTo>
                  <a:lnTo>
                    <a:pt x="96" y="390"/>
                  </a:lnTo>
                  <a:lnTo>
                    <a:pt x="98" y="390"/>
                  </a:lnTo>
                  <a:lnTo>
                    <a:pt x="100" y="388"/>
                  </a:lnTo>
                  <a:lnTo>
                    <a:pt x="104" y="388"/>
                  </a:lnTo>
                  <a:lnTo>
                    <a:pt x="108" y="390"/>
                  </a:lnTo>
                  <a:lnTo>
                    <a:pt x="114" y="390"/>
                  </a:lnTo>
                  <a:lnTo>
                    <a:pt x="117" y="390"/>
                  </a:lnTo>
                  <a:lnTo>
                    <a:pt x="123" y="390"/>
                  </a:lnTo>
                  <a:lnTo>
                    <a:pt x="129" y="390"/>
                  </a:lnTo>
                  <a:lnTo>
                    <a:pt x="133" y="390"/>
                  </a:lnTo>
                  <a:lnTo>
                    <a:pt x="140" y="388"/>
                  </a:lnTo>
                  <a:lnTo>
                    <a:pt x="144" y="390"/>
                  </a:lnTo>
                  <a:lnTo>
                    <a:pt x="148" y="388"/>
                  </a:lnTo>
                  <a:lnTo>
                    <a:pt x="150" y="388"/>
                  </a:lnTo>
                  <a:lnTo>
                    <a:pt x="154" y="388"/>
                  </a:lnTo>
                  <a:lnTo>
                    <a:pt x="158" y="388"/>
                  </a:lnTo>
                  <a:lnTo>
                    <a:pt x="162" y="388"/>
                  </a:lnTo>
                  <a:lnTo>
                    <a:pt x="167" y="388"/>
                  </a:lnTo>
                  <a:lnTo>
                    <a:pt x="173" y="388"/>
                  </a:lnTo>
                  <a:lnTo>
                    <a:pt x="175" y="388"/>
                  </a:lnTo>
                  <a:lnTo>
                    <a:pt x="181" y="386"/>
                  </a:lnTo>
                  <a:lnTo>
                    <a:pt x="187" y="386"/>
                  </a:lnTo>
                  <a:lnTo>
                    <a:pt x="192" y="386"/>
                  </a:lnTo>
                  <a:lnTo>
                    <a:pt x="196" y="386"/>
                  </a:lnTo>
                  <a:lnTo>
                    <a:pt x="198" y="384"/>
                  </a:lnTo>
                  <a:lnTo>
                    <a:pt x="200" y="384"/>
                  </a:lnTo>
                  <a:lnTo>
                    <a:pt x="202" y="382"/>
                  </a:lnTo>
                  <a:lnTo>
                    <a:pt x="204" y="380"/>
                  </a:lnTo>
                  <a:lnTo>
                    <a:pt x="206" y="377"/>
                  </a:lnTo>
                  <a:lnTo>
                    <a:pt x="208" y="373"/>
                  </a:lnTo>
                  <a:lnTo>
                    <a:pt x="210" y="369"/>
                  </a:lnTo>
                  <a:lnTo>
                    <a:pt x="210" y="367"/>
                  </a:lnTo>
                  <a:lnTo>
                    <a:pt x="212" y="365"/>
                  </a:lnTo>
                  <a:lnTo>
                    <a:pt x="213" y="365"/>
                  </a:lnTo>
                  <a:lnTo>
                    <a:pt x="215" y="363"/>
                  </a:lnTo>
                  <a:lnTo>
                    <a:pt x="217" y="363"/>
                  </a:lnTo>
                  <a:lnTo>
                    <a:pt x="219" y="361"/>
                  </a:lnTo>
                  <a:lnTo>
                    <a:pt x="221" y="359"/>
                  </a:lnTo>
                  <a:lnTo>
                    <a:pt x="225" y="357"/>
                  </a:lnTo>
                  <a:lnTo>
                    <a:pt x="227" y="356"/>
                  </a:lnTo>
                  <a:lnTo>
                    <a:pt x="229" y="354"/>
                  </a:lnTo>
                  <a:lnTo>
                    <a:pt x="233" y="354"/>
                  </a:lnTo>
                  <a:lnTo>
                    <a:pt x="235" y="352"/>
                  </a:lnTo>
                  <a:lnTo>
                    <a:pt x="238" y="354"/>
                  </a:lnTo>
                  <a:lnTo>
                    <a:pt x="242" y="354"/>
                  </a:lnTo>
                  <a:lnTo>
                    <a:pt x="244" y="354"/>
                  </a:lnTo>
                  <a:lnTo>
                    <a:pt x="248" y="352"/>
                  </a:lnTo>
                  <a:lnTo>
                    <a:pt x="250" y="350"/>
                  </a:lnTo>
                  <a:lnTo>
                    <a:pt x="252" y="350"/>
                  </a:lnTo>
                  <a:lnTo>
                    <a:pt x="252" y="348"/>
                  </a:lnTo>
                  <a:lnTo>
                    <a:pt x="256" y="346"/>
                  </a:lnTo>
                  <a:lnTo>
                    <a:pt x="258" y="344"/>
                  </a:lnTo>
                  <a:lnTo>
                    <a:pt x="258" y="340"/>
                  </a:lnTo>
                  <a:lnTo>
                    <a:pt x="260" y="336"/>
                  </a:lnTo>
                  <a:lnTo>
                    <a:pt x="260" y="332"/>
                  </a:lnTo>
                  <a:lnTo>
                    <a:pt x="261" y="329"/>
                  </a:lnTo>
                  <a:lnTo>
                    <a:pt x="263" y="327"/>
                  </a:lnTo>
                  <a:lnTo>
                    <a:pt x="265" y="325"/>
                  </a:lnTo>
                  <a:lnTo>
                    <a:pt x="269" y="325"/>
                  </a:lnTo>
                  <a:lnTo>
                    <a:pt x="271" y="323"/>
                  </a:lnTo>
                  <a:lnTo>
                    <a:pt x="273" y="321"/>
                  </a:lnTo>
                  <a:lnTo>
                    <a:pt x="275" y="319"/>
                  </a:lnTo>
                  <a:lnTo>
                    <a:pt x="277" y="317"/>
                  </a:lnTo>
                  <a:lnTo>
                    <a:pt x="277" y="315"/>
                  </a:lnTo>
                  <a:lnTo>
                    <a:pt x="279" y="311"/>
                  </a:lnTo>
                  <a:lnTo>
                    <a:pt x="281" y="308"/>
                  </a:lnTo>
                  <a:lnTo>
                    <a:pt x="283" y="304"/>
                  </a:lnTo>
                  <a:lnTo>
                    <a:pt x="283" y="300"/>
                  </a:lnTo>
                  <a:lnTo>
                    <a:pt x="285" y="296"/>
                  </a:lnTo>
                  <a:lnTo>
                    <a:pt x="286" y="290"/>
                  </a:lnTo>
                  <a:lnTo>
                    <a:pt x="288" y="288"/>
                  </a:lnTo>
                  <a:lnTo>
                    <a:pt x="288" y="286"/>
                  </a:lnTo>
                  <a:lnTo>
                    <a:pt x="288" y="283"/>
                  </a:lnTo>
                  <a:lnTo>
                    <a:pt x="288" y="279"/>
                  </a:lnTo>
                  <a:lnTo>
                    <a:pt x="290" y="252"/>
                  </a:lnTo>
                  <a:lnTo>
                    <a:pt x="290" y="248"/>
                  </a:lnTo>
                  <a:lnTo>
                    <a:pt x="290" y="236"/>
                  </a:lnTo>
                  <a:lnTo>
                    <a:pt x="292" y="223"/>
                  </a:lnTo>
                  <a:lnTo>
                    <a:pt x="294" y="219"/>
                  </a:lnTo>
                  <a:lnTo>
                    <a:pt x="300" y="204"/>
                  </a:lnTo>
                  <a:lnTo>
                    <a:pt x="300" y="202"/>
                  </a:lnTo>
                  <a:lnTo>
                    <a:pt x="294" y="196"/>
                  </a:lnTo>
                  <a:lnTo>
                    <a:pt x="296" y="192"/>
                  </a:lnTo>
                  <a:lnTo>
                    <a:pt x="296" y="190"/>
                  </a:lnTo>
                  <a:lnTo>
                    <a:pt x="296" y="188"/>
                  </a:lnTo>
                  <a:lnTo>
                    <a:pt x="300" y="181"/>
                  </a:lnTo>
                  <a:lnTo>
                    <a:pt x="308" y="169"/>
                  </a:lnTo>
                  <a:lnTo>
                    <a:pt x="311" y="173"/>
                  </a:lnTo>
                  <a:lnTo>
                    <a:pt x="319" y="173"/>
                  </a:lnTo>
                  <a:lnTo>
                    <a:pt x="321" y="171"/>
                  </a:lnTo>
                  <a:lnTo>
                    <a:pt x="325" y="173"/>
                  </a:lnTo>
                  <a:lnTo>
                    <a:pt x="327" y="173"/>
                  </a:lnTo>
                  <a:lnTo>
                    <a:pt x="331" y="171"/>
                  </a:lnTo>
                  <a:lnTo>
                    <a:pt x="334" y="171"/>
                  </a:lnTo>
                  <a:lnTo>
                    <a:pt x="336" y="173"/>
                  </a:lnTo>
                  <a:lnTo>
                    <a:pt x="338" y="175"/>
                  </a:lnTo>
                  <a:lnTo>
                    <a:pt x="340" y="175"/>
                  </a:lnTo>
                  <a:lnTo>
                    <a:pt x="342" y="175"/>
                  </a:lnTo>
                  <a:lnTo>
                    <a:pt x="346" y="171"/>
                  </a:lnTo>
                  <a:lnTo>
                    <a:pt x="350" y="169"/>
                  </a:lnTo>
                  <a:lnTo>
                    <a:pt x="352" y="169"/>
                  </a:lnTo>
                  <a:lnTo>
                    <a:pt x="354" y="171"/>
                  </a:lnTo>
                  <a:lnTo>
                    <a:pt x="354" y="169"/>
                  </a:lnTo>
                  <a:lnTo>
                    <a:pt x="357" y="167"/>
                  </a:lnTo>
                  <a:lnTo>
                    <a:pt x="361" y="164"/>
                  </a:lnTo>
                  <a:lnTo>
                    <a:pt x="367" y="162"/>
                  </a:lnTo>
                  <a:lnTo>
                    <a:pt x="371" y="162"/>
                  </a:lnTo>
                  <a:lnTo>
                    <a:pt x="375" y="162"/>
                  </a:lnTo>
                  <a:lnTo>
                    <a:pt x="377" y="164"/>
                  </a:lnTo>
                  <a:lnTo>
                    <a:pt x="384" y="169"/>
                  </a:lnTo>
                  <a:lnTo>
                    <a:pt x="388" y="171"/>
                  </a:lnTo>
                  <a:lnTo>
                    <a:pt x="390" y="171"/>
                  </a:lnTo>
                  <a:lnTo>
                    <a:pt x="390" y="169"/>
                  </a:lnTo>
                  <a:lnTo>
                    <a:pt x="392" y="169"/>
                  </a:lnTo>
                  <a:lnTo>
                    <a:pt x="392" y="167"/>
                  </a:lnTo>
                  <a:lnTo>
                    <a:pt x="392" y="164"/>
                  </a:lnTo>
                  <a:lnTo>
                    <a:pt x="394" y="164"/>
                  </a:lnTo>
                  <a:lnTo>
                    <a:pt x="396" y="162"/>
                  </a:lnTo>
                  <a:lnTo>
                    <a:pt x="398" y="160"/>
                  </a:lnTo>
                  <a:lnTo>
                    <a:pt x="396" y="156"/>
                  </a:lnTo>
                  <a:lnTo>
                    <a:pt x="396" y="154"/>
                  </a:lnTo>
                  <a:lnTo>
                    <a:pt x="396" y="152"/>
                  </a:lnTo>
                  <a:lnTo>
                    <a:pt x="398" y="154"/>
                  </a:lnTo>
                  <a:lnTo>
                    <a:pt x="402" y="150"/>
                  </a:lnTo>
                  <a:lnTo>
                    <a:pt x="404" y="148"/>
                  </a:lnTo>
                  <a:lnTo>
                    <a:pt x="404" y="140"/>
                  </a:lnTo>
                  <a:lnTo>
                    <a:pt x="404" y="131"/>
                  </a:lnTo>
                  <a:lnTo>
                    <a:pt x="402" y="121"/>
                  </a:lnTo>
                  <a:lnTo>
                    <a:pt x="400" y="117"/>
                  </a:lnTo>
                  <a:lnTo>
                    <a:pt x="400" y="116"/>
                  </a:lnTo>
                  <a:lnTo>
                    <a:pt x="398" y="116"/>
                  </a:lnTo>
                  <a:lnTo>
                    <a:pt x="392" y="116"/>
                  </a:lnTo>
                  <a:lnTo>
                    <a:pt x="386" y="110"/>
                  </a:lnTo>
                  <a:lnTo>
                    <a:pt x="382" y="110"/>
                  </a:lnTo>
                  <a:lnTo>
                    <a:pt x="379" y="108"/>
                  </a:lnTo>
                  <a:lnTo>
                    <a:pt x="377" y="108"/>
                  </a:lnTo>
                  <a:lnTo>
                    <a:pt x="375" y="106"/>
                  </a:lnTo>
                  <a:lnTo>
                    <a:pt x="373" y="104"/>
                  </a:lnTo>
                  <a:lnTo>
                    <a:pt x="365" y="104"/>
                  </a:lnTo>
                  <a:lnTo>
                    <a:pt x="363" y="104"/>
                  </a:lnTo>
                  <a:lnTo>
                    <a:pt x="361" y="102"/>
                  </a:lnTo>
                  <a:lnTo>
                    <a:pt x="357" y="102"/>
                  </a:lnTo>
                  <a:lnTo>
                    <a:pt x="350" y="104"/>
                  </a:lnTo>
                  <a:lnTo>
                    <a:pt x="348" y="104"/>
                  </a:lnTo>
                  <a:lnTo>
                    <a:pt x="346" y="104"/>
                  </a:lnTo>
                  <a:lnTo>
                    <a:pt x="346" y="102"/>
                  </a:lnTo>
                  <a:lnTo>
                    <a:pt x="340" y="102"/>
                  </a:lnTo>
                  <a:lnTo>
                    <a:pt x="338" y="102"/>
                  </a:lnTo>
                  <a:lnTo>
                    <a:pt x="325" y="94"/>
                  </a:lnTo>
                  <a:lnTo>
                    <a:pt x="313" y="87"/>
                  </a:lnTo>
                  <a:lnTo>
                    <a:pt x="304" y="81"/>
                  </a:lnTo>
                  <a:lnTo>
                    <a:pt x="300" y="77"/>
                  </a:lnTo>
                  <a:lnTo>
                    <a:pt x="296" y="73"/>
                  </a:lnTo>
                  <a:lnTo>
                    <a:pt x="294" y="71"/>
                  </a:lnTo>
                  <a:lnTo>
                    <a:pt x="294" y="69"/>
                  </a:lnTo>
                  <a:lnTo>
                    <a:pt x="292" y="69"/>
                  </a:lnTo>
                  <a:lnTo>
                    <a:pt x="290" y="69"/>
                  </a:lnTo>
                  <a:lnTo>
                    <a:pt x="290" y="68"/>
                  </a:lnTo>
                  <a:lnTo>
                    <a:pt x="292" y="68"/>
                  </a:lnTo>
                  <a:lnTo>
                    <a:pt x="290" y="62"/>
                  </a:lnTo>
                  <a:lnTo>
                    <a:pt x="290" y="58"/>
                  </a:lnTo>
                  <a:lnTo>
                    <a:pt x="290" y="54"/>
                  </a:lnTo>
                  <a:lnTo>
                    <a:pt x="292" y="50"/>
                  </a:lnTo>
                  <a:lnTo>
                    <a:pt x="294" y="48"/>
                  </a:lnTo>
                  <a:lnTo>
                    <a:pt x="296" y="46"/>
                  </a:lnTo>
                  <a:lnTo>
                    <a:pt x="298" y="46"/>
                  </a:lnTo>
                  <a:lnTo>
                    <a:pt x="323" y="43"/>
                  </a:lnTo>
                  <a:lnTo>
                    <a:pt x="356" y="43"/>
                  </a:lnTo>
                  <a:lnTo>
                    <a:pt x="361" y="41"/>
                  </a:lnTo>
                  <a:lnTo>
                    <a:pt x="384" y="41"/>
                  </a:lnTo>
                  <a:lnTo>
                    <a:pt x="392" y="41"/>
                  </a:lnTo>
                  <a:lnTo>
                    <a:pt x="398" y="39"/>
                  </a:lnTo>
                  <a:lnTo>
                    <a:pt x="413" y="33"/>
                  </a:lnTo>
                  <a:lnTo>
                    <a:pt x="413" y="27"/>
                  </a:lnTo>
                  <a:lnTo>
                    <a:pt x="417" y="23"/>
                  </a:lnTo>
                  <a:lnTo>
                    <a:pt x="417" y="21"/>
                  </a:lnTo>
                  <a:lnTo>
                    <a:pt x="419" y="20"/>
                  </a:lnTo>
                  <a:lnTo>
                    <a:pt x="417" y="20"/>
                  </a:lnTo>
                  <a:lnTo>
                    <a:pt x="415" y="20"/>
                  </a:lnTo>
                  <a:lnTo>
                    <a:pt x="411" y="18"/>
                  </a:lnTo>
                  <a:lnTo>
                    <a:pt x="409" y="16"/>
                  </a:lnTo>
                  <a:lnTo>
                    <a:pt x="411" y="14"/>
                  </a:lnTo>
                  <a:lnTo>
                    <a:pt x="421" y="2"/>
                  </a:lnTo>
                  <a:lnTo>
                    <a:pt x="423" y="0"/>
                  </a:lnTo>
                  <a:lnTo>
                    <a:pt x="425" y="0"/>
                  </a:lnTo>
                  <a:lnTo>
                    <a:pt x="427" y="2"/>
                  </a:lnTo>
                  <a:lnTo>
                    <a:pt x="430" y="2"/>
                  </a:lnTo>
                  <a:lnTo>
                    <a:pt x="436" y="2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rgbClr val="EFEC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88552F69-7D0E-7F1F-F082-9963F54001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" y="1302"/>
              <a:ext cx="1174" cy="969"/>
            </a:xfrm>
            <a:custGeom>
              <a:avLst/>
              <a:gdLst>
                <a:gd name="T0" fmla="*/ 100 w 1174"/>
                <a:gd name="T1" fmla="*/ 802 h 969"/>
                <a:gd name="T2" fmla="*/ 117 w 1174"/>
                <a:gd name="T3" fmla="*/ 796 h 969"/>
                <a:gd name="T4" fmla="*/ 751 w 1174"/>
                <a:gd name="T5" fmla="*/ 4 h 969"/>
                <a:gd name="T6" fmla="*/ 743 w 1174"/>
                <a:gd name="T7" fmla="*/ 82 h 969"/>
                <a:gd name="T8" fmla="*/ 797 w 1174"/>
                <a:gd name="T9" fmla="*/ 107 h 969"/>
                <a:gd name="T10" fmla="*/ 838 w 1174"/>
                <a:gd name="T11" fmla="*/ 149 h 969"/>
                <a:gd name="T12" fmla="*/ 928 w 1174"/>
                <a:gd name="T13" fmla="*/ 171 h 969"/>
                <a:gd name="T14" fmla="*/ 1045 w 1174"/>
                <a:gd name="T15" fmla="*/ 192 h 969"/>
                <a:gd name="T16" fmla="*/ 1172 w 1174"/>
                <a:gd name="T17" fmla="*/ 297 h 969"/>
                <a:gd name="T18" fmla="*/ 1143 w 1174"/>
                <a:gd name="T19" fmla="*/ 340 h 969"/>
                <a:gd name="T20" fmla="*/ 1133 w 1174"/>
                <a:gd name="T21" fmla="*/ 378 h 969"/>
                <a:gd name="T22" fmla="*/ 1118 w 1174"/>
                <a:gd name="T23" fmla="*/ 405 h 969"/>
                <a:gd name="T24" fmla="*/ 1093 w 1174"/>
                <a:gd name="T25" fmla="*/ 445 h 969"/>
                <a:gd name="T26" fmla="*/ 1093 w 1174"/>
                <a:gd name="T27" fmla="*/ 476 h 969"/>
                <a:gd name="T28" fmla="*/ 1060 w 1174"/>
                <a:gd name="T29" fmla="*/ 508 h 969"/>
                <a:gd name="T30" fmla="*/ 1005 w 1174"/>
                <a:gd name="T31" fmla="*/ 549 h 969"/>
                <a:gd name="T32" fmla="*/ 939 w 1174"/>
                <a:gd name="T33" fmla="*/ 572 h 969"/>
                <a:gd name="T34" fmla="*/ 886 w 1174"/>
                <a:gd name="T35" fmla="*/ 612 h 969"/>
                <a:gd name="T36" fmla="*/ 872 w 1174"/>
                <a:gd name="T37" fmla="*/ 587 h 969"/>
                <a:gd name="T38" fmla="*/ 866 w 1174"/>
                <a:gd name="T39" fmla="*/ 545 h 969"/>
                <a:gd name="T40" fmla="*/ 734 w 1174"/>
                <a:gd name="T41" fmla="*/ 643 h 969"/>
                <a:gd name="T42" fmla="*/ 645 w 1174"/>
                <a:gd name="T43" fmla="*/ 706 h 969"/>
                <a:gd name="T44" fmla="*/ 596 w 1174"/>
                <a:gd name="T45" fmla="*/ 756 h 969"/>
                <a:gd name="T46" fmla="*/ 582 w 1174"/>
                <a:gd name="T47" fmla="*/ 812 h 969"/>
                <a:gd name="T48" fmla="*/ 561 w 1174"/>
                <a:gd name="T49" fmla="*/ 850 h 969"/>
                <a:gd name="T50" fmla="*/ 538 w 1174"/>
                <a:gd name="T51" fmla="*/ 894 h 969"/>
                <a:gd name="T52" fmla="*/ 486 w 1174"/>
                <a:gd name="T53" fmla="*/ 919 h 969"/>
                <a:gd name="T54" fmla="*/ 452 w 1174"/>
                <a:gd name="T55" fmla="*/ 908 h 969"/>
                <a:gd name="T56" fmla="*/ 419 w 1174"/>
                <a:gd name="T57" fmla="*/ 908 h 969"/>
                <a:gd name="T58" fmla="*/ 434 w 1174"/>
                <a:gd name="T59" fmla="*/ 942 h 969"/>
                <a:gd name="T60" fmla="*/ 413 w 1174"/>
                <a:gd name="T61" fmla="*/ 965 h 969"/>
                <a:gd name="T62" fmla="*/ 392 w 1174"/>
                <a:gd name="T63" fmla="*/ 965 h 969"/>
                <a:gd name="T64" fmla="*/ 375 w 1174"/>
                <a:gd name="T65" fmla="*/ 931 h 969"/>
                <a:gd name="T66" fmla="*/ 340 w 1174"/>
                <a:gd name="T67" fmla="*/ 923 h 969"/>
                <a:gd name="T68" fmla="*/ 292 w 1174"/>
                <a:gd name="T69" fmla="*/ 904 h 969"/>
                <a:gd name="T70" fmla="*/ 267 w 1174"/>
                <a:gd name="T71" fmla="*/ 885 h 969"/>
                <a:gd name="T72" fmla="*/ 246 w 1174"/>
                <a:gd name="T73" fmla="*/ 890 h 969"/>
                <a:gd name="T74" fmla="*/ 173 w 1174"/>
                <a:gd name="T75" fmla="*/ 860 h 969"/>
                <a:gd name="T76" fmla="*/ 108 w 1174"/>
                <a:gd name="T77" fmla="*/ 833 h 969"/>
                <a:gd name="T78" fmla="*/ 73 w 1174"/>
                <a:gd name="T79" fmla="*/ 806 h 969"/>
                <a:gd name="T80" fmla="*/ 100 w 1174"/>
                <a:gd name="T81" fmla="*/ 802 h 969"/>
                <a:gd name="T82" fmla="*/ 154 w 1174"/>
                <a:gd name="T83" fmla="*/ 835 h 969"/>
                <a:gd name="T84" fmla="*/ 192 w 1174"/>
                <a:gd name="T85" fmla="*/ 835 h 969"/>
                <a:gd name="T86" fmla="*/ 185 w 1174"/>
                <a:gd name="T87" fmla="*/ 802 h 969"/>
                <a:gd name="T88" fmla="*/ 167 w 1174"/>
                <a:gd name="T89" fmla="*/ 773 h 969"/>
                <a:gd name="T90" fmla="*/ 135 w 1174"/>
                <a:gd name="T91" fmla="*/ 781 h 969"/>
                <a:gd name="T92" fmla="*/ 85 w 1174"/>
                <a:gd name="T93" fmla="*/ 783 h 969"/>
                <a:gd name="T94" fmla="*/ 71 w 1174"/>
                <a:gd name="T95" fmla="*/ 748 h 969"/>
                <a:gd name="T96" fmla="*/ 25 w 1174"/>
                <a:gd name="T97" fmla="*/ 708 h 969"/>
                <a:gd name="T98" fmla="*/ 25 w 1174"/>
                <a:gd name="T99" fmla="*/ 685 h 969"/>
                <a:gd name="T100" fmla="*/ 64 w 1174"/>
                <a:gd name="T101" fmla="*/ 641 h 969"/>
                <a:gd name="T102" fmla="*/ 85 w 1174"/>
                <a:gd name="T103" fmla="*/ 587 h 969"/>
                <a:gd name="T104" fmla="*/ 117 w 1174"/>
                <a:gd name="T105" fmla="*/ 516 h 969"/>
                <a:gd name="T106" fmla="*/ 162 w 1174"/>
                <a:gd name="T107" fmla="*/ 485 h 969"/>
                <a:gd name="T108" fmla="*/ 206 w 1174"/>
                <a:gd name="T109" fmla="*/ 449 h 969"/>
                <a:gd name="T110" fmla="*/ 269 w 1174"/>
                <a:gd name="T111" fmla="*/ 388 h 969"/>
                <a:gd name="T112" fmla="*/ 363 w 1174"/>
                <a:gd name="T113" fmla="*/ 324 h 969"/>
                <a:gd name="T114" fmla="*/ 446 w 1174"/>
                <a:gd name="T115" fmla="*/ 255 h 969"/>
                <a:gd name="T116" fmla="*/ 496 w 1174"/>
                <a:gd name="T117" fmla="*/ 188 h 969"/>
                <a:gd name="T118" fmla="*/ 540 w 1174"/>
                <a:gd name="T119" fmla="*/ 153 h 969"/>
                <a:gd name="T120" fmla="*/ 601 w 1174"/>
                <a:gd name="T121" fmla="*/ 38 h 969"/>
                <a:gd name="T122" fmla="*/ 693 w 1174"/>
                <a:gd name="T123" fmla="*/ 23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4" h="969">
                  <a:moveTo>
                    <a:pt x="273" y="906"/>
                  </a:moveTo>
                  <a:lnTo>
                    <a:pt x="273" y="908"/>
                  </a:lnTo>
                  <a:lnTo>
                    <a:pt x="271" y="906"/>
                  </a:lnTo>
                  <a:lnTo>
                    <a:pt x="271" y="904"/>
                  </a:lnTo>
                  <a:lnTo>
                    <a:pt x="273" y="904"/>
                  </a:lnTo>
                  <a:lnTo>
                    <a:pt x="273" y="906"/>
                  </a:lnTo>
                  <a:close/>
                  <a:moveTo>
                    <a:pt x="267" y="894"/>
                  </a:moveTo>
                  <a:lnTo>
                    <a:pt x="265" y="890"/>
                  </a:lnTo>
                  <a:lnTo>
                    <a:pt x="265" y="889"/>
                  </a:lnTo>
                  <a:lnTo>
                    <a:pt x="267" y="890"/>
                  </a:lnTo>
                  <a:lnTo>
                    <a:pt x="267" y="894"/>
                  </a:lnTo>
                  <a:close/>
                  <a:moveTo>
                    <a:pt x="263" y="889"/>
                  </a:moveTo>
                  <a:lnTo>
                    <a:pt x="263" y="890"/>
                  </a:lnTo>
                  <a:lnTo>
                    <a:pt x="261" y="889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3" y="889"/>
                  </a:lnTo>
                  <a:close/>
                  <a:moveTo>
                    <a:pt x="179" y="806"/>
                  </a:moveTo>
                  <a:lnTo>
                    <a:pt x="179" y="804"/>
                  </a:lnTo>
                  <a:lnTo>
                    <a:pt x="179" y="806"/>
                  </a:lnTo>
                  <a:close/>
                  <a:moveTo>
                    <a:pt x="102" y="804"/>
                  </a:moveTo>
                  <a:lnTo>
                    <a:pt x="100" y="804"/>
                  </a:lnTo>
                  <a:lnTo>
                    <a:pt x="100" y="802"/>
                  </a:lnTo>
                  <a:lnTo>
                    <a:pt x="102" y="802"/>
                  </a:lnTo>
                  <a:lnTo>
                    <a:pt x="102" y="804"/>
                  </a:lnTo>
                  <a:close/>
                  <a:moveTo>
                    <a:pt x="106" y="796"/>
                  </a:moveTo>
                  <a:lnTo>
                    <a:pt x="104" y="796"/>
                  </a:lnTo>
                  <a:lnTo>
                    <a:pt x="104" y="795"/>
                  </a:lnTo>
                  <a:lnTo>
                    <a:pt x="106" y="795"/>
                  </a:lnTo>
                  <a:lnTo>
                    <a:pt x="106" y="796"/>
                  </a:lnTo>
                  <a:close/>
                  <a:moveTo>
                    <a:pt x="108" y="795"/>
                  </a:moveTo>
                  <a:lnTo>
                    <a:pt x="106" y="795"/>
                  </a:lnTo>
                  <a:lnTo>
                    <a:pt x="106" y="793"/>
                  </a:lnTo>
                  <a:lnTo>
                    <a:pt x="108" y="793"/>
                  </a:lnTo>
                  <a:lnTo>
                    <a:pt x="108" y="795"/>
                  </a:lnTo>
                  <a:close/>
                  <a:moveTo>
                    <a:pt x="110" y="806"/>
                  </a:moveTo>
                  <a:lnTo>
                    <a:pt x="106" y="804"/>
                  </a:lnTo>
                  <a:lnTo>
                    <a:pt x="108" y="802"/>
                  </a:lnTo>
                  <a:lnTo>
                    <a:pt x="110" y="802"/>
                  </a:lnTo>
                  <a:lnTo>
                    <a:pt x="106" y="800"/>
                  </a:lnTo>
                  <a:lnTo>
                    <a:pt x="112" y="796"/>
                  </a:lnTo>
                  <a:lnTo>
                    <a:pt x="112" y="795"/>
                  </a:lnTo>
                  <a:lnTo>
                    <a:pt x="114" y="793"/>
                  </a:lnTo>
                  <a:lnTo>
                    <a:pt x="114" y="795"/>
                  </a:lnTo>
                  <a:lnTo>
                    <a:pt x="116" y="796"/>
                  </a:lnTo>
                  <a:lnTo>
                    <a:pt x="117" y="796"/>
                  </a:lnTo>
                  <a:lnTo>
                    <a:pt x="116" y="798"/>
                  </a:lnTo>
                  <a:lnTo>
                    <a:pt x="116" y="800"/>
                  </a:lnTo>
                  <a:lnTo>
                    <a:pt x="114" y="800"/>
                  </a:lnTo>
                  <a:lnTo>
                    <a:pt x="112" y="802"/>
                  </a:lnTo>
                  <a:lnTo>
                    <a:pt x="112" y="804"/>
                  </a:lnTo>
                  <a:lnTo>
                    <a:pt x="110" y="806"/>
                  </a:lnTo>
                  <a:close/>
                  <a:moveTo>
                    <a:pt x="102" y="795"/>
                  </a:moveTo>
                  <a:lnTo>
                    <a:pt x="100" y="793"/>
                  </a:lnTo>
                  <a:lnTo>
                    <a:pt x="104" y="793"/>
                  </a:lnTo>
                  <a:lnTo>
                    <a:pt x="102" y="793"/>
                  </a:lnTo>
                  <a:lnTo>
                    <a:pt x="102" y="795"/>
                  </a:lnTo>
                  <a:close/>
                  <a:moveTo>
                    <a:pt x="98" y="793"/>
                  </a:moveTo>
                  <a:lnTo>
                    <a:pt x="96" y="793"/>
                  </a:lnTo>
                  <a:lnTo>
                    <a:pt x="96" y="791"/>
                  </a:lnTo>
                  <a:lnTo>
                    <a:pt x="98" y="791"/>
                  </a:lnTo>
                  <a:lnTo>
                    <a:pt x="98" y="793"/>
                  </a:lnTo>
                  <a:close/>
                  <a:moveTo>
                    <a:pt x="87" y="777"/>
                  </a:moveTo>
                  <a:lnTo>
                    <a:pt x="85" y="777"/>
                  </a:lnTo>
                  <a:lnTo>
                    <a:pt x="87" y="777"/>
                  </a:lnTo>
                  <a:close/>
                  <a:moveTo>
                    <a:pt x="740" y="0"/>
                  </a:moveTo>
                  <a:lnTo>
                    <a:pt x="745" y="4"/>
                  </a:lnTo>
                  <a:lnTo>
                    <a:pt x="749" y="4"/>
                  </a:lnTo>
                  <a:lnTo>
                    <a:pt x="751" y="4"/>
                  </a:lnTo>
                  <a:lnTo>
                    <a:pt x="755" y="2"/>
                  </a:lnTo>
                  <a:lnTo>
                    <a:pt x="761" y="7"/>
                  </a:lnTo>
                  <a:lnTo>
                    <a:pt x="759" y="11"/>
                  </a:lnTo>
                  <a:lnTo>
                    <a:pt x="759" y="21"/>
                  </a:lnTo>
                  <a:lnTo>
                    <a:pt x="753" y="30"/>
                  </a:lnTo>
                  <a:lnTo>
                    <a:pt x="747" y="34"/>
                  </a:lnTo>
                  <a:lnTo>
                    <a:pt x="745" y="38"/>
                  </a:lnTo>
                  <a:lnTo>
                    <a:pt x="745" y="42"/>
                  </a:lnTo>
                  <a:lnTo>
                    <a:pt x="742" y="48"/>
                  </a:lnTo>
                  <a:lnTo>
                    <a:pt x="740" y="52"/>
                  </a:lnTo>
                  <a:lnTo>
                    <a:pt x="740" y="53"/>
                  </a:lnTo>
                  <a:lnTo>
                    <a:pt x="742" y="57"/>
                  </a:lnTo>
                  <a:lnTo>
                    <a:pt x="747" y="59"/>
                  </a:lnTo>
                  <a:lnTo>
                    <a:pt x="757" y="53"/>
                  </a:lnTo>
                  <a:lnTo>
                    <a:pt x="761" y="53"/>
                  </a:lnTo>
                  <a:lnTo>
                    <a:pt x="757" y="61"/>
                  </a:lnTo>
                  <a:lnTo>
                    <a:pt x="757" y="67"/>
                  </a:lnTo>
                  <a:lnTo>
                    <a:pt x="755" y="75"/>
                  </a:lnTo>
                  <a:lnTo>
                    <a:pt x="749" y="76"/>
                  </a:lnTo>
                  <a:lnTo>
                    <a:pt x="749" y="78"/>
                  </a:lnTo>
                  <a:lnTo>
                    <a:pt x="747" y="78"/>
                  </a:lnTo>
                  <a:lnTo>
                    <a:pt x="745" y="80"/>
                  </a:lnTo>
                  <a:lnTo>
                    <a:pt x="743" y="82"/>
                  </a:lnTo>
                  <a:lnTo>
                    <a:pt x="745" y="92"/>
                  </a:lnTo>
                  <a:lnTo>
                    <a:pt x="749" y="94"/>
                  </a:lnTo>
                  <a:lnTo>
                    <a:pt x="749" y="96"/>
                  </a:lnTo>
                  <a:lnTo>
                    <a:pt x="749" y="98"/>
                  </a:lnTo>
                  <a:lnTo>
                    <a:pt x="753" y="100"/>
                  </a:lnTo>
                  <a:lnTo>
                    <a:pt x="759" y="98"/>
                  </a:lnTo>
                  <a:lnTo>
                    <a:pt x="765" y="100"/>
                  </a:lnTo>
                  <a:lnTo>
                    <a:pt x="766" y="100"/>
                  </a:lnTo>
                  <a:lnTo>
                    <a:pt x="768" y="101"/>
                  </a:lnTo>
                  <a:lnTo>
                    <a:pt x="765" y="119"/>
                  </a:lnTo>
                  <a:lnTo>
                    <a:pt x="765" y="121"/>
                  </a:lnTo>
                  <a:lnTo>
                    <a:pt x="766" y="121"/>
                  </a:lnTo>
                  <a:lnTo>
                    <a:pt x="768" y="119"/>
                  </a:lnTo>
                  <a:lnTo>
                    <a:pt x="776" y="113"/>
                  </a:lnTo>
                  <a:lnTo>
                    <a:pt x="776" y="111"/>
                  </a:lnTo>
                  <a:lnTo>
                    <a:pt x="778" y="111"/>
                  </a:lnTo>
                  <a:lnTo>
                    <a:pt x="778" y="109"/>
                  </a:lnTo>
                  <a:lnTo>
                    <a:pt x="780" y="109"/>
                  </a:lnTo>
                  <a:lnTo>
                    <a:pt x="784" y="105"/>
                  </a:lnTo>
                  <a:lnTo>
                    <a:pt x="788" y="107"/>
                  </a:lnTo>
                  <a:lnTo>
                    <a:pt x="788" y="109"/>
                  </a:lnTo>
                  <a:lnTo>
                    <a:pt x="793" y="107"/>
                  </a:lnTo>
                  <a:lnTo>
                    <a:pt x="797" y="107"/>
                  </a:lnTo>
                  <a:lnTo>
                    <a:pt x="799" y="109"/>
                  </a:lnTo>
                  <a:lnTo>
                    <a:pt x="795" y="115"/>
                  </a:lnTo>
                  <a:lnTo>
                    <a:pt x="793" y="119"/>
                  </a:lnTo>
                  <a:lnTo>
                    <a:pt x="793" y="121"/>
                  </a:lnTo>
                  <a:lnTo>
                    <a:pt x="795" y="123"/>
                  </a:lnTo>
                  <a:lnTo>
                    <a:pt x="799" y="128"/>
                  </a:lnTo>
                  <a:lnTo>
                    <a:pt x="803" y="130"/>
                  </a:lnTo>
                  <a:lnTo>
                    <a:pt x="809" y="128"/>
                  </a:lnTo>
                  <a:lnTo>
                    <a:pt x="811" y="128"/>
                  </a:lnTo>
                  <a:lnTo>
                    <a:pt x="813" y="128"/>
                  </a:lnTo>
                  <a:lnTo>
                    <a:pt x="814" y="128"/>
                  </a:lnTo>
                  <a:lnTo>
                    <a:pt x="822" y="123"/>
                  </a:lnTo>
                  <a:lnTo>
                    <a:pt x="826" y="121"/>
                  </a:lnTo>
                  <a:lnTo>
                    <a:pt x="828" y="123"/>
                  </a:lnTo>
                  <a:lnTo>
                    <a:pt x="828" y="124"/>
                  </a:lnTo>
                  <a:lnTo>
                    <a:pt x="826" y="126"/>
                  </a:lnTo>
                  <a:lnTo>
                    <a:pt x="828" y="130"/>
                  </a:lnTo>
                  <a:lnTo>
                    <a:pt x="824" y="140"/>
                  </a:lnTo>
                  <a:lnTo>
                    <a:pt x="824" y="146"/>
                  </a:lnTo>
                  <a:lnTo>
                    <a:pt x="828" y="149"/>
                  </a:lnTo>
                  <a:lnTo>
                    <a:pt x="830" y="148"/>
                  </a:lnTo>
                  <a:lnTo>
                    <a:pt x="832" y="148"/>
                  </a:lnTo>
                  <a:lnTo>
                    <a:pt x="838" y="149"/>
                  </a:lnTo>
                  <a:lnTo>
                    <a:pt x="841" y="155"/>
                  </a:lnTo>
                  <a:lnTo>
                    <a:pt x="839" y="159"/>
                  </a:lnTo>
                  <a:lnTo>
                    <a:pt x="838" y="165"/>
                  </a:lnTo>
                  <a:lnTo>
                    <a:pt x="832" y="172"/>
                  </a:lnTo>
                  <a:lnTo>
                    <a:pt x="834" y="172"/>
                  </a:lnTo>
                  <a:lnTo>
                    <a:pt x="834" y="174"/>
                  </a:lnTo>
                  <a:lnTo>
                    <a:pt x="834" y="176"/>
                  </a:lnTo>
                  <a:lnTo>
                    <a:pt x="851" y="174"/>
                  </a:lnTo>
                  <a:lnTo>
                    <a:pt x="868" y="172"/>
                  </a:lnTo>
                  <a:lnTo>
                    <a:pt x="874" y="171"/>
                  </a:lnTo>
                  <a:lnTo>
                    <a:pt x="876" y="171"/>
                  </a:lnTo>
                  <a:lnTo>
                    <a:pt x="884" y="171"/>
                  </a:lnTo>
                  <a:lnTo>
                    <a:pt x="884" y="172"/>
                  </a:lnTo>
                  <a:lnTo>
                    <a:pt x="886" y="172"/>
                  </a:lnTo>
                  <a:lnTo>
                    <a:pt x="887" y="172"/>
                  </a:lnTo>
                  <a:lnTo>
                    <a:pt x="910" y="172"/>
                  </a:lnTo>
                  <a:lnTo>
                    <a:pt x="916" y="172"/>
                  </a:lnTo>
                  <a:lnTo>
                    <a:pt x="916" y="171"/>
                  </a:lnTo>
                  <a:lnTo>
                    <a:pt x="916" y="167"/>
                  </a:lnTo>
                  <a:lnTo>
                    <a:pt x="918" y="167"/>
                  </a:lnTo>
                  <a:lnTo>
                    <a:pt x="920" y="167"/>
                  </a:lnTo>
                  <a:lnTo>
                    <a:pt x="928" y="167"/>
                  </a:lnTo>
                  <a:lnTo>
                    <a:pt x="928" y="171"/>
                  </a:lnTo>
                  <a:lnTo>
                    <a:pt x="930" y="171"/>
                  </a:lnTo>
                  <a:lnTo>
                    <a:pt x="930" y="174"/>
                  </a:lnTo>
                  <a:lnTo>
                    <a:pt x="930" y="176"/>
                  </a:lnTo>
                  <a:lnTo>
                    <a:pt x="939" y="174"/>
                  </a:lnTo>
                  <a:lnTo>
                    <a:pt x="947" y="174"/>
                  </a:lnTo>
                  <a:lnTo>
                    <a:pt x="949" y="174"/>
                  </a:lnTo>
                  <a:lnTo>
                    <a:pt x="951" y="174"/>
                  </a:lnTo>
                  <a:lnTo>
                    <a:pt x="953" y="174"/>
                  </a:lnTo>
                  <a:lnTo>
                    <a:pt x="955" y="174"/>
                  </a:lnTo>
                  <a:lnTo>
                    <a:pt x="958" y="172"/>
                  </a:lnTo>
                  <a:lnTo>
                    <a:pt x="968" y="169"/>
                  </a:lnTo>
                  <a:lnTo>
                    <a:pt x="974" y="167"/>
                  </a:lnTo>
                  <a:lnTo>
                    <a:pt x="976" y="165"/>
                  </a:lnTo>
                  <a:lnTo>
                    <a:pt x="978" y="165"/>
                  </a:lnTo>
                  <a:lnTo>
                    <a:pt x="985" y="165"/>
                  </a:lnTo>
                  <a:lnTo>
                    <a:pt x="985" y="167"/>
                  </a:lnTo>
                  <a:lnTo>
                    <a:pt x="993" y="167"/>
                  </a:lnTo>
                  <a:lnTo>
                    <a:pt x="995" y="167"/>
                  </a:lnTo>
                  <a:lnTo>
                    <a:pt x="997" y="169"/>
                  </a:lnTo>
                  <a:lnTo>
                    <a:pt x="1006" y="172"/>
                  </a:lnTo>
                  <a:lnTo>
                    <a:pt x="1024" y="186"/>
                  </a:lnTo>
                  <a:lnTo>
                    <a:pt x="1028" y="188"/>
                  </a:lnTo>
                  <a:lnTo>
                    <a:pt x="1045" y="192"/>
                  </a:lnTo>
                  <a:lnTo>
                    <a:pt x="1047" y="194"/>
                  </a:lnTo>
                  <a:lnTo>
                    <a:pt x="1056" y="197"/>
                  </a:lnTo>
                  <a:lnTo>
                    <a:pt x="1079" y="209"/>
                  </a:lnTo>
                  <a:lnTo>
                    <a:pt x="1085" y="213"/>
                  </a:lnTo>
                  <a:lnTo>
                    <a:pt x="1085" y="215"/>
                  </a:lnTo>
                  <a:lnTo>
                    <a:pt x="1093" y="217"/>
                  </a:lnTo>
                  <a:lnTo>
                    <a:pt x="1093" y="219"/>
                  </a:lnTo>
                  <a:lnTo>
                    <a:pt x="1101" y="219"/>
                  </a:lnTo>
                  <a:lnTo>
                    <a:pt x="1106" y="222"/>
                  </a:lnTo>
                  <a:lnTo>
                    <a:pt x="1106" y="224"/>
                  </a:lnTo>
                  <a:lnTo>
                    <a:pt x="1108" y="224"/>
                  </a:lnTo>
                  <a:lnTo>
                    <a:pt x="1110" y="226"/>
                  </a:lnTo>
                  <a:lnTo>
                    <a:pt x="1120" y="234"/>
                  </a:lnTo>
                  <a:lnTo>
                    <a:pt x="1129" y="238"/>
                  </a:lnTo>
                  <a:lnTo>
                    <a:pt x="1141" y="245"/>
                  </a:lnTo>
                  <a:lnTo>
                    <a:pt x="1145" y="251"/>
                  </a:lnTo>
                  <a:lnTo>
                    <a:pt x="1151" y="257"/>
                  </a:lnTo>
                  <a:lnTo>
                    <a:pt x="1154" y="263"/>
                  </a:lnTo>
                  <a:lnTo>
                    <a:pt x="1156" y="265"/>
                  </a:lnTo>
                  <a:lnTo>
                    <a:pt x="1160" y="274"/>
                  </a:lnTo>
                  <a:lnTo>
                    <a:pt x="1162" y="278"/>
                  </a:lnTo>
                  <a:lnTo>
                    <a:pt x="1164" y="284"/>
                  </a:lnTo>
                  <a:lnTo>
                    <a:pt x="1172" y="297"/>
                  </a:lnTo>
                  <a:lnTo>
                    <a:pt x="1174" y="301"/>
                  </a:lnTo>
                  <a:lnTo>
                    <a:pt x="1168" y="305"/>
                  </a:lnTo>
                  <a:lnTo>
                    <a:pt x="1166" y="307"/>
                  </a:lnTo>
                  <a:lnTo>
                    <a:pt x="1166" y="311"/>
                  </a:lnTo>
                  <a:lnTo>
                    <a:pt x="1164" y="311"/>
                  </a:lnTo>
                  <a:lnTo>
                    <a:pt x="1162" y="313"/>
                  </a:lnTo>
                  <a:lnTo>
                    <a:pt x="1160" y="315"/>
                  </a:lnTo>
                  <a:lnTo>
                    <a:pt x="1160" y="318"/>
                  </a:lnTo>
                  <a:lnTo>
                    <a:pt x="1160" y="320"/>
                  </a:lnTo>
                  <a:lnTo>
                    <a:pt x="1158" y="320"/>
                  </a:lnTo>
                  <a:lnTo>
                    <a:pt x="1154" y="316"/>
                  </a:lnTo>
                  <a:lnTo>
                    <a:pt x="1151" y="318"/>
                  </a:lnTo>
                  <a:lnTo>
                    <a:pt x="1149" y="320"/>
                  </a:lnTo>
                  <a:lnTo>
                    <a:pt x="1143" y="322"/>
                  </a:lnTo>
                  <a:lnTo>
                    <a:pt x="1143" y="324"/>
                  </a:lnTo>
                  <a:lnTo>
                    <a:pt x="1143" y="326"/>
                  </a:lnTo>
                  <a:lnTo>
                    <a:pt x="1143" y="328"/>
                  </a:lnTo>
                  <a:lnTo>
                    <a:pt x="1137" y="332"/>
                  </a:lnTo>
                  <a:lnTo>
                    <a:pt x="1139" y="334"/>
                  </a:lnTo>
                  <a:lnTo>
                    <a:pt x="1141" y="336"/>
                  </a:lnTo>
                  <a:lnTo>
                    <a:pt x="1141" y="338"/>
                  </a:lnTo>
                  <a:lnTo>
                    <a:pt x="1141" y="340"/>
                  </a:lnTo>
                  <a:lnTo>
                    <a:pt x="1143" y="340"/>
                  </a:lnTo>
                  <a:lnTo>
                    <a:pt x="1141" y="340"/>
                  </a:lnTo>
                  <a:lnTo>
                    <a:pt x="1139" y="341"/>
                  </a:lnTo>
                  <a:lnTo>
                    <a:pt x="1137" y="343"/>
                  </a:lnTo>
                  <a:lnTo>
                    <a:pt x="1135" y="345"/>
                  </a:lnTo>
                  <a:lnTo>
                    <a:pt x="1133" y="345"/>
                  </a:lnTo>
                  <a:lnTo>
                    <a:pt x="1131" y="345"/>
                  </a:lnTo>
                  <a:lnTo>
                    <a:pt x="1129" y="345"/>
                  </a:lnTo>
                  <a:lnTo>
                    <a:pt x="1129" y="347"/>
                  </a:lnTo>
                  <a:lnTo>
                    <a:pt x="1127" y="351"/>
                  </a:lnTo>
                  <a:lnTo>
                    <a:pt x="1126" y="351"/>
                  </a:lnTo>
                  <a:lnTo>
                    <a:pt x="1124" y="353"/>
                  </a:lnTo>
                  <a:lnTo>
                    <a:pt x="1126" y="357"/>
                  </a:lnTo>
                  <a:lnTo>
                    <a:pt x="1124" y="357"/>
                  </a:lnTo>
                  <a:lnTo>
                    <a:pt x="1122" y="359"/>
                  </a:lnTo>
                  <a:lnTo>
                    <a:pt x="1127" y="363"/>
                  </a:lnTo>
                  <a:lnTo>
                    <a:pt x="1129" y="368"/>
                  </a:lnTo>
                  <a:lnTo>
                    <a:pt x="1129" y="370"/>
                  </a:lnTo>
                  <a:lnTo>
                    <a:pt x="1129" y="372"/>
                  </a:lnTo>
                  <a:lnTo>
                    <a:pt x="1133" y="374"/>
                  </a:lnTo>
                  <a:lnTo>
                    <a:pt x="1135" y="376"/>
                  </a:lnTo>
                  <a:lnTo>
                    <a:pt x="1137" y="376"/>
                  </a:lnTo>
                  <a:lnTo>
                    <a:pt x="1135" y="378"/>
                  </a:lnTo>
                  <a:lnTo>
                    <a:pt x="1133" y="378"/>
                  </a:lnTo>
                  <a:lnTo>
                    <a:pt x="1135" y="382"/>
                  </a:lnTo>
                  <a:lnTo>
                    <a:pt x="1135" y="384"/>
                  </a:lnTo>
                  <a:lnTo>
                    <a:pt x="1139" y="386"/>
                  </a:lnTo>
                  <a:lnTo>
                    <a:pt x="1141" y="386"/>
                  </a:lnTo>
                  <a:lnTo>
                    <a:pt x="1143" y="388"/>
                  </a:lnTo>
                  <a:lnTo>
                    <a:pt x="1137" y="389"/>
                  </a:lnTo>
                  <a:lnTo>
                    <a:pt x="1133" y="388"/>
                  </a:lnTo>
                  <a:lnTo>
                    <a:pt x="1133" y="389"/>
                  </a:lnTo>
                  <a:lnTo>
                    <a:pt x="1131" y="393"/>
                  </a:lnTo>
                  <a:lnTo>
                    <a:pt x="1126" y="393"/>
                  </a:lnTo>
                  <a:lnTo>
                    <a:pt x="1126" y="391"/>
                  </a:lnTo>
                  <a:lnTo>
                    <a:pt x="1120" y="395"/>
                  </a:lnTo>
                  <a:lnTo>
                    <a:pt x="1118" y="395"/>
                  </a:lnTo>
                  <a:lnTo>
                    <a:pt x="1120" y="397"/>
                  </a:lnTo>
                  <a:lnTo>
                    <a:pt x="1122" y="397"/>
                  </a:lnTo>
                  <a:lnTo>
                    <a:pt x="1122" y="399"/>
                  </a:lnTo>
                  <a:lnTo>
                    <a:pt x="1122" y="401"/>
                  </a:lnTo>
                  <a:lnTo>
                    <a:pt x="1122" y="403"/>
                  </a:lnTo>
                  <a:lnTo>
                    <a:pt x="1122" y="405"/>
                  </a:lnTo>
                  <a:lnTo>
                    <a:pt x="1122" y="407"/>
                  </a:lnTo>
                  <a:lnTo>
                    <a:pt x="1120" y="409"/>
                  </a:lnTo>
                  <a:lnTo>
                    <a:pt x="1118" y="407"/>
                  </a:lnTo>
                  <a:lnTo>
                    <a:pt x="1118" y="405"/>
                  </a:lnTo>
                  <a:lnTo>
                    <a:pt x="1118" y="403"/>
                  </a:lnTo>
                  <a:lnTo>
                    <a:pt x="1116" y="403"/>
                  </a:lnTo>
                  <a:lnTo>
                    <a:pt x="1116" y="407"/>
                  </a:lnTo>
                  <a:lnTo>
                    <a:pt x="1116" y="409"/>
                  </a:lnTo>
                  <a:lnTo>
                    <a:pt x="1112" y="409"/>
                  </a:lnTo>
                  <a:lnTo>
                    <a:pt x="1110" y="409"/>
                  </a:lnTo>
                  <a:lnTo>
                    <a:pt x="1108" y="409"/>
                  </a:lnTo>
                  <a:lnTo>
                    <a:pt x="1108" y="411"/>
                  </a:lnTo>
                  <a:lnTo>
                    <a:pt x="1112" y="411"/>
                  </a:lnTo>
                  <a:lnTo>
                    <a:pt x="1112" y="412"/>
                  </a:lnTo>
                  <a:lnTo>
                    <a:pt x="1108" y="414"/>
                  </a:lnTo>
                  <a:lnTo>
                    <a:pt x="1104" y="416"/>
                  </a:lnTo>
                  <a:lnTo>
                    <a:pt x="1104" y="418"/>
                  </a:lnTo>
                  <a:lnTo>
                    <a:pt x="1101" y="418"/>
                  </a:lnTo>
                  <a:lnTo>
                    <a:pt x="1101" y="420"/>
                  </a:lnTo>
                  <a:lnTo>
                    <a:pt x="1099" y="424"/>
                  </a:lnTo>
                  <a:lnTo>
                    <a:pt x="1097" y="426"/>
                  </a:lnTo>
                  <a:lnTo>
                    <a:pt x="1097" y="432"/>
                  </a:lnTo>
                  <a:lnTo>
                    <a:pt x="1095" y="436"/>
                  </a:lnTo>
                  <a:lnTo>
                    <a:pt x="1095" y="439"/>
                  </a:lnTo>
                  <a:lnTo>
                    <a:pt x="1093" y="439"/>
                  </a:lnTo>
                  <a:lnTo>
                    <a:pt x="1095" y="443"/>
                  </a:lnTo>
                  <a:lnTo>
                    <a:pt x="1093" y="445"/>
                  </a:lnTo>
                  <a:lnTo>
                    <a:pt x="1093" y="447"/>
                  </a:lnTo>
                  <a:lnTo>
                    <a:pt x="1093" y="449"/>
                  </a:lnTo>
                  <a:lnTo>
                    <a:pt x="1091" y="451"/>
                  </a:lnTo>
                  <a:lnTo>
                    <a:pt x="1089" y="453"/>
                  </a:lnTo>
                  <a:lnTo>
                    <a:pt x="1089" y="455"/>
                  </a:lnTo>
                  <a:lnTo>
                    <a:pt x="1087" y="457"/>
                  </a:lnTo>
                  <a:lnTo>
                    <a:pt x="1083" y="462"/>
                  </a:lnTo>
                  <a:lnTo>
                    <a:pt x="1081" y="462"/>
                  </a:lnTo>
                  <a:lnTo>
                    <a:pt x="1078" y="460"/>
                  </a:lnTo>
                  <a:lnTo>
                    <a:pt x="1076" y="462"/>
                  </a:lnTo>
                  <a:lnTo>
                    <a:pt x="1078" y="464"/>
                  </a:lnTo>
                  <a:lnTo>
                    <a:pt x="1079" y="466"/>
                  </a:lnTo>
                  <a:lnTo>
                    <a:pt x="1079" y="470"/>
                  </a:lnTo>
                  <a:lnTo>
                    <a:pt x="1081" y="468"/>
                  </a:lnTo>
                  <a:lnTo>
                    <a:pt x="1083" y="466"/>
                  </a:lnTo>
                  <a:lnTo>
                    <a:pt x="1085" y="466"/>
                  </a:lnTo>
                  <a:lnTo>
                    <a:pt x="1085" y="468"/>
                  </a:lnTo>
                  <a:lnTo>
                    <a:pt x="1087" y="468"/>
                  </a:lnTo>
                  <a:lnTo>
                    <a:pt x="1089" y="470"/>
                  </a:lnTo>
                  <a:lnTo>
                    <a:pt x="1089" y="474"/>
                  </a:lnTo>
                  <a:lnTo>
                    <a:pt x="1091" y="474"/>
                  </a:lnTo>
                  <a:lnTo>
                    <a:pt x="1093" y="474"/>
                  </a:lnTo>
                  <a:lnTo>
                    <a:pt x="1093" y="476"/>
                  </a:lnTo>
                  <a:lnTo>
                    <a:pt x="1095" y="478"/>
                  </a:lnTo>
                  <a:lnTo>
                    <a:pt x="1093" y="480"/>
                  </a:lnTo>
                  <a:lnTo>
                    <a:pt x="1091" y="478"/>
                  </a:lnTo>
                  <a:lnTo>
                    <a:pt x="1089" y="478"/>
                  </a:lnTo>
                  <a:lnTo>
                    <a:pt x="1087" y="478"/>
                  </a:lnTo>
                  <a:lnTo>
                    <a:pt x="1085" y="478"/>
                  </a:lnTo>
                  <a:lnTo>
                    <a:pt x="1083" y="476"/>
                  </a:lnTo>
                  <a:lnTo>
                    <a:pt x="1078" y="482"/>
                  </a:lnTo>
                  <a:lnTo>
                    <a:pt x="1076" y="483"/>
                  </a:lnTo>
                  <a:lnTo>
                    <a:pt x="1078" y="487"/>
                  </a:lnTo>
                  <a:lnTo>
                    <a:pt x="1076" y="487"/>
                  </a:lnTo>
                  <a:lnTo>
                    <a:pt x="1076" y="493"/>
                  </a:lnTo>
                  <a:lnTo>
                    <a:pt x="1076" y="495"/>
                  </a:lnTo>
                  <a:lnTo>
                    <a:pt x="1070" y="499"/>
                  </a:lnTo>
                  <a:lnTo>
                    <a:pt x="1070" y="501"/>
                  </a:lnTo>
                  <a:lnTo>
                    <a:pt x="1070" y="503"/>
                  </a:lnTo>
                  <a:lnTo>
                    <a:pt x="1070" y="505"/>
                  </a:lnTo>
                  <a:lnTo>
                    <a:pt x="1068" y="505"/>
                  </a:lnTo>
                  <a:lnTo>
                    <a:pt x="1068" y="503"/>
                  </a:lnTo>
                  <a:lnTo>
                    <a:pt x="1066" y="503"/>
                  </a:lnTo>
                  <a:lnTo>
                    <a:pt x="1064" y="505"/>
                  </a:lnTo>
                  <a:lnTo>
                    <a:pt x="1060" y="507"/>
                  </a:lnTo>
                  <a:lnTo>
                    <a:pt x="1060" y="508"/>
                  </a:lnTo>
                  <a:lnTo>
                    <a:pt x="1055" y="512"/>
                  </a:lnTo>
                  <a:lnTo>
                    <a:pt x="1051" y="512"/>
                  </a:lnTo>
                  <a:lnTo>
                    <a:pt x="1051" y="514"/>
                  </a:lnTo>
                  <a:lnTo>
                    <a:pt x="1045" y="520"/>
                  </a:lnTo>
                  <a:lnTo>
                    <a:pt x="1041" y="524"/>
                  </a:lnTo>
                  <a:lnTo>
                    <a:pt x="1041" y="522"/>
                  </a:lnTo>
                  <a:lnTo>
                    <a:pt x="1037" y="522"/>
                  </a:lnTo>
                  <a:lnTo>
                    <a:pt x="1035" y="524"/>
                  </a:lnTo>
                  <a:lnTo>
                    <a:pt x="1030" y="526"/>
                  </a:lnTo>
                  <a:lnTo>
                    <a:pt x="1030" y="531"/>
                  </a:lnTo>
                  <a:lnTo>
                    <a:pt x="1026" y="533"/>
                  </a:lnTo>
                  <a:lnTo>
                    <a:pt x="1026" y="535"/>
                  </a:lnTo>
                  <a:lnTo>
                    <a:pt x="1022" y="537"/>
                  </a:lnTo>
                  <a:lnTo>
                    <a:pt x="1018" y="537"/>
                  </a:lnTo>
                  <a:lnTo>
                    <a:pt x="1014" y="539"/>
                  </a:lnTo>
                  <a:lnTo>
                    <a:pt x="1010" y="537"/>
                  </a:lnTo>
                  <a:lnTo>
                    <a:pt x="1008" y="537"/>
                  </a:lnTo>
                  <a:lnTo>
                    <a:pt x="1010" y="537"/>
                  </a:lnTo>
                  <a:lnTo>
                    <a:pt x="1005" y="541"/>
                  </a:lnTo>
                  <a:lnTo>
                    <a:pt x="1005" y="543"/>
                  </a:lnTo>
                  <a:lnTo>
                    <a:pt x="1006" y="547"/>
                  </a:lnTo>
                  <a:lnTo>
                    <a:pt x="1006" y="549"/>
                  </a:lnTo>
                  <a:lnTo>
                    <a:pt x="1005" y="549"/>
                  </a:lnTo>
                  <a:lnTo>
                    <a:pt x="1003" y="551"/>
                  </a:lnTo>
                  <a:lnTo>
                    <a:pt x="997" y="555"/>
                  </a:lnTo>
                  <a:lnTo>
                    <a:pt x="993" y="556"/>
                  </a:lnTo>
                  <a:lnTo>
                    <a:pt x="993" y="558"/>
                  </a:lnTo>
                  <a:lnTo>
                    <a:pt x="989" y="556"/>
                  </a:lnTo>
                  <a:lnTo>
                    <a:pt x="985" y="555"/>
                  </a:lnTo>
                  <a:lnTo>
                    <a:pt x="983" y="556"/>
                  </a:lnTo>
                  <a:lnTo>
                    <a:pt x="982" y="556"/>
                  </a:lnTo>
                  <a:lnTo>
                    <a:pt x="982" y="558"/>
                  </a:lnTo>
                  <a:lnTo>
                    <a:pt x="980" y="556"/>
                  </a:lnTo>
                  <a:lnTo>
                    <a:pt x="980" y="555"/>
                  </a:lnTo>
                  <a:lnTo>
                    <a:pt x="980" y="551"/>
                  </a:lnTo>
                  <a:lnTo>
                    <a:pt x="978" y="551"/>
                  </a:lnTo>
                  <a:lnTo>
                    <a:pt x="968" y="555"/>
                  </a:lnTo>
                  <a:lnTo>
                    <a:pt x="962" y="556"/>
                  </a:lnTo>
                  <a:lnTo>
                    <a:pt x="962" y="558"/>
                  </a:lnTo>
                  <a:lnTo>
                    <a:pt x="958" y="558"/>
                  </a:lnTo>
                  <a:lnTo>
                    <a:pt x="955" y="560"/>
                  </a:lnTo>
                  <a:lnTo>
                    <a:pt x="939" y="568"/>
                  </a:lnTo>
                  <a:lnTo>
                    <a:pt x="937" y="568"/>
                  </a:lnTo>
                  <a:lnTo>
                    <a:pt x="939" y="570"/>
                  </a:lnTo>
                  <a:lnTo>
                    <a:pt x="937" y="570"/>
                  </a:lnTo>
                  <a:lnTo>
                    <a:pt x="939" y="572"/>
                  </a:lnTo>
                  <a:lnTo>
                    <a:pt x="939" y="576"/>
                  </a:lnTo>
                  <a:lnTo>
                    <a:pt x="937" y="578"/>
                  </a:lnTo>
                  <a:lnTo>
                    <a:pt x="932" y="578"/>
                  </a:lnTo>
                  <a:lnTo>
                    <a:pt x="928" y="578"/>
                  </a:lnTo>
                  <a:lnTo>
                    <a:pt x="926" y="579"/>
                  </a:lnTo>
                  <a:lnTo>
                    <a:pt x="924" y="583"/>
                  </a:lnTo>
                  <a:lnTo>
                    <a:pt x="922" y="583"/>
                  </a:lnTo>
                  <a:lnTo>
                    <a:pt x="918" y="587"/>
                  </a:lnTo>
                  <a:lnTo>
                    <a:pt x="916" y="587"/>
                  </a:lnTo>
                  <a:lnTo>
                    <a:pt x="910" y="587"/>
                  </a:lnTo>
                  <a:lnTo>
                    <a:pt x="910" y="589"/>
                  </a:lnTo>
                  <a:lnTo>
                    <a:pt x="909" y="589"/>
                  </a:lnTo>
                  <a:lnTo>
                    <a:pt x="907" y="589"/>
                  </a:lnTo>
                  <a:lnTo>
                    <a:pt x="905" y="589"/>
                  </a:lnTo>
                  <a:lnTo>
                    <a:pt x="903" y="591"/>
                  </a:lnTo>
                  <a:lnTo>
                    <a:pt x="903" y="593"/>
                  </a:lnTo>
                  <a:lnTo>
                    <a:pt x="901" y="599"/>
                  </a:lnTo>
                  <a:lnTo>
                    <a:pt x="901" y="601"/>
                  </a:lnTo>
                  <a:lnTo>
                    <a:pt x="897" y="604"/>
                  </a:lnTo>
                  <a:lnTo>
                    <a:pt x="895" y="606"/>
                  </a:lnTo>
                  <a:lnTo>
                    <a:pt x="893" y="608"/>
                  </a:lnTo>
                  <a:lnTo>
                    <a:pt x="891" y="610"/>
                  </a:lnTo>
                  <a:lnTo>
                    <a:pt x="886" y="612"/>
                  </a:lnTo>
                  <a:lnTo>
                    <a:pt x="882" y="614"/>
                  </a:lnTo>
                  <a:lnTo>
                    <a:pt x="880" y="614"/>
                  </a:lnTo>
                  <a:lnTo>
                    <a:pt x="880" y="612"/>
                  </a:lnTo>
                  <a:lnTo>
                    <a:pt x="880" y="610"/>
                  </a:lnTo>
                  <a:lnTo>
                    <a:pt x="880" y="608"/>
                  </a:lnTo>
                  <a:lnTo>
                    <a:pt x="876" y="606"/>
                  </a:lnTo>
                  <a:lnTo>
                    <a:pt x="874" y="606"/>
                  </a:lnTo>
                  <a:lnTo>
                    <a:pt x="872" y="606"/>
                  </a:lnTo>
                  <a:lnTo>
                    <a:pt x="872" y="604"/>
                  </a:lnTo>
                  <a:lnTo>
                    <a:pt x="872" y="603"/>
                  </a:lnTo>
                  <a:lnTo>
                    <a:pt x="878" y="603"/>
                  </a:lnTo>
                  <a:lnTo>
                    <a:pt x="878" y="601"/>
                  </a:lnTo>
                  <a:lnTo>
                    <a:pt x="876" y="599"/>
                  </a:lnTo>
                  <a:lnTo>
                    <a:pt x="876" y="597"/>
                  </a:lnTo>
                  <a:lnTo>
                    <a:pt x="874" y="597"/>
                  </a:lnTo>
                  <a:lnTo>
                    <a:pt x="876" y="595"/>
                  </a:lnTo>
                  <a:lnTo>
                    <a:pt x="876" y="593"/>
                  </a:lnTo>
                  <a:lnTo>
                    <a:pt x="874" y="593"/>
                  </a:lnTo>
                  <a:lnTo>
                    <a:pt x="872" y="591"/>
                  </a:lnTo>
                  <a:lnTo>
                    <a:pt x="872" y="589"/>
                  </a:lnTo>
                  <a:lnTo>
                    <a:pt x="870" y="589"/>
                  </a:lnTo>
                  <a:lnTo>
                    <a:pt x="872" y="589"/>
                  </a:lnTo>
                  <a:lnTo>
                    <a:pt x="872" y="587"/>
                  </a:lnTo>
                  <a:lnTo>
                    <a:pt x="870" y="583"/>
                  </a:lnTo>
                  <a:lnTo>
                    <a:pt x="870" y="579"/>
                  </a:lnTo>
                  <a:lnTo>
                    <a:pt x="870" y="578"/>
                  </a:lnTo>
                  <a:lnTo>
                    <a:pt x="868" y="578"/>
                  </a:lnTo>
                  <a:lnTo>
                    <a:pt x="866" y="578"/>
                  </a:lnTo>
                  <a:lnTo>
                    <a:pt x="866" y="576"/>
                  </a:lnTo>
                  <a:lnTo>
                    <a:pt x="868" y="570"/>
                  </a:lnTo>
                  <a:lnTo>
                    <a:pt x="870" y="570"/>
                  </a:lnTo>
                  <a:lnTo>
                    <a:pt x="872" y="570"/>
                  </a:lnTo>
                  <a:lnTo>
                    <a:pt x="874" y="568"/>
                  </a:lnTo>
                  <a:lnTo>
                    <a:pt x="876" y="568"/>
                  </a:lnTo>
                  <a:lnTo>
                    <a:pt x="874" y="566"/>
                  </a:lnTo>
                  <a:lnTo>
                    <a:pt x="876" y="560"/>
                  </a:lnTo>
                  <a:lnTo>
                    <a:pt x="876" y="558"/>
                  </a:lnTo>
                  <a:lnTo>
                    <a:pt x="878" y="558"/>
                  </a:lnTo>
                  <a:lnTo>
                    <a:pt x="876" y="556"/>
                  </a:lnTo>
                  <a:lnTo>
                    <a:pt x="874" y="556"/>
                  </a:lnTo>
                  <a:lnTo>
                    <a:pt x="876" y="555"/>
                  </a:lnTo>
                  <a:lnTo>
                    <a:pt x="876" y="551"/>
                  </a:lnTo>
                  <a:lnTo>
                    <a:pt x="874" y="551"/>
                  </a:lnTo>
                  <a:lnTo>
                    <a:pt x="874" y="549"/>
                  </a:lnTo>
                  <a:lnTo>
                    <a:pt x="872" y="545"/>
                  </a:lnTo>
                  <a:lnTo>
                    <a:pt x="866" y="545"/>
                  </a:lnTo>
                  <a:lnTo>
                    <a:pt x="864" y="545"/>
                  </a:lnTo>
                  <a:lnTo>
                    <a:pt x="859" y="545"/>
                  </a:lnTo>
                  <a:lnTo>
                    <a:pt x="857" y="545"/>
                  </a:lnTo>
                  <a:lnTo>
                    <a:pt x="855" y="545"/>
                  </a:lnTo>
                  <a:lnTo>
                    <a:pt x="849" y="543"/>
                  </a:lnTo>
                  <a:lnTo>
                    <a:pt x="845" y="541"/>
                  </a:lnTo>
                  <a:lnTo>
                    <a:pt x="841" y="541"/>
                  </a:lnTo>
                  <a:lnTo>
                    <a:pt x="826" y="545"/>
                  </a:lnTo>
                  <a:lnTo>
                    <a:pt x="824" y="545"/>
                  </a:lnTo>
                  <a:lnTo>
                    <a:pt x="807" y="551"/>
                  </a:lnTo>
                  <a:lnTo>
                    <a:pt x="797" y="556"/>
                  </a:lnTo>
                  <a:lnTo>
                    <a:pt x="797" y="558"/>
                  </a:lnTo>
                  <a:lnTo>
                    <a:pt x="795" y="566"/>
                  </a:lnTo>
                  <a:lnTo>
                    <a:pt x="795" y="568"/>
                  </a:lnTo>
                  <a:lnTo>
                    <a:pt x="797" y="581"/>
                  </a:lnTo>
                  <a:lnTo>
                    <a:pt x="795" y="581"/>
                  </a:lnTo>
                  <a:lnTo>
                    <a:pt x="797" y="583"/>
                  </a:lnTo>
                  <a:lnTo>
                    <a:pt x="791" y="589"/>
                  </a:lnTo>
                  <a:lnTo>
                    <a:pt x="772" y="606"/>
                  </a:lnTo>
                  <a:lnTo>
                    <a:pt x="766" y="612"/>
                  </a:lnTo>
                  <a:lnTo>
                    <a:pt x="765" y="614"/>
                  </a:lnTo>
                  <a:lnTo>
                    <a:pt x="753" y="626"/>
                  </a:lnTo>
                  <a:lnTo>
                    <a:pt x="734" y="643"/>
                  </a:lnTo>
                  <a:lnTo>
                    <a:pt x="732" y="647"/>
                  </a:lnTo>
                  <a:lnTo>
                    <a:pt x="730" y="649"/>
                  </a:lnTo>
                  <a:lnTo>
                    <a:pt x="720" y="656"/>
                  </a:lnTo>
                  <a:lnTo>
                    <a:pt x="717" y="660"/>
                  </a:lnTo>
                  <a:lnTo>
                    <a:pt x="709" y="660"/>
                  </a:lnTo>
                  <a:lnTo>
                    <a:pt x="703" y="658"/>
                  </a:lnTo>
                  <a:lnTo>
                    <a:pt x="695" y="658"/>
                  </a:lnTo>
                  <a:lnTo>
                    <a:pt x="686" y="660"/>
                  </a:lnTo>
                  <a:lnTo>
                    <a:pt x="682" y="660"/>
                  </a:lnTo>
                  <a:lnTo>
                    <a:pt x="678" y="664"/>
                  </a:lnTo>
                  <a:lnTo>
                    <a:pt x="674" y="668"/>
                  </a:lnTo>
                  <a:lnTo>
                    <a:pt x="672" y="670"/>
                  </a:lnTo>
                  <a:lnTo>
                    <a:pt x="670" y="672"/>
                  </a:lnTo>
                  <a:lnTo>
                    <a:pt x="669" y="675"/>
                  </a:lnTo>
                  <a:lnTo>
                    <a:pt x="667" y="675"/>
                  </a:lnTo>
                  <a:lnTo>
                    <a:pt x="670" y="679"/>
                  </a:lnTo>
                  <a:lnTo>
                    <a:pt x="670" y="681"/>
                  </a:lnTo>
                  <a:lnTo>
                    <a:pt x="672" y="683"/>
                  </a:lnTo>
                  <a:lnTo>
                    <a:pt x="663" y="697"/>
                  </a:lnTo>
                  <a:lnTo>
                    <a:pt x="661" y="699"/>
                  </a:lnTo>
                  <a:lnTo>
                    <a:pt x="649" y="702"/>
                  </a:lnTo>
                  <a:lnTo>
                    <a:pt x="647" y="704"/>
                  </a:lnTo>
                  <a:lnTo>
                    <a:pt x="645" y="706"/>
                  </a:lnTo>
                  <a:lnTo>
                    <a:pt x="640" y="710"/>
                  </a:lnTo>
                  <a:lnTo>
                    <a:pt x="628" y="722"/>
                  </a:lnTo>
                  <a:lnTo>
                    <a:pt x="626" y="723"/>
                  </a:lnTo>
                  <a:lnTo>
                    <a:pt x="626" y="725"/>
                  </a:lnTo>
                  <a:lnTo>
                    <a:pt x="624" y="733"/>
                  </a:lnTo>
                  <a:lnTo>
                    <a:pt x="624" y="737"/>
                  </a:lnTo>
                  <a:lnTo>
                    <a:pt x="622" y="741"/>
                  </a:lnTo>
                  <a:lnTo>
                    <a:pt x="622" y="745"/>
                  </a:lnTo>
                  <a:lnTo>
                    <a:pt x="624" y="745"/>
                  </a:lnTo>
                  <a:lnTo>
                    <a:pt x="624" y="747"/>
                  </a:lnTo>
                  <a:lnTo>
                    <a:pt x="622" y="747"/>
                  </a:lnTo>
                  <a:lnTo>
                    <a:pt x="622" y="745"/>
                  </a:lnTo>
                  <a:lnTo>
                    <a:pt x="621" y="745"/>
                  </a:lnTo>
                  <a:lnTo>
                    <a:pt x="621" y="747"/>
                  </a:lnTo>
                  <a:lnTo>
                    <a:pt x="619" y="747"/>
                  </a:lnTo>
                  <a:lnTo>
                    <a:pt x="617" y="748"/>
                  </a:lnTo>
                  <a:lnTo>
                    <a:pt x="615" y="748"/>
                  </a:lnTo>
                  <a:lnTo>
                    <a:pt x="613" y="750"/>
                  </a:lnTo>
                  <a:lnTo>
                    <a:pt x="609" y="750"/>
                  </a:lnTo>
                  <a:lnTo>
                    <a:pt x="605" y="752"/>
                  </a:lnTo>
                  <a:lnTo>
                    <a:pt x="601" y="754"/>
                  </a:lnTo>
                  <a:lnTo>
                    <a:pt x="597" y="756"/>
                  </a:lnTo>
                  <a:lnTo>
                    <a:pt x="596" y="756"/>
                  </a:lnTo>
                  <a:lnTo>
                    <a:pt x="594" y="758"/>
                  </a:lnTo>
                  <a:lnTo>
                    <a:pt x="594" y="760"/>
                  </a:lnTo>
                  <a:lnTo>
                    <a:pt x="594" y="762"/>
                  </a:lnTo>
                  <a:lnTo>
                    <a:pt x="592" y="766"/>
                  </a:lnTo>
                  <a:lnTo>
                    <a:pt x="590" y="768"/>
                  </a:lnTo>
                  <a:lnTo>
                    <a:pt x="588" y="771"/>
                  </a:lnTo>
                  <a:lnTo>
                    <a:pt x="588" y="773"/>
                  </a:lnTo>
                  <a:lnTo>
                    <a:pt x="588" y="775"/>
                  </a:lnTo>
                  <a:lnTo>
                    <a:pt x="588" y="777"/>
                  </a:lnTo>
                  <a:lnTo>
                    <a:pt x="588" y="779"/>
                  </a:lnTo>
                  <a:lnTo>
                    <a:pt x="584" y="781"/>
                  </a:lnTo>
                  <a:lnTo>
                    <a:pt x="582" y="785"/>
                  </a:lnTo>
                  <a:lnTo>
                    <a:pt x="582" y="787"/>
                  </a:lnTo>
                  <a:lnTo>
                    <a:pt x="582" y="789"/>
                  </a:lnTo>
                  <a:lnTo>
                    <a:pt x="584" y="789"/>
                  </a:lnTo>
                  <a:lnTo>
                    <a:pt x="582" y="796"/>
                  </a:lnTo>
                  <a:lnTo>
                    <a:pt x="582" y="798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2" y="804"/>
                  </a:lnTo>
                  <a:lnTo>
                    <a:pt x="582" y="808"/>
                  </a:lnTo>
                  <a:lnTo>
                    <a:pt x="582" y="810"/>
                  </a:lnTo>
                  <a:lnTo>
                    <a:pt x="582" y="812"/>
                  </a:lnTo>
                  <a:lnTo>
                    <a:pt x="580" y="812"/>
                  </a:lnTo>
                  <a:lnTo>
                    <a:pt x="580" y="814"/>
                  </a:lnTo>
                  <a:lnTo>
                    <a:pt x="574" y="814"/>
                  </a:lnTo>
                  <a:lnTo>
                    <a:pt x="571" y="816"/>
                  </a:lnTo>
                  <a:lnTo>
                    <a:pt x="571" y="818"/>
                  </a:lnTo>
                  <a:lnTo>
                    <a:pt x="569" y="818"/>
                  </a:lnTo>
                  <a:lnTo>
                    <a:pt x="569" y="819"/>
                  </a:lnTo>
                  <a:lnTo>
                    <a:pt x="569" y="821"/>
                  </a:lnTo>
                  <a:lnTo>
                    <a:pt x="569" y="823"/>
                  </a:lnTo>
                  <a:lnTo>
                    <a:pt x="571" y="825"/>
                  </a:lnTo>
                  <a:lnTo>
                    <a:pt x="571" y="827"/>
                  </a:lnTo>
                  <a:lnTo>
                    <a:pt x="573" y="829"/>
                  </a:lnTo>
                  <a:lnTo>
                    <a:pt x="574" y="831"/>
                  </a:lnTo>
                  <a:lnTo>
                    <a:pt x="574" y="833"/>
                  </a:lnTo>
                  <a:lnTo>
                    <a:pt x="573" y="835"/>
                  </a:lnTo>
                  <a:lnTo>
                    <a:pt x="569" y="835"/>
                  </a:lnTo>
                  <a:lnTo>
                    <a:pt x="569" y="837"/>
                  </a:lnTo>
                  <a:lnTo>
                    <a:pt x="567" y="839"/>
                  </a:lnTo>
                  <a:lnTo>
                    <a:pt x="565" y="839"/>
                  </a:lnTo>
                  <a:lnTo>
                    <a:pt x="565" y="841"/>
                  </a:lnTo>
                  <a:lnTo>
                    <a:pt x="565" y="843"/>
                  </a:lnTo>
                  <a:lnTo>
                    <a:pt x="563" y="846"/>
                  </a:lnTo>
                  <a:lnTo>
                    <a:pt x="561" y="850"/>
                  </a:lnTo>
                  <a:lnTo>
                    <a:pt x="561" y="854"/>
                  </a:lnTo>
                  <a:lnTo>
                    <a:pt x="559" y="858"/>
                  </a:lnTo>
                  <a:lnTo>
                    <a:pt x="559" y="860"/>
                  </a:lnTo>
                  <a:lnTo>
                    <a:pt x="561" y="862"/>
                  </a:lnTo>
                  <a:lnTo>
                    <a:pt x="561" y="864"/>
                  </a:lnTo>
                  <a:lnTo>
                    <a:pt x="561" y="869"/>
                  </a:lnTo>
                  <a:lnTo>
                    <a:pt x="563" y="871"/>
                  </a:lnTo>
                  <a:lnTo>
                    <a:pt x="565" y="873"/>
                  </a:lnTo>
                  <a:lnTo>
                    <a:pt x="567" y="875"/>
                  </a:lnTo>
                  <a:lnTo>
                    <a:pt x="571" y="877"/>
                  </a:lnTo>
                  <a:lnTo>
                    <a:pt x="573" y="877"/>
                  </a:lnTo>
                  <a:lnTo>
                    <a:pt x="573" y="879"/>
                  </a:lnTo>
                  <a:lnTo>
                    <a:pt x="571" y="879"/>
                  </a:lnTo>
                  <a:lnTo>
                    <a:pt x="569" y="883"/>
                  </a:lnTo>
                  <a:lnTo>
                    <a:pt x="569" y="885"/>
                  </a:lnTo>
                  <a:lnTo>
                    <a:pt x="565" y="887"/>
                  </a:lnTo>
                  <a:lnTo>
                    <a:pt x="559" y="889"/>
                  </a:lnTo>
                  <a:lnTo>
                    <a:pt x="555" y="889"/>
                  </a:lnTo>
                  <a:lnTo>
                    <a:pt x="551" y="890"/>
                  </a:lnTo>
                  <a:lnTo>
                    <a:pt x="548" y="892"/>
                  </a:lnTo>
                  <a:lnTo>
                    <a:pt x="546" y="892"/>
                  </a:lnTo>
                  <a:lnTo>
                    <a:pt x="540" y="894"/>
                  </a:lnTo>
                  <a:lnTo>
                    <a:pt x="538" y="894"/>
                  </a:lnTo>
                  <a:lnTo>
                    <a:pt x="536" y="894"/>
                  </a:lnTo>
                  <a:lnTo>
                    <a:pt x="534" y="896"/>
                  </a:lnTo>
                  <a:lnTo>
                    <a:pt x="530" y="896"/>
                  </a:lnTo>
                  <a:lnTo>
                    <a:pt x="528" y="896"/>
                  </a:lnTo>
                  <a:lnTo>
                    <a:pt x="525" y="894"/>
                  </a:lnTo>
                  <a:lnTo>
                    <a:pt x="523" y="894"/>
                  </a:lnTo>
                  <a:lnTo>
                    <a:pt x="521" y="894"/>
                  </a:lnTo>
                  <a:lnTo>
                    <a:pt x="517" y="894"/>
                  </a:lnTo>
                  <a:lnTo>
                    <a:pt x="511" y="894"/>
                  </a:lnTo>
                  <a:lnTo>
                    <a:pt x="507" y="894"/>
                  </a:lnTo>
                  <a:lnTo>
                    <a:pt x="505" y="894"/>
                  </a:lnTo>
                  <a:lnTo>
                    <a:pt x="503" y="896"/>
                  </a:lnTo>
                  <a:lnTo>
                    <a:pt x="498" y="898"/>
                  </a:lnTo>
                  <a:lnTo>
                    <a:pt x="496" y="902"/>
                  </a:lnTo>
                  <a:lnTo>
                    <a:pt x="494" y="904"/>
                  </a:lnTo>
                  <a:lnTo>
                    <a:pt x="494" y="906"/>
                  </a:lnTo>
                  <a:lnTo>
                    <a:pt x="494" y="908"/>
                  </a:lnTo>
                  <a:lnTo>
                    <a:pt x="492" y="910"/>
                  </a:lnTo>
                  <a:lnTo>
                    <a:pt x="492" y="912"/>
                  </a:lnTo>
                  <a:lnTo>
                    <a:pt x="494" y="912"/>
                  </a:lnTo>
                  <a:lnTo>
                    <a:pt x="494" y="914"/>
                  </a:lnTo>
                  <a:lnTo>
                    <a:pt x="488" y="917"/>
                  </a:lnTo>
                  <a:lnTo>
                    <a:pt x="486" y="919"/>
                  </a:lnTo>
                  <a:lnTo>
                    <a:pt x="484" y="921"/>
                  </a:lnTo>
                  <a:lnTo>
                    <a:pt x="478" y="927"/>
                  </a:lnTo>
                  <a:lnTo>
                    <a:pt x="478" y="929"/>
                  </a:lnTo>
                  <a:lnTo>
                    <a:pt x="471" y="935"/>
                  </a:lnTo>
                  <a:lnTo>
                    <a:pt x="469" y="937"/>
                  </a:lnTo>
                  <a:lnTo>
                    <a:pt x="467" y="937"/>
                  </a:lnTo>
                  <a:lnTo>
                    <a:pt x="457" y="938"/>
                  </a:lnTo>
                  <a:lnTo>
                    <a:pt x="453" y="937"/>
                  </a:lnTo>
                  <a:lnTo>
                    <a:pt x="452" y="937"/>
                  </a:lnTo>
                  <a:lnTo>
                    <a:pt x="450" y="935"/>
                  </a:lnTo>
                  <a:lnTo>
                    <a:pt x="448" y="935"/>
                  </a:lnTo>
                  <a:lnTo>
                    <a:pt x="444" y="927"/>
                  </a:lnTo>
                  <a:lnTo>
                    <a:pt x="448" y="923"/>
                  </a:lnTo>
                  <a:lnTo>
                    <a:pt x="450" y="923"/>
                  </a:lnTo>
                  <a:lnTo>
                    <a:pt x="452" y="923"/>
                  </a:lnTo>
                  <a:lnTo>
                    <a:pt x="453" y="923"/>
                  </a:lnTo>
                  <a:lnTo>
                    <a:pt x="455" y="921"/>
                  </a:lnTo>
                  <a:lnTo>
                    <a:pt x="455" y="919"/>
                  </a:lnTo>
                  <a:lnTo>
                    <a:pt x="453" y="917"/>
                  </a:lnTo>
                  <a:lnTo>
                    <a:pt x="453" y="915"/>
                  </a:lnTo>
                  <a:lnTo>
                    <a:pt x="452" y="914"/>
                  </a:lnTo>
                  <a:lnTo>
                    <a:pt x="452" y="910"/>
                  </a:lnTo>
                  <a:lnTo>
                    <a:pt x="452" y="908"/>
                  </a:lnTo>
                  <a:lnTo>
                    <a:pt x="452" y="906"/>
                  </a:lnTo>
                  <a:lnTo>
                    <a:pt x="452" y="904"/>
                  </a:lnTo>
                  <a:lnTo>
                    <a:pt x="452" y="902"/>
                  </a:lnTo>
                  <a:lnTo>
                    <a:pt x="452" y="900"/>
                  </a:lnTo>
                  <a:lnTo>
                    <a:pt x="450" y="900"/>
                  </a:lnTo>
                  <a:lnTo>
                    <a:pt x="448" y="900"/>
                  </a:lnTo>
                  <a:lnTo>
                    <a:pt x="446" y="900"/>
                  </a:lnTo>
                  <a:lnTo>
                    <a:pt x="444" y="898"/>
                  </a:lnTo>
                  <a:lnTo>
                    <a:pt x="440" y="898"/>
                  </a:lnTo>
                  <a:lnTo>
                    <a:pt x="438" y="898"/>
                  </a:lnTo>
                  <a:lnTo>
                    <a:pt x="436" y="896"/>
                  </a:lnTo>
                  <a:lnTo>
                    <a:pt x="434" y="896"/>
                  </a:lnTo>
                  <a:lnTo>
                    <a:pt x="432" y="894"/>
                  </a:lnTo>
                  <a:lnTo>
                    <a:pt x="430" y="894"/>
                  </a:lnTo>
                  <a:lnTo>
                    <a:pt x="427" y="896"/>
                  </a:lnTo>
                  <a:lnTo>
                    <a:pt x="423" y="896"/>
                  </a:lnTo>
                  <a:lnTo>
                    <a:pt x="423" y="898"/>
                  </a:lnTo>
                  <a:lnTo>
                    <a:pt x="421" y="900"/>
                  </a:lnTo>
                  <a:lnTo>
                    <a:pt x="423" y="904"/>
                  </a:lnTo>
                  <a:lnTo>
                    <a:pt x="423" y="906"/>
                  </a:lnTo>
                  <a:lnTo>
                    <a:pt x="421" y="906"/>
                  </a:lnTo>
                  <a:lnTo>
                    <a:pt x="419" y="906"/>
                  </a:lnTo>
                  <a:lnTo>
                    <a:pt x="419" y="908"/>
                  </a:lnTo>
                  <a:lnTo>
                    <a:pt x="417" y="908"/>
                  </a:lnTo>
                  <a:lnTo>
                    <a:pt x="415" y="908"/>
                  </a:lnTo>
                  <a:lnTo>
                    <a:pt x="413" y="908"/>
                  </a:lnTo>
                  <a:lnTo>
                    <a:pt x="413" y="910"/>
                  </a:lnTo>
                  <a:lnTo>
                    <a:pt x="415" y="912"/>
                  </a:lnTo>
                  <a:lnTo>
                    <a:pt x="415" y="915"/>
                  </a:lnTo>
                  <a:lnTo>
                    <a:pt x="415" y="917"/>
                  </a:lnTo>
                  <a:lnTo>
                    <a:pt x="417" y="919"/>
                  </a:lnTo>
                  <a:lnTo>
                    <a:pt x="417" y="921"/>
                  </a:lnTo>
                  <a:lnTo>
                    <a:pt x="417" y="925"/>
                  </a:lnTo>
                  <a:lnTo>
                    <a:pt x="417" y="929"/>
                  </a:lnTo>
                  <a:lnTo>
                    <a:pt x="417" y="931"/>
                  </a:lnTo>
                  <a:lnTo>
                    <a:pt x="417" y="935"/>
                  </a:lnTo>
                  <a:lnTo>
                    <a:pt x="417" y="937"/>
                  </a:lnTo>
                  <a:lnTo>
                    <a:pt x="419" y="937"/>
                  </a:lnTo>
                  <a:lnTo>
                    <a:pt x="423" y="937"/>
                  </a:lnTo>
                  <a:lnTo>
                    <a:pt x="425" y="937"/>
                  </a:lnTo>
                  <a:lnTo>
                    <a:pt x="427" y="938"/>
                  </a:lnTo>
                  <a:lnTo>
                    <a:pt x="429" y="938"/>
                  </a:lnTo>
                  <a:lnTo>
                    <a:pt x="430" y="938"/>
                  </a:lnTo>
                  <a:lnTo>
                    <a:pt x="432" y="938"/>
                  </a:lnTo>
                  <a:lnTo>
                    <a:pt x="434" y="940"/>
                  </a:lnTo>
                  <a:lnTo>
                    <a:pt x="434" y="942"/>
                  </a:lnTo>
                  <a:lnTo>
                    <a:pt x="436" y="944"/>
                  </a:lnTo>
                  <a:lnTo>
                    <a:pt x="436" y="946"/>
                  </a:lnTo>
                  <a:lnTo>
                    <a:pt x="436" y="948"/>
                  </a:lnTo>
                  <a:lnTo>
                    <a:pt x="434" y="950"/>
                  </a:lnTo>
                  <a:lnTo>
                    <a:pt x="434" y="952"/>
                  </a:lnTo>
                  <a:lnTo>
                    <a:pt x="434" y="954"/>
                  </a:lnTo>
                  <a:lnTo>
                    <a:pt x="434" y="956"/>
                  </a:lnTo>
                  <a:lnTo>
                    <a:pt x="434" y="958"/>
                  </a:lnTo>
                  <a:lnTo>
                    <a:pt x="432" y="958"/>
                  </a:lnTo>
                  <a:lnTo>
                    <a:pt x="430" y="960"/>
                  </a:lnTo>
                  <a:lnTo>
                    <a:pt x="429" y="958"/>
                  </a:lnTo>
                  <a:lnTo>
                    <a:pt x="427" y="958"/>
                  </a:lnTo>
                  <a:lnTo>
                    <a:pt x="425" y="958"/>
                  </a:lnTo>
                  <a:lnTo>
                    <a:pt x="423" y="960"/>
                  </a:lnTo>
                  <a:lnTo>
                    <a:pt x="421" y="962"/>
                  </a:lnTo>
                  <a:lnTo>
                    <a:pt x="419" y="962"/>
                  </a:lnTo>
                  <a:lnTo>
                    <a:pt x="419" y="963"/>
                  </a:lnTo>
                  <a:lnTo>
                    <a:pt x="419" y="965"/>
                  </a:lnTo>
                  <a:lnTo>
                    <a:pt x="417" y="967"/>
                  </a:lnTo>
                  <a:lnTo>
                    <a:pt x="415" y="969"/>
                  </a:lnTo>
                  <a:lnTo>
                    <a:pt x="415" y="967"/>
                  </a:lnTo>
                  <a:lnTo>
                    <a:pt x="413" y="967"/>
                  </a:lnTo>
                  <a:lnTo>
                    <a:pt x="413" y="965"/>
                  </a:lnTo>
                  <a:lnTo>
                    <a:pt x="411" y="965"/>
                  </a:lnTo>
                  <a:lnTo>
                    <a:pt x="411" y="963"/>
                  </a:lnTo>
                  <a:lnTo>
                    <a:pt x="409" y="963"/>
                  </a:lnTo>
                  <a:lnTo>
                    <a:pt x="407" y="965"/>
                  </a:lnTo>
                  <a:lnTo>
                    <a:pt x="407" y="963"/>
                  </a:lnTo>
                  <a:lnTo>
                    <a:pt x="405" y="963"/>
                  </a:lnTo>
                  <a:lnTo>
                    <a:pt x="405" y="965"/>
                  </a:lnTo>
                  <a:lnTo>
                    <a:pt x="405" y="967"/>
                  </a:lnTo>
                  <a:lnTo>
                    <a:pt x="404" y="967"/>
                  </a:lnTo>
                  <a:lnTo>
                    <a:pt x="402" y="967"/>
                  </a:lnTo>
                  <a:lnTo>
                    <a:pt x="404" y="965"/>
                  </a:lnTo>
                  <a:lnTo>
                    <a:pt x="402" y="965"/>
                  </a:lnTo>
                  <a:lnTo>
                    <a:pt x="402" y="963"/>
                  </a:lnTo>
                  <a:lnTo>
                    <a:pt x="400" y="963"/>
                  </a:lnTo>
                  <a:lnTo>
                    <a:pt x="398" y="963"/>
                  </a:lnTo>
                  <a:lnTo>
                    <a:pt x="398" y="965"/>
                  </a:lnTo>
                  <a:lnTo>
                    <a:pt x="396" y="965"/>
                  </a:lnTo>
                  <a:lnTo>
                    <a:pt x="396" y="967"/>
                  </a:lnTo>
                  <a:lnTo>
                    <a:pt x="394" y="965"/>
                  </a:lnTo>
                  <a:lnTo>
                    <a:pt x="396" y="965"/>
                  </a:lnTo>
                  <a:lnTo>
                    <a:pt x="396" y="963"/>
                  </a:lnTo>
                  <a:lnTo>
                    <a:pt x="394" y="963"/>
                  </a:lnTo>
                  <a:lnTo>
                    <a:pt x="392" y="965"/>
                  </a:lnTo>
                  <a:lnTo>
                    <a:pt x="392" y="963"/>
                  </a:lnTo>
                  <a:lnTo>
                    <a:pt x="392" y="965"/>
                  </a:lnTo>
                  <a:lnTo>
                    <a:pt x="390" y="965"/>
                  </a:lnTo>
                  <a:lnTo>
                    <a:pt x="390" y="963"/>
                  </a:lnTo>
                  <a:lnTo>
                    <a:pt x="390" y="962"/>
                  </a:lnTo>
                  <a:lnTo>
                    <a:pt x="390" y="960"/>
                  </a:lnTo>
                  <a:lnTo>
                    <a:pt x="388" y="958"/>
                  </a:lnTo>
                  <a:lnTo>
                    <a:pt x="388" y="956"/>
                  </a:lnTo>
                  <a:lnTo>
                    <a:pt x="390" y="954"/>
                  </a:lnTo>
                  <a:lnTo>
                    <a:pt x="390" y="952"/>
                  </a:lnTo>
                  <a:lnTo>
                    <a:pt x="392" y="946"/>
                  </a:lnTo>
                  <a:lnTo>
                    <a:pt x="394" y="944"/>
                  </a:lnTo>
                  <a:lnTo>
                    <a:pt x="394" y="942"/>
                  </a:lnTo>
                  <a:lnTo>
                    <a:pt x="392" y="942"/>
                  </a:lnTo>
                  <a:lnTo>
                    <a:pt x="390" y="942"/>
                  </a:lnTo>
                  <a:lnTo>
                    <a:pt x="386" y="942"/>
                  </a:lnTo>
                  <a:lnTo>
                    <a:pt x="382" y="940"/>
                  </a:lnTo>
                  <a:lnTo>
                    <a:pt x="380" y="938"/>
                  </a:lnTo>
                  <a:lnTo>
                    <a:pt x="379" y="935"/>
                  </a:lnTo>
                  <a:lnTo>
                    <a:pt x="377" y="935"/>
                  </a:lnTo>
                  <a:lnTo>
                    <a:pt x="377" y="933"/>
                  </a:lnTo>
                  <a:lnTo>
                    <a:pt x="377" y="931"/>
                  </a:lnTo>
                  <a:lnTo>
                    <a:pt x="375" y="931"/>
                  </a:lnTo>
                  <a:lnTo>
                    <a:pt x="375" y="929"/>
                  </a:lnTo>
                  <a:lnTo>
                    <a:pt x="375" y="927"/>
                  </a:lnTo>
                  <a:lnTo>
                    <a:pt x="373" y="927"/>
                  </a:lnTo>
                  <a:lnTo>
                    <a:pt x="373" y="925"/>
                  </a:lnTo>
                  <a:lnTo>
                    <a:pt x="371" y="923"/>
                  </a:lnTo>
                  <a:lnTo>
                    <a:pt x="371" y="921"/>
                  </a:lnTo>
                  <a:lnTo>
                    <a:pt x="371" y="919"/>
                  </a:lnTo>
                  <a:lnTo>
                    <a:pt x="369" y="917"/>
                  </a:lnTo>
                  <a:lnTo>
                    <a:pt x="369" y="915"/>
                  </a:lnTo>
                  <a:lnTo>
                    <a:pt x="367" y="915"/>
                  </a:lnTo>
                  <a:lnTo>
                    <a:pt x="361" y="915"/>
                  </a:lnTo>
                  <a:lnTo>
                    <a:pt x="359" y="914"/>
                  </a:lnTo>
                  <a:lnTo>
                    <a:pt x="357" y="915"/>
                  </a:lnTo>
                  <a:lnTo>
                    <a:pt x="356" y="914"/>
                  </a:lnTo>
                  <a:lnTo>
                    <a:pt x="354" y="914"/>
                  </a:lnTo>
                  <a:lnTo>
                    <a:pt x="352" y="914"/>
                  </a:lnTo>
                  <a:lnTo>
                    <a:pt x="350" y="914"/>
                  </a:lnTo>
                  <a:lnTo>
                    <a:pt x="350" y="915"/>
                  </a:lnTo>
                  <a:lnTo>
                    <a:pt x="348" y="915"/>
                  </a:lnTo>
                  <a:lnTo>
                    <a:pt x="346" y="919"/>
                  </a:lnTo>
                  <a:lnTo>
                    <a:pt x="344" y="919"/>
                  </a:lnTo>
                  <a:lnTo>
                    <a:pt x="344" y="921"/>
                  </a:lnTo>
                  <a:lnTo>
                    <a:pt x="340" y="923"/>
                  </a:lnTo>
                  <a:lnTo>
                    <a:pt x="340" y="927"/>
                  </a:lnTo>
                  <a:lnTo>
                    <a:pt x="340" y="929"/>
                  </a:lnTo>
                  <a:lnTo>
                    <a:pt x="338" y="931"/>
                  </a:lnTo>
                  <a:lnTo>
                    <a:pt x="336" y="931"/>
                  </a:lnTo>
                  <a:lnTo>
                    <a:pt x="334" y="929"/>
                  </a:lnTo>
                  <a:lnTo>
                    <a:pt x="327" y="927"/>
                  </a:lnTo>
                  <a:lnTo>
                    <a:pt x="327" y="925"/>
                  </a:lnTo>
                  <a:lnTo>
                    <a:pt x="325" y="925"/>
                  </a:lnTo>
                  <a:lnTo>
                    <a:pt x="323" y="923"/>
                  </a:lnTo>
                  <a:lnTo>
                    <a:pt x="319" y="921"/>
                  </a:lnTo>
                  <a:lnTo>
                    <a:pt x="319" y="919"/>
                  </a:lnTo>
                  <a:lnTo>
                    <a:pt x="317" y="919"/>
                  </a:lnTo>
                  <a:lnTo>
                    <a:pt x="315" y="919"/>
                  </a:lnTo>
                  <a:lnTo>
                    <a:pt x="313" y="919"/>
                  </a:lnTo>
                  <a:lnTo>
                    <a:pt x="313" y="917"/>
                  </a:lnTo>
                  <a:lnTo>
                    <a:pt x="309" y="912"/>
                  </a:lnTo>
                  <a:lnTo>
                    <a:pt x="306" y="912"/>
                  </a:lnTo>
                  <a:lnTo>
                    <a:pt x="304" y="910"/>
                  </a:lnTo>
                  <a:lnTo>
                    <a:pt x="302" y="910"/>
                  </a:lnTo>
                  <a:lnTo>
                    <a:pt x="300" y="906"/>
                  </a:lnTo>
                  <a:lnTo>
                    <a:pt x="298" y="906"/>
                  </a:lnTo>
                  <a:lnTo>
                    <a:pt x="294" y="904"/>
                  </a:lnTo>
                  <a:lnTo>
                    <a:pt x="292" y="904"/>
                  </a:lnTo>
                  <a:lnTo>
                    <a:pt x="292" y="906"/>
                  </a:lnTo>
                  <a:lnTo>
                    <a:pt x="290" y="906"/>
                  </a:lnTo>
                  <a:lnTo>
                    <a:pt x="288" y="904"/>
                  </a:lnTo>
                  <a:lnTo>
                    <a:pt x="290" y="902"/>
                  </a:lnTo>
                  <a:lnTo>
                    <a:pt x="290" y="900"/>
                  </a:lnTo>
                  <a:lnTo>
                    <a:pt x="288" y="900"/>
                  </a:lnTo>
                  <a:lnTo>
                    <a:pt x="286" y="900"/>
                  </a:lnTo>
                  <a:lnTo>
                    <a:pt x="284" y="900"/>
                  </a:lnTo>
                  <a:lnTo>
                    <a:pt x="283" y="900"/>
                  </a:lnTo>
                  <a:lnTo>
                    <a:pt x="283" y="906"/>
                  </a:lnTo>
                  <a:lnTo>
                    <a:pt x="281" y="904"/>
                  </a:lnTo>
                  <a:lnTo>
                    <a:pt x="279" y="902"/>
                  </a:lnTo>
                  <a:lnTo>
                    <a:pt x="277" y="902"/>
                  </a:lnTo>
                  <a:lnTo>
                    <a:pt x="275" y="902"/>
                  </a:lnTo>
                  <a:lnTo>
                    <a:pt x="273" y="902"/>
                  </a:lnTo>
                  <a:lnTo>
                    <a:pt x="271" y="900"/>
                  </a:lnTo>
                  <a:lnTo>
                    <a:pt x="269" y="896"/>
                  </a:lnTo>
                  <a:lnTo>
                    <a:pt x="271" y="896"/>
                  </a:lnTo>
                  <a:lnTo>
                    <a:pt x="271" y="892"/>
                  </a:lnTo>
                  <a:lnTo>
                    <a:pt x="269" y="890"/>
                  </a:lnTo>
                  <a:lnTo>
                    <a:pt x="269" y="889"/>
                  </a:lnTo>
                  <a:lnTo>
                    <a:pt x="267" y="887"/>
                  </a:lnTo>
                  <a:lnTo>
                    <a:pt x="267" y="885"/>
                  </a:lnTo>
                  <a:lnTo>
                    <a:pt x="265" y="885"/>
                  </a:lnTo>
                  <a:lnTo>
                    <a:pt x="265" y="881"/>
                  </a:lnTo>
                  <a:lnTo>
                    <a:pt x="263" y="879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1" y="889"/>
                  </a:lnTo>
                  <a:lnTo>
                    <a:pt x="263" y="892"/>
                  </a:lnTo>
                  <a:lnTo>
                    <a:pt x="263" y="894"/>
                  </a:lnTo>
                  <a:lnTo>
                    <a:pt x="265" y="896"/>
                  </a:lnTo>
                  <a:lnTo>
                    <a:pt x="263" y="896"/>
                  </a:lnTo>
                  <a:lnTo>
                    <a:pt x="265" y="898"/>
                  </a:lnTo>
                  <a:lnTo>
                    <a:pt x="269" y="900"/>
                  </a:lnTo>
                  <a:lnTo>
                    <a:pt x="273" y="902"/>
                  </a:lnTo>
                  <a:lnTo>
                    <a:pt x="275" y="904"/>
                  </a:lnTo>
                  <a:lnTo>
                    <a:pt x="273" y="904"/>
                  </a:lnTo>
                  <a:lnTo>
                    <a:pt x="267" y="902"/>
                  </a:lnTo>
                  <a:lnTo>
                    <a:pt x="265" y="900"/>
                  </a:lnTo>
                  <a:lnTo>
                    <a:pt x="263" y="900"/>
                  </a:lnTo>
                  <a:lnTo>
                    <a:pt x="260" y="898"/>
                  </a:lnTo>
                  <a:lnTo>
                    <a:pt x="256" y="896"/>
                  </a:lnTo>
                  <a:lnTo>
                    <a:pt x="252" y="894"/>
                  </a:lnTo>
                  <a:lnTo>
                    <a:pt x="250" y="894"/>
                  </a:lnTo>
                  <a:lnTo>
                    <a:pt x="246" y="890"/>
                  </a:lnTo>
                  <a:lnTo>
                    <a:pt x="242" y="890"/>
                  </a:lnTo>
                  <a:lnTo>
                    <a:pt x="240" y="889"/>
                  </a:lnTo>
                  <a:lnTo>
                    <a:pt x="238" y="889"/>
                  </a:lnTo>
                  <a:lnTo>
                    <a:pt x="236" y="887"/>
                  </a:lnTo>
                  <a:lnTo>
                    <a:pt x="233" y="887"/>
                  </a:lnTo>
                  <a:lnTo>
                    <a:pt x="231" y="885"/>
                  </a:lnTo>
                  <a:lnTo>
                    <a:pt x="229" y="885"/>
                  </a:lnTo>
                  <a:lnTo>
                    <a:pt x="227" y="883"/>
                  </a:lnTo>
                  <a:lnTo>
                    <a:pt x="225" y="883"/>
                  </a:lnTo>
                  <a:lnTo>
                    <a:pt x="217" y="879"/>
                  </a:lnTo>
                  <a:lnTo>
                    <a:pt x="210" y="875"/>
                  </a:lnTo>
                  <a:lnTo>
                    <a:pt x="206" y="875"/>
                  </a:lnTo>
                  <a:lnTo>
                    <a:pt x="204" y="873"/>
                  </a:lnTo>
                  <a:lnTo>
                    <a:pt x="202" y="873"/>
                  </a:lnTo>
                  <a:lnTo>
                    <a:pt x="192" y="867"/>
                  </a:lnTo>
                  <a:lnTo>
                    <a:pt x="190" y="867"/>
                  </a:lnTo>
                  <a:lnTo>
                    <a:pt x="187" y="866"/>
                  </a:lnTo>
                  <a:lnTo>
                    <a:pt x="183" y="864"/>
                  </a:lnTo>
                  <a:lnTo>
                    <a:pt x="181" y="864"/>
                  </a:lnTo>
                  <a:lnTo>
                    <a:pt x="179" y="864"/>
                  </a:lnTo>
                  <a:lnTo>
                    <a:pt x="175" y="862"/>
                  </a:lnTo>
                  <a:lnTo>
                    <a:pt x="173" y="862"/>
                  </a:lnTo>
                  <a:lnTo>
                    <a:pt x="173" y="860"/>
                  </a:lnTo>
                  <a:lnTo>
                    <a:pt x="171" y="860"/>
                  </a:lnTo>
                  <a:lnTo>
                    <a:pt x="167" y="858"/>
                  </a:lnTo>
                  <a:lnTo>
                    <a:pt x="165" y="858"/>
                  </a:lnTo>
                  <a:lnTo>
                    <a:pt x="164" y="858"/>
                  </a:lnTo>
                  <a:lnTo>
                    <a:pt x="164" y="856"/>
                  </a:lnTo>
                  <a:lnTo>
                    <a:pt x="162" y="854"/>
                  </a:lnTo>
                  <a:lnTo>
                    <a:pt x="158" y="854"/>
                  </a:lnTo>
                  <a:lnTo>
                    <a:pt x="156" y="852"/>
                  </a:lnTo>
                  <a:lnTo>
                    <a:pt x="154" y="852"/>
                  </a:lnTo>
                  <a:lnTo>
                    <a:pt x="152" y="852"/>
                  </a:lnTo>
                  <a:lnTo>
                    <a:pt x="150" y="850"/>
                  </a:lnTo>
                  <a:lnTo>
                    <a:pt x="146" y="848"/>
                  </a:lnTo>
                  <a:lnTo>
                    <a:pt x="142" y="848"/>
                  </a:lnTo>
                  <a:lnTo>
                    <a:pt x="142" y="846"/>
                  </a:lnTo>
                  <a:lnTo>
                    <a:pt x="140" y="846"/>
                  </a:lnTo>
                  <a:lnTo>
                    <a:pt x="137" y="844"/>
                  </a:lnTo>
                  <a:lnTo>
                    <a:pt x="135" y="844"/>
                  </a:lnTo>
                  <a:lnTo>
                    <a:pt x="133" y="844"/>
                  </a:lnTo>
                  <a:lnTo>
                    <a:pt x="125" y="841"/>
                  </a:lnTo>
                  <a:lnTo>
                    <a:pt x="116" y="835"/>
                  </a:lnTo>
                  <a:lnTo>
                    <a:pt x="112" y="835"/>
                  </a:lnTo>
                  <a:lnTo>
                    <a:pt x="110" y="833"/>
                  </a:lnTo>
                  <a:lnTo>
                    <a:pt x="108" y="833"/>
                  </a:lnTo>
                  <a:lnTo>
                    <a:pt x="106" y="831"/>
                  </a:lnTo>
                  <a:lnTo>
                    <a:pt x="104" y="831"/>
                  </a:lnTo>
                  <a:lnTo>
                    <a:pt x="102" y="831"/>
                  </a:lnTo>
                  <a:lnTo>
                    <a:pt x="100" y="829"/>
                  </a:lnTo>
                  <a:lnTo>
                    <a:pt x="98" y="829"/>
                  </a:lnTo>
                  <a:lnTo>
                    <a:pt x="94" y="827"/>
                  </a:lnTo>
                  <a:lnTo>
                    <a:pt x="92" y="827"/>
                  </a:lnTo>
                  <a:lnTo>
                    <a:pt x="92" y="825"/>
                  </a:lnTo>
                  <a:lnTo>
                    <a:pt x="94" y="825"/>
                  </a:lnTo>
                  <a:lnTo>
                    <a:pt x="92" y="825"/>
                  </a:lnTo>
                  <a:lnTo>
                    <a:pt x="91" y="825"/>
                  </a:lnTo>
                  <a:lnTo>
                    <a:pt x="89" y="825"/>
                  </a:lnTo>
                  <a:lnTo>
                    <a:pt x="85" y="823"/>
                  </a:lnTo>
                  <a:lnTo>
                    <a:pt x="81" y="818"/>
                  </a:lnTo>
                  <a:lnTo>
                    <a:pt x="79" y="818"/>
                  </a:lnTo>
                  <a:lnTo>
                    <a:pt x="79" y="816"/>
                  </a:lnTo>
                  <a:lnTo>
                    <a:pt x="81" y="816"/>
                  </a:lnTo>
                  <a:lnTo>
                    <a:pt x="81" y="814"/>
                  </a:lnTo>
                  <a:lnTo>
                    <a:pt x="79" y="812"/>
                  </a:lnTo>
                  <a:lnTo>
                    <a:pt x="77" y="810"/>
                  </a:lnTo>
                  <a:lnTo>
                    <a:pt x="75" y="810"/>
                  </a:lnTo>
                  <a:lnTo>
                    <a:pt x="73" y="808"/>
                  </a:lnTo>
                  <a:lnTo>
                    <a:pt x="73" y="806"/>
                  </a:lnTo>
                  <a:lnTo>
                    <a:pt x="73" y="804"/>
                  </a:lnTo>
                  <a:lnTo>
                    <a:pt x="71" y="804"/>
                  </a:lnTo>
                  <a:lnTo>
                    <a:pt x="69" y="802"/>
                  </a:lnTo>
                  <a:lnTo>
                    <a:pt x="71" y="802"/>
                  </a:lnTo>
                  <a:lnTo>
                    <a:pt x="69" y="800"/>
                  </a:lnTo>
                  <a:lnTo>
                    <a:pt x="69" y="798"/>
                  </a:lnTo>
                  <a:lnTo>
                    <a:pt x="71" y="795"/>
                  </a:lnTo>
                  <a:lnTo>
                    <a:pt x="73" y="795"/>
                  </a:lnTo>
                  <a:lnTo>
                    <a:pt x="73" y="793"/>
                  </a:lnTo>
                  <a:lnTo>
                    <a:pt x="77" y="791"/>
                  </a:lnTo>
                  <a:lnTo>
                    <a:pt x="77" y="789"/>
                  </a:lnTo>
                  <a:lnTo>
                    <a:pt x="79" y="789"/>
                  </a:lnTo>
                  <a:lnTo>
                    <a:pt x="83" y="791"/>
                  </a:lnTo>
                  <a:lnTo>
                    <a:pt x="85" y="791"/>
                  </a:lnTo>
                  <a:lnTo>
                    <a:pt x="87" y="789"/>
                  </a:lnTo>
                  <a:lnTo>
                    <a:pt x="89" y="789"/>
                  </a:lnTo>
                  <a:lnTo>
                    <a:pt x="92" y="791"/>
                  </a:lnTo>
                  <a:lnTo>
                    <a:pt x="94" y="793"/>
                  </a:lnTo>
                  <a:lnTo>
                    <a:pt x="98" y="796"/>
                  </a:lnTo>
                  <a:lnTo>
                    <a:pt x="100" y="796"/>
                  </a:lnTo>
                  <a:lnTo>
                    <a:pt x="102" y="798"/>
                  </a:lnTo>
                  <a:lnTo>
                    <a:pt x="102" y="800"/>
                  </a:lnTo>
                  <a:lnTo>
                    <a:pt x="100" y="802"/>
                  </a:lnTo>
                  <a:lnTo>
                    <a:pt x="100" y="804"/>
                  </a:lnTo>
                  <a:lnTo>
                    <a:pt x="102" y="806"/>
                  </a:lnTo>
                  <a:lnTo>
                    <a:pt x="100" y="808"/>
                  </a:lnTo>
                  <a:lnTo>
                    <a:pt x="104" y="810"/>
                  </a:lnTo>
                  <a:lnTo>
                    <a:pt x="106" y="808"/>
                  </a:lnTo>
                  <a:lnTo>
                    <a:pt x="108" y="808"/>
                  </a:lnTo>
                  <a:lnTo>
                    <a:pt x="110" y="810"/>
                  </a:lnTo>
                  <a:lnTo>
                    <a:pt x="119" y="818"/>
                  </a:lnTo>
                  <a:lnTo>
                    <a:pt x="121" y="819"/>
                  </a:lnTo>
                  <a:lnTo>
                    <a:pt x="123" y="819"/>
                  </a:lnTo>
                  <a:lnTo>
                    <a:pt x="125" y="819"/>
                  </a:lnTo>
                  <a:lnTo>
                    <a:pt x="127" y="821"/>
                  </a:lnTo>
                  <a:lnTo>
                    <a:pt x="129" y="821"/>
                  </a:lnTo>
                  <a:lnTo>
                    <a:pt x="131" y="821"/>
                  </a:lnTo>
                  <a:lnTo>
                    <a:pt x="133" y="821"/>
                  </a:lnTo>
                  <a:lnTo>
                    <a:pt x="135" y="821"/>
                  </a:lnTo>
                  <a:lnTo>
                    <a:pt x="137" y="823"/>
                  </a:lnTo>
                  <a:lnTo>
                    <a:pt x="137" y="825"/>
                  </a:lnTo>
                  <a:lnTo>
                    <a:pt x="139" y="825"/>
                  </a:lnTo>
                  <a:lnTo>
                    <a:pt x="142" y="829"/>
                  </a:lnTo>
                  <a:lnTo>
                    <a:pt x="144" y="831"/>
                  </a:lnTo>
                  <a:lnTo>
                    <a:pt x="150" y="835"/>
                  </a:lnTo>
                  <a:lnTo>
                    <a:pt x="154" y="835"/>
                  </a:lnTo>
                  <a:lnTo>
                    <a:pt x="156" y="835"/>
                  </a:lnTo>
                  <a:lnTo>
                    <a:pt x="158" y="835"/>
                  </a:lnTo>
                  <a:lnTo>
                    <a:pt x="160" y="835"/>
                  </a:lnTo>
                  <a:lnTo>
                    <a:pt x="162" y="837"/>
                  </a:lnTo>
                  <a:lnTo>
                    <a:pt x="165" y="837"/>
                  </a:lnTo>
                  <a:lnTo>
                    <a:pt x="165" y="839"/>
                  </a:lnTo>
                  <a:lnTo>
                    <a:pt x="171" y="839"/>
                  </a:lnTo>
                  <a:lnTo>
                    <a:pt x="173" y="839"/>
                  </a:lnTo>
                  <a:lnTo>
                    <a:pt x="173" y="837"/>
                  </a:lnTo>
                  <a:lnTo>
                    <a:pt x="177" y="837"/>
                  </a:lnTo>
                  <a:lnTo>
                    <a:pt x="179" y="841"/>
                  </a:lnTo>
                  <a:lnTo>
                    <a:pt x="181" y="841"/>
                  </a:lnTo>
                  <a:lnTo>
                    <a:pt x="183" y="841"/>
                  </a:lnTo>
                  <a:lnTo>
                    <a:pt x="187" y="843"/>
                  </a:lnTo>
                  <a:lnTo>
                    <a:pt x="188" y="843"/>
                  </a:lnTo>
                  <a:lnTo>
                    <a:pt x="187" y="841"/>
                  </a:lnTo>
                  <a:lnTo>
                    <a:pt x="188" y="841"/>
                  </a:lnTo>
                  <a:lnTo>
                    <a:pt x="190" y="839"/>
                  </a:lnTo>
                  <a:lnTo>
                    <a:pt x="190" y="837"/>
                  </a:lnTo>
                  <a:lnTo>
                    <a:pt x="192" y="837"/>
                  </a:lnTo>
                  <a:lnTo>
                    <a:pt x="190" y="837"/>
                  </a:lnTo>
                  <a:lnTo>
                    <a:pt x="190" y="835"/>
                  </a:lnTo>
                  <a:lnTo>
                    <a:pt x="192" y="835"/>
                  </a:lnTo>
                  <a:lnTo>
                    <a:pt x="192" y="833"/>
                  </a:lnTo>
                  <a:lnTo>
                    <a:pt x="196" y="829"/>
                  </a:lnTo>
                  <a:lnTo>
                    <a:pt x="196" y="827"/>
                  </a:lnTo>
                  <a:lnTo>
                    <a:pt x="198" y="825"/>
                  </a:lnTo>
                  <a:lnTo>
                    <a:pt x="198" y="821"/>
                  </a:lnTo>
                  <a:lnTo>
                    <a:pt x="198" y="819"/>
                  </a:lnTo>
                  <a:lnTo>
                    <a:pt x="200" y="819"/>
                  </a:lnTo>
                  <a:lnTo>
                    <a:pt x="200" y="818"/>
                  </a:lnTo>
                  <a:lnTo>
                    <a:pt x="202" y="818"/>
                  </a:lnTo>
                  <a:lnTo>
                    <a:pt x="200" y="816"/>
                  </a:lnTo>
                  <a:lnTo>
                    <a:pt x="200" y="818"/>
                  </a:lnTo>
                  <a:lnTo>
                    <a:pt x="198" y="818"/>
                  </a:lnTo>
                  <a:lnTo>
                    <a:pt x="196" y="816"/>
                  </a:lnTo>
                  <a:lnTo>
                    <a:pt x="194" y="818"/>
                  </a:lnTo>
                  <a:lnTo>
                    <a:pt x="190" y="814"/>
                  </a:lnTo>
                  <a:lnTo>
                    <a:pt x="190" y="812"/>
                  </a:lnTo>
                  <a:lnTo>
                    <a:pt x="188" y="808"/>
                  </a:lnTo>
                  <a:lnTo>
                    <a:pt x="185" y="806"/>
                  </a:lnTo>
                  <a:lnTo>
                    <a:pt x="183" y="806"/>
                  </a:lnTo>
                  <a:lnTo>
                    <a:pt x="181" y="806"/>
                  </a:lnTo>
                  <a:lnTo>
                    <a:pt x="181" y="804"/>
                  </a:lnTo>
                  <a:lnTo>
                    <a:pt x="183" y="804"/>
                  </a:lnTo>
                  <a:lnTo>
                    <a:pt x="185" y="802"/>
                  </a:lnTo>
                  <a:lnTo>
                    <a:pt x="185" y="798"/>
                  </a:lnTo>
                  <a:lnTo>
                    <a:pt x="185" y="796"/>
                  </a:lnTo>
                  <a:lnTo>
                    <a:pt x="187" y="796"/>
                  </a:lnTo>
                  <a:lnTo>
                    <a:pt x="187" y="795"/>
                  </a:lnTo>
                  <a:lnTo>
                    <a:pt x="185" y="795"/>
                  </a:lnTo>
                  <a:lnTo>
                    <a:pt x="183" y="796"/>
                  </a:lnTo>
                  <a:lnTo>
                    <a:pt x="183" y="795"/>
                  </a:lnTo>
                  <a:lnTo>
                    <a:pt x="181" y="793"/>
                  </a:lnTo>
                  <a:lnTo>
                    <a:pt x="181" y="791"/>
                  </a:lnTo>
                  <a:lnTo>
                    <a:pt x="177" y="787"/>
                  </a:lnTo>
                  <a:lnTo>
                    <a:pt x="175" y="787"/>
                  </a:lnTo>
                  <a:lnTo>
                    <a:pt x="171" y="787"/>
                  </a:lnTo>
                  <a:lnTo>
                    <a:pt x="169" y="785"/>
                  </a:lnTo>
                  <a:lnTo>
                    <a:pt x="167" y="785"/>
                  </a:lnTo>
                  <a:lnTo>
                    <a:pt x="173" y="779"/>
                  </a:lnTo>
                  <a:lnTo>
                    <a:pt x="173" y="777"/>
                  </a:lnTo>
                  <a:lnTo>
                    <a:pt x="167" y="775"/>
                  </a:lnTo>
                  <a:lnTo>
                    <a:pt x="167" y="773"/>
                  </a:lnTo>
                  <a:lnTo>
                    <a:pt x="169" y="771"/>
                  </a:lnTo>
                  <a:lnTo>
                    <a:pt x="169" y="770"/>
                  </a:lnTo>
                  <a:lnTo>
                    <a:pt x="167" y="770"/>
                  </a:lnTo>
                  <a:lnTo>
                    <a:pt x="165" y="771"/>
                  </a:lnTo>
                  <a:lnTo>
                    <a:pt x="167" y="773"/>
                  </a:lnTo>
                  <a:lnTo>
                    <a:pt x="165" y="775"/>
                  </a:lnTo>
                  <a:lnTo>
                    <a:pt x="165" y="777"/>
                  </a:lnTo>
                  <a:lnTo>
                    <a:pt x="162" y="777"/>
                  </a:lnTo>
                  <a:lnTo>
                    <a:pt x="162" y="775"/>
                  </a:lnTo>
                  <a:lnTo>
                    <a:pt x="160" y="775"/>
                  </a:lnTo>
                  <a:lnTo>
                    <a:pt x="158" y="775"/>
                  </a:lnTo>
                  <a:lnTo>
                    <a:pt x="156" y="777"/>
                  </a:lnTo>
                  <a:lnTo>
                    <a:pt x="154" y="777"/>
                  </a:lnTo>
                  <a:lnTo>
                    <a:pt x="154" y="775"/>
                  </a:lnTo>
                  <a:lnTo>
                    <a:pt x="150" y="775"/>
                  </a:lnTo>
                  <a:lnTo>
                    <a:pt x="150" y="773"/>
                  </a:lnTo>
                  <a:lnTo>
                    <a:pt x="148" y="773"/>
                  </a:lnTo>
                  <a:lnTo>
                    <a:pt x="148" y="775"/>
                  </a:lnTo>
                  <a:lnTo>
                    <a:pt x="146" y="775"/>
                  </a:lnTo>
                  <a:lnTo>
                    <a:pt x="146" y="777"/>
                  </a:lnTo>
                  <a:lnTo>
                    <a:pt x="144" y="779"/>
                  </a:lnTo>
                  <a:lnTo>
                    <a:pt x="142" y="779"/>
                  </a:lnTo>
                  <a:lnTo>
                    <a:pt x="142" y="777"/>
                  </a:lnTo>
                  <a:lnTo>
                    <a:pt x="140" y="779"/>
                  </a:lnTo>
                  <a:lnTo>
                    <a:pt x="139" y="777"/>
                  </a:lnTo>
                  <a:lnTo>
                    <a:pt x="137" y="777"/>
                  </a:lnTo>
                  <a:lnTo>
                    <a:pt x="135" y="779"/>
                  </a:lnTo>
                  <a:lnTo>
                    <a:pt x="135" y="781"/>
                  </a:lnTo>
                  <a:lnTo>
                    <a:pt x="133" y="781"/>
                  </a:lnTo>
                  <a:lnTo>
                    <a:pt x="133" y="779"/>
                  </a:lnTo>
                  <a:lnTo>
                    <a:pt x="129" y="781"/>
                  </a:lnTo>
                  <a:lnTo>
                    <a:pt x="127" y="783"/>
                  </a:lnTo>
                  <a:lnTo>
                    <a:pt x="125" y="781"/>
                  </a:lnTo>
                  <a:lnTo>
                    <a:pt x="125" y="783"/>
                  </a:lnTo>
                  <a:lnTo>
                    <a:pt x="123" y="783"/>
                  </a:lnTo>
                  <a:lnTo>
                    <a:pt x="121" y="783"/>
                  </a:lnTo>
                  <a:lnTo>
                    <a:pt x="116" y="785"/>
                  </a:lnTo>
                  <a:lnTo>
                    <a:pt x="114" y="787"/>
                  </a:lnTo>
                  <a:lnTo>
                    <a:pt x="112" y="787"/>
                  </a:lnTo>
                  <a:lnTo>
                    <a:pt x="110" y="791"/>
                  </a:lnTo>
                  <a:lnTo>
                    <a:pt x="108" y="791"/>
                  </a:lnTo>
                  <a:lnTo>
                    <a:pt x="106" y="791"/>
                  </a:lnTo>
                  <a:lnTo>
                    <a:pt x="104" y="791"/>
                  </a:lnTo>
                  <a:lnTo>
                    <a:pt x="102" y="791"/>
                  </a:lnTo>
                  <a:lnTo>
                    <a:pt x="100" y="791"/>
                  </a:lnTo>
                  <a:lnTo>
                    <a:pt x="98" y="789"/>
                  </a:lnTo>
                  <a:lnTo>
                    <a:pt x="96" y="791"/>
                  </a:lnTo>
                  <a:lnTo>
                    <a:pt x="94" y="791"/>
                  </a:lnTo>
                  <a:lnTo>
                    <a:pt x="89" y="785"/>
                  </a:lnTo>
                  <a:lnTo>
                    <a:pt x="85" y="785"/>
                  </a:lnTo>
                  <a:lnTo>
                    <a:pt x="85" y="783"/>
                  </a:lnTo>
                  <a:lnTo>
                    <a:pt x="87" y="777"/>
                  </a:lnTo>
                  <a:lnTo>
                    <a:pt x="87" y="773"/>
                  </a:lnTo>
                  <a:lnTo>
                    <a:pt x="87" y="771"/>
                  </a:lnTo>
                  <a:lnTo>
                    <a:pt x="87" y="773"/>
                  </a:lnTo>
                  <a:lnTo>
                    <a:pt x="85" y="773"/>
                  </a:lnTo>
                  <a:lnTo>
                    <a:pt x="85" y="775"/>
                  </a:lnTo>
                  <a:lnTo>
                    <a:pt x="85" y="777"/>
                  </a:lnTo>
                  <a:lnTo>
                    <a:pt x="85" y="779"/>
                  </a:lnTo>
                  <a:lnTo>
                    <a:pt x="83" y="781"/>
                  </a:lnTo>
                  <a:lnTo>
                    <a:pt x="81" y="779"/>
                  </a:lnTo>
                  <a:lnTo>
                    <a:pt x="83" y="777"/>
                  </a:lnTo>
                  <a:lnTo>
                    <a:pt x="83" y="775"/>
                  </a:lnTo>
                  <a:lnTo>
                    <a:pt x="83" y="773"/>
                  </a:lnTo>
                  <a:lnTo>
                    <a:pt x="83" y="771"/>
                  </a:lnTo>
                  <a:lnTo>
                    <a:pt x="81" y="768"/>
                  </a:lnTo>
                  <a:lnTo>
                    <a:pt x="79" y="766"/>
                  </a:lnTo>
                  <a:lnTo>
                    <a:pt x="79" y="764"/>
                  </a:lnTo>
                  <a:lnTo>
                    <a:pt x="75" y="758"/>
                  </a:lnTo>
                  <a:lnTo>
                    <a:pt x="75" y="756"/>
                  </a:lnTo>
                  <a:lnTo>
                    <a:pt x="75" y="754"/>
                  </a:lnTo>
                  <a:lnTo>
                    <a:pt x="73" y="752"/>
                  </a:lnTo>
                  <a:lnTo>
                    <a:pt x="71" y="750"/>
                  </a:lnTo>
                  <a:lnTo>
                    <a:pt x="71" y="748"/>
                  </a:lnTo>
                  <a:lnTo>
                    <a:pt x="69" y="747"/>
                  </a:lnTo>
                  <a:lnTo>
                    <a:pt x="69" y="745"/>
                  </a:lnTo>
                  <a:lnTo>
                    <a:pt x="67" y="745"/>
                  </a:lnTo>
                  <a:lnTo>
                    <a:pt x="67" y="743"/>
                  </a:lnTo>
                  <a:lnTo>
                    <a:pt x="66" y="741"/>
                  </a:lnTo>
                  <a:lnTo>
                    <a:pt x="66" y="739"/>
                  </a:lnTo>
                  <a:lnTo>
                    <a:pt x="62" y="733"/>
                  </a:lnTo>
                  <a:lnTo>
                    <a:pt x="58" y="729"/>
                  </a:lnTo>
                  <a:lnTo>
                    <a:pt x="54" y="725"/>
                  </a:lnTo>
                  <a:lnTo>
                    <a:pt x="52" y="725"/>
                  </a:lnTo>
                  <a:lnTo>
                    <a:pt x="50" y="723"/>
                  </a:lnTo>
                  <a:lnTo>
                    <a:pt x="48" y="723"/>
                  </a:lnTo>
                  <a:lnTo>
                    <a:pt x="46" y="722"/>
                  </a:lnTo>
                  <a:lnTo>
                    <a:pt x="44" y="720"/>
                  </a:lnTo>
                  <a:lnTo>
                    <a:pt x="41" y="718"/>
                  </a:lnTo>
                  <a:lnTo>
                    <a:pt x="39" y="718"/>
                  </a:lnTo>
                  <a:lnTo>
                    <a:pt x="39" y="716"/>
                  </a:lnTo>
                  <a:lnTo>
                    <a:pt x="37" y="716"/>
                  </a:lnTo>
                  <a:lnTo>
                    <a:pt x="35" y="716"/>
                  </a:lnTo>
                  <a:lnTo>
                    <a:pt x="33" y="714"/>
                  </a:lnTo>
                  <a:lnTo>
                    <a:pt x="29" y="714"/>
                  </a:lnTo>
                  <a:lnTo>
                    <a:pt x="27" y="710"/>
                  </a:lnTo>
                  <a:lnTo>
                    <a:pt x="25" y="708"/>
                  </a:lnTo>
                  <a:lnTo>
                    <a:pt x="23" y="706"/>
                  </a:lnTo>
                  <a:lnTo>
                    <a:pt x="25" y="706"/>
                  </a:lnTo>
                  <a:lnTo>
                    <a:pt x="23" y="704"/>
                  </a:lnTo>
                  <a:lnTo>
                    <a:pt x="19" y="699"/>
                  </a:lnTo>
                  <a:lnTo>
                    <a:pt x="18" y="699"/>
                  </a:lnTo>
                  <a:lnTo>
                    <a:pt x="18" y="697"/>
                  </a:lnTo>
                  <a:lnTo>
                    <a:pt x="16" y="697"/>
                  </a:lnTo>
                  <a:lnTo>
                    <a:pt x="12" y="693"/>
                  </a:lnTo>
                  <a:lnTo>
                    <a:pt x="10" y="691"/>
                  </a:lnTo>
                  <a:lnTo>
                    <a:pt x="6" y="689"/>
                  </a:lnTo>
                  <a:lnTo>
                    <a:pt x="4" y="687"/>
                  </a:lnTo>
                  <a:lnTo>
                    <a:pt x="0" y="687"/>
                  </a:lnTo>
                  <a:lnTo>
                    <a:pt x="0" y="685"/>
                  </a:lnTo>
                  <a:lnTo>
                    <a:pt x="2" y="687"/>
                  </a:lnTo>
                  <a:lnTo>
                    <a:pt x="4" y="687"/>
                  </a:lnTo>
                  <a:lnTo>
                    <a:pt x="6" y="687"/>
                  </a:lnTo>
                  <a:lnTo>
                    <a:pt x="8" y="685"/>
                  </a:lnTo>
                  <a:lnTo>
                    <a:pt x="16" y="685"/>
                  </a:lnTo>
                  <a:lnTo>
                    <a:pt x="18" y="685"/>
                  </a:lnTo>
                  <a:lnTo>
                    <a:pt x="19" y="685"/>
                  </a:lnTo>
                  <a:lnTo>
                    <a:pt x="21" y="683"/>
                  </a:lnTo>
                  <a:lnTo>
                    <a:pt x="23" y="685"/>
                  </a:lnTo>
                  <a:lnTo>
                    <a:pt x="25" y="685"/>
                  </a:lnTo>
                  <a:lnTo>
                    <a:pt x="27" y="685"/>
                  </a:lnTo>
                  <a:lnTo>
                    <a:pt x="27" y="683"/>
                  </a:lnTo>
                  <a:lnTo>
                    <a:pt x="29" y="681"/>
                  </a:lnTo>
                  <a:lnTo>
                    <a:pt x="31" y="677"/>
                  </a:lnTo>
                  <a:lnTo>
                    <a:pt x="37" y="675"/>
                  </a:lnTo>
                  <a:lnTo>
                    <a:pt x="39" y="675"/>
                  </a:lnTo>
                  <a:lnTo>
                    <a:pt x="44" y="675"/>
                  </a:lnTo>
                  <a:lnTo>
                    <a:pt x="46" y="675"/>
                  </a:lnTo>
                  <a:lnTo>
                    <a:pt x="48" y="675"/>
                  </a:lnTo>
                  <a:lnTo>
                    <a:pt x="50" y="675"/>
                  </a:lnTo>
                  <a:lnTo>
                    <a:pt x="50" y="672"/>
                  </a:lnTo>
                  <a:lnTo>
                    <a:pt x="46" y="664"/>
                  </a:lnTo>
                  <a:lnTo>
                    <a:pt x="44" y="660"/>
                  </a:lnTo>
                  <a:lnTo>
                    <a:pt x="44" y="658"/>
                  </a:lnTo>
                  <a:lnTo>
                    <a:pt x="44" y="654"/>
                  </a:lnTo>
                  <a:lnTo>
                    <a:pt x="46" y="654"/>
                  </a:lnTo>
                  <a:lnTo>
                    <a:pt x="50" y="654"/>
                  </a:lnTo>
                  <a:lnTo>
                    <a:pt x="52" y="651"/>
                  </a:lnTo>
                  <a:lnTo>
                    <a:pt x="52" y="647"/>
                  </a:lnTo>
                  <a:lnTo>
                    <a:pt x="58" y="645"/>
                  </a:lnTo>
                  <a:lnTo>
                    <a:pt x="62" y="647"/>
                  </a:lnTo>
                  <a:lnTo>
                    <a:pt x="62" y="645"/>
                  </a:lnTo>
                  <a:lnTo>
                    <a:pt x="64" y="641"/>
                  </a:lnTo>
                  <a:lnTo>
                    <a:pt x="66" y="639"/>
                  </a:lnTo>
                  <a:lnTo>
                    <a:pt x="66" y="637"/>
                  </a:lnTo>
                  <a:lnTo>
                    <a:pt x="66" y="635"/>
                  </a:lnTo>
                  <a:lnTo>
                    <a:pt x="67" y="635"/>
                  </a:lnTo>
                  <a:lnTo>
                    <a:pt x="69" y="633"/>
                  </a:lnTo>
                  <a:lnTo>
                    <a:pt x="71" y="631"/>
                  </a:lnTo>
                  <a:lnTo>
                    <a:pt x="77" y="631"/>
                  </a:lnTo>
                  <a:lnTo>
                    <a:pt x="79" y="627"/>
                  </a:lnTo>
                  <a:lnTo>
                    <a:pt x="79" y="626"/>
                  </a:lnTo>
                  <a:lnTo>
                    <a:pt x="81" y="624"/>
                  </a:lnTo>
                  <a:lnTo>
                    <a:pt x="81" y="622"/>
                  </a:lnTo>
                  <a:lnTo>
                    <a:pt x="81" y="620"/>
                  </a:lnTo>
                  <a:lnTo>
                    <a:pt x="81" y="618"/>
                  </a:lnTo>
                  <a:lnTo>
                    <a:pt x="83" y="610"/>
                  </a:lnTo>
                  <a:lnTo>
                    <a:pt x="83" y="608"/>
                  </a:lnTo>
                  <a:lnTo>
                    <a:pt x="85" y="606"/>
                  </a:lnTo>
                  <a:lnTo>
                    <a:pt x="85" y="604"/>
                  </a:lnTo>
                  <a:lnTo>
                    <a:pt x="79" y="599"/>
                  </a:lnTo>
                  <a:lnTo>
                    <a:pt x="77" y="597"/>
                  </a:lnTo>
                  <a:lnTo>
                    <a:pt x="77" y="593"/>
                  </a:lnTo>
                  <a:lnTo>
                    <a:pt x="79" y="591"/>
                  </a:lnTo>
                  <a:lnTo>
                    <a:pt x="83" y="587"/>
                  </a:lnTo>
                  <a:lnTo>
                    <a:pt x="85" y="587"/>
                  </a:lnTo>
                  <a:lnTo>
                    <a:pt x="94" y="587"/>
                  </a:lnTo>
                  <a:lnTo>
                    <a:pt x="96" y="587"/>
                  </a:lnTo>
                  <a:lnTo>
                    <a:pt x="102" y="589"/>
                  </a:lnTo>
                  <a:lnTo>
                    <a:pt x="104" y="585"/>
                  </a:lnTo>
                  <a:lnTo>
                    <a:pt x="102" y="570"/>
                  </a:lnTo>
                  <a:lnTo>
                    <a:pt x="104" y="570"/>
                  </a:lnTo>
                  <a:lnTo>
                    <a:pt x="104" y="564"/>
                  </a:lnTo>
                  <a:lnTo>
                    <a:pt x="102" y="564"/>
                  </a:lnTo>
                  <a:lnTo>
                    <a:pt x="100" y="560"/>
                  </a:lnTo>
                  <a:lnTo>
                    <a:pt x="94" y="549"/>
                  </a:lnTo>
                  <a:lnTo>
                    <a:pt x="98" y="545"/>
                  </a:lnTo>
                  <a:lnTo>
                    <a:pt x="102" y="547"/>
                  </a:lnTo>
                  <a:lnTo>
                    <a:pt x="104" y="545"/>
                  </a:lnTo>
                  <a:lnTo>
                    <a:pt x="108" y="543"/>
                  </a:lnTo>
                  <a:lnTo>
                    <a:pt x="106" y="541"/>
                  </a:lnTo>
                  <a:lnTo>
                    <a:pt x="106" y="539"/>
                  </a:lnTo>
                  <a:lnTo>
                    <a:pt x="104" y="539"/>
                  </a:lnTo>
                  <a:lnTo>
                    <a:pt x="104" y="537"/>
                  </a:lnTo>
                  <a:lnTo>
                    <a:pt x="106" y="533"/>
                  </a:lnTo>
                  <a:lnTo>
                    <a:pt x="114" y="530"/>
                  </a:lnTo>
                  <a:lnTo>
                    <a:pt x="117" y="522"/>
                  </a:lnTo>
                  <a:lnTo>
                    <a:pt x="117" y="518"/>
                  </a:lnTo>
                  <a:lnTo>
                    <a:pt x="117" y="516"/>
                  </a:lnTo>
                  <a:lnTo>
                    <a:pt x="119" y="510"/>
                  </a:lnTo>
                  <a:lnTo>
                    <a:pt x="121" y="505"/>
                  </a:lnTo>
                  <a:lnTo>
                    <a:pt x="123" y="503"/>
                  </a:lnTo>
                  <a:lnTo>
                    <a:pt x="123" y="508"/>
                  </a:lnTo>
                  <a:lnTo>
                    <a:pt x="125" y="508"/>
                  </a:lnTo>
                  <a:lnTo>
                    <a:pt x="129" y="507"/>
                  </a:lnTo>
                  <a:lnTo>
                    <a:pt x="131" y="508"/>
                  </a:lnTo>
                  <a:lnTo>
                    <a:pt x="127" y="512"/>
                  </a:lnTo>
                  <a:lnTo>
                    <a:pt x="129" y="514"/>
                  </a:lnTo>
                  <a:lnTo>
                    <a:pt x="129" y="512"/>
                  </a:lnTo>
                  <a:lnTo>
                    <a:pt x="133" y="512"/>
                  </a:lnTo>
                  <a:lnTo>
                    <a:pt x="133" y="510"/>
                  </a:lnTo>
                  <a:lnTo>
                    <a:pt x="135" y="503"/>
                  </a:lnTo>
                  <a:lnTo>
                    <a:pt x="135" y="501"/>
                  </a:lnTo>
                  <a:lnTo>
                    <a:pt x="137" y="501"/>
                  </a:lnTo>
                  <a:lnTo>
                    <a:pt x="140" y="497"/>
                  </a:lnTo>
                  <a:lnTo>
                    <a:pt x="142" y="493"/>
                  </a:lnTo>
                  <a:lnTo>
                    <a:pt x="142" y="487"/>
                  </a:lnTo>
                  <a:lnTo>
                    <a:pt x="144" y="487"/>
                  </a:lnTo>
                  <a:lnTo>
                    <a:pt x="146" y="489"/>
                  </a:lnTo>
                  <a:lnTo>
                    <a:pt x="146" y="491"/>
                  </a:lnTo>
                  <a:lnTo>
                    <a:pt x="156" y="491"/>
                  </a:lnTo>
                  <a:lnTo>
                    <a:pt x="162" y="485"/>
                  </a:lnTo>
                  <a:lnTo>
                    <a:pt x="165" y="482"/>
                  </a:lnTo>
                  <a:lnTo>
                    <a:pt x="167" y="480"/>
                  </a:lnTo>
                  <a:lnTo>
                    <a:pt x="171" y="480"/>
                  </a:lnTo>
                  <a:lnTo>
                    <a:pt x="173" y="482"/>
                  </a:lnTo>
                  <a:lnTo>
                    <a:pt x="175" y="482"/>
                  </a:lnTo>
                  <a:lnTo>
                    <a:pt x="177" y="482"/>
                  </a:lnTo>
                  <a:lnTo>
                    <a:pt x="181" y="480"/>
                  </a:lnTo>
                  <a:lnTo>
                    <a:pt x="190" y="474"/>
                  </a:lnTo>
                  <a:lnTo>
                    <a:pt x="192" y="474"/>
                  </a:lnTo>
                  <a:lnTo>
                    <a:pt x="196" y="474"/>
                  </a:lnTo>
                  <a:lnTo>
                    <a:pt x="196" y="472"/>
                  </a:lnTo>
                  <a:lnTo>
                    <a:pt x="200" y="470"/>
                  </a:lnTo>
                  <a:lnTo>
                    <a:pt x="200" y="466"/>
                  </a:lnTo>
                  <a:lnTo>
                    <a:pt x="200" y="464"/>
                  </a:lnTo>
                  <a:lnTo>
                    <a:pt x="200" y="462"/>
                  </a:lnTo>
                  <a:lnTo>
                    <a:pt x="198" y="462"/>
                  </a:lnTo>
                  <a:lnTo>
                    <a:pt x="202" y="462"/>
                  </a:lnTo>
                  <a:lnTo>
                    <a:pt x="202" y="459"/>
                  </a:lnTo>
                  <a:lnTo>
                    <a:pt x="204" y="457"/>
                  </a:lnTo>
                  <a:lnTo>
                    <a:pt x="202" y="455"/>
                  </a:lnTo>
                  <a:lnTo>
                    <a:pt x="204" y="453"/>
                  </a:lnTo>
                  <a:lnTo>
                    <a:pt x="206" y="451"/>
                  </a:lnTo>
                  <a:lnTo>
                    <a:pt x="206" y="449"/>
                  </a:lnTo>
                  <a:lnTo>
                    <a:pt x="206" y="445"/>
                  </a:lnTo>
                  <a:lnTo>
                    <a:pt x="210" y="443"/>
                  </a:lnTo>
                  <a:lnTo>
                    <a:pt x="213" y="443"/>
                  </a:lnTo>
                  <a:lnTo>
                    <a:pt x="223" y="434"/>
                  </a:lnTo>
                  <a:lnTo>
                    <a:pt x="225" y="428"/>
                  </a:lnTo>
                  <a:lnTo>
                    <a:pt x="223" y="424"/>
                  </a:lnTo>
                  <a:lnTo>
                    <a:pt x="229" y="420"/>
                  </a:lnTo>
                  <a:lnTo>
                    <a:pt x="233" y="416"/>
                  </a:lnTo>
                  <a:lnTo>
                    <a:pt x="233" y="414"/>
                  </a:lnTo>
                  <a:lnTo>
                    <a:pt x="233" y="412"/>
                  </a:lnTo>
                  <a:lnTo>
                    <a:pt x="235" y="409"/>
                  </a:lnTo>
                  <a:lnTo>
                    <a:pt x="236" y="409"/>
                  </a:lnTo>
                  <a:lnTo>
                    <a:pt x="236" y="407"/>
                  </a:lnTo>
                  <a:lnTo>
                    <a:pt x="242" y="403"/>
                  </a:lnTo>
                  <a:lnTo>
                    <a:pt x="242" y="401"/>
                  </a:lnTo>
                  <a:lnTo>
                    <a:pt x="244" y="399"/>
                  </a:lnTo>
                  <a:lnTo>
                    <a:pt x="248" y="397"/>
                  </a:lnTo>
                  <a:lnTo>
                    <a:pt x="250" y="391"/>
                  </a:lnTo>
                  <a:lnTo>
                    <a:pt x="258" y="391"/>
                  </a:lnTo>
                  <a:lnTo>
                    <a:pt x="260" y="391"/>
                  </a:lnTo>
                  <a:lnTo>
                    <a:pt x="261" y="391"/>
                  </a:lnTo>
                  <a:lnTo>
                    <a:pt x="263" y="389"/>
                  </a:lnTo>
                  <a:lnTo>
                    <a:pt x="269" y="388"/>
                  </a:lnTo>
                  <a:lnTo>
                    <a:pt x="275" y="386"/>
                  </a:lnTo>
                  <a:lnTo>
                    <a:pt x="281" y="380"/>
                  </a:lnTo>
                  <a:lnTo>
                    <a:pt x="288" y="370"/>
                  </a:lnTo>
                  <a:lnTo>
                    <a:pt x="290" y="370"/>
                  </a:lnTo>
                  <a:lnTo>
                    <a:pt x="292" y="368"/>
                  </a:lnTo>
                  <a:lnTo>
                    <a:pt x="294" y="364"/>
                  </a:lnTo>
                  <a:lnTo>
                    <a:pt x="298" y="364"/>
                  </a:lnTo>
                  <a:lnTo>
                    <a:pt x="298" y="363"/>
                  </a:lnTo>
                  <a:lnTo>
                    <a:pt x="306" y="359"/>
                  </a:lnTo>
                  <a:lnTo>
                    <a:pt x="308" y="357"/>
                  </a:lnTo>
                  <a:lnTo>
                    <a:pt x="308" y="355"/>
                  </a:lnTo>
                  <a:lnTo>
                    <a:pt x="315" y="349"/>
                  </a:lnTo>
                  <a:lnTo>
                    <a:pt x="319" y="345"/>
                  </a:lnTo>
                  <a:lnTo>
                    <a:pt x="327" y="340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40" y="326"/>
                  </a:lnTo>
                  <a:lnTo>
                    <a:pt x="344" y="322"/>
                  </a:lnTo>
                  <a:lnTo>
                    <a:pt x="352" y="318"/>
                  </a:lnTo>
                  <a:lnTo>
                    <a:pt x="356" y="315"/>
                  </a:lnTo>
                  <a:lnTo>
                    <a:pt x="357" y="315"/>
                  </a:lnTo>
                  <a:lnTo>
                    <a:pt x="359" y="322"/>
                  </a:lnTo>
                  <a:lnTo>
                    <a:pt x="363" y="324"/>
                  </a:lnTo>
                  <a:lnTo>
                    <a:pt x="367" y="320"/>
                  </a:lnTo>
                  <a:lnTo>
                    <a:pt x="369" y="320"/>
                  </a:lnTo>
                  <a:lnTo>
                    <a:pt x="371" y="318"/>
                  </a:lnTo>
                  <a:lnTo>
                    <a:pt x="379" y="313"/>
                  </a:lnTo>
                  <a:lnTo>
                    <a:pt x="380" y="313"/>
                  </a:lnTo>
                  <a:lnTo>
                    <a:pt x="380" y="309"/>
                  </a:lnTo>
                  <a:lnTo>
                    <a:pt x="384" y="307"/>
                  </a:lnTo>
                  <a:lnTo>
                    <a:pt x="390" y="305"/>
                  </a:lnTo>
                  <a:lnTo>
                    <a:pt x="398" y="301"/>
                  </a:lnTo>
                  <a:lnTo>
                    <a:pt x="409" y="293"/>
                  </a:lnTo>
                  <a:lnTo>
                    <a:pt x="419" y="282"/>
                  </a:lnTo>
                  <a:lnTo>
                    <a:pt x="421" y="282"/>
                  </a:lnTo>
                  <a:lnTo>
                    <a:pt x="423" y="282"/>
                  </a:lnTo>
                  <a:lnTo>
                    <a:pt x="425" y="280"/>
                  </a:lnTo>
                  <a:lnTo>
                    <a:pt x="427" y="276"/>
                  </a:lnTo>
                  <a:lnTo>
                    <a:pt x="432" y="267"/>
                  </a:lnTo>
                  <a:lnTo>
                    <a:pt x="430" y="263"/>
                  </a:lnTo>
                  <a:lnTo>
                    <a:pt x="434" y="265"/>
                  </a:lnTo>
                  <a:lnTo>
                    <a:pt x="440" y="263"/>
                  </a:lnTo>
                  <a:lnTo>
                    <a:pt x="442" y="263"/>
                  </a:lnTo>
                  <a:lnTo>
                    <a:pt x="442" y="261"/>
                  </a:lnTo>
                  <a:lnTo>
                    <a:pt x="446" y="257"/>
                  </a:lnTo>
                  <a:lnTo>
                    <a:pt x="446" y="255"/>
                  </a:lnTo>
                  <a:lnTo>
                    <a:pt x="446" y="245"/>
                  </a:lnTo>
                  <a:lnTo>
                    <a:pt x="450" y="242"/>
                  </a:lnTo>
                  <a:lnTo>
                    <a:pt x="455" y="236"/>
                  </a:lnTo>
                  <a:lnTo>
                    <a:pt x="455" y="228"/>
                  </a:lnTo>
                  <a:lnTo>
                    <a:pt x="455" y="226"/>
                  </a:lnTo>
                  <a:lnTo>
                    <a:pt x="457" y="226"/>
                  </a:lnTo>
                  <a:lnTo>
                    <a:pt x="459" y="228"/>
                  </a:lnTo>
                  <a:lnTo>
                    <a:pt x="465" y="222"/>
                  </a:lnTo>
                  <a:lnTo>
                    <a:pt x="471" y="220"/>
                  </a:lnTo>
                  <a:lnTo>
                    <a:pt x="473" y="220"/>
                  </a:lnTo>
                  <a:lnTo>
                    <a:pt x="471" y="219"/>
                  </a:lnTo>
                  <a:lnTo>
                    <a:pt x="473" y="217"/>
                  </a:lnTo>
                  <a:lnTo>
                    <a:pt x="475" y="213"/>
                  </a:lnTo>
                  <a:lnTo>
                    <a:pt x="478" y="209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2" y="205"/>
                  </a:lnTo>
                  <a:lnTo>
                    <a:pt x="484" y="205"/>
                  </a:lnTo>
                  <a:lnTo>
                    <a:pt x="486" y="203"/>
                  </a:lnTo>
                  <a:lnTo>
                    <a:pt x="486" y="201"/>
                  </a:lnTo>
                  <a:lnTo>
                    <a:pt x="486" y="197"/>
                  </a:lnTo>
                  <a:lnTo>
                    <a:pt x="488" y="196"/>
                  </a:lnTo>
                  <a:lnTo>
                    <a:pt x="496" y="188"/>
                  </a:lnTo>
                  <a:lnTo>
                    <a:pt x="498" y="184"/>
                  </a:lnTo>
                  <a:lnTo>
                    <a:pt x="500" y="182"/>
                  </a:lnTo>
                  <a:lnTo>
                    <a:pt x="500" y="178"/>
                  </a:lnTo>
                  <a:lnTo>
                    <a:pt x="500" y="176"/>
                  </a:lnTo>
                  <a:lnTo>
                    <a:pt x="503" y="174"/>
                  </a:lnTo>
                  <a:lnTo>
                    <a:pt x="505" y="174"/>
                  </a:lnTo>
                  <a:lnTo>
                    <a:pt x="507" y="172"/>
                  </a:lnTo>
                  <a:lnTo>
                    <a:pt x="509" y="172"/>
                  </a:lnTo>
                  <a:lnTo>
                    <a:pt x="509" y="171"/>
                  </a:lnTo>
                  <a:lnTo>
                    <a:pt x="513" y="169"/>
                  </a:lnTo>
                  <a:lnTo>
                    <a:pt x="515" y="167"/>
                  </a:lnTo>
                  <a:lnTo>
                    <a:pt x="517" y="167"/>
                  </a:lnTo>
                  <a:lnTo>
                    <a:pt x="519" y="167"/>
                  </a:lnTo>
                  <a:lnTo>
                    <a:pt x="521" y="167"/>
                  </a:lnTo>
                  <a:lnTo>
                    <a:pt x="528" y="161"/>
                  </a:lnTo>
                  <a:lnTo>
                    <a:pt x="530" y="161"/>
                  </a:lnTo>
                  <a:lnTo>
                    <a:pt x="530" y="157"/>
                  </a:lnTo>
                  <a:lnTo>
                    <a:pt x="532" y="157"/>
                  </a:lnTo>
                  <a:lnTo>
                    <a:pt x="532" y="155"/>
                  </a:lnTo>
                  <a:lnTo>
                    <a:pt x="534" y="155"/>
                  </a:lnTo>
                  <a:lnTo>
                    <a:pt x="538" y="155"/>
                  </a:lnTo>
                  <a:lnTo>
                    <a:pt x="538" y="153"/>
                  </a:lnTo>
                  <a:lnTo>
                    <a:pt x="540" y="153"/>
                  </a:lnTo>
                  <a:lnTo>
                    <a:pt x="542" y="153"/>
                  </a:lnTo>
                  <a:lnTo>
                    <a:pt x="544" y="153"/>
                  </a:lnTo>
                  <a:lnTo>
                    <a:pt x="546" y="153"/>
                  </a:lnTo>
                  <a:lnTo>
                    <a:pt x="553" y="151"/>
                  </a:lnTo>
                  <a:lnTo>
                    <a:pt x="561" y="149"/>
                  </a:lnTo>
                  <a:lnTo>
                    <a:pt x="563" y="149"/>
                  </a:lnTo>
                  <a:lnTo>
                    <a:pt x="563" y="105"/>
                  </a:lnTo>
                  <a:lnTo>
                    <a:pt x="563" y="92"/>
                  </a:lnTo>
                  <a:lnTo>
                    <a:pt x="563" y="59"/>
                  </a:lnTo>
                  <a:lnTo>
                    <a:pt x="580" y="50"/>
                  </a:lnTo>
                  <a:lnTo>
                    <a:pt x="586" y="46"/>
                  </a:lnTo>
                  <a:lnTo>
                    <a:pt x="588" y="44"/>
                  </a:lnTo>
                  <a:lnTo>
                    <a:pt x="588" y="40"/>
                  </a:lnTo>
                  <a:lnTo>
                    <a:pt x="590" y="42"/>
                  </a:lnTo>
                  <a:lnTo>
                    <a:pt x="592" y="42"/>
                  </a:lnTo>
                  <a:lnTo>
                    <a:pt x="594" y="38"/>
                  </a:lnTo>
                  <a:lnTo>
                    <a:pt x="596" y="38"/>
                  </a:lnTo>
                  <a:lnTo>
                    <a:pt x="597" y="34"/>
                  </a:lnTo>
                  <a:lnTo>
                    <a:pt x="599" y="32"/>
                  </a:lnTo>
                  <a:lnTo>
                    <a:pt x="599" y="30"/>
                  </a:lnTo>
                  <a:lnTo>
                    <a:pt x="601" y="34"/>
                  </a:lnTo>
                  <a:lnTo>
                    <a:pt x="601" y="36"/>
                  </a:lnTo>
                  <a:lnTo>
                    <a:pt x="601" y="38"/>
                  </a:lnTo>
                  <a:lnTo>
                    <a:pt x="607" y="36"/>
                  </a:lnTo>
                  <a:lnTo>
                    <a:pt x="613" y="34"/>
                  </a:lnTo>
                  <a:lnTo>
                    <a:pt x="622" y="30"/>
                  </a:lnTo>
                  <a:lnTo>
                    <a:pt x="628" y="29"/>
                  </a:lnTo>
                  <a:lnTo>
                    <a:pt x="638" y="25"/>
                  </a:lnTo>
                  <a:lnTo>
                    <a:pt x="640" y="23"/>
                  </a:lnTo>
                  <a:lnTo>
                    <a:pt x="647" y="21"/>
                  </a:lnTo>
                  <a:lnTo>
                    <a:pt x="651" y="21"/>
                  </a:lnTo>
                  <a:lnTo>
                    <a:pt x="653" y="21"/>
                  </a:lnTo>
                  <a:lnTo>
                    <a:pt x="659" y="17"/>
                  </a:lnTo>
                  <a:lnTo>
                    <a:pt x="663" y="15"/>
                  </a:lnTo>
                  <a:lnTo>
                    <a:pt x="665" y="13"/>
                  </a:lnTo>
                  <a:lnTo>
                    <a:pt x="669" y="13"/>
                  </a:lnTo>
                  <a:lnTo>
                    <a:pt x="670" y="13"/>
                  </a:lnTo>
                  <a:lnTo>
                    <a:pt x="672" y="17"/>
                  </a:lnTo>
                  <a:lnTo>
                    <a:pt x="678" y="15"/>
                  </a:lnTo>
                  <a:lnTo>
                    <a:pt x="682" y="15"/>
                  </a:lnTo>
                  <a:lnTo>
                    <a:pt x="684" y="15"/>
                  </a:lnTo>
                  <a:lnTo>
                    <a:pt x="688" y="15"/>
                  </a:lnTo>
                  <a:lnTo>
                    <a:pt x="693" y="15"/>
                  </a:lnTo>
                  <a:lnTo>
                    <a:pt x="693" y="17"/>
                  </a:lnTo>
                  <a:lnTo>
                    <a:pt x="693" y="19"/>
                  </a:lnTo>
                  <a:lnTo>
                    <a:pt x="693" y="23"/>
                  </a:lnTo>
                  <a:lnTo>
                    <a:pt x="697" y="21"/>
                  </a:lnTo>
                  <a:lnTo>
                    <a:pt x="707" y="17"/>
                  </a:lnTo>
                  <a:lnTo>
                    <a:pt x="709" y="17"/>
                  </a:lnTo>
                  <a:lnTo>
                    <a:pt x="726" y="11"/>
                  </a:lnTo>
                  <a:lnTo>
                    <a:pt x="730" y="9"/>
                  </a:lnTo>
                  <a:lnTo>
                    <a:pt x="732" y="7"/>
                  </a:lnTo>
                  <a:lnTo>
                    <a:pt x="734" y="9"/>
                  </a:lnTo>
                  <a:lnTo>
                    <a:pt x="738" y="2"/>
                  </a:lnTo>
                  <a:lnTo>
                    <a:pt x="738" y="0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C205C626-75E3-F809-E6CE-579B421C62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5" y="2004"/>
              <a:ext cx="1200" cy="835"/>
            </a:xfrm>
            <a:custGeom>
              <a:avLst/>
              <a:gdLst>
                <a:gd name="T0" fmla="*/ 578 w 1200"/>
                <a:gd name="T1" fmla="*/ 81 h 835"/>
                <a:gd name="T2" fmla="*/ 580 w 1200"/>
                <a:gd name="T3" fmla="*/ 123 h 835"/>
                <a:gd name="T4" fmla="*/ 634 w 1200"/>
                <a:gd name="T5" fmla="*/ 141 h 835"/>
                <a:gd name="T6" fmla="*/ 712 w 1200"/>
                <a:gd name="T7" fmla="*/ 137 h 835"/>
                <a:gd name="T8" fmla="*/ 776 w 1200"/>
                <a:gd name="T9" fmla="*/ 125 h 835"/>
                <a:gd name="T10" fmla="*/ 856 w 1200"/>
                <a:gd name="T11" fmla="*/ 141 h 835"/>
                <a:gd name="T12" fmla="*/ 900 w 1200"/>
                <a:gd name="T13" fmla="*/ 164 h 835"/>
                <a:gd name="T14" fmla="*/ 912 w 1200"/>
                <a:gd name="T15" fmla="*/ 213 h 835"/>
                <a:gd name="T16" fmla="*/ 885 w 1200"/>
                <a:gd name="T17" fmla="*/ 271 h 835"/>
                <a:gd name="T18" fmla="*/ 893 w 1200"/>
                <a:gd name="T19" fmla="*/ 304 h 835"/>
                <a:gd name="T20" fmla="*/ 950 w 1200"/>
                <a:gd name="T21" fmla="*/ 269 h 835"/>
                <a:gd name="T22" fmla="*/ 985 w 1200"/>
                <a:gd name="T23" fmla="*/ 250 h 835"/>
                <a:gd name="T24" fmla="*/ 1020 w 1200"/>
                <a:gd name="T25" fmla="*/ 238 h 835"/>
                <a:gd name="T26" fmla="*/ 1069 w 1200"/>
                <a:gd name="T27" fmla="*/ 194 h 835"/>
                <a:gd name="T28" fmla="*/ 1100 w 1200"/>
                <a:gd name="T29" fmla="*/ 192 h 835"/>
                <a:gd name="T30" fmla="*/ 1164 w 1200"/>
                <a:gd name="T31" fmla="*/ 175 h 835"/>
                <a:gd name="T32" fmla="*/ 1196 w 1200"/>
                <a:gd name="T33" fmla="*/ 206 h 835"/>
                <a:gd name="T34" fmla="*/ 1165 w 1200"/>
                <a:gd name="T35" fmla="*/ 323 h 835"/>
                <a:gd name="T36" fmla="*/ 1093 w 1200"/>
                <a:gd name="T37" fmla="*/ 359 h 835"/>
                <a:gd name="T38" fmla="*/ 1048 w 1200"/>
                <a:gd name="T39" fmla="*/ 359 h 835"/>
                <a:gd name="T40" fmla="*/ 1039 w 1200"/>
                <a:gd name="T41" fmla="*/ 427 h 835"/>
                <a:gd name="T42" fmla="*/ 1014 w 1200"/>
                <a:gd name="T43" fmla="*/ 465 h 835"/>
                <a:gd name="T44" fmla="*/ 981 w 1200"/>
                <a:gd name="T45" fmla="*/ 494 h 835"/>
                <a:gd name="T46" fmla="*/ 960 w 1200"/>
                <a:gd name="T47" fmla="*/ 503 h 835"/>
                <a:gd name="T48" fmla="*/ 922 w 1200"/>
                <a:gd name="T49" fmla="*/ 500 h 835"/>
                <a:gd name="T50" fmla="*/ 900 w 1200"/>
                <a:gd name="T51" fmla="*/ 530 h 835"/>
                <a:gd name="T52" fmla="*/ 891 w 1200"/>
                <a:gd name="T53" fmla="*/ 574 h 835"/>
                <a:gd name="T54" fmla="*/ 885 w 1200"/>
                <a:gd name="T55" fmla="*/ 603 h 835"/>
                <a:gd name="T56" fmla="*/ 879 w 1200"/>
                <a:gd name="T57" fmla="*/ 655 h 835"/>
                <a:gd name="T58" fmla="*/ 862 w 1200"/>
                <a:gd name="T59" fmla="*/ 695 h 835"/>
                <a:gd name="T60" fmla="*/ 866 w 1200"/>
                <a:gd name="T61" fmla="*/ 745 h 835"/>
                <a:gd name="T62" fmla="*/ 866 w 1200"/>
                <a:gd name="T63" fmla="*/ 795 h 835"/>
                <a:gd name="T64" fmla="*/ 835 w 1200"/>
                <a:gd name="T65" fmla="*/ 835 h 835"/>
                <a:gd name="T66" fmla="*/ 770 w 1200"/>
                <a:gd name="T67" fmla="*/ 770 h 835"/>
                <a:gd name="T68" fmla="*/ 693 w 1200"/>
                <a:gd name="T69" fmla="*/ 705 h 835"/>
                <a:gd name="T70" fmla="*/ 630 w 1200"/>
                <a:gd name="T71" fmla="*/ 655 h 835"/>
                <a:gd name="T72" fmla="*/ 603 w 1200"/>
                <a:gd name="T73" fmla="*/ 607 h 835"/>
                <a:gd name="T74" fmla="*/ 541 w 1200"/>
                <a:gd name="T75" fmla="*/ 567 h 835"/>
                <a:gd name="T76" fmla="*/ 476 w 1200"/>
                <a:gd name="T77" fmla="*/ 513 h 835"/>
                <a:gd name="T78" fmla="*/ 445 w 1200"/>
                <a:gd name="T79" fmla="*/ 482 h 835"/>
                <a:gd name="T80" fmla="*/ 436 w 1200"/>
                <a:gd name="T81" fmla="*/ 486 h 835"/>
                <a:gd name="T82" fmla="*/ 363 w 1200"/>
                <a:gd name="T83" fmla="*/ 455 h 835"/>
                <a:gd name="T84" fmla="*/ 309 w 1200"/>
                <a:gd name="T85" fmla="*/ 440 h 835"/>
                <a:gd name="T86" fmla="*/ 263 w 1200"/>
                <a:gd name="T87" fmla="*/ 407 h 835"/>
                <a:gd name="T88" fmla="*/ 259 w 1200"/>
                <a:gd name="T89" fmla="*/ 350 h 835"/>
                <a:gd name="T90" fmla="*/ 211 w 1200"/>
                <a:gd name="T91" fmla="*/ 342 h 835"/>
                <a:gd name="T92" fmla="*/ 203 w 1200"/>
                <a:gd name="T93" fmla="*/ 304 h 835"/>
                <a:gd name="T94" fmla="*/ 159 w 1200"/>
                <a:gd name="T95" fmla="*/ 321 h 835"/>
                <a:gd name="T96" fmla="*/ 94 w 1200"/>
                <a:gd name="T97" fmla="*/ 256 h 835"/>
                <a:gd name="T98" fmla="*/ 8 w 1200"/>
                <a:gd name="T99" fmla="*/ 208 h 835"/>
                <a:gd name="T100" fmla="*/ 31 w 1200"/>
                <a:gd name="T101" fmla="*/ 210 h 835"/>
                <a:gd name="T102" fmla="*/ 86 w 1200"/>
                <a:gd name="T103" fmla="*/ 213 h 835"/>
                <a:gd name="T104" fmla="*/ 115 w 1200"/>
                <a:gd name="T105" fmla="*/ 260 h 835"/>
                <a:gd name="T106" fmla="*/ 138 w 1200"/>
                <a:gd name="T107" fmla="*/ 265 h 835"/>
                <a:gd name="T108" fmla="*/ 148 w 1200"/>
                <a:gd name="T109" fmla="*/ 235 h 835"/>
                <a:gd name="T110" fmla="*/ 163 w 1200"/>
                <a:gd name="T111" fmla="*/ 196 h 835"/>
                <a:gd name="T112" fmla="*/ 196 w 1200"/>
                <a:gd name="T113" fmla="*/ 233 h 835"/>
                <a:gd name="T114" fmla="*/ 271 w 1200"/>
                <a:gd name="T115" fmla="*/ 190 h 835"/>
                <a:gd name="T116" fmla="*/ 298 w 1200"/>
                <a:gd name="T117" fmla="*/ 133 h 835"/>
                <a:gd name="T118" fmla="*/ 313 w 1200"/>
                <a:gd name="T119" fmla="*/ 75 h 835"/>
                <a:gd name="T120" fmla="*/ 361 w 1200"/>
                <a:gd name="T121" fmla="*/ 58 h 835"/>
                <a:gd name="T122" fmla="*/ 482 w 1200"/>
                <a:gd name="T123" fmla="*/ 48 h 835"/>
                <a:gd name="T124" fmla="*/ 586 w 1200"/>
                <a:gd name="T125" fmla="*/ 5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0" h="835">
                  <a:moveTo>
                    <a:pt x="710" y="726"/>
                  </a:moveTo>
                  <a:lnTo>
                    <a:pt x="708" y="726"/>
                  </a:lnTo>
                  <a:lnTo>
                    <a:pt x="707" y="724"/>
                  </a:lnTo>
                  <a:lnTo>
                    <a:pt x="708" y="724"/>
                  </a:lnTo>
                  <a:lnTo>
                    <a:pt x="710" y="726"/>
                  </a:lnTo>
                  <a:close/>
                  <a:moveTo>
                    <a:pt x="660" y="691"/>
                  </a:moveTo>
                  <a:lnTo>
                    <a:pt x="659" y="691"/>
                  </a:lnTo>
                  <a:lnTo>
                    <a:pt x="660" y="691"/>
                  </a:lnTo>
                  <a:close/>
                  <a:moveTo>
                    <a:pt x="443" y="480"/>
                  </a:moveTo>
                  <a:lnTo>
                    <a:pt x="442" y="484"/>
                  </a:lnTo>
                  <a:lnTo>
                    <a:pt x="440" y="484"/>
                  </a:lnTo>
                  <a:lnTo>
                    <a:pt x="440" y="482"/>
                  </a:lnTo>
                  <a:lnTo>
                    <a:pt x="442" y="480"/>
                  </a:lnTo>
                  <a:lnTo>
                    <a:pt x="443" y="480"/>
                  </a:lnTo>
                  <a:close/>
                  <a:moveTo>
                    <a:pt x="159" y="327"/>
                  </a:moveTo>
                  <a:lnTo>
                    <a:pt x="157" y="325"/>
                  </a:lnTo>
                  <a:lnTo>
                    <a:pt x="159" y="325"/>
                  </a:lnTo>
                  <a:lnTo>
                    <a:pt x="161" y="325"/>
                  </a:lnTo>
                  <a:lnTo>
                    <a:pt x="161" y="327"/>
                  </a:lnTo>
                  <a:lnTo>
                    <a:pt x="159" y="327"/>
                  </a:lnTo>
                  <a:close/>
                  <a:moveTo>
                    <a:pt x="159" y="323"/>
                  </a:moveTo>
                  <a:lnTo>
                    <a:pt x="157" y="323"/>
                  </a:lnTo>
                  <a:lnTo>
                    <a:pt x="157" y="321"/>
                  </a:lnTo>
                  <a:lnTo>
                    <a:pt x="157" y="319"/>
                  </a:lnTo>
                  <a:lnTo>
                    <a:pt x="159" y="319"/>
                  </a:lnTo>
                  <a:lnTo>
                    <a:pt x="159" y="321"/>
                  </a:lnTo>
                  <a:lnTo>
                    <a:pt x="159" y="323"/>
                  </a:lnTo>
                  <a:close/>
                  <a:moveTo>
                    <a:pt x="574" y="77"/>
                  </a:moveTo>
                  <a:lnTo>
                    <a:pt x="578" y="81"/>
                  </a:lnTo>
                  <a:lnTo>
                    <a:pt x="578" y="85"/>
                  </a:lnTo>
                  <a:lnTo>
                    <a:pt x="578" y="87"/>
                  </a:lnTo>
                  <a:lnTo>
                    <a:pt x="576" y="93"/>
                  </a:lnTo>
                  <a:lnTo>
                    <a:pt x="568" y="93"/>
                  </a:lnTo>
                  <a:lnTo>
                    <a:pt x="566" y="93"/>
                  </a:lnTo>
                  <a:lnTo>
                    <a:pt x="564" y="94"/>
                  </a:lnTo>
                  <a:lnTo>
                    <a:pt x="564" y="96"/>
                  </a:lnTo>
                  <a:lnTo>
                    <a:pt x="563" y="98"/>
                  </a:lnTo>
                  <a:lnTo>
                    <a:pt x="561" y="100"/>
                  </a:lnTo>
                  <a:lnTo>
                    <a:pt x="561" y="106"/>
                  </a:lnTo>
                  <a:lnTo>
                    <a:pt x="561" y="108"/>
                  </a:lnTo>
                  <a:lnTo>
                    <a:pt x="559" y="108"/>
                  </a:lnTo>
                  <a:lnTo>
                    <a:pt x="559" y="110"/>
                  </a:lnTo>
                  <a:lnTo>
                    <a:pt x="559" y="112"/>
                  </a:lnTo>
                  <a:lnTo>
                    <a:pt x="559" y="114"/>
                  </a:lnTo>
                  <a:lnTo>
                    <a:pt x="561" y="116"/>
                  </a:lnTo>
                  <a:lnTo>
                    <a:pt x="561" y="117"/>
                  </a:lnTo>
                  <a:lnTo>
                    <a:pt x="561" y="121"/>
                  </a:lnTo>
                  <a:lnTo>
                    <a:pt x="559" y="123"/>
                  </a:lnTo>
                  <a:lnTo>
                    <a:pt x="559" y="125"/>
                  </a:lnTo>
                  <a:lnTo>
                    <a:pt x="559" y="127"/>
                  </a:lnTo>
                  <a:lnTo>
                    <a:pt x="563" y="129"/>
                  </a:lnTo>
                  <a:lnTo>
                    <a:pt x="566" y="129"/>
                  </a:lnTo>
                  <a:lnTo>
                    <a:pt x="568" y="127"/>
                  </a:lnTo>
                  <a:lnTo>
                    <a:pt x="570" y="127"/>
                  </a:lnTo>
                  <a:lnTo>
                    <a:pt x="570" y="125"/>
                  </a:lnTo>
                  <a:lnTo>
                    <a:pt x="576" y="123"/>
                  </a:lnTo>
                  <a:lnTo>
                    <a:pt x="578" y="123"/>
                  </a:lnTo>
                  <a:lnTo>
                    <a:pt x="580" y="123"/>
                  </a:lnTo>
                  <a:lnTo>
                    <a:pt x="582" y="125"/>
                  </a:lnTo>
                  <a:lnTo>
                    <a:pt x="584" y="125"/>
                  </a:lnTo>
                  <a:lnTo>
                    <a:pt x="586" y="125"/>
                  </a:lnTo>
                  <a:lnTo>
                    <a:pt x="587" y="123"/>
                  </a:lnTo>
                  <a:lnTo>
                    <a:pt x="591" y="123"/>
                  </a:lnTo>
                  <a:lnTo>
                    <a:pt x="593" y="123"/>
                  </a:lnTo>
                  <a:lnTo>
                    <a:pt x="595" y="125"/>
                  </a:lnTo>
                  <a:lnTo>
                    <a:pt x="595" y="127"/>
                  </a:lnTo>
                  <a:lnTo>
                    <a:pt x="597" y="127"/>
                  </a:lnTo>
                  <a:lnTo>
                    <a:pt x="597" y="129"/>
                  </a:lnTo>
                  <a:lnTo>
                    <a:pt x="603" y="131"/>
                  </a:lnTo>
                  <a:lnTo>
                    <a:pt x="605" y="131"/>
                  </a:lnTo>
                  <a:lnTo>
                    <a:pt x="607" y="131"/>
                  </a:lnTo>
                  <a:lnTo>
                    <a:pt x="609" y="131"/>
                  </a:lnTo>
                  <a:lnTo>
                    <a:pt x="609" y="133"/>
                  </a:lnTo>
                  <a:lnTo>
                    <a:pt x="611" y="135"/>
                  </a:lnTo>
                  <a:lnTo>
                    <a:pt x="612" y="137"/>
                  </a:lnTo>
                  <a:lnTo>
                    <a:pt x="612" y="139"/>
                  </a:lnTo>
                  <a:lnTo>
                    <a:pt x="614" y="139"/>
                  </a:lnTo>
                  <a:lnTo>
                    <a:pt x="614" y="141"/>
                  </a:lnTo>
                  <a:lnTo>
                    <a:pt x="618" y="142"/>
                  </a:lnTo>
                  <a:lnTo>
                    <a:pt x="620" y="142"/>
                  </a:lnTo>
                  <a:lnTo>
                    <a:pt x="622" y="142"/>
                  </a:lnTo>
                  <a:lnTo>
                    <a:pt x="626" y="142"/>
                  </a:lnTo>
                  <a:lnTo>
                    <a:pt x="628" y="141"/>
                  </a:lnTo>
                  <a:lnTo>
                    <a:pt x="628" y="142"/>
                  </a:lnTo>
                  <a:lnTo>
                    <a:pt x="630" y="142"/>
                  </a:lnTo>
                  <a:lnTo>
                    <a:pt x="632" y="142"/>
                  </a:lnTo>
                  <a:lnTo>
                    <a:pt x="634" y="141"/>
                  </a:lnTo>
                  <a:lnTo>
                    <a:pt x="634" y="139"/>
                  </a:lnTo>
                  <a:lnTo>
                    <a:pt x="634" y="137"/>
                  </a:lnTo>
                  <a:lnTo>
                    <a:pt x="635" y="137"/>
                  </a:lnTo>
                  <a:lnTo>
                    <a:pt x="637" y="137"/>
                  </a:lnTo>
                  <a:lnTo>
                    <a:pt x="639" y="137"/>
                  </a:lnTo>
                  <a:lnTo>
                    <a:pt x="639" y="135"/>
                  </a:lnTo>
                  <a:lnTo>
                    <a:pt x="641" y="135"/>
                  </a:lnTo>
                  <a:lnTo>
                    <a:pt x="643" y="133"/>
                  </a:lnTo>
                  <a:lnTo>
                    <a:pt x="645" y="133"/>
                  </a:lnTo>
                  <a:lnTo>
                    <a:pt x="647" y="133"/>
                  </a:lnTo>
                  <a:lnTo>
                    <a:pt x="647" y="131"/>
                  </a:lnTo>
                  <a:lnTo>
                    <a:pt x="651" y="133"/>
                  </a:lnTo>
                  <a:lnTo>
                    <a:pt x="657" y="137"/>
                  </a:lnTo>
                  <a:lnTo>
                    <a:pt x="660" y="137"/>
                  </a:lnTo>
                  <a:lnTo>
                    <a:pt x="664" y="137"/>
                  </a:lnTo>
                  <a:lnTo>
                    <a:pt x="666" y="137"/>
                  </a:lnTo>
                  <a:lnTo>
                    <a:pt x="666" y="139"/>
                  </a:lnTo>
                  <a:lnTo>
                    <a:pt x="670" y="141"/>
                  </a:lnTo>
                  <a:lnTo>
                    <a:pt x="676" y="137"/>
                  </a:lnTo>
                  <a:lnTo>
                    <a:pt x="683" y="135"/>
                  </a:lnTo>
                  <a:lnTo>
                    <a:pt x="685" y="135"/>
                  </a:lnTo>
                  <a:lnTo>
                    <a:pt x="689" y="135"/>
                  </a:lnTo>
                  <a:lnTo>
                    <a:pt x="693" y="139"/>
                  </a:lnTo>
                  <a:lnTo>
                    <a:pt x="697" y="141"/>
                  </a:lnTo>
                  <a:lnTo>
                    <a:pt x="697" y="142"/>
                  </a:lnTo>
                  <a:lnTo>
                    <a:pt x="699" y="142"/>
                  </a:lnTo>
                  <a:lnTo>
                    <a:pt x="707" y="141"/>
                  </a:lnTo>
                  <a:lnTo>
                    <a:pt x="707" y="139"/>
                  </a:lnTo>
                  <a:lnTo>
                    <a:pt x="712" y="137"/>
                  </a:lnTo>
                  <a:lnTo>
                    <a:pt x="714" y="137"/>
                  </a:lnTo>
                  <a:lnTo>
                    <a:pt x="716" y="137"/>
                  </a:lnTo>
                  <a:lnTo>
                    <a:pt x="718" y="137"/>
                  </a:lnTo>
                  <a:lnTo>
                    <a:pt x="720" y="139"/>
                  </a:lnTo>
                  <a:lnTo>
                    <a:pt x="724" y="146"/>
                  </a:lnTo>
                  <a:lnTo>
                    <a:pt x="722" y="154"/>
                  </a:lnTo>
                  <a:lnTo>
                    <a:pt x="718" y="162"/>
                  </a:lnTo>
                  <a:lnTo>
                    <a:pt x="718" y="169"/>
                  </a:lnTo>
                  <a:lnTo>
                    <a:pt x="720" y="169"/>
                  </a:lnTo>
                  <a:lnTo>
                    <a:pt x="728" y="175"/>
                  </a:lnTo>
                  <a:lnTo>
                    <a:pt x="731" y="179"/>
                  </a:lnTo>
                  <a:lnTo>
                    <a:pt x="737" y="183"/>
                  </a:lnTo>
                  <a:lnTo>
                    <a:pt x="739" y="185"/>
                  </a:lnTo>
                  <a:lnTo>
                    <a:pt x="741" y="183"/>
                  </a:lnTo>
                  <a:lnTo>
                    <a:pt x="745" y="175"/>
                  </a:lnTo>
                  <a:lnTo>
                    <a:pt x="749" y="173"/>
                  </a:lnTo>
                  <a:lnTo>
                    <a:pt x="751" y="171"/>
                  </a:lnTo>
                  <a:lnTo>
                    <a:pt x="751" y="169"/>
                  </a:lnTo>
                  <a:lnTo>
                    <a:pt x="751" y="167"/>
                  </a:lnTo>
                  <a:lnTo>
                    <a:pt x="751" y="165"/>
                  </a:lnTo>
                  <a:lnTo>
                    <a:pt x="753" y="162"/>
                  </a:lnTo>
                  <a:lnTo>
                    <a:pt x="753" y="160"/>
                  </a:lnTo>
                  <a:lnTo>
                    <a:pt x="756" y="158"/>
                  </a:lnTo>
                  <a:lnTo>
                    <a:pt x="760" y="154"/>
                  </a:lnTo>
                  <a:lnTo>
                    <a:pt x="762" y="150"/>
                  </a:lnTo>
                  <a:lnTo>
                    <a:pt x="762" y="148"/>
                  </a:lnTo>
                  <a:lnTo>
                    <a:pt x="764" y="142"/>
                  </a:lnTo>
                  <a:lnTo>
                    <a:pt x="768" y="137"/>
                  </a:lnTo>
                  <a:lnTo>
                    <a:pt x="776" y="125"/>
                  </a:lnTo>
                  <a:lnTo>
                    <a:pt x="780" y="121"/>
                  </a:lnTo>
                  <a:lnTo>
                    <a:pt x="781" y="119"/>
                  </a:lnTo>
                  <a:lnTo>
                    <a:pt x="785" y="114"/>
                  </a:lnTo>
                  <a:lnTo>
                    <a:pt x="797" y="108"/>
                  </a:lnTo>
                  <a:lnTo>
                    <a:pt x="801" y="104"/>
                  </a:lnTo>
                  <a:lnTo>
                    <a:pt x="814" y="98"/>
                  </a:lnTo>
                  <a:lnTo>
                    <a:pt x="828" y="96"/>
                  </a:lnTo>
                  <a:lnTo>
                    <a:pt x="828" y="98"/>
                  </a:lnTo>
                  <a:lnTo>
                    <a:pt x="828" y="102"/>
                  </a:lnTo>
                  <a:lnTo>
                    <a:pt x="828" y="104"/>
                  </a:lnTo>
                  <a:lnTo>
                    <a:pt x="829" y="108"/>
                  </a:lnTo>
                  <a:lnTo>
                    <a:pt x="831" y="110"/>
                  </a:lnTo>
                  <a:lnTo>
                    <a:pt x="833" y="112"/>
                  </a:lnTo>
                  <a:lnTo>
                    <a:pt x="833" y="114"/>
                  </a:lnTo>
                  <a:lnTo>
                    <a:pt x="835" y="116"/>
                  </a:lnTo>
                  <a:lnTo>
                    <a:pt x="837" y="116"/>
                  </a:lnTo>
                  <a:lnTo>
                    <a:pt x="837" y="117"/>
                  </a:lnTo>
                  <a:lnTo>
                    <a:pt x="839" y="117"/>
                  </a:lnTo>
                  <a:lnTo>
                    <a:pt x="841" y="119"/>
                  </a:lnTo>
                  <a:lnTo>
                    <a:pt x="845" y="123"/>
                  </a:lnTo>
                  <a:lnTo>
                    <a:pt x="845" y="125"/>
                  </a:lnTo>
                  <a:lnTo>
                    <a:pt x="847" y="127"/>
                  </a:lnTo>
                  <a:lnTo>
                    <a:pt x="851" y="131"/>
                  </a:lnTo>
                  <a:lnTo>
                    <a:pt x="854" y="135"/>
                  </a:lnTo>
                  <a:lnTo>
                    <a:pt x="852" y="135"/>
                  </a:lnTo>
                  <a:lnTo>
                    <a:pt x="854" y="137"/>
                  </a:lnTo>
                  <a:lnTo>
                    <a:pt x="852" y="139"/>
                  </a:lnTo>
                  <a:lnTo>
                    <a:pt x="854" y="139"/>
                  </a:lnTo>
                  <a:lnTo>
                    <a:pt x="856" y="141"/>
                  </a:lnTo>
                  <a:lnTo>
                    <a:pt x="858" y="141"/>
                  </a:lnTo>
                  <a:lnTo>
                    <a:pt x="860" y="141"/>
                  </a:lnTo>
                  <a:lnTo>
                    <a:pt x="862" y="141"/>
                  </a:lnTo>
                  <a:lnTo>
                    <a:pt x="864" y="141"/>
                  </a:lnTo>
                  <a:lnTo>
                    <a:pt x="864" y="142"/>
                  </a:lnTo>
                  <a:lnTo>
                    <a:pt x="864" y="144"/>
                  </a:lnTo>
                  <a:lnTo>
                    <a:pt x="866" y="144"/>
                  </a:lnTo>
                  <a:lnTo>
                    <a:pt x="868" y="144"/>
                  </a:lnTo>
                  <a:lnTo>
                    <a:pt x="868" y="146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2" y="150"/>
                  </a:lnTo>
                  <a:lnTo>
                    <a:pt x="874" y="150"/>
                  </a:lnTo>
                  <a:lnTo>
                    <a:pt x="876" y="150"/>
                  </a:lnTo>
                  <a:lnTo>
                    <a:pt x="877" y="150"/>
                  </a:lnTo>
                  <a:lnTo>
                    <a:pt x="879" y="152"/>
                  </a:lnTo>
                  <a:lnTo>
                    <a:pt x="881" y="152"/>
                  </a:lnTo>
                  <a:lnTo>
                    <a:pt x="883" y="150"/>
                  </a:lnTo>
                  <a:lnTo>
                    <a:pt x="885" y="152"/>
                  </a:lnTo>
                  <a:lnTo>
                    <a:pt x="887" y="154"/>
                  </a:lnTo>
                  <a:lnTo>
                    <a:pt x="889" y="156"/>
                  </a:lnTo>
                  <a:lnTo>
                    <a:pt x="891" y="156"/>
                  </a:lnTo>
                  <a:lnTo>
                    <a:pt x="895" y="158"/>
                  </a:lnTo>
                  <a:lnTo>
                    <a:pt x="897" y="158"/>
                  </a:lnTo>
                  <a:lnTo>
                    <a:pt x="899" y="160"/>
                  </a:lnTo>
                  <a:lnTo>
                    <a:pt x="899" y="162"/>
                  </a:lnTo>
                  <a:lnTo>
                    <a:pt x="902" y="164"/>
                  </a:lnTo>
                  <a:lnTo>
                    <a:pt x="900" y="164"/>
                  </a:lnTo>
                  <a:lnTo>
                    <a:pt x="900" y="165"/>
                  </a:lnTo>
                  <a:lnTo>
                    <a:pt x="902" y="165"/>
                  </a:lnTo>
                  <a:lnTo>
                    <a:pt x="904" y="165"/>
                  </a:lnTo>
                  <a:lnTo>
                    <a:pt x="906" y="167"/>
                  </a:lnTo>
                  <a:lnTo>
                    <a:pt x="906" y="165"/>
                  </a:lnTo>
                  <a:lnTo>
                    <a:pt x="908" y="165"/>
                  </a:lnTo>
                  <a:lnTo>
                    <a:pt x="910" y="165"/>
                  </a:lnTo>
                  <a:lnTo>
                    <a:pt x="912" y="167"/>
                  </a:lnTo>
                  <a:lnTo>
                    <a:pt x="914" y="167"/>
                  </a:lnTo>
                  <a:lnTo>
                    <a:pt x="916" y="169"/>
                  </a:lnTo>
                  <a:lnTo>
                    <a:pt x="914" y="169"/>
                  </a:lnTo>
                  <a:lnTo>
                    <a:pt x="914" y="171"/>
                  </a:lnTo>
                  <a:lnTo>
                    <a:pt x="916" y="171"/>
                  </a:lnTo>
                  <a:lnTo>
                    <a:pt x="918" y="171"/>
                  </a:lnTo>
                  <a:lnTo>
                    <a:pt x="918" y="173"/>
                  </a:lnTo>
                  <a:lnTo>
                    <a:pt x="920" y="173"/>
                  </a:lnTo>
                  <a:lnTo>
                    <a:pt x="922" y="175"/>
                  </a:lnTo>
                  <a:lnTo>
                    <a:pt x="924" y="175"/>
                  </a:lnTo>
                  <a:lnTo>
                    <a:pt x="924" y="181"/>
                  </a:lnTo>
                  <a:lnTo>
                    <a:pt x="924" y="183"/>
                  </a:lnTo>
                  <a:lnTo>
                    <a:pt x="924" y="185"/>
                  </a:lnTo>
                  <a:lnTo>
                    <a:pt x="922" y="188"/>
                  </a:lnTo>
                  <a:lnTo>
                    <a:pt x="922" y="190"/>
                  </a:lnTo>
                  <a:lnTo>
                    <a:pt x="922" y="194"/>
                  </a:lnTo>
                  <a:lnTo>
                    <a:pt x="920" y="196"/>
                  </a:lnTo>
                  <a:lnTo>
                    <a:pt x="920" y="198"/>
                  </a:lnTo>
                  <a:lnTo>
                    <a:pt x="918" y="204"/>
                  </a:lnTo>
                  <a:lnTo>
                    <a:pt x="912" y="210"/>
                  </a:lnTo>
                  <a:lnTo>
                    <a:pt x="912" y="213"/>
                  </a:lnTo>
                  <a:lnTo>
                    <a:pt x="912" y="215"/>
                  </a:lnTo>
                  <a:lnTo>
                    <a:pt x="912" y="217"/>
                  </a:lnTo>
                  <a:lnTo>
                    <a:pt x="910" y="217"/>
                  </a:lnTo>
                  <a:lnTo>
                    <a:pt x="910" y="219"/>
                  </a:lnTo>
                  <a:lnTo>
                    <a:pt x="910" y="221"/>
                  </a:lnTo>
                  <a:lnTo>
                    <a:pt x="908" y="221"/>
                  </a:lnTo>
                  <a:lnTo>
                    <a:pt x="910" y="223"/>
                  </a:lnTo>
                  <a:lnTo>
                    <a:pt x="908" y="225"/>
                  </a:lnTo>
                  <a:lnTo>
                    <a:pt x="904" y="231"/>
                  </a:lnTo>
                  <a:lnTo>
                    <a:pt x="904" y="233"/>
                  </a:lnTo>
                  <a:lnTo>
                    <a:pt x="904" y="235"/>
                  </a:lnTo>
                  <a:lnTo>
                    <a:pt x="904" y="236"/>
                  </a:lnTo>
                  <a:lnTo>
                    <a:pt x="900" y="244"/>
                  </a:lnTo>
                  <a:lnTo>
                    <a:pt x="899" y="246"/>
                  </a:lnTo>
                  <a:lnTo>
                    <a:pt x="899" y="248"/>
                  </a:lnTo>
                  <a:lnTo>
                    <a:pt x="897" y="252"/>
                  </a:lnTo>
                  <a:lnTo>
                    <a:pt x="895" y="252"/>
                  </a:lnTo>
                  <a:lnTo>
                    <a:pt x="895" y="254"/>
                  </a:lnTo>
                  <a:lnTo>
                    <a:pt x="895" y="256"/>
                  </a:lnTo>
                  <a:lnTo>
                    <a:pt x="893" y="256"/>
                  </a:lnTo>
                  <a:lnTo>
                    <a:pt x="893" y="258"/>
                  </a:lnTo>
                  <a:lnTo>
                    <a:pt x="893" y="260"/>
                  </a:lnTo>
                  <a:lnTo>
                    <a:pt x="891" y="261"/>
                  </a:lnTo>
                  <a:lnTo>
                    <a:pt x="891" y="263"/>
                  </a:lnTo>
                  <a:lnTo>
                    <a:pt x="889" y="263"/>
                  </a:lnTo>
                  <a:lnTo>
                    <a:pt x="889" y="265"/>
                  </a:lnTo>
                  <a:lnTo>
                    <a:pt x="887" y="267"/>
                  </a:lnTo>
                  <a:lnTo>
                    <a:pt x="887" y="269"/>
                  </a:lnTo>
                  <a:lnTo>
                    <a:pt x="885" y="271"/>
                  </a:lnTo>
                  <a:lnTo>
                    <a:pt x="885" y="273"/>
                  </a:lnTo>
                  <a:lnTo>
                    <a:pt x="885" y="275"/>
                  </a:lnTo>
                  <a:lnTo>
                    <a:pt x="883" y="275"/>
                  </a:lnTo>
                  <a:lnTo>
                    <a:pt x="879" y="279"/>
                  </a:lnTo>
                  <a:lnTo>
                    <a:pt x="879" y="281"/>
                  </a:lnTo>
                  <a:lnTo>
                    <a:pt x="879" y="283"/>
                  </a:lnTo>
                  <a:lnTo>
                    <a:pt x="879" y="284"/>
                  </a:lnTo>
                  <a:lnTo>
                    <a:pt x="881" y="286"/>
                  </a:lnTo>
                  <a:lnTo>
                    <a:pt x="881" y="288"/>
                  </a:lnTo>
                  <a:lnTo>
                    <a:pt x="883" y="288"/>
                  </a:lnTo>
                  <a:lnTo>
                    <a:pt x="883" y="290"/>
                  </a:lnTo>
                  <a:lnTo>
                    <a:pt x="885" y="290"/>
                  </a:lnTo>
                  <a:lnTo>
                    <a:pt x="885" y="292"/>
                  </a:lnTo>
                  <a:lnTo>
                    <a:pt x="885" y="294"/>
                  </a:lnTo>
                  <a:lnTo>
                    <a:pt x="883" y="294"/>
                  </a:lnTo>
                  <a:lnTo>
                    <a:pt x="881" y="296"/>
                  </a:lnTo>
                  <a:lnTo>
                    <a:pt x="881" y="298"/>
                  </a:lnTo>
                  <a:lnTo>
                    <a:pt x="881" y="302"/>
                  </a:lnTo>
                  <a:lnTo>
                    <a:pt x="881" y="304"/>
                  </a:lnTo>
                  <a:lnTo>
                    <a:pt x="881" y="306"/>
                  </a:lnTo>
                  <a:lnTo>
                    <a:pt x="881" y="308"/>
                  </a:lnTo>
                  <a:lnTo>
                    <a:pt x="879" y="308"/>
                  </a:lnTo>
                  <a:lnTo>
                    <a:pt x="879" y="309"/>
                  </a:lnTo>
                  <a:lnTo>
                    <a:pt x="879" y="311"/>
                  </a:lnTo>
                  <a:lnTo>
                    <a:pt x="881" y="311"/>
                  </a:lnTo>
                  <a:lnTo>
                    <a:pt x="883" y="309"/>
                  </a:lnTo>
                  <a:lnTo>
                    <a:pt x="889" y="306"/>
                  </a:lnTo>
                  <a:lnTo>
                    <a:pt x="891" y="306"/>
                  </a:lnTo>
                  <a:lnTo>
                    <a:pt x="893" y="304"/>
                  </a:lnTo>
                  <a:lnTo>
                    <a:pt x="893" y="300"/>
                  </a:lnTo>
                  <a:lnTo>
                    <a:pt x="895" y="298"/>
                  </a:lnTo>
                  <a:lnTo>
                    <a:pt x="895" y="296"/>
                  </a:lnTo>
                  <a:lnTo>
                    <a:pt x="899" y="294"/>
                  </a:lnTo>
                  <a:lnTo>
                    <a:pt x="900" y="294"/>
                  </a:lnTo>
                  <a:lnTo>
                    <a:pt x="904" y="292"/>
                  </a:lnTo>
                  <a:lnTo>
                    <a:pt x="908" y="290"/>
                  </a:lnTo>
                  <a:lnTo>
                    <a:pt x="910" y="290"/>
                  </a:lnTo>
                  <a:lnTo>
                    <a:pt x="912" y="288"/>
                  </a:lnTo>
                  <a:lnTo>
                    <a:pt x="914" y="286"/>
                  </a:lnTo>
                  <a:lnTo>
                    <a:pt x="914" y="284"/>
                  </a:lnTo>
                  <a:lnTo>
                    <a:pt x="918" y="283"/>
                  </a:lnTo>
                  <a:lnTo>
                    <a:pt x="920" y="281"/>
                  </a:lnTo>
                  <a:lnTo>
                    <a:pt x="922" y="279"/>
                  </a:lnTo>
                  <a:lnTo>
                    <a:pt x="927" y="279"/>
                  </a:lnTo>
                  <a:lnTo>
                    <a:pt x="931" y="277"/>
                  </a:lnTo>
                  <a:lnTo>
                    <a:pt x="931" y="275"/>
                  </a:lnTo>
                  <a:lnTo>
                    <a:pt x="933" y="275"/>
                  </a:lnTo>
                  <a:lnTo>
                    <a:pt x="931" y="273"/>
                  </a:lnTo>
                  <a:lnTo>
                    <a:pt x="933" y="271"/>
                  </a:lnTo>
                  <a:lnTo>
                    <a:pt x="931" y="267"/>
                  </a:lnTo>
                  <a:lnTo>
                    <a:pt x="933" y="267"/>
                  </a:lnTo>
                  <a:lnTo>
                    <a:pt x="935" y="265"/>
                  </a:lnTo>
                  <a:lnTo>
                    <a:pt x="939" y="263"/>
                  </a:lnTo>
                  <a:lnTo>
                    <a:pt x="941" y="263"/>
                  </a:lnTo>
                  <a:lnTo>
                    <a:pt x="943" y="265"/>
                  </a:lnTo>
                  <a:lnTo>
                    <a:pt x="945" y="265"/>
                  </a:lnTo>
                  <a:lnTo>
                    <a:pt x="948" y="269"/>
                  </a:lnTo>
                  <a:lnTo>
                    <a:pt x="950" y="269"/>
                  </a:lnTo>
                  <a:lnTo>
                    <a:pt x="952" y="269"/>
                  </a:lnTo>
                  <a:lnTo>
                    <a:pt x="954" y="269"/>
                  </a:lnTo>
                  <a:lnTo>
                    <a:pt x="956" y="271"/>
                  </a:lnTo>
                  <a:lnTo>
                    <a:pt x="956" y="273"/>
                  </a:lnTo>
                  <a:lnTo>
                    <a:pt x="958" y="273"/>
                  </a:lnTo>
                  <a:lnTo>
                    <a:pt x="958" y="271"/>
                  </a:lnTo>
                  <a:lnTo>
                    <a:pt x="962" y="271"/>
                  </a:lnTo>
                  <a:lnTo>
                    <a:pt x="964" y="269"/>
                  </a:lnTo>
                  <a:lnTo>
                    <a:pt x="968" y="271"/>
                  </a:lnTo>
                  <a:lnTo>
                    <a:pt x="970" y="273"/>
                  </a:lnTo>
                  <a:lnTo>
                    <a:pt x="972" y="271"/>
                  </a:lnTo>
                  <a:lnTo>
                    <a:pt x="972" y="267"/>
                  </a:lnTo>
                  <a:lnTo>
                    <a:pt x="973" y="265"/>
                  </a:lnTo>
                  <a:lnTo>
                    <a:pt x="973" y="263"/>
                  </a:lnTo>
                  <a:lnTo>
                    <a:pt x="975" y="263"/>
                  </a:lnTo>
                  <a:lnTo>
                    <a:pt x="975" y="261"/>
                  </a:lnTo>
                  <a:lnTo>
                    <a:pt x="977" y="261"/>
                  </a:lnTo>
                  <a:lnTo>
                    <a:pt x="979" y="261"/>
                  </a:lnTo>
                  <a:lnTo>
                    <a:pt x="981" y="261"/>
                  </a:lnTo>
                  <a:lnTo>
                    <a:pt x="983" y="261"/>
                  </a:lnTo>
                  <a:lnTo>
                    <a:pt x="985" y="260"/>
                  </a:lnTo>
                  <a:lnTo>
                    <a:pt x="983" y="258"/>
                  </a:lnTo>
                  <a:lnTo>
                    <a:pt x="983" y="256"/>
                  </a:lnTo>
                  <a:lnTo>
                    <a:pt x="983" y="254"/>
                  </a:lnTo>
                  <a:lnTo>
                    <a:pt x="981" y="254"/>
                  </a:lnTo>
                  <a:lnTo>
                    <a:pt x="981" y="252"/>
                  </a:lnTo>
                  <a:lnTo>
                    <a:pt x="981" y="250"/>
                  </a:lnTo>
                  <a:lnTo>
                    <a:pt x="983" y="250"/>
                  </a:lnTo>
                  <a:lnTo>
                    <a:pt x="985" y="250"/>
                  </a:lnTo>
                  <a:lnTo>
                    <a:pt x="987" y="250"/>
                  </a:lnTo>
                  <a:lnTo>
                    <a:pt x="989" y="252"/>
                  </a:lnTo>
                  <a:lnTo>
                    <a:pt x="989" y="254"/>
                  </a:lnTo>
                  <a:lnTo>
                    <a:pt x="991" y="254"/>
                  </a:lnTo>
                  <a:lnTo>
                    <a:pt x="993" y="256"/>
                  </a:lnTo>
                  <a:lnTo>
                    <a:pt x="995" y="256"/>
                  </a:lnTo>
                  <a:lnTo>
                    <a:pt x="996" y="254"/>
                  </a:lnTo>
                  <a:lnTo>
                    <a:pt x="996" y="252"/>
                  </a:lnTo>
                  <a:lnTo>
                    <a:pt x="996" y="250"/>
                  </a:lnTo>
                  <a:lnTo>
                    <a:pt x="996" y="248"/>
                  </a:lnTo>
                  <a:lnTo>
                    <a:pt x="998" y="248"/>
                  </a:lnTo>
                  <a:lnTo>
                    <a:pt x="1000" y="250"/>
                  </a:lnTo>
                  <a:lnTo>
                    <a:pt x="1002" y="250"/>
                  </a:lnTo>
                  <a:lnTo>
                    <a:pt x="1004" y="250"/>
                  </a:lnTo>
                  <a:lnTo>
                    <a:pt x="1004" y="248"/>
                  </a:lnTo>
                  <a:lnTo>
                    <a:pt x="1004" y="244"/>
                  </a:lnTo>
                  <a:lnTo>
                    <a:pt x="1006" y="242"/>
                  </a:lnTo>
                  <a:lnTo>
                    <a:pt x="1008" y="242"/>
                  </a:lnTo>
                  <a:lnTo>
                    <a:pt x="1010" y="244"/>
                  </a:lnTo>
                  <a:lnTo>
                    <a:pt x="1012" y="246"/>
                  </a:lnTo>
                  <a:lnTo>
                    <a:pt x="1014" y="246"/>
                  </a:lnTo>
                  <a:lnTo>
                    <a:pt x="1016" y="246"/>
                  </a:lnTo>
                  <a:lnTo>
                    <a:pt x="1016" y="244"/>
                  </a:lnTo>
                  <a:lnTo>
                    <a:pt x="1016" y="242"/>
                  </a:lnTo>
                  <a:lnTo>
                    <a:pt x="1014" y="240"/>
                  </a:lnTo>
                  <a:lnTo>
                    <a:pt x="1014" y="238"/>
                  </a:lnTo>
                  <a:lnTo>
                    <a:pt x="1016" y="236"/>
                  </a:lnTo>
                  <a:lnTo>
                    <a:pt x="1018" y="236"/>
                  </a:lnTo>
                  <a:lnTo>
                    <a:pt x="1020" y="238"/>
                  </a:lnTo>
                  <a:lnTo>
                    <a:pt x="1021" y="238"/>
                  </a:lnTo>
                  <a:lnTo>
                    <a:pt x="1021" y="240"/>
                  </a:lnTo>
                  <a:lnTo>
                    <a:pt x="1023" y="238"/>
                  </a:lnTo>
                  <a:lnTo>
                    <a:pt x="1025" y="236"/>
                  </a:lnTo>
                  <a:lnTo>
                    <a:pt x="1027" y="236"/>
                  </a:lnTo>
                  <a:lnTo>
                    <a:pt x="1029" y="233"/>
                  </a:lnTo>
                  <a:lnTo>
                    <a:pt x="1031" y="231"/>
                  </a:lnTo>
                  <a:lnTo>
                    <a:pt x="1031" y="229"/>
                  </a:lnTo>
                  <a:lnTo>
                    <a:pt x="1033" y="227"/>
                  </a:lnTo>
                  <a:lnTo>
                    <a:pt x="1033" y="225"/>
                  </a:lnTo>
                  <a:lnTo>
                    <a:pt x="1039" y="219"/>
                  </a:lnTo>
                  <a:lnTo>
                    <a:pt x="1043" y="213"/>
                  </a:lnTo>
                  <a:lnTo>
                    <a:pt x="1046" y="212"/>
                  </a:lnTo>
                  <a:lnTo>
                    <a:pt x="1048" y="212"/>
                  </a:lnTo>
                  <a:lnTo>
                    <a:pt x="1048" y="215"/>
                  </a:lnTo>
                  <a:lnTo>
                    <a:pt x="1050" y="217"/>
                  </a:lnTo>
                  <a:lnTo>
                    <a:pt x="1052" y="215"/>
                  </a:lnTo>
                  <a:lnTo>
                    <a:pt x="1054" y="215"/>
                  </a:lnTo>
                  <a:lnTo>
                    <a:pt x="1056" y="213"/>
                  </a:lnTo>
                  <a:lnTo>
                    <a:pt x="1060" y="212"/>
                  </a:lnTo>
                  <a:lnTo>
                    <a:pt x="1062" y="210"/>
                  </a:lnTo>
                  <a:lnTo>
                    <a:pt x="1062" y="208"/>
                  </a:lnTo>
                  <a:lnTo>
                    <a:pt x="1066" y="204"/>
                  </a:lnTo>
                  <a:lnTo>
                    <a:pt x="1066" y="202"/>
                  </a:lnTo>
                  <a:lnTo>
                    <a:pt x="1066" y="200"/>
                  </a:lnTo>
                  <a:lnTo>
                    <a:pt x="1066" y="198"/>
                  </a:lnTo>
                  <a:lnTo>
                    <a:pt x="1066" y="196"/>
                  </a:lnTo>
                  <a:lnTo>
                    <a:pt x="1068" y="194"/>
                  </a:lnTo>
                  <a:lnTo>
                    <a:pt x="1069" y="194"/>
                  </a:lnTo>
                  <a:lnTo>
                    <a:pt x="1071" y="192"/>
                  </a:lnTo>
                  <a:lnTo>
                    <a:pt x="1075" y="192"/>
                  </a:lnTo>
                  <a:lnTo>
                    <a:pt x="1077" y="190"/>
                  </a:lnTo>
                  <a:lnTo>
                    <a:pt x="1079" y="188"/>
                  </a:lnTo>
                  <a:lnTo>
                    <a:pt x="1079" y="187"/>
                  </a:lnTo>
                  <a:lnTo>
                    <a:pt x="1081" y="187"/>
                  </a:lnTo>
                  <a:lnTo>
                    <a:pt x="1083" y="187"/>
                  </a:lnTo>
                  <a:lnTo>
                    <a:pt x="1085" y="185"/>
                  </a:lnTo>
                  <a:lnTo>
                    <a:pt x="1089" y="185"/>
                  </a:lnTo>
                  <a:lnTo>
                    <a:pt x="1089" y="183"/>
                  </a:lnTo>
                  <a:lnTo>
                    <a:pt x="1089" y="181"/>
                  </a:lnTo>
                  <a:lnTo>
                    <a:pt x="1091" y="181"/>
                  </a:lnTo>
                  <a:lnTo>
                    <a:pt x="1091" y="179"/>
                  </a:lnTo>
                  <a:lnTo>
                    <a:pt x="1091" y="177"/>
                  </a:lnTo>
                  <a:lnTo>
                    <a:pt x="1089" y="175"/>
                  </a:lnTo>
                  <a:lnTo>
                    <a:pt x="1089" y="173"/>
                  </a:lnTo>
                  <a:lnTo>
                    <a:pt x="1091" y="173"/>
                  </a:lnTo>
                  <a:lnTo>
                    <a:pt x="1093" y="173"/>
                  </a:lnTo>
                  <a:lnTo>
                    <a:pt x="1094" y="173"/>
                  </a:lnTo>
                  <a:lnTo>
                    <a:pt x="1094" y="175"/>
                  </a:lnTo>
                  <a:lnTo>
                    <a:pt x="1098" y="179"/>
                  </a:lnTo>
                  <a:lnTo>
                    <a:pt x="1100" y="181"/>
                  </a:lnTo>
                  <a:lnTo>
                    <a:pt x="1102" y="181"/>
                  </a:lnTo>
                  <a:lnTo>
                    <a:pt x="1102" y="183"/>
                  </a:lnTo>
                  <a:lnTo>
                    <a:pt x="1104" y="185"/>
                  </a:lnTo>
                  <a:lnTo>
                    <a:pt x="1100" y="188"/>
                  </a:lnTo>
                  <a:lnTo>
                    <a:pt x="1100" y="190"/>
                  </a:lnTo>
                  <a:lnTo>
                    <a:pt x="1098" y="192"/>
                  </a:lnTo>
                  <a:lnTo>
                    <a:pt x="1100" y="192"/>
                  </a:lnTo>
                  <a:lnTo>
                    <a:pt x="1102" y="192"/>
                  </a:lnTo>
                  <a:lnTo>
                    <a:pt x="1104" y="192"/>
                  </a:lnTo>
                  <a:lnTo>
                    <a:pt x="1106" y="190"/>
                  </a:lnTo>
                  <a:lnTo>
                    <a:pt x="1108" y="190"/>
                  </a:lnTo>
                  <a:lnTo>
                    <a:pt x="1112" y="190"/>
                  </a:lnTo>
                  <a:lnTo>
                    <a:pt x="1114" y="188"/>
                  </a:lnTo>
                  <a:lnTo>
                    <a:pt x="1119" y="188"/>
                  </a:lnTo>
                  <a:lnTo>
                    <a:pt x="1123" y="187"/>
                  </a:lnTo>
                  <a:lnTo>
                    <a:pt x="1125" y="185"/>
                  </a:lnTo>
                  <a:lnTo>
                    <a:pt x="1127" y="185"/>
                  </a:lnTo>
                  <a:lnTo>
                    <a:pt x="1127" y="183"/>
                  </a:lnTo>
                  <a:lnTo>
                    <a:pt x="1131" y="183"/>
                  </a:lnTo>
                  <a:lnTo>
                    <a:pt x="1133" y="183"/>
                  </a:lnTo>
                  <a:lnTo>
                    <a:pt x="1135" y="183"/>
                  </a:lnTo>
                  <a:lnTo>
                    <a:pt x="1137" y="183"/>
                  </a:lnTo>
                  <a:lnTo>
                    <a:pt x="1139" y="181"/>
                  </a:lnTo>
                  <a:lnTo>
                    <a:pt x="1141" y="179"/>
                  </a:lnTo>
                  <a:lnTo>
                    <a:pt x="1142" y="179"/>
                  </a:lnTo>
                  <a:lnTo>
                    <a:pt x="1144" y="179"/>
                  </a:lnTo>
                  <a:lnTo>
                    <a:pt x="1144" y="177"/>
                  </a:lnTo>
                  <a:lnTo>
                    <a:pt x="1146" y="175"/>
                  </a:lnTo>
                  <a:lnTo>
                    <a:pt x="1148" y="175"/>
                  </a:lnTo>
                  <a:lnTo>
                    <a:pt x="1150" y="175"/>
                  </a:lnTo>
                  <a:lnTo>
                    <a:pt x="1152" y="175"/>
                  </a:lnTo>
                  <a:lnTo>
                    <a:pt x="1154" y="177"/>
                  </a:lnTo>
                  <a:lnTo>
                    <a:pt x="1156" y="177"/>
                  </a:lnTo>
                  <a:lnTo>
                    <a:pt x="1160" y="175"/>
                  </a:lnTo>
                  <a:lnTo>
                    <a:pt x="1162" y="173"/>
                  </a:lnTo>
                  <a:lnTo>
                    <a:pt x="1164" y="175"/>
                  </a:lnTo>
                  <a:lnTo>
                    <a:pt x="1165" y="175"/>
                  </a:lnTo>
                  <a:lnTo>
                    <a:pt x="1165" y="173"/>
                  </a:lnTo>
                  <a:lnTo>
                    <a:pt x="1165" y="171"/>
                  </a:lnTo>
                  <a:lnTo>
                    <a:pt x="1165" y="169"/>
                  </a:lnTo>
                  <a:lnTo>
                    <a:pt x="1165" y="167"/>
                  </a:lnTo>
                  <a:lnTo>
                    <a:pt x="1167" y="165"/>
                  </a:lnTo>
                  <a:lnTo>
                    <a:pt x="1169" y="165"/>
                  </a:lnTo>
                  <a:lnTo>
                    <a:pt x="1171" y="167"/>
                  </a:lnTo>
                  <a:lnTo>
                    <a:pt x="1171" y="171"/>
                  </a:lnTo>
                  <a:lnTo>
                    <a:pt x="1175" y="175"/>
                  </a:lnTo>
                  <a:lnTo>
                    <a:pt x="1175" y="177"/>
                  </a:lnTo>
                  <a:lnTo>
                    <a:pt x="1177" y="175"/>
                  </a:lnTo>
                  <a:lnTo>
                    <a:pt x="1179" y="175"/>
                  </a:lnTo>
                  <a:lnTo>
                    <a:pt x="1181" y="173"/>
                  </a:lnTo>
                  <a:lnTo>
                    <a:pt x="1181" y="171"/>
                  </a:lnTo>
                  <a:lnTo>
                    <a:pt x="1181" y="169"/>
                  </a:lnTo>
                  <a:lnTo>
                    <a:pt x="1183" y="169"/>
                  </a:lnTo>
                  <a:lnTo>
                    <a:pt x="1183" y="167"/>
                  </a:lnTo>
                  <a:lnTo>
                    <a:pt x="1183" y="169"/>
                  </a:lnTo>
                  <a:lnTo>
                    <a:pt x="1185" y="169"/>
                  </a:lnTo>
                  <a:lnTo>
                    <a:pt x="1185" y="171"/>
                  </a:lnTo>
                  <a:lnTo>
                    <a:pt x="1185" y="173"/>
                  </a:lnTo>
                  <a:lnTo>
                    <a:pt x="1187" y="173"/>
                  </a:lnTo>
                  <a:lnTo>
                    <a:pt x="1192" y="179"/>
                  </a:lnTo>
                  <a:lnTo>
                    <a:pt x="1192" y="181"/>
                  </a:lnTo>
                  <a:lnTo>
                    <a:pt x="1198" y="188"/>
                  </a:lnTo>
                  <a:lnTo>
                    <a:pt x="1198" y="194"/>
                  </a:lnTo>
                  <a:lnTo>
                    <a:pt x="1196" y="200"/>
                  </a:lnTo>
                  <a:lnTo>
                    <a:pt x="1196" y="206"/>
                  </a:lnTo>
                  <a:lnTo>
                    <a:pt x="1196" y="208"/>
                  </a:lnTo>
                  <a:lnTo>
                    <a:pt x="1198" y="213"/>
                  </a:lnTo>
                  <a:lnTo>
                    <a:pt x="1200" y="233"/>
                  </a:lnTo>
                  <a:lnTo>
                    <a:pt x="1200" y="235"/>
                  </a:lnTo>
                  <a:lnTo>
                    <a:pt x="1200" y="240"/>
                  </a:lnTo>
                  <a:lnTo>
                    <a:pt x="1196" y="246"/>
                  </a:lnTo>
                  <a:lnTo>
                    <a:pt x="1196" y="252"/>
                  </a:lnTo>
                  <a:lnTo>
                    <a:pt x="1194" y="252"/>
                  </a:lnTo>
                  <a:lnTo>
                    <a:pt x="1194" y="256"/>
                  </a:lnTo>
                  <a:lnTo>
                    <a:pt x="1194" y="260"/>
                  </a:lnTo>
                  <a:lnTo>
                    <a:pt x="1192" y="261"/>
                  </a:lnTo>
                  <a:lnTo>
                    <a:pt x="1190" y="265"/>
                  </a:lnTo>
                  <a:lnTo>
                    <a:pt x="1189" y="269"/>
                  </a:lnTo>
                  <a:lnTo>
                    <a:pt x="1187" y="271"/>
                  </a:lnTo>
                  <a:lnTo>
                    <a:pt x="1187" y="273"/>
                  </a:lnTo>
                  <a:lnTo>
                    <a:pt x="1185" y="281"/>
                  </a:lnTo>
                  <a:lnTo>
                    <a:pt x="1185" y="288"/>
                  </a:lnTo>
                  <a:lnTo>
                    <a:pt x="1187" y="294"/>
                  </a:lnTo>
                  <a:lnTo>
                    <a:pt x="1187" y="298"/>
                  </a:lnTo>
                  <a:lnTo>
                    <a:pt x="1187" y="302"/>
                  </a:lnTo>
                  <a:lnTo>
                    <a:pt x="1187" y="304"/>
                  </a:lnTo>
                  <a:lnTo>
                    <a:pt x="1189" y="306"/>
                  </a:lnTo>
                  <a:lnTo>
                    <a:pt x="1185" y="309"/>
                  </a:lnTo>
                  <a:lnTo>
                    <a:pt x="1181" y="313"/>
                  </a:lnTo>
                  <a:lnTo>
                    <a:pt x="1177" y="315"/>
                  </a:lnTo>
                  <a:lnTo>
                    <a:pt x="1175" y="319"/>
                  </a:lnTo>
                  <a:lnTo>
                    <a:pt x="1173" y="319"/>
                  </a:lnTo>
                  <a:lnTo>
                    <a:pt x="1169" y="321"/>
                  </a:lnTo>
                  <a:lnTo>
                    <a:pt x="1165" y="323"/>
                  </a:lnTo>
                  <a:lnTo>
                    <a:pt x="1162" y="327"/>
                  </a:lnTo>
                  <a:lnTo>
                    <a:pt x="1160" y="329"/>
                  </a:lnTo>
                  <a:lnTo>
                    <a:pt x="1156" y="332"/>
                  </a:lnTo>
                  <a:lnTo>
                    <a:pt x="1152" y="336"/>
                  </a:lnTo>
                  <a:lnTo>
                    <a:pt x="1150" y="336"/>
                  </a:lnTo>
                  <a:lnTo>
                    <a:pt x="1148" y="336"/>
                  </a:lnTo>
                  <a:lnTo>
                    <a:pt x="1144" y="338"/>
                  </a:lnTo>
                  <a:lnTo>
                    <a:pt x="1137" y="338"/>
                  </a:lnTo>
                  <a:lnTo>
                    <a:pt x="1133" y="340"/>
                  </a:lnTo>
                  <a:lnTo>
                    <a:pt x="1131" y="340"/>
                  </a:lnTo>
                  <a:lnTo>
                    <a:pt x="1127" y="342"/>
                  </a:lnTo>
                  <a:lnTo>
                    <a:pt x="1125" y="344"/>
                  </a:lnTo>
                  <a:lnTo>
                    <a:pt x="1123" y="344"/>
                  </a:lnTo>
                  <a:lnTo>
                    <a:pt x="1121" y="346"/>
                  </a:lnTo>
                  <a:lnTo>
                    <a:pt x="1117" y="346"/>
                  </a:lnTo>
                  <a:lnTo>
                    <a:pt x="1112" y="346"/>
                  </a:lnTo>
                  <a:lnTo>
                    <a:pt x="1112" y="344"/>
                  </a:lnTo>
                  <a:lnTo>
                    <a:pt x="1110" y="344"/>
                  </a:lnTo>
                  <a:lnTo>
                    <a:pt x="1106" y="344"/>
                  </a:lnTo>
                  <a:lnTo>
                    <a:pt x="1102" y="344"/>
                  </a:lnTo>
                  <a:lnTo>
                    <a:pt x="1098" y="344"/>
                  </a:lnTo>
                  <a:lnTo>
                    <a:pt x="1096" y="344"/>
                  </a:lnTo>
                  <a:lnTo>
                    <a:pt x="1094" y="344"/>
                  </a:lnTo>
                  <a:lnTo>
                    <a:pt x="1093" y="344"/>
                  </a:lnTo>
                  <a:lnTo>
                    <a:pt x="1093" y="346"/>
                  </a:lnTo>
                  <a:lnTo>
                    <a:pt x="1091" y="348"/>
                  </a:lnTo>
                  <a:lnTo>
                    <a:pt x="1091" y="350"/>
                  </a:lnTo>
                  <a:lnTo>
                    <a:pt x="1091" y="354"/>
                  </a:lnTo>
                  <a:lnTo>
                    <a:pt x="1093" y="359"/>
                  </a:lnTo>
                  <a:lnTo>
                    <a:pt x="1091" y="361"/>
                  </a:lnTo>
                  <a:lnTo>
                    <a:pt x="1091" y="363"/>
                  </a:lnTo>
                  <a:lnTo>
                    <a:pt x="1089" y="363"/>
                  </a:lnTo>
                  <a:lnTo>
                    <a:pt x="1087" y="367"/>
                  </a:lnTo>
                  <a:lnTo>
                    <a:pt x="1085" y="373"/>
                  </a:lnTo>
                  <a:lnTo>
                    <a:pt x="1083" y="371"/>
                  </a:lnTo>
                  <a:lnTo>
                    <a:pt x="1081" y="373"/>
                  </a:lnTo>
                  <a:lnTo>
                    <a:pt x="1081" y="371"/>
                  </a:lnTo>
                  <a:lnTo>
                    <a:pt x="1079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3" y="371"/>
                  </a:lnTo>
                  <a:lnTo>
                    <a:pt x="1071" y="371"/>
                  </a:lnTo>
                  <a:lnTo>
                    <a:pt x="1069" y="371"/>
                  </a:lnTo>
                  <a:lnTo>
                    <a:pt x="1068" y="369"/>
                  </a:lnTo>
                  <a:lnTo>
                    <a:pt x="1066" y="367"/>
                  </a:lnTo>
                  <a:lnTo>
                    <a:pt x="1064" y="367"/>
                  </a:lnTo>
                  <a:lnTo>
                    <a:pt x="1062" y="367"/>
                  </a:lnTo>
                  <a:lnTo>
                    <a:pt x="1062" y="365"/>
                  </a:lnTo>
                  <a:lnTo>
                    <a:pt x="1060" y="361"/>
                  </a:lnTo>
                  <a:lnTo>
                    <a:pt x="1058" y="361"/>
                  </a:lnTo>
                  <a:lnTo>
                    <a:pt x="1056" y="361"/>
                  </a:lnTo>
                  <a:lnTo>
                    <a:pt x="1058" y="359"/>
                  </a:lnTo>
                  <a:lnTo>
                    <a:pt x="1056" y="359"/>
                  </a:lnTo>
                  <a:lnTo>
                    <a:pt x="1054" y="359"/>
                  </a:lnTo>
                  <a:lnTo>
                    <a:pt x="1052" y="361"/>
                  </a:lnTo>
                  <a:lnTo>
                    <a:pt x="1050" y="359"/>
                  </a:lnTo>
                  <a:lnTo>
                    <a:pt x="1050" y="357"/>
                  </a:lnTo>
                  <a:lnTo>
                    <a:pt x="1048" y="359"/>
                  </a:lnTo>
                  <a:lnTo>
                    <a:pt x="1048" y="361"/>
                  </a:lnTo>
                  <a:lnTo>
                    <a:pt x="1045" y="367"/>
                  </a:lnTo>
                  <a:lnTo>
                    <a:pt x="1045" y="371"/>
                  </a:lnTo>
                  <a:lnTo>
                    <a:pt x="1043" y="371"/>
                  </a:lnTo>
                  <a:lnTo>
                    <a:pt x="1043" y="373"/>
                  </a:lnTo>
                  <a:lnTo>
                    <a:pt x="1043" y="375"/>
                  </a:lnTo>
                  <a:lnTo>
                    <a:pt x="1043" y="377"/>
                  </a:lnTo>
                  <a:lnTo>
                    <a:pt x="1045" y="377"/>
                  </a:lnTo>
                  <a:lnTo>
                    <a:pt x="1043" y="382"/>
                  </a:lnTo>
                  <a:lnTo>
                    <a:pt x="1043" y="384"/>
                  </a:lnTo>
                  <a:lnTo>
                    <a:pt x="1043" y="388"/>
                  </a:lnTo>
                  <a:lnTo>
                    <a:pt x="1041" y="388"/>
                  </a:lnTo>
                  <a:lnTo>
                    <a:pt x="1039" y="392"/>
                  </a:lnTo>
                  <a:lnTo>
                    <a:pt x="1039" y="394"/>
                  </a:lnTo>
                  <a:lnTo>
                    <a:pt x="1039" y="396"/>
                  </a:lnTo>
                  <a:lnTo>
                    <a:pt x="1039" y="398"/>
                  </a:lnTo>
                  <a:lnTo>
                    <a:pt x="1041" y="398"/>
                  </a:lnTo>
                  <a:lnTo>
                    <a:pt x="1039" y="400"/>
                  </a:lnTo>
                  <a:lnTo>
                    <a:pt x="1039" y="404"/>
                  </a:lnTo>
                  <a:lnTo>
                    <a:pt x="1039" y="407"/>
                  </a:lnTo>
                  <a:lnTo>
                    <a:pt x="1039" y="411"/>
                  </a:lnTo>
                  <a:lnTo>
                    <a:pt x="1041" y="411"/>
                  </a:lnTo>
                  <a:lnTo>
                    <a:pt x="1041" y="413"/>
                  </a:lnTo>
                  <a:lnTo>
                    <a:pt x="1039" y="415"/>
                  </a:lnTo>
                  <a:lnTo>
                    <a:pt x="1037" y="417"/>
                  </a:lnTo>
                  <a:lnTo>
                    <a:pt x="1037" y="419"/>
                  </a:lnTo>
                  <a:lnTo>
                    <a:pt x="1039" y="421"/>
                  </a:lnTo>
                  <a:lnTo>
                    <a:pt x="1039" y="423"/>
                  </a:lnTo>
                  <a:lnTo>
                    <a:pt x="1039" y="427"/>
                  </a:lnTo>
                  <a:lnTo>
                    <a:pt x="1039" y="428"/>
                  </a:lnTo>
                  <a:lnTo>
                    <a:pt x="1039" y="432"/>
                  </a:lnTo>
                  <a:lnTo>
                    <a:pt x="1039" y="436"/>
                  </a:lnTo>
                  <a:lnTo>
                    <a:pt x="1039" y="438"/>
                  </a:lnTo>
                  <a:lnTo>
                    <a:pt x="1041" y="440"/>
                  </a:lnTo>
                  <a:lnTo>
                    <a:pt x="1043" y="442"/>
                  </a:lnTo>
                  <a:lnTo>
                    <a:pt x="1043" y="444"/>
                  </a:lnTo>
                  <a:lnTo>
                    <a:pt x="1043" y="446"/>
                  </a:lnTo>
                  <a:lnTo>
                    <a:pt x="1045" y="448"/>
                  </a:lnTo>
                  <a:lnTo>
                    <a:pt x="1045" y="450"/>
                  </a:lnTo>
                  <a:lnTo>
                    <a:pt x="1043" y="453"/>
                  </a:lnTo>
                  <a:lnTo>
                    <a:pt x="1043" y="455"/>
                  </a:lnTo>
                  <a:lnTo>
                    <a:pt x="1041" y="457"/>
                  </a:lnTo>
                  <a:lnTo>
                    <a:pt x="1041" y="459"/>
                  </a:lnTo>
                  <a:lnTo>
                    <a:pt x="1041" y="461"/>
                  </a:lnTo>
                  <a:lnTo>
                    <a:pt x="1039" y="463"/>
                  </a:lnTo>
                  <a:lnTo>
                    <a:pt x="1037" y="463"/>
                  </a:lnTo>
                  <a:lnTo>
                    <a:pt x="1035" y="465"/>
                  </a:lnTo>
                  <a:lnTo>
                    <a:pt x="1033" y="465"/>
                  </a:lnTo>
                  <a:lnTo>
                    <a:pt x="1031" y="465"/>
                  </a:lnTo>
                  <a:lnTo>
                    <a:pt x="1029" y="465"/>
                  </a:lnTo>
                  <a:lnTo>
                    <a:pt x="1025" y="465"/>
                  </a:lnTo>
                  <a:lnTo>
                    <a:pt x="1023" y="463"/>
                  </a:lnTo>
                  <a:lnTo>
                    <a:pt x="1021" y="463"/>
                  </a:lnTo>
                  <a:lnTo>
                    <a:pt x="1020" y="463"/>
                  </a:lnTo>
                  <a:lnTo>
                    <a:pt x="1018" y="463"/>
                  </a:lnTo>
                  <a:lnTo>
                    <a:pt x="1016" y="463"/>
                  </a:lnTo>
                  <a:lnTo>
                    <a:pt x="1016" y="465"/>
                  </a:lnTo>
                  <a:lnTo>
                    <a:pt x="1014" y="465"/>
                  </a:lnTo>
                  <a:lnTo>
                    <a:pt x="1012" y="463"/>
                  </a:lnTo>
                  <a:lnTo>
                    <a:pt x="1010" y="463"/>
                  </a:lnTo>
                  <a:lnTo>
                    <a:pt x="1010" y="465"/>
                  </a:lnTo>
                  <a:lnTo>
                    <a:pt x="1008" y="465"/>
                  </a:lnTo>
                  <a:lnTo>
                    <a:pt x="1008" y="463"/>
                  </a:lnTo>
                  <a:lnTo>
                    <a:pt x="1006" y="465"/>
                  </a:lnTo>
                  <a:lnTo>
                    <a:pt x="1004" y="467"/>
                  </a:lnTo>
                  <a:lnTo>
                    <a:pt x="1002" y="467"/>
                  </a:lnTo>
                  <a:lnTo>
                    <a:pt x="1000" y="469"/>
                  </a:lnTo>
                  <a:lnTo>
                    <a:pt x="1000" y="467"/>
                  </a:lnTo>
                  <a:lnTo>
                    <a:pt x="998" y="467"/>
                  </a:lnTo>
                  <a:lnTo>
                    <a:pt x="996" y="467"/>
                  </a:lnTo>
                  <a:lnTo>
                    <a:pt x="995" y="471"/>
                  </a:lnTo>
                  <a:lnTo>
                    <a:pt x="993" y="473"/>
                  </a:lnTo>
                  <a:lnTo>
                    <a:pt x="991" y="475"/>
                  </a:lnTo>
                  <a:lnTo>
                    <a:pt x="989" y="476"/>
                  </a:lnTo>
                  <a:lnTo>
                    <a:pt x="987" y="478"/>
                  </a:lnTo>
                  <a:lnTo>
                    <a:pt x="987" y="480"/>
                  </a:lnTo>
                  <a:lnTo>
                    <a:pt x="985" y="482"/>
                  </a:lnTo>
                  <a:lnTo>
                    <a:pt x="985" y="484"/>
                  </a:lnTo>
                  <a:lnTo>
                    <a:pt x="985" y="486"/>
                  </a:lnTo>
                  <a:lnTo>
                    <a:pt x="983" y="486"/>
                  </a:lnTo>
                  <a:lnTo>
                    <a:pt x="981" y="484"/>
                  </a:lnTo>
                  <a:lnTo>
                    <a:pt x="981" y="486"/>
                  </a:lnTo>
                  <a:lnTo>
                    <a:pt x="981" y="488"/>
                  </a:lnTo>
                  <a:lnTo>
                    <a:pt x="979" y="490"/>
                  </a:lnTo>
                  <a:lnTo>
                    <a:pt x="979" y="492"/>
                  </a:lnTo>
                  <a:lnTo>
                    <a:pt x="979" y="494"/>
                  </a:lnTo>
                  <a:lnTo>
                    <a:pt x="981" y="494"/>
                  </a:lnTo>
                  <a:lnTo>
                    <a:pt x="979" y="496"/>
                  </a:lnTo>
                  <a:lnTo>
                    <a:pt x="979" y="498"/>
                  </a:lnTo>
                  <a:lnTo>
                    <a:pt x="977" y="498"/>
                  </a:lnTo>
                  <a:lnTo>
                    <a:pt x="975" y="498"/>
                  </a:lnTo>
                  <a:lnTo>
                    <a:pt x="975" y="500"/>
                  </a:lnTo>
                  <a:lnTo>
                    <a:pt x="975" y="501"/>
                  </a:lnTo>
                  <a:lnTo>
                    <a:pt x="973" y="501"/>
                  </a:lnTo>
                  <a:lnTo>
                    <a:pt x="972" y="503"/>
                  </a:lnTo>
                  <a:lnTo>
                    <a:pt x="972" y="505"/>
                  </a:lnTo>
                  <a:lnTo>
                    <a:pt x="970" y="505"/>
                  </a:lnTo>
                  <a:lnTo>
                    <a:pt x="970" y="507"/>
                  </a:lnTo>
                  <a:lnTo>
                    <a:pt x="972" y="509"/>
                  </a:lnTo>
                  <a:lnTo>
                    <a:pt x="972" y="511"/>
                  </a:lnTo>
                  <a:lnTo>
                    <a:pt x="970" y="515"/>
                  </a:lnTo>
                  <a:lnTo>
                    <a:pt x="970" y="517"/>
                  </a:lnTo>
                  <a:lnTo>
                    <a:pt x="970" y="519"/>
                  </a:lnTo>
                  <a:lnTo>
                    <a:pt x="968" y="523"/>
                  </a:lnTo>
                  <a:lnTo>
                    <a:pt x="966" y="521"/>
                  </a:lnTo>
                  <a:lnTo>
                    <a:pt x="966" y="519"/>
                  </a:lnTo>
                  <a:lnTo>
                    <a:pt x="964" y="517"/>
                  </a:lnTo>
                  <a:lnTo>
                    <a:pt x="962" y="515"/>
                  </a:lnTo>
                  <a:lnTo>
                    <a:pt x="962" y="513"/>
                  </a:lnTo>
                  <a:lnTo>
                    <a:pt x="960" y="511"/>
                  </a:lnTo>
                  <a:lnTo>
                    <a:pt x="960" y="509"/>
                  </a:lnTo>
                  <a:lnTo>
                    <a:pt x="958" y="507"/>
                  </a:lnTo>
                  <a:lnTo>
                    <a:pt x="960" y="507"/>
                  </a:lnTo>
                  <a:lnTo>
                    <a:pt x="962" y="507"/>
                  </a:lnTo>
                  <a:lnTo>
                    <a:pt x="960" y="505"/>
                  </a:lnTo>
                  <a:lnTo>
                    <a:pt x="960" y="503"/>
                  </a:lnTo>
                  <a:lnTo>
                    <a:pt x="958" y="503"/>
                  </a:lnTo>
                  <a:lnTo>
                    <a:pt x="958" y="505"/>
                  </a:lnTo>
                  <a:lnTo>
                    <a:pt x="956" y="503"/>
                  </a:lnTo>
                  <a:lnTo>
                    <a:pt x="956" y="501"/>
                  </a:lnTo>
                  <a:lnTo>
                    <a:pt x="956" y="500"/>
                  </a:lnTo>
                  <a:lnTo>
                    <a:pt x="954" y="500"/>
                  </a:lnTo>
                  <a:lnTo>
                    <a:pt x="952" y="500"/>
                  </a:lnTo>
                  <a:lnTo>
                    <a:pt x="952" y="501"/>
                  </a:lnTo>
                  <a:lnTo>
                    <a:pt x="950" y="501"/>
                  </a:lnTo>
                  <a:lnTo>
                    <a:pt x="948" y="500"/>
                  </a:lnTo>
                  <a:lnTo>
                    <a:pt x="947" y="498"/>
                  </a:lnTo>
                  <a:lnTo>
                    <a:pt x="947" y="500"/>
                  </a:lnTo>
                  <a:lnTo>
                    <a:pt x="945" y="500"/>
                  </a:lnTo>
                  <a:lnTo>
                    <a:pt x="943" y="500"/>
                  </a:lnTo>
                  <a:lnTo>
                    <a:pt x="941" y="498"/>
                  </a:lnTo>
                  <a:lnTo>
                    <a:pt x="939" y="498"/>
                  </a:lnTo>
                  <a:lnTo>
                    <a:pt x="939" y="496"/>
                  </a:lnTo>
                  <a:lnTo>
                    <a:pt x="937" y="494"/>
                  </a:lnTo>
                  <a:lnTo>
                    <a:pt x="935" y="494"/>
                  </a:lnTo>
                  <a:lnTo>
                    <a:pt x="933" y="494"/>
                  </a:lnTo>
                  <a:lnTo>
                    <a:pt x="933" y="492"/>
                  </a:lnTo>
                  <a:lnTo>
                    <a:pt x="931" y="494"/>
                  </a:lnTo>
                  <a:lnTo>
                    <a:pt x="929" y="494"/>
                  </a:lnTo>
                  <a:lnTo>
                    <a:pt x="927" y="496"/>
                  </a:lnTo>
                  <a:lnTo>
                    <a:pt x="927" y="498"/>
                  </a:lnTo>
                  <a:lnTo>
                    <a:pt x="925" y="498"/>
                  </a:lnTo>
                  <a:lnTo>
                    <a:pt x="924" y="500"/>
                  </a:lnTo>
                  <a:lnTo>
                    <a:pt x="924" y="501"/>
                  </a:lnTo>
                  <a:lnTo>
                    <a:pt x="922" y="500"/>
                  </a:lnTo>
                  <a:lnTo>
                    <a:pt x="920" y="500"/>
                  </a:lnTo>
                  <a:lnTo>
                    <a:pt x="918" y="501"/>
                  </a:lnTo>
                  <a:lnTo>
                    <a:pt x="914" y="503"/>
                  </a:lnTo>
                  <a:lnTo>
                    <a:pt x="916" y="505"/>
                  </a:lnTo>
                  <a:lnTo>
                    <a:pt x="916" y="507"/>
                  </a:lnTo>
                  <a:lnTo>
                    <a:pt x="918" y="509"/>
                  </a:lnTo>
                  <a:lnTo>
                    <a:pt x="918" y="511"/>
                  </a:lnTo>
                  <a:lnTo>
                    <a:pt x="914" y="513"/>
                  </a:lnTo>
                  <a:lnTo>
                    <a:pt x="914" y="515"/>
                  </a:lnTo>
                  <a:lnTo>
                    <a:pt x="916" y="517"/>
                  </a:lnTo>
                  <a:lnTo>
                    <a:pt x="918" y="517"/>
                  </a:lnTo>
                  <a:lnTo>
                    <a:pt x="920" y="517"/>
                  </a:lnTo>
                  <a:lnTo>
                    <a:pt x="920" y="519"/>
                  </a:lnTo>
                  <a:lnTo>
                    <a:pt x="920" y="521"/>
                  </a:lnTo>
                  <a:lnTo>
                    <a:pt x="918" y="521"/>
                  </a:lnTo>
                  <a:lnTo>
                    <a:pt x="916" y="521"/>
                  </a:lnTo>
                  <a:lnTo>
                    <a:pt x="914" y="523"/>
                  </a:lnTo>
                  <a:lnTo>
                    <a:pt x="916" y="524"/>
                  </a:lnTo>
                  <a:lnTo>
                    <a:pt x="914" y="524"/>
                  </a:lnTo>
                  <a:lnTo>
                    <a:pt x="912" y="524"/>
                  </a:lnTo>
                  <a:lnTo>
                    <a:pt x="912" y="526"/>
                  </a:lnTo>
                  <a:lnTo>
                    <a:pt x="910" y="526"/>
                  </a:lnTo>
                  <a:lnTo>
                    <a:pt x="908" y="526"/>
                  </a:lnTo>
                  <a:lnTo>
                    <a:pt x="906" y="528"/>
                  </a:lnTo>
                  <a:lnTo>
                    <a:pt x="908" y="528"/>
                  </a:lnTo>
                  <a:lnTo>
                    <a:pt x="908" y="530"/>
                  </a:lnTo>
                  <a:lnTo>
                    <a:pt x="906" y="530"/>
                  </a:lnTo>
                  <a:lnTo>
                    <a:pt x="902" y="530"/>
                  </a:lnTo>
                  <a:lnTo>
                    <a:pt x="900" y="530"/>
                  </a:lnTo>
                  <a:lnTo>
                    <a:pt x="899" y="532"/>
                  </a:lnTo>
                  <a:lnTo>
                    <a:pt x="897" y="532"/>
                  </a:lnTo>
                  <a:lnTo>
                    <a:pt x="897" y="536"/>
                  </a:lnTo>
                  <a:lnTo>
                    <a:pt x="897" y="538"/>
                  </a:lnTo>
                  <a:lnTo>
                    <a:pt x="895" y="538"/>
                  </a:lnTo>
                  <a:lnTo>
                    <a:pt x="895" y="540"/>
                  </a:lnTo>
                  <a:lnTo>
                    <a:pt x="893" y="542"/>
                  </a:lnTo>
                  <a:lnTo>
                    <a:pt x="891" y="540"/>
                  </a:lnTo>
                  <a:lnTo>
                    <a:pt x="889" y="540"/>
                  </a:lnTo>
                  <a:lnTo>
                    <a:pt x="889" y="542"/>
                  </a:lnTo>
                  <a:lnTo>
                    <a:pt x="889" y="544"/>
                  </a:lnTo>
                  <a:lnTo>
                    <a:pt x="889" y="546"/>
                  </a:lnTo>
                  <a:lnTo>
                    <a:pt x="891" y="549"/>
                  </a:lnTo>
                  <a:lnTo>
                    <a:pt x="893" y="553"/>
                  </a:lnTo>
                  <a:lnTo>
                    <a:pt x="893" y="557"/>
                  </a:lnTo>
                  <a:lnTo>
                    <a:pt x="893" y="559"/>
                  </a:lnTo>
                  <a:lnTo>
                    <a:pt x="891" y="561"/>
                  </a:lnTo>
                  <a:lnTo>
                    <a:pt x="889" y="561"/>
                  </a:lnTo>
                  <a:lnTo>
                    <a:pt x="887" y="561"/>
                  </a:lnTo>
                  <a:lnTo>
                    <a:pt x="889" y="563"/>
                  </a:lnTo>
                  <a:lnTo>
                    <a:pt x="889" y="565"/>
                  </a:lnTo>
                  <a:lnTo>
                    <a:pt x="889" y="567"/>
                  </a:lnTo>
                  <a:lnTo>
                    <a:pt x="891" y="569"/>
                  </a:lnTo>
                  <a:lnTo>
                    <a:pt x="889" y="569"/>
                  </a:lnTo>
                  <a:lnTo>
                    <a:pt x="887" y="569"/>
                  </a:lnTo>
                  <a:lnTo>
                    <a:pt x="887" y="571"/>
                  </a:lnTo>
                  <a:lnTo>
                    <a:pt x="887" y="572"/>
                  </a:lnTo>
                  <a:lnTo>
                    <a:pt x="889" y="574"/>
                  </a:lnTo>
                  <a:lnTo>
                    <a:pt x="891" y="574"/>
                  </a:lnTo>
                  <a:lnTo>
                    <a:pt x="891" y="576"/>
                  </a:lnTo>
                  <a:lnTo>
                    <a:pt x="891" y="578"/>
                  </a:lnTo>
                  <a:lnTo>
                    <a:pt x="889" y="578"/>
                  </a:lnTo>
                  <a:lnTo>
                    <a:pt x="887" y="578"/>
                  </a:lnTo>
                  <a:lnTo>
                    <a:pt x="887" y="576"/>
                  </a:lnTo>
                  <a:lnTo>
                    <a:pt x="885" y="576"/>
                  </a:lnTo>
                  <a:lnTo>
                    <a:pt x="885" y="578"/>
                  </a:lnTo>
                  <a:lnTo>
                    <a:pt x="887" y="580"/>
                  </a:lnTo>
                  <a:lnTo>
                    <a:pt x="889" y="580"/>
                  </a:lnTo>
                  <a:lnTo>
                    <a:pt x="889" y="582"/>
                  </a:lnTo>
                  <a:lnTo>
                    <a:pt x="889" y="584"/>
                  </a:lnTo>
                  <a:lnTo>
                    <a:pt x="887" y="584"/>
                  </a:lnTo>
                  <a:lnTo>
                    <a:pt x="887" y="586"/>
                  </a:lnTo>
                  <a:lnTo>
                    <a:pt x="885" y="586"/>
                  </a:lnTo>
                  <a:lnTo>
                    <a:pt x="885" y="584"/>
                  </a:lnTo>
                  <a:lnTo>
                    <a:pt x="885" y="582"/>
                  </a:lnTo>
                  <a:lnTo>
                    <a:pt x="885" y="584"/>
                  </a:lnTo>
                  <a:lnTo>
                    <a:pt x="883" y="586"/>
                  </a:lnTo>
                  <a:lnTo>
                    <a:pt x="883" y="588"/>
                  </a:lnTo>
                  <a:lnTo>
                    <a:pt x="881" y="590"/>
                  </a:lnTo>
                  <a:lnTo>
                    <a:pt x="879" y="590"/>
                  </a:lnTo>
                  <a:lnTo>
                    <a:pt x="877" y="592"/>
                  </a:lnTo>
                  <a:lnTo>
                    <a:pt x="879" y="592"/>
                  </a:lnTo>
                  <a:lnTo>
                    <a:pt x="879" y="594"/>
                  </a:lnTo>
                  <a:lnTo>
                    <a:pt x="877" y="595"/>
                  </a:lnTo>
                  <a:lnTo>
                    <a:pt x="879" y="595"/>
                  </a:lnTo>
                  <a:lnTo>
                    <a:pt x="879" y="597"/>
                  </a:lnTo>
                  <a:lnTo>
                    <a:pt x="881" y="601"/>
                  </a:lnTo>
                  <a:lnTo>
                    <a:pt x="885" y="603"/>
                  </a:lnTo>
                  <a:lnTo>
                    <a:pt x="885" y="605"/>
                  </a:lnTo>
                  <a:lnTo>
                    <a:pt x="883" y="607"/>
                  </a:lnTo>
                  <a:lnTo>
                    <a:pt x="881" y="607"/>
                  </a:lnTo>
                  <a:lnTo>
                    <a:pt x="881" y="605"/>
                  </a:lnTo>
                  <a:lnTo>
                    <a:pt x="879" y="603"/>
                  </a:lnTo>
                  <a:lnTo>
                    <a:pt x="879" y="605"/>
                  </a:lnTo>
                  <a:lnTo>
                    <a:pt x="877" y="607"/>
                  </a:lnTo>
                  <a:lnTo>
                    <a:pt x="877" y="609"/>
                  </a:lnTo>
                  <a:lnTo>
                    <a:pt x="877" y="611"/>
                  </a:lnTo>
                  <a:lnTo>
                    <a:pt x="879" y="613"/>
                  </a:lnTo>
                  <a:lnTo>
                    <a:pt x="879" y="615"/>
                  </a:lnTo>
                  <a:lnTo>
                    <a:pt x="879" y="619"/>
                  </a:lnTo>
                  <a:lnTo>
                    <a:pt x="879" y="626"/>
                  </a:lnTo>
                  <a:lnTo>
                    <a:pt x="881" y="628"/>
                  </a:lnTo>
                  <a:lnTo>
                    <a:pt x="883" y="628"/>
                  </a:lnTo>
                  <a:lnTo>
                    <a:pt x="883" y="630"/>
                  </a:lnTo>
                  <a:lnTo>
                    <a:pt x="885" y="632"/>
                  </a:lnTo>
                  <a:lnTo>
                    <a:pt x="887" y="636"/>
                  </a:lnTo>
                  <a:lnTo>
                    <a:pt x="887" y="638"/>
                  </a:lnTo>
                  <a:lnTo>
                    <a:pt x="885" y="640"/>
                  </a:lnTo>
                  <a:lnTo>
                    <a:pt x="885" y="642"/>
                  </a:lnTo>
                  <a:lnTo>
                    <a:pt x="883" y="640"/>
                  </a:lnTo>
                  <a:lnTo>
                    <a:pt x="881" y="640"/>
                  </a:lnTo>
                  <a:lnTo>
                    <a:pt x="881" y="642"/>
                  </a:lnTo>
                  <a:lnTo>
                    <a:pt x="881" y="643"/>
                  </a:lnTo>
                  <a:lnTo>
                    <a:pt x="881" y="647"/>
                  </a:lnTo>
                  <a:lnTo>
                    <a:pt x="881" y="651"/>
                  </a:lnTo>
                  <a:lnTo>
                    <a:pt x="879" y="653"/>
                  </a:lnTo>
                  <a:lnTo>
                    <a:pt x="879" y="655"/>
                  </a:lnTo>
                  <a:lnTo>
                    <a:pt x="877" y="655"/>
                  </a:lnTo>
                  <a:lnTo>
                    <a:pt x="877" y="653"/>
                  </a:lnTo>
                  <a:lnTo>
                    <a:pt x="876" y="653"/>
                  </a:lnTo>
                  <a:lnTo>
                    <a:pt x="874" y="655"/>
                  </a:lnTo>
                  <a:lnTo>
                    <a:pt x="872" y="657"/>
                  </a:lnTo>
                  <a:lnTo>
                    <a:pt x="872" y="659"/>
                  </a:lnTo>
                  <a:lnTo>
                    <a:pt x="872" y="661"/>
                  </a:lnTo>
                  <a:lnTo>
                    <a:pt x="870" y="663"/>
                  </a:lnTo>
                  <a:lnTo>
                    <a:pt x="868" y="665"/>
                  </a:lnTo>
                  <a:lnTo>
                    <a:pt x="866" y="668"/>
                  </a:lnTo>
                  <a:lnTo>
                    <a:pt x="864" y="668"/>
                  </a:lnTo>
                  <a:lnTo>
                    <a:pt x="862" y="672"/>
                  </a:lnTo>
                  <a:lnTo>
                    <a:pt x="862" y="674"/>
                  </a:lnTo>
                  <a:lnTo>
                    <a:pt x="862" y="676"/>
                  </a:lnTo>
                  <a:lnTo>
                    <a:pt x="862" y="678"/>
                  </a:lnTo>
                  <a:lnTo>
                    <a:pt x="860" y="676"/>
                  </a:lnTo>
                  <a:lnTo>
                    <a:pt x="860" y="678"/>
                  </a:lnTo>
                  <a:lnTo>
                    <a:pt x="858" y="678"/>
                  </a:lnTo>
                  <a:lnTo>
                    <a:pt x="860" y="678"/>
                  </a:lnTo>
                  <a:lnTo>
                    <a:pt x="860" y="680"/>
                  </a:lnTo>
                  <a:lnTo>
                    <a:pt x="862" y="680"/>
                  </a:lnTo>
                  <a:lnTo>
                    <a:pt x="862" y="682"/>
                  </a:lnTo>
                  <a:lnTo>
                    <a:pt x="862" y="684"/>
                  </a:lnTo>
                  <a:lnTo>
                    <a:pt x="860" y="686"/>
                  </a:lnTo>
                  <a:lnTo>
                    <a:pt x="858" y="688"/>
                  </a:lnTo>
                  <a:lnTo>
                    <a:pt x="858" y="690"/>
                  </a:lnTo>
                  <a:lnTo>
                    <a:pt x="860" y="690"/>
                  </a:lnTo>
                  <a:lnTo>
                    <a:pt x="860" y="693"/>
                  </a:lnTo>
                  <a:lnTo>
                    <a:pt x="862" y="695"/>
                  </a:lnTo>
                  <a:lnTo>
                    <a:pt x="866" y="697"/>
                  </a:lnTo>
                  <a:lnTo>
                    <a:pt x="868" y="697"/>
                  </a:lnTo>
                  <a:lnTo>
                    <a:pt x="868" y="699"/>
                  </a:lnTo>
                  <a:lnTo>
                    <a:pt x="868" y="701"/>
                  </a:lnTo>
                  <a:lnTo>
                    <a:pt x="868" y="703"/>
                  </a:lnTo>
                  <a:lnTo>
                    <a:pt x="866" y="705"/>
                  </a:lnTo>
                  <a:lnTo>
                    <a:pt x="866" y="707"/>
                  </a:lnTo>
                  <a:lnTo>
                    <a:pt x="868" y="709"/>
                  </a:lnTo>
                  <a:lnTo>
                    <a:pt x="870" y="709"/>
                  </a:lnTo>
                  <a:lnTo>
                    <a:pt x="872" y="709"/>
                  </a:lnTo>
                  <a:lnTo>
                    <a:pt x="874" y="711"/>
                  </a:lnTo>
                  <a:lnTo>
                    <a:pt x="874" y="713"/>
                  </a:lnTo>
                  <a:lnTo>
                    <a:pt x="872" y="713"/>
                  </a:lnTo>
                  <a:lnTo>
                    <a:pt x="872" y="716"/>
                  </a:lnTo>
                  <a:lnTo>
                    <a:pt x="872" y="722"/>
                  </a:lnTo>
                  <a:lnTo>
                    <a:pt x="870" y="724"/>
                  </a:lnTo>
                  <a:lnTo>
                    <a:pt x="872" y="724"/>
                  </a:lnTo>
                  <a:lnTo>
                    <a:pt x="872" y="726"/>
                  </a:lnTo>
                  <a:lnTo>
                    <a:pt x="870" y="726"/>
                  </a:lnTo>
                  <a:lnTo>
                    <a:pt x="864" y="730"/>
                  </a:lnTo>
                  <a:lnTo>
                    <a:pt x="862" y="734"/>
                  </a:lnTo>
                  <a:lnTo>
                    <a:pt x="862" y="736"/>
                  </a:lnTo>
                  <a:lnTo>
                    <a:pt x="864" y="738"/>
                  </a:lnTo>
                  <a:lnTo>
                    <a:pt x="862" y="738"/>
                  </a:lnTo>
                  <a:lnTo>
                    <a:pt x="864" y="738"/>
                  </a:lnTo>
                  <a:lnTo>
                    <a:pt x="864" y="739"/>
                  </a:lnTo>
                  <a:lnTo>
                    <a:pt x="864" y="741"/>
                  </a:lnTo>
                  <a:lnTo>
                    <a:pt x="866" y="743"/>
                  </a:lnTo>
                  <a:lnTo>
                    <a:pt x="866" y="745"/>
                  </a:lnTo>
                  <a:lnTo>
                    <a:pt x="868" y="745"/>
                  </a:lnTo>
                  <a:lnTo>
                    <a:pt x="870" y="745"/>
                  </a:lnTo>
                  <a:lnTo>
                    <a:pt x="870" y="747"/>
                  </a:lnTo>
                  <a:lnTo>
                    <a:pt x="872" y="749"/>
                  </a:lnTo>
                  <a:lnTo>
                    <a:pt x="876" y="751"/>
                  </a:lnTo>
                  <a:lnTo>
                    <a:pt x="876" y="753"/>
                  </a:lnTo>
                  <a:lnTo>
                    <a:pt x="876" y="755"/>
                  </a:lnTo>
                  <a:lnTo>
                    <a:pt x="877" y="759"/>
                  </a:lnTo>
                  <a:lnTo>
                    <a:pt x="876" y="761"/>
                  </a:lnTo>
                  <a:lnTo>
                    <a:pt x="876" y="763"/>
                  </a:lnTo>
                  <a:lnTo>
                    <a:pt x="876" y="764"/>
                  </a:lnTo>
                  <a:lnTo>
                    <a:pt x="876" y="766"/>
                  </a:lnTo>
                  <a:lnTo>
                    <a:pt x="877" y="768"/>
                  </a:lnTo>
                  <a:lnTo>
                    <a:pt x="877" y="770"/>
                  </a:lnTo>
                  <a:lnTo>
                    <a:pt x="876" y="770"/>
                  </a:lnTo>
                  <a:lnTo>
                    <a:pt x="876" y="774"/>
                  </a:lnTo>
                  <a:lnTo>
                    <a:pt x="877" y="774"/>
                  </a:lnTo>
                  <a:lnTo>
                    <a:pt x="879" y="776"/>
                  </a:lnTo>
                  <a:lnTo>
                    <a:pt x="879" y="780"/>
                  </a:lnTo>
                  <a:lnTo>
                    <a:pt x="879" y="784"/>
                  </a:lnTo>
                  <a:lnTo>
                    <a:pt x="877" y="784"/>
                  </a:lnTo>
                  <a:lnTo>
                    <a:pt x="874" y="784"/>
                  </a:lnTo>
                  <a:lnTo>
                    <a:pt x="874" y="787"/>
                  </a:lnTo>
                  <a:lnTo>
                    <a:pt x="874" y="789"/>
                  </a:lnTo>
                  <a:lnTo>
                    <a:pt x="872" y="789"/>
                  </a:lnTo>
                  <a:lnTo>
                    <a:pt x="872" y="791"/>
                  </a:lnTo>
                  <a:lnTo>
                    <a:pt x="870" y="793"/>
                  </a:lnTo>
                  <a:lnTo>
                    <a:pt x="868" y="795"/>
                  </a:lnTo>
                  <a:lnTo>
                    <a:pt x="866" y="795"/>
                  </a:lnTo>
                  <a:lnTo>
                    <a:pt x="864" y="795"/>
                  </a:lnTo>
                  <a:lnTo>
                    <a:pt x="862" y="797"/>
                  </a:lnTo>
                  <a:lnTo>
                    <a:pt x="862" y="799"/>
                  </a:lnTo>
                  <a:lnTo>
                    <a:pt x="860" y="799"/>
                  </a:lnTo>
                  <a:lnTo>
                    <a:pt x="858" y="801"/>
                  </a:lnTo>
                  <a:lnTo>
                    <a:pt x="856" y="801"/>
                  </a:lnTo>
                  <a:lnTo>
                    <a:pt x="854" y="801"/>
                  </a:lnTo>
                  <a:lnTo>
                    <a:pt x="854" y="803"/>
                  </a:lnTo>
                  <a:lnTo>
                    <a:pt x="852" y="805"/>
                  </a:lnTo>
                  <a:lnTo>
                    <a:pt x="851" y="809"/>
                  </a:lnTo>
                  <a:lnTo>
                    <a:pt x="851" y="811"/>
                  </a:lnTo>
                  <a:lnTo>
                    <a:pt x="852" y="811"/>
                  </a:lnTo>
                  <a:lnTo>
                    <a:pt x="854" y="811"/>
                  </a:lnTo>
                  <a:lnTo>
                    <a:pt x="854" y="812"/>
                  </a:lnTo>
                  <a:lnTo>
                    <a:pt x="854" y="814"/>
                  </a:lnTo>
                  <a:lnTo>
                    <a:pt x="851" y="816"/>
                  </a:lnTo>
                  <a:lnTo>
                    <a:pt x="849" y="816"/>
                  </a:lnTo>
                  <a:lnTo>
                    <a:pt x="845" y="818"/>
                  </a:lnTo>
                  <a:lnTo>
                    <a:pt x="843" y="818"/>
                  </a:lnTo>
                  <a:lnTo>
                    <a:pt x="837" y="820"/>
                  </a:lnTo>
                  <a:lnTo>
                    <a:pt x="839" y="826"/>
                  </a:lnTo>
                  <a:lnTo>
                    <a:pt x="837" y="828"/>
                  </a:lnTo>
                  <a:lnTo>
                    <a:pt x="835" y="828"/>
                  </a:lnTo>
                  <a:lnTo>
                    <a:pt x="837" y="832"/>
                  </a:lnTo>
                  <a:lnTo>
                    <a:pt x="839" y="832"/>
                  </a:lnTo>
                  <a:lnTo>
                    <a:pt x="839" y="834"/>
                  </a:lnTo>
                  <a:lnTo>
                    <a:pt x="839" y="835"/>
                  </a:lnTo>
                  <a:lnTo>
                    <a:pt x="837" y="835"/>
                  </a:lnTo>
                  <a:lnTo>
                    <a:pt x="835" y="835"/>
                  </a:lnTo>
                  <a:lnTo>
                    <a:pt x="831" y="834"/>
                  </a:lnTo>
                  <a:lnTo>
                    <a:pt x="829" y="832"/>
                  </a:lnTo>
                  <a:lnTo>
                    <a:pt x="829" y="830"/>
                  </a:lnTo>
                  <a:lnTo>
                    <a:pt x="828" y="828"/>
                  </a:lnTo>
                  <a:lnTo>
                    <a:pt x="826" y="828"/>
                  </a:lnTo>
                  <a:lnTo>
                    <a:pt x="822" y="826"/>
                  </a:lnTo>
                  <a:lnTo>
                    <a:pt x="818" y="822"/>
                  </a:lnTo>
                  <a:lnTo>
                    <a:pt x="812" y="818"/>
                  </a:lnTo>
                  <a:lnTo>
                    <a:pt x="808" y="818"/>
                  </a:lnTo>
                  <a:lnTo>
                    <a:pt x="806" y="816"/>
                  </a:lnTo>
                  <a:lnTo>
                    <a:pt x="806" y="814"/>
                  </a:lnTo>
                  <a:lnTo>
                    <a:pt x="806" y="812"/>
                  </a:lnTo>
                  <a:lnTo>
                    <a:pt x="803" y="811"/>
                  </a:lnTo>
                  <a:lnTo>
                    <a:pt x="801" y="809"/>
                  </a:lnTo>
                  <a:lnTo>
                    <a:pt x="801" y="807"/>
                  </a:lnTo>
                  <a:lnTo>
                    <a:pt x="799" y="807"/>
                  </a:lnTo>
                  <a:lnTo>
                    <a:pt x="797" y="803"/>
                  </a:lnTo>
                  <a:lnTo>
                    <a:pt x="793" y="799"/>
                  </a:lnTo>
                  <a:lnTo>
                    <a:pt x="785" y="791"/>
                  </a:lnTo>
                  <a:lnTo>
                    <a:pt x="783" y="789"/>
                  </a:lnTo>
                  <a:lnTo>
                    <a:pt x="781" y="787"/>
                  </a:lnTo>
                  <a:lnTo>
                    <a:pt x="780" y="786"/>
                  </a:lnTo>
                  <a:lnTo>
                    <a:pt x="770" y="778"/>
                  </a:lnTo>
                  <a:lnTo>
                    <a:pt x="772" y="776"/>
                  </a:lnTo>
                  <a:lnTo>
                    <a:pt x="770" y="776"/>
                  </a:lnTo>
                  <a:lnTo>
                    <a:pt x="768" y="774"/>
                  </a:lnTo>
                  <a:lnTo>
                    <a:pt x="766" y="770"/>
                  </a:lnTo>
                  <a:lnTo>
                    <a:pt x="768" y="770"/>
                  </a:lnTo>
                  <a:lnTo>
                    <a:pt x="770" y="770"/>
                  </a:lnTo>
                  <a:lnTo>
                    <a:pt x="772" y="770"/>
                  </a:lnTo>
                  <a:lnTo>
                    <a:pt x="770" y="770"/>
                  </a:lnTo>
                  <a:lnTo>
                    <a:pt x="768" y="768"/>
                  </a:lnTo>
                  <a:lnTo>
                    <a:pt x="766" y="768"/>
                  </a:lnTo>
                  <a:lnTo>
                    <a:pt x="760" y="764"/>
                  </a:lnTo>
                  <a:lnTo>
                    <a:pt x="760" y="763"/>
                  </a:lnTo>
                  <a:lnTo>
                    <a:pt x="753" y="757"/>
                  </a:lnTo>
                  <a:lnTo>
                    <a:pt x="753" y="755"/>
                  </a:lnTo>
                  <a:lnTo>
                    <a:pt x="749" y="751"/>
                  </a:lnTo>
                  <a:lnTo>
                    <a:pt x="745" y="749"/>
                  </a:lnTo>
                  <a:lnTo>
                    <a:pt x="743" y="749"/>
                  </a:lnTo>
                  <a:lnTo>
                    <a:pt x="737" y="747"/>
                  </a:lnTo>
                  <a:lnTo>
                    <a:pt x="733" y="745"/>
                  </a:lnTo>
                  <a:lnTo>
                    <a:pt x="731" y="745"/>
                  </a:lnTo>
                  <a:lnTo>
                    <a:pt x="730" y="743"/>
                  </a:lnTo>
                  <a:lnTo>
                    <a:pt x="731" y="743"/>
                  </a:lnTo>
                  <a:lnTo>
                    <a:pt x="731" y="741"/>
                  </a:lnTo>
                  <a:lnTo>
                    <a:pt x="730" y="739"/>
                  </a:lnTo>
                  <a:lnTo>
                    <a:pt x="722" y="736"/>
                  </a:lnTo>
                  <a:lnTo>
                    <a:pt x="718" y="732"/>
                  </a:lnTo>
                  <a:lnTo>
                    <a:pt x="716" y="730"/>
                  </a:lnTo>
                  <a:lnTo>
                    <a:pt x="716" y="728"/>
                  </a:lnTo>
                  <a:lnTo>
                    <a:pt x="710" y="724"/>
                  </a:lnTo>
                  <a:lnTo>
                    <a:pt x="708" y="722"/>
                  </a:lnTo>
                  <a:lnTo>
                    <a:pt x="701" y="715"/>
                  </a:lnTo>
                  <a:lnTo>
                    <a:pt x="697" y="711"/>
                  </a:lnTo>
                  <a:lnTo>
                    <a:pt x="697" y="709"/>
                  </a:lnTo>
                  <a:lnTo>
                    <a:pt x="695" y="707"/>
                  </a:lnTo>
                  <a:lnTo>
                    <a:pt x="693" y="705"/>
                  </a:lnTo>
                  <a:lnTo>
                    <a:pt x="689" y="703"/>
                  </a:lnTo>
                  <a:lnTo>
                    <a:pt x="687" y="701"/>
                  </a:lnTo>
                  <a:lnTo>
                    <a:pt x="685" y="699"/>
                  </a:lnTo>
                  <a:lnTo>
                    <a:pt x="683" y="699"/>
                  </a:lnTo>
                  <a:lnTo>
                    <a:pt x="682" y="697"/>
                  </a:lnTo>
                  <a:lnTo>
                    <a:pt x="676" y="693"/>
                  </a:lnTo>
                  <a:lnTo>
                    <a:pt x="674" y="691"/>
                  </a:lnTo>
                  <a:lnTo>
                    <a:pt x="672" y="691"/>
                  </a:lnTo>
                  <a:lnTo>
                    <a:pt x="672" y="690"/>
                  </a:lnTo>
                  <a:lnTo>
                    <a:pt x="670" y="690"/>
                  </a:lnTo>
                  <a:lnTo>
                    <a:pt x="666" y="688"/>
                  </a:lnTo>
                  <a:lnTo>
                    <a:pt x="662" y="686"/>
                  </a:lnTo>
                  <a:lnTo>
                    <a:pt x="664" y="684"/>
                  </a:lnTo>
                  <a:lnTo>
                    <a:pt x="664" y="682"/>
                  </a:lnTo>
                  <a:lnTo>
                    <a:pt x="657" y="674"/>
                  </a:lnTo>
                  <a:lnTo>
                    <a:pt x="657" y="672"/>
                  </a:lnTo>
                  <a:lnTo>
                    <a:pt x="657" y="670"/>
                  </a:lnTo>
                  <a:lnTo>
                    <a:pt x="655" y="670"/>
                  </a:lnTo>
                  <a:lnTo>
                    <a:pt x="653" y="668"/>
                  </a:lnTo>
                  <a:lnTo>
                    <a:pt x="653" y="667"/>
                  </a:lnTo>
                  <a:lnTo>
                    <a:pt x="649" y="667"/>
                  </a:lnTo>
                  <a:lnTo>
                    <a:pt x="647" y="663"/>
                  </a:lnTo>
                  <a:lnTo>
                    <a:pt x="645" y="663"/>
                  </a:lnTo>
                  <a:lnTo>
                    <a:pt x="643" y="661"/>
                  </a:lnTo>
                  <a:lnTo>
                    <a:pt x="641" y="659"/>
                  </a:lnTo>
                  <a:lnTo>
                    <a:pt x="639" y="659"/>
                  </a:lnTo>
                  <a:lnTo>
                    <a:pt x="637" y="659"/>
                  </a:lnTo>
                  <a:lnTo>
                    <a:pt x="634" y="657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7" y="659"/>
                  </a:lnTo>
                  <a:lnTo>
                    <a:pt x="639" y="657"/>
                  </a:lnTo>
                  <a:lnTo>
                    <a:pt x="637" y="657"/>
                  </a:lnTo>
                  <a:lnTo>
                    <a:pt x="634" y="653"/>
                  </a:lnTo>
                  <a:lnTo>
                    <a:pt x="632" y="653"/>
                  </a:lnTo>
                  <a:lnTo>
                    <a:pt x="632" y="651"/>
                  </a:lnTo>
                  <a:lnTo>
                    <a:pt x="632" y="649"/>
                  </a:lnTo>
                  <a:lnTo>
                    <a:pt x="630" y="649"/>
                  </a:lnTo>
                  <a:lnTo>
                    <a:pt x="632" y="647"/>
                  </a:lnTo>
                  <a:lnTo>
                    <a:pt x="634" y="645"/>
                  </a:lnTo>
                  <a:lnTo>
                    <a:pt x="634" y="638"/>
                  </a:lnTo>
                  <a:lnTo>
                    <a:pt x="634" y="636"/>
                  </a:lnTo>
                  <a:lnTo>
                    <a:pt x="634" y="634"/>
                  </a:lnTo>
                  <a:lnTo>
                    <a:pt x="630" y="630"/>
                  </a:lnTo>
                  <a:lnTo>
                    <a:pt x="628" y="626"/>
                  </a:lnTo>
                  <a:lnTo>
                    <a:pt x="628" y="622"/>
                  </a:lnTo>
                  <a:lnTo>
                    <a:pt x="626" y="622"/>
                  </a:lnTo>
                  <a:lnTo>
                    <a:pt x="624" y="620"/>
                  </a:lnTo>
                  <a:lnTo>
                    <a:pt x="622" y="619"/>
                  </a:lnTo>
                  <a:lnTo>
                    <a:pt x="620" y="619"/>
                  </a:lnTo>
                  <a:lnTo>
                    <a:pt x="620" y="617"/>
                  </a:lnTo>
                  <a:lnTo>
                    <a:pt x="616" y="615"/>
                  </a:lnTo>
                  <a:lnTo>
                    <a:pt x="614" y="613"/>
                  </a:lnTo>
                  <a:lnTo>
                    <a:pt x="611" y="613"/>
                  </a:lnTo>
                  <a:lnTo>
                    <a:pt x="609" y="609"/>
                  </a:lnTo>
                  <a:lnTo>
                    <a:pt x="607" y="609"/>
                  </a:lnTo>
                  <a:lnTo>
                    <a:pt x="605" y="609"/>
                  </a:lnTo>
                  <a:lnTo>
                    <a:pt x="603" y="607"/>
                  </a:lnTo>
                  <a:lnTo>
                    <a:pt x="601" y="605"/>
                  </a:lnTo>
                  <a:lnTo>
                    <a:pt x="599" y="605"/>
                  </a:lnTo>
                  <a:lnTo>
                    <a:pt x="597" y="603"/>
                  </a:lnTo>
                  <a:lnTo>
                    <a:pt x="599" y="603"/>
                  </a:lnTo>
                  <a:lnTo>
                    <a:pt x="597" y="601"/>
                  </a:lnTo>
                  <a:lnTo>
                    <a:pt x="595" y="601"/>
                  </a:lnTo>
                  <a:lnTo>
                    <a:pt x="595" y="599"/>
                  </a:lnTo>
                  <a:lnTo>
                    <a:pt x="591" y="597"/>
                  </a:lnTo>
                  <a:lnTo>
                    <a:pt x="587" y="597"/>
                  </a:lnTo>
                  <a:lnTo>
                    <a:pt x="584" y="595"/>
                  </a:lnTo>
                  <a:lnTo>
                    <a:pt x="582" y="594"/>
                  </a:lnTo>
                  <a:lnTo>
                    <a:pt x="580" y="592"/>
                  </a:lnTo>
                  <a:lnTo>
                    <a:pt x="576" y="590"/>
                  </a:lnTo>
                  <a:lnTo>
                    <a:pt x="576" y="588"/>
                  </a:lnTo>
                  <a:lnTo>
                    <a:pt x="576" y="586"/>
                  </a:lnTo>
                  <a:lnTo>
                    <a:pt x="568" y="584"/>
                  </a:lnTo>
                  <a:lnTo>
                    <a:pt x="566" y="584"/>
                  </a:lnTo>
                  <a:lnTo>
                    <a:pt x="566" y="582"/>
                  </a:lnTo>
                  <a:lnTo>
                    <a:pt x="564" y="582"/>
                  </a:lnTo>
                  <a:lnTo>
                    <a:pt x="563" y="580"/>
                  </a:lnTo>
                  <a:lnTo>
                    <a:pt x="561" y="580"/>
                  </a:lnTo>
                  <a:lnTo>
                    <a:pt x="557" y="580"/>
                  </a:lnTo>
                  <a:lnTo>
                    <a:pt x="555" y="578"/>
                  </a:lnTo>
                  <a:lnTo>
                    <a:pt x="553" y="578"/>
                  </a:lnTo>
                  <a:lnTo>
                    <a:pt x="549" y="576"/>
                  </a:lnTo>
                  <a:lnTo>
                    <a:pt x="547" y="576"/>
                  </a:lnTo>
                  <a:lnTo>
                    <a:pt x="545" y="574"/>
                  </a:lnTo>
                  <a:lnTo>
                    <a:pt x="545" y="572"/>
                  </a:lnTo>
                  <a:lnTo>
                    <a:pt x="541" y="567"/>
                  </a:lnTo>
                  <a:lnTo>
                    <a:pt x="539" y="567"/>
                  </a:lnTo>
                  <a:lnTo>
                    <a:pt x="539" y="561"/>
                  </a:lnTo>
                  <a:lnTo>
                    <a:pt x="538" y="559"/>
                  </a:lnTo>
                  <a:lnTo>
                    <a:pt x="536" y="557"/>
                  </a:lnTo>
                  <a:lnTo>
                    <a:pt x="536" y="553"/>
                  </a:lnTo>
                  <a:lnTo>
                    <a:pt x="534" y="551"/>
                  </a:lnTo>
                  <a:lnTo>
                    <a:pt x="534" y="549"/>
                  </a:lnTo>
                  <a:lnTo>
                    <a:pt x="532" y="547"/>
                  </a:lnTo>
                  <a:lnTo>
                    <a:pt x="532" y="546"/>
                  </a:lnTo>
                  <a:lnTo>
                    <a:pt x="530" y="544"/>
                  </a:lnTo>
                  <a:lnTo>
                    <a:pt x="528" y="542"/>
                  </a:lnTo>
                  <a:lnTo>
                    <a:pt x="522" y="538"/>
                  </a:lnTo>
                  <a:lnTo>
                    <a:pt x="520" y="534"/>
                  </a:lnTo>
                  <a:lnTo>
                    <a:pt x="518" y="534"/>
                  </a:lnTo>
                  <a:lnTo>
                    <a:pt x="515" y="530"/>
                  </a:lnTo>
                  <a:lnTo>
                    <a:pt x="511" y="530"/>
                  </a:lnTo>
                  <a:lnTo>
                    <a:pt x="509" y="528"/>
                  </a:lnTo>
                  <a:lnTo>
                    <a:pt x="507" y="528"/>
                  </a:lnTo>
                  <a:lnTo>
                    <a:pt x="503" y="524"/>
                  </a:lnTo>
                  <a:lnTo>
                    <a:pt x="499" y="524"/>
                  </a:lnTo>
                  <a:lnTo>
                    <a:pt x="499" y="523"/>
                  </a:lnTo>
                  <a:lnTo>
                    <a:pt x="493" y="521"/>
                  </a:lnTo>
                  <a:lnTo>
                    <a:pt x="491" y="521"/>
                  </a:lnTo>
                  <a:lnTo>
                    <a:pt x="491" y="519"/>
                  </a:lnTo>
                  <a:lnTo>
                    <a:pt x="490" y="519"/>
                  </a:lnTo>
                  <a:lnTo>
                    <a:pt x="486" y="517"/>
                  </a:lnTo>
                  <a:lnTo>
                    <a:pt x="482" y="517"/>
                  </a:lnTo>
                  <a:lnTo>
                    <a:pt x="478" y="515"/>
                  </a:lnTo>
                  <a:lnTo>
                    <a:pt x="476" y="513"/>
                  </a:lnTo>
                  <a:lnTo>
                    <a:pt x="474" y="513"/>
                  </a:lnTo>
                  <a:lnTo>
                    <a:pt x="472" y="513"/>
                  </a:lnTo>
                  <a:lnTo>
                    <a:pt x="470" y="511"/>
                  </a:lnTo>
                  <a:lnTo>
                    <a:pt x="468" y="511"/>
                  </a:lnTo>
                  <a:lnTo>
                    <a:pt x="467" y="509"/>
                  </a:lnTo>
                  <a:lnTo>
                    <a:pt x="465" y="509"/>
                  </a:lnTo>
                  <a:lnTo>
                    <a:pt x="461" y="507"/>
                  </a:lnTo>
                  <a:lnTo>
                    <a:pt x="459" y="507"/>
                  </a:lnTo>
                  <a:lnTo>
                    <a:pt x="457" y="505"/>
                  </a:lnTo>
                  <a:lnTo>
                    <a:pt x="453" y="505"/>
                  </a:lnTo>
                  <a:lnTo>
                    <a:pt x="449" y="503"/>
                  </a:lnTo>
                  <a:lnTo>
                    <a:pt x="447" y="503"/>
                  </a:lnTo>
                  <a:lnTo>
                    <a:pt x="445" y="501"/>
                  </a:lnTo>
                  <a:lnTo>
                    <a:pt x="443" y="501"/>
                  </a:lnTo>
                  <a:lnTo>
                    <a:pt x="442" y="500"/>
                  </a:lnTo>
                  <a:lnTo>
                    <a:pt x="442" y="498"/>
                  </a:lnTo>
                  <a:lnTo>
                    <a:pt x="440" y="498"/>
                  </a:lnTo>
                  <a:lnTo>
                    <a:pt x="438" y="498"/>
                  </a:lnTo>
                  <a:lnTo>
                    <a:pt x="438" y="496"/>
                  </a:lnTo>
                  <a:lnTo>
                    <a:pt x="436" y="496"/>
                  </a:lnTo>
                  <a:lnTo>
                    <a:pt x="432" y="494"/>
                  </a:lnTo>
                  <a:lnTo>
                    <a:pt x="434" y="492"/>
                  </a:lnTo>
                  <a:lnTo>
                    <a:pt x="432" y="490"/>
                  </a:lnTo>
                  <a:lnTo>
                    <a:pt x="434" y="490"/>
                  </a:lnTo>
                  <a:lnTo>
                    <a:pt x="436" y="486"/>
                  </a:lnTo>
                  <a:lnTo>
                    <a:pt x="438" y="486"/>
                  </a:lnTo>
                  <a:lnTo>
                    <a:pt x="442" y="484"/>
                  </a:lnTo>
                  <a:lnTo>
                    <a:pt x="443" y="484"/>
                  </a:lnTo>
                  <a:lnTo>
                    <a:pt x="445" y="482"/>
                  </a:lnTo>
                  <a:lnTo>
                    <a:pt x="447" y="482"/>
                  </a:lnTo>
                  <a:lnTo>
                    <a:pt x="445" y="484"/>
                  </a:lnTo>
                  <a:lnTo>
                    <a:pt x="447" y="484"/>
                  </a:lnTo>
                  <a:lnTo>
                    <a:pt x="447" y="482"/>
                  </a:lnTo>
                  <a:lnTo>
                    <a:pt x="445" y="478"/>
                  </a:lnTo>
                  <a:lnTo>
                    <a:pt x="443" y="478"/>
                  </a:lnTo>
                  <a:lnTo>
                    <a:pt x="442" y="480"/>
                  </a:lnTo>
                  <a:lnTo>
                    <a:pt x="438" y="482"/>
                  </a:lnTo>
                  <a:lnTo>
                    <a:pt x="436" y="478"/>
                  </a:lnTo>
                  <a:lnTo>
                    <a:pt x="434" y="478"/>
                  </a:lnTo>
                  <a:lnTo>
                    <a:pt x="432" y="478"/>
                  </a:lnTo>
                  <a:lnTo>
                    <a:pt x="430" y="476"/>
                  </a:lnTo>
                  <a:lnTo>
                    <a:pt x="430" y="475"/>
                  </a:lnTo>
                  <a:lnTo>
                    <a:pt x="432" y="473"/>
                  </a:lnTo>
                  <a:lnTo>
                    <a:pt x="434" y="471"/>
                  </a:lnTo>
                  <a:lnTo>
                    <a:pt x="436" y="469"/>
                  </a:lnTo>
                  <a:lnTo>
                    <a:pt x="434" y="469"/>
                  </a:lnTo>
                  <a:lnTo>
                    <a:pt x="434" y="467"/>
                  </a:lnTo>
                  <a:lnTo>
                    <a:pt x="432" y="465"/>
                  </a:lnTo>
                  <a:lnTo>
                    <a:pt x="430" y="467"/>
                  </a:lnTo>
                  <a:lnTo>
                    <a:pt x="430" y="471"/>
                  </a:lnTo>
                  <a:lnTo>
                    <a:pt x="428" y="473"/>
                  </a:lnTo>
                  <a:lnTo>
                    <a:pt x="428" y="475"/>
                  </a:lnTo>
                  <a:lnTo>
                    <a:pt x="428" y="476"/>
                  </a:lnTo>
                  <a:lnTo>
                    <a:pt x="430" y="478"/>
                  </a:lnTo>
                  <a:lnTo>
                    <a:pt x="434" y="482"/>
                  </a:lnTo>
                  <a:lnTo>
                    <a:pt x="432" y="482"/>
                  </a:lnTo>
                  <a:lnTo>
                    <a:pt x="436" y="484"/>
                  </a:lnTo>
                  <a:lnTo>
                    <a:pt x="436" y="486"/>
                  </a:lnTo>
                  <a:lnTo>
                    <a:pt x="434" y="486"/>
                  </a:lnTo>
                  <a:lnTo>
                    <a:pt x="432" y="482"/>
                  </a:lnTo>
                  <a:lnTo>
                    <a:pt x="430" y="480"/>
                  </a:lnTo>
                  <a:lnTo>
                    <a:pt x="428" y="480"/>
                  </a:lnTo>
                  <a:lnTo>
                    <a:pt x="424" y="476"/>
                  </a:lnTo>
                  <a:lnTo>
                    <a:pt x="420" y="475"/>
                  </a:lnTo>
                  <a:lnTo>
                    <a:pt x="418" y="475"/>
                  </a:lnTo>
                  <a:lnTo>
                    <a:pt x="415" y="473"/>
                  </a:lnTo>
                  <a:lnTo>
                    <a:pt x="413" y="473"/>
                  </a:lnTo>
                  <a:lnTo>
                    <a:pt x="411" y="471"/>
                  </a:lnTo>
                  <a:lnTo>
                    <a:pt x="409" y="471"/>
                  </a:lnTo>
                  <a:lnTo>
                    <a:pt x="407" y="471"/>
                  </a:lnTo>
                  <a:lnTo>
                    <a:pt x="403" y="467"/>
                  </a:lnTo>
                  <a:lnTo>
                    <a:pt x="397" y="467"/>
                  </a:lnTo>
                  <a:lnTo>
                    <a:pt x="395" y="465"/>
                  </a:lnTo>
                  <a:lnTo>
                    <a:pt x="392" y="465"/>
                  </a:lnTo>
                  <a:lnTo>
                    <a:pt x="392" y="463"/>
                  </a:lnTo>
                  <a:lnTo>
                    <a:pt x="390" y="463"/>
                  </a:lnTo>
                  <a:lnTo>
                    <a:pt x="388" y="463"/>
                  </a:lnTo>
                  <a:lnTo>
                    <a:pt x="386" y="463"/>
                  </a:lnTo>
                  <a:lnTo>
                    <a:pt x="386" y="461"/>
                  </a:lnTo>
                  <a:lnTo>
                    <a:pt x="382" y="461"/>
                  </a:lnTo>
                  <a:lnTo>
                    <a:pt x="380" y="459"/>
                  </a:lnTo>
                  <a:lnTo>
                    <a:pt x="378" y="459"/>
                  </a:lnTo>
                  <a:lnTo>
                    <a:pt x="376" y="457"/>
                  </a:lnTo>
                  <a:lnTo>
                    <a:pt x="372" y="457"/>
                  </a:lnTo>
                  <a:lnTo>
                    <a:pt x="370" y="457"/>
                  </a:lnTo>
                  <a:lnTo>
                    <a:pt x="367" y="455"/>
                  </a:lnTo>
                  <a:lnTo>
                    <a:pt x="363" y="455"/>
                  </a:lnTo>
                  <a:lnTo>
                    <a:pt x="363" y="453"/>
                  </a:lnTo>
                  <a:lnTo>
                    <a:pt x="361" y="453"/>
                  </a:lnTo>
                  <a:lnTo>
                    <a:pt x="357" y="453"/>
                  </a:lnTo>
                  <a:lnTo>
                    <a:pt x="355" y="453"/>
                  </a:lnTo>
                  <a:lnTo>
                    <a:pt x="355" y="452"/>
                  </a:lnTo>
                  <a:lnTo>
                    <a:pt x="353" y="452"/>
                  </a:lnTo>
                  <a:lnTo>
                    <a:pt x="349" y="452"/>
                  </a:lnTo>
                  <a:lnTo>
                    <a:pt x="347" y="452"/>
                  </a:lnTo>
                  <a:lnTo>
                    <a:pt x="347" y="450"/>
                  </a:lnTo>
                  <a:lnTo>
                    <a:pt x="346" y="450"/>
                  </a:lnTo>
                  <a:lnTo>
                    <a:pt x="344" y="450"/>
                  </a:lnTo>
                  <a:lnTo>
                    <a:pt x="342" y="450"/>
                  </a:lnTo>
                  <a:lnTo>
                    <a:pt x="340" y="450"/>
                  </a:lnTo>
                  <a:lnTo>
                    <a:pt x="340" y="448"/>
                  </a:lnTo>
                  <a:lnTo>
                    <a:pt x="338" y="448"/>
                  </a:lnTo>
                  <a:lnTo>
                    <a:pt x="336" y="448"/>
                  </a:lnTo>
                  <a:lnTo>
                    <a:pt x="334" y="448"/>
                  </a:lnTo>
                  <a:lnTo>
                    <a:pt x="332" y="448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6" y="446"/>
                  </a:lnTo>
                  <a:lnTo>
                    <a:pt x="326" y="444"/>
                  </a:lnTo>
                  <a:lnTo>
                    <a:pt x="324" y="444"/>
                  </a:lnTo>
                  <a:lnTo>
                    <a:pt x="322" y="444"/>
                  </a:lnTo>
                  <a:lnTo>
                    <a:pt x="319" y="442"/>
                  </a:lnTo>
                  <a:lnTo>
                    <a:pt x="317" y="442"/>
                  </a:lnTo>
                  <a:lnTo>
                    <a:pt x="315" y="442"/>
                  </a:lnTo>
                  <a:lnTo>
                    <a:pt x="311" y="440"/>
                  </a:lnTo>
                  <a:lnTo>
                    <a:pt x="309" y="440"/>
                  </a:lnTo>
                  <a:lnTo>
                    <a:pt x="305" y="440"/>
                  </a:lnTo>
                  <a:lnTo>
                    <a:pt x="305" y="438"/>
                  </a:lnTo>
                  <a:lnTo>
                    <a:pt x="303" y="438"/>
                  </a:lnTo>
                  <a:lnTo>
                    <a:pt x="301" y="438"/>
                  </a:lnTo>
                  <a:lnTo>
                    <a:pt x="299" y="436"/>
                  </a:lnTo>
                  <a:lnTo>
                    <a:pt x="298" y="436"/>
                  </a:lnTo>
                  <a:lnTo>
                    <a:pt x="296" y="436"/>
                  </a:lnTo>
                  <a:lnTo>
                    <a:pt x="294" y="436"/>
                  </a:lnTo>
                  <a:lnTo>
                    <a:pt x="294" y="434"/>
                  </a:lnTo>
                  <a:lnTo>
                    <a:pt x="290" y="434"/>
                  </a:lnTo>
                  <a:lnTo>
                    <a:pt x="288" y="434"/>
                  </a:lnTo>
                  <a:lnTo>
                    <a:pt x="286" y="432"/>
                  </a:lnTo>
                  <a:lnTo>
                    <a:pt x="284" y="432"/>
                  </a:lnTo>
                  <a:lnTo>
                    <a:pt x="282" y="432"/>
                  </a:lnTo>
                  <a:lnTo>
                    <a:pt x="278" y="430"/>
                  </a:lnTo>
                  <a:lnTo>
                    <a:pt x="276" y="430"/>
                  </a:lnTo>
                  <a:lnTo>
                    <a:pt x="273" y="430"/>
                  </a:lnTo>
                  <a:lnTo>
                    <a:pt x="271" y="430"/>
                  </a:lnTo>
                  <a:lnTo>
                    <a:pt x="276" y="417"/>
                  </a:lnTo>
                  <a:lnTo>
                    <a:pt x="276" y="415"/>
                  </a:lnTo>
                  <a:lnTo>
                    <a:pt x="274" y="415"/>
                  </a:lnTo>
                  <a:lnTo>
                    <a:pt x="271" y="415"/>
                  </a:lnTo>
                  <a:lnTo>
                    <a:pt x="271" y="417"/>
                  </a:lnTo>
                  <a:lnTo>
                    <a:pt x="271" y="415"/>
                  </a:lnTo>
                  <a:lnTo>
                    <a:pt x="269" y="415"/>
                  </a:lnTo>
                  <a:lnTo>
                    <a:pt x="267" y="411"/>
                  </a:lnTo>
                  <a:lnTo>
                    <a:pt x="265" y="409"/>
                  </a:lnTo>
                  <a:lnTo>
                    <a:pt x="265" y="407"/>
                  </a:lnTo>
                  <a:lnTo>
                    <a:pt x="263" y="407"/>
                  </a:lnTo>
                  <a:lnTo>
                    <a:pt x="263" y="405"/>
                  </a:lnTo>
                  <a:lnTo>
                    <a:pt x="263" y="407"/>
                  </a:lnTo>
                  <a:lnTo>
                    <a:pt x="259" y="409"/>
                  </a:lnTo>
                  <a:lnTo>
                    <a:pt x="257" y="407"/>
                  </a:lnTo>
                  <a:lnTo>
                    <a:pt x="255" y="405"/>
                  </a:lnTo>
                  <a:lnTo>
                    <a:pt x="253" y="404"/>
                  </a:lnTo>
                  <a:lnTo>
                    <a:pt x="253" y="402"/>
                  </a:lnTo>
                  <a:lnTo>
                    <a:pt x="255" y="402"/>
                  </a:lnTo>
                  <a:lnTo>
                    <a:pt x="255" y="400"/>
                  </a:lnTo>
                  <a:lnTo>
                    <a:pt x="255" y="398"/>
                  </a:lnTo>
                  <a:lnTo>
                    <a:pt x="255" y="396"/>
                  </a:lnTo>
                  <a:lnTo>
                    <a:pt x="255" y="394"/>
                  </a:lnTo>
                  <a:lnTo>
                    <a:pt x="255" y="392"/>
                  </a:lnTo>
                  <a:lnTo>
                    <a:pt x="259" y="386"/>
                  </a:lnTo>
                  <a:lnTo>
                    <a:pt x="259" y="384"/>
                  </a:lnTo>
                  <a:lnTo>
                    <a:pt x="261" y="382"/>
                  </a:lnTo>
                  <a:lnTo>
                    <a:pt x="261" y="380"/>
                  </a:lnTo>
                  <a:lnTo>
                    <a:pt x="261" y="377"/>
                  </a:lnTo>
                  <a:lnTo>
                    <a:pt x="261" y="375"/>
                  </a:lnTo>
                  <a:lnTo>
                    <a:pt x="261" y="373"/>
                  </a:lnTo>
                  <a:lnTo>
                    <a:pt x="261" y="371"/>
                  </a:lnTo>
                  <a:lnTo>
                    <a:pt x="261" y="369"/>
                  </a:lnTo>
                  <a:lnTo>
                    <a:pt x="259" y="367"/>
                  </a:lnTo>
                  <a:lnTo>
                    <a:pt x="261" y="367"/>
                  </a:lnTo>
                  <a:lnTo>
                    <a:pt x="261" y="363"/>
                  </a:lnTo>
                  <a:lnTo>
                    <a:pt x="261" y="357"/>
                  </a:lnTo>
                  <a:lnTo>
                    <a:pt x="261" y="356"/>
                  </a:lnTo>
                  <a:lnTo>
                    <a:pt x="259" y="352"/>
                  </a:lnTo>
                  <a:lnTo>
                    <a:pt x="259" y="350"/>
                  </a:lnTo>
                  <a:lnTo>
                    <a:pt x="257" y="352"/>
                  </a:lnTo>
                  <a:lnTo>
                    <a:pt x="255" y="352"/>
                  </a:lnTo>
                  <a:lnTo>
                    <a:pt x="253" y="352"/>
                  </a:lnTo>
                  <a:lnTo>
                    <a:pt x="251" y="352"/>
                  </a:lnTo>
                  <a:lnTo>
                    <a:pt x="244" y="354"/>
                  </a:lnTo>
                  <a:lnTo>
                    <a:pt x="242" y="354"/>
                  </a:lnTo>
                  <a:lnTo>
                    <a:pt x="238" y="356"/>
                  </a:lnTo>
                  <a:lnTo>
                    <a:pt x="238" y="357"/>
                  </a:lnTo>
                  <a:lnTo>
                    <a:pt x="236" y="357"/>
                  </a:lnTo>
                  <a:lnTo>
                    <a:pt x="234" y="356"/>
                  </a:lnTo>
                  <a:lnTo>
                    <a:pt x="232" y="356"/>
                  </a:lnTo>
                  <a:lnTo>
                    <a:pt x="226" y="356"/>
                  </a:lnTo>
                  <a:lnTo>
                    <a:pt x="221" y="356"/>
                  </a:lnTo>
                  <a:lnTo>
                    <a:pt x="221" y="357"/>
                  </a:lnTo>
                  <a:lnTo>
                    <a:pt x="219" y="357"/>
                  </a:lnTo>
                  <a:lnTo>
                    <a:pt x="219" y="356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2"/>
                  </a:lnTo>
                  <a:lnTo>
                    <a:pt x="219" y="352"/>
                  </a:lnTo>
                  <a:lnTo>
                    <a:pt x="219" y="350"/>
                  </a:lnTo>
                  <a:lnTo>
                    <a:pt x="217" y="350"/>
                  </a:lnTo>
                  <a:lnTo>
                    <a:pt x="215" y="350"/>
                  </a:lnTo>
                  <a:lnTo>
                    <a:pt x="215" y="348"/>
                  </a:lnTo>
                  <a:lnTo>
                    <a:pt x="213" y="348"/>
                  </a:lnTo>
                  <a:lnTo>
                    <a:pt x="213" y="346"/>
                  </a:lnTo>
                  <a:lnTo>
                    <a:pt x="211" y="346"/>
                  </a:lnTo>
                  <a:lnTo>
                    <a:pt x="211" y="344"/>
                  </a:lnTo>
                  <a:lnTo>
                    <a:pt x="211" y="342"/>
                  </a:lnTo>
                  <a:lnTo>
                    <a:pt x="211" y="340"/>
                  </a:lnTo>
                  <a:lnTo>
                    <a:pt x="213" y="340"/>
                  </a:lnTo>
                  <a:lnTo>
                    <a:pt x="213" y="338"/>
                  </a:lnTo>
                  <a:lnTo>
                    <a:pt x="213" y="340"/>
                  </a:lnTo>
                  <a:lnTo>
                    <a:pt x="215" y="340"/>
                  </a:lnTo>
                  <a:lnTo>
                    <a:pt x="217" y="340"/>
                  </a:lnTo>
                  <a:lnTo>
                    <a:pt x="219" y="340"/>
                  </a:lnTo>
                  <a:lnTo>
                    <a:pt x="221" y="338"/>
                  </a:lnTo>
                  <a:lnTo>
                    <a:pt x="223" y="338"/>
                  </a:lnTo>
                  <a:lnTo>
                    <a:pt x="223" y="336"/>
                  </a:lnTo>
                  <a:lnTo>
                    <a:pt x="226" y="338"/>
                  </a:lnTo>
                  <a:lnTo>
                    <a:pt x="228" y="338"/>
                  </a:lnTo>
                  <a:lnTo>
                    <a:pt x="232" y="336"/>
                  </a:lnTo>
                  <a:lnTo>
                    <a:pt x="232" y="332"/>
                  </a:lnTo>
                  <a:lnTo>
                    <a:pt x="232" y="331"/>
                  </a:lnTo>
                  <a:lnTo>
                    <a:pt x="230" y="321"/>
                  </a:lnTo>
                  <a:lnTo>
                    <a:pt x="228" y="317"/>
                  </a:lnTo>
                  <a:lnTo>
                    <a:pt x="226" y="315"/>
                  </a:lnTo>
                  <a:lnTo>
                    <a:pt x="225" y="315"/>
                  </a:lnTo>
                  <a:lnTo>
                    <a:pt x="221" y="311"/>
                  </a:lnTo>
                  <a:lnTo>
                    <a:pt x="219" y="311"/>
                  </a:lnTo>
                  <a:lnTo>
                    <a:pt x="215" y="309"/>
                  </a:lnTo>
                  <a:lnTo>
                    <a:pt x="213" y="308"/>
                  </a:lnTo>
                  <a:lnTo>
                    <a:pt x="213" y="306"/>
                  </a:lnTo>
                  <a:lnTo>
                    <a:pt x="213" y="304"/>
                  </a:lnTo>
                  <a:lnTo>
                    <a:pt x="209" y="302"/>
                  </a:lnTo>
                  <a:lnTo>
                    <a:pt x="207" y="302"/>
                  </a:lnTo>
                  <a:lnTo>
                    <a:pt x="205" y="302"/>
                  </a:lnTo>
                  <a:lnTo>
                    <a:pt x="203" y="304"/>
                  </a:lnTo>
                  <a:lnTo>
                    <a:pt x="203" y="306"/>
                  </a:lnTo>
                  <a:lnTo>
                    <a:pt x="202" y="308"/>
                  </a:lnTo>
                  <a:lnTo>
                    <a:pt x="200" y="313"/>
                  </a:lnTo>
                  <a:lnTo>
                    <a:pt x="198" y="313"/>
                  </a:lnTo>
                  <a:lnTo>
                    <a:pt x="196" y="313"/>
                  </a:lnTo>
                  <a:lnTo>
                    <a:pt x="196" y="315"/>
                  </a:lnTo>
                  <a:lnTo>
                    <a:pt x="194" y="315"/>
                  </a:lnTo>
                  <a:lnTo>
                    <a:pt x="192" y="315"/>
                  </a:lnTo>
                  <a:lnTo>
                    <a:pt x="190" y="315"/>
                  </a:lnTo>
                  <a:lnTo>
                    <a:pt x="188" y="315"/>
                  </a:lnTo>
                  <a:lnTo>
                    <a:pt x="186" y="317"/>
                  </a:lnTo>
                  <a:lnTo>
                    <a:pt x="184" y="317"/>
                  </a:lnTo>
                  <a:lnTo>
                    <a:pt x="182" y="317"/>
                  </a:lnTo>
                  <a:lnTo>
                    <a:pt x="177" y="317"/>
                  </a:lnTo>
                  <a:lnTo>
                    <a:pt x="175" y="317"/>
                  </a:lnTo>
                  <a:lnTo>
                    <a:pt x="171" y="321"/>
                  </a:lnTo>
                  <a:lnTo>
                    <a:pt x="171" y="323"/>
                  </a:lnTo>
                  <a:lnTo>
                    <a:pt x="169" y="323"/>
                  </a:lnTo>
                  <a:lnTo>
                    <a:pt x="167" y="323"/>
                  </a:lnTo>
                  <a:lnTo>
                    <a:pt x="165" y="319"/>
                  </a:lnTo>
                  <a:lnTo>
                    <a:pt x="165" y="321"/>
                  </a:lnTo>
                  <a:lnTo>
                    <a:pt x="165" y="323"/>
                  </a:lnTo>
                  <a:lnTo>
                    <a:pt x="167" y="325"/>
                  </a:lnTo>
                  <a:lnTo>
                    <a:pt x="165" y="325"/>
                  </a:lnTo>
                  <a:lnTo>
                    <a:pt x="165" y="327"/>
                  </a:lnTo>
                  <a:lnTo>
                    <a:pt x="163" y="327"/>
                  </a:lnTo>
                  <a:lnTo>
                    <a:pt x="161" y="325"/>
                  </a:lnTo>
                  <a:lnTo>
                    <a:pt x="161" y="321"/>
                  </a:lnTo>
                  <a:lnTo>
                    <a:pt x="159" y="321"/>
                  </a:lnTo>
                  <a:lnTo>
                    <a:pt x="159" y="319"/>
                  </a:lnTo>
                  <a:lnTo>
                    <a:pt x="157" y="317"/>
                  </a:lnTo>
                  <a:lnTo>
                    <a:pt x="155" y="315"/>
                  </a:lnTo>
                  <a:lnTo>
                    <a:pt x="155" y="311"/>
                  </a:lnTo>
                  <a:lnTo>
                    <a:pt x="155" y="309"/>
                  </a:lnTo>
                  <a:lnTo>
                    <a:pt x="150" y="304"/>
                  </a:lnTo>
                  <a:lnTo>
                    <a:pt x="148" y="304"/>
                  </a:lnTo>
                  <a:lnTo>
                    <a:pt x="146" y="302"/>
                  </a:lnTo>
                  <a:lnTo>
                    <a:pt x="144" y="300"/>
                  </a:lnTo>
                  <a:lnTo>
                    <a:pt x="142" y="298"/>
                  </a:lnTo>
                  <a:lnTo>
                    <a:pt x="140" y="296"/>
                  </a:lnTo>
                  <a:lnTo>
                    <a:pt x="140" y="294"/>
                  </a:lnTo>
                  <a:lnTo>
                    <a:pt x="140" y="292"/>
                  </a:lnTo>
                  <a:lnTo>
                    <a:pt x="138" y="288"/>
                  </a:lnTo>
                  <a:lnTo>
                    <a:pt x="134" y="286"/>
                  </a:lnTo>
                  <a:lnTo>
                    <a:pt x="134" y="284"/>
                  </a:lnTo>
                  <a:lnTo>
                    <a:pt x="130" y="281"/>
                  </a:lnTo>
                  <a:lnTo>
                    <a:pt x="129" y="279"/>
                  </a:lnTo>
                  <a:lnTo>
                    <a:pt x="127" y="279"/>
                  </a:lnTo>
                  <a:lnTo>
                    <a:pt x="125" y="277"/>
                  </a:lnTo>
                  <a:lnTo>
                    <a:pt x="123" y="275"/>
                  </a:lnTo>
                  <a:lnTo>
                    <a:pt x="115" y="269"/>
                  </a:lnTo>
                  <a:lnTo>
                    <a:pt x="109" y="265"/>
                  </a:lnTo>
                  <a:lnTo>
                    <a:pt x="107" y="263"/>
                  </a:lnTo>
                  <a:lnTo>
                    <a:pt x="105" y="263"/>
                  </a:lnTo>
                  <a:lnTo>
                    <a:pt x="104" y="261"/>
                  </a:lnTo>
                  <a:lnTo>
                    <a:pt x="98" y="258"/>
                  </a:lnTo>
                  <a:lnTo>
                    <a:pt x="96" y="256"/>
                  </a:lnTo>
                  <a:lnTo>
                    <a:pt x="94" y="256"/>
                  </a:lnTo>
                  <a:lnTo>
                    <a:pt x="92" y="254"/>
                  </a:lnTo>
                  <a:lnTo>
                    <a:pt x="90" y="254"/>
                  </a:lnTo>
                  <a:lnTo>
                    <a:pt x="88" y="252"/>
                  </a:lnTo>
                  <a:lnTo>
                    <a:pt x="86" y="250"/>
                  </a:lnTo>
                  <a:lnTo>
                    <a:pt x="82" y="246"/>
                  </a:lnTo>
                  <a:lnTo>
                    <a:pt x="81" y="246"/>
                  </a:lnTo>
                  <a:lnTo>
                    <a:pt x="75" y="242"/>
                  </a:lnTo>
                  <a:lnTo>
                    <a:pt x="73" y="242"/>
                  </a:lnTo>
                  <a:lnTo>
                    <a:pt x="67" y="240"/>
                  </a:lnTo>
                  <a:lnTo>
                    <a:pt x="65" y="236"/>
                  </a:lnTo>
                  <a:lnTo>
                    <a:pt x="57" y="233"/>
                  </a:lnTo>
                  <a:lnTo>
                    <a:pt x="56" y="231"/>
                  </a:lnTo>
                  <a:lnTo>
                    <a:pt x="54" y="231"/>
                  </a:lnTo>
                  <a:lnTo>
                    <a:pt x="48" y="227"/>
                  </a:lnTo>
                  <a:lnTo>
                    <a:pt x="46" y="225"/>
                  </a:lnTo>
                  <a:lnTo>
                    <a:pt x="44" y="225"/>
                  </a:lnTo>
                  <a:lnTo>
                    <a:pt x="42" y="225"/>
                  </a:lnTo>
                  <a:lnTo>
                    <a:pt x="40" y="223"/>
                  </a:lnTo>
                  <a:lnTo>
                    <a:pt x="38" y="223"/>
                  </a:lnTo>
                  <a:lnTo>
                    <a:pt x="36" y="221"/>
                  </a:lnTo>
                  <a:lnTo>
                    <a:pt x="33" y="219"/>
                  </a:lnTo>
                  <a:lnTo>
                    <a:pt x="31" y="217"/>
                  </a:lnTo>
                  <a:lnTo>
                    <a:pt x="27" y="215"/>
                  </a:lnTo>
                  <a:lnTo>
                    <a:pt x="25" y="215"/>
                  </a:lnTo>
                  <a:lnTo>
                    <a:pt x="23" y="215"/>
                  </a:lnTo>
                  <a:lnTo>
                    <a:pt x="13" y="210"/>
                  </a:lnTo>
                  <a:lnTo>
                    <a:pt x="11" y="210"/>
                  </a:lnTo>
                  <a:lnTo>
                    <a:pt x="9" y="208"/>
                  </a:lnTo>
                  <a:lnTo>
                    <a:pt x="8" y="208"/>
                  </a:lnTo>
                  <a:lnTo>
                    <a:pt x="4" y="208"/>
                  </a:lnTo>
                  <a:lnTo>
                    <a:pt x="2" y="206"/>
                  </a:lnTo>
                  <a:lnTo>
                    <a:pt x="0" y="206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2" y="202"/>
                  </a:lnTo>
                  <a:lnTo>
                    <a:pt x="4" y="202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4" y="206"/>
                  </a:lnTo>
                  <a:lnTo>
                    <a:pt x="6" y="204"/>
                  </a:lnTo>
                  <a:lnTo>
                    <a:pt x="8" y="206"/>
                  </a:lnTo>
                  <a:lnTo>
                    <a:pt x="8" y="204"/>
                  </a:lnTo>
                  <a:lnTo>
                    <a:pt x="8" y="198"/>
                  </a:lnTo>
                  <a:lnTo>
                    <a:pt x="9" y="198"/>
                  </a:lnTo>
                  <a:lnTo>
                    <a:pt x="11" y="198"/>
                  </a:lnTo>
                  <a:lnTo>
                    <a:pt x="13" y="198"/>
                  </a:lnTo>
                  <a:lnTo>
                    <a:pt x="15" y="198"/>
                  </a:lnTo>
                  <a:lnTo>
                    <a:pt x="15" y="200"/>
                  </a:lnTo>
                  <a:lnTo>
                    <a:pt x="13" y="202"/>
                  </a:lnTo>
                  <a:lnTo>
                    <a:pt x="15" y="204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9" y="202"/>
                  </a:lnTo>
                  <a:lnTo>
                    <a:pt x="23" y="204"/>
                  </a:lnTo>
                  <a:lnTo>
                    <a:pt x="25" y="204"/>
                  </a:lnTo>
                  <a:lnTo>
                    <a:pt x="27" y="208"/>
                  </a:lnTo>
                  <a:lnTo>
                    <a:pt x="29" y="208"/>
                  </a:lnTo>
                  <a:lnTo>
                    <a:pt x="31" y="210"/>
                  </a:lnTo>
                  <a:lnTo>
                    <a:pt x="34" y="210"/>
                  </a:lnTo>
                  <a:lnTo>
                    <a:pt x="38" y="215"/>
                  </a:lnTo>
                  <a:lnTo>
                    <a:pt x="38" y="217"/>
                  </a:lnTo>
                  <a:lnTo>
                    <a:pt x="40" y="217"/>
                  </a:lnTo>
                  <a:lnTo>
                    <a:pt x="42" y="217"/>
                  </a:lnTo>
                  <a:lnTo>
                    <a:pt x="44" y="217"/>
                  </a:lnTo>
                  <a:lnTo>
                    <a:pt x="44" y="219"/>
                  </a:lnTo>
                  <a:lnTo>
                    <a:pt x="48" y="221"/>
                  </a:lnTo>
                  <a:lnTo>
                    <a:pt x="50" y="223"/>
                  </a:lnTo>
                  <a:lnTo>
                    <a:pt x="52" y="223"/>
                  </a:lnTo>
                  <a:lnTo>
                    <a:pt x="52" y="225"/>
                  </a:lnTo>
                  <a:lnTo>
                    <a:pt x="59" y="227"/>
                  </a:lnTo>
                  <a:lnTo>
                    <a:pt x="61" y="229"/>
                  </a:lnTo>
                  <a:lnTo>
                    <a:pt x="63" y="229"/>
                  </a:lnTo>
                  <a:lnTo>
                    <a:pt x="65" y="227"/>
                  </a:lnTo>
                  <a:lnTo>
                    <a:pt x="65" y="225"/>
                  </a:lnTo>
                  <a:lnTo>
                    <a:pt x="65" y="221"/>
                  </a:lnTo>
                  <a:lnTo>
                    <a:pt x="69" y="219"/>
                  </a:lnTo>
                  <a:lnTo>
                    <a:pt x="69" y="217"/>
                  </a:lnTo>
                  <a:lnTo>
                    <a:pt x="71" y="217"/>
                  </a:lnTo>
                  <a:lnTo>
                    <a:pt x="73" y="213"/>
                  </a:lnTo>
                  <a:lnTo>
                    <a:pt x="75" y="213"/>
                  </a:lnTo>
                  <a:lnTo>
                    <a:pt x="75" y="212"/>
                  </a:lnTo>
                  <a:lnTo>
                    <a:pt x="77" y="212"/>
                  </a:lnTo>
                  <a:lnTo>
                    <a:pt x="79" y="212"/>
                  </a:lnTo>
                  <a:lnTo>
                    <a:pt x="81" y="212"/>
                  </a:lnTo>
                  <a:lnTo>
                    <a:pt x="82" y="213"/>
                  </a:lnTo>
                  <a:lnTo>
                    <a:pt x="84" y="212"/>
                  </a:lnTo>
                  <a:lnTo>
                    <a:pt x="86" y="213"/>
                  </a:lnTo>
                  <a:lnTo>
                    <a:pt x="92" y="213"/>
                  </a:lnTo>
                  <a:lnTo>
                    <a:pt x="94" y="213"/>
                  </a:lnTo>
                  <a:lnTo>
                    <a:pt x="94" y="215"/>
                  </a:lnTo>
                  <a:lnTo>
                    <a:pt x="96" y="217"/>
                  </a:lnTo>
                  <a:lnTo>
                    <a:pt x="96" y="219"/>
                  </a:lnTo>
                  <a:lnTo>
                    <a:pt x="96" y="221"/>
                  </a:lnTo>
                  <a:lnTo>
                    <a:pt x="98" y="223"/>
                  </a:lnTo>
                  <a:lnTo>
                    <a:pt x="98" y="225"/>
                  </a:lnTo>
                  <a:lnTo>
                    <a:pt x="100" y="225"/>
                  </a:lnTo>
                  <a:lnTo>
                    <a:pt x="100" y="227"/>
                  </a:lnTo>
                  <a:lnTo>
                    <a:pt x="100" y="229"/>
                  </a:lnTo>
                  <a:lnTo>
                    <a:pt x="102" y="229"/>
                  </a:lnTo>
                  <a:lnTo>
                    <a:pt x="102" y="231"/>
                  </a:lnTo>
                  <a:lnTo>
                    <a:pt x="102" y="233"/>
                  </a:lnTo>
                  <a:lnTo>
                    <a:pt x="104" y="233"/>
                  </a:lnTo>
                  <a:lnTo>
                    <a:pt x="105" y="236"/>
                  </a:lnTo>
                  <a:lnTo>
                    <a:pt x="107" y="238"/>
                  </a:lnTo>
                  <a:lnTo>
                    <a:pt x="111" y="240"/>
                  </a:lnTo>
                  <a:lnTo>
                    <a:pt x="115" y="240"/>
                  </a:lnTo>
                  <a:lnTo>
                    <a:pt x="117" y="240"/>
                  </a:lnTo>
                  <a:lnTo>
                    <a:pt x="119" y="240"/>
                  </a:lnTo>
                  <a:lnTo>
                    <a:pt x="119" y="242"/>
                  </a:lnTo>
                  <a:lnTo>
                    <a:pt x="117" y="244"/>
                  </a:lnTo>
                  <a:lnTo>
                    <a:pt x="115" y="250"/>
                  </a:lnTo>
                  <a:lnTo>
                    <a:pt x="115" y="252"/>
                  </a:lnTo>
                  <a:lnTo>
                    <a:pt x="113" y="254"/>
                  </a:lnTo>
                  <a:lnTo>
                    <a:pt x="113" y="256"/>
                  </a:lnTo>
                  <a:lnTo>
                    <a:pt x="115" y="258"/>
                  </a:lnTo>
                  <a:lnTo>
                    <a:pt x="115" y="260"/>
                  </a:lnTo>
                  <a:lnTo>
                    <a:pt x="115" y="261"/>
                  </a:lnTo>
                  <a:lnTo>
                    <a:pt x="115" y="263"/>
                  </a:lnTo>
                  <a:lnTo>
                    <a:pt x="117" y="263"/>
                  </a:lnTo>
                  <a:lnTo>
                    <a:pt x="117" y="261"/>
                  </a:lnTo>
                  <a:lnTo>
                    <a:pt x="117" y="263"/>
                  </a:lnTo>
                  <a:lnTo>
                    <a:pt x="119" y="261"/>
                  </a:lnTo>
                  <a:lnTo>
                    <a:pt x="121" y="261"/>
                  </a:lnTo>
                  <a:lnTo>
                    <a:pt x="121" y="263"/>
                  </a:lnTo>
                  <a:lnTo>
                    <a:pt x="119" y="263"/>
                  </a:lnTo>
                  <a:lnTo>
                    <a:pt x="121" y="265"/>
                  </a:lnTo>
                  <a:lnTo>
                    <a:pt x="121" y="263"/>
                  </a:lnTo>
                  <a:lnTo>
                    <a:pt x="123" y="263"/>
                  </a:lnTo>
                  <a:lnTo>
                    <a:pt x="123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127" y="263"/>
                  </a:lnTo>
                  <a:lnTo>
                    <a:pt x="129" y="263"/>
                  </a:lnTo>
                  <a:lnTo>
                    <a:pt x="127" y="265"/>
                  </a:lnTo>
                  <a:lnTo>
                    <a:pt x="129" y="265"/>
                  </a:lnTo>
                  <a:lnTo>
                    <a:pt x="130" y="265"/>
                  </a:lnTo>
                  <a:lnTo>
                    <a:pt x="130" y="263"/>
                  </a:lnTo>
                  <a:lnTo>
                    <a:pt x="130" y="261"/>
                  </a:lnTo>
                  <a:lnTo>
                    <a:pt x="132" y="261"/>
                  </a:lnTo>
                  <a:lnTo>
                    <a:pt x="132" y="263"/>
                  </a:lnTo>
                  <a:lnTo>
                    <a:pt x="134" y="261"/>
                  </a:lnTo>
                  <a:lnTo>
                    <a:pt x="136" y="261"/>
                  </a:lnTo>
                  <a:lnTo>
                    <a:pt x="136" y="263"/>
                  </a:lnTo>
                  <a:lnTo>
                    <a:pt x="138" y="263"/>
                  </a:lnTo>
                  <a:lnTo>
                    <a:pt x="138" y="265"/>
                  </a:lnTo>
                  <a:lnTo>
                    <a:pt x="140" y="265"/>
                  </a:lnTo>
                  <a:lnTo>
                    <a:pt x="140" y="267"/>
                  </a:lnTo>
                  <a:lnTo>
                    <a:pt x="142" y="265"/>
                  </a:lnTo>
                  <a:lnTo>
                    <a:pt x="144" y="263"/>
                  </a:lnTo>
                  <a:lnTo>
                    <a:pt x="144" y="261"/>
                  </a:lnTo>
                  <a:lnTo>
                    <a:pt x="144" y="260"/>
                  </a:lnTo>
                  <a:lnTo>
                    <a:pt x="146" y="260"/>
                  </a:lnTo>
                  <a:lnTo>
                    <a:pt x="148" y="258"/>
                  </a:lnTo>
                  <a:lnTo>
                    <a:pt x="150" y="256"/>
                  </a:lnTo>
                  <a:lnTo>
                    <a:pt x="152" y="256"/>
                  </a:lnTo>
                  <a:lnTo>
                    <a:pt x="154" y="256"/>
                  </a:lnTo>
                  <a:lnTo>
                    <a:pt x="155" y="258"/>
                  </a:lnTo>
                  <a:lnTo>
                    <a:pt x="157" y="256"/>
                  </a:lnTo>
                  <a:lnTo>
                    <a:pt x="159" y="256"/>
                  </a:lnTo>
                  <a:lnTo>
                    <a:pt x="159" y="254"/>
                  </a:lnTo>
                  <a:lnTo>
                    <a:pt x="159" y="252"/>
                  </a:lnTo>
                  <a:lnTo>
                    <a:pt x="159" y="250"/>
                  </a:lnTo>
                  <a:lnTo>
                    <a:pt x="159" y="248"/>
                  </a:lnTo>
                  <a:lnTo>
                    <a:pt x="161" y="246"/>
                  </a:lnTo>
                  <a:lnTo>
                    <a:pt x="161" y="244"/>
                  </a:lnTo>
                  <a:lnTo>
                    <a:pt x="161" y="242"/>
                  </a:lnTo>
                  <a:lnTo>
                    <a:pt x="159" y="240"/>
                  </a:lnTo>
                  <a:lnTo>
                    <a:pt x="159" y="238"/>
                  </a:lnTo>
                  <a:lnTo>
                    <a:pt x="157" y="236"/>
                  </a:lnTo>
                  <a:lnTo>
                    <a:pt x="155" y="236"/>
                  </a:lnTo>
                  <a:lnTo>
                    <a:pt x="154" y="236"/>
                  </a:lnTo>
                  <a:lnTo>
                    <a:pt x="152" y="236"/>
                  </a:lnTo>
                  <a:lnTo>
                    <a:pt x="150" y="235"/>
                  </a:lnTo>
                  <a:lnTo>
                    <a:pt x="148" y="235"/>
                  </a:lnTo>
                  <a:lnTo>
                    <a:pt x="144" y="235"/>
                  </a:lnTo>
                  <a:lnTo>
                    <a:pt x="142" y="235"/>
                  </a:lnTo>
                  <a:lnTo>
                    <a:pt x="142" y="233"/>
                  </a:lnTo>
                  <a:lnTo>
                    <a:pt x="142" y="229"/>
                  </a:lnTo>
                  <a:lnTo>
                    <a:pt x="142" y="227"/>
                  </a:lnTo>
                  <a:lnTo>
                    <a:pt x="142" y="223"/>
                  </a:lnTo>
                  <a:lnTo>
                    <a:pt x="142" y="219"/>
                  </a:lnTo>
                  <a:lnTo>
                    <a:pt x="142" y="217"/>
                  </a:lnTo>
                  <a:lnTo>
                    <a:pt x="140" y="215"/>
                  </a:lnTo>
                  <a:lnTo>
                    <a:pt x="140" y="213"/>
                  </a:lnTo>
                  <a:lnTo>
                    <a:pt x="140" y="210"/>
                  </a:lnTo>
                  <a:lnTo>
                    <a:pt x="138" y="208"/>
                  </a:lnTo>
                  <a:lnTo>
                    <a:pt x="138" y="206"/>
                  </a:lnTo>
                  <a:lnTo>
                    <a:pt x="140" y="206"/>
                  </a:lnTo>
                  <a:lnTo>
                    <a:pt x="142" y="206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46" y="204"/>
                  </a:lnTo>
                  <a:lnTo>
                    <a:pt x="148" y="204"/>
                  </a:lnTo>
                  <a:lnTo>
                    <a:pt x="148" y="202"/>
                  </a:lnTo>
                  <a:lnTo>
                    <a:pt x="146" y="198"/>
                  </a:lnTo>
                  <a:lnTo>
                    <a:pt x="148" y="196"/>
                  </a:lnTo>
                  <a:lnTo>
                    <a:pt x="148" y="194"/>
                  </a:lnTo>
                  <a:lnTo>
                    <a:pt x="152" y="194"/>
                  </a:lnTo>
                  <a:lnTo>
                    <a:pt x="155" y="192"/>
                  </a:lnTo>
                  <a:lnTo>
                    <a:pt x="157" y="192"/>
                  </a:lnTo>
                  <a:lnTo>
                    <a:pt x="159" y="194"/>
                  </a:lnTo>
                  <a:lnTo>
                    <a:pt x="161" y="194"/>
                  </a:lnTo>
                  <a:lnTo>
                    <a:pt x="163" y="196"/>
                  </a:lnTo>
                  <a:lnTo>
                    <a:pt x="165" y="196"/>
                  </a:lnTo>
                  <a:lnTo>
                    <a:pt x="169" y="196"/>
                  </a:lnTo>
                  <a:lnTo>
                    <a:pt x="171" y="198"/>
                  </a:lnTo>
                  <a:lnTo>
                    <a:pt x="173" y="198"/>
                  </a:lnTo>
                  <a:lnTo>
                    <a:pt x="175" y="198"/>
                  </a:lnTo>
                  <a:lnTo>
                    <a:pt x="177" y="198"/>
                  </a:lnTo>
                  <a:lnTo>
                    <a:pt x="177" y="200"/>
                  </a:lnTo>
                  <a:lnTo>
                    <a:pt x="177" y="202"/>
                  </a:lnTo>
                  <a:lnTo>
                    <a:pt x="177" y="204"/>
                  </a:lnTo>
                  <a:lnTo>
                    <a:pt x="177" y="206"/>
                  </a:lnTo>
                  <a:lnTo>
                    <a:pt x="177" y="208"/>
                  </a:lnTo>
                  <a:lnTo>
                    <a:pt x="177" y="212"/>
                  </a:lnTo>
                  <a:lnTo>
                    <a:pt x="178" y="213"/>
                  </a:lnTo>
                  <a:lnTo>
                    <a:pt x="178" y="215"/>
                  </a:lnTo>
                  <a:lnTo>
                    <a:pt x="180" y="217"/>
                  </a:lnTo>
                  <a:lnTo>
                    <a:pt x="180" y="219"/>
                  </a:lnTo>
                  <a:lnTo>
                    <a:pt x="178" y="221"/>
                  </a:lnTo>
                  <a:lnTo>
                    <a:pt x="177" y="221"/>
                  </a:lnTo>
                  <a:lnTo>
                    <a:pt x="175" y="221"/>
                  </a:lnTo>
                  <a:lnTo>
                    <a:pt x="173" y="221"/>
                  </a:lnTo>
                  <a:lnTo>
                    <a:pt x="169" y="225"/>
                  </a:lnTo>
                  <a:lnTo>
                    <a:pt x="173" y="233"/>
                  </a:lnTo>
                  <a:lnTo>
                    <a:pt x="175" y="233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82" y="236"/>
                  </a:lnTo>
                  <a:lnTo>
                    <a:pt x="192" y="235"/>
                  </a:lnTo>
                  <a:lnTo>
                    <a:pt x="194" y="235"/>
                  </a:lnTo>
                  <a:lnTo>
                    <a:pt x="196" y="233"/>
                  </a:lnTo>
                  <a:lnTo>
                    <a:pt x="203" y="227"/>
                  </a:lnTo>
                  <a:lnTo>
                    <a:pt x="203" y="225"/>
                  </a:lnTo>
                  <a:lnTo>
                    <a:pt x="209" y="219"/>
                  </a:lnTo>
                  <a:lnTo>
                    <a:pt x="211" y="217"/>
                  </a:lnTo>
                  <a:lnTo>
                    <a:pt x="213" y="215"/>
                  </a:lnTo>
                  <a:lnTo>
                    <a:pt x="219" y="212"/>
                  </a:lnTo>
                  <a:lnTo>
                    <a:pt x="219" y="210"/>
                  </a:lnTo>
                  <a:lnTo>
                    <a:pt x="217" y="210"/>
                  </a:lnTo>
                  <a:lnTo>
                    <a:pt x="217" y="208"/>
                  </a:lnTo>
                  <a:lnTo>
                    <a:pt x="219" y="206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21" y="200"/>
                  </a:lnTo>
                  <a:lnTo>
                    <a:pt x="223" y="196"/>
                  </a:lnTo>
                  <a:lnTo>
                    <a:pt x="228" y="194"/>
                  </a:lnTo>
                  <a:lnTo>
                    <a:pt x="230" y="192"/>
                  </a:lnTo>
                  <a:lnTo>
                    <a:pt x="232" y="192"/>
                  </a:lnTo>
                  <a:lnTo>
                    <a:pt x="236" y="192"/>
                  </a:lnTo>
                  <a:lnTo>
                    <a:pt x="242" y="192"/>
                  </a:lnTo>
                  <a:lnTo>
                    <a:pt x="246" y="192"/>
                  </a:lnTo>
                  <a:lnTo>
                    <a:pt x="248" y="192"/>
                  </a:lnTo>
                  <a:lnTo>
                    <a:pt x="250" y="192"/>
                  </a:lnTo>
                  <a:lnTo>
                    <a:pt x="253" y="194"/>
                  </a:lnTo>
                  <a:lnTo>
                    <a:pt x="255" y="194"/>
                  </a:lnTo>
                  <a:lnTo>
                    <a:pt x="259" y="194"/>
                  </a:lnTo>
                  <a:lnTo>
                    <a:pt x="261" y="192"/>
                  </a:lnTo>
                  <a:lnTo>
                    <a:pt x="263" y="192"/>
                  </a:lnTo>
                  <a:lnTo>
                    <a:pt x="265" y="192"/>
                  </a:lnTo>
                  <a:lnTo>
                    <a:pt x="271" y="190"/>
                  </a:lnTo>
                  <a:lnTo>
                    <a:pt x="273" y="190"/>
                  </a:lnTo>
                  <a:lnTo>
                    <a:pt x="276" y="188"/>
                  </a:lnTo>
                  <a:lnTo>
                    <a:pt x="280" y="187"/>
                  </a:lnTo>
                  <a:lnTo>
                    <a:pt x="284" y="187"/>
                  </a:lnTo>
                  <a:lnTo>
                    <a:pt x="290" y="185"/>
                  </a:lnTo>
                  <a:lnTo>
                    <a:pt x="294" y="183"/>
                  </a:lnTo>
                  <a:lnTo>
                    <a:pt x="294" y="181"/>
                  </a:lnTo>
                  <a:lnTo>
                    <a:pt x="296" y="177"/>
                  </a:lnTo>
                  <a:lnTo>
                    <a:pt x="298" y="177"/>
                  </a:lnTo>
                  <a:lnTo>
                    <a:pt x="298" y="175"/>
                  </a:lnTo>
                  <a:lnTo>
                    <a:pt x="296" y="175"/>
                  </a:lnTo>
                  <a:lnTo>
                    <a:pt x="292" y="173"/>
                  </a:lnTo>
                  <a:lnTo>
                    <a:pt x="290" y="171"/>
                  </a:lnTo>
                  <a:lnTo>
                    <a:pt x="288" y="169"/>
                  </a:lnTo>
                  <a:lnTo>
                    <a:pt x="286" y="167"/>
                  </a:lnTo>
                  <a:lnTo>
                    <a:pt x="286" y="162"/>
                  </a:lnTo>
                  <a:lnTo>
                    <a:pt x="286" y="160"/>
                  </a:lnTo>
                  <a:lnTo>
                    <a:pt x="284" y="158"/>
                  </a:lnTo>
                  <a:lnTo>
                    <a:pt x="284" y="156"/>
                  </a:lnTo>
                  <a:lnTo>
                    <a:pt x="286" y="152"/>
                  </a:lnTo>
                  <a:lnTo>
                    <a:pt x="286" y="148"/>
                  </a:lnTo>
                  <a:lnTo>
                    <a:pt x="288" y="144"/>
                  </a:lnTo>
                  <a:lnTo>
                    <a:pt x="290" y="141"/>
                  </a:lnTo>
                  <a:lnTo>
                    <a:pt x="290" y="139"/>
                  </a:lnTo>
                  <a:lnTo>
                    <a:pt x="290" y="137"/>
                  </a:lnTo>
                  <a:lnTo>
                    <a:pt x="292" y="137"/>
                  </a:lnTo>
                  <a:lnTo>
                    <a:pt x="294" y="135"/>
                  </a:lnTo>
                  <a:lnTo>
                    <a:pt x="294" y="133"/>
                  </a:lnTo>
                  <a:lnTo>
                    <a:pt x="298" y="133"/>
                  </a:lnTo>
                  <a:lnTo>
                    <a:pt x="299" y="131"/>
                  </a:lnTo>
                  <a:lnTo>
                    <a:pt x="299" y="129"/>
                  </a:lnTo>
                  <a:lnTo>
                    <a:pt x="298" y="127"/>
                  </a:lnTo>
                  <a:lnTo>
                    <a:pt x="296" y="125"/>
                  </a:lnTo>
                  <a:lnTo>
                    <a:pt x="296" y="123"/>
                  </a:lnTo>
                  <a:lnTo>
                    <a:pt x="294" y="121"/>
                  </a:lnTo>
                  <a:lnTo>
                    <a:pt x="294" y="119"/>
                  </a:lnTo>
                  <a:lnTo>
                    <a:pt x="294" y="117"/>
                  </a:lnTo>
                  <a:lnTo>
                    <a:pt x="294" y="116"/>
                  </a:lnTo>
                  <a:lnTo>
                    <a:pt x="296" y="116"/>
                  </a:lnTo>
                  <a:lnTo>
                    <a:pt x="296" y="114"/>
                  </a:lnTo>
                  <a:lnTo>
                    <a:pt x="299" y="112"/>
                  </a:lnTo>
                  <a:lnTo>
                    <a:pt x="305" y="112"/>
                  </a:lnTo>
                  <a:lnTo>
                    <a:pt x="305" y="110"/>
                  </a:lnTo>
                  <a:lnTo>
                    <a:pt x="307" y="110"/>
                  </a:lnTo>
                  <a:lnTo>
                    <a:pt x="307" y="108"/>
                  </a:lnTo>
                  <a:lnTo>
                    <a:pt x="307" y="106"/>
                  </a:lnTo>
                  <a:lnTo>
                    <a:pt x="307" y="102"/>
                  </a:lnTo>
                  <a:lnTo>
                    <a:pt x="309" y="100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07" y="94"/>
                  </a:lnTo>
                  <a:lnTo>
                    <a:pt x="309" y="87"/>
                  </a:lnTo>
                  <a:lnTo>
                    <a:pt x="307" y="87"/>
                  </a:lnTo>
                  <a:lnTo>
                    <a:pt x="307" y="85"/>
                  </a:lnTo>
                  <a:lnTo>
                    <a:pt x="307" y="83"/>
                  </a:lnTo>
                  <a:lnTo>
                    <a:pt x="309" y="79"/>
                  </a:lnTo>
                  <a:lnTo>
                    <a:pt x="313" y="77"/>
                  </a:lnTo>
                  <a:lnTo>
                    <a:pt x="313" y="75"/>
                  </a:lnTo>
                  <a:lnTo>
                    <a:pt x="313" y="73"/>
                  </a:lnTo>
                  <a:lnTo>
                    <a:pt x="313" y="71"/>
                  </a:lnTo>
                  <a:lnTo>
                    <a:pt x="313" y="69"/>
                  </a:lnTo>
                  <a:lnTo>
                    <a:pt x="315" y="66"/>
                  </a:lnTo>
                  <a:lnTo>
                    <a:pt x="317" y="64"/>
                  </a:lnTo>
                  <a:lnTo>
                    <a:pt x="319" y="60"/>
                  </a:lnTo>
                  <a:lnTo>
                    <a:pt x="319" y="58"/>
                  </a:lnTo>
                  <a:lnTo>
                    <a:pt x="319" y="56"/>
                  </a:lnTo>
                  <a:lnTo>
                    <a:pt x="321" y="54"/>
                  </a:lnTo>
                  <a:lnTo>
                    <a:pt x="322" y="54"/>
                  </a:lnTo>
                  <a:lnTo>
                    <a:pt x="326" y="52"/>
                  </a:lnTo>
                  <a:lnTo>
                    <a:pt x="330" y="50"/>
                  </a:lnTo>
                  <a:lnTo>
                    <a:pt x="334" y="48"/>
                  </a:lnTo>
                  <a:lnTo>
                    <a:pt x="338" y="48"/>
                  </a:lnTo>
                  <a:lnTo>
                    <a:pt x="340" y="46"/>
                  </a:lnTo>
                  <a:lnTo>
                    <a:pt x="342" y="46"/>
                  </a:lnTo>
                  <a:lnTo>
                    <a:pt x="344" y="45"/>
                  </a:lnTo>
                  <a:lnTo>
                    <a:pt x="346" y="45"/>
                  </a:lnTo>
                  <a:lnTo>
                    <a:pt x="346" y="43"/>
                  </a:lnTo>
                  <a:lnTo>
                    <a:pt x="347" y="43"/>
                  </a:lnTo>
                  <a:lnTo>
                    <a:pt x="347" y="45"/>
                  </a:lnTo>
                  <a:lnTo>
                    <a:pt x="349" y="45"/>
                  </a:lnTo>
                  <a:lnTo>
                    <a:pt x="349" y="46"/>
                  </a:lnTo>
                  <a:lnTo>
                    <a:pt x="351" y="48"/>
                  </a:lnTo>
                  <a:lnTo>
                    <a:pt x="353" y="50"/>
                  </a:lnTo>
                  <a:lnTo>
                    <a:pt x="355" y="50"/>
                  </a:lnTo>
                  <a:lnTo>
                    <a:pt x="357" y="54"/>
                  </a:lnTo>
                  <a:lnTo>
                    <a:pt x="359" y="56"/>
                  </a:lnTo>
                  <a:lnTo>
                    <a:pt x="361" y="58"/>
                  </a:lnTo>
                  <a:lnTo>
                    <a:pt x="363" y="60"/>
                  </a:lnTo>
                  <a:lnTo>
                    <a:pt x="367" y="64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6" y="69"/>
                  </a:lnTo>
                  <a:lnTo>
                    <a:pt x="380" y="73"/>
                  </a:lnTo>
                  <a:lnTo>
                    <a:pt x="382" y="75"/>
                  </a:lnTo>
                  <a:lnTo>
                    <a:pt x="384" y="77"/>
                  </a:lnTo>
                  <a:lnTo>
                    <a:pt x="388" y="77"/>
                  </a:lnTo>
                  <a:lnTo>
                    <a:pt x="392" y="77"/>
                  </a:lnTo>
                  <a:lnTo>
                    <a:pt x="394" y="77"/>
                  </a:lnTo>
                  <a:lnTo>
                    <a:pt x="395" y="77"/>
                  </a:lnTo>
                  <a:lnTo>
                    <a:pt x="395" y="79"/>
                  </a:lnTo>
                  <a:lnTo>
                    <a:pt x="409" y="79"/>
                  </a:lnTo>
                  <a:lnTo>
                    <a:pt x="415" y="79"/>
                  </a:lnTo>
                  <a:lnTo>
                    <a:pt x="420" y="79"/>
                  </a:lnTo>
                  <a:lnTo>
                    <a:pt x="432" y="79"/>
                  </a:lnTo>
                  <a:lnTo>
                    <a:pt x="438" y="77"/>
                  </a:lnTo>
                  <a:lnTo>
                    <a:pt x="442" y="73"/>
                  </a:lnTo>
                  <a:lnTo>
                    <a:pt x="443" y="71"/>
                  </a:lnTo>
                  <a:lnTo>
                    <a:pt x="447" y="71"/>
                  </a:lnTo>
                  <a:lnTo>
                    <a:pt x="453" y="62"/>
                  </a:lnTo>
                  <a:lnTo>
                    <a:pt x="453" y="58"/>
                  </a:lnTo>
                  <a:lnTo>
                    <a:pt x="455" y="54"/>
                  </a:lnTo>
                  <a:lnTo>
                    <a:pt x="457" y="54"/>
                  </a:lnTo>
                  <a:lnTo>
                    <a:pt x="461" y="52"/>
                  </a:lnTo>
                  <a:lnTo>
                    <a:pt x="465" y="52"/>
                  </a:lnTo>
                  <a:lnTo>
                    <a:pt x="470" y="50"/>
                  </a:lnTo>
                  <a:lnTo>
                    <a:pt x="482" y="48"/>
                  </a:lnTo>
                  <a:lnTo>
                    <a:pt x="484" y="48"/>
                  </a:lnTo>
                  <a:lnTo>
                    <a:pt x="490" y="48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507" y="37"/>
                  </a:lnTo>
                  <a:lnTo>
                    <a:pt x="509" y="37"/>
                  </a:lnTo>
                  <a:lnTo>
                    <a:pt x="515" y="29"/>
                  </a:lnTo>
                  <a:lnTo>
                    <a:pt x="520" y="29"/>
                  </a:lnTo>
                  <a:lnTo>
                    <a:pt x="524" y="27"/>
                  </a:lnTo>
                  <a:lnTo>
                    <a:pt x="532" y="23"/>
                  </a:lnTo>
                  <a:lnTo>
                    <a:pt x="543" y="18"/>
                  </a:lnTo>
                  <a:lnTo>
                    <a:pt x="545" y="16"/>
                  </a:lnTo>
                  <a:lnTo>
                    <a:pt x="549" y="12"/>
                  </a:lnTo>
                  <a:lnTo>
                    <a:pt x="551" y="12"/>
                  </a:lnTo>
                  <a:lnTo>
                    <a:pt x="553" y="8"/>
                  </a:lnTo>
                  <a:lnTo>
                    <a:pt x="561" y="6"/>
                  </a:lnTo>
                  <a:lnTo>
                    <a:pt x="564" y="4"/>
                  </a:lnTo>
                  <a:lnTo>
                    <a:pt x="566" y="4"/>
                  </a:lnTo>
                  <a:lnTo>
                    <a:pt x="570" y="2"/>
                  </a:lnTo>
                  <a:lnTo>
                    <a:pt x="576" y="0"/>
                  </a:lnTo>
                  <a:lnTo>
                    <a:pt x="578" y="0"/>
                  </a:lnTo>
                  <a:lnTo>
                    <a:pt x="584" y="12"/>
                  </a:lnTo>
                  <a:lnTo>
                    <a:pt x="586" y="16"/>
                  </a:lnTo>
                  <a:lnTo>
                    <a:pt x="591" y="27"/>
                  </a:lnTo>
                  <a:lnTo>
                    <a:pt x="593" y="39"/>
                  </a:lnTo>
                  <a:lnTo>
                    <a:pt x="593" y="43"/>
                  </a:lnTo>
                  <a:lnTo>
                    <a:pt x="593" y="45"/>
                  </a:lnTo>
                  <a:lnTo>
                    <a:pt x="587" y="52"/>
                  </a:lnTo>
                  <a:lnTo>
                    <a:pt x="586" y="56"/>
                  </a:lnTo>
                  <a:lnTo>
                    <a:pt x="582" y="62"/>
                  </a:lnTo>
                  <a:lnTo>
                    <a:pt x="580" y="64"/>
                  </a:lnTo>
                  <a:lnTo>
                    <a:pt x="576" y="73"/>
                  </a:lnTo>
                  <a:lnTo>
                    <a:pt x="574" y="77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rgbClr val="EFEC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F16608C-E76D-DAE4-1FF1-DA10190D5493}"/>
              </a:ext>
            </a:extLst>
          </p:cNvPr>
          <p:cNvSpPr txBox="1"/>
          <p:nvPr/>
        </p:nvSpPr>
        <p:spPr>
          <a:xfrm>
            <a:off x="1708381" y="4463262"/>
            <a:ext cx="13811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Greater Monrovia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92%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B00362-0D94-EAF5-5D39-A62AB5D44EAB}"/>
              </a:ext>
            </a:extLst>
          </p:cNvPr>
          <p:cNvSpPr txBox="1"/>
          <p:nvPr/>
        </p:nvSpPr>
        <p:spPr>
          <a:xfrm>
            <a:off x="2295212" y="2680110"/>
            <a:ext cx="1675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North 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Western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76%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436305-D8EE-D57B-9838-07D8D9454EDE}"/>
              </a:ext>
            </a:extLst>
          </p:cNvPr>
          <p:cNvSpPr txBox="1"/>
          <p:nvPr/>
        </p:nvSpPr>
        <p:spPr>
          <a:xfrm>
            <a:off x="3454500" y="3933791"/>
            <a:ext cx="1026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South Central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71%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717508-B9F3-D50F-20E3-6CEBA6C5B978}"/>
              </a:ext>
            </a:extLst>
          </p:cNvPr>
          <p:cNvSpPr txBox="1"/>
          <p:nvPr/>
        </p:nvSpPr>
        <p:spPr>
          <a:xfrm>
            <a:off x="4168450" y="3075504"/>
            <a:ext cx="1026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North Central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81%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857287-B490-6107-7A20-A0D088A51B00}"/>
              </a:ext>
            </a:extLst>
          </p:cNvPr>
          <p:cNvSpPr txBox="1"/>
          <p:nvPr/>
        </p:nvSpPr>
        <p:spPr>
          <a:xfrm>
            <a:off x="5120879" y="4910823"/>
            <a:ext cx="1026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South Eastern 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57%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D362EB7-D655-AA68-DBC6-86FD2281B24C}"/>
              </a:ext>
            </a:extLst>
          </p:cNvPr>
          <p:cNvSpPr txBox="1"/>
          <p:nvPr/>
        </p:nvSpPr>
        <p:spPr>
          <a:xfrm>
            <a:off x="6085034" y="5565236"/>
            <a:ext cx="1026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South Eastern B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74%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3C913B-6DB3-0D90-4E4C-9A90C7F982D3}"/>
              </a:ext>
            </a:extLst>
          </p:cNvPr>
          <p:cNvCxnSpPr>
            <a:stCxn id="7" idx="49"/>
          </p:cNvCxnSpPr>
          <p:nvPr/>
        </p:nvCxnSpPr>
        <p:spPr>
          <a:xfrm flipH="1">
            <a:off x="2730440" y="4293299"/>
            <a:ext cx="202213" cy="234179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3905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4B7B-36AF-A7A5-D5E5-A9172DCE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Sanitation Service Ladder </a:t>
            </a:r>
            <a:br>
              <a:rPr lang="en-US" sz="3600" dirty="0"/>
            </a:br>
            <a:r>
              <a:rPr lang="en-US" sz="3600" dirty="0"/>
              <a:t>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28AC5-2484-C681-1E51-654A978D4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31333"/>
            <a:ext cx="7886700" cy="384175"/>
          </a:xfrm>
        </p:spPr>
        <p:txBody>
          <a:bodyPr/>
          <a:lstStyle/>
          <a:p>
            <a:r>
              <a:rPr lang="en-US" dirty="0"/>
              <a:t>Percent distribution of household population by type of sanitation service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101D358-B10F-16E5-B75D-9B656EAA96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1794712"/>
              </p:ext>
            </p:extLst>
          </p:nvPr>
        </p:nvGraphicFramePr>
        <p:xfrm>
          <a:off x="314325" y="1709058"/>
          <a:ext cx="8515350" cy="4991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207DDC96-4227-EFD8-E696-0024F61A0D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B582149-04E4-5809-2248-317B1808F9D1}"/>
              </a:ext>
            </a:extLst>
          </p:cNvPr>
          <p:cNvSpPr txBox="1">
            <a:spLocks/>
          </p:cNvSpPr>
          <p:nvPr/>
        </p:nvSpPr>
        <p:spPr>
          <a:xfrm>
            <a:off x="7416756" y="772204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1.4.1, 6.2.1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99DD3B-EC4C-FD0B-B0EE-4E95DC607D1B}"/>
              </a:ext>
            </a:extLst>
          </p:cNvPr>
          <p:cNvSpPr txBox="1"/>
          <p:nvPr/>
        </p:nvSpPr>
        <p:spPr>
          <a:xfrm>
            <a:off x="6503213" y="6408115"/>
            <a:ext cx="2384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Figures ≠ due to rounding.</a:t>
            </a:r>
            <a:endParaRPr lang="fr-FR" sz="16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030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5040630" cy="435133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Water, Sanitation and Hygiene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Household Characteristics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Household Population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Respondent Characteristics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2</a:t>
            </a:r>
            <a:r>
              <a:rPr lang="en-US" sz="2000" dirty="0"/>
              <a:t> of the Final Report</a:t>
            </a:r>
          </a:p>
        </p:txBody>
      </p:sp>
      <p:pic>
        <p:nvPicPr>
          <p:cNvPr id="2" name="Picture 1" descr="A group of people standing in water&#10;&#10;Description automatically generated">
            <a:extLst>
              <a:ext uri="{FF2B5EF4-FFF2-40B4-BE49-F238E27FC236}">
                <a16:creationId xmlns:a16="http://schemas.microsoft.com/office/drawing/2014/main" id="{912ABC9D-5C8F-4384-4009-C10514FB6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568" y="1146778"/>
            <a:ext cx="2426945" cy="31407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9223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Electricity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Percent of household population with electricity: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4048972"/>
              </p:ext>
            </p:extLst>
          </p:nvPr>
        </p:nvGraphicFramePr>
        <p:xfrm>
          <a:off x="444233" y="198827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E0C8D1FE-B32A-9EA2-27B1-AA5919B6B991}"/>
              </a:ext>
            </a:extLst>
          </p:cNvPr>
          <p:cNvGrpSpPr/>
          <p:nvPr/>
        </p:nvGrpSpPr>
        <p:grpSpPr>
          <a:xfrm>
            <a:off x="7416756" y="67537"/>
            <a:ext cx="1579639" cy="1138758"/>
            <a:chOff x="7416756" y="67537"/>
            <a:chExt cx="1579639" cy="1138758"/>
          </a:xfrm>
        </p:grpSpPr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7A644DFE-C421-A99B-7B75-FD6CDCA44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3479" y="67537"/>
              <a:ext cx="1246195" cy="737641"/>
            </a:xfrm>
            <a:prstGeom prst="rect">
              <a:avLst/>
            </a:prstGeom>
          </p:spPr>
        </p:pic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93B1D627-FD56-C731-3B59-E65706059D41}"/>
                </a:ext>
              </a:extLst>
            </p:cNvPr>
            <p:cNvSpPr txBox="1">
              <a:spLocks/>
            </p:cNvSpPr>
            <p:nvPr/>
          </p:nvSpPr>
          <p:spPr>
            <a:xfrm>
              <a:off x="7416756" y="787195"/>
              <a:ext cx="1579639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i="0" dirty="0">
                  <a:solidFill>
                    <a:srgbClr val="009DDA"/>
                  </a:solidFill>
                </a:rPr>
                <a:t>Indicator 7.1.1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Primary Reliance on Clean Fuels and Technologies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Percent of household population relying on clean fuels and technologies for: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8317301"/>
              </p:ext>
            </p:extLst>
          </p:nvPr>
        </p:nvGraphicFramePr>
        <p:xfrm>
          <a:off x="628649" y="1905000"/>
          <a:ext cx="7886699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B3FACD9-A5D0-EEFF-C2B2-E4A77442B70D}"/>
              </a:ext>
            </a:extLst>
          </p:cNvPr>
          <p:cNvSpPr txBox="1"/>
          <p:nvPr/>
        </p:nvSpPr>
        <p:spPr>
          <a:xfrm>
            <a:off x="4782433" y="2408433"/>
            <a:ext cx="285750" cy="3238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389E6D-AE41-DA2B-E7C6-C8A222BB5D45}"/>
              </a:ext>
            </a:extLst>
          </p:cNvPr>
          <p:cNvSpPr txBox="1"/>
          <p:nvPr/>
        </p:nvSpPr>
        <p:spPr>
          <a:xfrm>
            <a:off x="3626733" y="2408433"/>
            <a:ext cx="314325" cy="3238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65071"/>
            <a:ext cx="8383676" cy="700104"/>
          </a:xfrm>
        </p:spPr>
        <p:txBody>
          <a:bodyPr>
            <a:noAutofit/>
          </a:bodyPr>
          <a:lstStyle/>
          <a:p>
            <a:r>
              <a:rPr lang="en-US" dirty="0"/>
              <a:t>Households with Information Communication Technology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49315"/>
            <a:ext cx="7886700" cy="455685"/>
          </a:xfrm>
        </p:spPr>
        <p:txBody>
          <a:bodyPr/>
          <a:lstStyle/>
          <a:p>
            <a:r>
              <a:rPr lang="en-US" dirty="0"/>
              <a:t>Percent of households with a: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2817772"/>
              </p:ext>
            </p:extLst>
          </p:nvPr>
        </p:nvGraphicFramePr>
        <p:xfrm>
          <a:off x="814546" y="1905000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Liberia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476A6"/>
      </a:accent1>
      <a:accent2>
        <a:srgbClr val="F29F88"/>
      </a:accent2>
      <a:accent3>
        <a:srgbClr val="89B05C"/>
      </a:accent3>
      <a:accent4>
        <a:srgbClr val="C02033"/>
      </a:accent4>
      <a:accent5>
        <a:srgbClr val="212F64"/>
      </a:accent5>
      <a:accent6>
        <a:srgbClr val="86C0E9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Custom Design">
  <a:themeElements>
    <a:clrScheme name="Liberia ma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C0E9"/>
      </a:accent1>
      <a:accent2>
        <a:srgbClr val="F2C840"/>
      </a:accent2>
      <a:accent3>
        <a:srgbClr val="B3B2C8"/>
      </a:accent3>
      <a:accent4>
        <a:srgbClr val="5C5C85"/>
      </a:accent4>
      <a:accent5>
        <a:srgbClr val="212F64"/>
      </a:accent5>
      <a:accent6>
        <a:srgbClr val="25B34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VMX3MACP777Z-1177381151-32191</_dlc_DocId>
    <_dlc_DocIdUrl xmlns="d16efad5-0601-4cf0-b7c2-89968258c777">
      <Url>https://icfonline.sharepoint.com/sites/ihd-dhs/Dissemination/_layouts/15/DocIdRedir.aspx?ID=VMX3MACP777Z-1177381151-32191</Url>
      <Description>VMX3MACP777Z-1177381151-32191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purl.org/dc/terms/"/>
    <ds:schemaRef ds:uri="http://www.w3.org/XML/1998/namespace"/>
    <ds:schemaRef ds:uri="fa6a9aea-fb0f-4ddd-aff8-712634b7d5fe"/>
    <ds:schemaRef ds:uri="http://schemas.microsoft.com/office/2006/documentManagement/types"/>
    <ds:schemaRef ds:uri="http://purl.org/dc/dcmitype/"/>
    <ds:schemaRef ds:uri="83c4e5ee-5eea-4e8c-8b50-726738bccb6e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d16efad5-0601-4cf0-b7c2-89968258c777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F89E02C-BF41-498F-925F-B0A6011893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539</TotalTime>
  <Words>1040</Words>
  <Application>Microsoft Office PowerPoint</Application>
  <PresentationFormat>On-screen Show (4:3)</PresentationFormat>
  <Paragraphs>153</Paragraphs>
  <Slides>22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Source Sans Pro</vt:lpstr>
      <vt:lpstr>Source Sans Pro SemiBold</vt:lpstr>
      <vt:lpstr>4_Custom Design</vt:lpstr>
      <vt:lpstr>3_Custom Design</vt:lpstr>
      <vt:lpstr>5_Custom Design</vt:lpstr>
      <vt:lpstr>1_Custom Design</vt:lpstr>
      <vt:lpstr>PowerPoint Presentation</vt:lpstr>
      <vt:lpstr>PowerPoint Presentation</vt:lpstr>
      <vt:lpstr>Drinking Water Service  by Residence</vt:lpstr>
      <vt:lpstr>Basic Drinking Water Service by Region</vt:lpstr>
      <vt:lpstr>Sanitation Service Ladder  by Residence</vt:lpstr>
      <vt:lpstr>PowerPoint Presentation</vt:lpstr>
      <vt:lpstr>Electricity by Residence</vt:lpstr>
      <vt:lpstr>Primary Reliance on Clean Fuels and Technologies by Residence</vt:lpstr>
      <vt:lpstr>Households with Information Communication Technology by Residence</vt:lpstr>
      <vt:lpstr>Households with a Means of Transportation by Residence</vt:lpstr>
      <vt:lpstr>Wealth Index</vt:lpstr>
      <vt:lpstr>Wealth Index</vt:lpstr>
      <vt:lpstr>PowerPoint Presentation</vt:lpstr>
      <vt:lpstr>PowerPoint Presentation</vt:lpstr>
      <vt:lpstr>PowerPoint Presentation</vt:lpstr>
      <vt:lpstr>Women’s Education</vt:lpstr>
      <vt:lpstr>Literacy by Residence</vt:lpstr>
      <vt:lpstr>Exposure to Mass Media</vt:lpstr>
      <vt:lpstr>Mobile Phone Ownership by Residence</vt:lpstr>
      <vt:lpstr>Internet Use</vt:lpstr>
      <vt:lpstr>Internet Use by Education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1</cp:revision>
  <dcterms:created xsi:type="dcterms:W3CDTF">2022-12-05T19:39:34Z</dcterms:created>
  <dcterms:modified xsi:type="dcterms:W3CDTF">2023-10-02T17:52:08Z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5f549d8a-97b1-401a-a7d7-13109ae16a4b</vt:lpwstr>
  </property>
  <property fmtid="{D5CDD505-2E9C-101B-9397-08002B2CF9AE}" pid="4" name="MediaServiceImageTags">
    <vt:lpwstr/>
  </property>
</Properties>
</file>