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7.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8.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9"/>
  </p:notesMasterIdLst>
  <p:handoutMasterIdLst>
    <p:handoutMasterId r:id="rId30"/>
  </p:handoutMasterIdLst>
  <p:sldIdLst>
    <p:sldId id="256" r:id="rId8"/>
    <p:sldId id="260" r:id="rId9"/>
    <p:sldId id="262" r:id="rId10"/>
    <p:sldId id="275" r:id="rId11"/>
    <p:sldId id="283" r:id="rId12"/>
    <p:sldId id="343" r:id="rId13"/>
    <p:sldId id="322" r:id="rId14"/>
    <p:sldId id="376" r:id="rId15"/>
    <p:sldId id="294" r:id="rId16"/>
    <p:sldId id="342" r:id="rId17"/>
    <p:sldId id="352" r:id="rId18"/>
    <p:sldId id="353" r:id="rId19"/>
    <p:sldId id="354" r:id="rId20"/>
    <p:sldId id="374" r:id="rId21"/>
    <p:sldId id="370" r:id="rId22"/>
    <p:sldId id="373" r:id="rId23"/>
    <p:sldId id="371" r:id="rId24"/>
    <p:sldId id="372" r:id="rId25"/>
    <p:sldId id="288" r:id="rId26"/>
    <p:sldId id="356"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38007DE-7854-4A4F-BBCF-F9011683E0AA}">
          <p14:sldIdLst>
            <p14:sldId id="256"/>
            <p14:sldId id="260"/>
            <p14:sldId id="262"/>
            <p14:sldId id="275"/>
            <p14:sldId id="283"/>
            <p14:sldId id="343"/>
            <p14:sldId id="322"/>
            <p14:sldId id="376"/>
            <p14:sldId id="294"/>
            <p14:sldId id="342"/>
            <p14:sldId id="352"/>
            <p14:sldId id="353"/>
            <p14:sldId id="354"/>
            <p14:sldId id="374"/>
            <p14:sldId id="370"/>
            <p14:sldId id="373"/>
            <p14:sldId id="371"/>
            <p14:sldId id="372"/>
            <p14:sldId id="288"/>
            <p14:sldId id="356"/>
            <p14:sldId id="28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Hanner, Olsen" initials="HO"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BD18"/>
    <a:srgbClr val="1376A7"/>
    <a:srgbClr val="DA0000"/>
    <a:srgbClr val="EE0000"/>
    <a:srgbClr val="FE0000"/>
    <a:srgbClr val="577137"/>
    <a:srgbClr val="6600FF"/>
    <a:srgbClr val="A366FF"/>
    <a:srgbClr val="00A1E0"/>
    <a:srgbClr val="F0E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9F6B96-E18D-4A21-B6DB-8EE07218F0E3}" v="104" dt="2023-09-29T21:04:28.5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21" autoAdjust="0"/>
    <p:restoredTop sz="86323" autoAdjust="0"/>
  </p:normalViewPr>
  <p:slideViewPr>
    <p:cSldViewPr snapToGrid="0">
      <p:cViewPr varScale="1">
        <p:scale>
          <a:sx n="129" d="100"/>
          <a:sy n="129" d="100"/>
        </p:scale>
        <p:origin x="2976" y="90"/>
      </p:cViewPr>
      <p:guideLst/>
    </p:cSldViewPr>
  </p:slideViewPr>
  <p:outlineViewPr>
    <p:cViewPr>
      <p:scale>
        <a:sx n="33" d="100"/>
        <a:sy n="33" d="100"/>
      </p:scale>
      <p:origin x="0" y="-7771"/>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2297F053-618A-46D5-B70E-87BAA7E0366D}"/>
    <pc:docChg chg="undo custSel addSld delSld modSld sldOrd addSection delSection modSection">
      <pc:chgData name="Hanner, Olsen" userId="8f966b24-7479-4073-89bd-2f70180eddce" providerId="ADAL" clId="{2297F053-618A-46D5-B70E-87BAA7E0366D}" dt="2023-08-08T13:41:07.121" v="3501" actId="20577"/>
      <pc:docMkLst>
        <pc:docMk/>
      </pc:docMkLst>
      <pc:sldChg chg="modSp mod ord">
        <pc:chgData name="Hanner, Olsen" userId="8f966b24-7479-4073-89bd-2f70180eddce" providerId="ADAL" clId="{2297F053-618A-46D5-B70E-87BAA7E0366D}" dt="2023-08-07T20:00:48.284" v="3435" actId="20577"/>
        <pc:sldMkLst>
          <pc:docMk/>
          <pc:sldMk cId="109857222" sldId="256"/>
        </pc:sldMkLst>
        <pc:spChg chg="mod">
          <ac:chgData name="Hanner, Olsen" userId="8f966b24-7479-4073-89bd-2f70180eddce" providerId="ADAL" clId="{2297F053-618A-46D5-B70E-87BAA7E0366D}" dt="2023-08-07T20:00:48.284" v="3435" actId="20577"/>
          <ac:spMkLst>
            <pc:docMk/>
            <pc:sldMk cId="109857222" sldId="256"/>
            <ac:spMk id="3" creationId="{00000000-0000-0000-0000-000000000000}"/>
          </ac:spMkLst>
        </pc:spChg>
      </pc:sldChg>
      <pc:sldChg chg="modSp mod ord">
        <pc:chgData name="Hanner, Olsen" userId="8f966b24-7479-4073-89bd-2f70180eddce" providerId="ADAL" clId="{2297F053-618A-46D5-B70E-87BAA7E0366D}" dt="2023-08-08T13:00:57.340" v="3449" actId="20577"/>
        <pc:sldMkLst>
          <pc:docMk/>
          <pc:sldMk cId="2163988523" sldId="260"/>
        </pc:sldMkLst>
        <pc:spChg chg="mod">
          <ac:chgData name="Hanner, Olsen" userId="8f966b24-7479-4073-89bd-2f70180eddce" providerId="ADAL" clId="{2297F053-618A-46D5-B70E-87BAA7E0366D}" dt="2023-08-07T15:54:18.888" v="229" actId="207"/>
          <ac:spMkLst>
            <pc:docMk/>
            <pc:sldMk cId="2163988523" sldId="260"/>
            <ac:spMk id="3" creationId="{7F10B6DC-6AF4-BFD9-E1D5-B98AA266289F}"/>
          </ac:spMkLst>
        </pc:spChg>
        <pc:spChg chg="mod">
          <ac:chgData name="Hanner, Olsen" userId="8f966b24-7479-4073-89bd-2f70180eddce" providerId="ADAL" clId="{2297F053-618A-46D5-B70E-87BAA7E0366D}" dt="2023-08-08T13:00:57.340" v="3449" actId="20577"/>
          <ac:spMkLst>
            <pc:docMk/>
            <pc:sldMk cId="2163988523" sldId="260"/>
            <ac:spMk id="9" creationId="{E690F70B-E368-D7F5-795E-B5139345EF71}"/>
          </ac:spMkLst>
        </pc:spChg>
      </pc:sldChg>
      <pc:sldChg chg="addSp delSp modSp mod ord addCm modCm modNotesTx">
        <pc:chgData name="Hanner, Olsen" userId="8f966b24-7479-4073-89bd-2f70180eddce" providerId="ADAL" clId="{2297F053-618A-46D5-B70E-87BAA7E0366D}" dt="2023-08-07T19:59:53.404" v="3420"/>
        <pc:sldMkLst>
          <pc:docMk/>
          <pc:sldMk cId="1428788921" sldId="262"/>
        </pc:sldMkLst>
        <pc:spChg chg="mod">
          <ac:chgData name="Hanner, Olsen" userId="8f966b24-7479-4073-89bd-2f70180eddce" providerId="ADAL" clId="{2297F053-618A-46D5-B70E-87BAA7E0366D}" dt="2023-08-07T17:40:55.424" v="1438" actId="20577"/>
          <ac:spMkLst>
            <pc:docMk/>
            <pc:sldMk cId="1428788921" sldId="262"/>
            <ac:spMk id="19" creationId="{239E272A-0788-496C-5E40-C0D6B831EBC4}"/>
          </ac:spMkLst>
        </pc:spChg>
        <pc:graphicFrameChg chg="add del mod">
          <ac:chgData name="Hanner, Olsen" userId="8f966b24-7479-4073-89bd-2f70180eddce" providerId="ADAL" clId="{2297F053-618A-46D5-B70E-87BAA7E0366D}" dt="2023-08-07T17:39:24.702" v="1384"/>
          <ac:graphicFrameMkLst>
            <pc:docMk/>
            <pc:sldMk cId="1428788921" sldId="262"/>
            <ac:graphicFrameMk id="2" creationId="{9CC6897C-AD75-B5A7-AD13-5789C0FCEED3}"/>
          </ac:graphicFrameMkLst>
        </pc:graphicFrameChg>
        <pc:graphicFrameChg chg="add del mod">
          <ac:chgData name="Hanner, Olsen" userId="8f966b24-7479-4073-89bd-2f70180eddce" providerId="ADAL" clId="{2297F053-618A-46D5-B70E-87BAA7E0366D}" dt="2023-08-07T17:39:32.369" v="1386"/>
          <ac:graphicFrameMkLst>
            <pc:docMk/>
            <pc:sldMk cId="1428788921" sldId="262"/>
            <ac:graphicFrameMk id="5" creationId="{82E0EE97-1DDC-C1A8-C148-92A5C93C6CF5}"/>
          </ac:graphicFrameMkLst>
        </pc:graphicFrameChg>
        <pc:graphicFrameChg chg="add del mod modGraphic">
          <ac:chgData name="Hanner, Olsen" userId="8f966b24-7479-4073-89bd-2f70180eddce" providerId="ADAL" clId="{2297F053-618A-46D5-B70E-87BAA7E0366D}" dt="2023-08-07T17:40:54.748" v="1437"/>
          <ac:graphicFrameMkLst>
            <pc:docMk/>
            <pc:sldMk cId="1428788921" sldId="262"/>
            <ac:graphicFrameMk id="6" creationId="{0CDC7FA5-AB17-6594-6747-8191C7053EE1}"/>
          </ac:graphicFrameMkLst>
        </pc:graphicFrameChg>
        <pc:extLst>
          <p:ext xmlns:p="http://schemas.openxmlformats.org/presentationml/2006/main" uri="{D6D511B9-2390-475A-947B-AFAB55BFBCF1}">
            <pc226:cmChg xmlns:pc226="http://schemas.microsoft.com/office/powerpoint/2022/06/main/command" chg="add mod">
              <pc226:chgData name="Hanner, Olsen" userId="8f966b24-7479-4073-89bd-2f70180eddce" providerId="ADAL" clId="{2297F053-618A-46D5-B70E-87BAA7E0366D}" dt="2023-08-07T19:30:33.499" v="1450"/>
              <pc2:cmMkLst xmlns:pc2="http://schemas.microsoft.com/office/powerpoint/2019/9/main/command">
                <pc:docMk/>
                <pc:sldMk cId="1428788921" sldId="262"/>
                <pc2:cmMk id="{5E11D72F-268B-4FD4-B940-85AB9223D9CA}"/>
              </pc2:cmMkLst>
            </pc226:cmChg>
          </p:ext>
        </pc:extLst>
      </pc:sldChg>
      <pc:sldChg chg="mod ord modShow">
        <pc:chgData name="Hanner, Olsen" userId="8f966b24-7479-4073-89bd-2f70180eddce" providerId="ADAL" clId="{2297F053-618A-46D5-B70E-87BAA7E0366D}" dt="2023-08-07T19:59:53.404" v="3420"/>
        <pc:sldMkLst>
          <pc:docMk/>
          <pc:sldMk cId="1506493807" sldId="272"/>
        </pc:sldMkLst>
      </pc:sldChg>
      <pc:sldChg chg="mod ord modNotesTx">
        <pc:chgData name="Hanner, Olsen" userId="8f966b24-7479-4073-89bd-2f70180eddce" providerId="ADAL" clId="{2297F053-618A-46D5-B70E-87BAA7E0366D}" dt="2023-08-08T13:01:09.611" v="3451" actId="12"/>
        <pc:sldMkLst>
          <pc:docMk/>
          <pc:sldMk cId="111198767" sldId="275"/>
        </pc:sldMkLst>
      </pc:sldChg>
      <pc:sldChg chg="ord modNotesTx">
        <pc:chgData name="Hanner, Olsen" userId="8f966b24-7479-4073-89bd-2f70180eddce" providerId="ADAL" clId="{2297F053-618A-46D5-B70E-87BAA7E0366D}" dt="2023-08-08T13:01:19.024" v="3453" actId="12"/>
        <pc:sldMkLst>
          <pc:docMk/>
          <pc:sldMk cId="3502258445" sldId="283"/>
        </pc:sldMkLst>
      </pc:sldChg>
      <pc:sldChg chg="ord modNotesTx">
        <pc:chgData name="Hanner, Olsen" userId="8f966b24-7479-4073-89bd-2f70180eddce" providerId="ADAL" clId="{2297F053-618A-46D5-B70E-87BAA7E0366D}" dt="2023-08-07T19:59:53.404" v="3420"/>
        <pc:sldMkLst>
          <pc:docMk/>
          <pc:sldMk cId="2004344858" sldId="288"/>
        </pc:sldMkLst>
      </pc:sldChg>
      <pc:sldChg chg="ord">
        <pc:chgData name="Hanner, Olsen" userId="8f966b24-7479-4073-89bd-2f70180eddce" providerId="ADAL" clId="{2297F053-618A-46D5-B70E-87BAA7E0366D}" dt="2023-08-07T20:00:05.109" v="3422"/>
        <pc:sldMkLst>
          <pc:docMk/>
          <pc:sldMk cId="3475639167" sldId="289"/>
        </pc:sldMkLst>
      </pc:sldChg>
      <pc:sldChg chg="mod ord modNotesTx">
        <pc:chgData name="Hanner, Olsen" userId="8f966b24-7479-4073-89bd-2f70180eddce" providerId="ADAL" clId="{2297F053-618A-46D5-B70E-87BAA7E0366D}" dt="2023-08-07T19:59:53.404" v="3420"/>
        <pc:sldMkLst>
          <pc:docMk/>
          <pc:sldMk cId="1925132525" sldId="294"/>
        </pc:sldMkLst>
      </pc:sldChg>
      <pc:sldChg chg="modSp mod ord modNotesTx">
        <pc:chgData name="Hanner, Olsen" userId="8f966b24-7479-4073-89bd-2f70180eddce" providerId="ADAL" clId="{2297F053-618A-46D5-B70E-87BAA7E0366D}" dt="2023-08-07T19:59:53.404" v="3420"/>
        <pc:sldMkLst>
          <pc:docMk/>
          <pc:sldMk cId="3332005300" sldId="322"/>
        </pc:sldMkLst>
        <pc:graphicFrameChg chg="mod">
          <ac:chgData name="Hanner, Olsen" userId="8f966b24-7479-4073-89bd-2f70180eddce" providerId="ADAL" clId="{2297F053-618A-46D5-B70E-87BAA7E0366D}" dt="2023-08-07T16:17:29.140" v="660"/>
          <ac:graphicFrameMkLst>
            <pc:docMk/>
            <pc:sldMk cId="3332005300" sldId="322"/>
            <ac:graphicFrameMk id="6" creationId="{A9A8CC69-E7C7-8BF8-2D2D-ABB1A61EC758}"/>
          </ac:graphicFrameMkLst>
        </pc:graphicFrameChg>
      </pc:sldChg>
      <pc:sldChg chg="mod ord addCm modNotesTx">
        <pc:chgData name="Hanner, Olsen" userId="8f966b24-7479-4073-89bd-2f70180eddce" providerId="ADAL" clId="{2297F053-618A-46D5-B70E-87BAA7E0366D}" dt="2023-08-07T19:59:53.404" v="3420"/>
        <pc:sldMkLst>
          <pc:docMk/>
          <pc:sldMk cId="4165731788" sldId="342"/>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2297F053-618A-46D5-B70E-87BAA7E0366D}" dt="2023-08-07T19:35:47.670" v="1850"/>
              <pc2:cmMkLst xmlns:pc2="http://schemas.microsoft.com/office/powerpoint/2019/9/main/command">
                <pc:docMk/>
                <pc:sldMk cId="4165731788" sldId="342"/>
                <pc2:cmMk id="{EDA92BED-DA8F-4E76-B097-5EDDD92FFEBD}"/>
              </pc2:cmMkLst>
            </pc226:cmChg>
          </p:ext>
        </pc:extLst>
      </pc:sldChg>
      <pc:sldChg chg="addSp modSp mod ord modNotesTx">
        <pc:chgData name="Hanner, Olsen" userId="8f966b24-7479-4073-89bd-2f70180eddce" providerId="ADAL" clId="{2297F053-618A-46D5-B70E-87BAA7E0366D}" dt="2023-08-08T13:01:24.296" v="3455" actId="12"/>
        <pc:sldMkLst>
          <pc:docMk/>
          <pc:sldMk cId="2781894779" sldId="343"/>
        </pc:sldMkLst>
        <pc:spChg chg="mod">
          <ac:chgData name="Hanner, Olsen" userId="8f966b24-7479-4073-89bd-2f70180eddce" providerId="ADAL" clId="{2297F053-618A-46D5-B70E-87BAA7E0366D}" dt="2023-08-07T15:44:32.069" v="27" actId="20577"/>
          <ac:spMkLst>
            <pc:docMk/>
            <pc:sldMk cId="2781894779" sldId="343"/>
            <ac:spMk id="2" creationId="{7F0EBE42-06A1-04BD-5D5F-7FBE52EC59DB}"/>
          </ac:spMkLst>
        </pc:spChg>
        <pc:spChg chg="add mod">
          <ac:chgData name="Hanner, Olsen" userId="8f966b24-7479-4073-89bd-2f70180eddce" providerId="ADAL" clId="{2297F053-618A-46D5-B70E-87BAA7E0366D}" dt="2023-08-07T17:35:15.125" v="1306" actId="20577"/>
          <ac:spMkLst>
            <pc:docMk/>
            <pc:sldMk cId="2781894779" sldId="343"/>
            <ac:spMk id="4" creationId="{64DC45EF-0BE0-C7F5-494A-D4FD4A72EE86}"/>
          </ac:spMkLst>
        </pc:spChg>
        <pc:spChg chg="mod">
          <ac:chgData name="Hanner, Olsen" userId="8f966b24-7479-4073-89bd-2f70180eddce" providerId="ADAL" clId="{2297F053-618A-46D5-B70E-87BAA7E0366D}" dt="2023-08-07T15:44:19.739" v="11" actId="20577"/>
          <ac:spMkLst>
            <pc:docMk/>
            <pc:sldMk cId="2781894779" sldId="343"/>
            <ac:spMk id="1046" creationId="{8A57591F-F75D-FBB3-BD7E-757A1AFC2F44}"/>
          </ac:spMkLst>
        </pc:spChg>
      </pc:sldChg>
      <pc:sldChg chg="ord modNotesTx">
        <pc:chgData name="Hanner, Olsen" userId="8f966b24-7479-4073-89bd-2f70180eddce" providerId="ADAL" clId="{2297F053-618A-46D5-B70E-87BAA7E0366D}" dt="2023-08-07T19:59:53.404" v="3420"/>
        <pc:sldMkLst>
          <pc:docMk/>
          <pc:sldMk cId="4220710597" sldId="352"/>
        </pc:sldMkLst>
      </pc:sldChg>
      <pc:sldChg chg="mod ord addCm modNotesTx">
        <pc:chgData name="Hanner, Olsen" userId="8f966b24-7479-4073-89bd-2f70180eddce" providerId="ADAL" clId="{2297F053-618A-46D5-B70E-87BAA7E0366D}" dt="2023-08-07T19:59:53.404" v="3420"/>
        <pc:sldMkLst>
          <pc:docMk/>
          <pc:sldMk cId="2003946249" sldId="353"/>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2297F053-618A-46D5-B70E-87BAA7E0366D}" dt="2023-08-07T19:38:37.096" v="2008"/>
              <pc2:cmMkLst xmlns:pc2="http://schemas.microsoft.com/office/powerpoint/2019/9/main/command">
                <pc:docMk/>
                <pc:sldMk cId="2003946249" sldId="353"/>
                <pc2:cmMk id="{88B43C14-1D72-40AD-B458-90851243EC1C}"/>
              </pc2:cmMkLst>
            </pc226:cmChg>
          </p:ext>
        </pc:extLst>
      </pc:sldChg>
      <pc:sldChg chg="addSp delSp modSp mod ord modNotesTx">
        <pc:chgData name="Hanner, Olsen" userId="8f966b24-7479-4073-89bd-2f70180eddce" providerId="ADAL" clId="{2297F053-618A-46D5-B70E-87BAA7E0366D}" dt="2023-08-07T19:59:53.404" v="3420"/>
        <pc:sldMkLst>
          <pc:docMk/>
          <pc:sldMk cId="2242751583" sldId="354"/>
        </pc:sldMkLst>
        <pc:spChg chg="add del">
          <ac:chgData name="Hanner, Olsen" userId="8f966b24-7479-4073-89bd-2f70180eddce" providerId="ADAL" clId="{2297F053-618A-46D5-B70E-87BAA7E0366D}" dt="2023-08-07T17:36:59.166" v="1332" actId="478"/>
          <ac:spMkLst>
            <pc:docMk/>
            <pc:sldMk cId="2242751583" sldId="354"/>
            <ac:spMk id="3" creationId="{C5D3070E-C4E2-A3F1-5EC5-799270CAF684}"/>
          </ac:spMkLst>
        </pc:spChg>
        <pc:spChg chg="add mod">
          <ac:chgData name="Hanner, Olsen" userId="8f966b24-7479-4073-89bd-2f70180eddce" providerId="ADAL" clId="{2297F053-618A-46D5-B70E-87BAA7E0366D}" dt="2023-08-07T17:37:13.962" v="1365" actId="20577"/>
          <ac:spMkLst>
            <pc:docMk/>
            <pc:sldMk cId="2242751583" sldId="354"/>
            <ac:spMk id="5" creationId="{A507C673-A6A5-2CDC-5966-79F8F936951D}"/>
          </ac:spMkLst>
        </pc:spChg>
        <pc:spChg chg="mod">
          <ac:chgData name="Hanner, Olsen" userId="8f966b24-7479-4073-89bd-2f70180eddce" providerId="ADAL" clId="{2297F053-618A-46D5-B70E-87BAA7E0366D}" dt="2023-08-07T15:45:56.697" v="58" actId="20577"/>
          <ac:spMkLst>
            <pc:docMk/>
            <pc:sldMk cId="2242751583" sldId="354"/>
            <ac:spMk id="18" creationId="{14C4413A-939B-4AF8-B9BC-3C820EBA3645}"/>
          </ac:spMkLst>
        </pc:spChg>
        <pc:spChg chg="mod">
          <ac:chgData name="Hanner, Olsen" userId="8f966b24-7479-4073-89bd-2f70180eddce" providerId="ADAL" clId="{2297F053-618A-46D5-B70E-87BAA7E0366D}" dt="2023-08-07T15:46:10.153" v="75" actId="1076"/>
          <ac:spMkLst>
            <pc:docMk/>
            <pc:sldMk cId="2242751583" sldId="354"/>
            <ac:spMk id="1046" creationId="{8A57591F-F75D-FBB3-BD7E-757A1AFC2F44}"/>
          </ac:spMkLst>
        </pc:spChg>
      </pc:sldChg>
      <pc:sldChg chg="modSp del mod">
        <pc:chgData name="Hanner, Olsen" userId="8f966b24-7479-4073-89bd-2f70180eddce" providerId="ADAL" clId="{2297F053-618A-46D5-B70E-87BAA7E0366D}" dt="2023-08-07T15:54:24.658" v="230" actId="2696"/>
        <pc:sldMkLst>
          <pc:docMk/>
          <pc:sldMk cId="3929556512" sldId="355"/>
        </pc:sldMkLst>
        <pc:spChg chg="mod">
          <ac:chgData name="Hanner, Olsen" userId="8f966b24-7479-4073-89bd-2f70180eddce" providerId="ADAL" clId="{2297F053-618A-46D5-B70E-87BAA7E0366D}" dt="2023-08-07T15:54:00.754" v="226" actId="207"/>
          <ac:spMkLst>
            <pc:docMk/>
            <pc:sldMk cId="3929556512" sldId="355"/>
            <ac:spMk id="3" creationId="{7F10B6DC-6AF4-BFD9-E1D5-B98AA266289F}"/>
          </ac:spMkLst>
        </pc:spChg>
      </pc:sldChg>
      <pc:sldChg chg="mod ord modNotesTx">
        <pc:chgData name="Hanner, Olsen" userId="8f966b24-7479-4073-89bd-2f70180eddce" providerId="ADAL" clId="{2297F053-618A-46D5-B70E-87BAA7E0366D}" dt="2023-08-07T19:59:53.404" v="3420"/>
        <pc:sldMkLst>
          <pc:docMk/>
          <pc:sldMk cId="2500912281" sldId="356"/>
        </pc:sldMkLst>
      </pc:sldChg>
      <pc:sldChg chg="del">
        <pc:chgData name="Hanner, Olsen" userId="8f966b24-7479-4073-89bd-2f70180eddce" providerId="ADAL" clId="{2297F053-618A-46D5-B70E-87BAA7E0366D}" dt="2023-08-07T15:54:34.091" v="231" actId="2696"/>
        <pc:sldMkLst>
          <pc:docMk/>
          <pc:sldMk cId="1805681363" sldId="357"/>
        </pc:sldMkLst>
      </pc:sldChg>
      <pc:sldChg chg="mod ord modShow">
        <pc:chgData name="Hanner, Olsen" userId="8f966b24-7479-4073-89bd-2f70180eddce" providerId="ADAL" clId="{2297F053-618A-46D5-B70E-87BAA7E0366D}" dt="2023-08-07T19:59:53.404" v="3420"/>
        <pc:sldMkLst>
          <pc:docMk/>
          <pc:sldMk cId="1319658765" sldId="358"/>
        </pc:sldMkLst>
      </pc:sldChg>
      <pc:sldChg chg="mod ord modShow">
        <pc:chgData name="Hanner, Olsen" userId="8f966b24-7479-4073-89bd-2f70180eddce" providerId="ADAL" clId="{2297F053-618A-46D5-B70E-87BAA7E0366D}" dt="2023-08-07T19:59:53.404" v="3420"/>
        <pc:sldMkLst>
          <pc:docMk/>
          <pc:sldMk cId="3319088865" sldId="359"/>
        </pc:sldMkLst>
      </pc:sldChg>
      <pc:sldChg chg="mod ord modShow">
        <pc:chgData name="Hanner, Olsen" userId="8f966b24-7479-4073-89bd-2f70180eddce" providerId="ADAL" clId="{2297F053-618A-46D5-B70E-87BAA7E0366D}" dt="2023-08-07T19:59:53.404" v="3420"/>
        <pc:sldMkLst>
          <pc:docMk/>
          <pc:sldMk cId="1687455885" sldId="360"/>
        </pc:sldMkLst>
      </pc:sldChg>
      <pc:sldChg chg="mod ord modShow">
        <pc:chgData name="Hanner, Olsen" userId="8f966b24-7479-4073-89bd-2f70180eddce" providerId="ADAL" clId="{2297F053-618A-46D5-B70E-87BAA7E0366D}" dt="2023-08-07T19:59:53.404" v="3420"/>
        <pc:sldMkLst>
          <pc:docMk/>
          <pc:sldMk cId="737524450" sldId="361"/>
        </pc:sldMkLst>
      </pc:sldChg>
      <pc:sldChg chg="mod ord modShow">
        <pc:chgData name="Hanner, Olsen" userId="8f966b24-7479-4073-89bd-2f70180eddce" providerId="ADAL" clId="{2297F053-618A-46D5-B70E-87BAA7E0366D}" dt="2023-08-07T19:59:53.404" v="3420"/>
        <pc:sldMkLst>
          <pc:docMk/>
          <pc:sldMk cId="3263509718" sldId="362"/>
        </pc:sldMkLst>
      </pc:sldChg>
      <pc:sldChg chg="mod ord modShow">
        <pc:chgData name="Hanner, Olsen" userId="8f966b24-7479-4073-89bd-2f70180eddce" providerId="ADAL" clId="{2297F053-618A-46D5-B70E-87BAA7E0366D}" dt="2023-08-07T19:59:53.404" v="3420"/>
        <pc:sldMkLst>
          <pc:docMk/>
          <pc:sldMk cId="1570032529" sldId="363"/>
        </pc:sldMkLst>
      </pc:sldChg>
      <pc:sldChg chg="mod ord modShow">
        <pc:chgData name="Hanner, Olsen" userId="8f966b24-7479-4073-89bd-2f70180eddce" providerId="ADAL" clId="{2297F053-618A-46D5-B70E-87BAA7E0366D}" dt="2023-08-07T19:59:53.404" v="3420"/>
        <pc:sldMkLst>
          <pc:docMk/>
          <pc:sldMk cId="1612586283" sldId="364"/>
        </pc:sldMkLst>
      </pc:sldChg>
      <pc:sldChg chg="mod ord modShow">
        <pc:chgData name="Hanner, Olsen" userId="8f966b24-7479-4073-89bd-2f70180eddce" providerId="ADAL" clId="{2297F053-618A-46D5-B70E-87BAA7E0366D}" dt="2023-08-07T19:59:53.404" v="3420"/>
        <pc:sldMkLst>
          <pc:docMk/>
          <pc:sldMk cId="2224417355" sldId="365"/>
        </pc:sldMkLst>
      </pc:sldChg>
      <pc:sldChg chg="mod ord modShow">
        <pc:chgData name="Hanner, Olsen" userId="8f966b24-7479-4073-89bd-2f70180eddce" providerId="ADAL" clId="{2297F053-618A-46D5-B70E-87BAA7E0366D}" dt="2023-08-07T19:59:53.404" v="3420"/>
        <pc:sldMkLst>
          <pc:docMk/>
          <pc:sldMk cId="3598518493" sldId="366"/>
        </pc:sldMkLst>
      </pc:sldChg>
      <pc:sldChg chg="mod ord modShow">
        <pc:chgData name="Hanner, Olsen" userId="8f966b24-7479-4073-89bd-2f70180eddce" providerId="ADAL" clId="{2297F053-618A-46D5-B70E-87BAA7E0366D}" dt="2023-08-07T19:59:53.404" v="3420"/>
        <pc:sldMkLst>
          <pc:docMk/>
          <pc:sldMk cId="3869498450" sldId="367"/>
        </pc:sldMkLst>
      </pc:sldChg>
      <pc:sldChg chg="mod ord modShow">
        <pc:chgData name="Hanner, Olsen" userId="8f966b24-7479-4073-89bd-2f70180eddce" providerId="ADAL" clId="{2297F053-618A-46D5-B70E-87BAA7E0366D}" dt="2023-08-07T19:59:53.404" v="3420"/>
        <pc:sldMkLst>
          <pc:docMk/>
          <pc:sldMk cId="3255498171" sldId="368"/>
        </pc:sldMkLst>
      </pc:sldChg>
      <pc:sldChg chg="mod ord modShow">
        <pc:chgData name="Hanner, Olsen" userId="8f966b24-7479-4073-89bd-2f70180eddce" providerId="ADAL" clId="{2297F053-618A-46D5-B70E-87BAA7E0366D}" dt="2023-08-07T19:59:53.404" v="3420"/>
        <pc:sldMkLst>
          <pc:docMk/>
          <pc:sldMk cId="2993174370" sldId="369"/>
        </pc:sldMkLst>
      </pc:sldChg>
      <pc:sldChg chg="modSp add mod ord">
        <pc:chgData name="Hanner, Olsen" userId="8f966b24-7479-4073-89bd-2f70180eddce" providerId="ADAL" clId="{2297F053-618A-46D5-B70E-87BAA7E0366D}" dt="2023-08-08T13:02:16.921" v="3460" actId="20577"/>
        <pc:sldMkLst>
          <pc:docMk/>
          <pc:sldMk cId="3903216599" sldId="370"/>
        </pc:sldMkLst>
        <pc:spChg chg="mod">
          <ac:chgData name="Hanner, Olsen" userId="8f966b24-7479-4073-89bd-2f70180eddce" providerId="ADAL" clId="{2297F053-618A-46D5-B70E-87BAA7E0366D}" dt="2023-08-07T15:54:08.908" v="227" actId="207"/>
          <ac:spMkLst>
            <pc:docMk/>
            <pc:sldMk cId="3903216599" sldId="370"/>
            <ac:spMk id="3" creationId="{7F10B6DC-6AF4-BFD9-E1D5-B98AA266289F}"/>
          </ac:spMkLst>
        </pc:spChg>
        <pc:spChg chg="mod">
          <ac:chgData name="Hanner, Olsen" userId="8f966b24-7479-4073-89bd-2f70180eddce" providerId="ADAL" clId="{2297F053-618A-46D5-B70E-87BAA7E0366D}" dt="2023-08-08T13:02:16.921" v="3460" actId="20577"/>
          <ac:spMkLst>
            <pc:docMk/>
            <pc:sldMk cId="3903216599" sldId="370"/>
            <ac:spMk id="9" creationId="{E690F70B-E368-D7F5-795E-B5139345EF71}"/>
          </ac:spMkLst>
        </pc:spChg>
      </pc:sldChg>
      <pc:sldChg chg="addSp delSp modSp new mod ord modNotesTx">
        <pc:chgData name="Hanner, Olsen" userId="8f966b24-7479-4073-89bd-2f70180eddce" providerId="ADAL" clId="{2297F053-618A-46D5-B70E-87BAA7E0366D}" dt="2023-08-08T13:41:01.083" v="3480" actId="20577"/>
        <pc:sldMkLst>
          <pc:docMk/>
          <pc:sldMk cId="1060057982" sldId="371"/>
        </pc:sldMkLst>
        <pc:spChg chg="del">
          <ac:chgData name="Hanner, Olsen" userId="8f966b24-7479-4073-89bd-2f70180eddce" providerId="ADAL" clId="{2297F053-618A-46D5-B70E-87BAA7E0366D}" dt="2023-08-07T15:55:50.773" v="234" actId="478"/>
          <ac:spMkLst>
            <pc:docMk/>
            <pc:sldMk cId="1060057982" sldId="371"/>
            <ac:spMk id="2" creationId="{2305888A-1682-8F7A-789A-047BD5D20793}"/>
          </ac:spMkLst>
        </pc:spChg>
        <pc:spChg chg="del">
          <ac:chgData name="Hanner, Olsen" userId="8f966b24-7479-4073-89bd-2f70180eddce" providerId="ADAL" clId="{2297F053-618A-46D5-B70E-87BAA7E0366D}" dt="2023-08-07T15:55:49.680" v="233" actId="478"/>
          <ac:spMkLst>
            <pc:docMk/>
            <pc:sldMk cId="1060057982" sldId="371"/>
            <ac:spMk id="3" creationId="{4E479984-321C-FE74-AABE-20BB5BBBB4CD}"/>
          </ac:spMkLst>
        </pc:spChg>
        <pc:spChg chg="add mod">
          <ac:chgData name="Hanner, Olsen" userId="8f966b24-7479-4073-89bd-2f70180eddce" providerId="ADAL" clId="{2297F053-618A-46D5-B70E-87BAA7E0366D}" dt="2023-08-08T13:41:01.083" v="3480" actId="20577"/>
          <ac:spMkLst>
            <pc:docMk/>
            <pc:sldMk cId="1060057982" sldId="371"/>
            <ac:spMk id="4" creationId="{AC5487E9-7FA4-0DE1-F350-06F4182A6B43}"/>
          </ac:spMkLst>
        </pc:spChg>
        <pc:spChg chg="add mod">
          <ac:chgData name="Hanner, Olsen" userId="8f966b24-7479-4073-89bd-2f70180eddce" providerId="ADAL" clId="{2297F053-618A-46D5-B70E-87BAA7E0366D}" dt="2023-08-07T15:55:52.984" v="235"/>
          <ac:spMkLst>
            <pc:docMk/>
            <pc:sldMk cId="1060057982" sldId="371"/>
            <ac:spMk id="5" creationId="{1F6C70A0-B475-B39F-6A0D-D2849F3BD02D}"/>
          </ac:spMkLst>
        </pc:spChg>
        <pc:spChg chg="add mod">
          <ac:chgData name="Hanner, Olsen" userId="8f966b24-7479-4073-89bd-2f70180eddce" providerId="ADAL" clId="{2297F053-618A-46D5-B70E-87BAA7E0366D}" dt="2023-08-07T15:55:52.984" v="235"/>
          <ac:spMkLst>
            <pc:docMk/>
            <pc:sldMk cId="1060057982" sldId="371"/>
            <ac:spMk id="7" creationId="{B1EDAD82-D4EB-D2C2-3FF3-C2BDAB42AC5E}"/>
          </ac:spMkLst>
        </pc:spChg>
        <pc:graphicFrameChg chg="add mod">
          <ac:chgData name="Hanner, Olsen" userId="8f966b24-7479-4073-89bd-2f70180eddce" providerId="ADAL" clId="{2297F053-618A-46D5-B70E-87BAA7E0366D}" dt="2023-08-07T15:55:52.984" v="235"/>
          <ac:graphicFrameMkLst>
            <pc:docMk/>
            <pc:sldMk cId="1060057982" sldId="371"/>
            <ac:graphicFrameMk id="6" creationId="{559F9E53-0E8C-7C99-329D-0AFE0807BBCB}"/>
          </ac:graphicFrameMkLst>
        </pc:graphicFrameChg>
      </pc:sldChg>
      <pc:sldChg chg="addSp delSp modSp new mod ord modNotesTx">
        <pc:chgData name="Hanner, Olsen" userId="8f966b24-7479-4073-89bd-2f70180eddce" providerId="ADAL" clId="{2297F053-618A-46D5-B70E-87BAA7E0366D}" dt="2023-08-08T13:02:39.470" v="3462"/>
        <pc:sldMkLst>
          <pc:docMk/>
          <pc:sldMk cId="1966828622" sldId="372"/>
        </pc:sldMkLst>
        <pc:spChg chg="del">
          <ac:chgData name="Hanner, Olsen" userId="8f966b24-7479-4073-89bd-2f70180eddce" providerId="ADAL" clId="{2297F053-618A-46D5-B70E-87BAA7E0366D}" dt="2023-08-07T15:56:04.141" v="238" actId="478"/>
          <ac:spMkLst>
            <pc:docMk/>
            <pc:sldMk cId="1966828622" sldId="372"/>
            <ac:spMk id="2" creationId="{A5B55A1D-5339-9F3E-FD16-670EC880419E}"/>
          </ac:spMkLst>
        </pc:spChg>
        <pc:spChg chg="del">
          <ac:chgData name="Hanner, Olsen" userId="8f966b24-7479-4073-89bd-2f70180eddce" providerId="ADAL" clId="{2297F053-618A-46D5-B70E-87BAA7E0366D}" dt="2023-08-07T15:56:03.249" v="237" actId="478"/>
          <ac:spMkLst>
            <pc:docMk/>
            <pc:sldMk cId="1966828622" sldId="372"/>
            <ac:spMk id="3" creationId="{10738CA4-318D-F558-ECB9-299B79248D52}"/>
          </ac:spMkLst>
        </pc:spChg>
        <pc:spChg chg="add mod">
          <ac:chgData name="Hanner, Olsen" userId="8f966b24-7479-4073-89bd-2f70180eddce" providerId="ADAL" clId="{2297F053-618A-46D5-B70E-87BAA7E0366D}" dt="2023-08-07T15:56:05.363" v="239"/>
          <ac:spMkLst>
            <pc:docMk/>
            <pc:sldMk cId="1966828622" sldId="372"/>
            <ac:spMk id="4" creationId="{7821EC5D-6437-5DCF-3395-2423A6690A41}"/>
          </ac:spMkLst>
        </pc:spChg>
        <pc:spChg chg="add mod">
          <ac:chgData name="Hanner, Olsen" userId="8f966b24-7479-4073-89bd-2f70180eddce" providerId="ADAL" clId="{2297F053-618A-46D5-B70E-87BAA7E0366D}" dt="2023-08-07T15:56:05.363" v="239"/>
          <ac:spMkLst>
            <pc:docMk/>
            <pc:sldMk cId="1966828622" sldId="372"/>
            <ac:spMk id="5" creationId="{6A854278-B602-D803-2801-28F1AE593FE8}"/>
          </ac:spMkLst>
        </pc:spChg>
        <pc:spChg chg="add mod">
          <ac:chgData name="Hanner, Olsen" userId="8f966b24-7479-4073-89bd-2f70180eddce" providerId="ADAL" clId="{2297F053-618A-46D5-B70E-87BAA7E0366D}" dt="2023-08-07T15:56:05.363" v="239"/>
          <ac:spMkLst>
            <pc:docMk/>
            <pc:sldMk cId="1966828622" sldId="372"/>
            <ac:spMk id="7" creationId="{B2F300F2-3B8E-7ACD-861A-468A0CC75795}"/>
          </ac:spMkLst>
        </pc:spChg>
        <pc:graphicFrameChg chg="add mod">
          <ac:chgData name="Hanner, Olsen" userId="8f966b24-7479-4073-89bd-2f70180eddce" providerId="ADAL" clId="{2297F053-618A-46D5-B70E-87BAA7E0366D}" dt="2023-08-07T15:56:05.363" v="239"/>
          <ac:graphicFrameMkLst>
            <pc:docMk/>
            <pc:sldMk cId="1966828622" sldId="372"/>
            <ac:graphicFrameMk id="6" creationId="{BD30A0D5-139A-4E34-DFD3-D229481B001F}"/>
          </ac:graphicFrameMkLst>
        </pc:graphicFrameChg>
      </pc:sldChg>
      <pc:sldChg chg="addSp delSp modSp new mod ord modNotesTx">
        <pc:chgData name="Hanner, Olsen" userId="8f966b24-7479-4073-89bd-2f70180eddce" providerId="ADAL" clId="{2297F053-618A-46D5-B70E-87BAA7E0366D}" dt="2023-08-08T13:41:07.121" v="3501" actId="20577"/>
        <pc:sldMkLst>
          <pc:docMk/>
          <pc:sldMk cId="3118051167" sldId="373"/>
        </pc:sldMkLst>
        <pc:spChg chg="del">
          <ac:chgData name="Hanner, Olsen" userId="8f966b24-7479-4073-89bd-2f70180eddce" providerId="ADAL" clId="{2297F053-618A-46D5-B70E-87BAA7E0366D}" dt="2023-08-07T15:57:50.078" v="242" actId="478"/>
          <ac:spMkLst>
            <pc:docMk/>
            <pc:sldMk cId="3118051167" sldId="373"/>
            <ac:spMk id="2" creationId="{586563F7-67F5-169E-7798-AC395D13B922}"/>
          </ac:spMkLst>
        </pc:spChg>
        <pc:spChg chg="del">
          <ac:chgData name="Hanner, Olsen" userId="8f966b24-7479-4073-89bd-2f70180eddce" providerId="ADAL" clId="{2297F053-618A-46D5-B70E-87BAA7E0366D}" dt="2023-08-07T15:57:48.854" v="241" actId="478"/>
          <ac:spMkLst>
            <pc:docMk/>
            <pc:sldMk cId="3118051167" sldId="373"/>
            <ac:spMk id="3" creationId="{8449AFD5-482A-D588-8D64-022C715F1AFB}"/>
          </ac:spMkLst>
        </pc:spChg>
        <pc:spChg chg="add del mod">
          <ac:chgData name="Hanner, Olsen" userId="8f966b24-7479-4073-89bd-2f70180eddce" providerId="ADAL" clId="{2297F053-618A-46D5-B70E-87BAA7E0366D}" dt="2023-08-07T16:33:20.723" v="1160" actId="478"/>
          <ac:spMkLst>
            <pc:docMk/>
            <pc:sldMk cId="3118051167" sldId="373"/>
            <ac:spMk id="4" creationId="{CBBCB1D0-4D89-4B7B-3B2D-1A264634E8E6}"/>
          </ac:spMkLst>
        </pc:spChg>
        <pc:spChg chg="add del mod">
          <ac:chgData name="Hanner, Olsen" userId="8f966b24-7479-4073-89bd-2f70180eddce" providerId="ADAL" clId="{2297F053-618A-46D5-B70E-87BAA7E0366D}" dt="2023-08-07T15:58:59.907" v="252" actId="478"/>
          <ac:spMkLst>
            <pc:docMk/>
            <pc:sldMk cId="3118051167" sldId="373"/>
            <ac:spMk id="6" creationId="{CBF79B0B-39FD-CEE4-8095-AF1A919409C5}"/>
          </ac:spMkLst>
        </pc:spChg>
        <pc:spChg chg="add del mod">
          <ac:chgData name="Hanner, Olsen" userId="8f966b24-7479-4073-89bd-2f70180eddce" providerId="ADAL" clId="{2297F053-618A-46D5-B70E-87BAA7E0366D}" dt="2023-08-07T16:33:14.964" v="1158" actId="478"/>
          <ac:spMkLst>
            <pc:docMk/>
            <pc:sldMk cId="3118051167" sldId="373"/>
            <ac:spMk id="7" creationId="{7F12A2E9-E2C5-792B-427B-7C2BF786B6BF}"/>
          </ac:spMkLst>
        </pc:spChg>
        <pc:spChg chg="add del mod">
          <ac:chgData name="Hanner, Olsen" userId="8f966b24-7479-4073-89bd-2f70180eddce" providerId="ADAL" clId="{2297F053-618A-46D5-B70E-87BAA7E0366D}" dt="2023-08-07T16:33:10.991" v="1155" actId="478"/>
          <ac:spMkLst>
            <pc:docMk/>
            <pc:sldMk cId="3118051167" sldId="373"/>
            <ac:spMk id="8" creationId="{36F1FDA8-5726-D38C-1048-4FDEC51C8384}"/>
          </ac:spMkLst>
        </pc:spChg>
        <pc:spChg chg="add del mod">
          <ac:chgData name="Hanner, Olsen" userId="8f966b24-7479-4073-89bd-2f70180eddce" providerId="ADAL" clId="{2297F053-618A-46D5-B70E-87BAA7E0366D}" dt="2023-08-07T16:33:13.413" v="1157" actId="478"/>
          <ac:spMkLst>
            <pc:docMk/>
            <pc:sldMk cId="3118051167" sldId="373"/>
            <ac:spMk id="9" creationId="{0A1105AA-AD39-6BB1-4C68-95EBB5ED11F1}"/>
          </ac:spMkLst>
        </pc:spChg>
        <pc:spChg chg="add del mod">
          <ac:chgData name="Hanner, Olsen" userId="8f966b24-7479-4073-89bd-2f70180eddce" providerId="ADAL" clId="{2297F053-618A-46D5-B70E-87BAA7E0366D}" dt="2023-08-07T16:33:16.612" v="1159" actId="478"/>
          <ac:spMkLst>
            <pc:docMk/>
            <pc:sldMk cId="3118051167" sldId="373"/>
            <ac:spMk id="10" creationId="{4BD8FF77-4EB8-A24D-64BA-7255160A809C}"/>
          </ac:spMkLst>
        </pc:spChg>
        <pc:spChg chg="add mod">
          <ac:chgData name="Hanner, Olsen" userId="8f966b24-7479-4073-89bd-2f70180eddce" providerId="ADAL" clId="{2297F053-618A-46D5-B70E-87BAA7E0366D}" dt="2023-08-08T13:41:07.121" v="3501" actId="20577"/>
          <ac:spMkLst>
            <pc:docMk/>
            <pc:sldMk cId="3118051167" sldId="373"/>
            <ac:spMk id="11" creationId="{DC23B5A7-542A-82D2-9BF5-15AC6009675F}"/>
          </ac:spMkLst>
        </pc:spChg>
        <pc:spChg chg="add mod">
          <ac:chgData name="Hanner, Olsen" userId="8f966b24-7479-4073-89bd-2f70180eddce" providerId="ADAL" clId="{2297F053-618A-46D5-B70E-87BAA7E0366D}" dt="2023-08-07T16:33:26.971" v="1161"/>
          <ac:spMkLst>
            <pc:docMk/>
            <pc:sldMk cId="3118051167" sldId="373"/>
            <ac:spMk id="13" creationId="{AA179544-E815-0FBA-A517-47620A3C32AA}"/>
          </ac:spMkLst>
        </pc:spChg>
        <pc:spChg chg="add mod">
          <ac:chgData name="Hanner, Olsen" userId="8f966b24-7479-4073-89bd-2f70180eddce" providerId="ADAL" clId="{2297F053-618A-46D5-B70E-87BAA7E0366D}" dt="2023-08-07T16:33:26.971" v="1161"/>
          <ac:spMkLst>
            <pc:docMk/>
            <pc:sldMk cId="3118051167" sldId="373"/>
            <ac:spMk id="14" creationId="{63F47059-BCF2-5A7A-B14C-FD864E6342A3}"/>
          </ac:spMkLst>
        </pc:spChg>
        <pc:spChg chg="add mod">
          <ac:chgData name="Hanner, Olsen" userId="8f966b24-7479-4073-89bd-2f70180eddce" providerId="ADAL" clId="{2297F053-618A-46D5-B70E-87BAA7E0366D}" dt="2023-08-07T16:33:26.971" v="1161"/>
          <ac:spMkLst>
            <pc:docMk/>
            <pc:sldMk cId="3118051167" sldId="373"/>
            <ac:spMk id="15" creationId="{A9B41798-43C5-97A2-0A84-A15FED1EFFF1}"/>
          </ac:spMkLst>
        </pc:spChg>
        <pc:spChg chg="add mod">
          <ac:chgData name="Hanner, Olsen" userId="8f966b24-7479-4073-89bd-2f70180eddce" providerId="ADAL" clId="{2297F053-618A-46D5-B70E-87BAA7E0366D}" dt="2023-08-07T16:33:26.971" v="1161"/>
          <ac:spMkLst>
            <pc:docMk/>
            <pc:sldMk cId="3118051167" sldId="373"/>
            <ac:spMk id="16" creationId="{47594360-91F6-03DF-9B53-4C4397AED035}"/>
          </ac:spMkLst>
        </pc:spChg>
        <pc:spChg chg="add mod">
          <ac:chgData name="Hanner, Olsen" userId="8f966b24-7479-4073-89bd-2f70180eddce" providerId="ADAL" clId="{2297F053-618A-46D5-B70E-87BAA7E0366D}" dt="2023-08-07T20:02:08.230" v="3446" actId="20577"/>
          <ac:spMkLst>
            <pc:docMk/>
            <pc:sldMk cId="3118051167" sldId="373"/>
            <ac:spMk id="17" creationId="{1C81D9E2-FF61-D65D-A00C-854B046D0788}"/>
          </ac:spMkLst>
        </pc:spChg>
        <pc:graphicFrameChg chg="add del mod">
          <ac:chgData name="Hanner, Olsen" userId="8f966b24-7479-4073-89bd-2f70180eddce" providerId="ADAL" clId="{2297F053-618A-46D5-B70E-87BAA7E0366D}" dt="2023-08-07T16:33:09.727" v="1154" actId="478"/>
          <ac:graphicFrameMkLst>
            <pc:docMk/>
            <pc:sldMk cId="3118051167" sldId="373"/>
            <ac:graphicFrameMk id="5" creationId="{CEBD4BFA-14D0-3585-6BF6-0F4F6A07D4C3}"/>
          </ac:graphicFrameMkLst>
        </pc:graphicFrameChg>
        <pc:graphicFrameChg chg="add mod">
          <ac:chgData name="Hanner, Olsen" userId="8f966b24-7479-4073-89bd-2f70180eddce" providerId="ADAL" clId="{2297F053-618A-46D5-B70E-87BAA7E0366D}" dt="2023-08-07T16:33:26.971" v="1161"/>
          <ac:graphicFrameMkLst>
            <pc:docMk/>
            <pc:sldMk cId="3118051167" sldId="373"/>
            <ac:graphicFrameMk id="12" creationId="{853F8A07-6275-EA5D-975B-B658DCDC2F08}"/>
          </ac:graphicFrameMkLst>
        </pc:graphicFrameChg>
        <pc:graphicFrameChg chg="add del mod modGraphic">
          <ac:chgData name="Hanner, Olsen" userId="8f966b24-7479-4073-89bd-2f70180eddce" providerId="ADAL" clId="{2297F053-618A-46D5-B70E-87BAA7E0366D}" dt="2023-08-07T16:34:34.486" v="1172" actId="478"/>
          <ac:graphicFrameMkLst>
            <pc:docMk/>
            <pc:sldMk cId="3118051167" sldId="373"/>
            <ac:graphicFrameMk id="18" creationId="{17EF276C-1109-6C4F-9276-316E670984EB}"/>
          </ac:graphicFrameMkLst>
        </pc:graphicFrameChg>
      </pc:sldChg>
      <pc:sldChg chg="addSp delSp modSp new mod ord modNotesTx">
        <pc:chgData name="Hanner, Olsen" userId="8f966b24-7479-4073-89bd-2f70180eddce" providerId="ADAL" clId="{2297F053-618A-46D5-B70E-87BAA7E0366D}" dt="2023-08-07T19:59:53.404" v="3420"/>
        <pc:sldMkLst>
          <pc:docMk/>
          <pc:sldMk cId="3441260051" sldId="374"/>
        </pc:sldMkLst>
        <pc:spChg chg="mod">
          <ac:chgData name="Hanner, Olsen" userId="8f966b24-7479-4073-89bd-2f70180eddce" providerId="ADAL" clId="{2297F053-618A-46D5-B70E-87BAA7E0366D}" dt="2023-08-07T16:06:31.438" v="308" actId="1076"/>
          <ac:spMkLst>
            <pc:docMk/>
            <pc:sldMk cId="3441260051" sldId="374"/>
            <ac:spMk id="2" creationId="{D787B1B3-F8DD-90B8-9890-586353E4D183}"/>
          </ac:spMkLst>
        </pc:spChg>
        <pc:spChg chg="del">
          <ac:chgData name="Hanner, Olsen" userId="8f966b24-7479-4073-89bd-2f70180eddce" providerId="ADAL" clId="{2297F053-618A-46D5-B70E-87BAA7E0366D}" dt="2023-08-07T16:05:54.951" v="305" actId="478"/>
          <ac:spMkLst>
            <pc:docMk/>
            <pc:sldMk cId="3441260051" sldId="374"/>
            <ac:spMk id="3" creationId="{93CD7DD9-D937-66EB-AFF8-855A11D83787}"/>
          </ac:spMkLst>
        </pc:spChg>
        <pc:spChg chg="add mod">
          <ac:chgData name="Hanner, Olsen" userId="8f966b24-7479-4073-89bd-2f70180eddce" providerId="ADAL" clId="{2297F053-618A-46D5-B70E-87BAA7E0366D}" dt="2023-08-07T16:08:26.788" v="488" actId="20577"/>
          <ac:spMkLst>
            <pc:docMk/>
            <pc:sldMk cId="3441260051" sldId="374"/>
            <ac:spMk id="5" creationId="{1A0C7120-7FA4-4072-FE63-EBB1E8A12080}"/>
          </ac:spMkLst>
        </pc:spChg>
        <pc:graphicFrameChg chg="add mod">
          <ac:chgData name="Hanner, Olsen" userId="8f966b24-7479-4073-89bd-2f70180eddce" providerId="ADAL" clId="{2297F053-618A-46D5-B70E-87BAA7E0366D}" dt="2023-08-07T16:10:13.827" v="506" actId="255"/>
          <ac:graphicFrameMkLst>
            <pc:docMk/>
            <pc:sldMk cId="3441260051" sldId="374"/>
            <ac:graphicFrameMk id="4" creationId="{8B845348-FA60-A4FA-AD65-051557026501}"/>
          </ac:graphicFrameMkLst>
        </pc:graphicFrameChg>
      </pc:sldChg>
      <pc:sldChg chg="addSp delSp modSp new mod ord modNotesTx">
        <pc:chgData name="Hanner, Olsen" userId="8f966b24-7479-4073-89bd-2f70180eddce" providerId="ADAL" clId="{2297F053-618A-46D5-B70E-87BAA7E0366D}" dt="2023-08-08T13:01:38.896" v="3457" actId="12"/>
        <pc:sldMkLst>
          <pc:docMk/>
          <pc:sldMk cId="2073899327" sldId="375"/>
        </pc:sldMkLst>
        <pc:spChg chg="mod">
          <ac:chgData name="Hanner, Olsen" userId="8f966b24-7479-4073-89bd-2f70180eddce" providerId="ADAL" clId="{2297F053-618A-46D5-B70E-87BAA7E0366D}" dt="2023-08-07T16:14:43.498" v="558" actId="1076"/>
          <ac:spMkLst>
            <pc:docMk/>
            <pc:sldMk cId="2073899327" sldId="375"/>
            <ac:spMk id="2" creationId="{2DF56D8A-BA85-BF73-4AFF-C833D5C4AA1B}"/>
          </ac:spMkLst>
        </pc:spChg>
        <pc:spChg chg="del">
          <ac:chgData name="Hanner, Olsen" userId="8f966b24-7479-4073-89bd-2f70180eddce" providerId="ADAL" clId="{2297F053-618A-46D5-B70E-87BAA7E0366D}" dt="2023-08-07T16:11:42.477" v="534" actId="478"/>
          <ac:spMkLst>
            <pc:docMk/>
            <pc:sldMk cId="2073899327" sldId="375"/>
            <ac:spMk id="3" creationId="{32A0314C-F3F6-748C-0041-AD92BE83E385}"/>
          </ac:spMkLst>
        </pc:spChg>
        <pc:spChg chg="add mod">
          <ac:chgData name="Hanner, Olsen" userId="8f966b24-7479-4073-89bd-2f70180eddce" providerId="ADAL" clId="{2297F053-618A-46D5-B70E-87BAA7E0366D}" dt="2023-08-07T16:25:11.220" v="830" actId="20577"/>
          <ac:spMkLst>
            <pc:docMk/>
            <pc:sldMk cId="2073899327" sldId="375"/>
            <ac:spMk id="5" creationId="{25D2E7AC-09B3-C07A-5599-8A9DDB25EF2C}"/>
          </ac:spMkLst>
        </pc:spChg>
        <pc:graphicFrameChg chg="add mod">
          <ac:chgData name="Hanner, Olsen" userId="8f966b24-7479-4073-89bd-2f70180eddce" providerId="ADAL" clId="{2297F053-618A-46D5-B70E-87BAA7E0366D}" dt="2023-08-07T18:15:10.068" v="1449"/>
          <ac:graphicFrameMkLst>
            <pc:docMk/>
            <pc:sldMk cId="2073899327" sldId="375"/>
            <ac:graphicFrameMk id="4" creationId="{6C85234A-4182-EA8F-4C7F-42013E4425FC}"/>
          </ac:graphicFrameMkLst>
        </pc:graphicFrameChg>
      </pc:sldChg>
    </pc:docChg>
  </pc:docChgLst>
  <pc:docChgLst>
    <pc:chgData name="Balian, Sarah (CNTR)" userId="b3b060d9-4d34-479b-ad68-688eaebf93c5" providerId="ADAL" clId="{748D7E5F-8C6E-4C94-91C0-6A2C562446E8}"/>
    <pc:docChg chg="undo custSel addSld delSld modSld sldOrd">
      <pc:chgData name="Balian, Sarah (CNTR)" userId="b3b060d9-4d34-479b-ad68-688eaebf93c5" providerId="ADAL" clId="{748D7E5F-8C6E-4C94-91C0-6A2C562446E8}" dt="2023-02-20T22:53:04.094" v="2858" actId="207"/>
      <pc:docMkLst>
        <pc:docMk/>
      </pc:docMkLst>
      <pc:sldChg chg="modSp mod">
        <pc:chgData name="Balian, Sarah (CNTR)" userId="b3b060d9-4d34-479b-ad68-688eaebf93c5" providerId="ADAL" clId="{748D7E5F-8C6E-4C94-91C0-6A2C562446E8}" dt="2023-02-20T18:44:14.825" v="8" actId="20577"/>
        <pc:sldMkLst>
          <pc:docMk/>
          <pc:sldMk cId="109857222" sldId="256"/>
        </pc:sldMkLst>
        <pc:spChg chg="mod">
          <ac:chgData name="Balian, Sarah (CNTR)" userId="b3b060d9-4d34-479b-ad68-688eaebf93c5" providerId="ADAL" clId="{748D7E5F-8C6E-4C94-91C0-6A2C562446E8}" dt="2023-02-20T18:44:14.825" v="8" actId="20577"/>
          <ac:spMkLst>
            <pc:docMk/>
            <pc:sldMk cId="109857222" sldId="256"/>
            <ac:spMk id="3" creationId="{00000000-0000-0000-0000-000000000000}"/>
          </ac:spMkLst>
        </pc:spChg>
      </pc:sldChg>
      <pc:sldChg chg="addSp modSp mod">
        <pc:chgData name="Balian, Sarah (CNTR)" userId="b3b060d9-4d34-479b-ad68-688eaebf93c5" providerId="ADAL" clId="{748D7E5F-8C6E-4C94-91C0-6A2C562446E8}" dt="2023-02-20T20:08:37.879" v="1149" actId="1076"/>
        <pc:sldMkLst>
          <pc:docMk/>
          <pc:sldMk cId="2163988523" sldId="260"/>
        </pc:sldMkLst>
        <pc:spChg chg="mod">
          <ac:chgData name="Balian, Sarah (CNTR)" userId="b3b060d9-4d34-479b-ad68-688eaebf93c5" providerId="ADAL" clId="{748D7E5F-8C6E-4C94-91C0-6A2C562446E8}" dt="2023-02-20T20:08:37.879" v="1149" actId="1076"/>
          <ac:spMkLst>
            <pc:docMk/>
            <pc:sldMk cId="2163988523" sldId="260"/>
            <ac:spMk id="3" creationId="{7F10B6DC-6AF4-BFD9-E1D5-B98AA266289F}"/>
          </ac:spMkLst>
        </pc:spChg>
        <pc:spChg chg="mod">
          <ac:chgData name="Balian, Sarah (CNTR)" userId="b3b060d9-4d34-479b-ad68-688eaebf93c5" providerId="ADAL" clId="{748D7E5F-8C6E-4C94-91C0-6A2C562446E8}" dt="2023-02-20T20:08:34.360" v="1148" actId="164"/>
          <ac:spMkLst>
            <pc:docMk/>
            <pc:sldMk cId="2163988523" sldId="260"/>
            <ac:spMk id="6" creationId="{5D0F14F3-1A09-3E96-BCB2-D8B940E469DA}"/>
          </ac:spMkLst>
        </pc:spChg>
        <pc:spChg chg="mod">
          <ac:chgData name="Balian, Sarah (CNTR)" userId="b3b060d9-4d34-479b-ad68-688eaebf93c5" providerId="ADAL" clId="{748D7E5F-8C6E-4C94-91C0-6A2C562446E8}" dt="2023-02-20T20:08:34.360" v="1148" actId="164"/>
          <ac:spMkLst>
            <pc:docMk/>
            <pc:sldMk cId="2163988523" sldId="260"/>
            <ac:spMk id="7" creationId="{CE64F085-394F-89FE-55C1-94E5F28AFADD}"/>
          </ac:spMkLst>
        </pc:spChg>
        <pc:spChg chg="mod">
          <ac:chgData name="Balian, Sarah (CNTR)" userId="b3b060d9-4d34-479b-ad68-688eaebf93c5" providerId="ADAL" clId="{748D7E5F-8C6E-4C94-91C0-6A2C562446E8}" dt="2023-02-20T20:08:34.360" v="1148" actId="164"/>
          <ac:spMkLst>
            <pc:docMk/>
            <pc:sldMk cId="2163988523" sldId="260"/>
            <ac:spMk id="8" creationId="{E39DAA33-FEFE-A8BD-BBEA-A8F3D8B80ECE}"/>
          </ac:spMkLst>
        </pc:spChg>
        <pc:spChg chg="mod">
          <ac:chgData name="Balian, Sarah (CNTR)" userId="b3b060d9-4d34-479b-ad68-688eaebf93c5" providerId="ADAL" clId="{748D7E5F-8C6E-4C94-91C0-6A2C562446E8}" dt="2023-02-20T20:08:34.360" v="1148" actId="164"/>
          <ac:spMkLst>
            <pc:docMk/>
            <pc:sldMk cId="2163988523" sldId="260"/>
            <ac:spMk id="9" creationId="{E690F70B-E368-D7F5-795E-B5139345EF71}"/>
          </ac:spMkLst>
        </pc:spChg>
        <pc:grpChg chg="add mod">
          <ac:chgData name="Balian, Sarah (CNTR)" userId="b3b060d9-4d34-479b-ad68-688eaebf93c5" providerId="ADAL" clId="{748D7E5F-8C6E-4C94-91C0-6A2C562446E8}" dt="2023-02-20T20:08:32.068" v="1147" actId="164"/>
          <ac:grpSpMkLst>
            <pc:docMk/>
            <pc:sldMk cId="2163988523" sldId="260"/>
            <ac:grpSpMk id="2" creationId="{7594F96F-239F-140F-026C-ED52EE153D6A}"/>
          </ac:grpSpMkLst>
        </pc:grpChg>
        <pc:grpChg chg="add mod">
          <ac:chgData name="Balian, Sarah (CNTR)" userId="b3b060d9-4d34-479b-ad68-688eaebf93c5" providerId="ADAL" clId="{748D7E5F-8C6E-4C94-91C0-6A2C562446E8}" dt="2023-02-20T20:08:34.360" v="1148" actId="164"/>
          <ac:grpSpMkLst>
            <pc:docMk/>
            <pc:sldMk cId="2163988523" sldId="260"/>
            <ac:grpSpMk id="4" creationId="{FB828DB1-EDD0-CE99-94E3-00CC7D6413B3}"/>
          </ac:grpSpMkLst>
        </pc:grpChg>
      </pc:sldChg>
      <pc:sldChg chg="addSp delSp modSp mod ord">
        <pc:chgData name="Balian, Sarah (CNTR)" userId="b3b060d9-4d34-479b-ad68-688eaebf93c5" providerId="ADAL" clId="{748D7E5F-8C6E-4C94-91C0-6A2C562446E8}" dt="2023-02-20T18:54:01.990" v="416" actId="20577"/>
        <pc:sldMkLst>
          <pc:docMk/>
          <pc:sldMk cId="1428788921" sldId="262"/>
        </pc:sldMkLst>
        <pc:spChg chg="mod">
          <ac:chgData name="Balian, Sarah (CNTR)" userId="b3b060d9-4d34-479b-ad68-688eaebf93c5" providerId="ADAL" clId="{748D7E5F-8C6E-4C94-91C0-6A2C562446E8}" dt="2023-02-20T18:53:52.801" v="408" actId="1076"/>
          <ac:spMkLst>
            <pc:docMk/>
            <pc:sldMk cId="1428788921" sldId="262"/>
            <ac:spMk id="2" creationId="{F6245169-1799-41CD-B28E-D2D20D16AD73}"/>
          </ac:spMkLst>
        </pc:spChg>
        <pc:spChg chg="add del mod">
          <ac:chgData name="Balian, Sarah (CNTR)" userId="b3b060d9-4d34-479b-ad68-688eaebf93c5" providerId="ADAL" clId="{748D7E5F-8C6E-4C94-91C0-6A2C562446E8}" dt="2023-02-20T18:51:54.793" v="322" actId="478"/>
          <ac:spMkLst>
            <pc:docMk/>
            <pc:sldMk cId="1428788921" sldId="262"/>
            <ac:spMk id="4" creationId="{F3DE4EE9-E133-EF9E-F9F5-F80C3EC0FAD9}"/>
          </ac:spMkLst>
        </pc:spChg>
        <pc:spChg chg="add mod">
          <ac:chgData name="Balian, Sarah (CNTR)" userId="b3b060d9-4d34-479b-ad68-688eaebf93c5" providerId="ADAL" clId="{748D7E5F-8C6E-4C94-91C0-6A2C562446E8}" dt="2023-02-20T18:54:01.990" v="416" actId="20577"/>
          <ac:spMkLst>
            <pc:docMk/>
            <pc:sldMk cId="1428788921" sldId="262"/>
            <ac:spMk id="5" creationId="{C304CF6F-7154-6EB7-5B56-C541DD075CD8}"/>
          </ac:spMkLst>
        </pc:spChg>
        <pc:spChg chg="del">
          <ac:chgData name="Balian, Sarah (CNTR)" userId="b3b060d9-4d34-479b-ad68-688eaebf93c5" providerId="ADAL" clId="{748D7E5F-8C6E-4C94-91C0-6A2C562446E8}" dt="2023-02-20T18:52:14.305" v="326" actId="478"/>
          <ac:spMkLst>
            <pc:docMk/>
            <pc:sldMk cId="1428788921" sldId="262"/>
            <ac:spMk id="11" creationId="{B854967F-8043-B86D-C735-482989D83C1E}"/>
          </ac:spMkLst>
        </pc:spChg>
        <pc:spChg chg="del">
          <ac:chgData name="Balian, Sarah (CNTR)" userId="b3b060d9-4d34-479b-ad68-688eaebf93c5" providerId="ADAL" clId="{748D7E5F-8C6E-4C94-91C0-6A2C562446E8}" dt="2023-02-20T18:52:18.217" v="328" actId="478"/>
          <ac:spMkLst>
            <pc:docMk/>
            <pc:sldMk cId="1428788921" sldId="262"/>
            <ac:spMk id="12" creationId="{3862842A-EAC4-C115-2F36-83D77BEE1E0E}"/>
          </ac:spMkLst>
        </pc:spChg>
        <pc:spChg chg="del">
          <ac:chgData name="Balian, Sarah (CNTR)" userId="b3b060d9-4d34-479b-ad68-688eaebf93c5" providerId="ADAL" clId="{748D7E5F-8C6E-4C94-91C0-6A2C562446E8}" dt="2023-02-20T18:51:52.167" v="321" actId="478"/>
          <ac:spMkLst>
            <pc:docMk/>
            <pc:sldMk cId="1428788921" sldId="262"/>
            <ac:spMk id="16" creationId="{7EF9F444-652D-626D-94F0-686DE3F451C0}"/>
          </ac:spMkLst>
        </pc:spChg>
        <pc:spChg chg="del">
          <ac:chgData name="Balian, Sarah (CNTR)" userId="b3b060d9-4d34-479b-ad68-688eaebf93c5" providerId="ADAL" clId="{748D7E5F-8C6E-4C94-91C0-6A2C562446E8}" dt="2023-02-20T18:52:16.584" v="327" actId="478"/>
          <ac:spMkLst>
            <pc:docMk/>
            <pc:sldMk cId="1428788921" sldId="262"/>
            <ac:spMk id="17" creationId="{B5138D57-81A7-9062-3037-7FA0E56333ED}"/>
          </ac:spMkLst>
        </pc:spChg>
        <pc:spChg chg="mod">
          <ac:chgData name="Balian, Sarah (CNTR)" userId="b3b060d9-4d34-479b-ad68-688eaebf93c5" providerId="ADAL" clId="{748D7E5F-8C6E-4C94-91C0-6A2C562446E8}" dt="2023-02-20T18:53:38.369" v="407" actId="14100"/>
          <ac:spMkLst>
            <pc:docMk/>
            <pc:sldMk cId="1428788921" sldId="262"/>
            <ac:spMk id="19" creationId="{239E272A-0788-496C-5E40-C0D6B831EBC4}"/>
          </ac:spMkLst>
        </pc:spChg>
        <pc:graphicFrameChg chg="mod">
          <ac:chgData name="Balian, Sarah (CNTR)" userId="b3b060d9-4d34-479b-ad68-688eaebf93c5" providerId="ADAL" clId="{748D7E5F-8C6E-4C94-91C0-6A2C562446E8}" dt="2023-02-20T18:52:56.096" v="346" actId="14100"/>
          <ac:graphicFrameMkLst>
            <pc:docMk/>
            <pc:sldMk cId="1428788921" sldId="262"/>
            <ac:graphicFrameMk id="8" creationId="{A25666F9-CCA3-9D59-B863-99CA3EC76DEB}"/>
          </ac:graphicFrameMkLst>
        </pc:graphicFrameChg>
      </pc:sldChg>
      <pc:sldChg chg="del">
        <pc:chgData name="Balian, Sarah (CNTR)" userId="b3b060d9-4d34-479b-ad68-688eaebf93c5" providerId="ADAL" clId="{748D7E5F-8C6E-4C94-91C0-6A2C562446E8}" dt="2023-02-20T22:37:56.191" v="2531" actId="47"/>
        <pc:sldMkLst>
          <pc:docMk/>
          <pc:sldMk cId="1887431401" sldId="263"/>
        </pc:sldMkLst>
      </pc:sldChg>
      <pc:sldChg chg="del">
        <pc:chgData name="Balian, Sarah (CNTR)" userId="b3b060d9-4d34-479b-ad68-688eaebf93c5" providerId="ADAL" clId="{748D7E5F-8C6E-4C94-91C0-6A2C562446E8}" dt="2023-02-20T22:37:53.811" v="2530" actId="47"/>
        <pc:sldMkLst>
          <pc:docMk/>
          <pc:sldMk cId="2479953464" sldId="264"/>
        </pc:sldMkLst>
      </pc:sldChg>
      <pc:sldChg chg="addSp delSp modSp mod">
        <pc:chgData name="Balian, Sarah (CNTR)" userId="b3b060d9-4d34-479b-ad68-688eaebf93c5" providerId="ADAL" clId="{748D7E5F-8C6E-4C94-91C0-6A2C562446E8}" dt="2023-02-20T22:37:44.041" v="2529" actId="14100"/>
        <pc:sldMkLst>
          <pc:docMk/>
          <pc:sldMk cId="1506493807" sldId="272"/>
        </pc:sldMkLst>
        <pc:spChg chg="del">
          <ac:chgData name="Balian, Sarah (CNTR)" userId="b3b060d9-4d34-479b-ad68-688eaebf93c5" providerId="ADAL" clId="{748D7E5F-8C6E-4C94-91C0-6A2C562446E8}" dt="2023-02-20T22:37:22.592" v="2497" actId="478"/>
          <ac:spMkLst>
            <pc:docMk/>
            <pc:sldMk cId="1506493807" sldId="272"/>
            <ac:spMk id="2" creationId="{F6245169-1799-41CD-B28E-D2D20D16AD73}"/>
          </ac:spMkLst>
        </pc:spChg>
        <pc:spChg chg="del">
          <ac:chgData name="Balian, Sarah (CNTR)" userId="b3b060d9-4d34-479b-ad68-688eaebf93c5" providerId="ADAL" clId="{748D7E5F-8C6E-4C94-91C0-6A2C562446E8}" dt="2023-02-20T22:37:22.592" v="2497" actId="478"/>
          <ac:spMkLst>
            <pc:docMk/>
            <pc:sldMk cId="1506493807" sldId="272"/>
            <ac:spMk id="3" creationId="{E4FD1E92-5DBC-B105-F246-2355E4FF9A74}"/>
          </ac:spMkLst>
        </pc:spChg>
        <pc:spChg chg="add del mod">
          <ac:chgData name="Balian, Sarah (CNTR)" userId="b3b060d9-4d34-479b-ad68-688eaebf93c5" providerId="ADAL" clId="{748D7E5F-8C6E-4C94-91C0-6A2C562446E8}" dt="2023-02-20T22:37:24.617" v="2498" actId="478"/>
          <ac:spMkLst>
            <pc:docMk/>
            <pc:sldMk cId="1506493807" sldId="272"/>
            <ac:spMk id="5" creationId="{FEB4CEBB-C061-F047-57CF-CAF73549C176}"/>
          </ac:spMkLst>
        </pc:spChg>
        <pc:spChg chg="add del mod">
          <ac:chgData name="Balian, Sarah (CNTR)" userId="b3b060d9-4d34-479b-ad68-688eaebf93c5" providerId="ADAL" clId="{748D7E5F-8C6E-4C94-91C0-6A2C562446E8}" dt="2023-02-20T22:37:24.617" v="2498" actId="478"/>
          <ac:spMkLst>
            <pc:docMk/>
            <pc:sldMk cId="1506493807" sldId="272"/>
            <ac:spMk id="7" creationId="{744A3755-17C1-3272-ED6B-E27C44F34B34}"/>
          </ac:spMkLst>
        </pc:spChg>
        <pc:spChg chg="add mod">
          <ac:chgData name="Balian, Sarah (CNTR)" userId="b3b060d9-4d34-479b-ad68-688eaebf93c5" providerId="ADAL" clId="{748D7E5F-8C6E-4C94-91C0-6A2C562446E8}" dt="2023-02-20T22:37:44.041" v="2529" actId="14100"/>
          <ac:spMkLst>
            <pc:docMk/>
            <pc:sldMk cId="1506493807" sldId="272"/>
            <ac:spMk id="8" creationId="{974DFF41-178B-45FF-97EF-CBF7661FD36F}"/>
          </ac:spMkLst>
        </pc:spChg>
        <pc:spChg chg="add mod">
          <ac:chgData name="Balian, Sarah (CNTR)" userId="b3b060d9-4d34-479b-ad68-688eaebf93c5" providerId="ADAL" clId="{748D7E5F-8C6E-4C94-91C0-6A2C562446E8}" dt="2023-02-20T22:37:40.657" v="2527" actId="1076"/>
          <ac:spMkLst>
            <pc:docMk/>
            <pc:sldMk cId="1506493807" sldId="272"/>
            <ac:spMk id="10" creationId="{60355314-6F20-3BAA-36EB-AD91851608F9}"/>
          </ac:spMkLst>
        </pc:spChg>
      </pc:sldChg>
      <pc:sldChg chg="modSp mod ord">
        <pc:chgData name="Balian, Sarah (CNTR)" userId="b3b060d9-4d34-479b-ad68-688eaebf93c5" providerId="ADAL" clId="{748D7E5F-8C6E-4C94-91C0-6A2C562446E8}" dt="2023-02-20T18:50:40.429" v="298" actId="207"/>
        <pc:sldMkLst>
          <pc:docMk/>
          <pc:sldMk cId="111198767" sldId="275"/>
        </pc:sldMkLst>
        <pc:spChg chg="mod">
          <ac:chgData name="Balian, Sarah (CNTR)" userId="b3b060d9-4d34-479b-ad68-688eaebf93c5" providerId="ADAL" clId="{748D7E5F-8C6E-4C94-91C0-6A2C562446E8}" dt="2023-02-20T18:49:20.393" v="253" actId="20577"/>
          <ac:spMkLst>
            <pc:docMk/>
            <pc:sldMk cId="111198767" sldId="275"/>
            <ac:spMk id="2" creationId="{F6245169-1799-41CD-B28E-D2D20D16AD73}"/>
          </ac:spMkLst>
        </pc:spChg>
        <pc:spChg chg="mod">
          <ac:chgData name="Balian, Sarah (CNTR)" userId="b3b060d9-4d34-479b-ad68-688eaebf93c5" providerId="ADAL" clId="{748D7E5F-8C6E-4C94-91C0-6A2C562446E8}" dt="2023-02-20T18:49:46.623" v="289" actId="14100"/>
          <ac:spMkLst>
            <pc:docMk/>
            <pc:sldMk cId="111198767" sldId="275"/>
            <ac:spMk id="3" creationId="{E4FD1E92-5DBC-B105-F246-2355E4FF9A74}"/>
          </ac:spMkLst>
        </pc:spChg>
        <pc:graphicFrameChg chg="mod">
          <ac:chgData name="Balian, Sarah (CNTR)" userId="b3b060d9-4d34-479b-ad68-688eaebf93c5" providerId="ADAL" clId="{748D7E5F-8C6E-4C94-91C0-6A2C562446E8}" dt="2023-02-20T18:50:40.429" v="298" actId="207"/>
          <ac:graphicFrameMkLst>
            <pc:docMk/>
            <pc:sldMk cId="111198767" sldId="275"/>
            <ac:graphicFrameMk id="9" creationId="{16BB2B36-D329-083C-5198-BEEC5AC12CFA}"/>
          </ac:graphicFrameMkLst>
        </pc:graphicFrameChg>
      </pc:sldChg>
      <pc:sldChg chg="addSp delSp modSp mod ord">
        <pc:chgData name="Balian, Sarah (CNTR)" userId="b3b060d9-4d34-479b-ad68-688eaebf93c5" providerId="ADAL" clId="{748D7E5F-8C6E-4C94-91C0-6A2C562446E8}" dt="2023-02-20T18:57:46.754" v="456" actId="1076"/>
        <pc:sldMkLst>
          <pc:docMk/>
          <pc:sldMk cId="3502258445" sldId="283"/>
        </pc:sldMkLst>
        <pc:spChg chg="del">
          <ac:chgData name="Balian, Sarah (CNTR)" userId="b3b060d9-4d34-479b-ad68-688eaebf93c5" providerId="ADAL" clId="{748D7E5F-8C6E-4C94-91C0-6A2C562446E8}" dt="2023-02-20T18:57:06.939" v="449" actId="478"/>
          <ac:spMkLst>
            <pc:docMk/>
            <pc:sldMk cId="3502258445" sldId="283"/>
            <ac:spMk id="3" creationId="{EC3062BA-27BB-6C70-CB63-6793B2CF3E67}"/>
          </ac:spMkLst>
        </pc:spChg>
        <pc:spChg chg="del">
          <ac:chgData name="Balian, Sarah (CNTR)" userId="b3b060d9-4d34-479b-ad68-688eaebf93c5" providerId="ADAL" clId="{748D7E5F-8C6E-4C94-91C0-6A2C562446E8}" dt="2023-02-20T18:54:44.186" v="447" actId="478"/>
          <ac:spMkLst>
            <pc:docMk/>
            <pc:sldMk cId="3502258445" sldId="283"/>
            <ac:spMk id="17" creationId="{A404C255-3A38-C829-F73F-FBF80797E451}"/>
          </ac:spMkLst>
        </pc:spChg>
        <pc:spChg chg="mod">
          <ac:chgData name="Balian, Sarah (CNTR)" userId="b3b060d9-4d34-479b-ad68-688eaebf93c5" providerId="ADAL" clId="{748D7E5F-8C6E-4C94-91C0-6A2C562446E8}" dt="2023-02-20T18:57:26.017" v="452" actId="1076"/>
          <ac:spMkLst>
            <pc:docMk/>
            <pc:sldMk cId="3502258445" sldId="283"/>
            <ac:spMk id="18" creationId="{DE86525C-1C20-430A-E192-D59011362E2B}"/>
          </ac:spMkLst>
        </pc:spChg>
        <pc:spChg chg="del">
          <ac:chgData name="Balian, Sarah (CNTR)" userId="b3b060d9-4d34-479b-ad68-688eaebf93c5" providerId="ADAL" clId="{748D7E5F-8C6E-4C94-91C0-6A2C562446E8}" dt="2023-02-20T18:54:29.191" v="443" actId="478"/>
          <ac:spMkLst>
            <pc:docMk/>
            <pc:sldMk cId="3502258445" sldId="283"/>
            <ac:spMk id="19" creationId="{A9FB3753-1BC4-B8AA-3C77-E1F518F1303B}"/>
          </ac:spMkLst>
        </pc:spChg>
        <pc:spChg chg="add del mod">
          <ac:chgData name="Balian, Sarah (CNTR)" userId="b3b060d9-4d34-479b-ad68-688eaebf93c5" providerId="ADAL" clId="{748D7E5F-8C6E-4C94-91C0-6A2C562446E8}" dt="2023-02-20T18:54:30.826" v="444" actId="478"/>
          <ac:spMkLst>
            <pc:docMk/>
            <pc:sldMk cId="3502258445" sldId="283"/>
            <ac:spMk id="25" creationId="{AD69ABDE-209E-FDFD-9D13-99C2E03334D1}"/>
          </ac:spMkLst>
        </pc:spChg>
        <pc:spChg chg="add mod">
          <ac:chgData name="Balian, Sarah (CNTR)" userId="b3b060d9-4d34-479b-ad68-688eaebf93c5" providerId="ADAL" clId="{748D7E5F-8C6E-4C94-91C0-6A2C562446E8}" dt="2023-02-20T18:57:46.754" v="456" actId="1076"/>
          <ac:spMkLst>
            <pc:docMk/>
            <pc:sldMk cId="3502258445" sldId="283"/>
            <ac:spMk id="26" creationId="{D4E770C2-7B4F-7AC9-CECA-53B2861CA4CB}"/>
          </ac:spMkLst>
        </pc:spChg>
        <pc:grpChg chg="mod">
          <ac:chgData name="Balian, Sarah (CNTR)" userId="b3b060d9-4d34-479b-ad68-688eaebf93c5" providerId="ADAL" clId="{748D7E5F-8C6E-4C94-91C0-6A2C562446E8}" dt="2023-02-20T18:54:48.179" v="448" actId="1076"/>
          <ac:grpSpMkLst>
            <pc:docMk/>
            <pc:sldMk cId="3502258445" sldId="283"/>
            <ac:grpSpMk id="20" creationId="{F73FAC92-A2E5-4D63-44D5-929E6AFEB2E8}"/>
          </ac:grpSpMkLst>
        </pc:grpChg>
        <pc:picChg chg="del">
          <ac:chgData name="Balian, Sarah (CNTR)" userId="b3b060d9-4d34-479b-ad68-688eaebf93c5" providerId="ADAL" clId="{748D7E5F-8C6E-4C94-91C0-6A2C562446E8}" dt="2023-02-20T18:57:06.939" v="449" actId="478"/>
          <ac:picMkLst>
            <pc:docMk/>
            <pc:sldMk cId="3502258445" sldId="283"/>
            <ac:picMk id="4" creationId="{FF5D2ACE-856C-D758-28D1-C657ECA6E4B1}"/>
          </ac:picMkLst>
        </pc:picChg>
      </pc:sldChg>
      <pc:sldChg chg="modSp mod ord">
        <pc:chgData name="Balian, Sarah (CNTR)" userId="b3b060d9-4d34-479b-ad68-688eaebf93c5" providerId="ADAL" clId="{748D7E5F-8C6E-4C94-91C0-6A2C562446E8}" dt="2023-02-20T21:33:31.857" v="1180" actId="20577"/>
        <pc:sldMkLst>
          <pc:docMk/>
          <pc:sldMk cId="2004344858" sldId="288"/>
        </pc:sldMkLst>
        <pc:spChg chg="mod">
          <ac:chgData name="Balian, Sarah (CNTR)" userId="b3b060d9-4d34-479b-ad68-688eaebf93c5" providerId="ADAL" clId="{748D7E5F-8C6E-4C94-91C0-6A2C562446E8}" dt="2023-02-20T21:32:47.088" v="1176" actId="1076"/>
          <ac:spMkLst>
            <pc:docMk/>
            <pc:sldMk cId="2004344858" sldId="288"/>
            <ac:spMk id="10" creationId="{2D953FA9-CD59-752E-4FDA-CC41FF4B8DF2}"/>
          </ac:spMkLst>
        </pc:spChg>
        <pc:spChg chg="mod">
          <ac:chgData name="Balian, Sarah (CNTR)" userId="b3b060d9-4d34-479b-ad68-688eaebf93c5" providerId="ADAL" clId="{748D7E5F-8C6E-4C94-91C0-6A2C562446E8}" dt="2023-02-20T21:33:31.857" v="1180" actId="20577"/>
          <ac:spMkLst>
            <pc:docMk/>
            <pc:sldMk cId="2004344858" sldId="288"/>
            <ac:spMk id="11" creationId="{8E4E40E9-D792-25A1-4B37-23D4780B1318}"/>
          </ac:spMkLst>
        </pc:spChg>
        <pc:graphicFrameChg chg="mod">
          <ac:chgData name="Balian, Sarah (CNTR)" userId="b3b060d9-4d34-479b-ad68-688eaebf93c5" providerId="ADAL" clId="{748D7E5F-8C6E-4C94-91C0-6A2C562446E8}" dt="2023-02-20T21:32:39.410" v="1175"/>
          <ac:graphicFrameMkLst>
            <pc:docMk/>
            <pc:sldMk cId="2004344858" sldId="288"/>
            <ac:graphicFrameMk id="2" creationId="{B0A68F7A-A083-4E2B-B574-D05208620F48}"/>
          </ac:graphicFrameMkLst>
        </pc:graphicFrameChg>
      </pc:sldChg>
      <pc:sldChg chg="modSp mod">
        <pc:chgData name="Balian, Sarah (CNTR)" userId="b3b060d9-4d34-479b-ad68-688eaebf93c5" providerId="ADAL" clId="{748D7E5F-8C6E-4C94-91C0-6A2C562446E8}" dt="2023-02-20T22:53:04.094" v="2858" actId="207"/>
        <pc:sldMkLst>
          <pc:docMk/>
          <pc:sldMk cId="3475639167" sldId="289"/>
        </pc:sldMkLst>
        <pc:spChg chg="mod">
          <ac:chgData name="Balian, Sarah (CNTR)" userId="b3b060d9-4d34-479b-ad68-688eaebf93c5" providerId="ADAL" clId="{748D7E5F-8C6E-4C94-91C0-6A2C562446E8}" dt="2023-02-20T22:53:04.094" v="2858" actId="207"/>
          <ac:spMkLst>
            <pc:docMk/>
            <pc:sldMk cId="3475639167" sldId="289"/>
            <ac:spMk id="6" creationId="{3178E49A-AB46-36D7-BE04-40013DE24A2A}"/>
          </ac:spMkLst>
        </pc:spChg>
      </pc:sldChg>
      <pc:sldChg chg="addSp delSp modSp mod ord">
        <pc:chgData name="Balian, Sarah (CNTR)" userId="b3b060d9-4d34-479b-ad68-688eaebf93c5" providerId="ADAL" clId="{748D7E5F-8C6E-4C94-91C0-6A2C562446E8}" dt="2023-02-20T19:04:41.865" v="610" actId="790"/>
        <pc:sldMkLst>
          <pc:docMk/>
          <pc:sldMk cId="1925132525" sldId="294"/>
        </pc:sldMkLst>
        <pc:spChg chg="mod">
          <ac:chgData name="Balian, Sarah (CNTR)" userId="b3b060d9-4d34-479b-ad68-688eaebf93c5" providerId="ADAL" clId="{748D7E5F-8C6E-4C94-91C0-6A2C562446E8}" dt="2023-02-20T19:03:04.374" v="591" actId="20577"/>
          <ac:spMkLst>
            <pc:docMk/>
            <pc:sldMk cId="1925132525" sldId="294"/>
            <ac:spMk id="2" creationId="{F6245169-1799-41CD-B28E-D2D20D16AD73}"/>
          </ac:spMkLst>
        </pc:spChg>
        <pc:spChg chg="del">
          <ac:chgData name="Balian, Sarah (CNTR)" userId="b3b060d9-4d34-479b-ad68-688eaebf93c5" providerId="ADAL" clId="{748D7E5F-8C6E-4C94-91C0-6A2C562446E8}" dt="2023-02-20T19:03:11.472" v="593" actId="478"/>
          <ac:spMkLst>
            <pc:docMk/>
            <pc:sldMk cId="1925132525" sldId="294"/>
            <ac:spMk id="3" creationId="{E4FD1E92-5DBC-B105-F246-2355E4FF9A74}"/>
          </ac:spMkLst>
        </pc:spChg>
        <pc:spChg chg="del">
          <ac:chgData name="Balian, Sarah (CNTR)" userId="b3b060d9-4d34-479b-ad68-688eaebf93c5" providerId="ADAL" clId="{748D7E5F-8C6E-4C94-91C0-6A2C562446E8}" dt="2023-02-20T19:03:07.622" v="592" actId="478"/>
          <ac:spMkLst>
            <pc:docMk/>
            <pc:sldMk cId="1925132525" sldId="294"/>
            <ac:spMk id="4" creationId="{87E0FD17-000E-F917-D7E1-AFF7CACBF13D}"/>
          </ac:spMkLst>
        </pc:spChg>
        <pc:spChg chg="add del mod">
          <ac:chgData name="Balian, Sarah (CNTR)" userId="b3b060d9-4d34-479b-ad68-688eaebf93c5" providerId="ADAL" clId="{748D7E5F-8C6E-4C94-91C0-6A2C562446E8}" dt="2023-02-20T19:03:12.484" v="594" actId="478"/>
          <ac:spMkLst>
            <pc:docMk/>
            <pc:sldMk cId="1925132525" sldId="294"/>
            <ac:spMk id="8" creationId="{1B23D59A-210B-8BB5-1422-42F60E412CD4}"/>
          </ac:spMkLst>
        </pc:spChg>
        <pc:spChg chg="add mod">
          <ac:chgData name="Balian, Sarah (CNTR)" userId="b3b060d9-4d34-479b-ad68-688eaebf93c5" providerId="ADAL" clId="{748D7E5F-8C6E-4C94-91C0-6A2C562446E8}" dt="2023-02-20T19:04:41.865" v="610" actId="790"/>
          <ac:spMkLst>
            <pc:docMk/>
            <pc:sldMk cId="1925132525" sldId="294"/>
            <ac:spMk id="10" creationId="{BD513B15-3CE4-217F-F037-B4E51CD9A610}"/>
          </ac:spMkLst>
        </pc:spChg>
      </pc:sldChg>
      <pc:sldChg chg="addSp delSp modSp mod">
        <pc:chgData name="Balian, Sarah (CNTR)" userId="b3b060d9-4d34-479b-ad68-688eaebf93c5" providerId="ADAL" clId="{748D7E5F-8C6E-4C94-91C0-6A2C562446E8}" dt="2023-02-20T19:01:51.772" v="536" actId="14100"/>
        <pc:sldMkLst>
          <pc:docMk/>
          <pc:sldMk cId="3332005300" sldId="322"/>
        </pc:sldMkLst>
        <pc:spChg chg="del">
          <ac:chgData name="Balian, Sarah (CNTR)" userId="b3b060d9-4d34-479b-ad68-688eaebf93c5" providerId="ADAL" clId="{748D7E5F-8C6E-4C94-91C0-6A2C562446E8}" dt="2023-02-20T18:59:41.539" v="474" actId="478"/>
          <ac:spMkLst>
            <pc:docMk/>
            <pc:sldMk cId="3332005300" sldId="322"/>
            <ac:spMk id="2" creationId="{F6245169-1799-41CD-B28E-D2D20D16AD73}"/>
          </ac:spMkLst>
        </pc:spChg>
        <pc:spChg chg="del">
          <ac:chgData name="Balian, Sarah (CNTR)" userId="b3b060d9-4d34-479b-ad68-688eaebf93c5" providerId="ADAL" clId="{748D7E5F-8C6E-4C94-91C0-6A2C562446E8}" dt="2023-02-20T18:59:41.539" v="474" actId="478"/>
          <ac:spMkLst>
            <pc:docMk/>
            <pc:sldMk cId="3332005300" sldId="322"/>
            <ac:spMk id="3" creationId="{E4FD1E92-5DBC-B105-F246-2355E4FF9A74}"/>
          </ac:spMkLst>
        </pc:spChg>
        <pc:spChg chg="del">
          <ac:chgData name="Balian, Sarah (CNTR)" userId="b3b060d9-4d34-479b-ad68-688eaebf93c5" providerId="ADAL" clId="{748D7E5F-8C6E-4C94-91C0-6A2C562446E8}" dt="2023-02-20T18:59:47.540" v="476" actId="478"/>
          <ac:spMkLst>
            <pc:docMk/>
            <pc:sldMk cId="3332005300" sldId="322"/>
            <ac:spMk id="5" creationId="{2DB53C78-DA00-2BC5-996C-8D5C0A276C42}"/>
          </ac:spMkLst>
        </pc:spChg>
        <pc:spChg chg="add del mod">
          <ac:chgData name="Balian, Sarah (CNTR)" userId="b3b060d9-4d34-479b-ad68-688eaebf93c5" providerId="ADAL" clId="{748D7E5F-8C6E-4C94-91C0-6A2C562446E8}" dt="2023-02-20T18:59:43.940" v="475" actId="478"/>
          <ac:spMkLst>
            <pc:docMk/>
            <pc:sldMk cId="3332005300" sldId="322"/>
            <ac:spMk id="7" creationId="{A237BF2E-9774-3C83-6301-0CE3A5058F82}"/>
          </ac:spMkLst>
        </pc:spChg>
        <pc:spChg chg="add del mod">
          <ac:chgData name="Balian, Sarah (CNTR)" userId="b3b060d9-4d34-479b-ad68-688eaebf93c5" providerId="ADAL" clId="{748D7E5F-8C6E-4C94-91C0-6A2C562446E8}" dt="2023-02-20T18:59:43.940" v="475" actId="478"/>
          <ac:spMkLst>
            <pc:docMk/>
            <pc:sldMk cId="3332005300" sldId="322"/>
            <ac:spMk id="9" creationId="{64FBB5E2-9D06-877D-DFA0-E2DC01A6A03D}"/>
          </ac:spMkLst>
        </pc:spChg>
        <pc:spChg chg="add mod">
          <ac:chgData name="Balian, Sarah (CNTR)" userId="b3b060d9-4d34-479b-ad68-688eaebf93c5" providerId="ADAL" clId="{748D7E5F-8C6E-4C94-91C0-6A2C562446E8}" dt="2023-02-20T19:00:01.074" v="496" actId="20577"/>
          <ac:spMkLst>
            <pc:docMk/>
            <pc:sldMk cId="3332005300" sldId="322"/>
            <ac:spMk id="10" creationId="{4597BC05-2241-579E-F615-C195148E74AC}"/>
          </ac:spMkLst>
        </pc:spChg>
        <pc:spChg chg="add mod">
          <ac:chgData name="Balian, Sarah (CNTR)" userId="b3b060d9-4d34-479b-ad68-688eaebf93c5" providerId="ADAL" clId="{748D7E5F-8C6E-4C94-91C0-6A2C562446E8}" dt="2023-02-20T19:00:19.007" v="517" actId="6549"/>
          <ac:spMkLst>
            <pc:docMk/>
            <pc:sldMk cId="3332005300" sldId="322"/>
            <ac:spMk id="11" creationId="{F68D1C07-76EB-AE6E-1304-23B322878417}"/>
          </ac:spMkLst>
        </pc:spChg>
        <pc:graphicFrameChg chg="mod">
          <ac:chgData name="Balian, Sarah (CNTR)" userId="b3b060d9-4d34-479b-ad68-688eaebf93c5" providerId="ADAL" clId="{748D7E5F-8C6E-4C94-91C0-6A2C562446E8}" dt="2023-02-20T19:01:51.772" v="536" actId="14100"/>
          <ac:graphicFrameMkLst>
            <pc:docMk/>
            <pc:sldMk cId="3332005300" sldId="322"/>
            <ac:graphicFrameMk id="6" creationId="{A9A8CC69-E7C7-8BF8-2D2D-ABB1A61EC758}"/>
          </ac:graphicFrameMkLst>
        </pc:graphicFrameChg>
      </pc:sldChg>
      <pc:sldChg chg="del">
        <pc:chgData name="Balian, Sarah (CNTR)" userId="b3b060d9-4d34-479b-ad68-688eaebf93c5" providerId="ADAL" clId="{748D7E5F-8C6E-4C94-91C0-6A2C562446E8}" dt="2023-02-20T22:32:00.129" v="2262" actId="47"/>
        <pc:sldMkLst>
          <pc:docMk/>
          <pc:sldMk cId="1702557876" sldId="324"/>
        </pc:sldMkLst>
      </pc:sldChg>
      <pc:sldChg chg="del">
        <pc:chgData name="Balian, Sarah (CNTR)" userId="b3b060d9-4d34-479b-ad68-688eaebf93c5" providerId="ADAL" clId="{748D7E5F-8C6E-4C94-91C0-6A2C562446E8}" dt="2023-02-20T22:31:38.415" v="2261" actId="47"/>
        <pc:sldMkLst>
          <pc:docMk/>
          <pc:sldMk cId="3441600197" sldId="340"/>
        </pc:sldMkLst>
      </pc:sldChg>
      <pc:sldChg chg="del">
        <pc:chgData name="Balian, Sarah (CNTR)" userId="b3b060d9-4d34-479b-ad68-688eaebf93c5" providerId="ADAL" clId="{748D7E5F-8C6E-4C94-91C0-6A2C562446E8}" dt="2023-02-20T22:19:34.441" v="1478" actId="47"/>
        <pc:sldMkLst>
          <pc:docMk/>
          <pc:sldMk cId="2701551733" sldId="341"/>
        </pc:sldMkLst>
      </pc:sldChg>
      <pc:sldChg chg="addSp delSp modSp mod ord">
        <pc:chgData name="Balian, Sarah (CNTR)" userId="b3b060d9-4d34-479b-ad68-688eaebf93c5" providerId="ADAL" clId="{748D7E5F-8C6E-4C94-91C0-6A2C562446E8}" dt="2023-02-20T19:08:48.216" v="722" actId="20577"/>
        <pc:sldMkLst>
          <pc:docMk/>
          <pc:sldMk cId="4165731788" sldId="342"/>
        </pc:sldMkLst>
        <pc:spChg chg="mod">
          <ac:chgData name="Balian, Sarah (CNTR)" userId="b3b060d9-4d34-479b-ad68-688eaebf93c5" providerId="ADAL" clId="{748D7E5F-8C6E-4C94-91C0-6A2C562446E8}" dt="2023-02-20T19:08:00.584" v="670" actId="1076"/>
          <ac:spMkLst>
            <pc:docMk/>
            <pc:sldMk cId="4165731788" sldId="342"/>
            <ac:spMk id="2" creationId="{F6245169-1799-41CD-B28E-D2D20D16AD73}"/>
          </ac:spMkLst>
        </pc:spChg>
        <pc:spChg chg="add del mod">
          <ac:chgData name="Balian, Sarah (CNTR)" userId="b3b060d9-4d34-479b-ad68-688eaebf93c5" providerId="ADAL" clId="{748D7E5F-8C6E-4C94-91C0-6A2C562446E8}" dt="2023-02-20T19:07:46.150" v="668" actId="478"/>
          <ac:spMkLst>
            <pc:docMk/>
            <pc:sldMk cId="4165731788" sldId="342"/>
            <ac:spMk id="4" creationId="{96C04EC7-826E-6341-5CC4-AF591AD79C32}"/>
          </ac:spMkLst>
        </pc:spChg>
        <pc:spChg chg="add mod">
          <ac:chgData name="Balian, Sarah (CNTR)" userId="b3b060d9-4d34-479b-ad68-688eaebf93c5" providerId="ADAL" clId="{748D7E5F-8C6E-4C94-91C0-6A2C562446E8}" dt="2023-02-20T19:08:03.023" v="671" actId="1076"/>
          <ac:spMkLst>
            <pc:docMk/>
            <pc:sldMk cId="4165731788" sldId="342"/>
            <ac:spMk id="5" creationId="{90BEED5B-D3B4-6AF2-EC2C-A38BF46A0BF8}"/>
          </ac:spMkLst>
        </pc:spChg>
        <pc:spChg chg="add mod">
          <ac:chgData name="Balian, Sarah (CNTR)" userId="b3b060d9-4d34-479b-ad68-688eaebf93c5" providerId="ADAL" clId="{748D7E5F-8C6E-4C94-91C0-6A2C562446E8}" dt="2023-02-20T19:08:15.904" v="674" actId="14100"/>
          <ac:spMkLst>
            <pc:docMk/>
            <pc:sldMk cId="4165731788" sldId="342"/>
            <ac:spMk id="6" creationId="{D7655AFE-B313-2B11-D4F3-3CF4195BE833}"/>
          </ac:spMkLst>
        </pc:spChg>
        <pc:spChg chg="mod">
          <ac:chgData name="Balian, Sarah (CNTR)" userId="b3b060d9-4d34-479b-ad68-688eaebf93c5" providerId="ADAL" clId="{748D7E5F-8C6E-4C94-91C0-6A2C562446E8}" dt="2023-02-20T19:08:32.049" v="695" actId="20577"/>
          <ac:spMkLst>
            <pc:docMk/>
            <pc:sldMk cId="4165731788" sldId="342"/>
            <ac:spMk id="12" creationId="{3862842A-EAC4-C115-2F36-83D77BEE1E0E}"/>
          </ac:spMkLst>
        </pc:spChg>
        <pc:spChg chg="del">
          <ac:chgData name="Balian, Sarah (CNTR)" userId="b3b060d9-4d34-479b-ad68-688eaebf93c5" providerId="ADAL" clId="{748D7E5F-8C6E-4C94-91C0-6A2C562446E8}" dt="2023-02-20T19:07:43.516" v="667" actId="478"/>
          <ac:spMkLst>
            <pc:docMk/>
            <pc:sldMk cId="4165731788" sldId="342"/>
            <ac:spMk id="16" creationId="{7EF9F444-652D-626D-94F0-686DE3F451C0}"/>
          </ac:spMkLst>
        </pc:spChg>
        <pc:spChg chg="mod">
          <ac:chgData name="Balian, Sarah (CNTR)" userId="b3b060d9-4d34-479b-ad68-688eaebf93c5" providerId="ADAL" clId="{748D7E5F-8C6E-4C94-91C0-6A2C562446E8}" dt="2023-02-20T19:08:48.216" v="722" actId="20577"/>
          <ac:spMkLst>
            <pc:docMk/>
            <pc:sldMk cId="4165731788" sldId="342"/>
            <ac:spMk id="17" creationId="{B5138D57-81A7-9062-3037-7FA0E56333ED}"/>
          </ac:spMkLst>
        </pc:spChg>
        <pc:graphicFrameChg chg="mod">
          <ac:chgData name="Balian, Sarah (CNTR)" userId="b3b060d9-4d34-479b-ad68-688eaebf93c5" providerId="ADAL" clId="{748D7E5F-8C6E-4C94-91C0-6A2C562446E8}" dt="2023-02-20T19:08:05.735" v="672" actId="14100"/>
          <ac:graphicFrameMkLst>
            <pc:docMk/>
            <pc:sldMk cId="4165731788" sldId="342"/>
            <ac:graphicFrameMk id="8" creationId="{A25666F9-CCA3-9D59-B863-99CA3EC76DEB}"/>
          </ac:graphicFrameMkLst>
        </pc:graphicFrameChg>
      </pc:sldChg>
      <pc:sldChg chg="addSp delSp modSp mod ord">
        <pc:chgData name="Balian, Sarah (CNTR)" userId="b3b060d9-4d34-479b-ad68-688eaebf93c5" providerId="ADAL" clId="{748D7E5F-8C6E-4C94-91C0-6A2C562446E8}" dt="2023-02-20T18:58:40.700" v="473" actId="1076"/>
        <pc:sldMkLst>
          <pc:docMk/>
          <pc:sldMk cId="2781894779" sldId="343"/>
        </pc:sldMkLst>
        <pc:spChg chg="del">
          <ac:chgData name="Balian, Sarah (CNTR)" userId="b3b060d9-4d34-479b-ad68-688eaebf93c5" providerId="ADAL" clId="{748D7E5F-8C6E-4C94-91C0-6A2C562446E8}" dt="2023-02-20T18:58:11.580" v="459" actId="478"/>
          <ac:spMkLst>
            <pc:docMk/>
            <pc:sldMk cId="2781894779" sldId="343"/>
            <ac:spMk id="3" creationId="{6B3753DE-F81D-B1EC-6B5E-00EC4762952A}"/>
          </ac:spMkLst>
        </pc:spChg>
        <pc:spChg chg="del">
          <ac:chgData name="Balian, Sarah (CNTR)" userId="b3b060d9-4d34-479b-ad68-688eaebf93c5" providerId="ADAL" clId="{748D7E5F-8C6E-4C94-91C0-6A2C562446E8}" dt="2023-02-20T18:58:23.276" v="461" actId="478"/>
          <ac:spMkLst>
            <pc:docMk/>
            <pc:sldMk cId="2781894779" sldId="343"/>
            <ac:spMk id="11" creationId="{45436869-0DDF-0225-1BDF-C5547ED1E6B9}"/>
          </ac:spMkLst>
        </pc:spChg>
        <pc:spChg chg="del">
          <ac:chgData name="Balian, Sarah (CNTR)" userId="b3b060d9-4d34-479b-ad68-688eaebf93c5" providerId="ADAL" clId="{748D7E5F-8C6E-4C94-91C0-6A2C562446E8}" dt="2023-02-20T18:58:11.580" v="459" actId="478"/>
          <ac:spMkLst>
            <pc:docMk/>
            <pc:sldMk cId="2781894779" sldId="343"/>
            <ac:spMk id="12" creationId="{80B81B24-9C2F-BF95-41AD-D4B2EC832A87}"/>
          </ac:spMkLst>
        </pc:spChg>
        <pc:spChg chg="del">
          <ac:chgData name="Balian, Sarah (CNTR)" userId="b3b060d9-4d34-479b-ad68-688eaebf93c5" providerId="ADAL" clId="{748D7E5F-8C6E-4C94-91C0-6A2C562446E8}" dt="2023-02-20T18:58:11.580" v="459" actId="478"/>
          <ac:spMkLst>
            <pc:docMk/>
            <pc:sldMk cId="2781894779" sldId="343"/>
            <ac:spMk id="13" creationId="{87D597F1-F7B6-6650-DD21-A6EE4982B939}"/>
          </ac:spMkLst>
        </pc:spChg>
        <pc:spChg chg="add del mod">
          <ac:chgData name="Balian, Sarah (CNTR)" userId="b3b060d9-4d34-479b-ad68-688eaebf93c5" providerId="ADAL" clId="{748D7E5F-8C6E-4C94-91C0-6A2C562446E8}" dt="2023-02-20T18:58:21.162" v="460" actId="478"/>
          <ac:spMkLst>
            <pc:docMk/>
            <pc:sldMk cId="2781894779" sldId="343"/>
            <ac:spMk id="15" creationId="{238FB19C-7C85-D1C5-B189-74F86CAA4BF8}"/>
          </ac:spMkLst>
        </pc:spChg>
        <pc:spChg chg="add del mod">
          <ac:chgData name="Balian, Sarah (CNTR)" userId="b3b060d9-4d34-479b-ad68-688eaebf93c5" providerId="ADAL" clId="{748D7E5F-8C6E-4C94-91C0-6A2C562446E8}" dt="2023-02-20T18:58:21.162" v="460" actId="478"/>
          <ac:spMkLst>
            <pc:docMk/>
            <pc:sldMk cId="2781894779" sldId="343"/>
            <ac:spMk id="17" creationId="{9FA79BF1-CD09-F503-144A-C05DA3854894}"/>
          </ac:spMkLst>
        </pc:spChg>
        <pc:spChg chg="add mod">
          <ac:chgData name="Balian, Sarah (CNTR)" userId="b3b060d9-4d34-479b-ad68-688eaebf93c5" providerId="ADAL" clId="{748D7E5F-8C6E-4C94-91C0-6A2C562446E8}" dt="2023-02-20T18:58:35.671" v="472" actId="20577"/>
          <ac:spMkLst>
            <pc:docMk/>
            <pc:sldMk cId="2781894779" sldId="343"/>
            <ac:spMk id="18" creationId="{14C4413A-939B-4AF8-B9BC-3C820EBA3645}"/>
          </ac:spMkLst>
        </pc:spChg>
        <pc:spChg chg="add mod">
          <ac:chgData name="Balian, Sarah (CNTR)" userId="b3b060d9-4d34-479b-ad68-688eaebf93c5" providerId="ADAL" clId="{748D7E5F-8C6E-4C94-91C0-6A2C562446E8}" dt="2023-02-20T18:58:40.700" v="473" actId="1076"/>
          <ac:spMkLst>
            <pc:docMk/>
            <pc:sldMk cId="2781894779" sldId="343"/>
            <ac:spMk id="19" creationId="{14687775-DD21-E5A6-E914-C1CF13ED5523}"/>
          </ac:spMkLst>
        </pc:spChg>
        <pc:picChg chg="del">
          <ac:chgData name="Balian, Sarah (CNTR)" userId="b3b060d9-4d34-479b-ad68-688eaebf93c5" providerId="ADAL" clId="{748D7E5F-8C6E-4C94-91C0-6A2C562446E8}" dt="2023-02-20T18:58:11.580" v="459" actId="478"/>
          <ac:picMkLst>
            <pc:docMk/>
            <pc:sldMk cId="2781894779" sldId="343"/>
            <ac:picMk id="5" creationId="{7E724FC1-8778-4597-97AD-95EB6330ABF1}"/>
          </ac:picMkLst>
        </pc:picChg>
      </pc:sldChg>
      <pc:sldChg chg="del">
        <pc:chgData name="Balian, Sarah (CNTR)" userId="b3b060d9-4d34-479b-ad68-688eaebf93c5" providerId="ADAL" clId="{748D7E5F-8C6E-4C94-91C0-6A2C562446E8}" dt="2023-02-20T22:31:36.843" v="2260" actId="47"/>
        <pc:sldMkLst>
          <pc:docMk/>
          <pc:sldMk cId="1246765326" sldId="344"/>
        </pc:sldMkLst>
      </pc:sldChg>
      <pc:sldChg chg="del">
        <pc:chgData name="Balian, Sarah (CNTR)" userId="b3b060d9-4d34-479b-ad68-688eaebf93c5" providerId="ADAL" clId="{748D7E5F-8C6E-4C94-91C0-6A2C562446E8}" dt="2023-02-20T22:19:36.475" v="1479" actId="47"/>
        <pc:sldMkLst>
          <pc:docMk/>
          <pc:sldMk cId="2954765300" sldId="345"/>
        </pc:sldMkLst>
      </pc:sldChg>
      <pc:sldChg chg="addSp delSp modSp del">
        <pc:chgData name="Balian, Sarah (CNTR)" userId="b3b060d9-4d34-479b-ad68-688eaebf93c5" providerId="ADAL" clId="{748D7E5F-8C6E-4C94-91C0-6A2C562446E8}" dt="2023-02-20T22:37:58.550" v="2532" actId="47"/>
        <pc:sldMkLst>
          <pc:docMk/>
          <pc:sldMk cId="3434176857" sldId="346"/>
        </pc:sldMkLst>
        <pc:spChg chg="add del mod">
          <ac:chgData name="Balian, Sarah (CNTR)" userId="b3b060d9-4d34-479b-ad68-688eaebf93c5" providerId="ADAL" clId="{748D7E5F-8C6E-4C94-91C0-6A2C562446E8}" dt="2023-02-20T22:35:45.067" v="2398"/>
          <ac:spMkLst>
            <pc:docMk/>
            <pc:sldMk cId="3434176857" sldId="346"/>
            <ac:spMk id="3" creationId="{B254F276-BFC6-FACF-3F81-3E700C7F743A}"/>
          </ac:spMkLst>
        </pc:spChg>
      </pc:sldChg>
      <pc:sldChg chg="addSp modSp del">
        <pc:chgData name="Balian, Sarah (CNTR)" userId="b3b060d9-4d34-479b-ad68-688eaebf93c5" providerId="ADAL" clId="{748D7E5F-8C6E-4C94-91C0-6A2C562446E8}" dt="2023-02-20T22:48:46.330" v="2766" actId="47"/>
        <pc:sldMkLst>
          <pc:docMk/>
          <pc:sldMk cId="1233236921" sldId="347"/>
        </pc:sldMkLst>
        <pc:spChg chg="add mod">
          <ac:chgData name="Balian, Sarah (CNTR)" userId="b3b060d9-4d34-479b-ad68-688eaebf93c5" providerId="ADAL" clId="{748D7E5F-8C6E-4C94-91C0-6A2C562446E8}" dt="2023-02-20T22:35:41.262" v="2396"/>
          <ac:spMkLst>
            <pc:docMk/>
            <pc:sldMk cId="1233236921" sldId="347"/>
            <ac:spMk id="3" creationId="{0DF6B089-526A-B6C3-CB95-0C967661C0AB}"/>
          </ac:spMkLst>
        </pc:spChg>
      </pc:sldChg>
      <pc:sldChg chg="del">
        <pc:chgData name="Balian, Sarah (CNTR)" userId="b3b060d9-4d34-479b-ad68-688eaebf93c5" providerId="ADAL" clId="{748D7E5F-8C6E-4C94-91C0-6A2C562446E8}" dt="2023-02-20T22:19:39.212" v="1480" actId="47"/>
        <pc:sldMkLst>
          <pc:docMk/>
          <pc:sldMk cId="670098642" sldId="348"/>
        </pc:sldMkLst>
      </pc:sldChg>
      <pc:sldChg chg="del">
        <pc:chgData name="Balian, Sarah (CNTR)" userId="b3b060d9-4d34-479b-ad68-688eaebf93c5" providerId="ADAL" clId="{748D7E5F-8C6E-4C94-91C0-6A2C562446E8}" dt="2023-02-20T22:35:56.978" v="2401" actId="47"/>
        <pc:sldMkLst>
          <pc:docMk/>
          <pc:sldMk cId="2945900005" sldId="349"/>
        </pc:sldMkLst>
      </pc:sldChg>
      <pc:sldChg chg="del">
        <pc:chgData name="Balian, Sarah (CNTR)" userId="b3b060d9-4d34-479b-ad68-688eaebf93c5" providerId="ADAL" clId="{748D7E5F-8C6E-4C94-91C0-6A2C562446E8}" dt="2023-02-20T22:35:58.214" v="2402" actId="47"/>
        <pc:sldMkLst>
          <pc:docMk/>
          <pc:sldMk cId="3840754402" sldId="350"/>
        </pc:sldMkLst>
      </pc:sldChg>
      <pc:sldChg chg="del">
        <pc:chgData name="Balian, Sarah (CNTR)" userId="b3b060d9-4d34-479b-ad68-688eaebf93c5" providerId="ADAL" clId="{748D7E5F-8C6E-4C94-91C0-6A2C562446E8}" dt="2023-02-20T22:35:54.403" v="2400" actId="47"/>
        <pc:sldMkLst>
          <pc:docMk/>
          <pc:sldMk cId="587045458" sldId="351"/>
        </pc:sldMkLst>
      </pc:sldChg>
      <pc:sldChg chg="addSp delSp modSp add mod">
        <pc:chgData name="Balian, Sarah (CNTR)" userId="b3b060d9-4d34-479b-ad68-688eaebf93c5" providerId="ADAL" clId="{748D7E5F-8C6E-4C94-91C0-6A2C562446E8}" dt="2023-02-20T20:04:53.486" v="934" actId="27918"/>
        <pc:sldMkLst>
          <pc:docMk/>
          <pc:sldMk cId="4220710597" sldId="352"/>
        </pc:sldMkLst>
        <pc:spChg chg="add mod">
          <ac:chgData name="Balian, Sarah (CNTR)" userId="b3b060d9-4d34-479b-ad68-688eaebf93c5" providerId="ADAL" clId="{748D7E5F-8C6E-4C94-91C0-6A2C562446E8}" dt="2023-02-20T20:04:27.283" v="930" actId="1076"/>
          <ac:spMkLst>
            <pc:docMk/>
            <pc:sldMk cId="4220710597" sldId="352"/>
            <ac:spMk id="2" creationId="{CE8E6C25-274C-26E6-6344-0F1E889FBDE4}"/>
          </ac:spMkLst>
        </pc:spChg>
        <pc:spChg chg="del mod">
          <ac:chgData name="Balian, Sarah (CNTR)" userId="b3b060d9-4d34-479b-ad68-688eaebf93c5" providerId="ADAL" clId="{748D7E5F-8C6E-4C94-91C0-6A2C562446E8}" dt="2023-02-20T19:13:04.970" v="882" actId="478"/>
          <ac:spMkLst>
            <pc:docMk/>
            <pc:sldMk cId="4220710597" sldId="352"/>
            <ac:spMk id="13" creationId="{6D4D43AF-05AA-81BA-2D8D-F126FF832339}"/>
          </ac:spMkLst>
        </pc:spChg>
        <pc:spChg chg="mod">
          <ac:chgData name="Balian, Sarah (CNTR)" userId="b3b060d9-4d34-479b-ad68-688eaebf93c5" providerId="ADAL" clId="{748D7E5F-8C6E-4C94-91C0-6A2C562446E8}" dt="2023-02-20T19:11:22.090" v="789" actId="14100"/>
          <ac:spMkLst>
            <pc:docMk/>
            <pc:sldMk cId="4220710597" sldId="352"/>
            <ac:spMk id="18" creationId="{DE86525C-1C20-430A-E192-D59011362E2B}"/>
          </ac:spMkLst>
        </pc:spChg>
        <pc:spChg chg="mod">
          <ac:chgData name="Balian, Sarah (CNTR)" userId="b3b060d9-4d34-479b-ad68-688eaebf93c5" providerId="ADAL" clId="{748D7E5F-8C6E-4C94-91C0-6A2C562446E8}" dt="2023-02-20T19:13:09.514" v="883" actId="1076"/>
          <ac:spMkLst>
            <pc:docMk/>
            <pc:sldMk cId="4220710597" sldId="352"/>
            <ac:spMk id="26" creationId="{D4E770C2-7B4F-7AC9-CECA-53B2861CA4CB}"/>
          </ac:spMkLst>
        </pc:spChg>
        <pc:grpChg chg="del">
          <ac:chgData name="Balian, Sarah (CNTR)" userId="b3b060d9-4d34-479b-ad68-688eaebf93c5" providerId="ADAL" clId="{748D7E5F-8C6E-4C94-91C0-6A2C562446E8}" dt="2023-02-20T19:09:26.651" v="724" actId="478"/>
          <ac:grpSpMkLst>
            <pc:docMk/>
            <pc:sldMk cId="4220710597" sldId="352"/>
            <ac:grpSpMk id="20" creationId="{F73FAC92-A2E5-4D63-44D5-929E6AFEB2E8}"/>
          </ac:grpSpMkLst>
        </pc:grpChg>
        <pc:graphicFrameChg chg="mod">
          <ac:chgData name="Balian, Sarah (CNTR)" userId="b3b060d9-4d34-479b-ad68-688eaebf93c5" providerId="ADAL" clId="{748D7E5F-8C6E-4C94-91C0-6A2C562446E8}" dt="2023-02-20T19:13:00.758" v="881" actId="207"/>
          <ac:graphicFrameMkLst>
            <pc:docMk/>
            <pc:sldMk cId="4220710597" sldId="352"/>
            <ac:graphicFrameMk id="9" creationId="{16BB2B36-D329-083C-5198-BEEC5AC12CFA}"/>
          </ac:graphicFrameMkLst>
        </pc:graphicFrameChg>
        <pc:cxnChg chg="add mod">
          <ac:chgData name="Balian, Sarah (CNTR)" userId="b3b060d9-4d34-479b-ad68-688eaebf93c5" providerId="ADAL" clId="{748D7E5F-8C6E-4C94-91C0-6A2C562446E8}" dt="2023-02-20T20:04:22.768" v="929" actId="12789"/>
          <ac:cxnSpMkLst>
            <pc:docMk/>
            <pc:sldMk cId="4220710597" sldId="352"/>
            <ac:cxnSpMk id="4" creationId="{04622B5E-40FA-08AE-EAFC-16C238369C43}"/>
          </ac:cxnSpMkLst>
        </pc:cxnChg>
        <pc:cxnChg chg="add mod">
          <ac:chgData name="Balian, Sarah (CNTR)" userId="b3b060d9-4d34-479b-ad68-688eaebf93c5" providerId="ADAL" clId="{748D7E5F-8C6E-4C94-91C0-6A2C562446E8}" dt="2023-02-20T20:04:22.768" v="929" actId="12789"/>
          <ac:cxnSpMkLst>
            <pc:docMk/>
            <pc:sldMk cId="4220710597" sldId="352"/>
            <ac:cxnSpMk id="6" creationId="{152C96D7-556E-5D0F-D84C-C95F3616BD60}"/>
          </ac:cxnSpMkLst>
        </pc:cxnChg>
      </pc:sldChg>
      <pc:sldChg chg="modSp add mod">
        <pc:chgData name="Balian, Sarah (CNTR)" userId="b3b060d9-4d34-479b-ad68-688eaebf93c5" providerId="ADAL" clId="{748D7E5F-8C6E-4C94-91C0-6A2C562446E8}" dt="2023-02-20T20:06:51.576" v="1102" actId="1076"/>
        <pc:sldMkLst>
          <pc:docMk/>
          <pc:sldMk cId="2003946249" sldId="353"/>
        </pc:sldMkLst>
        <pc:spChg chg="mod">
          <ac:chgData name="Balian, Sarah (CNTR)" userId="b3b060d9-4d34-479b-ad68-688eaebf93c5" providerId="ADAL" clId="{748D7E5F-8C6E-4C94-91C0-6A2C562446E8}" dt="2023-02-20T20:05:47.529" v="990" actId="14100"/>
          <ac:spMkLst>
            <pc:docMk/>
            <pc:sldMk cId="2003946249" sldId="353"/>
            <ac:spMk id="2" creationId="{F6245169-1799-41CD-B28E-D2D20D16AD73}"/>
          </ac:spMkLst>
        </pc:spChg>
        <pc:spChg chg="mod">
          <ac:chgData name="Balian, Sarah (CNTR)" userId="b3b060d9-4d34-479b-ad68-688eaebf93c5" providerId="ADAL" clId="{748D7E5F-8C6E-4C94-91C0-6A2C562446E8}" dt="2023-02-20T20:06:21.195" v="1056" actId="20577"/>
          <ac:spMkLst>
            <pc:docMk/>
            <pc:sldMk cId="2003946249" sldId="353"/>
            <ac:spMk id="5" creationId="{90BEED5B-D3B4-6AF2-EC2C-A38BF46A0BF8}"/>
          </ac:spMkLst>
        </pc:spChg>
        <pc:spChg chg="mod">
          <ac:chgData name="Balian, Sarah (CNTR)" userId="b3b060d9-4d34-479b-ad68-688eaebf93c5" providerId="ADAL" clId="{748D7E5F-8C6E-4C94-91C0-6A2C562446E8}" dt="2023-02-20T20:06:39.946" v="1085" actId="20577"/>
          <ac:spMkLst>
            <pc:docMk/>
            <pc:sldMk cId="2003946249" sldId="353"/>
            <ac:spMk id="12" creationId="{3862842A-EAC4-C115-2F36-83D77BEE1E0E}"/>
          </ac:spMkLst>
        </pc:spChg>
        <pc:spChg chg="mod">
          <ac:chgData name="Balian, Sarah (CNTR)" userId="b3b060d9-4d34-479b-ad68-688eaebf93c5" providerId="ADAL" clId="{748D7E5F-8C6E-4C94-91C0-6A2C562446E8}" dt="2023-02-20T20:06:51.576" v="1102" actId="1076"/>
          <ac:spMkLst>
            <pc:docMk/>
            <pc:sldMk cId="2003946249" sldId="353"/>
            <ac:spMk id="17" creationId="{B5138D57-81A7-9062-3037-7FA0E56333ED}"/>
          </ac:spMkLst>
        </pc:spChg>
      </pc:sldChg>
      <pc:sldChg chg="addSp delSp modSp add mod">
        <pc:chgData name="Balian, Sarah (CNTR)" userId="b3b060d9-4d34-479b-ad68-688eaebf93c5" providerId="ADAL" clId="{748D7E5F-8C6E-4C94-91C0-6A2C562446E8}" dt="2023-02-20T20:07:54.477" v="1141" actId="6549"/>
        <pc:sldMkLst>
          <pc:docMk/>
          <pc:sldMk cId="2242751583" sldId="354"/>
        </pc:sldMkLst>
        <pc:spChg chg="add del mod">
          <ac:chgData name="Balian, Sarah (CNTR)" userId="b3b060d9-4d34-479b-ad68-688eaebf93c5" providerId="ADAL" clId="{748D7E5F-8C6E-4C94-91C0-6A2C562446E8}" dt="2023-02-20T20:07:46.340" v="1139" actId="478"/>
          <ac:spMkLst>
            <pc:docMk/>
            <pc:sldMk cId="2242751583" sldId="354"/>
            <ac:spMk id="3" creationId="{CC2241F6-27E2-64DC-A338-B58AAC829BDA}"/>
          </ac:spMkLst>
        </pc:spChg>
        <pc:spChg chg="add mod">
          <ac:chgData name="Balian, Sarah (CNTR)" userId="b3b060d9-4d34-479b-ad68-688eaebf93c5" providerId="ADAL" clId="{748D7E5F-8C6E-4C94-91C0-6A2C562446E8}" dt="2023-02-20T20:07:54.477" v="1141" actId="6549"/>
          <ac:spMkLst>
            <pc:docMk/>
            <pc:sldMk cId="2242751583" sldId="354"/>
            <ac:spMk id="4" creationId="{E8687D3E-274B-5827-19C0-0B6D39EC87C8}"/>
          </ac:spMkLst>
        </pc:spChg>
        <pc:spChg chg="mod">
          <ac:chgData name="Balian, Sarah (CNTR)" userId="b3b060d9-4d34-479b-ad68-688eaebf93c5" providerId="ADAL" clId="{748D7E5F-8C6E-4C94-91C0-6A2C562446E8}" dt="2023-02-20T20:07:38.353" v="1136" actId="20577"/>
          <ac:spMkLst>
            <pc:docMk/>
            <pc:sldMk cId="2242751583" sldId="354"/>
            <ac:spMk id="18" creationId="{14C4413A-939B-4AF8-B9BC-3C820EBA3645}"/>
          </ac:spMkLst>
        </pc:spChg>
        <pc:spChg chg="del mod">
          <ac:chgData name="Balian, Sarah (CNTR)" userId="b3b060d9-4d34-479b-ad68-688eaebf93c5" providerId="ADAL" clId="{748D7E5F-8C6E-4C94-91C0-6A2C562446E8}" dt="2023-02-20T20:07:45.095" v="1138" actId="478"/>
          <ac:spMkLst>
            <pc:docMk/>
            <pc:sldMk cId="2242751583" sldId="354"/>
            <ac:spMk id="19" creationId="{14687775-DD21-E5A6-E914-C1CF13ED5523}"/>
          </ac:spMkLst>
        </pc:spChg>
      </pc:sldChg>
      <pc:sldChg chg="modSp add mod">
        <pc:chgData name="Balian, Sarah (CNTR)" userId="b3b060d9-4d34-479b-ad68-688eaebf93c5" providerId="ADAL" clId="{748D7E5F-8C6E-4C94-91C0-6A2C562446E8}" dt="2023-02-20T20:08:55.118" v="1154" actId="207"/>
        <pc:sldMkLst>
          <pc:docMk/>
          <pc:sldMk cId="3929556512" sldId="355"/>
        </pc:sldMkLst>
        <pc:spChg chg="mod">
          <ac:chgData name="Balian, Sarah (CNTR)" userId="b3b060d9-4d34-479b-ad68-688eaebf93c5" providerId="ADAL" clId="{748D7E5F-8C6E-4C94-91C0-6A2C562446E8}" dt="2023-02-20T20:08:55.118" v="1154" actId="207"/>
          <ac:spMkLst>
            <pc:docMk/>
            <pc:sldMk cId="3929556512" sldId="355"/>
            <ac:spMk id="3" creationId="{7F10B6DC-6AF4-BFD9-E1D5-B98AA266289F}"/>
          </ac:spMkLst>
        </pc:spChg>
      </pc:sldChg>
      <pc:sldChg chg="addSp delSp modSp add mod">
        <pc:chgData name="Balian, Sarah (CNTR)" userId="b3b060d9-4d34-479b-ad68-688eaebf93c5" providerId="ADAL" clId="{748D7E5F-8C6E-4C94-91C0-6A2C562446E8}" dt="2023-02-20T21:49:08.082" v="1270" actId="1036"/>
        <pc:sldMkLst>
          <pc:docMk/>
          <pc:sldMk cId="2500912281" sldId="356"/>
        </pc:sldMkLst>
        <pc:spChg chg="mod">
          <ac:chgData name="Balian, Sarah (CNTR)" userId="b3b060d9-4d34-479b-ad68-688eaebf93c5" providerId="ADAL" clId="{748D7E5F-8C6E-4C94-91C0-6A2C562446E8}" dt="2023-02-20T21:43:45.353" v="1192" actId="14100"/>
          <ac:spMkLst>
            <pc:docMk/>
            <pc:sldMk cId="2500912281" sldId="356"/>
            <ac:spMk id="2" creationId="{F6245169-1799-41CD-B28E-D2D20D16AD73}"/>
          </ac:spMkLst>
        </pc:spChg>
        <pc:spChg chg="add del mod">
          <ac:chgData name="Balian, Sarah (CNTR)" userId="b3b060d9-4d34-479b-ad68-688eaebf93c5" providerId="ADAL" clId="{748D7E5F-8C6E-4C94-91C0-6A2C562446E8}" dt="2023-02-20T21:43:25.471" v="1189" actId="478"/>
          <ac:spMkLst>
            <pc:docMk/>
            <pc:sldMk cId="2500912281" sldId="356"/>
            <ac:spMk id="4" creationId="{86B9155E-AE29-62A1-6CCF-A9661331D0FC}"/>
          </ac:spMkLst>
        </pc:spChg>
        <pc:spChg chg="del">
          <ac:chgData name="Balian, Sarah (CNTR)" userId="b3b060d9-4d34-479b-ad68-688eaebf93c5" providerId="ADAL" clId="{748D7E5F-8C6E-4C94-91C0-6A2C562446E8}" dt="2023-02-20T21:43:21.998" v="1188" actId="478"/>
          <ac:spMkLst>
            <pc:docMk/>
            <pc:sldMk cId="2500912281" sldId="356"/>
            <ac:spMk id="5" creationId="{90BEED5B-D3B4-6AF2-EC2C-A38BF46A0BF8}"/>
          </ac:spMkLst>
        </pc:spChg>
        <pc:spChg chg="del">
          <ac:chgData name="Balian, Sarah (CNTR)" userId="b3b060d9-4d34-479b-ad68-688eaebf93c5" providerId="ADAL" clId="{748D7E5F-8C6E-4C94-91C0-6A2C562446E8}" dt="2023-02-20T21:48:55.300" v="1251" actId="478"/>
          <ac:spMkLst>
            <pc:docMk/>
            <pc:sldMk cId="2500912281" sldId="356"/>
            <ac:spMk id="6" creationId="{D7655AFE-B313-2B11-D4F3-3CF4195BE833}"/>
          </ac:spMkLst>
        </pc:spChg>
        <pc:spChg chg="add mod">
          <ac:chgData name="Balian, Sarah (CNTR)" userId="b3b060d9-4d34-479b-ad68-688eaebf93c5" providerId="ADAL" clId="{748D7E5F-8C6E-4C94-91C0-6A2C562446E8}" dt="2023-02-20T21:43:55.230" v="1195" actId="14100"/>
          <ac:spMkLst>
            <pc:docMk/>
            <pc:sldMk cId="2500912281" sldId="356"/>
            <ac:spMk id="7" creationId="{14A00683-55F6-4BAF-DEA2-30924112C144}"/>
          </ac:spMkLst>
        </pc:spChg>
        <pc:spChg chg="add mod">
          <ac:chgData name="Balian, Sarah (CNTR)" userId="b3b060d9-4d34-479b-ad68-688eaebf93c5" providerId="ADAL" clId="{748D7E5F-8C6E-4C94-91C0-6A2C562446E8}" dt="2023-02-20T21:49:08.082" v="1270" actId="1036"/>
          <ac:spMkLst>
            <pc:docMk/>
            <pc:sldMk cId="2500912281" sldId="356"/>
            <ac:spMk id="9" creationId="{AB813A57-E925-1839-1906-37E7BA585CAE}"/>
          </ac:spMkLst>
        </pc:spChg>
        <pc:spChg chg="mod">
          <ac:chgData name="Balian, Sarah (CNTR)" userId="b3b060d9-4d34-479b-ad68-688eaebf93c5" providerId="ADAL" clId="{748D7E5F-8C6E-4C94-91C0-6A2C562446E8}" dt="2023-02-20T21:49:08.082" v="1270" actId="1036"/>
          <ac:spMkLst>
            <pc:docMk/>
            <pc:sldMk cId="2500912281" sldId="356"/>
            <ac:spMk id="12" creationId="{3862842A-EAC4-C115-2F36-83D77BEE1E0E}"/>
          </ac:spMkLst>
        </pc:spChg>
        <pc:spChg chg="mod">
          <ac:chgData name="Balian, Sarah (CNTR)" userId="b3b060d9-4d34-479b-ad68-688eaebf93c5" providerId="ADAL" clId="{748D7E5F-8C6E-4C94-91C0-6A2C562446E8}" dt="2023-02-20T21:49:08.082" v="1270" actId="1036"/>
          <ac:spMkLst>
            <pc:docMk/>
            <pc:sldMk cId="2500912281" sldId="356"/>
            <ac:spMk id="17" creationId="{B5138D57-81A7-9062-3037-7FA0E56333ED}"/>
          </ac:spMkLst>
        </pc:spChg>
        <pc:graphicFrameChg chg="mod">
          <ac:chgData name="Balian, Sarah (CNTR)" userId="b3b060d9-4d34-479b-ad68-688eaebf93c5" providerId="ADAL" clId="{748D7E5F-8C6E-4C94-91C0-6A2C562446E8}" dt="2023-02-20T21:48:59.035" v="1252" actId="1076"/>
          <ac:graphicFrameMkLst>
            <pc:docMk/>
            <pc:sldMk cId="2500912281" sldId="356"/>
            <ac:graphicFrameMk id="8" creationId="{A25666F9-CCA3-9D59-B863-99CA3EC76DEB}"/>
          </ac:graphicFrameMkLst>
        </pc:graphicFrameChg>
      </pc:sldChg>
      <pc:sldChg chg="modSp add mod">
        <pc:chgData name="Balian, Sarah (CNTR)" userId="b3b060d9-4d34-479b-ad68-688eaebf93c5" providerId="ADAL" clId="{748D7E5F-8C6E-4C94-91C0-6A2C562446E8}" dt="2023-02-20T21:49:40.138" v="1275" actId="207"/>
        <pc:sldMkLst>
          <pc:docMk/>
          <pc:sldMk cId="1805681363" sldId="357"/>
        </pc:sldMkLst>
        <pc:spChg chg="mod">
          <ac:chgData name="Balian, Sarah (CNTR)" userId="b3b060d9-4d34-479b-ad68-688eaebf93c5" providerId="ADAL" clId="{748D7E5F-8C6E-4C94-91C0-6A2C562446E8}" dt="2023-02-20T21:49:40.138" v="1275" actId="207"/>
          <ac:spMkLst>
            <pc:docMk/>
            <pc:sldMk cId="1805681363" sldId="357"/>
            <ac:spMk id="3" creationId="{7F10B6DC-6AF4-BFD9-E1D5-B98AA266289F}"/>
          </ac:spMkLst>
        </pc:spChg>
      </pc:sldChg>
      <pc:sldChg chg="modSp add mod">
        <pc:chgData name="Balian, Sarah (CNTR)" userId="b3b060d9-4d34-479b-ad68-688eaebf93c5" providerId="ADAL" clId="{748D7E5F-8C6E-4C94-91C0-6A2C562446E8}" dt="2023-02-20T21:55:02.462" v="1325"/>
        <pc:sldMkLst>
          <pc:docMk/>
          <pc:sldMk cId="1319658765" sldId="358"/>
        </pc:sldMkLst>
        <pc:spChg chg="mod">
          <ac:chgData name="Balian, Sarah (CNTR)" userId="b3b060d9-4d34-479b-ad68-688eaebf93c5" providerId="ADAL" clId="{748D7E5F-8C6E-4C94-91C0-6A2C562446E8}" dt="2023-02-20T21:51:31.149" v="1299" actId="20577"/>
          <ac:spMkLst>
            <pc:docMk/>
            <pc:sldMk cId="1319658765" sldId="358"/>
            <ac:spMk id="10" creationId="{2D953FA9-CD59-752E-4FDA-CC41FF4B8DF2}"/>
          </ac:spMkLst>
        </pc:spChg>
        <pc:graphicFrameChg chg="mod">
          <ac:chgData name="Balian, Sarah (CNTR)" userId="b3b060d9-4d34-479b-ad68-688eaebf93c5" providerId="ADAL" clId="{748D7E5F-8C6E-4C94-91C0-6A2C562446E8}" dt="2023-02-20T21:55:02.462" v="1325"/>
          <ac:graphicFrameMkLst>
            <pc:docMk/>
            <pc:sldMk cId="1319658765" sldId="358"/>
            <ac:graphicFrameMk id="2" creationId="{B0A68F7A-A083-4E2B-B574-D05208620F48}"/>
          </ac:graphicFrameMkLst>
        </pc:graphicFrameChg>
      </pc:sldChg>
      <pc:sldChg chg="addSp delSp modSp add mod">
        <pc:chgData name="Balian, Sarah (CNTR)" userId="b3b060d9-4d34-479b-ad68-688eaebf93c5" providerId="ADAL" clId="{748D7E5F-8C6E-4C94-91C0-6A2C562446E8}" dt="2023-02-20T22:17:26.229" v="1468" actId="14100"/>
        <pc:sldMkLst>
          <pc:docMk/>
          <pc:sldMk cId="3319088865" sldId="359"/>
        </pc:sldMkLst>
        <pc:spChg chg="del">
          <ac:chgData name="Balian, Sarah (CNTR)" userId="b3b060d9-4d34-479b-ad68-688eaebf93c5" providerId="ADAL" clId="{748D7E5F-8C6E-4C94-91C0-6A2C562446E8}" dt="2023-02-20T22:07:04.264" v="1362" actId="478"/>
          <ac:spMkLst>
            <pc:docMk/>
            <pc:sldMk cId="3319088865" sldId="359"/>
            <ac:spMk id="2" creationId="{CE8E6C25-274C-26E6-6344-0F1E889FBDE4}"/>
          </ac:spMkLst>
        </pc:spChg>
        <pc:spChg chg="mod">
          <ac:chgData name="Balian, Sarah (CNTR)" userId="b3b060d9-4d34-479b-ad68-688eaebf93c5" providerId="ADAL" clId="{748D7E5F-8C6E-4C94-91C0-6A2C562446E8}" dt="2023-02-20T22:16:55.741" v="1458" actId="1076"/>
          <ac:spMkLst>
            <pc:docMk/>
            <pc:sldMk cId="3319088865" sldId="359"/>
            <ac:spMk id="18" creationId="{DE86525C-1C20-430A-E192-D59011362E2B}"/>
          </ac:spMkLst>
        </pc:spChg>
        <pc:spChg chg="mod">
          <ac:chgData name="Balian, Sarah (CNTR)" userId="b3b060d9-4d34-479b-ad68-688eaebf93c5" providerId="ADAL" clId="{748D7E5F-8C6E-4C94-91C0-6A2C562446E8}" dt="2023-02-20T22:17:15.413" v="1464" actId="14100"/>
          <ac:spMkLst>
            <pc:docMk/>
            <pc:sldMk cId="3319088865" sldId="359"/>
            <ac:spMk id="26" creationId="{D4E770C2-7B4F-7AC9-CECA-53B2861CA4CB}"/>
          </ac:spMkLst>
        </pc:spChg>
        <pc:graphicFrameChg chg="add mod">
          <ac:chgData name="Balian, Sarah (CNTR)" userId="b3b060d9-4d34-479b-ad68-688eaebf93c5" providerId="ADAL" clId="{748D7E5F-8C6E-4C94-91C0-6A2C562446E8}" dt="2023-02-20T22:17:26.229" v="1468" actId="14100"/>
          <ac:graphicFrameMkLst>
            <pc:docMk/>
            <pc:sldMk cId="3319088865" sldId="359"/>
            <ac:graphicFrameMk id="7" creationId="{88ED0AC1-291C-971F-D52E-39574AE5D7C3}"/>
          </ac:graphicFrameMkLst>
        </pc:graphicFrameChg>
        <pc:graphicFrameChg chg="del mod">
          <ac:chgData name="Balian, Sarah (CNTR)" userId="b3b060d9-4d34-479b-ad68-688eaebf93c5" providerId="ADAL" clId="{748D7E5F-8C6E-4C94-91C0-6A2C562446E8}" dt="2023-02-20T22:13:10.134" v="1417" actId="478"/>
          <ac:graphicFrameMkLst>
            <pc:docMk/>
            <pc:sldMk cId="3319088865" sldId="359"/>
            <ac:graphicFrameMk id="9" creationId="{16BB2B36-D329-083C-5198-BEEC5AC12CFA}"/>
          </ac:graphicFrameMkLst>
        </pc:graphicFrameChg>
        <pc:cxnChg chg="del">
          <ac:chgData name="Balian, Sarah (CNTR)" userId="b3b060d9-4d34-479b-ad68-688eaebf93c5" providerId="ADAL" clId="{748D7E5F-8C6E-4C94-91C0-6A2C562446E8}" dt="2023-02-20T22:17:17.364" v="1465" actId="478"/>
          <ac:cxnSpMkLst>
            <pc:docMk/>
            <pc:sldMk cId="3319088865" sldId="359"/>
            <ac:cxnSpMk id="4" creationId="{04622B5E-40FA-08AE-EAFC-16C238369C43}"/>
          </ac:cxnSpMkLst>
        </pc:cxnChg>
        <pc:cxnChg chg="del">
          <ac:chgData name="Balian, Sarah (CNTR)" userId="b3b060d9-4d34-479b-ad68-688eaebf93c5" providerId="ADAL" clId="{748D7E5F-8C6E-4C94-91C0-6A2C562446E8}" dt="2023-02-20T22:07:05.458" v="1363" actId="478"/>
          <ac:cxnSpMkLst>
            <pc:docMk/>
            <pc:sldMk cId="3319088865" sldId="359"/>
            <ac:cxnSpMk id="6" creationId="{152C96D7-556E-5D0F-D84C-C95F3616BD60}"/>
          </ac:cxnSpMkLst>
        </pc:cxnChg>
      </pc:sldChg>
      <pc:sldChg chg="modSp add mod">
        <pc:chgData name="Balian, Sarah (CNTR)" userId="b3b060d9-4d34-479b-ad68-688eaebf93c5" providerId="ADAL" clId="{748D7E5F-8C6E-4C94-91C0-6A2C562446E8}" dt="2023-02-20T22:19:04.069" v="1476" actId="27636"/>
        <pc:sldMkLst>
          <pc:docMk/>
          <pc:sldMk cId="1687455885" sldId="360"/>
        </pc:sldMkLst>
        <pc:spChg chg="mod">
          <ac:chgData name="Balian, Sarah (CNTR)" userId="b3b060d9-4d34-479b-ad68-688eaebf93c5" providerId="ADAL" clId="{748D7E5F-8C6E-4C94-91C0-6A2C562446E8}" dt="2023-02-20T22:19:04.069" v="1476" actId="27636"/>
          <ac:spMkLst>
            <pc:docMk/>
            <pc:sldMk cId="1687455885" sldId="360"/>
            <ac:spMk id="3" creationId="{7F10B6DC-6AF4-BFD9-E1D5-B98AA266289F}"/>
          </ac:spMkLst>
        </pc:spChg>
      </pc:sldChg>
      <pc:sldChg chg="modSp add mod">
        <pc:chgData name="Balian, Sarah (CNTR)" userId="b3b060d9-4d34-479b-ad68-688eaebf93c5" providerId="ADAL" clId="{748D7E5F-8C6E-4C94-91C0-6A2C562446E8}" dt="2023-02-20T22:23:50.553" v="1633" actId="27918"/>
        <pc:sldMkLst>
          <pc:docMk/>
          <pc:sldMk cId="737524450" sldId="361"/>
        </pc:sldMkLst>
        <pc:spChg chg="mod">
          <ac:chgData name="Balian, Sarah (CNTR)" userId="b3b060d9-4d34-479b-ad68-688eaebf93c5" providerId="ADAL" clId="{748D7E5F-8C6E-4C94-91C0-6A2C562446E8}" dt="2023-02-20T22:20:00.826" v="1500" actId="20577"/>
          <ac:spMkLst>
            <pc:docMk/>
            <pc:sldMk cId="737524450" sldId="361"/>
            <ac:spMk id="10" creationId="{2D953FA9-CD59-752E-4FDA-CC41FF4B8DF2}"/>
          </ac:spMkLst>
        </pc:spChg>
        <pc:spChg chg="mod">
          <ac:chgData name="Balian, Sarah (CNTR)" userId="b3b060d9-4d34-479b-ad68-688eaebf93c5" providerId="ADAL" clId="{748D7E5F-8C6E-4C94-91C0-6A2C562446E8}" dt="2023-02-20T22:20:51.833" v="1623" actId="14100"/>
          <ac:spMkLst>
            <pc:docMk/>
            <pc:sldMk cId="737524450" sldId="361"/>
            <ac:spMk id="11" creationId="{8E4E40E9-D792-25A1-4B37-23D4780B1318}"/>
          </ac:spMkLst>
        </pc:spChg>
      </pc:sldChg>
      <pc:sldChg chg="addSp delSp modSp new mod">
        <pc:chgData name="Balian, Sarah (CNTR)" userId="b3b060d9-4d34-479b-ad68-688eaebf93c5" providerId="ADAL" clId="{748D7E5F-8C6E-4C94-91C0-6A2C562446E8}" dt="2023-02-20T22:30:21.843" v="2259" actId="790"/>
        <pc:sldMkLst>
          <pc:docMk/>
          <pc:sldMk cId="3263509718" sldId="362"/>
        </pc:sldMkLst>
        <pc:spChg chg="mod">
          <ac:chgData name="Balian, Sarah (CNTR)" userId="b3b060d9-4d34-479b-ad68-688eaebf93c5" providerId="ADAL" clId="{748D7E5F-8C6E-4C94-91C0-6A2C562446E8}" dt="2023-02-20T22:25:12.624" v="1676" actId="20577"/>
          <ac:spMkLst>
            <pc:docMk/>
            <pc:sldMk cId="3263509718" sldId="362"/>
            <ac:spMk id="2" creationId="{125B2322-F23E-C5A4-94E0-7482705AA72F}"/>
          </ac:spMkLst>
        </pc:spChg>
        <pc:spChg chg="del">
          <ac:chgData name="Balian, Sarah (CNTR)" userId="b3b060d9-4d34-479b-ad68-688eaebf93c5" providerId="ADAL" clId="{748D7E5F-8C6E-4C94-91C0-6A2C562446E8}" dt="2023-02-20T22:25:16.863" v="1677" actId="478"/>
          <ac:spMkLst>
            <pc:docMk/>
            <pc:sldMk cId="3263509718" sldId="362"/>
            <ac:spMk id="3" creationId="{4DA16E18-7800-7F53-D5FC-872D1406071B}"/>
          </ac:spMkLst>
        </pc:spChg>
        <pc:spChg chg="add mod">
          <ac:chgData name="Balian, Sarah (CNTR)" userId="b3b060d9-4d34-479b-ad68-688eaebf93c5" providerId="ADAL" clId="{748D7E5F-8C6E-4C94-91C0-6A2C562446E8}" dt="2023-02-20T22:30:21.843" v="2259" actId="790"/>
          <ac:spMkLst>
            <pc:docMk/>
            <pc:sldMk cId="3263509718" sldId="362"/>
            <ac:spMk id="4" creationId="{D85C181B-4986-267A-005F-5665BC109830}"/>
          </ac:spMkLst>
        </pc:spChg>
        <pc:spChg chg="add mod">
          <ac:chgData name="Balian, Sarah (CNTR)" userId="b3b060d9-4d34-479b-ad68-688eaebf93c5" providerId="ADAL" clId="{748D7E5F-8C6E-4C94-91C0-6A2C562446E8}" dt="2023-02-20T22:30:21.843" v="2259" actId="790"/>
          <ac:spMkLst>
            <pc:docMk/>
            <pc:sldMk cId="3263509718" sldId="362"/>
            <ac:spMk id="5" creationId="{81B7F313-F52B-3C64-6295-178A95F335DE}"/>
          </ac:spMkLst>
        </pc:spChg>
      </pc:sldChg>
      <pc:sldChg chg="addSp delSp modSp add mod ord addCm delCm">
        <pc:chgData name="Balian, Sarah (CNTR)" userId="b3b060d9-4d34-479b-ad68-688eaebf93c5" providerId="ADAL" clId="{748D7E5F-8C6E-4C94-91C0-6A2C562446E8}" dt="2023-02-20T22:47:55.215" v="2764" actId="20577"/>
        <pc:sldMkLst>
          <pc:docMk/>
          <pc:sldMk cId="1570032529" sldId="363"/>
        </pc:sldMkLst>
        <pc:spChg chg="add mod">
          <ac:chgData name="Balian, Sarah (CNTR)" userId="b3b060d9-4d34-479b-ad68-688eaebf93c5" providerId="ADAL" clId="{748D7E5F-8C6E-4C94-91C0-6A2C562446E8}" dt="2023-02-20T22:35:17.565" v="2395" actId="20577"/>
          <ac:spMkLst>
            <pc:docMk/>
            <pc:sldMk cId="1570032529" sldId="363"/>
            <ac:spMk id="3" creationId="{80022F20-08C9-406D-FD3C-4D576628D9CB}"/>
          </ac:spMkLst>
        </pc:spChg>
        <pc:spChg chg="mod">
          <ac:chgData name="Balian, Sarah (CNTR)" userId="b3b060d9-4d34-479b-ad68-688eaebf93c5" providerId="ADAL" clId="{748D7E5F-8C6E-4C94-91C0-6A2C562446E8}" dt="2023-02-20T22:32:19.450" v="2311" actId="20577"/>
          <ac:spMkLst>
            <pc:docMk/>
            <pc:sldMk cId="1570032529" sldId="363"/>
            <ac:spMk id="10" creationId="{2D953FA9-CD59-752E-4FDA-CC41FF4B8DF2}"/>
          </ac:spMkLst>
        </pc:spChg>
        <pc:spChg chg="mod">
          <ac:chgData name="Balian, Sarah (CNTR)" userId="b3b060d9-4d34-479b-ad68-688eaebf93c5" providerId="ADAL" clId="{748D7E5F-8C6E-4C94-91C0-6A2C562446E8}" dt="2023-02-20T22:47:55.215" v="2764" actId="20577"/>
          <ac:spMkLst>
            <pc:docMk/>
            <pc:sldMk cId="1570032529" sldId="363"/>
            <ac:spMk id="11" creationId="{8E4E40E9-D792-25A1-4B37-23D4780B1318}"/>
          </ac:spMkLst>
        </pc:spChg>
        <pc:graphicFrameChg chg="del mod">
          <ac:chgData name="Balian, Sarah (CNTR)" userId="b3b060d9-4d34-479b-ad68-688eaebf93c5" providerId="ADAL" clId="{748D7E5F-8C6E-4C94-91C0-6A2C562446E8}" dt="2023-02-20T22:43:37.767" v="2665" actId="478"/>
          <ac:graphicFrameMkLst>
            <pc:docMk/>
            <pc:sldMk cId="1570032529" sldId="363"/>
            <ac:graphicFrameMk id="2" creationId="{B0A68F7A-A083-4E2B-B574-D05208620F48}"/>
          </ac:graphicFrameMkLst>
        </pc:graphicFrameChg>
        <pc:graphicFrameChg chg="add del mod">
          <ac:chgData name="Balian, Sarah (CNTR)" userId="b3b060d9-4d34-479b-ad68-688eaebf93c5" providerId="ADAL" clId="{748D7E5F-8C6E-4C94-91C0-6A2C562446E8}" dt="2023-02-20T22:44:28.931" v="2680" actId="478"/>
          <ac:graphicFrameMkLst>
            <pc:docMk/>
            <pc:sldMk cId="1570032529" sldId="363"/>
            <ac:graphicFrameMk id="4" creationId="{974B8539-F917-84BB-EF97-130078CA5E81}"/>
          </ac:graphicFrameMkLst>
        </pc:graphicFrameChg>
        <pc:graphicFrameChg chg="add mod">
          <ac:chgData name="Balian, Sarah (CNTR)" userId="b3b060d9-4d34-479b-ad68-688eaebf93c5" providerId="ADAL" clId="{748D7E5F-8C6E-4C94-91C0-6A2C562446E8}" dt="2023-02-20T22:47:30.645" v="2727" actId="1076"/>
          <ac:graphicFrameMkLst>
            <pc:docMk/>
            <pc:sldMk cId="1570032529" sldId="363"/>
            <ac:graphicFrameMk id="7" creationId="{E0269C68-46D4-3CFE-31AA-5765DBFC9E48}"/>
          </ac:graphicFrameMkLst>
        </pc:graphicFrameChg>
        <pc:extLst>
          <p:ext xmlns:p="http://schemas.openxmlformats.org/presentationml/2006/main" uri="{D6D511B9-2390-475A-947B-AFAB55BFBCF1}">
            <pc226:cmChg xmlns:pc226="http://schemas.microsoft.com/office/powerpoint/2022/06/main/command" chg="add del">
              <pc226:chgData name="Balian, Sarah (CNTR)" userId="b3b060d9-4d34-479b-ad68-688eaebf93c5" providerId="ADAL" clId="{748D7E5F-8C6E-4C94-91C0-6A2C562446E8}" dt="2023-02-20T22:47:40.096" v="2728"/>
              <pc2:cmMkLst xmlns:pc2="http://schemas.microsoft.com/office/powerpoint/2019/9/main/command">
                <pc:docMk/>
                <pc:sldMk cId="1570032529" sldId="363"/>
                <pc2:cmMk id="{CF39A809-CAA2-4F1A-AB7D-AFAAD914D3E7}"/>
              </pc2:cmMkLst>
            </pc226:cmChg>
          </p:ext>
        </pc:extLst>
      </pc:sldChg>
      <pc:sldChg chg="modSp add mod delCm modCm">
        <pc:chgData name="Balian, Sarah (CNTR)" userId="b3b060d9-4d34-479b-ad68-688eaebf93c5" providerId="ADAL" clId="{748D7E5F-8C6E-4C94-91C0-6A2C562446E8}" dt="2023-02-20T22:43:04.181" v="2662" actId="27918"/>
        <pc:sldMkLst>
          <pc:docMk/>
          <pc:sldMk cId="1612586283" sldId="364"/>
        </pc:sldMkLst>
        <pc:spChg chg="mod">
          <ac:chgData name="Balian, Sarah (CNTR)" userId="b3b060d9-4d34-479b-ad68-688eaebf93c5" providerId="ADAL" clId="{748D7E5F-8C6E-4C94-91C0-6A2C562446E8}" dt="2023-02-20T22:36:26.875" v="2449" actId="14100"/>
          <ac:spMkLst>
            <pc:docMk/>
            <pc:sldMk cId="1612586283" sldId="364"/>
            <ac:spMk id="10" creationId="{2D953FA9-CD59-752E-4FDA-CC41FF4B8DF2}"/>
          </ac:spMkLst>
        </pc:spChg>
        <pc:spChg chg="mod">
          <ac:chgData name="Balian, Sarah (CNTR)" userId="b3b060d9-4d34-479b-ad68-688eaebf93c5" providerId="ADAL" clId="{748D7E5F-8C6E-4C94-91C0-6A2C562446E8}" dt="2023-02-20T22:37:10.698" v="2496" actId="14100"/>
          <ac:spMkLst>
            <pc:docMk/>
            <pc:sldMk cId="1612586283" sldId="364"/>
            <ac:spMk id="11" creationId="{8E4E40E9-D792-25A1-4B37-23D4780B1318}"/>
          </ac:spMkLst>
        </pc:spChg>
        <pc:graphicFrameChg chg="mod">
          <ac:chgData name="Balian, Sarah (CNTR)" userId="b3b060d9-4d34-479b-ad68-688eaebf93c5" providerId="ADAL" clId="{748D7E5F-8C6E-4C94-91C0-6A2C562446E8}" dt="2023-02-20T22:36:44.251" v="2454" actId="14100"/>
          <ac:graphicFrameMkLst>
            <pc:docMk/>
            <pc:sldMk cId="1612586283" sldId="364"/>
            <ac:graphicFrameMk id="2" creationId="{B0A68F7A-A083-4E2B-B574-D05208620F48}"/>
          </ac:graphicFrameMkLst>
        </pc:graphicFrameChg>
        <pc:extLst>
          <p:ext xmlns:p="http://schemas.openxmlformats.org/presentationml/2006/main" uri="{D6D511B9-2390-475A-947B-AFAB55BFBCF1}">
            <pc226:cmChg xmlns:pc226="http://schemas.microsoft.com/office/powerpoint/2022/06/main/command" chg="del mod">
              <pc226:chgData name="Balian, Sarah (CNTR)" userId="b3b060d9-4d34-479b-ad68-688eaebf93c5" providerId="ADAL" clId="{748D7E5F-8C6E-4C94-91C0-6A2C562446E8}" dt="2023-02-20T22:36:53.156" v="2467"/>
              <pc2:cmMkLst xmlns:pc2="http://schemas.microsoft.com/office/powerpoint/2019/9/main/command">
                <pc:docMk/>
                <pc:sldMk cId="1612586283" sldId="364"/>
                <pc2:cmMk id="{B7D929FE-4663-425C-A3F4-04FF80BD10A8}"/>
              </pc2:cmMkLst>
            </pc226:cmChg>
          </p:ext>
        </pc:extLst>
      </pc:sldChg>
      <pc:sldChg chg="addSp delSp modSp mod">
        <pc:chgData name="Balian, Sarah (CNTR)" userId="b3b060d9-4d34-479b-ad68-688eaebf93c5" providerId="ADAL" clId="{748D7E5F-8C6E-4C94-91C0-6A2C562446E8}" dt="2023-02-20T22:39:28.975" v="2564" actId="14100"/>
        <pc:sldMkLst>
          <pc:docMk/>
          <pc:sldMk cId="2224417355" sldId="365"/>
        </pc:sldMkLst>
        <pc:spChg chg="add del mod">
          <ac:chgData name="Balian, Sarah (CNTR)" userId="b3b060d9-4d34-479b-ad68-688eaebf93c5" providerId="ADAL" clId="{748D7E5F-8C6E-4C94-91C0-6A2C562446E8}" dt="2023-02-20T22:38:41.776" v="2534" actId="478"/>
          <ac:spMkLst>
            <pc:docMk/>
            <pc:sldMk cId="2224417355" sldId="365"/>
            <ac:spMk id="3" creationId="{4AC2CDA5-A8F3-45B6-2273-52E294F9D0E7}"/>
          </ac:spMkLst>
        </pc:spChg>
        <pc:spChg chg="add del mod">
          <ac:chgData name="Balian, Sarah (CNTR)" userId="b3b060d9-4d34-479b-ad68-688eaebf93c5" providerId="ADAL" clId="{748D7E5F-8C6E-4C94-91C0-6A2C562446E8}" dt="2023-02-20T22:38:41.776" v="2534" actId="478"/>
          <ac:spMkLst>
            <pc:docMk/>
            <pc:sldMk cId="2224417355" sldId="365"/>
            <ac:spMk id="5" creationId="{0F4AE3CF-F6C1-2D1F-4F20-BF750C41A659}"/>
          </ac:spMkLst>
        </pc:spChg>
        <pc:spChg chg="add mod">
          <ac:chgData name="Balian, Sarah (CNTR)" userId="b3b060d9-4d34-479b-ad68-688eaebf93c5" providerId="ADAL" clId="{748D7E5F-8C6E-4C94-91C0-6A2C562446E8}" dt="2023-02-20T22:39:28.975" v="2564" actId="14100"/>
          <ac:spMkLst>
            <pc:docMk/>
            <pc:sldMk cId="2224417355" sldId="365"/>
            <ac:spMk id="6" creationId="{75AE46EE-1357-5FC7-373A-BC38817B4555}"/>
          </ac:spMkLst>
        </pc:spChg>
        <pc:spChg chg="add mod">
          <ac:chgData name="Balian, Sarah (CNTR)" userId="b3b060d9-4d34-479b-ad68-688eaebf93c5" providerId="ADAL" clId="{748D7E5F-8C6E-4C94-91C0-6A2C562446E8}" dt="2023-02-20T22:39:24.055" v="2562" actId="14100"/>
          <ac:spMkLst>
            <pc:docMk/>
            <pc:sldMk cId="2224417355" sldId="365"/>
            <ac:spMk id="7" creationId="{525CD2D6-6AEB-1934-6F26-90016FC0C4CD}"/>
          </ac:spMkLst>
        </pc:spChg>
        <pc:spChg chg="del">
          <ac:chgData name="Balian, Sarah (CNTR)" userId="b3b060d9-4d34-479b-ad68-688eaebf93c5" providerId="ADAL" clId="{748D7E5F-8C6E-4C94-91C0-6A2C562446E8}" dt="2023-02-20T22:38:39.859" v="2533" actId="478"/>
          <ac:spMkLst>
            <pc:docMk/>
            <pc:sldMk cId="2224417355" sldId="365"/>
            <ac:spMk id="18" creationId="{DE86525C-1C20-430A-E192-D59011362E2B}"/>
          </ac:spMkLst>
        </pc:spChg>
        <pc:spChg chg="del">
          <ac:chgData name="Balian, Sarah (CNTR)" userId="b3b060d9-4d34-479b-ad68-688eaebf93c5" providerId="ADAL" clId="{748D7E5F-8C6E-4C94-91C0-6A2C562446E8}" dt="2023-02-20T22:38:39.859" v="2533" actId="478"/>
          <ac:spMkLst>
            <pc:docMk/>
            <pc:sldMk cId="2224417355" sldId="365"/>
            <ac:spMk id="26" creationId="{D4E770C2-7B4F-7AC9-CECA-53B2861CA4CB}"/>
          </ac:spMkLst>
        </pc:spChg>
      </pc:sldChg>
      <pc:sldChg chg="addSp delSp modSp mod">
        <pc:chgData name="Balian, Sarah (CNTR)" userId="b3b060d9-4d34-479b-ad68-688eaebf93c5" providerId="ADAL" clId="{748D7E5F-8C6E-4C94-91C0-6A2C562446E8}" dt="2023-02-20T22:39:52.939" v="2591" actId="404"/>
        <pc:sldMkLst>
          <pc:docMk/>
          <pc:sldMk cId="3598518493" sldId="366"/>
        </pc:sldMkLst>
        <pc:spChg chg="add del mod">
          <ac:chgData name="Balian, Sarah (CNTR)" userId="b3b060d9-4d34-479b-ad68-688eaebf93c5" providerId="ADAL" clId="{748D7E5F-8C6E-4C94-91C0-6A2C562446E8}" dt="2023-02-20T22:39:10.523" v="2537" actId="478"/>
          <ac:spMkLst>
            <pc:docMk/>
            <pc:sldMk cId="3598518493" sldId="366"/>
            <ac:spMk id="3" creationId="{8E905BF5-C7D2-ABEA-9478-002398E939AE}"/>
          </ac:spMkLst>
        </pc:spChg>
        <pc:spChg chg="add del mod">
          <ac:chgData name="Balian, Sarah (CNTR)" userId="b3b060d9-4d34-479b-ad68-688eaebf93c5" providerId="ADAL" clId="{748D7E5F-8C6E-4C94-91C0-6A2C562446E8}" dt="2023-02-20T22:39:10.523" v="2537" actId="478"/>
          <ac:spMkLst>
            <pc:docMk/>
            <pc:sldMk cId="3598518493" sldId="366"/>
            <ac:spMk id="5" creationId="{159BF16B-670F-4B9B-8E21-78ABBFD60682}"/>
          </ac:spMkLst>
        </pc:spChg>
        <pc:spChg chg="del">
          <ac:chgData name="Balian, Sarah (CNTR)" userId="b3b060d9-4d34-479b-ad68-688eaebf93c5" providerId="ADAL" clId="{748D7E5F-8C6E-4C94-91C0-6A2C562446E8}" dt="2023-02-20T22:39:08.406" v="2536" actId="478"/>
          <ac:spMkLst>
            <pc:docMk/>
            <pc:sldMk cId="3598518493" sldId="366"/>
            <ac:spMk id="6" creationId="{75AE46EE-1357-5FC7-373A-BC38817B4555}"/>
          </ac:spMkLst>
        </pc:spChg>
        <pc:spChg chg="del">
          <ac:chgData name="Balian, Sarah (CNTR)" userId="b3b060d9-4d34-479b-ad68-688eaebf93c5" providerId="ADAL" clId="{748D7E5F-8C6E-4C94-91C0-6A2C562446E8}" dt="2023-02-20T22:39:08.406" v="2536" actId="478"/>
          <ac:spMkLst>
            <pc:docMk/>
            <pc:sldMk cId="3598518493" sldId="366"/>
            <ac:spMk id="7" creationId="{525CD2D6-6AEB-1934-6F26-90016FC0C4CD}"/>
          </ac:spMkLst>
        </pc:spChg>
        <pc:spChg chg="add mod">
          <ac:chgData name="Balian, Sarah (CNTR)" userId="b3b060d9-4d34-479b-ad68-688eaebf93c5" providerId="ADAL" clId="{748D7E5F-8C6E-4C94-91C0-6A2C562446E8}" dt="2023-02-20T22:39:52.939" v="2591" actId="404"/>
          <ac:spMkLst>
            <pc:docMk/>
            <pc:sldMk cId="3598518493" sldId="366"/>
            <ac:spMk id="8" creationId="{80402629-093A-AD22-9C58-6D7866510915}"/>
          </ac:spMkLst>
        </pc:spChg>
        <pc:spChg chg="add mod">
          <ac:chgData name="Balian, Sarah (CNTR)" userId="b3b060d9-4d34-479b-ad68-688eaebf93c5" providerId="ADAL" clId="{748D7E5F-8C6E-4C94-91C0-6A2C562446E8}" dt="2023-02-20T22:39:38.357" v="2565"/>
          <ac:spMkLst>
            <pc:docMk/>
            <pc:sldMk cId="3598518493" sldId="366"/>
            <ac:spMk id="10" creationId="{E640E4E2-DCF2-5C15-E169-CB8D9189E97C}"/>
          </ac:spMkLst>
        </pc:spChg>
      </pc:sldChg>
      <pc:sldChg chg="addSp delSp modSp add mod">
        <pc:chgData name="Balian, Sarah (CNTR)" userId="b3b060d9-4d34-479b-ad68-688eaebf93c5" providerId="ADAL" clId="{748D7E5F-8C6E-4C94-91C0-6A2C562446E8}" dt="2023-02-20T22:40:25.104" v="2604" actId="20577"/>
        <pc:sldMkLst>
          <pc:docMk/>
          <pc:sldMk cId="3869498450" sldId="367"/>
        </pc:sldMkLst>
        <pc:spChg chg="add del mod">
          <ac:chgData name="Balian, Sarah (CNTR)" userId="b3b060d9-4d34-479b-ad68-688eaebf93c5" providerId="ADAL" clId="{748D7E5F-8C6E-4C94-91C0-6A2C562446E8}" dt="2023-02-20T22:40:16.829" v="2594" actId="478"/>
          <ac:spMkLst>
            <pc:docMk/>
            <pc:sldMk cId="3869498450" sldId="367"/>
            <ac:spMk id="3" creationId="{F359B607-4B6F-2BC9-F025-F7D2C2876165}"/>
          </ac:spMkLst>
        </pc:spChg>
        <pc:spChg chg="del">
          <ac:chgData name="Balian, Sarah (CNTR)" userId="b3b060d9-4d34-479b-ad68-688eaebf93c5" providerId="ADAL" clId="{748D7E5F-8C6E-4C94-91C0-6A2C562446E8}" dt="2023-02-20T22:40:14.889" v="2593" actId="478"/>
          <ac:spMkLst>
            <pc:docMk/>
            <pc:sldMk cId="3869498450" sldId="367"/>
            <ac:spMk id="4" creationId="{E8687D3E-274B-5827-19C0-0B6D39EC87C8}"/>
          </ac:spMkLst>
        </pc:spChg>
        <pc:spChg chg="add del mod">
          <ac:chgData name="Balian, Sarah (CNTR)" userId="b3b060d9-4d34-479b-ad68-688eaebf93c5" providerId="ADAL" clId="{748D7E5F-8C6E-4C94-91C0-6A2C562446E8}" dt="2023-02-20T22:40:16.829" v="2594" actId="478"/>
          <ac:spMkLst>
            <pc:docMk/>
            <pc:sldMk cId="3869498450" sldId="367"/>
            <ac:spMk id="6" creationId="{76E61CC3-1D26-B6E3-20C6-FF1CB84B6867}"/>
          </ac:spMkLst>
        </pc:spChg>
        <pc:spChg chg="add mod">
          <ac:chgData name="Balian, Sarah (CNTR)" userId="b3b060d9-4d34-479b-ad68-688eaebf93c5" providerId="ADAL" clId="{748D7E5F-8C6E-4C94-91C0-6A2C562446E8}" dt="2023-02-20T22:40:25.104" v="2604" actId="20577"/>
          <ac:spMkLst>
            <pc:docMk/>
            <pc:sldMk cId="3869498450" sldId="367"/>
            <ac:spMk id="7" creationId="{F2C956E8-250A-590E-CBEC-FC09C7D759BE}"/>
          </ac:spMkLst>
        </pc:spChg>
        <pc:spChg chg="add mod">
          <ac:chgData name="Balian, Sarah (CNTR)" userId="b3b060d9-4d34-479b-ad68-688eaebf93c5" providerId="ADAL" clId="{748D7E5F-8C6E-4C94-91C0-6A2C562446E8}" dt="2023-02-20T22:40:21.698" v="2595"/>
          <ac:spMkLst>
            <pc:docMk/>
            <pc:sldMk cId="3869498450" sldId="367"/>
            <ac:spMk id="8" creationId="{50465140-704C-78EA-1C8C-C2CC0557B59A}"/>
          </ac:spMkLst>
        </pc:spChg>
        <pc:spChg chg="del">
          <ac:chgData name="Balian, Sarah (CNTR)" userId="b3b060d9-4d34-479b-ad68-688eaebf93c5" providerId="ADAL" clId="{748D7E5F-8C6E-4C94-91C0-6A2C562446E8}" dt="2023-02-20T22:40:14.889" v="2593" actId="478"/>
          <ac:spMkLst>
            <pc:docMk/>
            <pc:sldMk cId="3869498450" sldId="367"/>
            <ac:spMk id="18" creationId="{14C4413A-939B-4AF8-B9BC-3C820EBA3645}"/>
          </ac:spMkLst>
        </pc:spChg>
      </pc:sldChg>
      <pc:sldChg chg="addSp delSp modSp add mod addCm">
        <pc:chgData name="Balian, Sarah (CNTR)" userId="b3b060d9-4d34-479b-ad68-688eaebf93c5" providerId="ADAL" clId="{748D7E5F-8C6E-4C94-91C0-6A2C562446E8}" dt="2023-02-20T22:49:42.550" v="2770" actId="20577"/>
        <pc:sldMkLst>
          <pc:docMk/>
          <pc:sldMk cId="3255498171" sldId="368"/>
        </pc:sldMkLst>
        <pc:spChg chg="mod">
          <ac:chgData name="Balian, Sarah (CNTR)" userId="b3b060d9-4d34-479b-ad68-688eaebf93c5" providerId="ADAL" clId="{748D7E5F-8C6E-4C94-91C0-6A2C562446E8}" dt="2023-02-20T22:49:42.550" v="2770" actId="20577"/>
          <ac:spMkLst>
            <pc:docMk/>
            <pc:sldMk cId="3255498171" sldId="368"/>
            <ac:spMk id="2" creationId="{F6245169-1799-41CD-B28E-D2D20D16AD73}"/>
          </ac:spMkLst>
        </pc:spChg>
        <pc:spChg chg="add del mod">
          <ac:chgData name="Balian, Sarah (CNTR)" userId="b3b060d9-4d34-479b-ad68-688eaebf93c5" providerId="ADAL" clId="{748D7E5F-8C6E-4C94-91C0-6A2C562446E8}" dt="2023-02-20T22:41:17.167" v="2638" actId="478"/>
          <ac:spMkLst>
            <pc:docMk/>
            <pc:sldMk cId="3255498171" sldId="368"/>
            <ac:spMk id="4" creationId="{77743A3E-456B-540A-0110-F0E5BF4793A4}"/>
          </ac:spMkLst>
        </pc:spChg>
        <pc:spChg chg="del">
          <ac:chgData name="Balian, Sarah (CNTR)" userId="b3b060d9-4d34-479b-ad68-688eaebf93c5" providerId="ADAL" clId="{748D7E5F-8C6E-4C94-91C0-6A2C562446E8}" dt="2023-02-20T22:41:11.940" v="2637" actId="478"/>
          <ac:spMkLst>
            <pc:docMk/>
            <pc:sldMk cId="3255498171" sldId="368"/>
            <ac:spMk id="5" creationId="{C304CF6F-7154-6EB7-5B56-C541DD075CD8}"/>
          </ac:spMkLst>
        </pc:spChg>
        <pc:spChg chg="add mod">
          <ac:chgData name="Balian, Sarah (CNTR)" userId="b3b060d9-4d34-479b-ad68-688eaebf93c5" providerId="ADAL" clId="{748D7E5F-8C6E-4C94-91C0-6A2C562446E8}" dt="2023-02-20T22:41:31.640" v="2641"/>
          <ac:spMkLst>
            <pc:docMk/>
            <pc:sldMk cId="3255498171" sldId="368"/>
            <ac:spMk id="6" creationId="{98773D28-4102-01C2-1A54-993FF2CE2B8D}"/>
          </ac:spMkLst>
        </pc:spChg>
        <pc:spChg chg="del">
          <ac:chgData name="Balian, Sarah (CNTR)" userId="b3b060d9-4d34-479b-ad68-688eaebf93c5" providerId="ADAL" clId="{748D7E5F-8C6E-4C94-91C0-6A2C562446E8}" dt="2023-02-20T22:41:18.951" v="2639" actId="478"/>
          <ac:spMkLst>
            <pc:docMk/>
            <pc:sldMk cId="3255498171" sldId="368"/>
            <ac:spMk id="19" creationId="{239E272A-0788-496C-5E40-C0D6B831EBC4}"/>
          </ac:spMkLst>
        </pc:spChg>
        <pc:graphicFrameChg chg="mod">
          <ac:chgData name="Balian, Sarah (CNTR)" userId="b3b060d9-4d34-479b-ad68-688eaebf93c5" providerId="ADAL" clId="{748D7E5F-8C6E-4C94-91C0-6A2C562446E8}" dt="2023-02-20T22:41:24.773" v="2640" actId="1076"/>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748D7E5F-8C6E-4C94-91C0-6A2C562446E8}" dt="2023-02-20T22:48:37.528" v="2765"/>
              <pc2:cmMkLst xmlns:pc2="http://schemas.microsoft.com/office/powerpoint/2019/9/main/command">
                <pc:docMk/>
                <pc:sldMk cId="3255498171" sldId="368"/>
                <pc2:cmMk id="{6FA50754-89D5-4F27-9FCC-496E69AE84C1}"/>
              </pc2:cmMkLst>
            </pc226:cmChg>
          </p:ext>
        </pc:extLst>
      </pc:sldChg>
      <pc:sldChg chg="addSp delSp modSp add mod modCm">
        <pc:chgData name="Balian, Sarah (CNTR)" userId="b3b060d9-4d34-479b-ad68-688eaebf93c5" providerId="ADAL" clId="{748D7E5F-8C6E-4C94-91C0-6A2C562446E8}" dt="2023-02-20T22:50:18.881" v="2816"/>
        <pc:sldMkLst>
          <pc:docMk/>
          <pc:sldMk cId="2993174370" sldId="369"/>
        </pc:sldMkLst>
        <pc:spChg chg="mod">
          <ac:chgData name="Balian, Sarah (CNTR)" userId="b3b060d9-4d34-479b-ad68-688eaebf93c5" providerId="ADAL" clId="{748D7E5F-8C6E-4C94-91C0-6A2C562446E8}" dt="2023-02-20T22:50:05.237" v="2812" actId="14100"/>
          <ac:spMkLst>
            <pc:docMk/>
            <pc:sldMk cId="2993174370" sldId="369"/>
            <ac:spMk id="2" creationId="{F6245169-1799-41CD-B28E-D2D20D16AD73}"/>
          </ac:spMkLst>
        </pc:spChg>
        <pc:spChg chg="add del mod">
          <ac:chgData name="Balian, Sarah (CNTR)" userId="b3b060d9-4d34-479b-ad68-688eaebf93c5" providerId="ADAL" clId="{748D7E5F-8C6E-4C94-91C0-6A2C562446E8}" dt="2023-02-20T22:50:12.758" v="2815" actId="478"/>
          <ac:spMkLst>
            <pc:docMk/>
            <pc:sldMk cId="2993174370" sldId="369"/>
            <ac:spMk id="4" creationId="{1EDF2EE3-7DFD-D135-D184-03F8915BF8FE}"/>
          </ac:spMkLst>
        </pc:spChg>
        <pc:spChg chg="add mod">
          <ac:chgData name="Balian, Sarah (CNTR)" userId="b3b060d9-4d34-479b-ad68-688eaebf93c5" providerId="ADAL" clId="{748D7E5F-8C6E-4C94-91C0-6A2C562446E8}" dt="2023-02-20T22:50:18.881" v="2816"/>
          <ac:spMkLst>
            <pc:docMk/>
            <pc:sldMk cId="2993174370" sldId="369"/>
            <ac:spMk id="5" creationId="{85D9C36E-9AEF-ED1C-D217-61970097BB16}"/>
          </ac:spMkLst>
        </pc:spChg>
        <pc:spChg chg="del mod">
          <ac:chgData name="Balian, Sarah (CNTR)" userId="b3b060d9-4d34-479b-ad68-688eaebf93c5" providerId="ADAL" clId="{748D7E5F-8C6E-4C94-91C0-6A2C562446E8}" dt="2023-02-20T22:50:11.459" v="2813" actId="478"/>
          <ac:spMkLst>
            <pc:docMk/>
            <pc:sldMk cId="2993174370" sldId="369"/>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748D7E5F-8C6E-4C94-91C0-6A2C562446E8}" dt="2023-02-20T22:50:11.461" v="2814" actId="2056"/>
              <pc2:cmMkLst xmlns:pc2="http://schemas.microsoft.com/office/powerpoint/2019/9/main/command">
                <pc:docMk/>
                <pc:sldMk cId="2993174370" sldId="369"/>
                <pc2:cmMk id="{E9A4F59B-164C-4325-9EE9-95A23E35CA46}"/>
              </pc2:cmMkLst>
            </pc226:cmChg>
          </p:ext>
        </pc:extLst>
      </pc:sldChg>
    </pc:docChg>
  </pc:docChgLst>
  <pc:docChgLst>
    <pc:chgData name="Hanner, Olsen" userId="8f966b24-7479-4073-89bd-2f70180eddce" providerId="ADAL" clId="{C62DD729-1F19-42CA-ADC6-27BC91FF172A}"/>
    <pc:docChg chg="undo redo custSel addSld delSld modSld sldOrd delSection modSection">
      <pc:chgData name="Hanner, Olsen" userId="8f966b24-7479-4073-89bd-2f70180eddce" providerId="ADAL" clId="{C62DD729-1F19-42CA-ADC6-27BC91FF172A}" dt="2023-08-21T15:31:23.443" v="719"/>
      <pc:docMkLst>
        <pc:docMk/>
      </pc:docMkLst>
      <pc:sldChg chg="modSp mod delCm modNotesTx">
        <pc:chgData name="Hanner, Olsen" userId="8f966b24-7479-4073-89bd-2f70180eddce" providerId="ADAL" clId="{C62DD729-1F19-42CA-ADC6-27BC91FF172A}" dt="2023-08-21T15:30:13.213" v="712" actId="255"/>
        <pc:sldMkLst>
          <pc:docMk/>
          <pc:sldMk cId="1428788921" sldId="262"/>
        </pc:sldMkLst>
        <pc:spChg chg="mod">
          <ac:chgData name="Hanner, Olsen" userId="8f966b24-7479-4073-89bd-2f70180eddce" providerId="ADAL" clId="{C62DD729-1F19-42CA-ADC6-27BC91FF172A}" dt="2023-08-21T15:30:13.213" v="712" actId="255"/>
          <ac:spMkLst>
            <pc:docMk/>
            <pc:sldMk cId="1428788921" sldId="262"/>
            <ac:spMk id="19" creationId="{239E272A-0788-496C-5E40-C0D6B831EBC4}"/>
          </ac:spMkLst>
        </pc:spChg>
        <pc:extLst>
          <p:ext xmlns:p="http://schemas.openxmlformats.org/presentationml/2006/main" uri="{D6D511B9-2390-475A-947B-AFAB55BFBCF1}">
            <pc226:cmChg xmlns:pc226="http://schemas.microsoft.com/office/powerpoint/2022/06/main/command" chg="del">
              <pc226:chgData name="Hanner, Olsen" userId="8f966b24-7479-4073-89bd-2f70180eddce" providerId="ADAL" clId="{C62DD729-1F19-42CA-ADC6-27BC91FF172A}" dt="2023-08-21T15:18:04.443" v="641"/>
              <pc2:cmMkLst xmlns:pc2="http://schemas.microsoft.com/office/powerpoint/2019/9/main/command">
                <pc:docMk/>
                <pc:sldMk cId="1428788921" sldId="262"/>
                <pc2:cmMk id="{5E11D72F-268B-4FD4-B940-85AB9223D9CA}"/>
              </pc2:cmMkLst>
            </pc226:cmChg>
          </p:ext>
        </pc:extLst>
      </pc:sldChg>
      <pc:sldChg chg="del">
        <pc:chgData name="Hanner, Olsen" userId="8f966b24-7479-4073-89bd-2f70180eddce" providerId="ADAL" clId="{C62DD729-1F19-42CA-ADC6-27BC91FF172A}" dt="2023-08-08T17:18:15.368" v="544" actId="18676"/>
        <pc:sldMkLst>
          <pc:docMk/>
          <pc:sldMk cId="1506493807" sldId="272"/>
        </pc:sldMkLst>
      </pc:sldChg>
      <pc:sldChg chg="mod">
        <pc:chgData name="Hanner, Olsen" userId="8f966b24-7479-4073-89bd-2f70180eddce" providerId="ADAL" clId="{C62DD729-1F19-42CA-ADC6-27BC91FF172A}" dt="2023-08-08T16:03:43.457" v="29" actId="27918"/>
        <pc:sldMkLst>
          <pc:docMk/>
          <pc:sldMk cId="111198767" sldId="275"/>
        </pc:sldMkLst>
      </pc:sldChg>
      <pc:sldChg chg="delSp modSp mod">
        <pc:chgData name="Hanner, Olsen" userId="8f966b24-7479-4073-89bd-2f70180eddce" providerId="ADAL" clId="{C62DD729-1F19-42CA-ADC6-27BC91FF172A}" dt="2023-08-08T16:04:33.586" v="40" actId="113"/>
        <pc:sldMkLst>
          <pc:docMk/>
          <pc:sldMk cId="3502258445" sldId="283"/>
        </pc:sldMkLst>
        <pc:spChg chg="del">
          <ac:chgData name="Hanner, Olsen" userId="8f966b24-7479-4073-89bd-2f70180eddce" providerId="ADAL" clId="{C62DD729-1F19-42CA-ADC6-27BC91FF172A}" dt="2023-08-08T16:04:20.941" v="37" actId="478"/>
          <ac:spMkLst>
            <pc:docMk/>
            <pc:sldMk cId="3502258445" sldId="283"/>
            <ac:spMk id="13" creationId="{6D4D43AF-05AA-81BA-2D8D-F126FF832339}"/>
          </ac:spMkLst>
        </pc:spChg>
        <pc:graphicFrameChg chg="mod">
          <ac:chgData name="Hanner, Olsen" userId="8f966b24-7479-4073-89bd-2f70180eddce" providerId="ADAL" clId="{C62DD729-1F19-42CA-ADC6-27BC91FF172A}" dt="2023-08-08T16:04:33.586" v="40" actId="113"/>
          <ac:graphicFrameMkLst>
            <pc:docMk/>
            <pc:sldMk cId="3502258445" sldId="283"/>
            <ac:graphicFrameMk id="9" creationId="{16BB2B36-D329-083C-5198-BEEC5AC12CFA}"/>
          </ac:graphicFrameMkLst>
        </pc:graphicFrameChg>
      </pc:sldChg>
      <pc:sldChg chg="mod">
        <pc:chgData name="Hanner, Olsen" userId="8f966b24-7479-4073-89bd-2f70180eddce" providerId="ADAL" clId="{C62DD729-1F19-42CA-ADC6-27BC91FF172A}" dt="2023-08-08T17:14:13.934" v="503" actId="27918"/>
        <pc:sldMkLst>
          <pc:docMk/>
          <pc:sldMk cId="2004344858" sldId="288"/>
        </pc:sldMkLst>
      </pc:sldChg>
      <pc:sldChg chg="modSp mod">
        <pc:chgData name="Hanner, Olsen" userId="8f966b24-7479-4073-89bd-2f70180eddce" providerId="ADAL" clId="{C62DD729-1F19-42CA-ADC6-27BC91FF172A}" dt="2023-08-08T17:20:01.133" v="637" actId="20577"/>
        <pc:sldMkLst>
          <pc:docMk/>
          <pc:sldMk cId="3475639167" sldId="289"/>
        </pc:sldMkLst>
        <pc:spChg chg="mod">
          <ac:chgData name="Hanner, Olsen" userId="8f966b24-7479-4073-89bd-2f70180eddce" providerId="ADAL" clId="{C62DD729-1F19-42CA-ADC6-27BC91FF172A}" dt="2023-08-08T17:20:01.133" v="637" actId="20577"/>
          <ac:spMkLst>
            <pc:docMk/>
            <pc:sldMk cId="3475639167" sldId="289"/>
            <ac:spMk id="6" creationId="{3178E49A-AB46-36D7-BE04-40013DE24A2A}"/>
          </ac:spMkLst>
        </pc:spChg>
      </pc:sldChg>
      <pc:sldChg chg="mod">
        <pc:chgData name="Hanner, Olsen" userId="8f966b24-7479-4073-89bd-2f70180eddce" providerId="ADAL" clId="{C62DD729-1F19-42CA-ADC6-27BC91FF172A}" dt="2023-08-08T16:14:37.413" v="177" actId="27918"/>
        <pc:sldMkLst>
          <pc:docMk/>
          <pc:sldMk cId="1925132525" sldId="294"/>
        </pc:sldMkLst>
      </pc:sldChg>
      <pc:sldChg chg="modSp mod modNotesTx">
        <pc:chgData name="Hanner, Olsen" userId="8f966b24-7479-4073-89bd-2f70180eddce" providerId="ADAL" clId="{C62DD729-1F19-42CA-ADC6-27BC91FF172A}" dt="2023-08-08T16:08:18.025" v="85" actId="113"/>
        <pc:sldMkLst>
          <pc:docMk/>
          <pc:sldMk cId="3332005300" sldId="322"/>
        </pc:sldMkLst>
        <pc:graphicFrameChg chg="mod">
          <ac:chgData name="Hanner, Olsen" userId="8f966b24-7479-4073-89bd-2f70180eddce" providerId="ADAL" clId="{C62DD729-1F19-42CA-ADC6-27BC91FF172A}" dt="2023-08-08T16:08:18.025" v="85" actId="113"/>
          <ac:graphicFrameMkLst>
            <pc:docMk/>
            <pc:sldMk cId="3332005300" sldId="322"/>
            <ac:graphicFrameMk id="6" creationId="{A9A8CC69-E7C7-8BF8-2D2D-ABB1A61EC758}"/>
          </ac:graphicFrameMkLst>
        </pc:graphicFrameChg>
      </pc:sldChg>
      <pc:sldChg chg="modSp mod modCm modNotesTx">
        <pc:chgData name="Hanner, Olsen" userId="8f966b24-7479-4073-89bd-2f70180eddce" providerId="ADAL" clId="{C62DD729-1F19-42CA-ADC6-27BC91FF172A}" dt="2023-08-21T15:30:05.447" v="711" actId="1076"/>
        <pc:sldMkLst>
          <pc:docMk/>
          <pc:sldMk cId="4165731788" sldId="342"/>
        </pc:sldMkLst>
        <pc:spChg chg="mod">
          <ac:chgData name="Hanner, Olsen" userId="8f966b24-7479-4073-89bd-2f70180eddce" providerId="ADAL" clId="{C62DD729-1F19-42CA-ADC6-27BC91FF172A}" dt="2023-08-21T15:30:05.447" v="711" actId="1076"/>
          <ac:spMkLst>
            <pc:docMk/>
            <pc:sldMk cId="4165731788" sldId="342"/>
            <ac:spMk id="6" creationId="{D7655AFE-B313-2B11-D4F3-3CF4195BE833}"/>
          </ac:spMkLst>
        </pc:spChg>
        <pc:spChg chg="mod">
          <ac:chgData name="Hanner, Olsen" userId="8f966b24-7479-4073-89bd-2f70180eddce" providerId="ADAL" clId="{C62DD729-1F19-42CA-ADC6-27BC91FF172A}" dt="2023-08-08T16:18:17.320" v="222" actId="1076"/>
          <ac:spMkLst>
            <pc:docMk/>
            <pc:sldMk cId="4165731788" sldId="342"/>
            <ac:spMk id="12" creationId="{3862842A-EAC4-C115-2F36-83D77BEE1E0E}"/>
          </ac:spMkLst>
        </pc:spChg>
        <pc:spChg chg="mod">
          <ac:chgData name="Hanner, Olsen" userId="8f966b24-7479-4073-89bd-2f70180eddce" providerId="ADAL" clId="{C62DD729-1F19-42CA-ADC6-27BC91FF172A}" dt="2023-08-08T16:18:10.403" v="219" actId="1076"/>
          <ac:spMkLst>
            <pc:docMk/>
            <pc:sldMk cId="4165731788" sldId="342"/>
            <ac:spMk id="17" creationId="{B5138D57-81A7-9062-3037-7FA0E56333ED}"/>
          </ac:spMkLst>
        </pc:spChg>
        <pc:graphicFrameChg chg="mod">
          <ac:chgData name="Hanner, Olsen" userId="8f966b24-7479-4073-89bd-2f70180eddce" providerId="ADAL" clId="{C62DD729-1F19-42CA-ADC6-27BC91FF172A}" dt="2023-08-08T16:18:33.352" v="226"/>
          <ac:graphicFrameMkLst>
            <pc:docMk/>
            <pc:sldMk cId="4165731788" sldId="34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C62DD729-1F19-42CA-ADC6-27BC91FF172A}" dt="2023-08-21T15:29:56.035" v="708"/>
              <pc2:cmMkLst xmlns:pc2="http://schemas.microsoft.com/office/powerpoint/2019/9/main/command">
                <pc:docMk/>
                <pc:sldMk cId="4165731788" sldId="342"/>
                <pc2:cmMk id="{EDA92BED-DA8F-4E76-B097-5EDDD92FFEBD}"/>
              </pc2:cmMkLst>
            </pc226:cmChg>
          </p:ext>
        </pc:extLst>
      </pc:sldChg>
      <pc:sldChg chg="addSp delSp modSp mod">
        <pc:chgData name="Hanner, Olsen" userId="8f966b24-7479-4073-89bd-2f70180eddce" providerId="ADAL" clId="{C62DD729-1F19-42CA-ADC6-27BC91FF172A}" dt="2023-08-08T16:06:28.544" v="75" actId="207"/>
        <pc:sldMkLst>
          <pc:docMk/>
          <pc:sldMk cId="2781894779" sldId="343"/>
        </pc:sldMkLst>
        <pc:spChg chg="mod">
          <ac:chgData name="Hanner, Olsen" userId="8f966b24-7479-4073-89bd-2f70180eddce" providerId="ADAL" clId="{C62DD729-1F19-42CA-ADC6-27BC91FF172A}" dt="2023-08-08T16:04:43.364" v="52" actId="20577"/>
          <ac:spMkLst>
            <pc:docMk/>
            <pc:sldMk cId="2781894779" sldId="343"/>
            <ac:spMk id="2" creationId="{7F0EBE42-06A1-04BD-5D5F-7FBE52EC59DB}"/>
          </ac:spMkLst>
        </pc:spChg>
        <pc:spChg chg="del">
          <ac:chgData name="Hanner, Olsen" userId="8f966b24-7479-4073-89bd-2f70180eddce" providerId="ADAL" clId="{C62DD729-1F19-42CA-ADC6-27BC91FF172A}" dt="2023-08-08T16:05:10.813" v="53" actId="478"/>
          <ac:spMkLst>
            <pc:docMk/>
            <pc:sldMk cId="2781894779" sldId="343"/>
            <ac:spMk id="4" creationId="{64DC45EF-0BE0-C7F5-494A-D4FD4A72EE86}"/>
          </ac:spMkLst>
        </pc:spChg>
        <pc:spChg chg="mod">
          <ac:chgData name="Hanner, Olsen" userId="8f966b24-7479-4073-89bd-2f70180eddce" providerId="ADAL" clId="{C62DD729-1F19-42CA-ADC6-27BC91FF172A}" dt="2023-08-08T16:05:13.051" v="54"/>
          <ac:spMkLst>
            <pc:docMk/>
            <pc:sldMk cId="2781894779" sldId="343"/>
            <ac:spMk id="6" creationId="{0368C6B1-3374-22D3-2566-C8663E68A739}"/>
          </ac:spMkLst>
        </pc:spChg>
        <pc:spChg chg="mod">
          <ac:chgData name="Hanner, Olsen" userId="8f966b24-7479-4073-89bd-2f70180eddce" providerId="ADAL" clId="{C62DD729-1F19-42CA-ADC6-27BC91FF172A}" dt="2023-08-08T16:05:13.051" v="54"/>
          <ac:spMkLst>
            <pc:docMk/>
            <pc:sldMk cId="2781894779" sldId="343"/>
            <ac:spMk id="7" creationId="{5F898BA5-34F0-A0A1-4ADB-A3EF8DFE7A43}"/>
          </ac:spMkLst>
        </pc:spChg>
        <pc:spChg chg="mod">
          <ac:chgData name="Hanner, Olsen" userId="8f966b24-7479-4073-89bd-2f70180eddce" providerId="ADAL" clId="{C62DD729-1F19-42CA-ADC6-27BC91FF172A}" dt="2023-08-08T16:05:13.051" v="54"/>
          <ac:spMkLst>
            <pc:docMk/>
            <pc:sldMk cId="2781894779" sldId="343"/>
            <ac:spMk id="8" creationId="{3D48F0B9-EBB7-8ECD-361F-F3DCA961756D}"/>
          </ac:spMkLst>
        </pc:spChg>
        <pc:spChg chg="mod">
          <ac:chgData name="Hanner, Olsen" userId="8f966b24-7479-4073-89bd-2f70180eddce" providerId="ADAL" clId="{C62DD729-1F19-42CA-ADC6-27BC91FF172A}" dt="2023-08-08T16:05:13.051" v="54"/>
          <ac:spMkLst>
            <pc:docMk/>
            <pc:sldMk cId="2781894779" sldId="343"/>
            <ac:spMk id="9" creationId="{2CC998CE-816C-B6C8-CFB2-8A6D9C0DD69F}"/>
          </ac:spMkLst>
        </pc:spChg>
        <pc:spChg chg="mod">
          <ac:chgData name="Hanner, Olsen" userId="8f966b24-7479-4073-89bd-2f70180eddce" providerId="ADAL" clId="{C62DD729-1F19-42CA-ADC6-27BC91FF172A}" dt="2023-08-08T16:05:13.051" v="54"/>
          <ac:spMkLst>
            <pc:docMk/>
            <pc:sldMk cId="2781894779" sldId="343"/>
            <ac:spMk id="10" creationId="{07D6A4ED-EFB8-A151-669A-5FAE55914C46}"/>
          </ac:spMkLst>
        </pc:spChg>
        <pc:spChg chg="mod">
          <ac:chgData name="Hanner, Olsen" userId="8f966b24-7479-4073-89bd-2f70180eddce" providerId="ADAL" clId="{C62DD729-1F19-42CA-ADC6-27BC91FF172A}" dt="2023-08-08T16:05:13.051" v="54"/>
          <ac:spMkLst>
            <pc:docMk/>
            <pc:sldMk cId="2781894779" sldId="343"/>
            <ac:spMk id="11" creationId="{43230F01-C1CE-9794-97B2-7226608A3D79}"/>
          </ac:spMkLst>
        </pc:spChg>
        <pc:spChg chg="mod">
          <ac:chgData name="Hanner, Olsen" userId="8f966b24-7479-4073-89bd-2f70180eddce" providerId="ADAL" clId="{C62DD729-1F19-42CA-ADC6-27BC91FF172A}" dt="2023-08-08T16:05:13.051" v="54"/>
          <ac:spMkLst>
            <pc:docMk/>
            <pc:sldMk cId="2781894779" sldId="343"/>
            <ac:spMk id="12" creationId="{114C1CED-3154-5DA1-FAB3-ADB69FCC222B}"/>
          </ac:spMkLst>
        </pc:spChg>
        <pc:spChg chg="add mod">
          <ac:chgData name="Hanner, Olsen" userId="8f966b24-7479-4073-89bd-2f70180eddce" providerId="ADAL" clId="{C62DD729-1F19-42CA-ADC6-27BC91FF172A}" dt="2023-08-08T16:05:42.147" v="59" actId="255"/>
          <ac:spMkLst>
            <pc:docMk/>
            <pc:sldMk cId="2781894779" sldId="343"/>
            <ac:spMk id="13" creationId="{AFE88290-19D9-4902-B214-67741A3685F5}"/>
          </ac:spMkLst>
        </pc:spChg>
        <pc:spChg chg="add mod">
          <ac:chgData name="Hanner, Olsen" userId="8f966b24-7479-4073-89bd-2f70180eddce" providerId="ADAL" clId="{C62DD729-1F19-42CA-ADC6-27BC91FF172A}" dt="2023-08-08T16:05:42.147" v="59" actId="255"/>
          <ac:spMkLst>
            <pc:docMk/>
            <pc:sldMk cId="2781894779" sldId="343"/>
            <ac:spMk id="14" creationId="{5E635766-EFCF-05DE-E158-54F9F498F3B9}"/>
          </ac:spMkLst>
        </pc:spChg>
        <pc:spChg chg="add mod">
          <ac:chgData name="Hanner, Olsen" userId="8f966b24-7479-4073-89bd-2f70180eddce" providerId="ADAL" clId="{C62DD729-1F19-42CA-ADC6-27BC91FF172A}" dt="2023-08-08T16:06:28.544" v="75" actId="207"/>
          <ac:spMkLst>
            <pc:docMk/>
            <pc:sldMk cId="2781894779" sldId="343"/>
            <ac:spMk id="15" creationId="{451DDE23-5D18-6098-E3B6-B53C4189A484}"/>
          </ac:spMkLst>
        </pc:spChg>
        <pc:spChg chg="add mod">
          <ac:chgData name="Hanner, Olsen" userId="8f966b24-7479-4073-89bd-2f70180eddce" providerId="ADAL" clId="{C62DD729-1F19-42CA-ADC6-27BC91FF172A}" dt="2023-08-08T16:05:42.147" v="59" actId="255"/>
          <ac:spMkLst>
            <pc:docMk/>
            <pc:sldMk cId="2781894779" sldId="343"/>
            <ac:spMk id="16" creationId="{B632DFFE-CFBE-8614-CBCF-126326AE39D7}"/>
          </ac:spMkLst>
        </pc:spChg>
        <pc:spChg chg="add mod">
          <ac:chgData name="Hanner, Olsen" userId="8f966b24-7479-4073-89bd-2f70180eddce" providerId="ADAL" clId="{C62DD729-1F19-42CA-ADC6-27BC91FF172A}" dt="2023-08-08T16:05:42.147" v="59" actId="255"/>
          <ac:spMkLst>
            <pc:docMk/>
            <pc:sldMk cId="2781894779" sldId="343"/>
            <ac:spMk id="17" creationId="{617D6C97-9CD3-3311-F536-897B6DD069D9}"/>
          </ac:spMkLst>
        </pc:spChg>
        <pc:spChg chg="add mod">
          <ac:chgData name="Hanner, Olsen" userId="8f966b24-7479-4073-89bd-2f70180eddce" providerId="ADAL" clId="{C62DD729-1F19-42CA-ADC6-27BC91FF172A}" dt="2023-08-08T16:05:42.147" v="59" actId="255"/>
          <ac:spMkLst>
            <pc:docMk/>
            <pc:sldMk cId="2781894779" sldId="343"/>
            <ac:spMk id="18" creationId="{952EA7F0-C972-D702-D119-BEC7974CCDE2}"/>
          </ac:spMkLst>
        </pc:spChg>
        <pc:spChg chg="mod">
          <ac:chgData name="Hanner, Olsen" userId="8f966b24-7479-4073-89bd-2f70180eddce" providerId="ADAL" clId="{C62DD729-1F19-42CA-ADC6-27BC91FF172A}" dt="2023-08-08T16:06:19.215" v="74" actId="20577"/>
          <ac:spMkLst>
            <pc:docMk/>
            <pc:sldMk cId="2781894779" sldId="343"/>
            <ac:spMk id="1046" creationId="{8A57591F-F75D-FBB3-BD7E-757A1AFC2F44}"/>
          </ac:spMkLst>
        </pc:spChg>
        <pc:grpChg chg="add mod">
          <ac:chgData name="Hanner, Olsen" userId="8f966b24-7479-4073-89bd-2f70180eddce" providerId="ADAL" clId="{C62DD729-1F19-42CA-ADC6-27BC91FF172A}" dt="2023-08-08T16:05:25.813" v="57" actId="2711"/>
          <ac:grpSpMkLst>
            <pc:docMk/>
            <pc:sldMk cId="2781894779" sldId="343"/>
            <ac:grpSpMk id="5" creationId="{297CDF91-46B5-7F79-8A8A-25B91EC4C3BA}"/>
          </ac:grpSpMkLst>
        </pc:grpChg>
        <pc:cxnChg chg="add mod">
          <ac:chgData name="Hanner, Olsen" userId="8f966b24-7479-4073-89bd-2f70180eddce" providerId="ADAL" clId="{C62DD729-1F19-42CA-ADC6-27BC91FF172A}" dt="2023-08-08T16:05:25.813" v="57" actId="2711"/>
          <ac:cxnSpMkLst>
            <pc:docMk/>
            <pc:sldMk cId="2781894779" sldId="343"/>
            <ac:cxnSpMk id="19" creationId="{A2DC84B9-733D-2049-C15C-063E4F82A19A}"/>
          </ac:cxnSpMkLst>
        </pc:cxnChg>
      </pc:sldChg>
      <pc:sldChg chg="mod">
        <pc:chgData name="Hanner, Olsen" userId="8f966b24-7479-4073-89bd-2f70180eddce" providerId="ADAL" clId="{C62DD729-1F19-42CA-ADC6-27BC91FF172A}" dt="2023-08-08T16:19:03.522" v="234" actId="27918"/>
        <pc:sldMkLst>
          <pc:docMk/>
          <pc:sldMk cId="4220710597" sldId="352"/>
        </pc:sldMkLst>
      </pc:sldChg>
      <pc:sldChg chg="modSp mod modCm">
        <pc:chgData name="Hanner, Olsen" userId="8f966b24-7479-4073-89bd-2f70180eddce" providerId="ADAL" clId="{C62DD729-1F19-42CA-ADC6-27BC91FF172A}" dt="2023-08-21T15:30:51.901" v="717" actId="1076"/>
        <pc:sldMkLst>
          <pc:docMk/>
          <pc:sldMk cId="2003946249" sldId="353"/>
        </pc:sldMkLst>
        <pc:spChg chg="mod">
          <ac:chgData name="Hanner, Olsen" userId="8f966b24-7479-4073-89bd-2f70180eddce" providerId="ADAL" clId="{C62DD729-1F19-42CA-ADC6-27BC91FF172A}" dt="2023-08-21T15:30:51.901" v="717" actId="1076"/>
          <ac:spMkLst>
            <pc:docMk/>
            <pc:sldMk cId="2003946249" sldId="353"/>
            <ac:spMk id="6" creationId="{D7655AFE-B313-2B11-D4F3-3CF4195BE833}"/>
          </ac:spMkLst>
        </pc:spChg>
        <pc:spChg chg="mod">
          <ac:chgData name="Hanner, Olsen" userId="8f966b24-7479-4073-89bd-2f70180eddce" providerId="ADAL" clId="{C62DD729-1F19-42CA-ADC6-27BC91FF172A}" dt="2023-08-08T16:21:12.755" v="261" actId="1076"/>
          <ac:spMkLst>
            <pc:docMk/>
            <pc:sldMk cId="2003946249" sldId="353"/>
            <ac:spMk id="12" creationId="{3862842A-EAC4-C115-2F36-83D77BEE1E0E}"/>
          </ac:spMkLst>
        </pc:spChg>
        <pc:spChg chg="mod">
          <ac:chgData name="Hanner, Olsen" userId="8f966b24-7479-4073-89bd-2f70180eddce" providerId="ADAL" clId="{C62DD729-1F19-42CA-ADC6-27BC91FF172A}" dt="2023-08-08T16:21:18.005" v="262" actId="1076"/>
          <ac:spMkLst>
            <pc:docMk/>
            <pc:sldMk cId="2003946249" sldId="353"/>
            <ac:spMk id="17" creationId="{B5138D57-81A7-9062-3037-7FA0E56333ED}"/>
          </ac:spMkLst>
        </pc:spChg>
        <pc:graphicFrameChg chg="mod">
          <ac:chgData name="Hanner, Olsen" userId="8f966b24-7479-4073-89bd-2f70180eddce" providerId="ADAL" clId="{C62DD729-1F19-42CA-ADC6-27BC91FF172A}" dt="2023-08-08T16:22:22.803" v="274"/>
          <ac:graphicFrameMkLst>
            <pc:docMk/>
            <pc:sldMk cId="2003946249" sldId="353"/>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C62DD729-1F19-42CA-ADC6-27BC91FF172A}" dt="2023-08-21T15:30:45.219" v="714"/>
              <pc2:cmMkLst xmlns:pc2="http://schemas.microsoft.com/office/powerpoint/2019/9/main/command">
                <pc:docMk/>
                <pc:sldMk cId="2003946249" sldId="353"/>
                <pc2:cmMk id="{88B43C14-1D72-40AD-B458-90851243EC1C}"/>
              </pc2:cmMkLst>
            </pc226:cmChg>
          </p:ext>
        </pc:extLst>
      </pc:sldChg>
      <pc:sldChg chg="addSp delSp modSp mod">
        <pc:chgData name="Hanner, Olsen" userId="8f966b24-7479-4073-89bd-2f70180eddce" providerId="ADAL" clId="{C62DD729-1F19-42CA-ADC6-27BC91FF172A}" dt="2023-08-08T16:23:38.499" v="300" actId="20577"/>
        <pc:sldMkLst>
          <pc:docMk/>
          <pc:sldMk cId="2242751583" sldId="354"/>
        </pc:sldMkLst>
        <pc:spChg chg="mod">
          <ac:chgData name="Hanner, Olsen" userId="8f966b24-7479-4073-89bd-2f70180eddce" providerId="ADAL" clId="{C62DD729-1F19-42CA-ADC6-27BC91FF172A}" dt="2023-08-08T16:22:58.727" v="287"/>
          <ac:spMkLst>
            <pc:docMk/>
            <pc:sldMk cId="2242751583" sldId="354"/>
            <ac:spMk id="3" creationId="{19AC604F-7966-E1C8-C07C-356310D5E560}"/>
          </ac:spMkLst>
        </pc:spChg>
        <pc:spChg chg="del">
          <ac:chgData name="Hanner, Olsen" userId="8f966b24-7479-4073-89bd-2f70180eddce" providerId="ADAL" clId="{C62DD729-1F19-42CA-ADC6-27BC91FF172A}" dt="2023-08-08T16:22:39.637" v="275" actId="478"/>
          <ac:spMkLst>
            <pc:docMk/>
            <pc:sldMk cId="2242751583" sldId="354"/>
            <ac:spMk id="5" creationId="{A507C673-A6A5-2CDC-5966-79F8F936951D}"/>
          </ac:spMkLst>
        </pc:spChg>
        <pc:spChg chg="mod">
          <ac:chgData name="Hanner, Olsen" userId="8f966b24-7479-4073-89bd-2f70180eddce" providerId="ADAL" clId="{C62DD729-1F19-42CA-ADC6-27BC91FF172A}" dt="2023-08-08T16:22:58.727" v="287"/>
          <ac:spMkLst>
            <pc:docMk/>
            <pc:sldMk cId="2242751583" sldId="354"/>
            <ac:spMk id="6" creationId="{85C7B18C-1266-EC86-4B66-6B3F4C8E169D}"/>
          </ac:spMkLst>
        </pc:spChg>
        <pc:spChg chg="mod">
          <ac:chgData name="Hanner, Olsen" userId="8f966b24-7479-4073-89bd-2f70180eddce" providerId="ADAL" clId="{C62DD729-1F19-42CA-ADC6-27BC91FF172A}" dt="2023-08-08T16:22:58.727" v="287"/>
          <ac:spMkLst>
            <pc:docMk/>
            <pc:sldMk cId="2242751583" sldId="354"/>
            <ac:spMk id="7" creationId="{8019A6FB-5C20-9114-4048-F5ED560A577F}"/>
          </ac:spMkLst>
        </pc:spChg>
        <pc:spChg chg="mod">
          <ac:chgData name="Hanner, Olsen" userId="8f966b24-7479-4073-89bd-2f70180eddce" providerId="ADAL" clId="{C62DD729-1F19-42CA-ADC6-27BC91FF172A}" dt="2023-08-08T16:22:58.727" v="287"/>
          <ac:spMkLst>
            <pc:docMk/>
            <pc:sldMk cId="2242751583" sldId="354"/>
            <ac:spMk id="8" creationId="{4B4615FC-B0E6-6B83-DBA5-7B32622CA5CD}"/>
          </ac:spMkLst>
        </pc:spChg>
        <pc:spChg chg="mod">
          <ac:chgData name="Hanner, Olsen" userId="8f966b24-7479-4073-89bd-2f70180eddce" providerId="ADAL" clId="{C62DD729-1F19-42CA-ADC6-27BC91FF172A}" dt="2023-08-08T16:22:58.727" v="287"/>
          <ac:spMkLst>
            <pc:docMk/>
            <pc:sldMk cId="2242751583" sldId="354"/>
            <ac:spMk id="9" creationId="{4B54EAF5-B1B7-7C0D-907C-851D73EC2632}"/>
          </ac:spMkLst>
        </pc:spChg>
        <pc:spChg chg="mod">
          <ac:chgData name="Hanner, Olsen" userId="8f966b24-7479-4073-89bd-2f70180eddce" providerId="ADAL" clId="{C62DD729-1F19-42CA-ADC6-27BC91FF172A}" dt="2023-08-08T16:22:58.727" v="287"/>
          <ac:spMkLst>
            <pc:docMk/>
            <pc:sldMk cId="2242751583" sldId="354"/>
            <ac:spMk id="10" creationId="{86C67A43-4385-8597-3E63-1D5C95C33696}"/>
          </ac:spMkLst>
        </pc:spChg>
        <pc:spChg chg="mod">
          <ac:chgData name="Hanner, Olsen" userId="8f966b24-7479-4073-89bd-2f70180eddce" providerId="ADAL" clId="{C62DD729-1F19-42CA-ADC6-27BC91FF172A}" dt="2023-08-08T16:22:58.727" v="287"/>
          <ac:spMkLst>
            <pc:docMk/>
            <pc:sldMk cId="2242751583" sldId="354"/>
            <ac:spMk id="11" creationId="{5376D841-EDD6-F4B1-AD1E-7C1FABAF08A3}"/>
          </ac:spMkLst>
        </pc:spChg>
        <pc:spChg chg="add mod">
          <ac:chgData name="Hanner, Olsen" userId="8f966b24-7479-4073-89bd-2f70180eddce" providerId="ADAL" clId="{C62DD729-1F19-42CA-ADC6-27BC91FF172A}" dt="2023-08-08T16:23:25.428" v="294" actId="255"/>
          <ac:spMkLst>
            <pc:docMk/>
            <pc:sldMk cId="2242751583" sldId="354"/>
            <ac:spMk id="12" creationId="{6F3696FE-2774-EB66-90C6-B62F2332559A}"/>
          </ac:spMkLst>
        </pc:spChg>
        <pc:spChg chg="add mod">
          <ac:chgData name="Hanner, Olsen" userId="8f966b24-7479-4073-89bd-2f70180eddce" providerId="ADAL" clId="{C62DD729-1F19-42CA-ADC6-27BC91FF172A}" dt="2023-08-08T16:23:25.428" v="294" actId="255"/>
          <ac:spMkLst>
            <pc:docMk/>
            <pc:sldMk cId="2242751583" sldId="354"/>
            <ac:spMk id="13" creationId="{9F1F58A0-DB24-4FD2-FE6C-4F0AFFC41DB3}"/>
          </ac:spMkLst>
        </pc:spChg>
        <pc:spChg chg="add mod">
          <ac:chgData name="Hanner, Olsen" userId="8f966b24-7479-4073-89bd-2f70180eddce" providerId="ADAL" clId="{C62DD729-1F19-42CA-ADC6-27BC91FF172A}" dt="2023-08-08T16:23:25.428" v="294" actId="255"/>
          <ac:spMkLst>
            <pc:docMk/>
            <pc:sldMk cId="2242751583" sldId="354"/>
            <ac:spMk id="14" creationId="{C772E5E8-5D98-A313-C30C-B20D997442D9}"/>
          </ac:spMkLst>
        </pc:spChg>
        <pc:spChg chg="add mod">
          <ac:chgData name="Hanner, Olsen" userId="8f966b24-7479-4073-89bd-2f70180eddce" providerId="ADAL" clId="{C62DD729-1F19-42CA-ADC6-27BC91FF172A}" dt="2023-08-08T16:23:25.428" v="294" actId="255"/>
          <ac:spMkLst>
            <pc:docMk/>
            <pc:sldMk cId="2242751583" sldId="354"/>
            <ac:spMk id="15" creationId="{7CDC73CF-1C2A-0152-1F35-D835E47113DA}"/>
          </ac:spMkLst>
        </pc:spChg>
        <pc:spChg chg="add mod">
          <ac:chgData name="Hanner, Olsen" userId="8f966b24-7479-4073-89bd-2f70180eddce" providerId="ADAL" clId="{C62DD729-1F19-42CA-ADC6-27BC91FF172A}" dt="2023-08-08T16:23:25.428" v="294" actId="255"/>
          <ac:spMkLst>
            <pc:docMk/>
            <pc:sldMk cId="2242751583" sldId="354"/>
            <ac:spMk id="16" creationId="{C643E1A3-F9B2-A491-0AFC-68378FCAE36C}"/>
          </ac:spMkLst>
        </pc:spChg>
        <pc:spChg chg="add mod">
          <ac:chgData name="Hanner, Olsen" userId="8f966b24-7479-4073-89bd-2f70180eddce" providerId="ADAL" clId="{C62DD729-1F19-42CA-ADC6-27BC91FF172A}" dt="2023-08-08T16:23:14.829" v="291" actId="2711"/>
          <ac:spMkLst>
            <pc:docMk/>
            <pc:sldMk cId="2242751583" sldId="354"/>
            <ac:spMk id="17" creationId="{CA064406-7F28-49C4-F35A-6AB3A0726330}"/>
          </ac:spMkLst>
        </pc:spChg>
        <pc:spChg chg="mod">
          <ac:chgData name="Hanner, Olsen" userId="8f966b24-7479-4073-89bd-2f70180eddce" providerId="ADAL" clId="{C62DD729-1F19-42CA-ADC6-27BC91FF172A}" dt="2023-08-08T16:23:38.499" v="300" actId="20577"/>
          <ac:spMkLst>
            <pc:docMk/>
            <pc:sldMk cId="2242751583" sldId="354"/>
            <ac:spMk id="18" creationId="{14C4413A-939B-4AF8-B9BC-3C820EBA3645}"/>
          </ac:spMkLst>
        </pc:spChg>
        <pc:spChg chg="add mod">
          <ac:chgData name="Hanner, Olsen" userId="8f966b24-7479-4073-89bd-2f70180eddce" providerId="ADAL" clId="{C62DD729-1F19-42CA-ADC6-27BC91FF172A}" dt="2023-08-08T16:23:16.521" v="292" actId="571"/>
          <ac:spMkLst>
            <pc:docMk/>
            <pc:sldMk cId="2242751583" sldId="354"/>
            <ac:spMk id="20" creationId="{A1D063C2-76AE-D415-B508-C9EDDD4BD11F}"/>
          </ac:spMkLst>
        </pc:spChg>
        <pc:spChg chg="add mod">
          <ac:chgData name="Hanner, Olsen" userId="8f966b24-7479-4073-89bd-2f70180eddce" providerId="ADAL" clId="{C62DD729-1F19-42CA-ADC6-27BC91FF172A}" dt="2023-08-08T16:23:16.521" v="292" actId="571"/>
          <ac:spMkLst>
            <pc:docMk/>
            <pc:sldMk cId="2242751583" sldId="354"/>
            <ac:spMk id="21" creationId="{B7CBDBFB-6D0F-D0A5-2605-BCD6D615158B}"/>
          </ac:spMkLst>
        </pc:spChg>
        <pc:spChg chg="add mod">
          <ac:chgData name="Hanner, Olsen" userId="8f966b24-7479-4073-89bd-2f70180eddce" providerId="ADAL" clId="{C62DD729-1F19-42CA-ADC6-27BC91FF172A}" dt="2023-08-08T16:23:16.521" v="292" actId="571"/>
          <ac:spMkLst>
            <pc:docMk/>
            <pc:sldMk cId="2242751583" sldId="354"/>
            <ac:spMk id="22" creationId="{EC1EB03E-0858-4174-B70E-E273F01D1F3C}"/>
          </ac:spMkLst>
        </pc:spChg>
        <pc:spChg chg="add mod">
          <ac:chgData name="Hanner, Olsen" userId="8f966b24-7479-4073-89bd-2f70180eddce" providerId="ADAL" clId="{C62DD729-1F19-42CA-ADC6-27BC91FF172A}" dt="2023-08-08T16:23:16.521" v="292" actId="571"/>
          <ac:spMkLst>
            <pc:docMk/>
            <pc:sldMk cId="2242751583" sldId="354"/>
            <ac:spMk id="23" creationId="{4383E65A-1C8C-E3BD-258C-61878BF86087}"/>
          </ac:spMkLst>
        </pc:spChg>
        <pc:spChg chg="add mod">
          <ac:chgData name="Hanner, Olsen" userId="8f966b24-7479-4073-89bd-2f70180eddce" providerId="ADAL" clId="{C62DD729-1F19-42CA-ADC6-27BC91FF172A}" dt="2023-08-08T16:23:16.521" v="292" actId="571"/>
          <ac:spMkLst>
            <pc:docMk/>
            <pc:sldMk cId="2242751583" sldId="354"/>
            <ac:spMk id="24" creationId="{0280B133-97DA-72BF-9669-6D8F382DD883}"/>
          </ac:spMkLst>
        </pc:spChg>
        <pc:spChg chg="mod">
          <ac:chgData name="Hanner, Olsen" userId="8f966b24-7479-4073-89bd-2f70180eddce" providerId="ADAL" clId="{C62DD729-1F19-42CA-ADC6-27BC91FF172A}" dt="2023-08-08T16:22:47.302" v="286" actId="20577"/>
          <ac:spMkLst>
            <pc:docMk/>
            <pc:sldMk cId="2242751583" sldId="354"/>
            <ac:spMk id="1046" creationId="{8A57591F-F75D-FBB3-BD7E-757A1AFC2F44}"/>
          </ac:spMkLst>
        </pc:spChg>
        <pc:grpChg chg="add mod">
          <ac:chgData name="Hanner, Olsen" userId="8f966b24-7479-4073-89bd-2f70180eddce" providerId="ADAL" clId="{C62DD729-1F19-42CA-ADC6-27BC91FF172A}" dt="2023-08-08T16:22:58.727" v="287"/>
          <ac:grpSpMkLst>
            <pc:docMk/>
            <pc:sldMk cId="2242751583" sldId="354"/>
            <ac:grpSpMk id="2" creationId="{A86BF74F-A978-9A0B-E9DC-BF6284737965}"/>
          </ac:grpSpMkLst>
        </pc:grpChg>
        <pc:cxnChg chg="add mod">
          <ac:chgData name="Hanner, Olsen" userId="8f966b24-7479-4073-89bd-2f70180eddce" providerId="ADAL" clId="{C62DD729-1F19-42CA-ADC6-27BC91FF172A}" dt="2023-08-08T16:22:58.727" v="287"/>
          <ac:cxnSpMkLst>
            <pc:docMk/>
            <pc:sldMk cId="2242751583" sldId="354"/>
            <ac:cxnSpMk id="19" creationId="{6EE879C5-A687-3DB1-1F8A-5466F9A083C7}"/>
          </ac:cxnSpMkLst>
        </pc:cxnChg>
      </pc:sldChg>
      <pc:sldChg chg="modSp mod modNotesTx">
        <pc:chgData name="Hanner, Olsen" userId="8f966b24-7479-4073-89bd-2f70180eddce" providerId="ADAL" clId="{C62DD729-1F19-42CA-ADC6-27BC91FF172A}" dt="2023-08-08T17:18:05.050" v="543" actId="1076"/>
        <pc:sldMkLst>
          <pc:docMk/>
          <pc:sldMk cId="2500912281" sldId="356"/>
        </pc:sldMkLst>
        <pc:spChg chg="mod">
          <ac:chgData name="Hanner, Olsen" userId="8f966b24-7479-4073-89bd-2f70180eddce" providerId="ADAL" clId="{C62DD729-1F19-42CA-ADC6-27BC91FF172A}" dt="2023-08-08T17:18:00.858" v="542" actId="1076"/>
          <ac:spMkLst>
            <pc:docMk/>
            <pc:sldMk cId="2500912281" sldId="356"/>
            <ac:spMk id="9" creationId="{AB813A57-E925-1839-1906-37E7BA585CAE}"/>
          </ac:spMkLst>
        </pc:spChg>
        <pc:spChg chg="mod">
          <ac:chgData name="Hanner, Olsen" userId="8f966b24-7479-4073-89bd-2f70180eddce" providerId="ADAL" clId="{C62DD729-1F19-42CA-ADC6-27BC91FF172A}" dt="2023-08-08T17:18:05.050" v="543" actId="1076"/>
          <ac:spMkLst>
            <pc:docMk/>
            <pc:sldMk cId="2500912281" sldId="356"/>
            <ac:spMk id="17" creationId="{B5138D57-81A7-9062-3037-7FA0E56333ED}"/>
          </ac:spMkLst>
        </pc:spChg>
      </pc:sldChg>
      <pc:sldChg chg="del">
        <pc:chgData name="Hanner, Olsen" userId="8f966b24-7479-4073-89bd-2f70180eddce" providerId="ADAL" clId="{C62DD729-1F19-42CA-ADC6-27BC91FF172A}" dt="2023-08-08T17:18:15.368" v="544" actId="18676"/>
        <pc:sldMkLst>
          <pc:docMk/>
          <pc:sldMk cId="1319658765" sldId="358"/>
        </pc:sldMkLst>
      </pc:sldChg>
      <pc:sldChg chg="del">
        <pc:chgData name="Hanner, Olsen" userId="8f966b24-7479-4073-89bd-2f70180eddce" providerId="ADAL" clId="{C62DD729-1F19-42CA-ADC6-27BC91FF172A}" dt="2023-08-08T17:18:15.368" v="544" actId="18676"/>
        <pc:sldMkLst>
          <pc:docMk/>
          <pc:sldMk cId="3319088865" sldId="359"/>
        </pc:sldMkLst>
      </pc:sldChg>
      <pc:sldChg chg="del">
        <pc:chgData name="Hanner, Olsen" userId="8f966b24-7479-4073-89bd-2f70180eddce" providerId="ADAL" clId="{C62DD729-1F19-42CA-ADC6-27BC91FF172A}" dt="2023-08-08T17:18:15.368" v="544" actId="18676"/>
        <pc:sldMkLst>
          <pc:docMk/>
          <pc:sldMk cId="1687455885" sldId="360"/>
        </pc:sldMkLst>
      </pc:sldChg>
      <pc:sldChg chg="del">
        <pc:chgData name="Hanner, Olsen" userId="8f966b24-7479-4073-89bd-2f70180eddce" providerId="ADAL" clId="{C62DD729-1F19-42CA-ADC6-27BC91FF172A}" dt="2023-08-08T17:18:15.368" v="544" actId="18676"/>
        <pc:sldMkLst>
          <pc:docMk/>
          <pc:sldMk cId="737524450" sldId="361"/>
        </pc:sldMkLst>
      </pc:sldChg>
      <pc:sldChg chg="del">
        <pc:chgData name="Hanner, Olsen" userId="8f966b24-7479-4073-89bd-2f70180eddce" providerId="ADAL" clId="{C62DD729-1F19-42CA-ADC6-27BC91FF172A}" dt="2023-08-08T17:18:15.368" v="544" actId="18676"/>
        <pc:sldMkLst>
          <pc:docMk/>
          <pc:sldMk cId="3263509718" sldId="362"/>
        </pc:sldMkLst>
      </pc:sldChg>
      <pc:sldChg chg="del">
        <pc:chgData name="Hanner, Olsen" userId="8f966b24-7479-4073-89bd-2f70180eddce" providerId="ADAL" clId="{C62DD729-1F19-42CA-ADC6-27BC91FF172A}" dt="2023-08-08T17:18:15.368" v="544" actId="18676"/>
        <pc:sldMkLst>
          <pc:docMk/>
          <pc:sldMk cId="1570032529" sldId="363"/>
        </pc:sldMkLst>
      </pc:sldChg>
      <pc:sldChg chg="del">
        <pc:chgData name="Hanner, Olsen" userId="8f966b24-7479-4073-89bd-2f70180eddce" providerId="ADAL" clId="{C62DD729-1F19-42CA-ADC6-27BC91FF172A}" dt="2023-08-08T17:18:15.368" v="544" actId="18676"/>
        <pc:sldMkLst>
          <pc:docMk/>
          <pc:sldMk cId="1612586283" sldId="364"/>
        </pc:sldMkLst>
      </pc:sldChg>
      <pc:sldChg chg="del">
        <pc:chgData name="Hanner, Olsen" userId="8f966b24-7479-4073-89bd-2f70180eddce" providerId="ADAL" clId="{C62DD729-1F19-42CA-ADC6-27BC91FF172A}" dt="2023-08-08T17:18:15.368" v="544" actId="18676"/>
        <pc:sldMkLst>
          <pc:docMk/>
          <pc:sldMk cId="2224417355" sldId="365"/>
        </pc:sldMkLst>
      </pc:sldChg>
      <pc:sldChg chg="del">
        <pc:chgData name="Hanner, Olsen" userId="8f966b24-7479-4073-89bd-2f70180eddce" providerId="ADAL" clId="{C62DD729-1F19-42CA-ADC6-27BC91FF172A}" dt="2023-08-08T17:18:15.368" v="544" actId="18676"/>
        <pc:sldMkLst>
          <pc:docMk/>
          <pc:sldMk cId="3598518493" sldId="366"/>
        </pc:sldMkLst>
      </pc:sldChg>
      <pc:sldChg chg="del">
        <pc:chgData name="Hanner, Olsen" userId="8f966b24-7479-4073-89bd-2f70180eddce" providerId="ADAL" clId="{C62DD729-1F19-42CA-ADC6-27BC91FF172A}" dt="2023-08-08T17:18:15.368" v="544" actId="18676"/>
        <pc:sldMkLst>
          <pc:docMk/>
          <pc:sldMk cId="3869498450" sldId="367"/>
        </pc:sldMkLst>
      </pc:sldChg>
      <pc:sldChg chg="del">
        <pc:chgData name="Hanner, Olsen" userId="8f966b24-7479-4073-89bd-2f70180eddce" providerId="ADAL" clId="{C62DD729-1F19-42CA-ADC6-27BC91FF172A}" dt="2023-08-08T17:18:15.368" v="544" actId="18676"/>
        <pc:sldMkLst>
          <pc:docMk/>
          <pc:sldMk cId="3255498171" sldId="368"/>
        </pc:sldMkLst>
      </pc:sldChg>
      <pc:sldChg chg="del">
        <pc:chgData name="Hanner, Olsen" userId="8f966b24-7479-4073-89bd-2f70180eddce" providerId="ADAL" clId="{C62DD729-1F19-42CA-ADC6-27BC91FF172A}" dt="2023-08-08T17:18:15.368" v="544" actId="18676"/>
        <pc:sldMkLst>
          <pc:docMk/>
          <pc:sldMk cId="2993174370" sldId="369"/>
        </pc:sldMkLst>
      </pc:sldChg>
      <pc:sldChg chg="modSp mod">
        <pc:chgData name="Hanner, Olsen" userId="8f966b24-7479-4073-89bd-2f70180eddce" providerId="ADAL" clId="{C62DD729-1F19-42CA-ADC6-27BC91FF172A}" dt="2023-08-08T16:28:41.396" v="341" actId="20577"/>
        <pc:sldMkLst>
          <pc:docMk/>
          <pc:sldMk cId="1060057982" sldId="371"/>
        </pc:sldMkLst>
        <pc:spChg chg="mod">
          <ac:chgData name="Hanner, Olsen" userId="8f966b24-7479-4073-89bd-2f70180eddce" providerId="ADAL" clId="{C62DD729-1F19-42CA-ADC6-27BC91FF172A}" dt="2023-08-08T16:28:41.396" v="341" actId="20577"/>
          <ac:spMkLst>
            <pc:docMk/>
            <pc:sldMk cId="1060057982" sldId="371"/>
            <ac:spMk id="7" creationId="{B1EDAD82-D4EB-D2C2-3FF3-C2BDAB42AC5E}"/>
          </ac:spMkLst>
        </pc:spChg>
      </pc:sldChg>
      <pc:sldChg chg="modSp mod">
        <pc:chgData name="Hanner, Olsen" userId="8f966b24-7479-4073-89bd-2f70180eddce" providerId="ADAL" clId="{C62DD729-1F19-42CA-ADC6-27BC91FF172A}" dt="2023-08-08T17:10:15.688" v="498" actId="20577"/>
        <pc:sldMkLst>
          <pc:docMk/>
          <pc:sldMk cId="1966828622" sldId="372"/>
        </pc:sldMkLst>
        <pc:spChg chg="mod">
          <ac:chgData name="Hanner, Olsen" userId="8f966b24-7479-4073-89bd-2f70180eddce" providerId="ADAL" clId="{C62DD729-1F19-42CA-ADC6-27BC91FF172A}" dt="2023-08-08T17:10:15.688" v="498" actId="20577"/>
          <ac:spMkLst>
            <pc:docMk/>
            <pc:sldMk cId="1966828622" sldId="372"/>
            <ac:spMk id="7" creationId="{B2F300F2-3B8E-7ACD-861A-468A0CC75795}"/>
          </ac:spMkLst>
        </pc:spChg>
        <pc:graphicFrameChg chg="mod">
          <ac:chgData name="Hanner, Olsen" userId="8f966b24-7479-4073-89bd-2f70180eddce" providerId="ADAL" clId="{C62DD729-1F19-42CA-ADC6-27BC91FF172A}" dt="2023-08-08T17:10:07.931" v="492" actId="20577"/>
          <ac:graphicFrameMkLst>
            <pc:docMk/>
            <pc:sldMk cId="1966828622" sldId="372"/>
            <ac:graphicFrameMk id="6" creationId="{BD30A0D5-139A-4E34-DFD3-D229481B001F}"/>
          </ac:graphicFrameMkLst>
        </pc:graphicFrameChg>
      </pc:sldChg>
      <pc:sldChg chg="modSp mod ord modNotesTx">
        <pc:chgData name="Hanner, Olsen" userId="8f966b24-7479-4073-89bd-2f70180eddce" providerId="ADAL" clId="{C62DD729-1F19-42CA-ADC6-27BC91FF172A}" dt="2023-08-21T15:31:23.443" v="719"/>
        <pc:sldMkLst>
          <pc:docMk/>
          <pc:sldMk cId="3118051167" sldId="373"/>
        </pc:sldMkLst>
        <pc:spChg chg="mod">
          <ac:chgData name="Hanner, Olsen" userId="8f966b24-7479-4073-89bd-2f70180eddce" providerId="ADAL" clId="{C62DD729-1F19-42CA-ADC6-27BC91FF172A}" dt="2023-08-08T16:35:07.899" v="392" actId="1076"/>
          <ac:spMkLst>
            <pc:docMk/>
            <pc:sldMk cId="3118051167" sldId="373"/>
            <ac:spMk id="13" creationId="{AA179544-E815-0FBA-A517-47620A3C32AA}"/>
          </ac:spMkLst>
        </pc:spChg>
        <pc:spChg chg="mod">
          <ac:chgData name="Hanner, Olsen" userId="8f966b24-7479-4073-89bd-2f70180eddce" providerId="ADAL" clId="{C62DD729-1F19-42CA-ADC6-27BC91FF172A}" dt="2023-08-08T16:34:53.671" v="388" actId="1076"/>
          <ac:spMkLst>
            <pc:docMk/>
            <pc:sldMk cId="3118051167" sldId="373"/>
            <ac:spMk id="14" creationId="{63F47059-BCF2-5A7A-B14C-FD864E6342A3}"/>
          </ac:spMkLst>
        </pc:spChg>
        <pc:spChg chg="mod">
          <ac:chgData name="Hanner, Olsen" userId="8f966b24-7479-4073-89bd-2f70180eddce" providerId="ADAL" clId="{C62DD729-1F19-42CA-ADC6-27BC91FF172A}" dt="2023-08-08T17:07:28.821" v="399" actId="1076"/>
          <ac:spMkLst>
            <pc:docMk/>
            <pc:sldMk cId="3118051167" sldId="373"/>
            <ac:spMk id="16" creationId="{47594360-91F6-03DF-9B53-4C4397AED035}"/>
          </ac:spMkLst>
        </pc:spChg>
        <pc:spChg chg="mod">
          <ac:chgData name="Hanner, Olsen" userId="8f966b24-7479-4073-89bd-2f70180eddce" providerId="ADAL" clId="{C62DD729-1F19-42CA-ADC6-27BC91FF172A}" dt="2023-08-08T17:08:22.723" v="480" actId="20577"/>
          <ac:spMkLst>
            <pc:docMk/>
            <pc:sldMk cId="3118051167" sldId="373"/>
            <ac:spMk id="17" creationId="{1C81D9E2-FF61-D65D-A00C-854B046D0788}"/>
          </ac:spMkLst>
        </pc:spChg>
        <pc:graphicFrameChg chg="mod">
          <ac:chgData name="Hanner, Olsen" userId="8f966b24-7479-4073-89bd-2f70180eddce" providerId="ADAL" clId="{C62DD729-1F19-42CA-ADC6-27BC91FF172A}" dt="2023-08-08T16:35:32.285" v="398"/>
          <ac:graphicFrameMkLst>
            <pc:docMk/>
            <pc:sldMk cId="3118051167" sldId="373"/>
            <ac:graphicFrameMk id="12" creationId="{853F8A07-6275-EA5D-975B-B658DCDC2F08}"/>
          </ac:graphicFrameMkLst>
        </pc:graphicFrameChg>
      </pc:sldChg>
      <pc:sldChg chg="modSp mod">
        <pc:chgData name="Hanner, Olsen" userId="8f966b24-7479-4073-89bd-2f70180eddce" providerId="ADAL" clId="{C62DD729-1F19-42CA-ADC6-27BC91FF172A}" dt="2023-08-08T16:27:32.360" v="331" actId="255"/>
        <pc:sldMkLst>
          <pc:docMk/>
          <pc:sldMk cId="3441260051" sldId="374"/>
        </pc:sldMkLst>
        <pc:graphicFrameChg chg="mod">
          <ac:chgData name="Hanner, Olsen" userId="8f966b24-7479-4073-89bd-2f70180eddce" providerId="ADAL" clId="{C62DD729-1F19-42CA-ADC6-27BC91FF172A}" dt="2023-08-08T16:27:32.360" v="331" actId="255"/>
          <ac:graphicFrameMkLst>
            <pc:docMk/>
            <pc:sldMk cId="3441260051" sldId="374"/>
            <ac:graphicFrameMk id="4" creationId="{8B845348-FA60-A4FA-AD65-051557026501}"/>
          </ac:graphicFrameMkLst>
        </pc:graphicFrameChg>
      </pc:sldChg>
      <pc:sldChg chg="modSp del mod">
        <pc:chgData name="Hanner, Olsen" userId="8f966b24-7479-4073-89bd-2f70180eddce" providerId="ADAL" clId="{C62DD729-1F19-42CA-ADC6-27BC91FF172A}" dt="2023-08-21T15:30:19.956" v="713" actId="2696"/>
        <pc:sldMkLst>
          <pc:docMk/>
          <pc:sldMk cId="2073899327" sldId="375"/>
        </pc:sldMkLst>
        <pc:graphicFrameChg chg="mod">
          <ac:chgData name="Hanner, Olsen" userId="8f966b24-7479-4073-89bd-2f70180eddce" providerId="ADAL" clId="{C62DD729-1F19-42CA-ADC6-27BC91FF172A}" dt="2023-08-08T16:13:40.696" v="166"/>
          <ac:graphicFrameMkLst>
            <pc:docMk/>
            <pc:sldMk cId="2073899327" sldId="375"/>
            <ac:graphicFrameMk id="4" creationId="{6C85234A-4182-EA8F-4C7F-42013E4425FC}"/>
          </ac:graphicFrameMkLst>
        </pc:graphicFrameChg>
      </pc:sldChg>
      <pc:sldChg chg="addSp delSp modSp new mod modNotesTx">
        <pc:chgData name="Hanner, Olsen" userId="8f966b24-7479-4073-89bd-2f70180eddce" providerId="ADAL" clId="{C62DD729-1F19-42CA-ADC6-27BC91FF172A}" dt="2023-08-21T15:28:02.109" v="693" actId="27918"/>
        <pc:sldMkLst>
          <pc:docMk/>
          <pc:sldMk cId="4118025277" sldId="376"/>
        </pc:sldMkLst>
        <pc:spChg chg="del">
          <ac:chgData name="Hanner, Olsen" userId="8f966b24-7479-4073-89bd-2f70180eddce" providerId="ADAL" clId="{C62DD729-1F19-42CA-ADC6-27BC91FF172A}" dt="2023-08-21T15:18:51.322" v="644" actId="478"/>
          <ac:spMkLst>
            <pc:docMk/>
            <pc:sldMk cId="4118025277" sldId="376"/>
            <ac:spMk id="2" creationId="{8714FCB6-85B3-4ABB-F663-FFB895651E23}"/>
          </ac:spMkLst>
        </pc:spChg>
        <pc:spChg chg="del">
          <ac:chgData name="Hanner, Olsen" userId="8f966b24-7479-4073-89bd-2f70180eddce" providerId="ADAL" clId="{C62DD729-1F19-42CA-ADC6-27BC91FF172A}" dt="2023-08-21T15:18:52.066" v="645" actId="478"/>
          <ac:spMkLst>
            <pc:docMk/>
            <pc:sldMk cId="4118025277" sldId="376"/>
            <ac:spMk id="3" creationId="{85516798-A2CD-BC9E-D05D-93EB722319EF}"/>
          </ac:spMkLst>
        </pc:spChg>
        <pc:spChg chg="add mod">
          <ac:chgData name="Hanner, Olsen" userId="8f966b24-7479-4073-89bd-2f70180eddce" providerId="ADAL" clId="{C62DD729-1F19-42CA-ADC6-27BC91FF172A}" dt="2023-08-21T15:18:59.149" v="646"/>
          <ac:spMkLst>
            <pc:docMk/>
            <pc:sldMk cId="4118025277" sldId="376"/>
            <ac:spMk id="5" creationId="{6F37EA65-26C3-F2D4-98AF-363786496B32}"/>
          </ac:spMkLst>
        </pc:spChg>
        <pc:spChg chg="add mod">
          <ac:chgData name="Hanner, Olsen" userId="8f966b24-7479-4073-89bd-2f70180eddce" providerId="ADAL" clId="{C62DD729-1F19-42CA-ADC6-27BC91FF172A}" dt="2023-08-21T15:18:59.149" v="646"/>
          <ac:spMkLst>
            <pc:docMk/>
            <pc:sldMk cId="4118025277" sldId="376"/>
            <ac:spMk id="6" creationId="{23EFA3DF-ADA5-930A-3584-1C901D741E4A}"/>
          </ac:spMkLst>
        </pc:spChg>
        <pc:graphicFrameChg chg="add mod">
          <ac:chgData name="Hanner, Olsen" userId="8f966b24-7479-4073-89bd-2f70180eddce" providerId="ADAL" clId="{C62DD729-1F19-42CA-ADC6-27BC91FF172A}" dt="2023-08-21T15:27:57.352" v="691" actId="1076"/>
          <ac:graphicFrameMkLst>
            <pc:docMk/>
            <pc:sldMk cId="4118025277" sldId="376"/>
            <ac:graphicFrameMk id="4" creationId="{4B035DFE-75CC-7A72-E883-5A7AF52E4578}"/>
          </ac:graphicFrameMkLst>
        </pc:graphicFrameChg>
      </pc:sldChg>
    </pc:docChg>
  </pc:docChgLst>
  <pc:docChgLst>
    <pc:chgData name="McFarland, Annette (CNTR)" userId="e93d1f50-85ab-41a8-a34a-185a53159573" providerId="ADAL" clId="{1BF4692A-8E19-4669-9374-923FE033C270}"/>
    <pc:docChg chg="undo redo custSel modSld sldOrd modMainMaster">
      <pc:chgData name="McFarland, Annette (CNTR)" userId="e93d1f50-85ab-41a8-a34a-185a53159573" providerId="ADAL" clId="{1BF4692A-8E19-4669-9374-923FE033C270}" dt="2023-04-21T15:50:30.854" v="7565" actId="20577"/>
      <pc:docMkLst>
        <pc:docMk/>
      </pc:docMkLst>
      <pc:sldChg chg="modSp mod">
        <pc:chgData name="McFarland, Annette (CNTR)" userId="e93d1f50-85ab-41a8-a34a-185a53159573" providerId="ADAL" clId="{1BF4692A-8E19-4669-9374-923FE033C270}" dt="2023-04-19T20:16:05.014" v="7" actId="14100"/>
        <pc:sldMkLst>
          <pc:docMk/>
          <pc:sldMk cId="109857222" sldId="256"/>
        </pc:sldMkLst>
        <pc:spChg chg="mod">
          <ac:chgData name="McFarland, Annette (CNTR)" userId="e93d1f50-85ab-41a8-a34a-185a53159573" providerId="ADAL" clId="{1BF4692A-8E19-4669-9374-923FE033C270}" dt="2023-04-19T20:16:05.014" v="7" actId="14100"/>
          <ac:spMkLst>
            <pc:docMk/>
            <pc:sldMk cId="109857222" sldId="256"/>
            <ac:spMk id="3" creationId="{00000000-0000-0000-0000-000000000000}"/>
          </ac:spMkLst>
        </pc:spChg>
      </pc:sldChg>
      <pc:sldChg chg="modSp mod addCm delCm">
        <pc:chgData name="McFarland, Annette (CNTR)" userId="e93d1f50-85ab-41a8-a34a-185a53159573" providerId="ADAL" clId="{1BF4692A-8E19-4669-9374-923FE033C270}" dt="2023-04-20T20:27:28.442" v="6794" actId="20577"/>
        <pc:sldMkLst>
          <pc:docMk/>
          <pc:sldMk cId="2163988523" sldId="260"/>
        </pc:sldMkLst>
        <pc:spChg chg="mod">
          <ac:chgData name="McFarland, Annette (CNTR)" userId="e93d1f50-85ab-41a8-a34a-185a53159573" providerId="ADAL" clId="{1BF4692A-8E19-4669-9374-923FE033C270}" dt="2023-04-20T13:29:36.930" v="1930" actId="20577"/>
          <ac:spMkLst>
            <pc:docMk/>
            <pc:sldMk cId="2163988523" sldId="260"/>
            <ac:spMk id="3" creationId="{7F10B6DC-6AF4-BFD9-E1D5-B98AA266289F}"/>
          </ac:spMkLst>
        </pc:spChg>
        <pc:spChg chg="mod">
          <ac:chgData name="McFarland, Annette (CNTR)" userId="e93d1f50-85ab-41a8-a34a-185a53159573" providerId="ADAL" clId="{1BF4692A-8E19-4669-9374-923FE033C270}" dt="2023-04-20T20:27:28.442" v="6794" actId="20577"/>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1BF4692A-8E19-4669-9374-923FE033C270}" dt="2023-04-20T20:27:24.172" v="6792"/>
              <pc2:cmMkLst xmlns:pc2="http://schemas.microsoft.com/office/powerpoint/2019/9/main/command">
                <pc:docMk/>
                <pc:sldMk cId="2163988523" sldId="260"/>
                <pc2:cmMk id="{3AD7C19F-C476-41FE-BAC3-313EDE1A4EC0}"/>
              </pc2:cmMkLst>
            </pc226:cmChg>
          </p:ext>
        </pc:extLst>
      </pc:sldChg>
      <pc:sldChg chg="addSp delSp modSp mod">
        <pc:chgData name="McFarland, Annette (CNTR)" userId="e93d1f50-85ab-41a8-a34a-185a53159573" providerId="ADAL" clId="{1BF4692A-8E19-4669-9374-923FE033C270}" dt="2023-04-20T20:29:50.353" v="6873" actId="478"/>
        <pc:sldMkLst>
          <pc:docMk/>
          <pc:sldMk cId="1428788921" sldId="262"/>
        </pc:sldMkLst>
        <pc:spChg chg="add del mod">
          <ac:chgData name="McFarland, Annette (CNTR)" userId="e93d1f50-85ab-41a8-a34a-185a53159573" providerId="ADAL" clId="{1BF4692A-8E19-4669-9374-923FE033C270}" dt="2023-04-20T20:29:19.702" v="6829" actId="478"/>
          <ac:spMkLst>
            <pc:docMk/>
            <pc:sldMk cId="1428788921" sldId="262"/>
            <ac:spMk id="2" creationId="{F6245169-1799-41CD-B28E-D2D20D16AD73}"/>
          </ac:spMkLst>
        </pc:spChg>
        <pc:spChg chg="add del mod">
          <ac:chgData name="McFarland, Annette (CNTR)" userId="e93d1f50-85ab-41a8-a34a-185a53159573" providerId="ADAL" clId="{1BF4692A-8E19-4669-9374-923FE033C270}" dt="2023-04-20T20:29:14.780" v="6827" actId="478"/>
          <ac:spMkLst>
            <pc:docMk/>
            <pc:sldMk cId="1428788921" sldId="262"/>
            <ac:spMk id="3" creationId="{C28A6C4C-E90D-FBD4-2E63-770BBA80F72A}"/>
          </ac:spMkLst>
        </pc:spChg>
        <pc:spChg chg="add mod">
          <ac:chgData name="McFarland, Annette (CNTR)" userId="e93d1f50-85ab-41a8-a34a-185a53159573" providerId="ADAL" clId="{1BF4692A-8E19-4669-9374-923FE033C270}" dt="2023-04-20T20:29:43.690" v="6871" actId="20577"/>
          <ac:spMkLst>
            <pc:docMk/>
            <pc:sldMk cId="1428788921" sldId="262"/>
            <ac:spMk id="4" creationId="{7351F412-F95C-1E5B-BB6F-33A41C01B5E2}"/>
          </ac:spMkLst>
        </pc:spChg>
        <pc:spChg chg="del mod">
          <ac:chgData name="McFarland, Annette (CNTR)" userId="e93d1f50-85ab-41a8-a34a-185a53159573" providerId="ADAL" clId="{1BF4692A-8E19-4669-9374-923FE033C270}" dt="2023-04-20T20:29:47.305" v="6872" actId="478"/>
          <ac:spMkLst>
            <pc:docMk/>
            <pc:sldMk cId="1428788921" sldId="262"/>
            <ac:spMk id="5" creationId="{C304CF6F-7154-6EB7-5B56-C541DD075CD8}"/>
          </ac:spMkLst>
        </pc:spChg>
        <pc:spChg chg="add del mod">
          <ac:chgData name="McFarland, Annette (CNTR)" userId="e93d1f50-85ab-41a8-a34a-185a53159573" providerId="ADAL" clId="{1BF4692A-8E19-4669-9374-923FE033C270}" dt="2023-04-20T20:29:15.298" v="6828" actId="478"/>
          <ac:spMkLst>
            <pc:docMk/>
            <pc:sldMk cId="1428788921" sldId="262"/>
            <ac:spMk id="7" creationId="{63BB3801-42C1-03F8-3602-8D91E0E714FF}"/>
          </ac:spMkLst>
        </pc:spChg>
        <pc:spChg chg="add del mod">
          <ac:chgData name="McFarland, Annette (CNTR)" userId="e93d1f50-85ab-41a8-a34a-185a53159573" providerId="ADAL" clId="{1BF4692A-8E19-4669-9374-923FE033C270}" dt="2023-04-20T20:29:21.497" v="6830" actId="478"/>
          <ac:spMkLst>
            <pc:docMk/>
            <pc:sldMk cId="1428788921" sldId="262"/>
            <ac:spMk id="10" creationId="{FF44B75C-37E6-E971-77BD-4167081197C7}"/>
          </ac:spMkLst>
        </pc:spChg>
        <pc:spChg chg="add del mod">
          <ac:chgData name="McFarland, Annette (CNTR)" userId="e93d1f50-85ab-41a8-a34a-185a53159573" providerId="ADAL" clId="{1BF4692A-8E19-4669-9374-923FE033C270}" dt="2023-04-20T20:29:50.353" v="6873" actId="478"/>
          <ac:spMkLst>
            <pc:docMk/>
            <pc:sldMk cId="1428788921" sldId="262"/>
            <ac:spMk id="12" creationId="{03CE0D50-1C0E-60CC-0AC7-5C751178418A}"/>
          </ac:spMkLst>
        </pc:spChg>
        <pc:spChg chg="mod">
          <ac:chgData name="McFarland, Annette (CNTR)" userId="e93d1f50-85ab-41a8-a34a-185a53159573" providerId="ADAL" clId="{1BF4692A-8E19-4669-9374-923FE033C270}" dt="2023-04-20T13:11:19.202" v="1323" actId="20577"/>
          <ac:spMkLst>
            <pc:docMk/>
            <pc:sldMk cId="1428788921" sldId="262"/>
            <ac:spMk id="19" creationId="{239E272A-0788-496C-5E40-C0D6B831EBC4}"/>
          </ac:spMkLst>
        </pc:spChg>
      </pc:sldChg>
      <pc:sldChg chg="addSp delSp modSp mod">
        <pc:chgData name="McFarland, Annette (CNTR)" userId="e93d1f50-85ab-41a8-a34a-185a53159573" providerId="ADAL" clId="{1BF4692A-8E19-4669-9374-923FE033C270}" dt="2023-04-20T20:54:26.055" v="7408" actId="478"/>
        <pc:sldMkLst>
          <pc:docMk/>
          <pc:sldMk cId="1506493807" sldId="272"/>
        </pc:sldMkLst>
        <pc:spChg chg="add del mod">
          <ac:chgData name="McFarland, Annette (CNTR)" userId="e93d1f50-85ab-41a8-a34a-185a53159573" providerId="ADAL" clId="{1BF4692A-8E19-4669-9374-923FE033C270}" dt="2023-04-20T20:54:26.055" v="7408" actId="478"/>
          <ac:spMkLst>
            <pc:docMk/>
            <pc:sldMk cId="1506493807" sldId="272"/>
            <ac:spMk id="2" creationId="{79A0B845-7A60-C42F-FEB0-51B4BF124358}"/>
          </ac:spMkLst>
        </pc:spChg>
        <pc:spChg chg="add del mod">
          <ac:chgData name="McFarland, Annette (CNTR)" userId="e93d1f50-85ab-41a8-a34a-185a53159573" providerId="ADAL" clId="{1BF4692A-8E19-4669-9374-923FE033C270}" dt="2023-04-20T20:54:01.647" v="7404" actId="478"/>
          <ac:spMkLst>
            <pc:docMk/>
            <pc:sldMk cId="1506493807" sldId="272"/>
            <ac:spMk id="3" creationId="{510FB1C4-9D79-5B71-B24B-B209DA45D728}"/>
          </ac:spMkLst>
        </pc:spChg>
        <pc:spChg chg="mod">
          <ac:chgData name="McFarland, Annette (CNTR)" userId="e93d1f50-85ab-41a8-a34a-185a53159573" providerId="ADAL" clId="{1BF4692A-8E19-4669-9374-923FE033C270}" dt="2023-04-20T20:54:20.395" v="7407" actId="404"/>
          <ac:spMkLst>
            <pc:docMk/>
            <pc:sldMk cId="1506493807" sldId="272"/>
            <ac:spMk id="8" creationId="{974DFF41-178B-45FF-97EF-CBF7661FD36F}"/>
          </ac:spMkLst>
        </pc:spChg>
        <pc:spChg chg="mod">
          <ac:chgData name="McFarland, Annette (CNTR)" userId="e93d1f50-85ab-41a8-a34a-185a53159573" providerId="ADAL" clId="{1BF4692A-8E19-4669-9374-923FE033C270}" dt="2023-04-20T20:53:57.649" v="7403" actId="1076"/>
          <ac:spMkLst>
            <pc:docMk/>
            <pc:sldMk cId="1506493807" sldId="272"/>
            <ac:spMk id="10" creationId="{60355314-6F20-3BAA-36EB-AD91851608F9}"/>
          </ac:spMkLst>
        </pc:spChg>
      </pc:sldChg>
      <pc:sldChg chg="modSp mod">
        <pc:chgData name="McFarland, Annette (CNTR)" userId="e93d1f50-85ab-41a8-a34a-185a53159573" providerId="ADAL" clId="{1BF4692A-8E19-4669-9374-923FE033C270}" dt="2023-04-20T20:30:11.984" v="6875"/>
        <pc:sldMkLst>
          <pc:docMk/>
          <pc:sldMk cId="111198767" sldId="275"/>
        </pc:sldMkLst>
        <pc:spChg chg="mod">
          <ac:chgData name="McFarland, Annette (CNTR)" userId="e93d1f50-85ab-41a8-a34a-185a53159573" providerId="ADAL" clId="{1BF4692A-8E19-4669-9374-923FE033C270}" dt="2023-04-19T20:54:27.887" v="615" actId="790"/>
          <ac:spMkLst>
            <pc:docMk/>
            <pc:sldMk cId="111198767" sldId="275"/>
            <ac:spMk id="2" creationId="{F6245169-1799-41CD-B28E-D2D20D16AD73}"/>
          </ac:spMkLst>
        </pc:spChg>
        <pc:spChg chg="mod">
          <ac:chgData name="McFarland, Annette (CNTR)" userId="e93d1f50-85ab-41a8-a34a-185a53159573" providerId="ADAL" clId="{1BF4692A-8E19-4669-9374-923FE033C270}" dt="2023-04-19T20:54:27.887" v="615" actId="790"/>
          <ac:spMkLst>
            <pc:docMk/>
            <pc:sldMk cId="111198767" sldId="275"/>
            <ac:spMk id="3" creationId="{E4FD1E92-5DBC-B105-F246-2355E4FF9A74}"/>
          </ac:spMkLst>
        </pc:spChg>
        <pc:graphicFrameChg chg="mod">
          <ac:chgData name="McFarland, Annette (CNTR)" userId="e93d1f50-85ab-41a8-a34a-185a53159573" providerId="ADAL" clId="{1BF4692A-8E19-4669-9374-923FE033C270}" dt="2023-04-20T20:30:11.984" v="6875"/>
          <ac:graphicFrameMkLst>
            <pc:docMk/>
            <pc:sldMk cId="111198767" sldId="275"/>
            <ac:graphicFrameMk id="9" creationId="{16BB2B36-D329-083C-5198-BEEC5AC12CFA}"/>
          </ac:graphicFrameMkLst>
        </pc:graphicFrameChg>
      </pc:sldChg>
      <pc:sldChg chg="addSp delSp modSp mod">
        <pc:chgData name="McFarland, Annette (CNTR)" userId="e93d1f50-85ab-41a8-a34a-185a53159573" providerId="ADAL" clId="{1BF4692A-8E19-4669-9374-923FE033C270}" dt="2023-04-20T20:31:21.667" v="6911" actId="478"/>
        <pc:sldMkLst>
          <pc:docMk/>
          <pc:sldMk cId="3502258445" sldId="283"/>
        </pc:sldMkLst>
        <pc:spChg chg="add mod">
          <ac:chgData name="McFarland, Annette (CNTR)" userId="e93d1f50-85ab-41a8-a34a-185a53159573" providerId="ADAL" clId="{1BF4692A-8E19-4669-9374-923FE033C270}" dt="2023-04-20T20:30:33.995" v="6899" actId="20577"/>
          <ac:spMkLst>
            <pc:docMk/>
            <pc:sldMk cId="3502258445" sldId="283"/>
            <ac:spMk id="2" creationId="{738E44F4-EF7E-3581-C34F-CB726D220578}"/>
          </ac:spMkLst>
        </pc:spChg>
        <pc:spChg chg="add mod">
          <ac:chgData name="McFarland, Annette (CNTR)" userId="e93d1f50-85ab-41a8-a34a-185a53159573" providerId="ADAL" clId="{1BF4692A-8E19-4669-9374-923FE033C270}" dt="2023-04-20T20:31:14.363" v="6909" actId="6549"/>
          <ac:spMkLst>
            <pc:docMk/>
            <pc:sldMk cId="3502258445" sldId="283"/>
            <ac:spMk id="3" creationId="{ED627CBE-DEC8-B43A-2710-F835B85F09E4}"/>
          </ac:spMkLst>
        </pc:spChg>
        <pc:spChg chg="add del mod">
          <ac:chgData name="McFarland, Annette (CNTR)" userId="e93d1f50-85ab-41a8-a34a-185a53159573" providerId="ADAL" clId="{1BF4692A-8E19-4669-9374-923FE033C270}" dt="2023-04-20T20:30:45.705" v="6901" actId="478"/>
          <ac:spMkLst>
            <pc:docMk/>
            <pc:sldMk cId="3502258445" sldId="283"/>
            <ac:spMk id="5" creationId="{AD641067-C8FC-04AA-3741-4AE9D025BB75}"/>
          </ac:spMkLst>
        </pc:spChg>
        <pc:spChg chg="add del mod">
          <ac:chgData name="McFarland, Annette (CNTR)" userId="e93d1f50-85ab-41a8-a34a-185a53159573" providerId="ADAL" clId="{1BF4692A-8E19-4669-9374-923FE033C270}" dt="2023-04-20T20:31:21.667" v="6911" actId="478"/>
          <ac:spMkLst>
            <pc:docMk/>
            <pc:sldMk cId="3502258445" sldId="283"/>
            <ac:spMk id="7" creationId="{F059C285-2B82-5C01-52EE-16415F8500B0}"/>
          </ac:spMkLst>
        </pc:spChg>
        <pc:spChg chg="del mod">
          <ac:chgData name="McFarland, Annette (CNTR)" userId="e93d1f50-85ab-41a8-a34a-185a53159573" providerId="ADAL" clId="{1BF4692A-8E19-4669-9374-923FE033C270}" dt="2023-04-20T20:30:43.571" v="6900" actId="478"/>
          <ac:spMkLst>
            <pc:docMk/>
            <pc:sldMk cId="3502258445" sldId="283"/>
            <ac:spMk id="18" creationId="{DE86525C-1C20-430A-E192-D59011362E2B}"/>
          </ac:spMkLst>
        </pc:spChg>
        <pc:spChg chg="mod">
          <ac:chgData name="McFarland, Annette (CNTR)" userId="e93d1f50-85ab-41a8-a34a-185a53159573" providerId="ADAL" clId="{1BF4692A-8E19-4669-9374-923FE033C270}" dt="2023-04-19T20:55:45.373" v="769" actId="790"/>
          <ac:spMkLst>
            <pc:docMk/>
            <pc:sldMk cId="3502258445" sldId="283"/>
            <ac:spMk id="21" creationId="{7C6BCE7F-F9D2-7183-4393-4BBF88AACDFF}"/>
          </ac:spMkLst>
        </pc:spChg>
        <pc:spChg chg="mod">
          <ac:chgData name="McFarland, Annette (CNTR)" userId="e93d1f50-85ab-41a8-a34a-185a53159573" providerId="ADAL" clId="{1BF4692A-8E19-4669-9374-923FE033C270}" dt="2023-04-19T20:55:45.373" v="769" actId="790"/>
          <ac:spMkLst>
            <pc:docMk/>
            <pc:sldMk cId="3502258445" sldId="283"/>
            <ac:spMk id="22" creationId="{88F10D0D-C493-936C-FB87-D8A8ABAF5469}"/>
          </ac:spMkLst>
        </pc:spChg>
        <pc:spChg chg="mod">
          <ac:chgData name="McFarland, Annette (CNTR)" userId="e93d1f50-85ab-41a8-a34a-185a53159573" providerId="ADAL" clId="{1BF4692A-8E19-4669-9374-923FE033C270}" dt="2023-04-19T20:55:45.373" v="769" actId="790"/>
          <ac:spMkLst>
            <pc:docMk/>
            <pc:sldMk cId="3502258445" sldId="283"/>
            <ac:spMk id="23" creationId="{1A8A73DB-544A-F1D4-E8EF-B4883973CC12}"/>
          </ac:spMkLst>
        </pc:spChg>
        <pc:spChg chg="del mod">
          <ac:chgData name="McFarland, Annette (CNTR)" userId="e93d1f50-85ab-41a8-a34a-185a53159573" providerId="ADAL" clId="{1BF4692A-8E19-4669-9374-923FE033C270}" dt="2023-04-20T20:31:18.144" v="6910" actId="478"/>
          <ac:spMkLst>
            <pc:docMk/>
            <pc:sldMk cId="3502258445" sldId="283"/>
            <ac:spMk id="26" creationId="{D4E770C2-7B4F-7AC9-CECA-53B2861CA4CB}"/>
          </ac:spMkLst>
        </pc:spChg>
      </pc:sldChg>
      <pc:sldChg chg="addSp delSp modSp mod">
        <pc:chgData name="McFarland, Annette (CNTR)" userId="e93d1f50-85ab-41a8-a34a-185a53159573" providerId="ADAL" clId="{1BF4692A-8E19-4669-9374-923FE033C270}" dt="2023-04-20T20:41:08.505" v="7251" actId="478"/>
        <pc:sldMkLst>
          <pc:docMk/>
          <pc:sldMk cId="2004344858" sldId="288"/>
        </pc:sldMkLst>
        <pc:spChg chg="add del mod">
          <ac:chgData name="McFarland, Annette (CNTR)" userId="e93d1f50-85ab-41a8-a34a-185a53159573" providerId="ADAL" clId="{1BF4692A-8E19-4669-9374-923FE033C270}" dt="2023-04-20T20:41:08.505" v="7251" actId="478"/>
          <ac:spMkLst>
            <pc:docMk/>
            <pc:sldMk cId="2004344858" sldId="288"/>
            <ac:spMk id="3" creationId="{8B11765D-7F85-BBF5-CBAE-539E7D7853B4}"/>
          </ac:spMkLst>
        </pc:spChg>
        <pc:spChg chg="add del mod">
          <ac:chgData name="McFarland, Annette (CNTR)" userId="e93d1f50-85ab-41a8-a34a-185a53159573" providerId="ADAL" clId="{1BF4692A-8E19-4669-9374-923FE033C270}" dt="2023-04-20T20:41:04.552" v="7250" actId="478"/>
          <ac:spMkLst>
            <pc:docMk/>
            <pc:sldMk cId="2004344858" sldId="288"/>
            <ac:spMk id="4" creationId="{5CCDE3B0-2728-77D2-C0E0-632BE0371840}"/>
          </ac:spMkLst>
        </pc:spChg>
        <pc:spChg chg="mod">
          <ac:chgData name="McFarland, Annette (CNTR)" userId="e93d1f50-85ab-41a8-a34a-185a53159573" providerId="ADAL" clId="{1BF4692A-8E19-4669-9374-923FE033C270}" dt="2023-04-20T20:40:52.534" v="7247" actId="14100"/>
          <ac:spMkLst>
            <pc:docMk/>
            <pc:sldMk cId="2004344858" sldId="288"/>
            <ac:spMk id="10" creationId="{2D953FA9-CD59-752E-4FDA-CC41FF4B8DF2}"/>
          </ac:spMkLst>
        </pc:spChg>
        <pc:spChg chg="mod">
          <ac:chgData name="McFarland, Annette (CNTR)" userId="e93d1f50-85ab-41a8-a34a-185a53159573" providerId="ADAL" clId="{1BF4692A-8E19-4669-9374-923FE033C270}" dt="2023-04-20T20:41:00.372" v="7249" actId="14100"/>
          <ac:spMkLst>
            <pc:docMk/>
            <pc:sldMk cId="2004344858" sldId="288"/>
            <ac:spMk id="11" creationId="{8E4E40E9-D792-25A1-4B37-23D4780B1318}"/>
          </ac:spMkLst>
        </pc:spChg>
        <pc:graphicFrameChg chg="mod">
          <ac:chgData name="McFarland, Annette (CNTR)" userId="e93d1f50-85ab-41a8-a34a-185a53159573" providerId="ADAL" clId="{1BF4692A-8E19-4669-9374-923FE033C270}" dt="2023-04-20T13:50:05.565" v="2415"/>
          <ac:graphicFrameMkLst>
            <pc:docMk/>
            <pc:sldMk cId="2004344858" sldId="288"/>
            <ac:graphicFrameMk id="2" creationId="{B0A68F7A-A083-4E2B-B574-D05208620F48}"/>
          </ac:graphicFrameMkLst>
        </pc:graphicFrameChg>
      </pc:sldChg>
      <pc:sldChg chg="addSp delSp modSp mod">
        <pc:chgData name="McFarland, Annette (CNTR)" userId="e93d1f50-85ab-41a8-a34a-185a53159573" providerId="ADAL" clId="{1BF4692A-8E19-4669-9374-923FE033C270}" dt="2023-04-20T20:57:54.846" v="7475" actId="255"/>
        <pc:sldMkLst>
          <pc:docMk/>
          <pc:sldMk cId="3475639167" sldId="289"/>
        </pc:sldMkLst>
        <pc:spChg chg="mod">
          <ac:chgData name="McFarland, Annette (CNTR)" userId="e93d1f50-85ab-41a8-a34a-185a53159573" providerId="ADAL" clId="{1BF4692A-8E19-4669-9374-923FE033C270}" dt="2023-04-20T20:57:54.846" v="7475" actId="255"/>
          <ac:spMkLst>
            <pc:docMk/>
            <pc:sldMk cId="3475639167" sldId="289"/>
            <ac:spMk id="2" creationId="{E2C1E771-73A1-701F-1EF7-0950A106EB3A}"/>
          </ac:spMkLst>
        </pc:spChg>
        <pc:spChg chg="add del mod">
          <ac:chgData name="McFarland, Annette (CNTR)" userId="e93d1f50-85ab-41a8-a34a-185a53159573" providerId="ADAL" clId="{1BF4692A-8E19-4669-9374-923FE033C270}" dt="2023-04-20T20:57:19.199" v="7468" actId="478"/>
          <ac:spMkLst>
            <pc:docMk/>
            <pc:sldMk cId="3475639167" sldId="289"/>
            <ac:spMk id="3" creationId="{BC792B68-B972-E48A-2E5B-2B5136E7784F}"/>
          </ac:spMkLst>
        </pc:spChg>
        <pc:spChg chg="add del mod">
          <ac:chgData name="McFarland, Annette (CNTR)" userId="e93d1f50-85ab-41a8-a34a-185a53159573" providerId="ADAL" clId="{1BF4692A-8E19-4669-9374-923FE033C270}" dt="2023-04-20T20:57:49.107" v="7474" actId="478"/>
          <ac:spMkLst>
            <pc:docMk/>
            <pc:sldMk cId="3475639167" sldId="289"/>
            <ac:spMk id="4" creationId="{3D714002-129F-FFCC-3910-4C955B44ED0A}"/>
          </ac:spMkLst>
        </pc:spChg>
        <pc:spChg chg="mod">
          <ac:chgData name="McFarland, Annette (CNTR)" userId="e93d1f50-85ab-41a8-a34a-185a53159573" providerId="ADAL" clId="{1BF4692A-8E19-4669-9374-923FE033C270}" dt="2023-04-20T20:25:35.211" v="6748" actId="20577"/>
          <ac:spMkLst>
            <pc:docMk/>
            <pc:sldMk cId="3475639167" sldId="289"/>
            <ac:spMk id="6" creationId="{3178E49A-AB46-36D7-BE04-40013DE24A2A}"/>
          </ac:spMkLst>
        </pc:spChg>
      </pc:sldChg>
      <pc:sldChg chg="modSp mod">
        <pc:chgData name="McFarland, Annette (CNTR)" userId="e93d1f50-85ab-41a8-a34a-185a53159573" providerId="ADAL" clId="{1BF4692A-8E19-4669-9374-923FE033C270}" dt="2023-04-20T20:34:41.301" v="7011" actId="1076"/>
        <pc:sldMkLst>
          <pc:docMk/>
          <pc:sldMk cId="1925132525" sldId="294"/>
        </pc:sldMkLst>
        <pc:spChg chg="mod">
          <ac:chgData name="McFarland, Annette (CNTR)" userId="e93d1f50-85ab-41a8-a34a-185a53159573" providerId="ADAL" clId="{1BF4692A-8E19-4669-9374-923FE033C270}" dt="2023-04-20T20:34:41.301" v="7011" actId="1076"/>
          <ac:spMkLst>
            <pc:docMk/>
            <pc:sldMk cId="1925132525" sldId="294"/>
            <ac:spMk id="2" creationId="{F6245169-1799-41CD-B28E-D2D20D16AD73}"/>
          </ac:spMkLst>
        </pc:spChg>
        <pc:spChg chg="mod">
          <ac:chgData name="McFarland, Annette (CNTR)" userId="e93d1f50-85ab-41a8-a34a-185a53159573" providerId="ADAL" clId="{1BF4692A-8E19-4669-9374-923FE033C270}" dt="2023-04-20T20:34:25.860" v="7010" actId="14100"/>
          <ac:spMkLst>
            <pc:docMk/>
            <pc:sldMk cId="1925132525" sldId="294"/>
            <ac:spMk id="10" creationId="{BD513B15-3CE4-217F-F037-B4E51CD9A610}"/>
          </ac:spMkLst>
        </pc:spChg>
      </pc:sldChg>
      <pc:sldChg chg="addSp delSp modSp mod">
        <pc:chgData name="McFarland, Annette (CNTR)" userId="e93d1f50-85ab-41a8-a34a-185a53159573" providerId="ADAL" clId="{1BF4692A-8E19-4669-9374-923FE033C270}" dt="2023-04-20T20:34:14.616" v="7008" actId="1076"/>
        <pc:sldMkLst>
          <pc:docMk/>
          <pc:sldMk cId="3332005300" sldId="322"/>
        </pc:sldMkLst>
        <pc:spChg chg="add mod">
          <ac:chgData name="McFarland, Annette (CNTR)" userId="e93d1f50-85ab-41a8-a34a-185a53159573" providerId="ADAL" clId="{1BF4692A-8E19-4669-9374-923FE033C270}" dt="2023-04-20T20:32:53.868" v="6997" actId="20577"/>
          <ac:spMkLst>
            <pc:docMk/>
            <pc:sldMk cId="3332005300" sldId="322"/>
            <ac:spMk id="2" creationId="{6A7203FF-0C11-AE49-30BF-07E5B296DD00}"/>
          </ac:spMkLst>
        </pc:spChg>
        <pc:spChg chg="add mod">
          <ac:chgData name="McFarland, Annette (CNTR)" userId="e93d1f50-85ab-41a8-a34a-185a53159573" providerId="ADAL" clId="{1BF4692A-8E19-4669-9374-923FE033C270}" dt="2023-04-20T20:32:27.849" v="6961" actId="20577"/>
          <ac:spMkLst>
            <pc:docMk/>
            <pc:sldMk cId="3332005300" sldId="322"/>
            <ac:spMk id="3" creationId="{5C7F6FEE-E7F0-F5D9-E9B3-3F78253EF8F9}"/>
          </ac:spMkLst>
        </pc:spChg>
        <pc:spChg chg="add del mod">
          <ac:chgData name="McFarland, Annette (CNTR)" userId="e93d1f50-85ab-41a8-a34a-185a53159573" providerId="ADAL" clId="{1BF4692A-8E19-4669-9374-923FE033C270}" dt="2023-04-20T20:32:37.673" v="6965" actId="478"/>
          <ac:spMkLst>
            <pc:docMk/>
            <pc:sldMk cId="3332005300" sldId="322"/>
            <ac:spMk id="5" creationId="{E717DA70-3E59-BD1C-27DC-6C72872A3BCA}"/>
          </ac:spMkLst>
        </pc:spChg>
        <pc:spChg chg="add del mod">
          <ac:chgData name="McFarland, Annette (CNTR)" userId="e93d1f50-85ab-41a8-a34a-185a53159573" providerId="ADAL" clId="{1BF4692A-8E19-4669-9374-923FE033C270}" dt="2023-04-20T20:33:21.583" v="7001" actId="478"/>
          <ac:spMkLst>
            <pc:docMk/>
            <pc:sldMk cId="3332005300" sldId="322"/>
            <ac:spMk id="8" creationId="{485EFA55-9256-551D-0D84-9D53F6CB7B80}"/>
          </ac:spMkLst>
        </pc:spChg>
        <pc:spChg chg="del mod">
          <ac:chgData name="McFarland, Annette (CNTR)" userId="e93d1f50-85ab-41a8-a34a-185a53159573" providerId="ADAL" clId="{1BF4692A-8E19-4669-9374-923FE033C270}" dt="2023-04-20T20:32:56.784" v="6998" actId="478"/>
          <ac:spMkLst>
            <pc:docMk/>
            <pc:sldMk cId="3332005300" sldId="322"/>
            <ac:spMk id="10" creationId="{4597BC05-2241-579E-F615-C195148E74AC}"/>
          </ac:spMkLst>
        </pc:spChg>
        <pc:spChg chg="del mod">
          <ac:chgData name="McFarland, Annette (CNTR)" userId="e93d1f50-85ab-41a8-a34a-185a53159573" providerId="ADAL" clId="{1BF4692A-8E19-4669-9374-923FE033C270}" dt="2023-04-20T20:32:30.903" v="6962" actId="478"/>
          <ac:spMkLst>
            <pc:docMk/>
            <pc:sldMk cId="3332005300" sldId="322"/>
            <ac:spMk id="11" creationId="{F68D1C07-76EB-AE6E-1304-23B322878417}"/>
          </ac:spMkLst>
        </pc:spChg>
        <pc:graphicFrameChg chg="add del mod">
          <ac:chgData name="McFarland, Annette (CNTR)" userId="e93d1f50-85ab-41a8-a34a-185a53159573" providerId="ADAL" clId="{1BF4692A-8E19-4669-9374-923FE033C270}" dt="2023-04-20T20:34:14.616" v="7008" actId="1076"/>
          <ac:graphicFrameMkLst>
            <pc:docMk/>
            <pc:sldMk cId="3332005300" sldId="322"/>
            <ac:graphicFrameMk id="6" creationId="{A9A8CC69-E7C7-8BF8-2D2D-ABB1A61EC758}"/>
          </ac:graphicFrameMkLst>
        </pc:graphicFrameChg>
      </pc:sldChg>
      <pc:sldChg chg="addSp delSp modSp mod">
        <pc:chgData name="McFarland, Annette (CNTR)" userId="e93d1f50-85ab-41a8-a34a-185a53159573" providerId="ADAL" clId="{1BF4692A-8E19-4669-9374-923FE033C270}" dt="2023-04-20T20:36:17.051" v="7164" actId="14100"/>
        <pc:sldMkLst>
          <pc:docMk/>
          <pc:sldMk cId="4165731788" sldId="342"/>
        </pc:sldMkLst>
        <pc:spChg chg="del mod">
          <ac:chgData name="McFarland, Annette (CNTR)" userId="e93d1f50-85ab-41a8-a34a-185a53159573" providerId="ADAL" clId="{1BF4692A-8E19-4669-9374-923FE033C270}" dt="2023-04-20T20:35:20.101" v="7043" actId="478"/>
          <ac:spMkLst>
            <pc:docMk/>
            <pc:sldMk cId="4165731788" sldId="342"/>
            <ac:spMk id="2" creationId="{F6245169-1799-41CD-B28E-D2D20D16AD73}"/>
          </ac:spMkLst>
        </pc:spChg>
        <pc:spChg chg="add del mod">
          <ac:chgData name="McFarland, Annette (CNTR)" userId="e93d1f50-85ab-41a8-a34a-185a53159573" providerId="ADAL" clId="{1BF4692A-8E19-4669-9374-923FE033C270}" dt="2023-04-20T20:35:17.322" v="7042" actId="478"/>
          <ac:spMkLst>
            <pc:docMk/>
            <pc:sldMk cId="4165731788" sldId="342"/>
            <ac:spMk id="3" creationId="{57ECB3FC-A09B-720E-100F-9FF6259135EA}"/>
          </ac:spMkLst>
        </pc:spChg>
        <pc:spChg chg="add mod">
          <ac:chgData name="McFarland, Annette (CNTR)" userId="e93d1f50-85ab-41a8-a34a-185a53159573" providerId="ADAL" clId="{1BF4692A-8E19-4669-9374-923FE033C270}" dt="2023-04-20T20:35:55.115" v="7159" actId="255"/>
          <ac:spMkLst>
            <pc:docMk/>
            <pc:sldMk cId="4165731788" sldId="342"/>
            <ac:spMk id="4" creationId="{B21B72BF-72E1-82D9-6E1D-11CBA0F0EA27}"/>
          </ac:spMkLst>
        </pc:spChg>
        <pc:spChg chg="del mod">
          <ac:chgData name="McFarland, Annette (CNTR)" userId="e93d1f50-85ab-41a8-a34a-185a53159573" providerId="ADAL" clId="{1BF4692A-8E19-4669-9374-923FE033C270}" dt="2023-04-20T20:36:04.464" v="7161" actId="478"/>
          <ac:spMkLst>
            <pc:docMk/>
            <pc:sldMk cId="4165731788" sldId="342"/>
            <ac:spMk id="5" creationId="{90BEED5B-D3B4-6AF2-EC2C-A38BF46A0BF8}"/>
          </ac:spMkLst>
        </pc:spChg>
        <pc:spChg chg="mod">
          <ac:chgData name="McFarland, Annette (CNTR)" userId="e93d1f50-85ab-41a8-a34a-185a53159573" providerId="ADAL" clId="{1BF4692A-8E19-4669-9374-923FE033C270}" dt="2023-04-20T20:36:17.051" v="7164" actId="14100"/>
          <ac:spMkLst>
            <pc:docMk/>
            <pc:sldMk cId="4165731788" sldId="342"/>
            <ac:spMk id="6" creationId="{D7655AFE-B313-2B11-D4F3-3CF4195BE833}"/>
          </ac:spMkLst>
        </pc:spChg>
        <pc:spChg chg="add del mod">
          <ac:chgData name="McFarland, Annette (CNTR)" userId="e93d1f50-85ab-41a8-a34a-185a53159573" providerId="ADAL" clId="{1BF4692A-8E19-4669-9374-923FE033C270}" dt="2023-04-20T20:35:22.550" v="7044" actId="478"/>
          <ac:spMkLst>
            <pc:docMk/>
            <pc:sldMk cId="4165731788" sldId="342"/>
            <ac:spMk id="9" creationId="{DAB4623A-86C8-8302-FBF6-6349558D9F86}"/>
          </ac:spMkLst>
        </pc:spChg>
        <pc:spChg chg="add del mod">
          <ac:chgData name="McFarland, Annette (CNTR)" userId="e93d1f50-85ab-41a8-a34a-185a53159573" providerId="ADAL" clId="{1BF4692A-8E19-4669-9374-923FE033C270}" dt="2023-04-20T20:36:06.258" v="7162" actId="478"/>
          <ac:spMkLst>
            <pc:docMk/>
            <pc:sldMk cId="4165731788" sldId="342"/>
            <ac:spMk id="11" creationId="{6F2E27A1-D187-20FA-A5F8-13A44E5A75EA}"/>
          </ac:spMkLst>
        </pc:spChg>
        <pc:spChg chg="mod">
          <ac:chgData name="McFarland, Annette (CNTR)" userId="e93d1f50-85ab-41a8-a34a-185a53159573" providerId="ADAL" clId="{1BF4692A-8E19-4669-9374-923FE033C270}" dt="2023-04-20T20:36:11.047" v="7163" actId="1076"/>
          <ac:spMkLst>
            <pc:docMk/>
            <pc:sldMk cId="4165731788" sldId="342"/>
            <ac:spMk id="12" creationId="{3862842A-EAC4-C115-2F36-83D77BEE1E0E}"/>
          </ac:spMkLst>
        </pc:spChg>
        <pc:spChg chg="mod">
          <ac:chgData name="McFarland, Annette (CNTR)" userId="e93d1f50-85ab-41a8-a34a-185a53159573" providerId="ADAL" clId="{1BF4692A-8E19-4669-9374-923FE033C270}" dt="2023-04-20T13:12:04.366" v="1329" actId="790"/>
          <ac:spMkLst>
            <pc:docMk/>
            <pc:sldMk cId="4165731788" sldId="342"/>
            <ac:spMk id="17" creationId="{B5138D57-81A7-9062-3037-7FA0E56333ED}"/>
          </ac:spMkLst>
        </pc:spChg>
        <pc:graphicFrameChg chg="mod">
          <ac:chgData name="McFarland, Annette (CNTR)" userId="e93d1f50-85ab-41a8-a34a-185a53159573" providerId="ADAL" clId="{1BF4692A-8E19-4669-9374-923FE033C270}" dt="2023-04-20T20:36:00.901" v="7160" actId="14100"/>
          <ac:graphicFrameMkLst>
            <pc:docMk/>
            <pc:sldMk cId="4165731788" sldId="342"/>
            <ac:graphicFrameMk id="8" creationId="{A25666F9-CCA3-9D59-B863-99CA3EC76DEB}"/>
          </ac:graphicFrameMkLst>
        </pc:graphicFrameChg>
      </pc:sldChg>
      <pc:sldChg chg="addSp delSp modSp mod">
        <pc:chgData name="McFarland, Annette (CNTR)" userId="e93d1f50-85ab-41a8-a34a-185a53159573" providerId="ADAL" clId="{1BF4692A-8E19-4669-9374-923FE033C270}" dt="2023-04-20T20:32:02.698" v="6934" actId="20577"/>
        <pc:sldMkLst>
          <pc:docMk/>
          <pc:sldMk cId="2781894779" sldId="343"/>
        </pc:sldMkLst>
        <pc:spChg chg="add mod">
          <ac:chgData name="McFarland, Annette (CNTR)" userId="e93d1f50-85ab-41a8-a34a-185a53159573" providerId="ADAL" clId="{1BF4692A-8E19-4669-9374-923FE033C270}" dt="2023-04-20T20:32:02.698" v="6934" actId="20577"/>
          <ac:spMkLst>
            <pc:docMk/>
            <pc:sldMk cId="2781894779" sldId="343"/>
            <ac:spMk id="2" creationId="{7F0EBE42-06A1-04BD-5D5F-7FBE52EC59DB}"/>
          </ac:spMkLst>
        </pc:spChg>
        <pc:spChg chg="add mod">
          <ac:chgData name="McFarland, Annette (CNTR)" userId="e93d1f50-85ab-41a8-a34a-185a53159573" providerId="ADAL" clId="{1BF4692A-8E19-4669-9374-923FE033C270}" dt="2023-04-20T20:31:35.222" v="6912"/>
          <ac:spMkLst>
            <pc:docMk/>
            <pc:sldMk cId="2781894779" sldId="343"/>
            <ac:spMk id="3" creationId="{33A682CE-6FCD-4A69-3173-ED59117EED23}"/>
          </ac:spMkLst>
        </pc:spChg>
        <pc:spChg chg="add del mod">
          <ac:chgData name="McFarland, Annette (CNTR)" userId="e93d1f50-85ab-41a8-a34a-185a53159573" providerId="ADAL" clId="{1BF4692A-8E19-4669-9374-923FE033C270}" dt="2023-04-20T20:31:45.872" v="6914" actId="478"/>
          <ac:spMkLst>
            <pc:docMk/>
            <pc:sldMk cId="2781894779" sldId="343"/>
            <ac:spMk id="5" creationId="{ECC08095-99C4-C55A-371E-146B8FC225DE}"/>
          </ac:spMkLst>
        </pc:spChg>
        <pc:spChg chg="add del mod">
          <ac:chgData name="McFarland, Annette (CNTR)" userId="e93d1f50-85ab-41a8-a34a-185a53159573" providerId="ADAL" clId="{1BF4692A-8E19-4669-9374-923FE033C270}" dt="2023-04-20T20:31:56.786" v="6916" actId="478"/>
          <ac:spMkLst>
            <pc:docMk/>
            <pc:sldMk cId="2781894779" sldId="343"/>
            <ac:spMk id="7" creationId="{C04DE391-58D7-FE74-A355-B35BA4AFA315}"/>
          </ac:spMkLst>
        </pc:spChg>
        <pc:spChg chg="del mod">
          <ac:chgData name="McFarland, Annette (CNTR)" userId="e93d1f50-85ab-41a8-a34a-185a53159573" providerId="ADAL" clId="{1BF4692A-8E19-4669-9374-923FE033C270}" dt="2023-04-20T20:31:52.615" v="6915" actId="478"/>
          <ac:spMkLst>
            <pc:docMk/>
            <pc:sldMk cId="2781894779" sldId="343"/>
            <ac:spMk id="18" creationId="{14C4413A-939B-4AF8-B9BC-3C820EBA3645}"/>
          </ac:spMkLst>
        </pc:spChg>
        <pc:spChg chg="del mod">
          <ac:chgData name="McFarland, Annette (CNTR)" userId="e93d1f50-85ab-41a8-a34a-185a53159573" providerId="ADAL" clId="{1BF4692A-8E19-4669-9374-923FE033C270}" dt="2023-04-20T20:31:44.182" v="6913" actId="478"/>
          <ac:spMkLst>
            <pc:docMk/>
            <pc:sldMk cId="2781894779" sldId="343"/>
            <ac:spMk id="19" creationId="{14687775-DD21-E5A6-E914-C1CF13ED5523}"/>
          </ac:spMkLst>
        </pc:spChg>
      </pc:sldChg>
      <pc:sldChg chg="addSp delSp modSp mod">
        <pc:chgData name="McFarland, Annette (CNTR)" userId="e93d1f50-85ab-41a8-a34a-185a53159573" providerId="ADAL" clId="{1BF4692A-8E19-4669-9374-923FE033C270}" dt="2023-04-20T20:37:00.531" v="7172" actId="478"/>
        <pc:sldMkLst>
          <pc:docMk/>
          <pc:sldMk cId="4220710597" sldId="352"/>
        </pc:sldMkLst>
        <pc:spChg chg="mod">
          <ac:chgData name="McFarland, Annette (CNTR)" userId="e93d1f50-85ab-41a8-a34a-185a53159573" providerId="ADAL" clId="{1BF4692A-8E19-4669-9374-923FE033C270}" dt="2023-04-20T13:18:47.233" v="1530" actId="790"/>
          <ac:spMkLst>
            <pc:docMk/>
            <pc:sldMk cId="4220710597" sldId="352"/>
            <ac:spMk id="2" creationId="{CE8E6C25-274C-26E6-6344-0F1E889FBDE4}"/>
          </ac:spMkLst>
        </pc:spChg>
        <pc:spChg chg="add mod">
          <ac:chgData name="McFarland, Annette (CNTR)" userId="e93d1f50-85ab-41a8-a34a-185a53159573" providerId="ADAL" clId="{1BF4692A-8E19-4669-9374-923FE033C270}" dt="2023-04-20T20:36:53.554" v="7170" actId="20577"/>
          <ac:spMkLst>
            <pc:docMk/>
            <pc:sldMk cId="4220710597" sldId="352"/>
            <ac:spMk id="3" creationId="{73675E8E-F3AD-8A28-1EF0-CE2C458F20CD}"/>
          </ac:spMkLst>
        </pc:spChg>
        <pc:spChg chg="add del mod">
          <ac:chgData name="McFarland, Annette (CNTR)" userId="e93d1f50-85ab-41a8-a34a-185a53159573" providerId="ADAL" clId="{1BF4692A-8E19-4669-9374-923FE033C270}" dt="2023-04-20T20:36:41.796" v="7166" actId="478"/>
          <ac:spMkLst>
            <pc:docMk/>
            <pc:sldMk cId="4220710597" sldId="352"/>
            <ac:spMk id="5" creationId="{284DF457-CFD6-544A-97D5-BFE8189BE71C}"/>
          </ac:spMkLst>
        </pc:spChg>
        <pc:spChg chg="add del mod">
          <ac:chgData name="McFarland, Annette (CNTR)" userId="e93d1f50-85ab-41a8-a34a-185a53159573" providerId="ADAL" clId="{1BF4692A-8E19-4669-9374-923FE033C270}" dt="2023-04-20T20:37:00.531" v="7172" actId="478"/>
          <ac:spMkLst>
            <pc:docMk/>
            <pc:sldMk cId="4220710597" sldId="352"/>
            <ac:spMk id="8" creationId="{261B702B-789B-8AA5-C618-8F2D375365D4}"/>
          </ac:spMkLst>
        </pc:spChg>
        <pc:spChg chg="del mod">
          <ac:chgData name="McFarland, Annette (CNTR)" userId="e93d1f50-85ab-41a8-a34a-185a53159573" providerId="ADAL" clId="{1BF4692A-8E19-4669-9374-923FE033C270}" dt="2023-04-20T20:36:56.932" v="7171" actId="478"/>
          <ac:spMkLst>
            <pc:docMk/>
            <pc:sldMk cId="4220710597" sldId="352"/>
            <ac:spMk id="18" creationId="{DE86525C-1C20-430A-E192-D59011362E2B}"/>
          </ac:spMkLst>
        </pc:spChg>
        <pc:spChg chg="mod">
          <ac:chgData name="McFarland, Annette (CNTR)" userId="e93d1f50-85ab-41a8-a34a-185a53159573" providerId="ADAL" clId="{1BF4692A-8E19-4669-9374-923FE033C270}" dt="2023-04-20T13:18:47.233" v="1530" actId="790"/>
          <ac:spMkLst>
            <pc:docMk/>
            <pc:sldMk cId="4220710597" sldId="352"/>
            <ac:spMk id="26" creationId="{D4E770C2-7B4F-7AC9-CECA-53B2861CA4CB}"/>
          </ac:spMkLst>
        </pc:spChg>
        <pc:graphicFrameChg chg="mod">
          <ac:chgData name="McFarland, Annette (CNTR)" userId="e93d1f50-85ab-41a8-a34a-185a53159573" providerId="ADAL" clId="{1BF4692A-8E19-4669-9374-923FE033C270}" dt="2023-04-20T13:20:54.551" v="1540" actId="14100"/>
          <ac:graphicFrameMkLst>
            <pc:docMk/>
            <pc:sldMk cId="4220710597" sldId="352"/>
            <ac:graphicFrameMk id="9" creationId="{16BB2B36-D329-083C-5198-BEEC5AC12CFA}"/>
          </ac:graphicFrameMkLst>
        </pc:graphicFrameChg>
      </pc:sldChg>
      <pc:sldChg chg="addSp delSp modSp mod">
        <pc:chgData name="McFarland, Annette (CNTR)" userId="e93d1f50-85ab-41a8-a34a-185a53159573" providerId="ADAL" clId="{1BF4692A-8E19-4669-9374-923FE033C270}" dt="2023-04-20T20:38:45.094" v="7234" actId="478"/>
        <pc:sldMkLst>
          <pc:docMk/>
          <pc:sldMk cId="2003946249" sldId="353"/>
        </pc:sldMkLst>
        <pc:spChg chg="del mod">
          <ac:chgData name="McFarland, Annette (CNTR)" userId="e93d1f50-85ab-41a8-a34a-185a53159573" providerId="ADAL" clId="{1BF4692A-8E19-4669-9374-923FE033C270}" dt="2023-04-20T20:38:29.430" v="7230" actId="478"/>
          <ac:spMkLst>
            <pc:docMk/>
            <pc:sldMk cId="2003946249" sldId="353"/>
            <ac:spMk id="2" creationId="{F6245169-1799-41CD-B28E-D2D20D16AD73}"/>
          </ac:spMkLst>
        </pc:spChg>
        <pc:spChg chg="add del mod">
          <ac:chgData name="McFarland, Annette (CNTR)" userId="e93d1f50-85ab-41a8-a34a-185a53159573" providerId="ADAL" clId="{1BF4692A-8E19-4669-9374-923FE033C270}" dt="2023-04-20T20:38:36.849" v="7232" actId="20577"/>
          <ac:spMkLst>
            <pc:docMk/>
            <pc:sldMk cId="2003946249" sldId="353"/>
            <ac:spMk id="3" creationId="{8BAF706A-9945-17B3-FA81-5A78872C770C}"/>
          </ac:spMkLst>
        </pc:spChg>
        <pc:spChg chg="add del mod">
          <ac:chgData name="McFarland, Annette (CNTR)" userId="e93d1f50-85ab-41a8-a34a-185a53159573" providerId="ADAL" clId="{1BF4692A-8E19-4669-9374-923FE033C270}" dt="2023-04-20T20:38:45.094" v="7234" actId="478"/>
          <ac:spMkLst>
            <pc:docMk/>
            <pc:sldMk cId="2003946249" sldId="353"/>
            <ac:spMk id="4" creationId="{9BD6721E-34E1-C052-E104-A3D954279A81}"/>
          </ac:spMkLst>
        </pc:spChg>
        <pc:spChg chg="mod">
          <ac:chgData name="McFarland, Annette (CNTR)" userId="e93d1f50-85ab-41a8-a34a-185a53159573" providerId="ADAL" clId="{1BF4692A-8E19-4669-9374-923FE033C270}" dt="2023-04-20T20:38:41.274" v="7233" actId="14100"/>
          <ac:spMkLst>
            <pc:docMk/>
            <pc:sldMk cId="2003946249" sldId="353"/>
            <ac:spMk id="5" creationId="{90BEED5B-D3B4-6AF2-EC2C-A38BF46A0BF8}"/>
          </ac:spMkLst>
        </pc:spChg>
        <pc:spChg chg="mod">
          <ac:chgData name="McFarland, Annette (CNTR)" userId="e93d1f50-85ab-41a8-a34a-185a53159573" providerId="ADAL" clId="{1BF4692A-8E19-4669-9374-923FE033C270}" dt="2023-04-20T13:11:32.344" v="1327" actId="27636"/>
          <ac:spMkLst>
            <pc:docMk/>
            <pc:sldMk cId="2003946249" sldId="353"/>
            <ac:spMk id="6" creationId="{D7655AFE-B313-2B11-D4F3-3CF4195BE833}"/>
          </ac:spMkLst>
        </pc:spChg>
        <pc:spChg chg="add del mod">
          <ac:chgData name="McFarland, Annette (CNTR)" userId="e93d1f50-85ab-41a8-a34a-185a53159573" providerId="ADAL" clId="{1BF4692A-8E19-4669-9374-923FE033C270}" dt="2023-04-20T20:38:33.726" v="7231" actId="478"/>
          <ac:spMkLst>
            <pc:docMk/>
            <pc:sldMk cId="2003946249" sldId="353"/>
            <ac:spMk id="9" creationId="{84A98122-491D-74E2-E8A5-22BE9A720D0B}"/>
          </ac:spMkLst>
        </pc:spChg>
        <pc:spChg chg="mod">
          <ac:chgData name="McFarland, Annette (CNTR)" userId="e93d1f50-85ab-41a8-a34a-185a53159573" providerId="ADAL" clId="{1BF4692A-8E19-4669-9374-923FE033C270}" dt="2023-04-20T20:37:32.182" v="7173" actId="790"/>
          <ac:spMkLst>
            <pc:docMk/>
            <pc:sldMk cId="2003946249" sldId="353"/>
            <ac:spMk id="12" creationId="{3862842A-EAC4-C115-2F36-83D77BEE1E0E}"/>
          </ac:spMkLst>
        </pc:spChg>
        <pc:spChg chg="mod">
          <ac:chgData name="McFarland, Annette (CNTR)" userId="e93d1f50-85ab-41a8-a34a-185a53159573" providerId="ADAL" clId="{1BF4692A-8E19-4669-9374-923FE033C270}" dt="2023-04-20T20:37:42.882" v="7174" actId="790"/>
          <ac:spMkLst>
            <pc:docMk/>
            <pc:sldMk cId="2003946249" sldId="353"/>
            <ac:spMk id="17" creationId="{B5138D57-81A7-9062-3037-7FA0E56333ED}"/>
          </ac:spMkLst>
        </pc:spChg>
      </pc:sldChg>
      <pc:sldChg chg="addSp delSp modSp mod">
        <pc:chgData name="McFarland, Annette (CNTR)" userId="e93d1f50-85ab-41a8-a34a-185a53159573" providerId="ADAL" clId="{1BF4692A-8E19-4669-9374-923FE033C270}" dt="2023-04-20T20:39:45.075" v="7242" actId="478"/>
        <pc:sldMkLst>
          <pc:docMk/>
          <pc:sldMk cId="2242751583" sldId="354"/>
        </pc:sldMkLst>
        <pc:spChg chg="add del mod">
          <ac:chgData name="McFarland, Annette (CNTR)" userId="e93d1f50-85ab-41a8-a34a-185a53159573" providerId="ADAL" clId="{1BF4692A-8E19-4669-9374-923FE033C270}" dt="2023-04-20T20:39:18.508" v="7237" actId="478"/>
          <ac:spMkLst>
            <pc:docMk/>
            <pc:sldMk cId="2242751583" sldId="354"/>
            <ac:spMk id="2" creationId="{42BD6FD7-F45B-8F68-4FDE-8CD492DB0B3C}"/>
          </ac:spMkLst>
        </pc:spChg>
        <pc:spChg chg="add del mod">
          <ac:chgData name="McFarland, Annette (CNTR)" userId="e93d1f50-85ab-41a8-a34a-185a53159573" providerId="ADAL" clId="{1BF4692A-8E19-4669-9374-923FE033C270}" dt="2023-04-20T20:39:45.075" v="7242" actId="478"/>
          <ac:spMkLst>
            <pc:docMk/>
            <pc:sldMk cId="2242751583" sldId="354"/>
            <ac:spMk id="3" creationId="{C0A038DC-2759-2992-202D-A0D96E033F20}"/>
          </ac:spMkLst>
        </pc:spChg>
        <pc:spChg chg="add del mod">
          <ac:chgData name="McFarland, Annette (CNTR)" userId="e93d1f50-85ab-41a8-a34a-185a53159573" providerId="ADAL" clId="{1BF4692A-8E19-4669-9374-923FE033C270}" dt="2023-04-20T20:39:40.408" v="7241" actId="478"/>
          <ac:spMkLst>
            <pc:docMk/>
            <pc:sldMk cId="2242751583" sldId="354"/>
            <ac:spMk id="4" creationId="{E8687D3E-274B-5827-19C0-0B6D39EC87C8}"/>
          </ac:spMkLst>
        </pc:spChg>
        <pc:spChg chg="add del mod">
          <ac:chgData name="McFarland, Annette (CNTR)" userId="e93d1f50-85ab-41a8-a34a-185a53159573" providerId="ADAL" clId="{1BF4692A-8E19-4669-9374-923FE033C270}" dt="2023-04-20T20:39:40.408" v="7241" actId="478"/>
          <ac:spMkLst>
            <pc:docMk/>
            <pc:sldMk cId="2242751583" sldId="354"/>
            <ac:spMk id="6" creationId="{648C61F6-8A26-7AA8-CFE1-63EE4FAEE826}"/>
          </ac:spMkLst>
        </pc:spChg>
        <pc:spChg chg="mod">
          <ac:chgData name="McFarland, Annette (CNTR)" userId="e93d1f50-85ab-41a8-a34a-185a53159573" providerId="ADAL" clId="{1BF4692A-8E19-4669-9374-923FE033C270}" dt="2023-04-20T20:39:12.232" v="7236" actId="14100"/>
          <ac:spMkLst>
            <pc:docMk/>
            <pc:sldMk cId="2242751583" sldId="354"/>
            <ac:spMk id="18" creationId="{14C4413A-939B-4AF8-B9BC-3C820EBA3645}"/>
          </ac:spMkLst>
        </pc:spChg>
      </pc:sldChg>
      <pc:sldChg chg="modSp mod">
        <pc:chgData name="McFarland, Annette (CNTR)" userId="e93d1f50-85ab-41a8-a34a-185a53159573" providerId="ADAL" clId="{1BF4692A-8E19-4669-9374-923FE033C270}" dt="2023-04-20T13:31:22.998" v="2127" actId="790"/>
        <pc:sldMkLst>
          <pc:docMk/>
          <pc:sldMk cId="3929556512" sldId="355"/>
        </pc:sldMkLst>
        <pc:spChg chg="mod">
          <ac:chgData name="McFarland, Annette (CNTR)" userId="e93d1f50-85ab-41a8-a34a-185a53159573" providerId="ADAL" clId="{1BF4692A-8E19-4669-9374-923FE033C270}" dt="2023-04-20T13:31:16.713" v="2126" actId="790"/>
          <ac:spMkLst>
            <pc:docMk/>
            <pc:sldMk cId="3929556512" sldId="355"/>
            <ac:spMk id="3" creationId="{7F10B6DC-6AF4-BFD9-E1D5-B98AA266289F}"/>
          </ac:spMkLst>
        </pc:spChg>
        <pc:spChg chg="mod">
          <ac:chgData name="McFarland, Annette (CNTR)" userId="e93d1f50-85ab-41a8-a34a-185a53159573" providerId="ADAL" clId="{1BF4692A-8E19-4669-9374-923FE033C270}" dt="2023-04-20T13:31:22.998" v="2127" actId="790"/>
          <ac:spMkLst>
            <pc:docMk/>
            <pc:sldMk cId="3929556512" sldId="355"/>
            <ac:spMk id="9" creationId="{E690F70B-E368-D7F5-795E-B5139345EF71}"/>
          </ac:spMkLst>
        </pc:spChg>
      </pc:sldChg>
      <pc:sldChg chg="addSp delSp modSp mod">
        <pc:chgData name="McFarland, Annette (CNTR)" userId="e93d1f50-85ab-41a8-a34a-185a53159573" providerId="ADAL" clId="{1BF4692A-8E19-4669-9374-923FE033C270}" dt="2023-04-20T20:42:39.837" v="7267" actId="478"/>
        <pc:sldMkLst>
          <pc:docMk/>
          <pc:sldMk cId="2500912281" sldId="356"/>
        </pc:sldMkLst>
        <pc:spChg chg="mod">
          <ac:chgData name="McFarland, Annette (CNTR)" userId="e93d1f50-85ab-41a8-a34a-185a53159573" providerId="ADAL" clId="{1BF4692A-8E19-4669-9374-923FE033C270}" dt="2023-04-20T20:42:33.397" v="7265" actId="14100"/>
          <ac:spMkLst>
            <pc:docMk/>
            <pc:sldMk cId="2500912281" sldId="356"/>
            <ac:spMk id="2" creationId="{F6245169-1799-41CD-B28E-D2D20D16AD73}"/>
          </ac:spMkLst>
        </pc:spChg>
        <pc:spChg chg="add del mod">
          <ac:chgData name="McFarland, Annette (CNTR)" userId="e93d1f50-85ab-41a8-a34a-185a53159573" providerId="ADAL" clId="{1BF4692A-8E19-4669-9374-923FE033C270}" dt="2023-04-20T20:41:52.382" v="7257"/>
          <ac:spMkLst>
            <pc:docMk/>
            <pc:sldMk cId="2500912281" sldId="356"/>
            <ac:spMk id="3" creationId="{7E01E1D4-AE95-A362-2A89-297B9FBF130E}"/>
          </ac:spMkLst>
        </pc:spChg>
        <pc:spChg chg="add del mod">
          <ac:chgData name="McFarland, Annette (CNTR)" userId="e93d1f50-85ab-41a8-a34a-185a53159573" providerId="ADAL" clId="{1BF4692A-8E19-4669-9374-923FE033C270}" dt="2023-04-20T20:41:52.382" v="7257"/>
          <ac:spMkLst>
            <pc:docMk/>
            <pc:sldMk cId="2500912281" sldId="356"/>
            <ac:spMk id="4" creationId="{41EFB134-D7AA-5DF6-E1EA-4961DC1982AC}"/>
          </ac:spMkLst>
        </pc:spChg>
        <pc:spChg chg="add del mod">
          <ac:chgData name="McFarland, Annette (CNTR)" userId="e93d1f50-85ab-41a8-a34a-185a53159573" providerId="ADAL" clId="{1BF4692A-8E19-4669-9374-923FE033C270}" dt="2023-04-20T20:42:36.493" v="7266" actId="478"/>
          <ac:spMkLst>
            <pc:docMk/>
            <pc:sldMk cId="2500912281" sldId="356"/>
            <ac:spMk id="5" creationId="{47E5AE1F-C263-4CD8-173E-75906E07450A}"/>
          </ac:spMkLst>
        </pc:spChg>
        <pc:spChg chg="add del mod">
          <ac:chgData name="McFarland, Annette (CNTR)" userId="e93d1f50-85ab-41a8-a34a-185a53159573" providerId="ADAL" clId="{1BF4692A-8E19-4669-9374-923FE033C270}" dt="2023-04-20T20:42:39.837" v="7267" actId="478"/>
          <ac:spMkLst>
            <pc:docMk/>
            <pc:sldMk cId="2500912281" sldId="356"/>
            <ac:spMk id="6" creationId="{17D50963-8106-2408-2425-00E44DD6274C}"/>
          </ac:spMkLst>
        </pc:spChg>
        <pc:spChg chg="mod">
          <ac:chgData name="McFarland, Annette (CNTR)" userId="e93d1f50-85ab-41a8-a34a-185a53159573" providerId="ADAL" clId="{1BF4692A-8E19-4669-9374-923FE033C270}" dt="2023-04-20T20:42:14.592" v="7260" actId="1076"/>
          <ac:spMkLst>
            <pc:docMk/>
            <pc:sldMk cId="2500912281" sldId="356"/>
            <ac:spMk id="7" creationId="{14A00683-55F6-4BAF-DEA2-30924112C144}"/>
          </ac:spMkLst>
        </pc:spChg>
        <pc:spChg chg="mod">
          <ac:chgData name="McFarland, Annette (CNTR)" userId="e93d1f50-85ab-41a8-a34a-185a53159573" providerId="ADAL" clId="{1BF4692A-8E19-4669-9374-923FE033C270}" dt="2023-04-20T13:50:45.422" v="2433" actId="20577"/>
          <ac:spMkLst>
            <pc:docMk/>
            <pc:sldMk cId="2500912281" sldId="356"/>
            <ac:spMk id="9" creationId="{AB813A57-E925-1839-1906-37E7BA585CAE}"/>
          </ac:spMkLst>
        </pc:spChg>
        <pc:spChg chg="mod">
          <ac:chgData name="McFarland, Annette (CNTR)" userId="e93d1f50-85ab-41a8-a34a-185a53159573" providerId="ADAL" clId="{1BF4692A-8E19-4669-9374-923FE033C270}" dt="2023-04-20T13:50:39.039" v="2428" actId="20577"/>
          <ac:spMkLst>
            <pc:docMk/>
            <pc:sldMk cId="2500912281" sldId="356"/>
            <ac:spMk id="12" creationId="{3862842A-EAC4-C115-2F36-83D77BEE1E0E}"/>
          </ac:spMkLst>
        </pc:spChg>
        <pc:spChg chg="mod">
          <ac:chgData name="McFarland, Annette (CNTR)" userId="e93d1f50-85ab-41a8-a34a-185a53159573" providerId="ADAL" clId="{1BF4692A-8E19-4669-9374-923FE033C270}" dt="2023-04-20T13:50:34.701" v="2424" actId="20577"/>
          <ac:spMkLst>
            <pc:docMk/>
            <pc:sldMk cId="2500912281" sldId="356"/>
            <ac:spMk id="17" creationId="{B5138D57-81A7-9062-3037-7FA0E56333ED}"/>
          </ac:spMkLst>
        </pc:spChg>
        <pc:graphicFrameChg chg="mod">
          <ac:chgData name="McFarland, Annette (CNTR)" userId="e93d1f50-85ab-41a8-a34a-185a53159573" providerId="ADAL" clId="{1BF4692A-8E19-4669-9374-923FE033C270}" dt="2023-04-20T13:50:41.680" v="2429"/>
          <ac:graphicFrameMkLst>
            <pc:docMk/>
            <pc:sldMk cId="2500912281" sldId="356"/>
            <ac:graphicFrameMk id="8" creationId="{A25666F9-CCA3-9D59-B863-99CA3EC76DEB}"/>
          </ac:graphicFrameMkLst>
        </pc:graphicFrameChg>
      </pc:sldChg>
      <pc:sldChg chg="modSp mod">
        <pc:chgData name="McFarland, Annette (CNTR)" userId="e93d1f50-85ab-41a8-a34a-185a53159573" providerId="ADAL" clId="{1BF4692A-8E19-4669-9374-923FE033C270}" dt="2023-04-20T13:55:51.333" v="2864" actId="790"/>
        <pc:sldMkLst>
          <pc:docMk/>
          <pc:sldMk cId="1805681363" sldId="357"/>
        </pc:sldMkLst>
        <pc:spChg chg="mod">
          <ac:chgData name="McFarland, Annette (CNTR)" userId="e93d1f50-85ab-41a8-a34a-185a53159573" providerId="ADAL" clId="{1BF4692A-8E19-4669-9374-923FE033C270}" dt="2023-04-20T13:55:51.333" v="2864" actId="790"/>
          <ac:spMkLst>
            <pc:docMk/>
            <pc:sldMk cId="1805681363" sldId="357"/>
            <ac:spMk id="3" creationId="{7F10B6DC-6AF4-BFD9-E1D5-B98AA266289F}"/>
          </ac:spMkLst>
        </pc:spChg>
        <pc:spChg chg="mod">
          <ac:chgData name="McFarland, Annette (CNTR)" userId="e93d1f50-85ab-41a8-a34a-185a53159573" providerId="ADAL" clId="{1BF4692A-8E19-4669-9374-923FE033C270}" dt="2023-04-20T13:55:41.422" v="2863" actId="790"/>
          <ac:spMkLst>
            <pc:docMk/>
            <pc:sldMk cId="1805681363" sldId="357"/>
            <ac:spMk id="9" creationId="{E690F70B-E368-D7F5-795E-B5139345EF71}"/>
          </ac:spMkLst>
        </pc:spChg>
      </pc:sldChg>
      <pc:sldChg chg="addSp delSp modSp mod">
        <pc:chgData name="McFarland, Annette (CNTR)" userId="e93d1f50-85ab-41a8-a34a-185a53159573" providerId="ADAL" clId="{1BF4692A-8E19-4669-9374-923FE033C270}" dt="2023-04-20T20:44:11.296" v="7286" actId="404"/>
        <pc:sldMkLst>
          <pc:docMk/>
          <pc:sldMk cId="1319658765" sldId="358"/>
        </pc:sldMkLst>
        <pc:spChg chg="add mod">
          <ac:chgData name="McFarland, Annette (CNTR)" userId="e93d1f50-85ab-41a8-a34a-185a53159573" providerId="ADAL" clId="{1BF4692A-8E19-4669-9374-923FE033C270}" dt="2023-04-20T14:10:20.275" v="2988" actId="14100"/>
          <ac:spMkLst>
            <pc:docMk/>
            <pc:sldMk cId="1319658765" sldId="358"/>
            <ac:spMk id="3" creationId="{1D6A0355-32A2-F2E9-C86B-D9F9CAF75215}"/>
          </ac:spMkLst>
        </pc:spChg>
        <pc:spChg chg="add mod">
          <ac:chgData name="McFarland, Annette (CNTR)" userId="e93d1f50-85ab-41a8-a34a-185a53159573" providerId="ADAL" clId="{1BF4692A-8E19-4669-9374-923FE033C270}" dt="2023-04-20T14:08:59.513" v="2983" actId="1076"/>
          <ac:spMkLst>
            <pc:docMk/>
            <pc:sldMk cId="1319658765" sldId="358"/>
            <ac:spMk id="4" creationId="{13874FAB-1159-E755-8153-77AF6DF2DCCD}"/>
          </ac:spMkLst>
        </pc:spChg>
        <pc:spChg chg="add del mod">
          <ac:chgData name="McFarland, Annette (CNTR)" userId="e93d1f50-85ab-41a8-a34a-185a53159573" providerId="ADAL" clId="{1BF4692A-8E19-4669-9374-923FE033C270}" dt="2023-04-20T14:03:09.755" v="2974" actId="478"/>
          <ac:spMkLst>
            <pc:docMk/>
            <pc:sldMk cId="1319658765" sldId="358"/>
            <ac:spMk id="8" creationId="{05E01487-4F8D-0746-3070-6608031C028E}"/>
          </ac:spMkLst>
        </pc:spChg>
        <pc:spChg chg="add del mod">
          <ac:chgData name="McFarland, Annette (CNTR)" userId="e93d1f50-85ab-41a8-a34a-185a53159573" providerId="ADAL" clId="{1BF4692A-8E19-4669-9374-923FE033C270}" dt="2023-04-20T20:44:11.296" v="7286" actId="404"/>
          <ac:spMkLst>
            <pc:docMk/>
            <pc:sldMk cId="1319658765" sldId="358"/>
            <ac:spMk id="10" creationId="{2D953FA9-CD59-752E-4FDA-CC41FF4B8DF2}"/>
          </ac:spMkLst>
        </pc:spChg>
        <pc:spChg chg="del mod">
          <ac:chgData name="McFarland, Annette (CNTR)" userId="e93d1f50-85ab-41a8-a34a-185a53159573" providerId="ADAL" clId="{1BF4692A-8E19-4669-9374-923FE033C270}" dt="2023-04-20T14:03:05.138" v="2973" actId="478"/>
          <ac:spMkLst>
            <pc:docMk/>
            <pc:sldMk cId="1319658765" sldId="358"/>
            <ac:spMk id="11" creationId="{8E4E40E9-D792-25A1-4B37-23D4780B1318}"/>
          </ac:spMkLst>
        </pc:spChg>
        <pc:spChg chg="add del mod">
          <ac:chgData name="McFarland, Annette (CNTR)" userId="e93d1f50-85ab-41a8-a34a-185a53159573" providerId="ADAL" clId="{1BF4692A-8E19-4669-9374-923FE033C270}" dt="2023-04-20T14:11:11.771" v="2995"/>
          <ac:spMkLst>
            <pc:docMk/>
            <pc:sldMk cId="1319658765" sldId="358"/>
            <ac:spMk id="14" creationId="{7F98D42A-00C5-6392-2F45-4E27FE2DBDF6}"/>
          </ac:spMkLst>
        </pc:spChg>
        <pc:spChg chg="add del mod">
          <ac:chgData name="McFarland, Annette (CNTR)" userId="e93d1f50-85ab-41a8-a34a-185a53159573" providerId="ADAL" clId="{1BF4692A-8E19-4669-9374-923FE033C270}" dt="2023-04-20T14:11:11.771" v="2995"/>
          <ac:spMkLst>
            <pc:docMk/>
            <pc:sldMk cId="1319658765" sldId="358"/>
            <ac:spMk id="15" creationId="{7AB9325A-B528-0BB5-EE52-BCC16623DBC5}"/>
          </ac:spMkLst>
        </pc:spChg>
        <pc:spChg chg="add del mod ord">
          <ac:chgData name="McFarland, Annette (CNTR)" userId="e93d1f50-85ab-41a8-a34a-185a53159573" providerId="ADAL" clId="{1BF4692A-8E19-4669-9374-923FE033C270}" dt="2023-04-20T20:43:54.459" v="7283" actId="478"/>
          <ac:spMkLst>
            <pc:docMk/>
            <pc:sldMk cId="1319658765" sldId="358"/>
            <ac:spMk id="18" creationId="{6D8A0408-8128-F4AC-E113-94BE668CD912}"/>
          </ac:spMkLst>
        </pc:spChg>
        <pc:spChg chg="add del mod">
          <ac:chgData name="McFarland, Annette (CNTR)" userId="e93d1f50-85ab-41a8-a34a-185a53159573" providerId="ADAL" clId="{1BF4692A-8E19-4669-9374-923FE033C270}" dt="2023-04-20T20:43:01.460" v="7269" actId="478"/>
          <ac:spMkLst>
            <pc:docMk/>
            <pc:sldMk cId="1319658765" sldId="358"/>
            <ac:spMk id="19" creationId="{B523D3C3-1775-C9B2-9247-DDA4FC7E6276}"/>
          </ac:spMkLst>
        </pc:spChg>
        <pc:spChg chg="add del mod">
          <ac:chgData name="McFarland, Annette (CNTR)" userId="e93d1f50-85ab-41a8-a34a-185a53159573" providerId="ADAL" clId="{1BF4692A-8E19-4669-9374-923FE033C270}" dt="2023-04-20T20:43:19.768" v="7273" actId="478"/>
          <ac:spMkLst>
            <pc:docMk/>
            <pc:sldMk cId="1319658765" sldId="358"/>
            <ac:spMk id="21" creationId="{5851A073-E6CA-222A-EE4C-1C67A0C8840D}"/>
          </ac:spMkLst>
        </pc:spChg>
        <pc:spChg chg="add del mod">
          <ac:chgData name="McFarland, Annette (CNTR)" userId="e93d1f50-85ab-41a8-a34a-185a53159573" providerId="ADAL" clId="{1BF4692A-8E19-4669-9374-923FE033C270}" dt="2023-04-20T20:43:39.029" v="7276" actId="478"/>
          <ac:spMkLst>
            <pc:docMk/>
            <pc:sldMk cId="1319658765" sldId="358"/>
            <ac:spMk id="23" creationId="{AC0EE547-4F49-4776-F57A-89EB006C86FC}"/>
          </ac:spMkLst>
        </pc:spChg>
        <pc:graphicFrameChg chg="mod">
          <ac:chgData name="McFarland, Annette (CNTR)" userId="e93d1f50-85ab-41a8-a34a-185a53159573" providerId="ADAL" clId="{1BF4692A-8E19-4669-9374-923FE033C270}" dt="2023-04-20T14:17:48.856" v="2996"/>
          <ac:graphicFrameMkLst>
            <pc:docMk/>
            <pc:sldMk cId="1319658765" sldId="358"/>
            <ac:graphicFrameMk id="2" creationId="{B0A68F7A-A083-4E2B-B574-D05208620F48}"/>
          </ac:graphicFrameMkLst>
        </pc:graphicFrameChg>
        <pc:cxnChg chg="add mod">
          <ac:chgData name="McFarland, Annette (CNTR)" userId="e93d1f50-85ab-41a8-a34a-185a53159573" providerId="ADAL" clId="{1BF4692A-8E19-4669-9374-923FE033C270}" dt="2023-04-20T14:10:27.180" v="2990" actId="14100"/>
          <ac:cxnSpMkLst>
            <pc:docMk/>
            <pc:sldMk cId="1319658765" sldId="358"/>
            <ac:cxnSpMk id="5" creationId="{3CBB2A96-AC07-0DE3-4CCB-0639611EB0DC}"/>
          </ac:cxnSpMkLst>
        </pc:cxnChg>
        <pc:cxnChg chg="add mod">
          <ac:chgData name="McFarland, Annette (CNTR)" userId="e93d1f50-85ab-41a8-a34a-185a53159573" providerId="ADAL" clId="{1BF4692A-8E19-4669-9374-923FE033C270}" dt="2023-04-20T14:08:53.190" v="2982" actId="14100"/>
          <ac:cxnSpMkLst>
            <pc:docMk/>
            <pc:sldMk cId="1319658765" sldId="358"/>
            <ac:cxnSpMk id="6" creationId="{03CD4C01-A387-1ED0-258A-391E905B17C5}"/>
          </ac:cxnSpMkLst>
        </pc:cxnChg>
        <pc:cxnChg chg="add del mod">
          <ac:chgData name="McFarland, Annette (CNTR)" userId="e93d1f50-85ab-41a8-a34a-185a53159573" providerId="ADAL" clId="{1BF4692A-8E19-4669-9374-923FE033C270}" dt="2023-04-20T14:11:11.771" v="2995"/>
          <ac:cxnSpMkLst>
            <pc:docMk/>
            <pc:sldMk cId="1319658765" sldId="358"/>
            <ac:cxnSpMk id="16" creationId="{6553FB24-F7D2-962F-FB80-05DD44C9AEDD}"/>
          </ac:cxnSpMkLst>
        </pc:cxnChg>
        <pc:cxnChg chg="add del mod">
          <ac:chgData name="McFarland, Annette (CNTR)" userId="e93d1f50-85ab-41a8-a34a-185a53159573" providerId="ADAL" clId="{1BF4692A-8E19-4669-9374-923FE033C270}" dt="2023-04-20T14:11:11.771" v="2995"/>
          <ac:cxnSpMkLst>
            <pc:docMk/>
            <pc:sldMk cId="1319658765" sldId="358"/>
            <ac:cxnSpMk id="17" creationId="{89AF2118-CE32-83D1-30A4-E8DCFB267FB0}"/>
          </ac:cxnSpMkLst>
        </pc:cxnChg>
      </pc:sldChg>
      <pc:sldChg chg="addSp delSp modSp mod">
        <pc:chgData name="McFarland, Annette (CNTR)" userId="e93d1f50-85ab-41a8-a34a-185a53159573" providerId="ADAL" clId="{1BF4692A-8E19-4669-9374-923FE033C270}" dt="2023-04-20T20:44:59.623" v="7313" actId="14100"/>
        <pc:sldMkLst>
          <pc:docMk/>
          <pc:sldMk cId="3319088865" sldId="359"/>
        </pc:sldMkLst>
        <pc:spChg chg="add del mod">
          <ac:chgData name="McFarland, Annette (CNTR)" userId="e93d1f50-85ab-41a8-a34a-185a53159573" providerId="ADAL" clId="{1BF4692A-8E19-4669-9374-923FE033C270}" dt="2023-04-20T20:44:54.835" v="7312" actId="478"/>
          <ac:spMkLst>
            <pc:docMk/>
            <pc:sldMk cId="3319088865" sldId="359"/>
            <ac:spMk id="2" creationId="{56E101AB-7EAF-CE89-0092-4DE03C950C42}"/>
          </ac:spMkLst>
        </pc:spChg>
        <pc:spChg chg="add del mod">
          <ac:chgData name="McFarland, Annette (CNTR)" userId="e93d1f50-85ab-41a8-a34a-185a53159573" providerId="ADAL" clId="{1BF4692A-8E19-4669-9374-923FE033C270}" dt="2023-04-20T20:44:46.133" v="7292" actId="478"/>
          <ac:spMkLst>
            <pc:docMk/>
            <pc:sldMk cId="3319088865" sldId="359"/>
            <ac:spMk id="3" creationId="{E83FBF5B-4B13-8F1F-43A2-29B29DF51068}"/>
          </ac:spMkLst>
        </pc:spChg>
        <pc:spChg chg="mod">
          <ac:chgData name="McFarland, Annette (CNTR)" userId="e93d1f50-85ab-41a8-a34a-185a53159573" providerId="ADAL" clId="{1BF4692A-8E19-4669-9374-923FE033C270}" dt="2023-04-20T20:44:30.637" v="7289" actId="1076"/>
          <ac:spMkLst>
            <pc:docMk/>
            <pc:sldMk cId="3319088865" sldId="359"/>
            <ac:spMk id="18" creationId="{DE86525C-1C20-430A-E192-D59011362E2B}"/>
          </ac:spMkLst>
        </pc:spChg>
        <pc:spChg chg="mod">
          <ac:chgData name="McFarland, Annette (CNTR)" userId="e93d1f50-85ab-41a8-a34a-185a53159573" providerId="ADAL" clId="{1BF4692A-8E19-4669-9374-923FE033C270}" dt="2023-04-20T20:44:41.412" v="7291" actId="14100"/>
          <ac:spMkLst>
            <pc:docMk/>
            <pc:sldMk cId="3319088865" sldId="359"/>
            <ac:spMk id="26" creationId="{D4E770C2-7B4F-7AC9-CECA-53B2861CA4CB}"/>
          </ac:spMkLst>
        </pc:spChg>
        <pc:graphicFrameChg chg="mod">
          <ac:chgData name="McFarland, Annette (CNTR)" userId="e93d1f50-85ab-41a8-a34a-185a53159573" providerId="ADAL" clId="{1BF4692A-8E19-4669-9374-923FE033C270}" dt="2023-04-20T20:44:59.623" v="7313" actId="14100"/>
          <ac:graphicFrameMkLst>
            <pc:docMk/>
            <pc:sldMk cId="3319088865" sldId="359"/>
            <ac:graphicFrameMk id="7" creationId="{88ED0AC1-291C-971F-D52E-39574AE5D7C3}"/>
          </ac:graphicFrameMkLst>
        </pc:graphicFrameChg>
      </pc:sldChg>
      <pc:sldChg chg="modSp mod">
        <pc:chgData name="McFarland, Annette (CNTR)" userId="e93d1f50-85ab-41a8-a34a-185a53159573" providerId="ADAL" clId="{1BF4692A-8E19-4669-9374-923FE033C270}" dt="2023-04-20T14:48:53.353" v="3402" actId="790"/>
        <pc:sldMkLst>
          <pc:docMk/>
          <pc:sldMk cId="1687455885" sldId="360"/>
        </pc:sldMkLst>
        <pc:spChg chg="mod">
          <ac:chgData name="McFarland, Annette (CNTR)" userId="e93d1f50-85ab-41a8-a34a-185a53159573" providerId="ADAL" clId="{1BF4692A-8E19-4669-9374-923FE033C270}" dt="2023-04-20T14:48:46.225" v="3401" actId="790"/>
          <ac:spMkLst>
            <pc:docMk/>
            <pc:sldMk cId="1687455885" sldId="360"/>
            <ac:spMk id="3" creationId="{7F10B6DC-6AF4-BFD9-E1D5-B98AA266289F}"/>
          </ac:spMkLst>
        </pc:spChg>
        <pc:spChg chg="mod">
          <ac:chgData name="McFarland, Annette (CNTR)" userId="e93d1f50-85ab-41a8-a34a-185a53159573" providerId="ADAL" clId="{1BF4692A-8E19-4669-9374-923FE033C270}" dt="2023-04-20T14:48:53.353" v="3402" actId="790"/>
          <ac:spMkLst>
            <pc:docMk/>
            <pc:sldMk cId="1687455885" sldId="360"/>
            <ac:spMk id="9" creationId="{E690F70B-E368-D7F5-795E-B5139345EF71}"/>
          </ac:spMkLst>
        </pc:spChg>
      </pc:sldChg>
      <pc:sldChg chg="addSp delSp modSp mod">
        <pc:chgData name="McFarland, Annette (CNTR)" userId="e93d1f50-85ab-41a8-a34a-185a53159573" providerId="ADAL" clId="{1BF4692A-8E19-4669-9374-923FE033C270}" dt="2023-04-20T20:45:52.850" v="7321" actId="404"/>
        <pc:sldMkLst>
          <pc:docMk/>
          <pc:sldMk cId="737524450" sldId="361"/>
        </pc:sldMkLst>
        <pc:spChg chg="add del mod">
          <ac:chgData name="McFarland, Annette (CNTR)" userId="e93d1f50-85ab-41a8-a34a-185a53159573" providerId="ADAL" clId="{1BF4692A-8E19-4669-9374-923FE033C270}" dt="2023-04-20T20:45:40.034" v="7320" actId="478"/>
          <ac:spMkLst>
            <pc:docMk/>
            <pc:sldMk cId="737524450" sldId="361"/>
            <ac:spMk id="3" creationId="{54732B2D-FA1F-3387-05A3-AD8F3EF192DD}"/>
          </ac:spMkLst>
        </pc:spChg>
        <pc:spChg chg="add del mod">
          <ac:chgData name="McFarland, Annette (CNTR)" userId="e93d1f50-85ab-41a8-a34a-185a53159573" providerId="ADAL" clId="{1BF4692A-8E19-4669-9374-923FE033C270}" dt="2023-04-20T20:45:35.933" v="7319" actId="478"/>
          <ac:spMkLst>
            <pc:docMk/>
            <pc:sldMk cId="737524450" sldId="361"/>
            <ac:spMk id="4" creationId="{81AA7CF5-C953-B165-AF2F-92D409811492}"/>
          </ac:spMkLst>
        </pc:spChg>
        <pc:spChg chg="mod">
          <ac:chgData name="McFarland, Annette (CNTR)" userId="e93d1f50-85ab-41a8-a34a-185a53159573" providerId="ADAL" clId="{1BF4692A-8E19-4669-9374-923FE033C270}" dt="2023-04-20T20:45:52.850" v="7321" actId="404"/>
          <ac:spMkLst>
            <pc:docMk/>
            <pc:sldMk cId="737524450" sldId="361"/>
            <ac:spMk id="10" creationId="{2D953FA9-CD59-752E-4FDA-CC41FF4B8DF2}"/>
          </ac:spMkLst>
        </pc:spChg>
        <pc:spChg chg="mod">
          <ac:chgData name="McFarland, Annette (CNTR)" userId="e93d1f50-85ab-41a8-a34a-185a53159573" providerId="ADAL" clId="{1BF4692A-8E19-4669-9374-923FE033C270}" dt="2023-04-20T20:45:30.916" v="7318" actId="14100"/>
          <ac:spMkLst>
            <pc:docMk/>
            <pc:sldMk cId="737524450" sldId="361"/>
            <ac:spMk id="11" creationId="{8E4E40E9-D792-25A1-4B37-23D4780B1318}"/>
          </ac:spMkLst>
        </pc:spChg>
      </pc:sldChg>
      <pc:sldChg chg="addSp delSp modSp mod">
        <pc:chgData name="McFarland, Annette (CNTR)" userId="e93d1f50-85ab-41a8-a34a-185a53159573" providerId="ADAL" clId="{1BF4692A-8E19-4669-9374-923FE033C270}" dt="2023-04-20T20:51:27.405" v="7372" actId="1076"/>
        <pc:sldMkLst>
          <pc:docMk/>
          <pc:sldMk cId="3263509718" sldId="362"/>
        </pc:sldMkLst>
        <pc:spChg chg="mod">
          <ac:chgData name="McFarland, Annette (CNTR)" userId="e93d1f50-85ab-41a8-a34a-185a53159573" providerId="ADAL" clId="{1BF4692A-8E19-4669-9374-923FE033C270}" dt="2023-04-20T20:50:47.908" v="7366" actId="14100"/>
          <ac:spMkLst>
            <pc:docMk/>
            <pc:sldMk cId="3263509718" sldId="362"/>
            <ac:spMk id="2" creationId="{125B2322-F23E-C5A4-94E0-7482705AA72F}"/>
          </ac:spMkLst>
        </pc:spChg>
        <pc:spChg chg="add del mod">
          <ac:chgData name="McFarland, Annette (CNTR)" userId="e93d1f50-85ab-41a8-a34a-185a53159573" providerId="ADAL" clId="{1BF4692A-8E19-4669-9374-923FE033C270}" dt="2023-04-20T20:50:51.312" v="7367" actId="478"/>
          <ac:spMkLst>
            <pc:docMk/>
            <pc:sldMk cId="3263509718" sldId="362"/>
            <ac:spMk id="3" creationId="{8AFC5113-3AB1-289A-B1E1-C876D34C12B5}"/>
          </ac:spMkLst>
        </pc:spChg>
        <pc:spChg chg="mod">
          <ac:chgData name="McFarland, Annette (CNTR)" userId="e93d1f50-85ab-41a8-a34a-185a53159573" providerId="ADAL" clId="{1BF4692A-8E19-4669-9374-923FE033C270}" dt="2023-04-20T20:51:27.405" v="7372" actId="1076"/>
          <ac:spMkLst>
            <pc:docMk/>
            <pc:sldMk cId="3263509718" sldId="362"/>
            <ac:spMk id="4" creationId="{D85C181B-4986-267A-005F-5665BC109830}"/>
          </ac:spMkLst>
        </pc:spChg>
        <pc:spChg chg="mod">
          <ac:chgData name="McFarland, Annette (CNTR)" userId="e93d1f50-85ab-41a8-a34a-185a53159573" providerId="ADAL" clId="{1BF4692A-8E19-4669-9374-923FE033C270}" dt="2023-04-20T20:51:20.903" v="7371" actId="1076"/>
          <ac:spMkLst>
            <pc:docMk/>
            <pc:sldMk cId="3263509718" sldId="362"/>
            <ac:spMk id="5" creationId="{81B7F313-F52B-3C64-6295-178A95F335DE}"/>
          </ac:spMkLst>
        </pc:spChg>
        <pc:spChg chg="add del mod">
          <ac:chgData name="McFarland, Annette (CNTR)" userId="e93d1f50-85ab-41a8-a34a-185a53159573" providerId="ADAL" clId="{1BF4692A-8E19-4669-9374-923FE033C270}" dt="2023-04-20T20:50:41.769" v="7365" actId="478"/>
          <ac:spMkLst>
            <pc:docMk/>
            <pc:sldMk cId="3263509718" sldId="362"/>
            <ac:spMk id="6" creationId="{3304C8AC-4052-7DB1-1909-112D9069A489}"/>
          </ac:spMkLst>
        </pc:spChg>
      </pc:sldChg>
      <pc:sldChg chg="addSp delSp modSp mod">
        <pc:chgData name="McFarland, Annette (CNTR)" userId="e93d1f50-85ab-41a8-a34a-185a53159573" providerId="ADAL" clId="{1BF4692A-8E19-4669-9374-923FE033C270}" dt="2023-04-20T20:53:00.142" v="7394" actId="404"/>
        <pc:sldMkLst>
          <pc:docMk/>
          <pc:sldMk cId="1570032529" sldId="363"/>
        </pc:sldMkLst>
        <pc:spChg chg="add del mod">
          <ac:chgData name="McFarland, Annette (CNTR)" userId="e93d1f50-85ab-41a8-a34a-185a53159573" providerId="ADAL" clId="{1BF4692A-8E19-4669-9374-923FE033C270}" dt="2023-04-20T20:51:58.521" v="7378" actId="478"/>
          <ac:spMkLst>
            <pc:docMk/>
            <pc:sldMk cId="1570032529" sldId="363"/>
            <ac:spMk id="2" creationId="{B460279A-B5D2-7117-9542-AE2F2742CC6B}"/>
          </ac:spMkLst>
        </pc:spChg>
        <pc:spChg chg="mod">
          <ac:chgData name="McFarland, Annette (CNTR)" userId="e93d1f50-85ab-41a8-a34a-185a53159573" providerId="ADAL" clId="{1BF4692A-8E19-4669-9374-923FE033C270}" dt="2023-04-20T20:26:29.831" v="6789" actId="790"/>
          <ac:spMkLst>
            <pc:docMk/>
            <pc:sldMk cId="1570032529" sldId="363"/>
            <ac:spMk id="3" creationId="{80022F20-08C9-406D-FD3C-4D576628D9CB}"/>
          </ac:spMkLst>
        </pc:spChg>
        <pc:spChg chg="add del mod">
          <ac:chgData name="McFarland, Annette (CNTR)" userId="e93d1f50-85ab-41a8-a34a-185a53159573" providerId="ADAL" clId="{1BF4692A-8E19-4669-9374-923FE033C270}" dt="2023-04-20T20:52:51.757" v="7393" actId="478"/>
          <ac:spMkLst>
            <pc:docMk/>
            <pc:sldMk cId="1570032529" sldId="363"/>
            <ac:spMk id="4" creationId="{4A283193-151E-7F4A-1A4F-41634E03CF27}"/>
          </ac:spMkLst>
        </pc:spChg>
        <pc:spChg chg="mod">
          <ac:chgData name="McFarland, Annette (CNTR)" userId="e93d1f50-85ab-41a8-a34a-185a53159573" providerId="ADAL" clId="{1BF4692A-8E19-4669-9374-923FE033C270}" dt="2023-04-20T20:53:00.142" v="7394" actId="404"/>
          <ac:spMkLst>
            <pc:docMk/>
            <pc:sldMk cId="1570032529" sldId="363"/>
            <ac:spMk id="10" creationId="{2D953FA9-CD59-752E-4FDA-CC41FF4B8DF2}"/>
          </ac:spMkLst>
        </pc:spChg>
        <pc:spChg chg="mod">
          <ac:chgData name="McFarland, Annette (CNTR)" userId="e93d1f50-85ab-41a8-a34a-185a53159573" providerId="ADAL" clId="{1BF4692A-8E19-4669-9374-923FE033C270}" dt="2023-04-20T20:52:38.888" v="7390" actId="14100"/>
          <ac:spMkLst>
            <pc:docMk/>
            <pc:sldMk cId="1570032529" sldId="363"/>
            <ac:spMk id="11" creationId="{8E4E40E9-D792-25A1-4B37-23D4780B1318}"/>
          </ac:spMkLst>
        </pc:spChg>
        <pc:graphicFrameChg chg="mod">
          <ac:chgData name="McFarland, Annette (CNTR)" userId="e93d1f50-85ab-41a8-a34a-185a53159573" providerId="ADAL" clId="{1BF4692A-8E19-4669-9374-923FE033C270}" dt="2023-04-20T20:52:47.139" v="7392"/>
          <ac:graphicFrameMkLst>
            <pc:docMk/>
            <pc:sldMk cId="1570032529" sldId="363"/>
            <ac:graphicFrameMk id="7" creationId="{E0269C68-46D4-3CFE-31AA-5765DBFC9E48}"/>
          </ac:graphicFrameMkLst>
        </pc:graphicFrameChg>
      </pc:sldChg>
      <pc:sldChg chg="addSp delSp modSp mod ord">
        <pc:chgData name="McFarland, Annette (CNTR)" userId="e93d1f50-85ab-41a8-a34a-185a53159573" providerId="ADAL" clId="{1BF4692A-8E19-4669-9374-923FE033C270}" dt="2023-04-20T20:48:46.617" v="7349" actId="478"/>
        <pc:sldMkLst>
          <pc:docMk/>
          <pc:sldMk cId="1612586283" sldId="364"/>
        </pc:sldMkLst>
        <pc:spChg chg="add del mod">
          <ac:chgData name="McFarland, Annette (CNTR)" userId="e93d1f50-85ab-41a8-a34a-185a53159573" providerId="ADAL" clId="{1BF4692A-8E19-4669-9374-923FE033C270}" dt="2023-04-20T20:48:30.345" v="7347" actId="478"/>
          <ac:spMkLst>
            <pc:docMk/>
            <pc:sldMk cId="1612586283" sldId="364"/>
            <ac:spMk id="4" creationId="{20C89C59-6B1F-3D5B-51D9-2C4CAAC87BA3}"/>
          </ac:spMkLst>
        </pc:spChg>
        <pc:spChg chg="add del mod">
          <ac:chgData name="McFarland, Annette (CNTR)" userId="e93d1f50-85ab-41a8-a34a-185a53159573" providerId="ADAL" clId="{1BF4692A-8E19-4669-9374-923FE033C270}" dt="2023-04-20T20:48:46.617" v="7349" actId="478"/>
          <ac:spMkLst>
            <pc:docMk/>
            <pc:sldMk cId="1612586283" sldId="364"/>
            <ac:spMk id="5" creationId="{A473E2C2-259D-210E-C76D-C277769CAE83}"/>
          </ac:spMkLst>
        </pc:spChg>
        <pc:spChg chg="mod">
          <ac:chgData name="McFarland, Annette (CNTR)" userId="e93d1f50-85ab-41a8-a34a-185a53159573" providerId="ADAL" clId="{1BF4692A-8E19-4669-9374-923FE033C270}" dt="2023-04-20T20:48:26.377" v="7346" actId="14100"/>
          <ac:spMkLst>
            <pc:docMk/>
            <pc:sldMk cId="1612586283" sldId="364"/>
            <ac:spMk id="10" creationId="{2D953FA9-CD59-752E-4FDA-CC41FF4B8DF2}"/>
          </ac:spMkLst>
        </pc:spChg>
        <pc:spChg chg="mod">
          <ac:chgData name="McFarland, Annette (CNTR)" userId="e93d1f50-85ab-41a8-a34a-185a53159573" providerId="ADAL" clId="{1BF4692A-8E19-4669-9374-923FE033C270}" dt="2023-04-20T20:48:37.672" v="7348" actId="1076"/>
          <ac:spMkLst>
            <pc:docMk/>
            <pc:sldMk cId="1612586283" sldId="364"/>
            <ac:spMk id="11" creationId="{8E4E40E9-D792-25A1-4B37-23D4780B1318}"/>
          </ac:spMkLst>
        </pc:spChg>
      </pc:sldChg>
      <pc:sldChg chg="addSp delSp modSp mod">
        <pc:chgData name="McFarland, Annette (CNTR)" userId="e93d1f50-85ab-41a8-a34a-185a53159573" providerId="ADAL" clId="{1BF4692A-8E19-4669-9374-923FE033C270}" dt="2023-04-20T20:55:57.189" v="7437" actId="20577"/>
        <pc:sldMkLst>
          <pc:docMk/>
          <pc:sldMk cId="2224417355" sldId="365"/>
        </pc:sldMkLst>
        <pc:spChg chg="add del mod">
          <ac:chgData name="McFarland, Annette (CNTR)" userId="e93d1f50-85ab-41a8-a34a-185a53159573" providerId="ADAL" clId="{1BF4692A-8E19-4669-9374-923FE033C270}" dt="2023-04-20T20:54:57.926" v="7413" actId="478"/>
          <ac:spMkLst>
            <pc:docMk/>
            <pc:sldMk cId="2224417355" sldId="365"/>
            <ac:spMk id="2" creationId="{4A24642B-8C84-29EC-D388-012C93E976E3}"/>
          </ac:spMkLst>
        </pc:spChg>
        <pc:spChg chg="add del mod">
          <ac:chgData name="McFarland, Annette (CNTR)" userId="e93d1f50-85ab-41a8-a34a-185a53159573" providerId="ADAL" clId="{1BF4692A-8E19-4669-9374-923FE033C270}" dt="2023-04-20T20:55:19.391" v="7418" actId="478"/>
          <ac:spMkLst>
            <pc:docMk/>
            <pc:sldMk cId="2224417355" sldId="365"/>
            <ac:spMk id="3" creationId="{4566F40F-E0DC-31F9-8318-C2641C180606}"/>
          </ac:spMkLst>
        </pc:spChg>
        <pc:spChg chg="add mod">
          <ac:chgData name="McFarland, Annette (CNTR)" userId="e93d1f50-85ab-41a8-a34a-185a53159573" providerId="ADAL" clId="{1BF4692A-8E19-4669-9374-923FE033C270}" dt="2023-04-20T20:55:57.189" v="7437" actId="20577"/>
          <ac:spMkLst>
            <pc:docMk/>
            <pc:sldMk cId="2224417355" sldId="365"/>
            <ac:spMk id="4" creationId="{D40EA39F-37D0-491F-2793-EA49227129DD}"/>
          </ac:spMkLst>
        </pc:spChg>
        <pc:spChg chg="del mod">
          <ac:chgData name="McFarland, Annette (CNTR)" userId="e93d1f50-85ab-41a8-a34a-185a53159573" providerId="ADAL" clId="{1BF4692A-8E19-4669-9374-923FE033C270}" dt="2023-04-20T20:55:47.823" v="7420" actId="478"/>
          <ac:spMkLst>
            <pc:docMk/>
            <pc:sldMk cId="2224417355" sldId="365"/>
            <ac:spMk id="6" creationId="{75AE46EE-1357-5FC7-373A-BC38817B4555}"/>
          </ac:spMkLst>
        </pc:spChg>
        <pc:spChg chg="mod">
          <ac:chgData name="McFarland, Annette (CNTR)" userId="e93d1f50-85ab-41a8-a34a-185a53159573" providerId="ADAL" clId="{1BF4692A-8E19-4669-9374-923FE033C270}" dt="2023-04-20T20:55:16.236" v="7417" actId="1076"/>
          <ac:spMkLst>
            <pc:docMk/>
            <pc:sldMk cId="2224417355" sldId="365"/>
            <ac:spMk id="7" creationId="{525CD2D6-6AEB-1934-6F26-90016FC0C4CD}"/>
          </ac:spMkLst>
        </pc:spChg>
        <pc:spChg chg="add del mod">
          <ac:chgData name="McFarland, Annette (CNTR)" userId="e93d1f50-85ab-41a8-a34a-185a53159573" providerId="ADAL" clId="{1BF4692A-8E19-4669-9374-923FE033C270}" dt="2023-04-20T20:55:50.957" v="7421" actId="478"/>
          <ac:spMkLst>
            <pc:docMk/>
            <pc:sldMk cId="2224417355" sldId="365"/>
            <ac:spMk id="8" creationId="{4134935C-8812-389D-01BC-BB293D2CD9EB}"/>
          </ac:spMkLst>
        </pc:spChg>
        <pc:spChg chg="mod">
          <ac:chgData name="McFarland, Annette (CNTR)" userId="e93d1f50-85ab-41a8-a34a-185a53159573" providerId="ADAL" clId="{1BF4692A-8E19-4669-9374-923FE033C270}" dt="2023-04-20T20:15:56.469" v="5539" actId="790"/>
          <ac:spMkLst>
            <pc:docMk/>
            <pc:sldMk cId="2224417355" sldId="365"/>
            <ac:spMk id="22" creationId="{88F10D0D-C493-936C-FB87-D8A8ABAF5469}"/>
          </ac:spMkLst>
        </pc:spChg>
        <pc:spChg chg="mod">
          <ac:chgData name="McFarland, Annette (CNTR)" userId="e93d1f50-85ab-41a8-a34a-185a53159573" providerId="ADAL" clId="{1BF4692A-8E19-4669-9374-923FE033C270}" dt="2023-04-20T20:15:56.469" v="5539" actId="790"/>
          <ac:spMkLst>
            <pc:docMk/>
            <pc:sldMk cId="2224417355" sldId="365"/>
            <ac:spMk id="23" creationId="{1A8A73DB-544A-F1D4-E8EF-B4883973CC12}"/>
          </ac:spMkLst>
        </pc:spChg>
      </pc:sldChg>
      <pc:sldChg chg="addSp delSp modSp mod ord">
        <pc:chgData name="McFarland, Annette (CNTR)" userId="e93d1f50-85ab-41a8-a34a-185a53159573" providerId="ADAL" clId="{1BF4692A-8E19-4669-9374-923FE033C270}" dt="2023-04-20T20:50:17.961" v="7362" actId="478"/>
        <pc:sldMkLst>
          <pc:docMk/>
          <pc:sldMk cId="3598518493" sldId="366"/>
        </pc:sldMkLst>
        <pc:spChg chg="add del mod">
          <ac:chgData name="McFarland, Annette (CNTR)" userId="e93d1f50-85ab-41a8-a34a-185a53159573" providerId="ADAL" clId="{1BF4692A-8E19-4669-9374-923FE033C270}" dt="2023-04-20T20:50:17.961" v="7362" actId="478"/>
          <ac:spMkLst>
            <pc:docMk/>
            <pc:sldMk cId="3598518493" sldId="366"/>
            <ac:spMk id="2" creationId="{02A8CF0B-5653-5059-29F4-8C7D5F5BF254}"/>
          </ac:spMkLst>
        </pc:spChg>
        <pc:spChg chg="add del mod">
          <ac:chgData name="McFarland, Annette (CNTR)" userId="e93d1f50-85ab-41a8-a34a-185a53159573" providerId="ADAL" clId="{1BF4692A-8E19-4669-9374-923FE033C270}" dt="2023-04-20T20:49:57.842" v="7358" actId="478"/>
          <ac:spMkLst>
            <pc:docMk/>
            <pc:sldMk cId="3598518493" sldId="366"/>
            <ac:spMk id="3" creationId="{A9D030E6-B5D8-F9C7-F0D0-49DF32880B93}"/>
          </ac:spMkLst>
        </pc:spChg>
        <pc:spChg chg="add del mod">
          <ac:chgData name="McFarland, Annette (CNTR)" userId="e93d1f50-85ab-41a8-a34a-185a53159573" providerId="ADAL" clId="{1BF4692A-8E19-4669-9374-923FE033C270}" dt="2023-04-20T20:49:26.409" v="7355" actId="478"/>
          <ac:spMkLst>
            <pc:docMk/>
            <pc:sldMk cId="3598518493" sldId="366"/>
            <ac:spMk id="5" creationId="{D3CD22F6-D437-4950-0E77-883DCC6F6C98}"/>
          </ac:spMkLst>
        </pc:spChg>
        <pc:spChg chg="add del mod">
          <ac:chgData name="McFarland, Annette (CNTR)" userId="e93d1f50-85ab-41a8-a34a-185a53159573" providerId="ADAL" clId="{1BF4692A-8E19-4669-9374-923FE033C270}" dt="2023-04-20T20:49:42.587" v="7357" actId="478"/>
          <ac:spMkLst>
            <pc:docMk/>
            <pc:sldMk cId="3598518493" sldId="366"/>
            <ac:spMk id="7" creationId="{10DDFAFF-D2C5-52D9-4310-D48033AC7EC9}"/>
          </ac:spMkLst>
        </pc:spChg>
        <pc:spChg chg="mod">
          <ac:chgData name="McFarland, Annette (CNTR)" userId="e93d1f50-85ab-41a8-a34a-185a53159573" providerId="ADAL" clId="{1BF4692A-8E19-4669-9374-923FE033C270}" dt="2023-04-20T20:50:12.527" v="7361" actId="14100"/>
          <ac:spMkLst>
            <pc:docMk/>
            <pc:sldMk cId="3598518493" sldId="366"/>
            <ac:spMk id="8" creationId="{80402629-093A-AD22-9C58-6D7866510915}"/>
          </ac:spMkLst>
        </pc:spChg>
        <pc:spChg chg="add del mod">
          <ac:chgData name="McFarland, Annette (CNTR)" userId="e93d1f50-85ab-41a8-a34a-185a53159573" providerId="ADAL" clId="{1BF4692A-8E19-4669-9374-923FE033C270}" dt="2023-04-20T20:49:42.587" v="7357" actId="478"/>
          <ac:spMkLst>
            <pc:docMk/>
            <pc:sldMk cId="3598518493" sldId="366"/>
            <ac:spMk id="10" creationId="{E640E4E2-DCF2-5C15-E169-CB8D9189E97C}"/>
          </ac:spMkLst>
        </pc:spChg>
        <pc:spChg chg="mod">
          <ac:chgData name="McFarland, Annette (CNTR)" userId="e93d1f50-85ab-41a8-a34a-185a53159573" providerId="ADAL" clId="{1BF4692A-8E19-4669-9374-923FE033C270}" dt="2023-04-20T20:00:08.013" v="5246" actId="790"/>
          <ac:spMkLst>
            <pc:docMk/>
            <pc:sldMk cId="3598518493" sldId="366"/>
            <ac:spMk id="22" creationId="{88F10D0D-C493-936C-FB87-D8A8ABAF5469}"/>
          </ac:spMkLst>
        </pc:spChg>
        <pc:spChg chg="mod">
          <ac:chgData name="McFarland, Annette (CNTR)" userId="e93d1f50-85ab-41a8-a34a-185a53159573" providerId="ADAL" clId="{1BF4692A-8E19-4669-9374-923FE033C270}" dt="2023-04-20T20:00:18.313" v="5271" actId="790"/>
          <ac:spMkLst>
            <pc:docMk/>
            <pc:sldMk cId="3598518493" sldId="366"/>
            <ac:spMk id="23" creationId="{1A8A73DB-544A-F1D4-E8EF-B4883973CC12}"/>
          </ac:spMkLst>
        </pc:spChg>
      </pc:sldChg>
      <pc:sldChg chg="addSp delSp modSp mod">
        <pc:chgData name="McFarland, Annette (CNTR)" userId="e93d1f50-85ab-41a8-a34a-185a53159573" providerId="ADAL" clId="{1BF4692A-8E19-4669-9374-923FE033C270}" dt="2023-04-20T20:57:04.372" v="7465" actId="478"/>
        <pc:sldMkLst>
          <pc:docMk/>
          <pc:sldMk cId="3869498450" sldId="367"/>
        </pc:sldMkLst>
        <pc:spChg chg="add del mod">
          <ac:chgData name="McFarland, Annette (CNTR)" userId="e93d1f50-85ab-41a8-a34a-185a53159573" providerId="ADAL" clId="{1BF4692A-8E19-4669-9374-923FE033C270}" dt="2023-04-20T20:56:14.295" v="7440"/>
          <ac:spMkLst>
            <pc:docMk/>
            <pc:sldMk cId="3869498450" sldId="367"/>
            <ac:spMk id="2" creationId="{1F73BBCE-B411-5E0F-03A0-ECBF25D57EB5}"/>
          </ac:spMkLst>
        </pc:spChg>
        <pc:spChg chg="add del mod">
          <ac:chgData name="McFarland, Annette (CNTR)" userId="e93d1f50-85ab-41a8-a34a-185a53159573" providerId="ADAL" clId="{1BF4692A-8E19-4669-9374-923FE033C270}" dt="2023-04-20T20:56:56.253" v="7463" actId="478"/>
          <ac:spMkLst>
            <pc:docMk/>
            <pc:sldMk cId="3869498450" sldId="367"/>
            <ac:spMk id="3" creationId="{3C14FB70-F910-C1E6-0875-4EBA23F955D1}"/>
          </ac:spMkLst>
        </pc:spChg>
        <pc:spChg chg="add mod">
          <ac:chgData name="McFarland, Annette (CNTR)" userId="e93d1f50-85ab-41a8-a34a-185a53159573" providerId="ADAL" clId="{1BF4692A-8E19-4669-9374-923FE033C270}" dt="2023-04-20T20:56:44.596" v="7461" actId="20577"/>
          <ac:spMkLst>
            <pc:docMk/>
            <pc:sldMk cId="3869498450" sldId="367"/>
            <ac:spMk id="4" creationId="{A2597F0B-1069-487F-0A8D-635ABFA37DEE}"/>
          </ac:spMkLst>
        </pc:spChg>
        <pc:spChg chg="add del mod">
          <ac:chgData name="McFarland, Annette (CNTR)" userId="e93d1f50-85ab-41a8-a34a-185a53159573" providerId="ADAL" clId="{1BF4692A-8E19-4669-9374-923FE033C270}" dt="2023-04-20T20:56:39.660" v="7443" actId="478"/>
          <ac:spMkLst>
            <pc:docMk/>
            <pc:sldMk cId="3869498450" sldId="367"/>
            <ac:spMk id="6" creationId="{81E39BE6-BAC6-658F-8983-5428681631CA}"/>
          </ac:spMkLst>
        </pc:spChg>
        <pc:spChg chg="del mod">
          <ac:chgData name="McFarland, Annette (CNTR)" userId="e93d1f50-85ab-41a8-a34a-185a53159573" providerId="ADAL" clId="{1BF4692A-8E19-4669-9374-923FE033C270}" dt="2023-04-20T20:56:37.684" v="7442" actId="478"/>
          <ac:spMkLst>
            <pc:docMk/>
            <pc:sldMk cId="3869498450" sldId="367"/>
            <ac:spMk id="7" creationId="{F2C956E8-250A-590E-CBEC-FC09C7D759BE}"/>
          </ac:spMkLst>
        </pc:spChg>
        <pc:spChg chg="del mod">
          <ac:chgData name="McFarland, Annette (CNTR)" userId="e93d1f50-85ab-41a8-a34a-185a53159573" providerId="ADAL" clId="{1BF4692A-8E19-4669-9374-923FE033C270}" dt="2023-04-20T20:57:01.778" v="7464" actId="478"/>
          <ac:spMkLst>
            <pc:docMk/>
            <pc:sldMk cId="3869498450" sldId="367"/>
            <ac:spMk id="8" creationId="{50465140-704C-78EA-1C8C-C2CC0557B59A}"/>
          </ac:spMkLst>
        </pc:spChg>
        <pc:spChg chg="add del mod">
          <ac:chgData name="McFarland, Annette (CNTR)" userId="e93d1f50-85ab-41a8-a34a-185a53159573" providerId="ADAL" clId="{1BF4692A-8E19-4669-9374-923FE033C270}" dt="2023-04-20T20:57:04.372" v="7465" actId="478"/>
          <ac:spMkLst>
            <pc:docMk/>
            <pc:sldMk cId="3869498450" sldId="367"/>
            <ac:spMk id="10" creationId="{815E4AA2-7719-7B65-DF3A-773CCD750DA4}"/>
          </ac:spMkLst>
        </pc:spChg>
        <pc:spChg chg="mod">
          <ac:chgData name="McFarland, Annette (CNTR)" userId="e93d1f50-85ab-41a8-a34a-185a53159573" providerId="ADAL" clId="{1BF4692A-8E19-4669-9374-923FE033C270}" dt="2023-04-20T20:26:14.614" v="6788" actId="20577"/>
          <ac:spMkLst>
            <pc:docMk/>
            <pc:sldMk cId="3869498450" sldId="367"/>
            <ac:spMk id="1046" creationId="{8A57591F-F75D-FBB3-BD7E-757A1AFC2F44}"/>
          </ac:spMkLst>
        </pc:spChg>
      </pc:sldChg>
      <pc:sldChg chg="addSp delSp modSp mod modCm">
        <pc:chgData name="McFarland, Annette (CNTR)" userId="e93d1f50-85ab-41a8-a34a-185a53159573" providerId="ADAL" clId="{1BF4692A-8E19-4669-9374-923FE033C270}" dt="2023-04-20T20:53:42.525" v="7401" actId="14100"/>
        <pc:sldMkLst>
          <pc:docMk/>
          <pc:sldMk cId="3255498171" sldId="368"/>
        </pc:sldMkLst>
        <pc:spChg chg="mod">
          <ac:chgData name="McFarland, Annette (CNTR)" userId="e93d1f50-85ab-41a8-a34a-185a53159573" providerId="ADAL" clId="{1BF4692A-8E19-4669-9374-923FE033C270}" dt="2023-04-20T20:53:42.525" v="7401" actId="14100"/>
          <ac:spMkLst>
            <pc:docMk/>
            <pc:sldMk cId="3255498171" sldId="368"/>
            <ac:spMk id="2" creationId="{F6245169-1799-41CD-B28E-D2D20D16AD73}"/>
          </ac:spMkLst>
        </pc:spChg>
        <pc:spChg chg="add del mod">
          <ac:chgData name="McFarland, Annette (CNTR)" userId="e93d1f50-85ab-41a8-a34a-185a53159573" providerId="ADAL" clId="{1BF4692A-8E19-4669-9374-923FE033C270}" dt="2023-04-20T20:53:30.998" v="7400" actId="478"/>
          <ac:spMkLst>
            <pc:docMk/>
            <pc:sldMk cId="3255498171" sldId="368"/>
            <ac:spMk id="3" creationId="{512ECB63-0806-7DF5-4AF7-52795626E4C9}"/>
          </ac:spMkLst>
        </pc:spChg>
        <pc:spChg chg="add del mod">
          <ac:chgData name="McFarland, Annette (CNTR)" userId="e93d1f50-85ab-41a8-a34a-185a53159573" providerId="ADAL" clId="{1BF4692A-8E19-4669-9374-923FE033C270}" dt="2023-04-20T20:53:20.037" v="7398" actId="478"/>
          <ac:spMkLst>
            <pc:docMk/>
            <pc:sldMk cId="3255498171" sldId="368"/>
            <ac:spMk id="4" creationId="{3FFCE1BD-F759-2FE1-8E26-0CF78E18718D}"/>
          </ac:spMkLst>
        </pc:spChg>
        <pc:spChg chg="mod">
          <ac:chgData name="McFarland, Annette (CNTR)" userId="e93d1f50-85ab-41a8-a34a-185a53159573" providerId="ADAL" clId="{1BF4692A-8E19-4669-9374-923FE033C270}" dt="2023-04-20T20:53:16.714" v="7397" actId="14100"/>
          <ac:spMkLst>
            <pc:docMk/>
            <pc:sldMk cId="3255498171" sldId="368"/>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McFarland, Annette (CNTR)" userId="e93d1f50-85ab-41a8-a34a-185a53159573" providerId="ADAL" clId="{1BF4692A-8E19-4669-9374-923FE033C270}" dt="2023-04-20T18:45:24.387" v="5040" actId="6549"/>
              <pc2:cmMkLst xmlns:pc2="http://schemas.microsoft.com/office/powerpoint/2019/9/main/command">
                <pc:docMk/>
                <pc:sldMk cId="3255498171" sldId="368"/>
                <pc2:cmMk id="{6FA50754-89D5-4F27-9FCC-496E69AE84C1}"/>
              </pc2:cmMkLst>
            </pc226:cmChg>
          </p:ext>
        </pc:extLst>
      </pc:sldChg>
      <pc:sldChg chg="addSp delSp modSp mod ord delCm">
        <pc:chgData name="McFarland, Annette (CNTR)" userId="e93d1f50-85ab-41a8-a34a-185a53159573" providerId="ADAL" clId="{1BF4692A-8E19-4669-9374-923FE033C270}" dt="2023-04-20T20:47:57.889" v="7341" actId="478"/>
        <pc:sldMkLst>
          <pc:docMk/>
          <pc:sldMk cId="2993174370" sldId="369"/>
        </pc:sldMkLst>
        <pc:spChg chg="mod">
          <ac:chgData name="McFarland, Annette (CNTR)" userId="e93d1f50-85ab-41a8-a34a-185a53159573" providerId="ADAL" clId="{1BF4692A-8E19-4669-9374-923FE033C270}" dt="2023-04-20T20:47:53.532" v="7340" actId="14100"/>
          <ac:spMkLst>
            <pc:docMk/>
            <pc:sldMk cId="2993174370" sldId="369"/>
            <ac:spMk id="2" creationId="{F6245169-1799-41CD-B28E-D2D20D16AD73}"/>
          </ac:spMkLst>
        </pc:spChg>
        <pc:spChg chg="add del mod">
          <ac:chgData name="McFarland, Annette (CNTR)" userId="e93d1f50-85ab-41a8-a34a-185a53159573" providerId="ADAL" clId="{1BF4692A-8E19-4669-9374-923FE033C270}" dt="2023-04-20T20:47:57.889" v="7341" actId="478"/>
          <ac:spMkLst>
            <pc:docMk/>
            <pc:sldMk cId="2993174370" sldId="369"/>
            <ac:spMk id="3" creationId="{34C03068-EDC3-F082-2AA2-20C074960A43}"/>
          </ac:spMkLst>
        </pc:spChg>
        <pc:spChg chg="add del mod ord">
          <ac:chgData name="McFarland, Annette (CNTR)" userId="e93d1f50-85ab-41a8-a34a-185a53159573" providerId="ADAL" clId="{1BF4692A-8E19-4669-9374-923FE033C270}" dt="2023-04-20T20:47:39.579" v="7337" actId="478"/>
          <ac:spMkLst>
            <pc:docMk/>
            <pc:sldMk cId="2993174370" sldId="369"/>
            <ac:spMk id="4" creationId="{061E5DED-0DCD-B8A6-9B97-F3C1D5AE123C}"/>
          </ac:spMkLst>
        </pc:spChg>
        <pc:spChg chg="add del mod">
          <ac:chgData name="McFarland, Annette (CNTR)" userId="e93d1f50-85ab-41a8-a34a-185a53159573" providerId="ADAL" clId="{1BF4692A-8E19-4669-9374-923FE033C270}" dt="2023-04-20T20:47:26.588" v="7335" actId="478"/>
          <ac:spMkLst>
            <pc:docMk/>
            <pc:sldMk cId="2993174370" sldId="369"/>
            <ac:spMk id="5" creationId="{85D9C36E-9AEF-ED1C-D217-61970097BB16}"/>
          </ac:spMkLst>
        </pc:spChg>
        <pc:spChg chg="add del mod">
          <ac:chgData name="McFarland, Annette (CNTR)" userId="e93d1f50-85ab-41a8-a34a-185a53159573" providerId="ADAL" clId="{1BF4692A-8E19-4669-9374-923FE033C270}" dt="2023-04-20T20:47:03.062" v="7329" actId="478"/>
          <ac:spMkLst>
            <pc:docMk/>
            <pc:sldMk cId="2993174370" sldId="369"/>
            <ac:spMk id="7" creationId="{1059A21C-48D0-27C7-2D10-A214ABBB0A52}"/>
          </ac:spMkLst>
        </pc:spChg>
        <pc:spChg chg="add del mod">
          <ac:chgData name="McFarland, Annette (CNTR)" userId="e93d1f50-85ab-41a8-a34a-185a53159573" providerId="ADAL" clId="{1BF4692A-8E19-4669-9374-923FE033C270}" dt="2023-04-20T20:47:19.095" v="7332" actId="478"/>
          <ac:spMkLst>
            <pc:docMk/>
            <pc:sldMk cId="2993174370" sldId="369"/>
            <ac:spMk id="10" creationId="{7D0E7976-CF1C-40A1-B6BC-AA7B24D0ACA2}"/>
          </ac:spMkLst>
        </pc:spChg>
        <pc:spChg chg="add del mod">
          <ac:chgData name="McFarland, Annette (CNTR)" userId="e93d1f50-85ab-41a8-a34a-185a53159573" providerId="ADAL" clId="{1BF4692A-8E19-4669-9374-923FE033C270}" dt="2023-04-20T20:47:26.588" v="7335" actId="478"/>
          <ac:spMkLst>
            <pc:docMk/>
            <pc:sldMk cId="2993174370" sldId="369"/>
            <ac:spMk id="12" creationId="{B00AAA12-77EA-2D8A-4F2A-4650D03ADA63}"/>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1BF4692A-8E19-4669-9374-923FE033C270}" dt="2023-04-20T20:26:42.822" v="6790"/>
              <pc2:cmMkLst xmlns:pc2="http://schemas.microsoft.com/office/powerpoint/2019/9/main/command">
                <pc:docMk/>
                <pc:sldMk cId="2993174370" sldId="369"/>
                <pc2:cmMk id="{E9A4F59B-164C-4325-9EE9-95A23E35CA46}"/>
              </pc2:cmMkLst>
            </pc226:cmChg>
          </p:ext>
        </pc:extLst>
      </pc:sldChg>
      <pc:sldMasterChg chg="modSp mod modSldLayout">
        <pc:chgData name="McFarland, Annette (CNTR)" userId="e93d1f50-85ab-41a8-a34a-185a53159573" providerId="ADAL" clId="{1BF4692A-8E19-4669-9374-923FE033C270}" dt="2023-04-21T15:50:30.854" v="7565" actId="20577"/>
        <pc:sldMasterMkLst>
          <pc:docMk/>
          <pc:sldMasterMk cId="3850865728" sldId="2147483662"/>
        </pc:sldMasterMkLst>
        <pc:spChg chg="mod">
          <ac:chgData name="McFarland, Annette (CNTR)" userId="e93d1f50-85ab-41a8-a34a-185a53159573" providerId="ADAL" clId="{1BF4692A-8E19-4669-9374-923FE033C270}" dt="2023-04-21T15:50:15.028" v="7555" actId="20577"/>
          <ac:spMkLst>
            <pc:docMk/>
            <pc:sldMasterMk cId="3850865728" sldId="2147483662"/>
            <ac:spMk id="2" creationId="{A1AF6A25-C05E-275F-43E1-F8E93E3EEC0C}"/>
          </ac:spMkLst>
        </pc:spChg>
        <pc:spChg chg="mod">
          <ac:chgData name="McFarland, Annette (CNTR)" userId="e93d1f50-85ab-41a8-a34a-185a53159573" providerId="ADAL" clId="{1BF4692A-8E19-4669-9374-923FE033C270}" dt="2023-04-21T15:48:55.187" v="7531" actId="6549"/>
          <ac:spMkLst>
            <pc:docMk/>
            <pc:sldMasterMk cId="3850865728" sldId="2147483662"/>
            <ac:spMk id="9" creationId="{3E4488E0-ED17-9369-58EE-ADE445C1049F}"/>
          </ac:spMkLst>
        </pc:spChg>
        <pc:sldLayoutChg chg="addSp delSp modSp mod">
          <pc:chgData name="McFarland, Annette (CNTR)" userId="e93d1f50-85ab-41a8-a34a-185a53159573" providerId="ADAL" clId="{1BF4692A-8E19-4669-9374-923FE033C270}" dt="2023-04-21T15:50:30.854" v="7565" actId="20577"/>
          <pc:sldLayoutMkLst>
            <pc:docMk/>
            <pc:sldMasterMk cId="3559557895" sldId="2147483707"/>
            <pc:sldLayoutMk cId="3824787925" sldId="2147483686"/>
          </pc:sldLayoutMkLst>
          <pc:spChg chg="add del mod">
            <ac:chgData name="McFarland, Annette (CNTR)" userId="e93d1f50-85ab-41a8-a34a-185a53159573" providerId="ADAL" clId="{1BF4692A-8E19-4669-9374-923FE033C270}" dt="2023-04-21T15:50:06.816" v="7544"/>
            <ac:spMkLst>
              <pc:docMk/>
              <pc:sldMasterMk cId="3559557895" sldId="2147483707"/>
              <pc:sldLayoutMk cId="3824787925" sldId="2147483686"/>
              <ac:spMk id="2" creationId="{437F535F-F4E1-C8D6-4468-DF4A92093367}"/>
            </ac:spMkLst>
          </pc:spChg>
          <pc:spChg chg="add del mod">
            <ac:chgData name="McFarland, Annette (CNTR)" userId="e93d1f50-85ab-41a8-a34a-185a53159573" providerId="ADAL" clId="{1BF4692A-8E19-4669-9374-923FE033C270}" dt="2023-04-21T15:50:30.854" v="7565" actId="20577"/>
            <ac:spMkLst>
              <pc:docMk/>
              <pc:sldMasterMk cId="3559557895" sldId="2147483707"/>
              <pc:sldLayoutMk cId="3824787925" sldId="2147483686"/>
              <ac:spMk id="4" creationId="{EC71831F-1B8F-EA98-3184-E4EB3C6D8FB1}"/>
            </ac:spMkLst>
          </pc:spChg>
        </pc:sldLayoutChg>
      </pc:sldMasterChg>
    </pc:docChg>
  </pc:docChgLst>
  <pc:docChgLst>
    <pc:chgData name="Twesigye, Gloria" userId="6464a502-8a44-4d67-8fab-8f3aa9495827" providerId="ADAL" clId="{849F6B96-E18D-4A21-B6DB-8EE07218F0E3}"/>
    <pc:docChg chg="undo custSel modSld modMainMaster">
      <pc:chgData name="Twesigye, Gloria" userId="6464a502-8a44-4d67-8fab-8f3aa9495827" providerId="ADAL" clId="{849F6B96-E18D-4A21-B6DB-8EE07218F0E3}" dt="2023-10-02T17:57:08.031" v="1468" actId="207"/>
      <pc:docMkLst>
        <pc:docMk/>
      </pc:docMkLst>
      <pc:sldChg chg="modSp mod">
        <pc:chgData name="Twesigye, Gloria" userId="6464a502-8a44-4d67-8fab-8f3aa9495827" providerId="ADAL" clId="{849F6B96-E18D-4A21-B6DB-8EE07218F0E3}" dt="2023-09-22T20:39:15.060" v="34" actId="207"/>
        <pc:sldMkLst>
          <pc:docMk/>
          <pc:sldMk cId="109857222" sldId="256"/>
        </pc:sldMkLst>
        <pc:spChg chg="mod">
          <ac:chgData name="Twesigye, Gloria" userId="6464a502-8a44-4d67-8fab-8f3aa9495827" providerId="ADAL" clId="{849F6B96-E18D-4A21-B6DB-8EE07218F0E3}" dt="2023-09-22T20:39:15.060" v="34" actId="207"/>
          <ac:spMkLst>
            <pc:docMk/>
            <pc:sldMk cId="109857222" sldId="256"/>
            <ac:spMk id="3" creationId="{00000000-0000-0000-0000-000000000000}"/>
          </ac:spMkLst>
        </pc:spChg>
      </pc:sldChg>
      <pc:sldChg chg="addSp delSp modSp mod">
        <pc:chgData name="Twesigye, Gloria" userId="6464a502-8a44-4d67-8fab-8f3aa9495827" providerId="ADAL" clId="{849F6B96-E18D-4A21-B6DB-8EE07218F0E3}" dt="2023-09-29T15:02:46.742" v="167"/>
        <pc:sldMkLst>
          <pc:docMk/>
          <pc:sldMk cId="2163988523" sldId="260"/>
        </pc:sldMkLst>
        <pc:spChg chg="mod">
          <ac:chgData name="Twesigye, Gloria" userId="6464a502-8a44-4d67-8fab-8f3aa9495827" providerId="ADAL" clId="{849F6B96-E18D-4A21-B6DB-8EE07218F0E3}" dt="2023-09-22T20:41:27.030" v="55" actId="207"/>
          <ac:spMkLst>
            <pc:docMk/>
            <pc:sldMk cId="2163988523" sldId="260"/>
            <ac:spMk id="3" creationId="{7F10B6DC-6AF4-BFD9-E1D5-B98AA266289F}"/>
          </ac:spMkLst>
        </pc:spChg>
        <pc:spChg chg="del">
          <ac:chgData name="Twesigye, Gloria" userId="6464a502-8a44-4d67-8fab-8f3aa9495827" providerId="ADAL" clId="{849F6B96-E18D-4A21-B6DB-8EE07218F0E3}" dt="2023-09-29T15:02:32.703" v="164" actId="478"/>
          <ac:spMkLst>
            <pc:docMk/>
            <pc:sldMk cId="2163988523" sldId="260"/>
            <ac:spMk id="6" creationId="{5D0F14F3-1A09-3E96-BCB2-D8B940E469DA}"/>
          </ac:spMkLst>
        </pc:spChg>
        <pc:spChg chg="del topLvl">
          <ac:chgData name="Twesigye, Gloria" userId="6464a502-8a44-4d67-8fab-8f3aa9495827" providerId="ADAL" clId="{849F6B96-E18D-4A21-B6DB-8EE07218F0E3}" dt="2023-09-29T15:02:43.839" v="166" actId="478"/>
          <ac:spMkLst>
            <pc:docMk/>
            <pc:sldMk cId="2163988523" sldId="260"/>
            <ac:spMk id="7" creationId="{CE64F085-394F-89FE-55C1-94E5F28AFADD}"/>
          </ac:spMkLst>
        </pc:spChg>
        <pc:spChg chg="del">
          <ac:chgData name="Twesigye, Gloria" userId="6464a502-8a44-4d67-8fab-8f3aa9495827" providerId="ADAL" clId="{849F6B96-E18D-4A21-B6DB-8EE07218F0E3}" dt="2023-09-29T15:02:37.841" v="165" actId="478"/>
          <ac:spMkLst>
            <pc:docMk/>
            <pc:sldMk cId="2163988523" sldId="260"/>
            <ac:spMk id="8" creationId="{E39DAA33-FEFE-A8BD-BBEA-A8F3D8B80ECE}"/>
          </ac:spMkLst>
        </pc:spChg>
        <pc:spChg chg="topLvl">
          <ac:chgData name="Twesigye, Gloria" userId="6464a502-8a44-4d67-8fab-8f3aa9495827" providerId="ADAL" clId="{849F6B96-E18D-4A21-B6DB-8EE07218F0E3}" dt="2023-09-29T15:02:43.839" v="166" actId="478"/>
          <ac:spMkLst>
            <pc:docMk/>
            <pc:sldMk cId="2163988523" sldId="260"/>
            <ac:spMk id="9" creationId="{E690F70B-E368-D7F5-795E-B5139345EF71}"/>
          </ac:spMkLst>
        </pc:spChg>
        <pc:grpChg chg="del">
          <ac:chgData name="Twesigye, Gloria" userId="6464a502-8a44-4d67-8fab-8f3aa9495827" providerId="ADAL" clId="{849F6B96-E18D-4A21-B6DB-8EE07218F0E3}" dt="2023-09-29T15:02:43.839" v="166" actId="478"/>
          <ac:grpSpMkLst>
            <pc:docMk/>
            <pc:sldMk cId="2163988523" sldId="260"/>
            <ac:grpSpMk id="4" creationId="{FB828DB1-EDD0-CE99-94E3-00CC7D6413B3}"/>
          </ac:grpSpMkLst>
        </pc:grpChg>
        <pc:picChg chg="add mod">
          <ac:chgData name="Twesigye, Gloria" userId="6464a502-8a44-4d67-8fab-8f3aa9495827" providerId="ADAL" clId="{849F6B96-E18D-4A21-B6DB-8EE07218F0E3}" dt="2023-09-29T15:02:46.742" v="167"/>
          <ac:picMkLst>
            <pc:docMk/>
            <pc:sldMk cId="2163988523" sldId="260"/>
            <ac:picMk id="2" creationId="{88FCB865-56A8-9665-5CBE-9F1B8DE1D9CA}"/>
          </ac:picMkLst>
        </pc:picChg>
      </pc:sldChg>
      <pc:sldChg chg="modSp mod modNotesTx">
        <pc:chgData name="Twesigye, Gloria" userId="6464a502-8a44-4d67-8fab-8f3aa9495827" providerId="ADAL" clId="{849F6B96-E18D-4A21-B6DB-8EE07218F0E3}" dt="2023-09-29T16:07:42.041" v="267" actId="20577"/>
        <pc:sldMkLst>
          <pc:docMk/>
          <pc:sldMk cId="1428788921" sldId="262"/>
        </pc:sldMkLst>
        <pc:spChg chg="mod">
          <ac:chgData name="Twesigye, Gloria" userId="6464a502-8a44-4d67-8fab-8f3aa9495827" providerId="ADAL" clId="{849F6B96-E18D-4A21-B6DB-8EE07218F0E3}" dt="2023-09-22T20:41:22.747" v="53" actId="1076"/>
          <ac:spMkLst>
            <pc:docMk/>
            <pc:sldMk cId="1428788921" sldId="262"/>
            <ac:spMk id="19" creationId="{239E272A-0788-496C-5E40-C0D6B831EBC4}"/>
          </ac:spMkLst>
        </pc:spChg>
        <pc:graphicFrameChg chg="mod">
          <ac:chgData name="Twesigye, Gloria" userId="6464a502-8a44-4d67-8fab-8f3aa9495827" providerId="ADAL" clId="{849F6B96-E18D-4A21-B6DB-8EE07218F0E3}" dt="2023-09-22T20:42:08.937" v="60" actId="404"/>
          <ac:graphicFrameMkLst>
            <pc:docMk/>
            <pc:sldMk cId="1428788921" sldId="262"/>
            <ac:graphicFrameMk id="8" creationId="{A25666F9-CCA3-9D59-B863-99CA3EC76DEB}"/>
          </ac:graphicFrameMkLst>
        </pc:graphicFrameChg>
      </pc:sldChg>
      <pc:sldChg chg="modSp mod modClrScheme chgLayout modNotesTx">
        <pc:chgData name="Twesigye, Gloria" userId="6464a502-8a44-4d67-8fab-8f3aa9495827" providerId="ADAL" clId="{849F6B96-E18D-4A21-B6DB-8EE07218F0E3}" dt="2023-09-29T16:09:22.670" v="268"/>
        <pc:sldMkLst>
          <pc:docMk/>
          <pc:sldMk cId="111198767" sldId="275"/>
        </pc:sldMkLst>
        <pc:spChg chg="mod ord">
          <ac:chgData name="Twesigye, Gloria" userId="6464a502-8a44-4d67-8fab-8f3aa9495827" providerId="ADAL" clId="{849F6B96-E18D-4A21-B6DB-8EE07218F0E3}" dt="2023-09-22T20:42:24.772" v="61" actId="700"/>
          <ac:spMkLst>
            <pc:docMk/>
            <pc:sldMk cId="111198767" sldId="275"/>
            <ac:spMk id="2" creationId="{F6245169-1799-41CD-B28E-D2D20D16AD73}"/>
          </ac:spMkLst>
        </pc:spChg>
        <pc:spChg chg="mod ord">
          <ac:chgData name="Twesigye, Gloria" userId="6464a502-8a44-4d67-8fab-8f3aa9495827" providerId="ADAL" clId="{849F6B96-E18D-4A21-B6DB-8EE07218F0E3}" dt="2023-09-22T20:42:33.553" v="64" actId="1076"/>
          <ac:spMkLst>
            <pc:docMk/>
            <pc:sldMk cId="111198767" sldId="275"/>
            <ac:spMk id="3" creationId="{E4FD1E92-5DBC-B105-F246-2355E4FF9A74}"/>
          </ac:spMkLst>
        </pc:spChg>
        <pc:graphicFrameChg chg="mod">
          <ac:chgData name="Twesigye, Gloria" userId="6464a502-8a44-4d67-8fab-8f3aa9495827" providerId="ADAL" clId="{849F6B96-E18D-4A21-B6DB-8EE07218F0E3}" dt="2023-09-22T20:42:30.743" v="63"/>
          <ac:graphicFrameMkLst>
            <pc:docMk/>
            <pc:sldMk cId="111198767" sldId="275"/>
            <ac:graphicFrameMk id="9" creationId="{16BB2B36-D329-083C-5198-BEEC5AC12CFA}"/>
          </ac:graphicFrameMkLst>
        </pc:graphicFrameChg>
      </pc:sldChg>
      <pc:sldChg chg="addSp delSp modSp mod modClrScheme chgLayout modNotesTx">
        <pc:chgData name="Twesigye, Gloria" userId="6464a502-8a44-4d67-8fab-8f3aa9495827" providerId="ADAL" clId="{849F6B96-E18D-4A21-B6DB-8EE07218F0E3}" dt="2023-09-29T16:14:11.900" v="513" actId="20577"/>
        <pc:sldMkLst>
          <pc:docMk/>
          <pc:sldMk cId="3502258445" sldId="283"/>
        </pc:sldMkLst>
        <pc:spChg chg="add del mod ord">
          <ac:chgData name="Twesigye, Gloria" userId="6464a502-8a44-4d67-8fab-8f3aa9495827" providerId="ADAL" clId="{849F6B96-E18D-4A21-B6DB-8EE07218F0E3}" dt="2023-09-22T20:43:04.721" v="67" actId="478"/>
          <ac:spMkLst>
            <pc:docMk/>
            <pc:sldMk cId="3502258445" sldId="283"/>
            <ac:spMk id="4" creationId="{7CDE20DD-A84C-234E-D367-CC9B85863FD9}"/>
          </ac:spMkLst>
        </pc:spChg>
        <pc:spChg chg="add del mod ord">
          <ac:chgData name="Twesigye, Gloria" userId="6464a502-8a44-4d67-8fab-8f3aa9495827" providerId="ADAL" clId="{849F6B96-E18D-4A21-B6DB-8EE07218F0E3}" dt="2023-09-22T20:43:08.139" v="69" actId="478"/>
          <ac:spMkLst>
            <pc:docMk/>
            <pc:sldMk cId="3502258445" sldId="283"/>
            <ac:spMk id="5" creationId="{2FDC62F3-E8C8-1EB2-22A6-219B25844293}"/>
          </ac:spMkLst>
        </pc:spChg>
        <pc:spChg chg="mod">
          <ac:chgData name="Twesigye, Gloria" userId="6464a502-8a44-4d67-8fab-8f3aa9495827" providerId="ADAL" clId="{849F6B96-E18D-4A21-B6DB-8EE07218F0E3}" dt="2023-09-22T20:43:33.174" v="72" actId="207"/>
          <ac:spMkLst>
            <pc:docMk/>
            <pc:sldMk cId="3502258445" sldId="283"/>
            <ac:spMk id="21" creationId="{7C6BCE7F-F9D2-7183-4393-4BBF88AACDFF}"/>
          </ac:spMkLst>
        </pc:spChg>
        <pc:graphicFrameChg chg="mod">
          <ac:chgData name="Twesigye, Gloria" userId="6464a502-8a44-4d67-8fab-8f3aa9495827" providerId="ADAL" clId="{849F6B96-E18D-4A21-B6DB-8EE07218F0E3}" dt="2023-09-22T20:43:18.729" v="71"/>
          <ac:graphicFrameMkLst>
            <pc:docMk/>
            <pc:sldMk cId="3502258445" sldId="283"/>
            <ac:graphicFrameMk id="9" creationId="{16BB2B36-D329-083C-5198-BEEC5AC12CFA}"/>
          </ac:graphicFrameMkLst>
        </pc:graphicFrameChg>
      </pc:sldChg>
      <pc:sldChg chg="modSp mod">
        <pc:chgData name="Twesigye, Gloria" userId="6464a502-8a44-4d67-8fab-8f3aa9495827" providerId="ADAL" clId="{849F6B96-E18D-4A21-B6DB-8EE07218F0E3}" dt="2023-09-29T21:00:18.833" v="1445" actId="27918"/>
        <pc:sldMkLst>
          <pc:docMk/>
          <pc:sldMk cId="2004344858" sldId="288"/>
        </pc:sldMkLst>
        <pc:spChg chg="mod">
          <ac:chgData name="Twesigye, Gloria" userId="6464a502-8a44-4d67-8fab-8f3aa9495827" providerId="ADAL" clId="{849F6B96-E18D-4A21-B6DB-8EE07218F0E3}" dt="2023-09-29T20:59:12.654" v="1440" actId="6549"/>
          <ac:spMkLst>
            <pc:docMk/>
            <pc:sldMk cId="2004344858" sldId="288"/>
            <ac:spMk id="11" creationId="{8E4E40E9-D792-25A1-4B37-23D4780B1318}"/>
          </ac:spMkLst>
        </pc:spChg>
      </pc:sldChg>
      <pc:sldChg chg="modSp mod">
        <pc:chgData name="Twesigye, Gloria" userId="6464a502-8a44-4d67-8fab-8f3aa9495827" providerId="ADAL" clId="{849F6B96-E18D-4A21-B6DB-8EE07218F0E3}" dt="2023-09-22T21:01:48.081" v="151" actId="207"/>
        <pc:sldMkLst>
          <pc:docMk/>
          <pc:sldMk cId="3475639167" sldId="289"/>
        </pc:sldMkLst>
        <pc:spChg chg="mod">
          <ac:chgData name="Twesigye, Gloria" userId="6464a502-8a44-4d67-8fab-8f3aa9495827" providerId="ADAL" clId="{849F6B96-E18D-4A21-B6DB-8EE07218F0E3}" dt="2023-09-22T21:01:48.081" v="151" actId="207"/>
          <ac:spMkLst>
            <pc:docMk/>
            <pc:sldMk cId="3475639167" sldId="289"/>
            <ac:spMk id="6" creationId="{3178E49A-AB46-36D7-BE04-40013DE24A2A}"/>
          </ac:spMkLst>
        </pc:spChg>
      </pc:sldChg>
      <pc:sldChg chg="modNotesTx">
        <pc:chgData name="Twesigye, Gloria" userId="6464a502-8a44-4d67-8fab-8f3aa9495827" providerId="ADAL" clId="{849F6B96-E18D-4A21-B6DB-8EE07218F0E3}" dt="2023-09-29T16:41:13.261" v="718"/>
        <pc:sldMkLst>
          <pc:docMk/>
          <pc:sldMk cId="1925132525" sldId="294"/>
        </pc:sldMkLst>
      </pc:sldChg>
      <pc:sldChg chg="addSp delSp modSp mod modClrScheme chgLayout modNotesTx">
        <pc:chgData name="Twesigye, Gloria" userId="6464a502-8a44-4d67-8fab-8f3aa9495827" providerId="ADAL" clId="{849F6B96-E18D-4A21-B6DB-8EE07218F0E3}" dt="2023-09-29T16:29:47.772" v="705"/>
        <pc:sldMkLst>
          <pc:docMk/>
          <pc:sldMk cId="3332005300" sldId="322"/>
        </pc:sldMkLst>
        <pc:spChg chg="add del mod ord">
          <ac:chgData name="Twesigye, Gloria" userId="6464a502-8a44-4d67-8fab-8f3aa9495827" providerId="ADAL" clId="{849F6B96-E18D-4A21-B6DB-8EE07218F0E3}" dt="2023-09-22T20:44:23.844" v="77" actId="478"/>
          <ac:spMkLst>
            <pc:docMk/>
            <pc:sldMk cId="3332005300" sldId="322"/>
            <ac:spMk id="4" creationId="{547EF324-B43B-7FF7-B6CC-C272478B865B}"/>
          </ac:spMkLst>
        </pc:spChg>
        <pc:spChg chg="add del mod ord">
          <ac:chgData name="Twesigye, Gloria" userId="6464a502-8a44-4d67-8fab-8f3aa9495827" providerId="ADAL" clId="{849F6B96-E18D-4A21-B6DB-8EE07218F0E3}" dt="2023-09-22T20:44:19.407" v="75" actId="478"/>
          <ac:spMkLst>
            <pc:docMk/>
            <pc:sldMk cId="3332005300" sldId="322"/>
            <ac:spMk id="5" creationId="{CB5F586A-93C3-BEB0-AA04-5216873DC411}"/>
          </ac:spMkLst>
        </pc:spChg>
        <pc:graphicFrameChg chg="mod">
          <ac:chgData name="Twesigye, Gloria" userId="6464a502-8a44-4d67-8fab-8f3aa9495827" providerId="ADAL" clId="{849F6B96-E18D-4A21-B6DB-8EE07218F0E3}" dt="2023-09-29T16:21:14.512" v="704" actId="1076"/>
          <ac:graphicFrameMkLst>
            <pc:docMk/>
            <pc:sldMk cId="3332005300" sldId="322"/>
            <ac:graphicFrameMk id="6" creationId="{A9A8CC69-E7C7-8BF8-2D2D-ABB1A61EC758}"/>
          </ac:graphicFrameMkLst>
        </pc:graphicFrameChg>
      </pc:sldChg>
      <pc:sldChg chg="modSp mod delCm modNotesTx">
        <pc:chgData name="Twesigye, Gloria" userId="6464a502-8a44-4d67-8fab-8f3aa9495827" providerId="ADAL" clId="{849F6B96-E18D-4A21-B6DB-8EE07218F0E3}" dt="2023-09-29T20:03:57.529" v="1055" actId="20577"/>
        <pc:sldMkLst>
          <pc:docMk/>
          <pc:sldMk cId="4165731788" sldId="342"/>
        </pc:sldMkLst>
        <pc:spChg chg="mod">
          <ac:chgData name="Twesigye, Gloria" userId="6464a502-8a44-4d67-8fab-8f3aa9495827" providerId="ADAL" clId="{849F6B96-E18D-4A21-B6DB-8EE07218F0E3}" dt="2023-09-29T16:41:51.104" v="721" actId="1076"/>
          <ac:spMkLst>
            <pc:docMk/>
            <pc:sldMk cId="4165731788" sldId="342"/>
            <ac:spMk id="6" creationId="{D7655AFE-B313-2B11-D4F3-3CF4195BE833}"/>
          </ac:spMkLst>
        </pc:spChg>
        <pc:spChg chg="mod">
          <ac:chgData name="Twesigye, Gloria" userId="6464a502-8a44-4d67-8fab-8f3aa9495827" providerId="ADAL" clId="{849F6B96-E18D-4A21-B6DB-8EE07218F0E3}" dt="2023-09-29T15:03:38.428" v="174" actId="1076"/>
          <ac:spMkLst>
            <pc:docMk/>
            <pc:sldMk cId="4165731788" sldId="342"/>
            <ac:spMk id="12" creationId="{3862842A-EAC4-C115-2F36-83D77BEE1E0E}"/>
          </ac:spMkLst>
        </pc:spChg>
        <pc:spChg chg="mod">
          <ac:chgData name="Twesigye, Gloria" userId="6464a502-8a44-4d67-8fab-8f3aa9495827" providerId="ADAL" clId="{849F6B96-E18D-4A21-B6DB-8EE07218F0E3}" dt="2023-09-29T15:03:43.428" v="175" actId="1076"/>
          <ac:spMkLst>
            <pc:docMk/>
            <pc:sldMk cId="4165731788" sldId="342"/>
            <ac:spMk id="17" creationId="{B5138D57-81A7-9062-3037-7FA0E56333ED}"/>
          </ac:spMkLst>
        </pc:spChg>
        <pc:graphicFrameChg chg="mod">
          <ac:chgData name="Twesigye, Gloria" userId="6464a502-8a44-4d67-8fab-8f3aa9495827" providerId="ADAL" clId="{849F6B96-E18D-4A21-B6DB-8EE07218F0E3}" dt="2023-09-22T20:50:23.335" v="99" actId="692"/>
          <ac:graphicFrameMkLst>
            <pc:docMk/>
            <pc:sldMk cId="4165731788" sldId="34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849F6B96-E18D-4A21-B6DB-8EE07218F0E3}" dt="2023-09-29T16:41:31.996" v="719"/>
              <pc2:cmMkLst xmlns:pc2="http://schemas.microsoft.com/office/powerpoint/2019/9/main/command">
                <pc:docMk/>
                <pc:sldMk cId="4165731788" sldId="342"/>
                <pc2:cmMk id="{EDA92BED-DA8F-4E76-B097-5EDDD92FFEBD}"/>
              </pc2:cmMkLst>
            </pc226:cmChg>
          </p:ext>
        </pc:extLst>
      </pc:sldChg>
      <pc:sldChg chg="modSp mod modNotesTx">
        <pc:chgData name="Twesigye, Gloria" userId="6464a502-8a44-4d67-8fab-8f3aa9495827" providerId="ADAL" clId="{849F6B96-E18D-4A21-B6DB-8EE07218F0E3}" dt="2023-10-02T17:57:08.031" v="1468" actId="207"/>
        <pc:sldMkLst>
          <pc:docMk/>
          <pc:sldMk cId="2781894779" sldId="343"/>
        </pc:sldMkLst>
        <pc:spChg chg="mod">
          <ac:chgData name="Twesigye, Gloria" userId="6464a502-8a44-4d67-8fab-8f3aa9495827" providerId="ADAL" clId="{849F6B96-E18D-4A21-B6DB-8EE07218F0E3}" dt="2023-09-29T16:14:19.276" v="514" actId="1076"/>
          <ac:spMkLst>
            <pc:docMk/>
            <pc:sldMk cId="2781894779" sldId="343"/>
            <ac:spMk id="3" creationId="{33A682CE-6FCD-4A69-3173-ED59117EED23}"/>
          </ac:spMkLst>
        </pc:spChg>
        <pc:spChg chg="mod">
          <ac:chgData name="Twesigye, Gloria" userId="6464a502-8a44-4d67-8fab-8f3aa9495827" providerId="ADAL" clId="{849F6B96-E18D-4A21-B6DB-8EE07218F0E3}" dt="2023-10-02T17:56:55.585" v="1466" actId="207"/>
          <ac:spMkLst>
            <pc:docMk/>
            <pc:sldMk cId="2781894779" sldId="343"/>
            <ac:spMk id="8" creationId="{3D48F0B9-EBB7-8ECD-361F-F3DCA961756D}"/>
          </ac:spMkLst>
        </pc:spChg>
        <pc:spChg chg="mod">
          <ac:chgData name="Twesigye, Gloria" userId="6464a502-8a44-4d67-8fab-8f3aa9495827" providerId="ADAL" clId="{849F6B96-E18D-4A21-B6DB-8EE07218F0E3}" dt="2023-10-02T17:56:55.585" v="1466" actId="207"/>
          <ac:spMkLst>
            <pc:docMk/>
            <pc:sldMk cId="2781894779" sldId="343"/>
            <ac:spMk id="9" creationId="{2CC998CE-816C-B6C8-CFB2-8A6D9C0DD69F}"/>
          </ac:spMkLst>
        </pc:spChg>
        <pc:spChg chg="mod">
          <ac:chgData name="Twesigye, Gloria" userId="6464a502-8a44-4d67-8fab-8f3aa9495827" providerId="ADAL" clId="{849F6B96-E18D-4A21-B6DB-8EE07218F0E3}" dt="2023-10-02T17:56:55.585" v="1466" actId="207"/>
          <ac:spMkLst>
            <pc:docMk/>
            <pc:sldMk cId="2781894779" sldId="343"/>
            <ac:spMk id="10" creationId="{07D6A4ED-EFB8-A151-669A-5FAE55914C46}"/>
          </ac:spMkLst>
        </pc:spChg>
        <pc:spChg chg="mod">
          <ac:chgData name="Twesigye, Gloria" userId="6464a502-8a44-4d67-8fab-8f3aa9495827" providerId="ADAL" clId="{849F6B96-E18D-4A21-B6DB-8EE07218F0E3}" dt="2023-10-02T17:57:02.038" v="1467" actId="207"/>
          <ac:spMkLst>
            <pc:docMk/>
            <pc:sldMk cId="2781894779" sldId="343"/>
            <ac:spMk id="11" creationId="{43230F01-C1CE-9794-97B2-7226608A3D79}"/>
          </ac:spMkLst>
        </pc:spChg>
        <pc:spChg chg="mod">
          <ac:chgData name="Twesigye, Gloria" userId="6464a502-8a44-4d67-8fab-8f3aa9495827" providerId="ADAL" clId="{849F6B96-E18D-4A21-B6DB-8EE07218F0E3}" dt="2023-10-02T17:57:02.038" v="1467" actId="207"/>
          <ac:spMkLst>
            <pc:docMk/>
            <pc:sldMk cId="2781894779" sldId="343"/>
            <ac:spMk id="12" creationId="{114C1CED-3154-5DA1-FAB3-ADB69FCC222B}"/>
          </ac:spMkLst>
        </pc:spChg>
        <pc:spChg chg="mod">
          <ac:chgData name="Twesigye, Gloria" userId="6464a502-8a44-4d67-8fab-8f3aa9495827" providerId="ADAL" clId="{849F6B96-E18D-4A21-B6DB-8EE07218F0E3}" dt="2023-10-02T17:57:08.031" v="1468" actId="207"/>
          <ac:spMkLst>
            <pc:docMk/>
            <pc:sldMk cId="2781894779" sldId="343"/>
            <ac:spMk id="14" creationId="{5E635766-EFCF-05DE-E158-54F9F498F3B9}"/>
          </ac:spMkLst>
        </pc:spChg>
        <pc:spChg chg="mod">
          <ac:chgData name="Twesigye, Gloria" userId="6464a502-8a44-4d67-8fab-8f3aa9495827" providerId="ADAL" clId="{849F6B96-E18D-4A21-B6DB-8EE07218F0E3}" dt="2023-10-02T17:57:08.031" v="1468" actId="207"/>
          <ac:spMkLst>
            <pc:docMk/>
            <pc:sldMk cId="2781894779" sldId="343"/>
            <ac:spMk id="15" creationId="{451DDE23-5D18-6098-E3B6-B53C4189A484}"/>
          </ac:spMkLst>
        </pc:spChg>
        <pc:spChg chg="mod">
          <ac:chgData name="Twesigye, Gloria" userId="6464a502-8a44-4d67-8fab-8f3aa9495827" providerId="ADAL" clId="{849F6B96-E18D-4A21-B6DB-8EE07218F0E3}" dt="2023-10-02T17:56:46.578" v="1465" actId="207"/>
          <ac:spMkLst>
            <pc:docMk/>
            <pc:sldMk cId="2781894779" sldId="343"/>
            <ac:spMk id="16" creationId="{B632DFFE-CFBE-8614-CBCF-126326AE39D7}"/>
          </ac:spMkLst>
        </pc:spChg>
        <pc:spChg chg="mod">
          <ac:chgData name="Twesigye, Gloria" userId="6464a502-8a44-4d67-8fab-8f3aa9495827" providerId="ADAL" clId="{849F6B96-E18D-4A21-B6DB-8EE07218F0E3}" dt="2023-10-02T17:56:46.578" v="1465" actId="207"/>
          <ac:spMkLst>
            <pc:docMk/>
            <pc:sldMk cId="2781894779" sldId="343"/>
            <ac:spMk id="17" creationId="{617D6C97-9CD3-3311-F536-897B6DD069D9}"/>
          </ac:spMkLst>
        </pc:spChg>
        <pc:spChg chg="mod">
          <ac:chgData name="Twesigye, Gloria" userId="6464a502-8a44-4d67-8fab-8f3aa9495827" providerId="ADAL" clId="{849F6B96-E18D-4A21-B6DB-8EE07218F0E3}" dt="2023-10-02T17:56:46.578" v="1465" actId="207"/>
          <ac:spMkLst>
            <pc:docMk/>
            <pc:sldMk cId="2781894779" sldId="343"/>
            <ac:spMk id="18" creationId="{952EA7F0-C972-D702-D119-BEC7974CCDE2}"/>
          </ac:spMkLst>
        </pc:spChg>
      </pc:sldChg>
      <pc:sldChg chg="modSp mod">
        <pc:chgData name="Twesigye, Gloria" userId="6464a502-8a44-4d67-8fab-8f3aa9495827" providerId="ADAL" clId="{849F6B96-E18D-4A21-B6DB-8EE07218F0E3}" dt="2023-09-29T19:48:55.452" v="730" actId="207"/>
        <pc:sldMkLst>
          <pc:docMk/>
          <pc:sldMk cId="4220710597" sldId="352"/>
        </pc:sldMkLst>
        <pc:graphicFrameChg chg="mod">
          <ac:chgData name="Twesigye, Gloria" userId="6464a502-8a44-4d67-8fab-8f3aa9495827" providerId="ADAL" clId="{849F6B96-E18D-4A21-B6DB-8EE07218F0E3}" dt="2023-09-29T19:48:55.452" v="730" actId="207"/>
          <ac:graphicFrameMkLst>
            <pc:docMk/>
            <pc:sldMk cId="4220710597" sldId="352"/>
            <ac:graphicFrameMk id="9" creationId="{16BB2B36-D329-083C-5198-BEEC5AC12CFA}"/>
          </ac:graphicFrameMkLst>
        </pc:graphicFrameChg>
      </pc:sldChg>
      <pc:sldChg chg="modSp mod delCm modNotesTx">
        <pc:chgData name="Twesigye, Gloria" userId="6464a502-8a44-4d67-8fab-8f3aa9495827" providerId="ADAL" clId="{849F6B96-E18D-4A21-B6DB-8EE07218F0E3}" dt="2023-09-29T20:10:00.321" v="1092" actId="20577"/>
        <pc:sldMkLst>
          <pc:docMk/>
          <pc:sldMk cId="2003946249" sldId="353"/>
        </pc:sldMkLst>
        <pc:spChg chg="mod">
          <ac:chgData name="Twesigye, Gloria" userId="6464a502-8a44-4d67-8fab-8f3aa9495827" providerId="ADAL" clId="{849F6B96-E18D-4A21-B6DB-8EE07218F0E3}" dt="2023-09-29T15:03:23.769" v="172" actId="1076"/>
          <ac:spMkLst>
            <pc:docMk/>
            <pc:sldMk cId="2003946249" sldId="353"/>
            <ac:spMk id="12" creationId="{3862842A-EAC4-C115-2F36-83D77BEE1E0E}"/>
          </ac:spMkLst>
        </pc:spChg>
        <pc:spChg chg="mod">
          <ac:chgData name="Twesigye, Gloria" userId="6464a502-8a44-4d67-8fab-8f3aa9495827" providerId="ADAL" clId="{849F6B96-E18D-4A21-B6DB-8EE07218F0E3}" dt="2023-09-29T20:10:00.321" v="1092" actId="20577"/>
          <ac:spMkLst>
            <pc:docMk/>
            <pc:sldMk cId="2003946249" sldId="353"/>
            <ac:spMk id="17" creationId="{B5138D57-81A7-9062-3037-7FA0E56333ED}"/>
          </ac:spMkLst>
        </pc:spChg>
        <pc:graphicFrameChg chg="mod">
          <ac:chgData name="Twesigye, Gloria" userId="6464a502-8a44-4d67-8fab-8f3aa9495827" providerId="ADAL" clId="{849F6B96-E18D-4A21-B6DB-8EE07218F0E3}" dt="2023-09-22T20:52:16.887" v="107" actId="692"/>
          <ac:graphicFrameMkLst>
            <pc:docMk/>
            <pc:sldMk cId="2003946249" sldId="353"/>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849F6B96-E18D-4A21-B6DB-8EE07218F0E3}" dt="2023-09-29T20:01:21.073" v="731"/>
              <pc2:cmMkLst xmlns:pc2="http://schemas.microsoft.com/office/powerpoint/2019/9/main/command">
                <pc:docMk/>
                <pc:sldMk cId="2003946249" sldId="353"/>
                <pc2:cmMk id="{88B43C14-1D72-40AD-B458-90851243EC1C}"/>
              </pc2:cmMkLst>
            </pc226:cmChg>
          </p:ext>
        </pc:extLst>
      </pc:sldChg>
      <pc:sldChg chg="modSp mod modClrScheme chgLayout modNotesTx">
        <pc:chgData name="Twesigye, Gloria" userId="6464a502-8a44-4d67-8fab-8f3aa9495827" providerId="ADAL" clId="{849F6B96-E18D-4A21-B6DB-8EE07218F0E3}" dt="2023-09-29T20:10:46.009" v="1201" actId="20577"/>
        <pc:sldMkLst>
          <pc:docMk/>
          <pc:sldMk cId="2242751583" sldId="354"/>
        </pc:sldMkLst>
        <pc:spChg chg="mod ord">
          <ac:chgData name="Twesigye, Gloria" userId="6464a502-8a44-4d67-8fab-8f3aa9495827" providerId="ADAL" clId="{849F6B96-E18D-4A21-B6DB-8EE07218F0E3}" dt="2023-09-22T20:54:47.015" v="114" actId="1076"/>
          <ac:spMkLst>
            <pc:docMk/>
            <pc:sldMk cId="2242751583" sldId="354"/>
            <ac:spMk id="4" creationId="{E8687D3E-274B-5827-19C0-0B6D39EC87C8}"/>
          </ac:spMkLst>
        </pc:spChg>
        <pc:spChg chg="mod">
          <ac:chgData name="Twesigye, Gloria" userId="6464a502-8a44-4d67-8fab-8f3aa9495827" providerId="ADAL" clId="{849F6B96-E18D-4A21-B6DB-8EE07218F0E3}" dt="2023-09-22T20:56:30.694" v="121" actId="207"/>
          <ac:spMkLst>
            <pc:docMk/>
            <pc:sldMk cId="2242751583" sldId="354"/>
            <ac:spMk id="6" creationId="{85C7B18C-1266-EC86-4B66-6B3F4C8E169D}"/>
          </ac:spMkLst>
        </pc:spChg>
        <pc:spChg chg="mod">
          <ac:chgData name="Twesigye, Gloria" userId="6464a502-8a44-4d67-8fab-8f3aa9495827" providerId="ADAL" clId="{849F6B96-E18D-4A21-B6DB-8EE07218F0E3}" dt="2023-09-22T21:06:59.766" v="163" actId="207"/>
          <ac:spMkLst>
            <pc:docMk/>
            <pc:sldMk cId="2242751583" sldId="354"/>
            <ac:spMk id="7" creationId="{8019A6FB-5C20-9114-4048-F5ED560A577F}"/>
          </ac:spMkLst>
        </pc:spChg>
        <pc:spChg chg="mod">
          <ac:chgData name="Twesigye, Gloria" userId="6464a502-8a44-4d67-8fab-8f3aa9495827" providerId="ADAL" clId="{849F6B96-E18D-4A21-B6DB-8EE07218F0E3}" dt="2023-09-22T20:54:26.046" v="111" actId="207"/>
          <ac:spMkLst>
            <pc:docMk/>
            <pc:sldMk cId="2242751583" sldId="354"/>
            <ac:spMk id="8" creationId="{4B4615FC-B0E6-6B83-DBA5-7B32622CA5CD}"/>
          </ac:spMkLst>
        </pc:spChg>
        <pc:spChg chg="mod">
          <ac:chgData name="Twesigye, Gloria" userId="6464a502-8a44-4d67-8fab-8f3aa9495827" providerId="ADAL" clId="{849F6B96-E18D-4A21-B6DB-8EE07218F0E3}" dt="2023-09-22T20:56:00.622" v="118" actId="207"/>
          <ac:spMkLst>
            <pc:docMk/>
            <pc:sldMk cId="2242751583" sldId="354"/>
            <ac:spMk id="9" creationId="{4B54EAF5-B1B7-7C0D-907C-851D73EC2632}"/>
          </ac:spMkLst>
        </pc:spChg>
        <pc:spChg chg="mod">
          <ac:chgData name="Twesigye, Gloria" userId="6464a502-8a44-4d67-8fab-8f3aa9495827" providerId="ADAL" clId="{849F6B96-E18D-4A21-B6DB-8EE07218F0E3}" dt="2023-09-22T20:56:26.411" v="120" actId="207"/>
          <ac:spMkLst>
            <pc:docMk/>
            <pc:sldMk cId="2242751583" sldId="354"/>
            <ac:spMk id="10" creationId="{86C67A43-4385-8597-3E63-1D5C95C33696}"/>
          </ac:spMkLst>
        </pc:spChg>
        <pc:spChg chg="mod">
          <ac:chgData name="Twesigye, Gloria" userId="6464a502-8a44-4d67-8fab-8f3aa9495827" providerId="ADAL" clId="{849F6B96-E18D-4A21-B6DB-8EE07218F0E3}" dt="2023-09-22T20:56:15.886" v="119" actId="207"/>
          <ac:spMkLst>
            <pc:docMk/>
            <pc:sldMk cId="2242751583" sldId="354"/>
            <ac:spMk id="11" creationId="{5376D841-EDD6-F4B1-AD1E-7C1FABAF08A3}"/>
          </ac:spMkLst>
        </pc:spChg>
        <pc:spChg chg="mod">
          <ac:chgData name="Twesigye, Gloria" userId="6464a502-8a44-4d67-8fab-8f3aa9495827" providerId="ADAL" clId="{849F6B96-E18D-4A21-B6DB-8EE07218F0E3}" dt="2023-09-22T20:56:41.816" v="122" actId="207"/>
          <ac:spMkLst>
            <pc:docMk/>
            <pc:sldMk cId="2242751583" sldId="354"/>
            <ac:spMk id="13" creationId="{9F1F58A0-DB24-4FD2-FE6C-4F0AFFC41DB3}"/>
          </ac:spMkLst>
        </pc:spChg>
        <pc:spChg chg="mod">
          <ac:chgData name="Twesigye, Gloria" userId="6464a502-8a44-4d67-8fab-8f3aa9495827" providerId="ADAL" clId="{849F6B96-E18D-4A21-B6DB-8EE07218F0E3}" dt="2023-09-22T20:56:41.816" v="122" actId="207"/>
          <ac:spMkLst>
            <pc:docMk/>
            <pc:sldMk cId="2242751583" sldId="354"/>
            <ac:spMk id="14" creationId="{C772E5E8-5D98-A313-C30C-B20D997442D9}"/>
          </ac:spMkLst>
        </pc:spChg>
        <pc:spChg chg="mod">
          <ac:chgData name="Twesigye, Gloria" userId="6464a502-8a44-4d67-8fab-8f3aa9495827" providerId="ADAL" clId="{849F6B96-E18D-4A21-B6DB-8EE07218F0E3}" dt="2023-09-22T20:56:41.816" v="122" actId="207"/>
          <ac:spMkLst>
            <pc:docMk/>
            <pc:sldMk cId="2242751583" sldId="354"/>
            <ac:spMk id="16" creationId="{C643E1A3-F9B2-A491-0AFC-68378FCAE36C}"/>
          </ac:spMkLst>
        </pc:spChg>
        <pc:spChg chg="mod">
          <ac:chgData name="Twesigye, Gloria" userId="6464a502-8a44-4d67-8fab-8f3aa9495827" providerId="ADAL" clId="{849F6B96-E18D-4A21-B6DB-8EE07218F0E3}" dt="2023-09-22T20:56:41.816" v="122" actId="207"/>
          <ac:spMkLst>
            <pc:docMk/>
            <pc:sldMk cId="2242751583" sldId="354"/>
            <ac:spMk id="17" creationId="{CA064406-7F28-49C4-F35A-6AB3A0726330}"/>
          </ac:spMkLst>
        </pc:spChg>
        <pc:spChg chg="mod ord">
          <ac:chgData name="Twesigye, Gloria" userId="6464a502-8a44-4d67-8fab-8f3aa9495827" providerId="ADAL" clId="{849F6B96-E18D-4A21-B6DB-8EE07218F0E3}" dt="2023-09-22T20:53:26.086" v="109" actId="700"/>
          <ac:spMkLst>
            <pc:docMk/>
            <pc:sldMk cId="2242751583" sldId="354"/>
            <ac:spMk id="18" creationId="{14C4413A-939B-4AF8-B9BC-3C820EBA3645}"/>
          </ac:spMkLst>
        </pc:spChg>
      </pc:sldChg>
      <pc:sldChg chg="modSp mod">
        <pc:chgData name="Twesigye, Gloria" userId="6464a502-8a44-4d67-8fab-8f3aa9495827" providerId="ADAL" clId="{849F6B96-E18D-4A21-B6DB-8EE07218F0E3}" dt="2023-09-29T21:04:44.256" v="1460" actId="1076"/>
        <pc:sldMkLst>
          <pc:docMk/>
          <pc:sldMk cId="2500912281" sldId="356"/>
        </pc:sldMkLst>
        <pc:spChg chg="mod">
          <ac:chgData name="Twesigye, Gloria" userId="6464a502-8a44-4d67-8fab-8f3aa9495827" providerId="ADAL" clId="{849F6B96-E18D-4A21-B6DB-8EE07218F0E3}" dt="2023-09-29T21:04:40.692" v="1459" actId="1076"/>
          <ac:spMkLst>
            <pc:docMk/>
            <pc:sldMk cId="2500912281" sldId="356"/>
            <ac:spMk id="9" creationId="{AB813A57-E925-1839-1906-37E7BA585CAE}"/>
          </ac:spMkLst>
        </pc:spChg>
        <pc:spChg chg="mod">
          <ac:chgData name="Twesigye, Gloria" userId="6464a502-8a44-4d67-8fab-8f3aa9495827" providerId="ADAL" clId="{849F6B96-E18D-4A21-B6DB-8EE07218F0E3}" dt="2023-09-29T21:04:25.876" v="1456" actId="1076"/>
          <ac:spMkLst>
            <pc:docMk/>
            <pc:sldMk cId="2500912281" sldId="356"/>
            <ac:spMk id="12" creationId="{3862842A-EAC4-C115-2F36-83D77BEE1E0E}"/>
          </ac:spMkLst>
        </pc:spChg>
        <pc:spChg chg="mod">
          <ac:chgData name="Twesigye, Gloria" userId="6464a502-8a44-4d67-8fab-8f3aa9495827" providerId="ADAL" clId="{849F6B96-E18D-4A21-B6DB-8EE07218F0E3}" dt="2023-09-29T21:04:44.256" v="1460" actId="1076"/>
          <ac:spMkLst>
            <pc:docMk/>
            <pc:sldMk cId="2500912281" sldId="356"/>
            <ac:spMk id="17" creationId="{B5138D57-81A7-9062-3037-7FA0E56333ED}"/>
          </ac:spMkLst>
        </pc:spChg>
        <pc:graphicFrameChg chg="mod">
          <ac:chgData name="Twesigye, Gloria" userId="6464a502-8a44-4d67-8fab-8f3aa9495827" providerId="ADAL" clId="{849F6B96-E18D-4A21-B6DB-8EE07218F0E3}" dt="2023-09-29T21:04:28.552" v="1457"/>
          <ac:graphicFrameMkLst>
            <pc:docMk/>
            <pc:sldMk cId="2500912281" sldId="356"/>
            <ac:graphicFrameMk id="8" creationId="{A25666F9-CCA3-9D59-B863-99CA3EC76DEB}"/>
          </ac:graphicFrameMkLst>
        </pc:graphicFrameChg>
      </pc:sldChg>
      <pc:sldChg chg="addSp delSp modSp mod">
        <pc:chgData name="Twesigye, Gloria" userId="6464a502-8a44-4d67-8fab-8f3aa9495827" providerId="ADAL" clId="{849F6B96-E18D-4A21-B6DB-8EE07218F0E3}" dt="2023-09-29T20:23:28.111" v="1216" actId="207"/>
        <pc:sldMkLst>
          <pc:docMk/>
          <pc:sldMk cId="3903216599" sldId="370"/>
        </pc:sldMkLst>
        <pc:spChg chg="mod">
          <ac:chgData name="Twesigye, Gloria" userId="6464a502-8a44-4d67-8fab-8f3aa9495827" providerId="ADAL" clId="{849F6B96-E18D-4A21-B6DB-8EE07218F0E3}" dt="2023-09-29T20:23:28.111" v="1216" actId="207"/>
          <ac:spMkLst>
            <pc:docMk/>
            <pc:sldMk cId="3903216599" sldId="370"/>
            <ac:spMk id="3" creationId="{7F10B6DC-6AF4-BFD9-E1D5-B98AA266289F}"/>
          </ac:spMkLst>
        </pc:spChg>
        <pc:spChg chg="del">
          <ac:chgData name="Twesigye, Gloria" userId="6464a502-8a44-4d67-8fab-8f3aa9495827" providerId="ADAL" clId="{849F6B96-E18D-4A21-B6DB-8EE07218F0E3}" dt="2023-09-29T15:02:56.893" v="168" actId="478"/>
          <ac:spMkLst>
            <pc:docMk/>
            <pc:sldMk cId="3903216599" sldId="370"/>
            <ac:spMk id="6" creationId="{5D0F14F3-1A09-3E96-BCB2-D8B940E469DA}"/>
          </ac:spMkLst>
        </pc:spChg>
        <pc:spChg chg="del topLvl">
          <ac:chgData name="Twesigye, Gloria" userId="6464a502-8a44-4d67-8fab-8f3aa9495827" providerId="ADAL" clId="{849F6B96-E18D-4A21-B6DB-8EE07218F0E3}" dt="2023-09-29T15:03:08.070" v="170" actId="478"/>
          <ac:spMkLst>
            <pc:docMk/>
            <pc:sldMk cId="3903216599" sldId="370"/>
            <ac:spMk id="7" creationId="{CE64F085-394F-89FE-55C1-94E5F28AFADD}"/>
          </ac:spMkLst>
        </pc:spChg>
        <pc:spChg chg="del">
          <ac:chgData name="Twesigye, Gloria" userId="6464a502-8a44-4d67-8fab-8f3aa9495827" providerId="ADAL" clId="{849F6B96-E18D-4A21-B6DB-8EE07218F0E3}" dt="2023-09-29T15:03:04.647" v="169" actId="478"/>
          <ac:spMkLst>
            <pc:docMk/>
            <pc:sldMk cId="3903216599" sldId="370"/>
            <ac:spMk id="8" creationId="{E39DAA33-FEFE-A8BD-BBEA-A8F3D8B80ECE}"/>
          </ac:spMkLst>
        </pc:spChg>
        <pc:spChg chg="topLvl">
          <ac:chgData name="Twesigye, Gloria" userId="6464a502-8a44-4d67-8fab-8f3aa9495827" providerId="ADAL" clId="{849F6B96-E18D-4A21-B6DB-8EE07218F0E3}" dt="2023-09-29T15:03:08.070" v="170" actId="478"/>
          <ac:spMkLst>
            <pc:docMk/>
            <pc:sldMk cId="3903216599" sldId="370"/>
            <ac:spMk id="9" creationId="{E690F70B-E368-D7F5-795E-B5139345EF71}"/>
          </ac:spMkLst>
        </pc:spChg>
        <pc:grpChg chg="del">
          <ac:chgData name="Twesigye, Gloria" userId="6464a502-8a44-4d67-8fab-8f3aa9495827" providerId="ADAL" clId="{849F6B96-E18D-4A21-B6DB-8EE07218F0E3}" dt="2023-09-29T15:03:08.070" v="170" actId="478"/>
          <ac:grpSpMkLst>
            <pc:docMk/>
            <pc:sldMk cId="3903216599" sldId="370"/>
            <ac:grpSpMk id="4" creationId="{FB828DB1-EDD0-CE99-94E3-00CC7D6413B3}"/>
          </ac:grpSpMkLst>
        </pc:grpChg>
        <pc:picChg chg="add mod">
          <ac:chgData name="Twesigye, Gloria" userId="6464a502-8a44-4d67-8fab-8f3aa9495827" providerId="ADAL" clId="{849F6B96-E18D-4A21-B6DB-8EE07218F0E3}" dt="2023-09-29T15:03:09.807" v="171"/>
          <ac:picMkLst>
            <pc:docMk/>
            <pc:sldMk cId="3903216599" sldId="370"/>
            <ac:picMk id="2" creationId="{1B1AAB56-9970-88E3-235A-390C719951DC}"/>
          </ac:picMkLst>
        </pc:picChg>
      </pc:sldChg>
      <pc:sldChg chg="addSp modSp mod">
        <pc:chgData name="Twesigye, Gloria" userId="6464a502-8a44-4d67-8fab-8f3aa9495827" providerId="ADAL" clId="{849F6B96-E18D-4A21-B6DB-8EE07218F0E3}" dt="2023-09-29T20:57:51.569" v="1434" actId="1076"/>
        <pc:sldMkLst>
          <pc:docMk/>
          <pc:sldMk cId="1060057982" sldId="371"/>
        </pc:sldMkLst>
        <pc:spChg chg="add mod">
          <ac:chgData name="Twesigye, Gloria" userId="6464a502-8a44-4d67-8fab-8f3aa9495827" providerId="ADAL" clId="{849F6B96-E18D-4A21-B6DB-8EE07218F0E3}" dt="2023-09-29T20:57:42.879" v="1431" actId="1076"/>
          <ac:spMkLst>
            <pc:docMk/>
            <pc:sldMk cId="1060057982" sldId="371"/>
            <ac:spMk id="2" creationId="{DFB9E4EB-D7AF-8194-DEED-7004888D90CC}"/>
          </ac:spMkLst>
        </pc:spChg>
        <pc:spChg chg="mod">
          <ac:chgData name="Twesigye, Gloria" userId="6464a502-8a44-4d67-8fab-8f3aa9495827" providerId="ADAL" clId="{849F6B96-E18D-4A21-B6DB-8EE07218F0E3}" dt="2023-09-29T20:57:29.968" v="1427" actId="1076"/>
          <ac:spMkLst>
            <pc:docMk/>
            <pc:sldMk cId="1060057982" sldId="371"/>
            <ac:spMk id="7" creationId="{B1EDAD82-D4EB-D2C2-3FF3-C2BDAB42AC5E}"/>
          </ac:spMkLst>
        </pc:spChg>
        <pc:graphicFrameChg chg="mod">
          <ac:chgData name="Twesigye, Gloria" userId="6464a502-8a44-4d67-8fab-8f3aa9495827" providerId="ADAL" clId="{849F6B96-E18D-4A21-B6DB-8EE07218F0E3}" dt="2023-09-29T20:57:51.569" v="1434" actId="1076"/>
          <ac:graphicFrameMkLst>
            <pc:docMk/>
            <pc:sldMk cId="1060057982" sldId="371"/>
            <ac:graphicFrameMk id="6" creationId="{559F9E53-0E8C-7C99-329D-0AFE0807BBCB}"/>
          </ac:graphicFrameMkLst>
        </pc:graphicFrameChg>
      </pc:sldChg>
      <pc:sldChg chg="addSp modSp mod">
        <pc:chgData name="Twesigye, Gloria" userId="6464a502-8a44-4d67-8fab-8f3aa9495827" providerId="ADAL" clId="{849F6B96-E18D-4A21-B6DB-8EE07218F0E3}" dt="2023-09-29T20:58:26.181" v="1439" actId="1076"/>
        <pc:sldMkLst>
          <pc:docMk/>
          <pc:sldMk cId="1966828622" sldId="372"/>
        </pc:sldMkLst>
        <pc:spChg chg="add mod">
          <ac:chgData name="Twesigye, Gloria" userId="6464a502-8a44-4d67-8fab-8f3aa9495827" providerId="ADAL" clId="{849F6B96-E18D-4A21-B6DB-8EE07218F0E3}" dt="2023-09-29T20:58:20.728" v="1438" actId="1076"/>
          <ac:spMkLst>
            <pc:docMk/>
            <pc:sldMk cId="1966828622" sldId="372"/>
            <ac:spMk id="2" creationId="{DFB9E4EB-D7AF-8194-DEED-7004888D90CC}"/>
          </ac:spMkLst>
        </pc:spChg>
        <pc:spChg chg="mod">
          <ac:chgData name="Twesigye, Gloria" userId="6464a502-8a44-4d67-8fab-8f3aa9495827" providerId="ADAL" clId="{849F6B96-E18D-4A21-B6DB-8EE07218F0E3}" dt="2023-09-29T20:58:13.506" v="1436" actId="1076"/>
          <ac:spMkLst>
            <pc:docMk/>
            <pc:sldMk cId="1966828622" sldId="372"/>
            <ac:spMk id="7" creationId="{B2F300F2-3B8E-7ACD-861A-468A0CC75795}"/>
          </ac:spMkLst>
        </pc:spChg>
        <pc:graphicFrameChg chg="mod">
          <ac:chgData name="Twesigye, Gloria" userId="6464a502-8a44-4d67-8fab-8f3aa9495827" providerId="ADAL" clId="{849F6B96-E18D-4A21-B6DB-8EE07218F0E3}" dt="2023-09-29T20:58:26.181" v="1439" actId="1076"/>
          <ac:graphicFrameMkLst>
            <pc:docMk/>
            <pc:sldMk cId="1966828622" sldId="372"/>
            <ac:graphicFrameMk id="6" creationId="{BD30A0D5-139A-4E34-DFD3-D229481B001F}"/>
          </ac:graphicFrameMkLst>
        </pc:graphicFrameChg>
      </pc:sldChg>
      <pc:sldChg chg="addSp delSp modSp mod modClrScheme chgLayout modNotesTx">
        <pc:chgData name="Twesigye, Gloria" userId="6464a502-8a44-4d67-8fab-8f3aa9495827" providerId="ADAL" clId="{849F6B96-E18D-4A21-B6DB-8EE07218F0E3}" dt="2023-09-29T20:35:13.055" v="1424" actId="20577"/>
        <pc:sldMkLst>
          <pc:docMk/>
          <pc:sldMk cId="3118051167" sldId="373"/>
        </pc:sldMkLst>
        <pc:spChg chg="add del mod ord">
          <ac:chgData name="Twesigye, Gloria" userId="6464a502-8a44-4d67-8fab-8f3aa9495827" providerId="ADAL" clId="{849F6B96-E18D-4A21-B6DB-8EE07218F0E3}" dt="2023-09-22T20:59:02.538" v="135" actId="478"/>
          <ac:spMkLst>
            <pc:docMk/>
            <pc:sldMk cId="3118051167" sldId="373"/>
            <ac:spMk id="2" creationId="{BF6FE04F-2B4E-A61E-E675-BAC2E1E56F71}"/>
          </ac:spMkLst>
        </pc:spChg>
        <pc:spChg chg="add del mod ord">
          <ac:chgData name="Twesigye, Gloria" userId="6464a502-8a44-4d67-8fab-8f3aa9495827" providerId="ADAL" clId="{849F6B96-E18D-4A21-B6DB-8EE07218F0E3}" dt="2023-09-22T20:58:59.554" v="134" actId="478"/>
          <ac:spMkLst>
            <pc:docMk/>
            <pc:sldMk cId="3118051167" sldId="373"/>
            <ac:spMk id="3" creationId="{8391DD40-2B57-9C3A-124F-078F83FB1C5A}"/>
          </ac:spMkLst>
        </pc:spChg>
        <pc:spChg chg="mod">
          <ac:chgData name="Twesigye, Gloria" userId="6464a502-8a44-4d67-8fab-8f3aa9495827" providerId="ADAL" clId="{849F6B96-E18D-4A21-B6DB-8EE07218F0E3}" dt="2023-09-29T20:28:10.484" v="1218" actId="1076"/>
          <ac:spMkLst>
            <pc:docMk/>
            <pc:sldMk cId="3118051167" sldId="373"/>
            <ac:spMk id="13" creationId="{AA179544-E815-0FBA-A517-47620A3C32AA}"/>
          </ac:spMkLst>
        </pc:spChg>
        <pc:spChg chg="mod">
          <ac:chgData name="Twesigye, Gloria" userId="6464a502-8a44-4d67-8fab-8f3aa9495827" providerId="ADAL" clId="{849F6B96-E18D-4A21-B6DB-8EE07218F0E3}" dt="2023-09-29T20:28:13.273" v="1219" actId="1076"/>
          <ac:spMkLst>
            <pc:docMk/>
            <pc:sldMk cId="3118051167" sldId="373"/>
            <ac:spMk id="14" creationId="{63F47059-BCF2-5A7A-B14C-FD864E6342A3}"/>
          </ac:spMkLst>
        </pc:spChg>
        <pc:spChg chg="mod">
          <ac:chgData name="Twesigye, Gloria" userId="6464a502-8a44-4d67-8fab-8f3aa9495827" providerId="ADAL" clId="{849F6B96-E18D-4A21-B6DB-8EE07218F0E3}" dt="2023-09-22T20:59:45.402" v="140" actId="207"/>
          <ac:spMkLst>
            <pc:docMk/>
            <pc:sldMk cId="3118051167" sldId="373"/>
            <ac:spMk id="16" creationId="{47594360-91F6-03DF-9B53-4C4397AED035}"/>
          </ac:spMkLst>
        </pc:spChg>
        <pc:graphicFrameChg chg="mod">
          <ac:chgData name="Twesigye, Gloria" userId="6464a502-8a44-4d67-8fab-8f3aa9495827" providerId="ADAL" clId="{849F6B96-E18D-4A21-B6DB-8EE07218F0E3}" dt="2023-09-29T20:35:04.961" v="1420"/>
          <ac:graphicFrameMkLst>
            <pc:docMk/>
            <pc:sldMk cId="3118051167" sldId="373"/>
            <ac:graphicFrameMk id="12" creationId="{853F8A07-6275-EA5D-975B-B658DCDC2F08}"/>
          </ac:graphicFrameMkLst>
        </pc:graphicFrameChg>
      </pc:sldChg>
      <pc:sldChg chg="modSp mod">
        <pc:chgData name="Twesigye, Gloria" userId="6464a502-8a44-4d67-8fab-8f3aa9495827" providerId="ADAL" clId="{849F6B96-E18D-4A21-B6DB-8EE07218F0E3}" dt="2023-09-29T20:19:38.096" v="1212" actId="27918"/>
        <pc:sldMkLst>
          <pc:docMk/>
          <pc:sldMk cId="3441260051" sldId="374"/>
        </pc:sldMkLst>
        <pc:graphicFrameChg chg="mod">
          <ac:chgData name="Twesigye, Gloria" userId="6464a502-8a44-4d67-8fab-8f3aa9495827" providerId="ADAL" clId="{849F6B96-E18D-4A21-B6DB-8EE07218F0E3}" dt="2023-09-29T20:17:58.949" v="1204"/>
          <ac:graphicFrameMkLst>
            <pc:docMk/>
            <pc:sldMk cId="3441260051" sldId="374"/>
            <ac:graphicFrameMk id="4" creationId="{8B845348-FA60-A4FA-AD65-051557026501}"/>
          </ac:graphicFrameMkLst>
        </pc:graphicFrameChg>
      </pc:sldChg>
      <pc:sldChg chg="modSp mod modNotesTx">
        <pc:chgData name="Twesigye, Gloria" userId="6464a502-8a44-4d67-8fab-8f3aa9495827" providerId="ADAL" clId="{849F6B96-E18D-4A21-B6DB-8EE07218F0E3}" dt="2023-09-29T16:39:27.843" v="717" actId="6549"/>
        <pc:sldMkLst>
          <pc:docMk/>
          <pc:sldMk cId="4118025277" sldId="376"/>
        </pc:sldMkLst>
        <pc:graphicFrameChg chg="mod">
          <ac:chgData name="Twesigye, Gloria" userId="6464a502-8a44-4d67-8fab-8f3aa9495827" providerId="ADAL" clId="{849F6B96-E18D-4A21-B6DB-8EE07218F0E3}" dt="2023-09-22T20:44:52.573" v="79"/>
          <ac:graphicFrameMkLst>
            <pc:docMk/>
            <pc:sldMk cId="4118025277" sldId="376"/>
            <ac:graphicFrameMk id="4" creationId="{4B035DFE-75CC-7A72-E883-5A7AF52E4578}"/>
          </ac:graphicFrameMkLst>
        </pc:graphicFrameChg>
      </pc:sldChg>
      <pc:sldMasterChg chg="delSp mod setBg delSldLayout modSldLayout">
        <pc:chgData name="Twesigye, Gloria" userId="6464a502-8a44-4d67-8fab-8f3aa9495827" providerId="ADAL" clId="{849F6B96-E18D-4A21-B6DB-8EE07218F0E3}" dt="2023-09-22T20:37:45.107" v="25"/>
        <pc:sldMasterMkLst>
          <pc:docMk/>
          <pc:sldMasterMk cId="3984714580" sldId="2147483687"/>
        </pc:sldMasterMkLst>
        <pc:spChg chg="del">
          <ac:chgData name="Twesigye, Gloria" userId="6464a502-8a44-4d67-8fab-8f3aa9495827" providerId="ADAL" clId="{849F6B96-E18D-4A21-B6DB-8EE07218F0E3}" dt="2023-09-22T20:37:33.020" v="22" actId="478"/>
          <ac:spMkLst>
            <pc:docMk/>
            <pc:sldMasterMk cId="3984714580" sldId="2147483687"/>
            <ac:spMk id="6" creationId="{F3508880-2D04-8F31-445B-D96DA2BF437A}"/>
          </ac:spMkLst>
        </pc:spChg>
        <pc:sldLayoutChg chg="delSp mod">
          <pc:chgData name="Twesigye, Gloria" userId="6464a502-8a44-4d67-8fab-8f3aa9495827" providerId="ADAL" clId="{849F6B96-E18D-4A21-B6DB-8EE07218F0E3}" dt="2023-09-22T20:37:30.697" v="21" actId="478"/>
          <pc:sldLayoutMkLst>
            <pc:docMk/>
            <pc:sldMasterMk cId="3984714580" sldId="2147483687"/>
            <pc:sldLayoutMk cId="2029731006" sldId="2147483688"/>
          </pc:sldLayoutMkLst>
          <pc:spChg chg="del">
            <ac:chgData name="Twesigye, Gloria" userId="6464a502-8a44-4d67-8fab-8f3aa9495827" providerId="ADAL" clId="{849F6B96-E18D-4A21-B6DB-8EE07218F0E3}" dt="2023-09-22T20:37:30.697" v="21" actId="478"/>
            <ac:spMkLst>
              <pc:docMk/>
              <pc:sldMasterMk cId="3984714580" sldId="2147483687"/>
              <pc:sldLayoutMk cId="2029731006" sldId="2147483688"/>
              <ac:spMk id="6" creationId="{EC5FC97C-5584-8FB9-31E8-948C44C94010}"/>
            </ac:spMkLst>
          </pc:spChg>
        </pc:sldLayoutChg>
        <pc:sldLayoutChg chg="delSp modSp mod">
          <pc:chgData name="Twesigye, Gloria" userId="6464a502-8a44-4d67-8fab-8f3aa9495827" providerId="ADAL" clId="{849F6B96-E18D-4A21-B6DB-8EE07218F0E3}" dt="2023-09-22T20:37:28.507" v="20" actId="478"/>
          <pc:sldLayoutMkLst>
            <pc:docMk/>
            <pc:sldMasterMk cId="3984714580" sldId="2147483687"/>
            <pc:sldLayoutMk cId="746083278" sldId="2147483689"/>
          </pc:sldLayoutMkLst>
          <pc:spChg chg="mod">
            <ac:chgData name="Twesigye, Gloria" userId="6464a502-8a44-4d67-8fab-8f3aa9495827" providerId="ADAL" clId="{849F6B96-E18D-4A21-B6DB-8EE07218F0E3}" dt="2023-09-22T20:37:24.018" v="19" actId="1076"/>
            <ac:spMkLst>
              <pc:docMk/>
              <pc:sldMasterMk cId="3984714580" sldId="2147483687"/>
              <pc:sldLayoutMk cId="746083278" sldId="2147483689"/>
              <ac:spMk id="3" creationId="{D1377EC6-E606-BCCD-FC01-0168607C70E3}"/>
            </ac:spMkLst>
          </pc:spChg>
          <pc:spChg chg="del">
            <ac:chgData name="Twesigye, Gloria" userId="6464a502-8a44-4d67-8fab-8f3aa9495827" providerId="ADAL" clId="{849F6B96-E18D-4A21-B6DB-8EE07218F0E3}" dt="2023-09-22T20:37:28.507" v="20" actId="478"/>
            <ac:spMkLst>
              <pc:docMk/>
              <pc:sldMasterMk cId="3984714580" sldId="2147483687"/>
              <pc:sldLayoutMk cId="746083278" sldId="2147483689"/>
              <ac:spMk id="6" creationId="{C5F83DAB-1288-D2A6-CDF7-6DB873393035}"/>
            </ac:spMkLst>
          </pc:spChg>
        </pc:sldLayoutChg>
        <pc:sldLayoutChg chg="del">
          <pc:chgData name="Twesigye, Gloria" userId="6464a502-8a44-4d67-8fab-8f3aa9495827" providerId="ADAL" clId="{849F6B96-E18D-4A21-B6DB-8EE07218F0E3}" dt="2023-09-22T20:37:19.729" v="18" actId="2696"/>
          <pc:sldLayoutMkLst>
            <pc:docMk/>
            <pc:sldMasterMk cId="3984714580" sldId="2147483687"/>
            <pc:sldLayoutMk cId="1622710034" sldId="2147483691"/>
          </pc:sldLayoutMkLst>
        </pc:sldLayoutChg>
        <pc:sldLayoutChg chg="del">
          <pc:chgData name="Twesigye, Gloria" userId="6464a502-8a44-4d67-8fab-8f3aa9495827" providerId="ADAL" clId="{849F6B96-E18D-4A21-B6DB-8EE07218F0E3}" dt="2023-09-22T20:37:18.928" v="17" actId="2696"/>
          <pc:sldLayoutMkLst>
            <pc:docMk/>
            <pc:sldMasterMk cId="3984714580" sldId="2147483687"/>
            <pc:sldLayoutMk cId="159174091" sldId="2147483692"/>
          </pc:sldLayoutMkLst>
        </pc:sldLayoutChg>
        <pc:sldLayoutChg chg="delSp mod">
          <pc:chgData name="Twesigye, Gloria" userId="6464a502-8a44-4d67-8fab-8f3aa9495827" providerId="ADAL" clId="{849F6B96-E18D-4A21-B6DB-8EE07218F0E3}" dt="2023-09-22T20:37:17.931" v="16" actId="478"/>
          <pc:sldLayoutMkLst>
            <pc:docMk/>
            <pc:sldMasterMk cId="3984714580" sldId="2147483687"/>
            <pc:sldLayoutMk cId="2208407366" sldId="2147483693"/>
          </pc:sldLayoutMkLst>
          <pc:spChg chg="del">
            <ac:chgData name="Twesigye, Gloria" userId="6464a502-8a44-4d67-8fab-8f3aa9495827" providerId="ADAL" clId="{849F6B96-E18D-4A21-B6DB-8EE07218F0E3}" dt="2023-09-22T20:37:17.931" v="16" actId="478"/>
            <ac:spMkLst>
              <pc:docMk/>
              <pc:sldMasterMk cId="3984714580" sldId="2147483687"/>
              <pc:sldLayoutMk cId="2208407366" sldId="2147483693"/>
              <ac:spMk id="5" creationId="{C60B5B06-9A2B-3713-F79A-B8D93949EA51}"/>
            </ac:spMkLst>
          </pc:spChg>
        </pc:sldLayoutChg>
        <pc:sldLayoutChg chg="del">
          <pc:chgData name="Twesigye, Gloria" userId="6464a502-8a44-4d67-8fab-8f3aa9495827" providerId="ADAL" clId="{849F6B96-E18D-4A21-B6DB-8EE07218F0E3}" dt="2023-09-22T20:37:15.109" v="15" actId="2696"/>
          <pc:sldLayoutMkLst>
            <pc:docMk/>
            <pc:sldMasterMk cId="3984714580" sldId="2147483687"/>
            <pc:sldLayoutMk cId="1400920545" sldId="2147483694"/>
          </pc:sldLayoutMkLst>
        </pc:sldLayoutChg>
        <pc:sldLayoutChg chg="del">
          <pc:chgData name="Twesigye, Gloria" userId="6464a502-8a44-4d67-8fab-8f3aa9495827" providerId="ADAL" clId="{849F6B96-E18D-4A21-B6DB-8EE07218F0E3}" dt="2023-09-22T20:37:00.501" v="10" actId="2696"/>
          <pc:sldLayoutMkLst>
            <pc:docMk/>
            <pc:sldMasterMk cId="3984714580" sldId="2147483687"/>
            <pc:sldLayoutMk cId="2613048141" sldId="2147483695"/>
          </pc:sldLayoutMkLst>
        </pc:sldLayoutChg>
        <pc:sldLayoutChg chg="del">
          <pc:chgData name="Twesigye, Gloria" userId="6464a502-8a44-4d67-8fab-8f3aa9495827" providerId="ADAL" clId="{849F6B96-E18D-4A21-B6DB-8EE07218F0E3}" dt="2023-09-22T20:36:59.539" v="9" actId="2696"/>
          <pc:sldLayoutMkLst>
            <pc:docMk/>
            <pc:sldMasterMk cId="3984714580" sldId="2147483687"/>
            <pc:sldLayoutMk cId="3093831904" sldId="2147483696"/>
          </pc:sldLayoutMkLst>
        </pc:sldLayoutChg>
      </pc:sldMasterChg>
      <pc:sldMasterChg chg="delSp mod setBg delSldLayout modSldLayout">
        <pc:chgData name="Twesigye, Gloria" userId="6464a502-8a44-4d67-8fab-8f3aa9495827" providerId="ADAL" clId="{849F6B96-E18D-4A21-B6DB-8EE07218F0E3}" dt="2023-09-22T20:37:55.627" v="28"/>
        <pc:sldMasterMkLst>
          <pc:docMk/>
          <pc:sldMasterMk cId="3554223567" sldId="2147483697"/>
        </pc:sldMasterMkLst>
        <pc:spChg chg="del">
          <ac:chgData name="Twesigye, Gloria" userId="6464a502-8a44-4d67-8fab-8f3aa9495827" providerId="ADAL" clId="{849F6B96-E18D-4A21-B6DB-8EE07218F0E3}" dt="2023-09-22T20:37:05.505" v="11" actId="478"/>
          <ac:spMkLst>
            <pc:docMk/>
            <pc:sldMasterMk cId="3554223567" sldId="2147483697"/>
            <ac:spMk id="6" creationId="{F3508880-2D04-8F31-445B-D96DA2BF437A}"/>
          </ac:spMkLst>
        </pc:spChg>
        <pc:sldLayoutChg chg="del">
          <pc:chgData name="Twesigye, Gloria" userId="6464a502-8a44-4d67-8fab-8f3aa9495827" providerId="ADAL" clId="{849F6B96-E18D-4A21-B6DB-8EE07218F0E3}" dt="2023-09-22T20:36:56.027" v="8" actId="2696"/>
          <pc:sldLayoutMkLst>
            <pc:docMk/>
            <pc:sldMasterMk cId="3554223567" sldId="2147483697"/>
            <pc:sldLayoutMk cId="4184503259" sldId="2147483698"/>
          </pc:sldLayoutMkLst>
        </pc:sldLayoutChg>
        <pc:sldLayoutChg chg="modSp mod">
          <pc:chgData name="Twesigye, Gloria" userId="6464a502-8a44-4d67-8fab-8f3aa9495827" providerId="ADAL" clId="{849F6B96-E18D-4A21-B6DB-8EE07218F0E3}" dt="2023-09-22T20:36:51.349" v="7" actId="1076"/>
          <pc:sldLayoutMkLst>
            <pc:docMk/>
            <pc:sldMasterMk cId="3554223567" sldId="2147483697"/>
            <pc:sldLayoutMk cId="1114824025" sldId="2147483699"/>
          </pc:sldLayoutMkLst>
          <pc:spChg chg="mod">
            <ac:chgData name="Twesigye, Gloria" userId="6464a502-8a44-4d67-8fab-8f3aa9495827" providerId="ADAL" clId="{849F6B96-E18D-4A21-B6DB-8EE07218F0E3}" dt="2023-09-22T20:36:51.349" v="7" actId="1076"/>
            <ac:spMkLst>
              <pc:docMk/>
              <pc:sldMasterMk cId="3554223567" sldId="2147483697"/>
              <pc:sldLayoutMk cId="1114824025" sldId="2147483699"/>
              <ac:spMk id="3" creationId="{D1377EC6-E606-BCCD-FC01-0168607C70E3}"/>
            </ac:spMkLst>
          </pc:spChg>
        </pc:sldLayoutChg>
        <pc:sldLayoutChg chg="del">
          <pc:chgData name="Twesigye, Gloria" userId="6464a502-8a44-4d67-8fab-8f3aa9495827" providerId="ADAL" clId="{849F6B96-E18D-4A21-B6DB-8EE07218F0E3}" dt="2023-09-22T20:36:46.911" v="6" actId="2696"/>
          <pc:sldLayoutMkLst>
            <pc:docMk/>
            <pc:sldMasterMk cId="3554223567" sldId="2147483697"/>
            <pc:sldLayoutMk cId="4222223493" sldId="2147483700"/>
          </pc:sldLayoutMkLst>
        </pc:sldLayoutChg>
        <pc:sldLayoutChg chg="delSp del mod">
          <pc:chgData name="Twesigye, Gloria" userId="6464a502-8a44-4d67-8fab-8f3aa9495827" providerId="ADAL" clId="{849F6B96-E18D-4A21-B6DB-8EE07218F0E3}" dt="2023-09-22T20:37:11.180" v="14" actId="2696"/>
          <pc:sldLayoutMkLst>
            <pc:docMk/>
            <pc:sldMasterMk cId="3554223567" sldId="2147483697"/>
            <pc:sldLayoutMk cId="262435433" sldId="2147483701"/>
          </pc:sldLayoutMkLst>
          <pc:spChg chg="del">
            <ac:chgData name="Twesigye, Gloria" userId="6464a502-8a44-4d67-8fab-8f3aa9495827" providerId="ADAL" clId="{849F6B96-E18D-4A21-B6DB-8EE07218F0E3}" dt="2023-09-22T20:37:07.519" v="12" actId="478"/>
            <ac:spMkLst>
              <pc:docMk/>
              <pc:sldMasterMk cId="3554223567" sldId="2147483697"/>
              <pc:sldLayoutMk cId="262435433" sldId="2147483701"/>
              <ac:spMk id="7" creationId="{03C6669B-A941-704F-9F3C-A818DF9F2E51}"/>
            </ac:spMkLst>
          </pc:spChg>
        </pc:sldLayoutChg>
        <pc:sldLayoutChg chg="del">
          <pc:chgData name="Twesigye, Gloria" userId="6464a502-8a44-4d67-8fab-8f3aa9495827" providerId="ADAL" clId="{849F6B96-E18D-4A21-B6DB-8EE07218F0E3}" dt="2023-09-22T20:36:44.027" v="5" actId="2696"/>
          <pc:sldLayoutMkLst>
            <pc:docMk/>
            <pc:sldMasterMk cId="3554223567" sldId="2147483697"/>
            <pc:sldLayoutMk cId="2610558398" sldId="2147483702"/>
          </pc:sldLayoutMkLst>
        </pc:sldLayoutChg>
        <pc:sldLayoutChg chg="delSp mod">
          <pc:chgData name="Twesigye, Gloria" userId="6464a502-8a44-4d67-8fab-8f3aa9495827" providerId="ADAL" clId="{849F6B96-E18D-4A21-B6DB-8EE07218F0E3}" dt="2023-09-22T20:37:09.067" v="13" actId="478"/>
          <pc:sldLayoutMkLst>
            <pc:docMk/>
            <pc:sldMasterMk cId="3554223567" sldId="2147483697"/>
            <pc:sldLayoutMk cId="3907081693" sldId="2147483703"/>
          </pc:sldLayoutMkLst>
          <pc:spChg chg="del">
            <ac:chgData name="Twesigye, Gloria" userId="6464a502-8a44-4d67-8fab-8f3aa9495827" providerId="ADAL" clId="{849F6B96-E18D-4A21-B6DB-8EE07218F0E3}" dt="2023-09-22T20:37:09.067" v="13" actId="478"/>
            <ac:spMkLst>
              <pc:docMk/>
              <pc:sldMasterMk cId="3554223567" sldId="2147483697"/>
              <pc:sldLayoutMk cId="3907081693" sldId="2147483703"/>
              <ac:spMk id="5" creationId="{C60B5B06-9A2B-3713-F79A-B8D93949EA51}"/>
            </ac:spMkLst>
          </pc:spChg>
        </pc:sldLayoutChg>
        <pc:sldLayoutChg chg="del">
          <pc:chgData name="Twesigye, Gloria" userId="6464a502-8a44-4d67-8fab-8f3aa9495827" providerId="ADAL" clId="{849F6B96-E18D-4A21-B6DB-8EE07218F0E3}" dt="2023-09-22T20:36:42.483" v="4" actId="2696"/>
          <pc:sldLayoutMkLst>
            <pc:docMk/>
            <pc:sldMasterMk cId="3554223567" sldId="2147483697"/>
            <pc:sldLayoutMk cId="223727579" sldId="2147483704"/>
          </pc:sldLayoutMkLst>
        </pc:sldLayoutChg>
        <pc:sldLayoutChg chg="del">
          <pc:chgData name="Twesigye, Gloria" userId="6464a502-8a44-4d67-8fab-8f3aa9495827" providerId="ADAL" clId="{849F6B96-E18D-4A21-B6DB-8EE07218F0E3}" dt="2023-09-22T20:36:40.847" v="3" actId="2696"/>
          <pc:sldLayoutMkLst>
            <pc:docMk/>
            <pc:sldMasterMk cId="3554223567" sldId="2147483697"/>
            <pc:sldLayoutMk cId="3426638235" sldId="2147483705"/>
          </pc:sldLayoutMkLst>
        </pc:sldLayoutChg>
        <pc:sldLayoutChg chg="del">
          <pc:chgData name="Twesigye, Gloria" userId="6464a502-8a44-4d67-8fab-8f3aa9495827" providerId="ADAL" clId="{849F6B96-E18D-4A21-B6DB-8EE07218F0E3}" dt="2023-09-22T20:36:40.082" v="2" actId="2696"/>
          <pc:sldLayoutMkLst>
            <pc:docMk/>
            <pc:sldMasterMk cId="3554223567" sldId="2147483697"/>
            <pc:sldLayoutMk cId="2713366515" sldId="2147483706"/>
          </pc:sldLayoutMkLst>
        </pc:sldLayoutChg>
      </pc:sldMasterChg>
      <pc:sldMasterChg chg="delSldLayout modSldLayout">
        <pc:chgData name="Twesigye, Gloria" userId="6464a502-8a44-4d67-8fab-8f3aa9495827" providerId="ADAL" clId="{849F6B96-E18D-4A21-B6DB-8EE07218F0E3}" dt="2023-09-22T20:38:22.043" v="30" actId="11529"/>
        <pc:sldMasterMkLst>
          <pc:docMk/>
          <pc:sldMasterMk cId="3559557895" sldId="2147483707"/>
        </pc:sldMasterMkLst>
        <pc:sldLayoutChg chg="del">
          <pc:chgData name="Twesigye, Gloria" userId="6464a502-8a44-4d67-8fab-8f3aa9495827" providerId="ADAL" clId="{849F6B96-E18D-4A21-B6DB-8EE07218F0E3}" dt="2023-09-22T20:36:25.069" v="1" actId="2696"/>
          <pc:sldLayoutMkLst>
            <pc:docMk/>
            <pc:sldMasterMk cId="3559557895" sldId="2147483707"/>
            <pc:sldLayoutMk cId="3824787925" sldId="2147483686"/>
          </pc:sldLayoutMkLst>
        </pc:sldLayoutChg>
        <pc:sldLayoutChg chg="addSp delSp modSp">
          <pc:chgData name="Twesigye, Gloria" userId="6464a502-8a44-4d67-8fab-8f3aa9495827" providerId="ADAL" clId="{849F6B96-E18D-4A21-B6DB-8EE07218F0E3}" dt="2023-09-22T20:38:22.043" v="30" actId="11529"/>
          <pc:sldLayoutMkLst>
            <pc:docMk/>
            <pc:sldMasterMk cId="3559557895" sldId="2147483707"/>
            <pc:sldLayoutMk cId="388313267" sldId="2147483708"/>
          </pc:sldLayoutMkLst>
          <pc:spChg chg="add del">
            <ac:chgData name="Twesigye, Gloria" userId="6464a502-8a44-4d67-8fab-8f3aa9495827" providerId="ADAL" clId="{849F6B96-E18D-4A21-B6DB-8EE07218F0E3}" dt="2023-09-22T20:38:22.043" v="30" actId="11529"/>
            <ac:spMkLst>
              <pc:docMk/>
              <pc:sldMasterMk cId="3559557895" sldId="2147483707"/>
              <pc:sldLayoutMk cId="388313267" sldId="2147483708"/>
              <ac:spMk id="2" creationId="{60B501FA-6B55-658B-EDA7-C67EAFE98D89}"/>
            </ac:spMkLst>
          </pc:spChg>
          <pc:spChg chg="add del mod">
            <ac:chgData name="Twesigye, Gloria" userId="6464a502-8a44-4d67-8fab-8f3aa9495827" providerId="ADAL" clId="{849F6B96-E18D-4A21-B6DB-8EE07218F0E3}" dt="2023-09-22T20:38:22.043" v="30" actId="11529"/>
            <ac:spMkLst>
              <pc:docMk/>
              <pc:sldMasterMk cId="3559557895" sldId="2147483707"/>
              <pc:sldLayoutMk cId="388313267" sldId="2147483708"/>
              <ac:spMk id="4" creationId="{1F5FCE8F-16E2-4E16-61C1-C8DCC23C0501}"/>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Sheet1!$B$2:$B$7</c:f>
              <c:numCache>
                <c:formatCode>General</c:formatCode>
                <c:ptCount val="6"/>
                <c:pt idx="0">
                  <c:v>47</c:v>
                </c:pt>
                <c:pt idx="1">
                  <c:v>50</c:v>
                </c:pt>
                <c:pt idx="2" formatCode="0">
                  <c:v>55</c:v>
                </c:pt>
                <c:pt idx="3">
                  <c:v>62</c:v>
                </c:pt>
                <c:pt idx="4">
                  <c:v>55</c:v>
                </c:pt>
                <c:pt idx="5">
                  <c:v>72</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684819527967107"/>
          <c:y val="2.1841166891458055E-2"/>
          <c:w val="0.61229035424401945"/>
          <c:h val="0.95095903553209016"/>
        </c:manualLayout>
      </c:layout>
      <c:barChart>
        <c:barDir val="bar"/>
        <c:grouping val="clustered"/>
        <c:varyColors val="0"/>
        <c:ser>
          <c:idx val="0"/>
          <c:order val="0"/>
          <c:tx>
            <c:strRef>
              <c:f>Sheet1!$B$1</c:f>
              <c:strCache>
                <c:ptCount val="1"/>
                <c:pt idx="0">
                  <c:v>Column3</c:v>
                </c:pt>
              </c:strCache>
            </c:strRef>
          </c:tx>
          <c:spPr>
            <a:solidFill>
              <a:schemeClr val="accent4"/>
            </a:solidFill>
            <a:ln>
              <a:noFill/>
            </a:ln>
            <a:effectLst/>
          </c:spPr>
          <c:invertIfNegative val="0"/>
          <c:dLbls>
            <c:dLbl>
              <c:idx val="0"/>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005B-4CD5-B0A2-C8C798CD3AE7}"/>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Don't like smell</c:v>
                </c:pt>
                <c:pt idx="1">
                  <c:v>Itching/skin irritation</c:v>
                </c:pt>
                <c:pt idx="2">
                  <c:v>Difficult to breathe</c:v>
                </c:pt>
                <c:pt idx="3">
                  <c:v>Slept outdoors</c:v>
                </c:pt>
                <c:pt idx="4">
                  <c:v>Don't like net shape, color, and/or size</c:v>
                </c:pt>
                <c:pt idx="5">
                  <c:v>Other</c:v>
                </c:pt>
                <c:pt idx="6">
                  <c:v>Took down to wash </c:v>
                </c:pt>
                <c:pt idx="7">
                  <c:v>No mosquitoes/no malaria</c:v>
                </c:pt>
                <c:pt idx="8">
                  <c:v>Unable to hang net</c:v>
                </c:pt>
                <c:pt idx="9">
                  <c:v>Usual user didn't sleep in house last night</c:v>
                </c:pt>
                <c:pt idx="10">
                  <c:v>Too hot</c:v>
                </c:pt>
                <c:pt idx="11">
                  <c:v>Extra net/saving for later</c:v>
                </c:pt>
                <c:pt idx="12">
                  <c:v>Not hung up/stored away</c:v>
                </c:pt>
                <c:pt idx="13">
                  <c:v>Not in good condition/torn</c:v>
                </c:pt>
              </c:strCache>
            </c:strRef>
          </c:cat>
          <c:val>
            <c:numRef>
              <c:f>Sheet1!$B$2:$B$15</c:f>
              <c:numCache>
                <c:formatCode>General</c:formatCode>
                <c:ptCount val="14"/>
                <c:pt idx="0">
                  <c:v>0.4</c:v>
                </c:pt>
                <c:pt idx="1">
                  <c:v>1</c:v>
                </c:pt>
                <c:pt idx="2">
                  <c:v>1</c:v>
                </c:pt>
                <c:pt idx="3">
                  <c:v>1</c:v>
                </c:pt>
                <c:pt idx="4">
                  <c:v>1</c:v>
                </c:pt>
                <c:pt idx="5">
                  <c:v>2</c:v>
                </c:pt>
                <c:pt idx="6">
                  <c:v>2</c:v>
                </c:pt>
                <c:pt idx="7">
                  <c:v>2</c:v>
                </c:pt>
                <c:pt idx="8">
                  <c:v>3</c:v>
                </c:pt>
                <c:pt idx="9">
                  <c:v>6</c:v>
                </c:pt>
                <c:pt idx="10">
                  <c:v>6</c:v>
                </c:pt>
                <c:pt idx="11">
                  <c:v>24</c:v>
                </c:pt>
                <c:pt idx="12">
                  <c:v>25</c:v>
                </c:pt>
                <c:pt idx="13">
                  <c:v>26</c:v>
                </c:pt>
              </c:numCache>
            </c:numRef>
          </c:val>
          <c:extLst>
            <c:ext xmlns:c16="http://schemas.microsoft.com/office/drawing/2014/chart" uri="{C3380CC4-5D6E-409C-BE32-E72D297353CC}">
              <c16:uniqueId val="{00000000-67FF-4FD3-ACB3-EEABED66F9BB}"/>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3">
                  <a:lumMod val="75000"/>
                </a:schemeClr>
              </a:solidFill>
              <a:round/>
            </a:ln>
            <a:effectLst/>
          </c:spPr>
          <c:marker>
            <c:symbol val="circle"/>
            <c:size val="5"/>
            <c:spPr>
              <a:solidFill>
                <a:schemeClr val="accent3">
                  <a:lumMod val="75000"/>
                </a:schemeClr>
              </a:solidFill>
              <a:ln w="38100">
                <a:solidFill>
                  <a:schemeClr val="accent3">
                    <a:lumMod val="75000"/>
                  </a:schemeClr>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2013 LDHS</c:v>
                </c:pt>
                <c:pt idx="1">
                  <c:v>2016 LMIS</c:v>
                </c:pt>
                <c:pt idx="2">
                  <c:v>2019-20 LDHS</c:v>
                </c:pt>
                <c:pt idx="3">
                  <c:v>2022 LMIS</c:v>
                </c:pt>
              </c:strCache>
            </c:strRef>
          </c:cat>
          <c:val>
            <c:numRef>
              <c:f>Sheet1!$B$2:$B$5</c:f>
              <c:numCache>
                <c:formatCode>General</c:formatCode>
                <c:ptCount val="4"/>
                <c:pt idx="0">
                  <c:v>96</c:v>
                </c:pt>
                <c:pt idx="1">
                  <c:v>98</c:v>
                </c:pt>
                <c:pt idx="2">
                  <c:v>98</c:v>
                </c:pt>
                <c:pt idx="3">
                  <c:v>98</c:v>
                </c:pt>
              </c:numCache>
            </c:numRef>
          </c:val>
          <c:smooth val="0"/>
          <c:extLst>
            <c:ext xmlns:c16="http://schemas.microsoft.com/office/drawing/2014/chart" uri="{C3380CC4-5D6E-409C-BE32-E72D297353CC}">
              <c16:uniqueId val="{00000000-814E-44A8-86AD-016C3AF25F6C}"/>
            </c:ext>
          </c:extLst>
        </c:ser>
        <c:ser>
          <c:idx val="1"/>
          <c:order val="1"/>
          <c:tx>
            <c:strRef>
              <c:f>Sheet1!$C$1</c:f>
              <c:strCache>
                <c:ptCount val="1"/>
                <c:pt idx="0">
                  <c:v>Had 4+ ANC visits</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1"/>
              <c:layout>
                <c:manualLayout>
                  <c:x val="-3.6337504913335109E-2"/>
                  <c:y val="-3.75515905955441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A03-456B-BCAD-9443B45654DE}"/>
                </c:ext>
              </c:extLst>
            </c:dLbl>
            <c:dLbl>
              <c:idx val="2"/>
              <c:layout>
                <c:manualLayout>
                  <c:x val="-3.9087768014505551E-2"/>
                  <c:y val="-3.6239746440150829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r"/>
              <c:showLegendKey val="0"/>
              <c:showVal val="1"/>
              <c:showCatName val="0"/>
              <c:showSerName val="0"/>
              <c:showPercent val="0"/>
              <c:showBubbleSize val="0"/>
              <c:extLst>
                <c:ext xmlns:c15="http://schemas.microsoft.com/office/drawing/2012/chart" uri="{CE6537A1-D6FC-4f65-9D91-7224C49458BB}">
                  <c15:layout>
                    <c:manualLayout>
                      <c:w val="5.4766505636070849E-2"/>
                      <c:h val="6.9855804569514721E-2"/>
                    </c:manualLayout>
                  </c15:layout>
                </c:ext>
                <c:ext xmlns:c16="http://schemas.microsoft.com/office/drawing/2014/chart" uri="{C3380CC4-5D6E-409C-BE32-E72D297353CC}">
                  <c16:uniqueId val="{00000001-6A03-456B-BCAD-9443B45654DE}"/>
                </c:ext>
              </c:extLst>
            </c:dLbl>
            <c:dLbl>
              <c:idx val="3"/>
              <c:layout>
                <c:manualLayout>
                  <c:x val="-8.114927663145716E-6"/>
                  <c:y val="-8.1995424452857687E-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FA2-4727-A490-5F3170BBF82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2013 LDHS</c:v>
                </c:pt>
                <c:pt idx="1">
                  <c:v>2016 LMIS</c:v>
                </c:pt>
                <c:pt idx="2">
                  <c:v>2019-20 LDHS</c:v>
                </c:pt>
                <c:pt idx="3">
                  <c:v>2022 LMIS</c:v>
                </c:pt>
              </c:strCache>
            </c:strRef>
          </c:cat>
          <c:val>
            <c:numRef>
              <c:f>Sheet1!$C$2:$C$5</c:f>
              <c:numCache>
                <c:formatCode>General</c:formatCode>
                <c:ptCount val="4"/>
                <c:pt idx="0">
                  <c:v>77</c:v>
                </c:pt>
                <c:pt idx="1">
                  <c:v>77</c:v>
                </c:pt>
                <c:pt idx="2">
                  <c:v>87</c:v>
                </c:pt>
                <c:pt idx="3">
                  <c:v>84</c:v>
                </c:pt>
              </c:numCache>
            </c:numRef>
          </c:val>
          <c:smooth val="0"/>
          <c:extLst>
            <c:ext xmlns:c16="http://schemas.microsoft.com/office/drawing/2014/chart" uri="{C3380CC4-5D6E-409C-BE32-E72D297353CC}">
              <c16:uniqueId val="{00000004-814E-44A8-86AD-016C3AF25F6C}"/>
            </c:ext>
          </c:extLst>
        </c:ser>
        <c:ser>
          <c:idx val="2"/>
          <c:order val="2"/>
          <c:tx>
            <c:strRef>
              <c:f>Sheet1!$D$1</c:f>
              <c:strCache>
                <c:ptCount val="1"/>
                <c:pt idx="0">
                  <c:v>Had ANC in first trimester</c:v>
                </c:pt>
              </c:strCache>
            </c:strRef>
          </c:tx>
          <c:spPr>
            <a:ln w="38100" cap="rnd">
              <a:solidFill>
                <a:schemeClr val="accent1">
                  <a:lumMod val="75000"/>
                </a:schemeClr>
              </a:solidFill>
              <a:round/>
            </a:ln>
            <a:effectLst/>
          </c:spPr>
          <c:marker>
            <c:symbol val="circle"/>
            <c:size val="5"/>
            <c:spPr>
              <a:solidFill>
                <a:schemeClr val="accent1">
                  <a:lumMod val="75000"/>
                </a:schemeClr>
              </a:solidFill>
              <a:ln w="38100">
                <a:solidFill>
                  <a:schemeClr val="accent1">
                    <a:lumMod val="75000"/>
                  </a:schemeClr>
                </a:solidFill>
              </a:ln>
              <a:effectLst/>
            </c:spPr>
          </c:marker>
          <c:dLbls>
            <c:dLbl>
              <c:idx val="1"/>
              <c:layout>
                <c:manualLayout>
                  <c:x val="-3.4456616835939043E-2"/>
                  <c:y val="4.54226555279046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A03-456B-BCAD-9443B45654DE}"/>
                </c:ext>
              </c:extLst>
            </c:dLbl>
            <c:dLbl>
              <c:idx val="2"/>
              <c:layout>
                <c:manualLayout>
                  <c:x val="-2.6405087045278761E-2"/>
                  <c:y val="4.54226555279046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A03-456B-BCAD-9443B45654DE}"/>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2013 LDHS</c:v>
                </c:pt>
                <c:pt idx="1">
                  <c:v>2016 LMIS</c:v>
                </c:pt>
                <c:pt idx="2">
                  <c:v>2019-20 LDHS</c:v>
                </c:pt>
                <c:pt idx="3">
                  <c:v>2022 LMIS</c:v>
                </c:pt>
              </c:strCache>
            </c:strRef>
          </c:cat>
          <c:val>
            <c:numRef>
              <c:f>Sheet1!$D$2:$D$5</c:f>
              <c:numCache>
                <c:formatCode>General</c:formatCode>
                <c:ptCount val="4"/>
                <c:pt idx="0">
                  <c:v>67</c:v>
                </c:pt>
                <c:pt idx="1">
                  <c:v>71</c:v>
                </c:pt>
                <c:pt idx="2">
                  <c:v>70</c:v>
                </c:pt>
                <c:pt idx="3">
                  <c:v>71</c:v>
                </c:pt>
              </c:numCache>
            </c:numRef>
          </c:val>
          <c:smooth val="0"/>
          <c:extLst>
            <c:ext xmlns:c16="http://schemas.microsoft.com/office/drawing/2014/chart" uri="{C3380CC4-5D6E-409C-BE32-E72D297353CC}">
              <c16:uniqueId val="{00000008-814E-44A8-86AD-016C3AF25F6C}"/>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2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982515376066596E-2"/>
          <c:y val="3.9350627746083312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0CAF-41DE-9E56-789946889FC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CAF-41DE-9E56-789946889FC8}"/>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0CAF-41DE-9E56-789946889FC8}"/>
              </c:ext>
            </c:extLst>
          </c:dPt>
          <c:dPt>
            <c:idx val="3"/>
            <c:bubble3D val="0"/>
            <c:explosion val="1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7-0CAF-41DE-9E56-789946889FC8}"/>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9-0CAF-41DE-9E56-789946889FC8}"/>
              </c:ext>
            </c:extLst>
          </c:dPt>
          <c:dLbls>
            <c:dLbl>
              <c:idx val="0"/>
              <c:layout>
                <c:manualLayout>
                  <c:x val="1.4357148826354908E-2"/>
                  <c:y val="-7.69895587674061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0CAF-41DE-9E56-789946889FC8}"/>
                </c:ext>
              </c:extLst>
            </c:dLbl>
            <c:dLbl>
              <c:idx val="1"/>
              <c:layout>
                <c:manualLayout>
                  <c:x val="3.5130648233264686E-2"/>
                  <c:y val="3.3456958049142361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0296445325314038"/>
                      <c:h val="0.1432685852961611"/>
                    </c:manualLayout>
                  </c15:layout>
                </c:ext>
                <c:ext xmlns:c16="http://schemas.microsoft.com/office/drawing/2014/chart" uri="{C3380CC4-5D6E-409C-BE32-E72D297353CC}">
                  <c16:uniqueId val="{00000003-0CAF-41DE-9E56-789946889FC8}"/>
                </c:ext>
              </c:extLst>
            </c:dLbl>
            <c:dLbl>
              <c:idx val="2"/>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5-0CAF-41DE-9E56-789946889FC8}"/>
                </c:ext>
              </c:extLst>
            </c:dLbl>
            <c:dLbl>
              <c:idx val="3"/>
              <c:layout>
                <c:manualLayout>
                  <c:x val="0.12959651155683999"/>
                  <c:y val="-0.2085861768648903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7-0CAF-41DE-9E56-789946889FC8}"/>
                </c:ext>
              </c:extLst>
            </c:dLbl>
            <c:dLbl>
              <c:idx val="4"/>
              <c:layout>
                <c:manualLayout>
                  <c:x val="-0.13060557567170111"/>
                  <c:y val="0.2242275738567975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9-0CAF-41DE-9E56-789946889FC8}"/>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None</c:v>
                </c:pt>
                <c:pt idx="1">
                  <c:v>1 visit</c:v>
                </c:pt>
                <c:pt idx="2">
                  <c:v>2-3 visits</c:v>
                </c:pt>
                <c:pt idx="3">
                  <c:v>4-7 visits</c:v>
                </c:pt>
                <c:pt idx="4">
                  <c:v>8+ visits</c:v>
                </c:pt>
              </c:strCache>
            </c:strRef>
          </c:cat>
          <c:val>
            <c:numRef>
              <c:f>Sheet1!$B$2:$B$6</c:f>
              <c:numCache>
                <c:formatCode>General</c:formatCode>
                <c:ptCount val="5"/>
                <c:pt idx="0">
                  <c:v>2</c:v>
                </c:pt>
                <c:pt idx="1">
                  <c:v>2</c:v>
                </c:pt>
                <c:pt idx="2">
                  <c:v>12</c:v>
                </c:pt>
                <c:pt idx="3">
                  <c:v>63</c:v>
                </c:pt>
                <c:pt idx="4">
                  <c:v>21</c:v>
                </c:pt>
              </c:numCache>
            </c:numRef>
          </c:val>
          <c:extLst>
            <c:ext xmlns:c16="http://schemas.microsoft.com/office/drawing/2014/chart" uri="{C3380CC4-5D6E-409C-BE32-E72D297353CC}">
              <c16:uniqueId val="{0000000A-0CAF-41DE-9E56-789946889FC8}"/>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637419190678189E-2"/>
          <c:y val="2.1951835288821914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89F3-4F4D-B60B-FF3B47487BDD}"/>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89F3-4F4D-B60B-FF3B47487BDD}"/>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89F3-4F4D-B60B-FF3B47487BDD}"/>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89F3-4F4D-B60B-FF3B47487BDD}"/>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9-89F3-4F4D-B60B-FF3B47487BDD}"/>
              </c:ext>
            </c:extLst>
          </c:dPt>
          <c:dLbls>
            <c:dLbl>
              <c:idx val="0"/>
              <c:layout>
                <c:manualLayout>
                  <c:x val="2.6354896541594102E-2"/>
                  <c:y val="3.734536309459737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89F3-4F4D-B60B-FF3B47487BDD}"/>
                </c:ext>
              </c:extLst>
            </c:dLbl>
            <c:dLbl>
              <c:idx val="1"/>
              <c:layout>
                <c:manualLayout>
                  <c:x val="0.10832103089485375"/>
                  <c:y val="-0.25515064927439796"/>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BF2C7537-EDDE-4072-927C-DFDAC248F981}" type="CATEGORYNAME">
                      <a:rPr lang="en-US"/>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t>
71%</a:t>
                    </a: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1432685852961611"/>
                    </c:manualLayout>
                  </c15:layout>
                  <c15:dlblFieldTable/>
                  <c15:showDataLabelsRange val="0"/>
                </c:ext>
                <c:ext xmlns:c16="http://schemas.microsoft.com/office/drawing/2014/chart" uri="{C3380CC4-5D6E-409C-BE32-E72D297353CC}">
                  <c16:uniqueId val="{00000003-89F3-4F4D-B60B-FF3B47487BDD}"/>
                </c:ext>
              </c:extLst>
            </c:dLbl>
            <c:dLbl>
              <c:idx val="2"/>
              <c:layout>
                <c:manualLayout>
                  <c:x val="-0.17779503899677324"/>
                  <c:y val="0.1378526484719788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30184363123382"/>
                      <c:h val="0.14198667201612666"/>
                    </c:manualLayout>
                  </c15:layout>
                </c:ext>
                <c:ext xmlns:c16="http://schemas.microsoft.com/office/drawing/2014/chart" uri="{C3380CC4-5D6E-409C-BE32-E72D297353CC}">
                  <c16:uniqueId val="{00000005-89F3-4F4D-B60B-FF3B47487BDD}"/>
                </c:ext>
              </c:extLst>
            </c:dLbl>
            <c:dLbl>
              <c:idx val="3"/>
              <c:layout>
                <c:manualLayout>
                  <c:x val="1.13219704871008E-2"/>
                  <c:y val="-4.903484651290231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028736499557834"/>
                      <c:h val="0.1432685852961611"/>
                    </c:manualLayout>
                  </c15:layout>
                </c:ext>
                <c:ext xmlns:c16="http://schemas.microsoft.com/office/drawing/2014/chart" uri="{C3380CC4-5D6E-409C-BE32-E72D297353CC}">
                  <c16:uniqueId val="{00000007-89F3-4F4D-B60B-FF3B47487BDD}"/>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9-89F3-4F4D-B60B-FF3B47487BDD}"/>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 ANC</c:v>
                </c:pt>
                <c:pt idx="1">
                  <c:v>&lt;4 months</c:v>
                </c:pt>
                <c:pt idx="2">
                  <c:v>4-6 months</c:v>
                </c:pt>
                <c:pt idx="3">
                  <c:v>7+ months</c:v>
                </c:pt>
              </c:strCache>
            </c:strRef>
          </c:cat>
          <c:val>
            <c:numRef>
              <c:f>Sheet1!$B$2:$B$5</c:f>
              <c:numCache>
                <c:formatCode>General</c:formatCode>
                <c:ptCount val="4"/>
                <c:pt idx="0">
                  <c:v>2</c:v>
                </c:pt>
                <c:pt idx="1">
                  <c:v>71</c:v>
                </c:pt>
                <c:pt idx="2">
                  <c:v>26</c:v>
                </c:pt>
                <c:pt idx="3">
                  <c:v>2</c:v>
                </c:pt>
              </c:numCache>
            </c:numRef>
          </c:val>
          <c:extLst>
            <c:ext xmlns:c16="http://schemas.microsoft.com/office/drawing/2014/chart" uri="{C3380CC4-5D6E-409C-BE32-E72D297353CC}">
              <c16:uniqueId val="{0000000A-89F3-4F4D-B60B-FF3B47487BDD}"/>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348940022747854E-3"/>
          <c:y val="0.10232027259915284"/>
          <c:w val="0.99392242559276067"/>
          <c:h val="0.75170924065590239"/>
        </c:manualLayout>
      </c:layout>
      <c:barChart>
        <c:barDir val="col"/>
        <c:grouping val="clustered"/>
        <c:varyColors val="0"/>
        <c:ser>
          <c:idx val="0"/>
          <c:order val="0"/>
          <c:tx>
            <c:strRef>
              <c:f>Sheet1!$A$2</c:f>
              <c:strCache>
                <c:ptCount val="1"/>
                <c:pt idx="0">
                  <c:v>1+ doses of SP/ Fansidar</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 Fansidar</c:v>
                </c:pt>
                <c:pt idx="1">
                  <c:v>2+ doses of SP/ Fansidar</c:v>
                </c:pt>
                <c:pt idx="2">
                  <c:v>3+ doses of SP/ Fansidar</c:v>
                </c:pt>
              </c:strCache>
            </c:strRef>
          </c:cat>
          <c:val>
            <c:numRef>
              <c:f>Sheet1!$B$2:$B$4</c:f>
              <c:numCache>
                <c:formatCode>General</c:formatCode>
                <c:ptCount val="3"/>
                <c:pt idx="0">
                  <c:v>93</c:v>
                </c:pt>
                <c:pt idx="1">
                  <c:v>80</c:v>
                </c:pt>
                <c:pt idx="2">
                  <c:v>63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422153752520067E-3"/>
          <c:y val="8.6715785081282512E-2"/>
          <c:w val="0.9608888888888889"/>
          <c:h val="0.81127376142285723"/>
        </c:manualLayout>
      </c:layout>
      <c:lineChart>
        <c:grouping val="standard"/>
        <c:varyColors val="0"/>
        <c:ser>
          <c:idx val="0"/>
          <c:order val="0"/>
          <c:tx>
            <c:strRef>
              <c:f>Sheet1!$B$1</c:f>
              <c:strCache>
                <c:ptCount val="1"/>
                <c:pt idx="0">
                  <c:v>TPIg 1+</c:v>
                </c:pt>
              </c:strCache>
            </c:strRef>
          </c:tx>
          <c:spPr>
            <a:ln w="38100" cap="rnd">
              <a:solidFill>
                <a:schemeClr val="accent3">
                  <a:lumMod val="75000"/>
                </a:schemeClr>
              </a:solidFill>
              <a:round/>
            </a:ln>
            <a:effectLst/>
          </c:spPr>
          <c:marker>
            <c:symbol val="circle"/>
            <c:size val="5"/>
            <c:spPr>
              <a:solidFill>
                <a:schemeClr val="accent3">
                  <a:lumMod val="75000"/>
                </a:schemeClr>
              </a:solidFill>
              <a:ln w="38100">
                <a:solidFill>
                  <a:schemeClr val="accent3">
                    <a:lumMod val="75000"/>
                  </a:schemeClr>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Sheet1!$B$2:$B$7</c:f>
              <c:numCache>
                <c:formatCode>General</c:formatCode>
                <c:ptCount val="6"/>
                <c:pt idx="0">
                  <c:v>58</c:v>
                </c:pt>
                <c:pt idx="1">
                  <c:v>63</c:v>
                </c:pt>
                <c:pt idx="2" formatCode="0">
                  <c:v>68</c:v>
                </c:pt>
                <c:pt idx="3">
                  <c:v>85</c:v>
                </c:pt>
                <c:pt idx="4">
                  <c:v>90</c:v>
                </c:pt>
                <c:pt idx="5">
                  <c:v>93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TPIg 2+</c:v>
                </c:pt>
              </c:strCache>
            </c:strRef>
          </c:tx>
          <c:spPr>
            <a:ln w="38100" cap="rnd">
              <a:solidFill>
                <a:schemeClr val="accent2">
                  <a:lumMod val="75000"/>
                </a:schemeClr>
              </a:solidFill>
              <a:round/>
            </a:ln>
            <a:effectLst/>
          </c:spPr>
          <c:marker>
            <c:symbol val="circle"/>
            <c:size val="5"/>
            <c:spPr>
              <a:solidFill>
                <a:schemeClr val="accent2">
                  <a:lumMod val="75000"/>
                </a:schemeClr>
              </a:solidFill>
              <a:ln w="38100">
                <a:solidFill>
                  <a:schemeClr val="accent2">
                    <a:lumMod val="75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Sheet1!$C$2:$C$7</c:f>
              <c:numCache>
                <c:formatCode>General</c:formatCode>
                <c:ptCount val="6"/>
                <c:pt idx="0">
                  <c:v>47</c:v>
                </c:pt>
                <c:pt idx="1">
                  <c:v>50</c:v>
                </c:pt>
                <c:pt idx="2">
                  <c:v>50</c:v>
                </c:pt>
                <c:pt idx="3">
                  <c:v>56</c:v>
                </c:pt>
                <c:pt idx="4">
                  <c:v>70</c:v>
                </c:pt>
                <c:pt idx="5">
                  <c:v>80</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TPIg 3+</c:v>
                </c:pt>
              </c:strCache>
            </c:strRef>
          </c:tx>
          <c:spPr>
            <a:ln w="38100" cap="rnd">
              <a:solidFill>
                <a:schemeClr val="accent1"/>
              </a:solidFill>
              <a:round/>
            </a:ln>
            <a:effectLst/>
          </c:spPr>
          <c:marker>
            <c:symbol val="square"/>
            <c:size val="7"/>
            <c:spPr>
              <a:solidFill>
                <a:schemeClr val="accent1"/>
              </a:solidFill>
              <a:ln w="9525">
                <a:no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Sheet1!$D$2:$D$7</c:f>
              <c:numCache>
                <c:formatCode>General</c:formatCode>
                <c:ptCount val="6"/>
                <c:pt idx="0">
                  <c:v>11</c:v>
                </c:pt>
                <c:pt idx="1">
                  <c:v>27</c:v>
                </c:pt>
                <c:pt idx="2" formatCode="0">
                  <c:v>18</c:v>
                </c:pt>
                <c:pt idx="3">
                  <c:v>23</c:v>
                </c:pt>
                <c:pt idx="4">
                  <c:v>40</c:v>
                </c:pt>
                <c:pt idx="5">
                  <c:v>63</c:v>
                </c:pt>
              </c:numCache>
            </c:numRef>
          </c:val>
          <c:smooth val="0"/>
          <c:extLst>
            <c:ext xmlns:c16="http://schemas.microsoft.com/office/drawing/2014/chart" uri="{C3380CC4-5D6E-409C-BE32-E72D297353CC}">
              <c16:uniqueId val="{00000000-EA58-4B28-9F6D-5E6958BB2C08}"/>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22593247213989"/>
          <c:w val="0.95416666666666672"/>
          <c:h val="0.76778404867263705"/>
        </c:manualLayout>
      </c:layout>
      <c:barChart>
        <c:barDir val="col"/>
        <c:grouping val="clustered"/>
        <c:varyColors val="0"/>
        <c:ser>
          <c:idx val="0"/>
          <c:order val="0"/>
          <c:tx>
            <c:strRef>
              <c:f>Sheet1!$B$1</c:f>
              <c:strCache>
                <c:ptCount val="1"/>
                <c:pt idx="0">
                  <c:v>Liberia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Sheet1!$B$2:$B$3</c:f>
              <c:numCache>
                <c:formatCode>General</c:formatCode>
                <c:ptCount val="2"/>
                <c:pt idx="0">
                  <c:v>75</c:v>
                </c:pt>
                <c:pt idx="1">
                  <c:v>72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Sheet1!$C$2:$C$3</c:f>
              <c:numCache>
                <c:formatCode>General</c:formatCode>
                <c:ptCount val="2"/>
                <c:pt idx="0">
                  <c:v>65</c:v>
                </c:pt>
                <c:pt idx="1">
                  <c:v>62</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Sheet1!$D$2:$D$3</c:f>
              <c:numCache>
                <c:formatCode>General</c:formatCode>
                <c:ptCount val="2"/>
                <c:pt idx="0">
                  <c:v>86</c:v>
                </c:pt>
                <c:pt idx="1">
                  <c:v>86</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30719049883861421"/>
          <c:y val="0"/>
          <c:w val="0.38561887552701074"/>
          <c:h val="7.1916245800645096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rgbClr val="57713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84</c:v>
                </c:pt>
                <c:pt idx="1">
                  <c:v>89</c:v>
                </c:pt>
                <c:pt idx="2" formatCode="General">
                  <c:v>79</c:v>
                </c:pt>
                <c:pt idx="3" formatCode="General">
                  <c:v>59</c:v>
                </c:pt>
                <c:pt idx="4" formatCode="General">
                  <c:v>53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982515376066596E-2"/>
          <c:y val="3.9350627746083312E-2"/>
          <c:w val="0.63877575202717118"/>
          <c:h val="0.95816374755233324"/>
        </c:manualLayout>
      </c:layout>
      <c:pieChart>
        <c:varyColors val="1"/>
        <c:ser>
          <c:idx val="0"/>
          <c:order val="0"/>
          <c:tx>
            <c:strRef>
              <c:f>Sheet1!$B$1</c:f>
              <c:strCache>
                <c:ptCount val="1"/>
                <c:pt idx="0">
                  <c:v>Sales</c:v>
                </c:pt>
              </c:strCache>
            </c:strRef>
          </c:tx>
          <c:explosion val="1"/>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Lbls>
            <c:dLbl>
              <c:idx val="0"/>
              <c:layout>
                <c:manualLayout>
                  <c:x val="-0.14404970233232267"/>
                  <c:y val="-0.17641122995175709"/>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7.6847279119761788E-2"/>
                  <c:y val="-0.1034665824249862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95537292340465"/>
                      <c:h val="0.41419263927351713"/>
                    </c:manualLayout>
                  </c15:layout>
                </c:ext>
                <c:ext xmlns:c16="http://schemas.microsoft.com/office/drawing/2014/chart" uri="{C3380CC4-5D6E-409C-BE32-E72D297353CC}">
                  <c16:uniqueId val="{00000001-AFA1-4794-A37B-898FEAB5CD79}"/>
                </c:ext>
              </c:extLst>
            </c:dLbl>
            <c:dLbl>
              <c:idx val="2"/>
              <c:layout>
                <c:manualLayout>
                  <c:x val="-0.18332287681809281"/>
                  <c:y val="0.12840465403019835"/>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29609026235187053"/>
                    </c:manualLayout>
                  </c15:layout>
                </c:ext>
                <c:ext xmlns:c16="http://schemas.microsoft.com/office/drawing/2014/chart" uri="{C3380CC4-5D6E-409C-BE32-E72D297353CC}">
                  <c16:uniqueId val="{00000001-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No ITN</c:v>
                </c:pt>
                <c:pt idx="1">
                  <c:v>At least 1 ITN but not enough for all household members</c:v>
                </c:pt>
                <c:pt idx="2">
                  <c:v>At least 1 ITN for every 2 people in the household</c:v>
                </c:pt>
              </c:strCache>
            </c:strRef>
          </c:cat>
          <c:val>
            <c:numRef>
              <c:f>Sheet1!$B$2:$B$4</c:f>
              <c:numCache>
                <c:formatCode>General</c:formatCode>
                <c:ptCount val="3"/>
                <c:pt idx="0">
                  <c:v>28</c:v>
                </c:pt>
                <c:pt idx="1">
                  <c:v>39</c:v>
                </c:pt>
                <c:pt idx="2">
                  <c:v>33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348940022747854E-3"/>
          <c:y val="0.10232027259915284"/>
          <c:w val="0.99392242559276067"/>
          <c:h val="0.75170924065590239"/>
        </c:manualLayout>
      </c:layout>
      <c:barChart>
        <c:barDir val="bar"/>
        <c:grouping val="clustered"/>
        <c:varyColors val="0"/>
        <c:ser>
          <c:idx val="0"/>
          <c:order val="0"/>
          <c:tx>
            <c:strRef>
              <c:f>Sheet1!$A$2</c:f>
              <c:strCache>
                <c:ptCount val="1"/>
                <c:pt idx="0">
                  <c:v>2021 mass distribution campaign</c:v>
                </c:pt>
              </c:strCache>
            </c:strRef>
          </c:tx>
          <c:spPr>
            <a:solidFill>
              <a:schemeClr val="accent6"/>
            </a:solidFill>
            <a:ln>
              <a:noFill/>
            </a:ln>
            <a:effectLst/>
          </c:spPr>
          <c:invertIfNegative val="0"/>
          <c:dPt>
            <c:idx val="2"/>
            <c:invertIfNegative val="0"/>
            <c:bubble3D val="0"/>
            <c:spPr>
              <a:solidFill>
                <a:schemeClr val="accent6"/>
              </a:solidFill>
              <a:ln>
                <a:noFill/>
              </a:ln>
              <a:effectLst/>
            </c:spPr>
            <c:extLst>
              <c:ext xmlns:c16="http://schemas.microsoft.com/office/drawing/2014/chart" uri="{C3380CC4-5D6E-409C-BE32-E72D297353CC}">
                <c16:uniqueId val="{00000001-7A31-4218-8412-D38F69912DE6}"/>
              </c:ext>
            </c:extLst>
          </c:dPt>
          <c:dLbls>
            <c:dLbl>
              <c:idx val="8"/>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7A31-4218-8412-D38F69912DE6}"/>
                </c:ext>
              </c:extLst>
            </c:dLbl>
            <c:dLbl>
              <c:idx val="9"/>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7A31-4218-8412-D38F69912DE6}"/>
                </c:ext>
              </c:extLst>
            </c:dLbl>
            <c:dLbl>
              <c:idx val="10"/>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291-4D4E-A20F-CE6104C1C250}"/>
                </c:ext>
              </c:extLst>
            </c:dLbl>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2021 mass distribution campaign</c:v>
                </c:pt>
                <c:pt idx="1">
                  <c:v>Other mass distribution</c:v>
                </c:pt>
                <c:pt idx="2">
                  <c:v>ANC visit</c:v>
                </c:pt>
                <c:pt idx="3">
                  <c:v>Shop/market</c:v>
                </c:pt>
                <c:pt idx="4">
                  <c:v>Street corner</c:v>
                </c:pt>
                <c:pt idx="5">
                  <c:v>Delivery at a health facility</c:v>
                </c:pt>
                <c:pt idx="6">
                  <c:v>Neighbor/friend/relative</c:v>
                </c:pt>
                <c:pt idx="7">
                  <c:v>Government health facility</c:v>
                </c:pt>
                <c:pt idx="8">
                  <c:v>Other  </c:v>
                </c:pt>
                <c:pt idx="9">
                  <c:v>School distribution</c:v>
                </c:pt>
                <c:pt idx="10">
                  <c:v>Religious institution</c:v>
                </c:pt>
              </c:strCache>
            </c:strRef>
          </c:cat>
          <c:val>
            <c:numRef>
              <c:f>Sheet1!$B$2:$B$12</c:f>
              <c:numCache>
                <c:formatCode>General</c:formatCode>
                <c:ptCount val="11"/>
                <c:pt idx="0">
                  <c:v>74</c:v>
                </c:pt>
                <c:pt idx="1">
                  <c:v>6</c:v>
                </c:pt>
                <c:pt idx="2">
                  <c:v>5</c:v>
                </c:pt>
                <c:pt idx="3">
                  <c:v>5</c:v>
                </c:pt>
                <c:pt idx="4">
                  <c:v>4</c:v>
                </c:pt>
                <c:pt idx="5">
                  <c:v>3</c:v>
                </c:pt>
                <c:pt idx="6">
                  <c:v>2</c:v>
                </c:pt>
                <c:pt idx="7">
                  <c:v>1</c:v>
                </c:pt>
                <c:pt idx="8">
                  <c:v>0.4</c:v>
                </c:pt>
                <c:pt idx="9">
                  <c:v>0.2</c:v>
                </c:pt>
                <c:pt idx="10">
                  <c:v>0.1</c:v>
                </c:pt>
              </c:numCache>
            </c:numRef>
          </c:val>
          <c:extLst>
            <c:ext xmlns:c16="http://schemas.microsoft.com/office/drawing/2014/chart" uri="{C3380CC4-5D6E-409C-BE32-E72D297353CC}">
              <c16:uniqueId val="{00000002-F291-4D4E-A20F-CE6104C1C250}"/>
            </c:ext>
          </c:extLst>
        </c:ser>
        <c:dLbls>
          <c:dLblPos val="outEnd"/>
          <c:showLegendKey val="0"/>
          <c:showVal val="1"/>
          <c:showCatName val="0"/>
          <c:showSerName val="0"/>
          <c:showPercent val="0"/>
          <c:showBubbleSize val="0"/>
        </c:dLbls>
        <c:gapWidth val="100"/>
        <c:axId val="631509664"/>
        <c:axId val="631508000"/>
      </c:barChart>
      <c:catAx>
        <c:axId val="631509664"/>
        <c:scaling>
          <c:orientation val="maxMin"/>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t"/>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aseline="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Access to an ITN</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Liberia</c:v>
                </c:pt>
                <c:pt idx="1">
                  <c:v>Urban</c:v>
                </c:pt>
                <c:pt idx="2">
                  <c:v>Rural</c:v>
                </c:pt>
              </c:strCache>
            </c:strRef>
          </c:cat>
          <c:val>
            <c:numRef>
              <c:f>Sheet1!$B$2:$B$4</c:f>
              <c:numCache>
                <c:formatCode>0</c:formatCode>
                <c:ptCount val="3"/>
                <c:pt idx="0">
                  <c:v>52</c:v>
                </c:pt>
                <c:pt idx="1">
                  <c:v>44</c:v>
                </c:pt>
                <c:pt idx="2">
                  <c:v>63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Slept under an ITN</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Liberia</c:v>
                </c:pt>
                <c:pt idx="1">
                  <c:v>Urban</c:v>
                </c:pt>
                <c:pt idx="2">
                  <c:v>Rural</c:v>
                </c:pt>
              </c:strCache>
            </c:strRef>
          </c:cat>
          <c:val>
            <c:numRef>
              <c:f>Sheet1!$C$2:$C$4</c:f>
              <c:numCache>
                <c:formatCode>0</c:formatCode>
                <c:ptCount val="3"/>
                <c:pt idx="0">
                  <c:v>44</c:v>
                </c:pt>
                <c:pt idx="1">
                  <c:v>37</c:v>
                </c:pt>
                <c:pt idx="2">
                  <c:v>52</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80914704503E-2"/>
          <c:y val="8.1334412332278852E-2"/>
          <c:w val="0.9608888888888889"/>
          <c:h val="0.81127376142285723"/>
        </c:manualLayout>
      </c:layout>
      <c:lineChart>
        <c:grouping val="standard"/>
        <c:varyColors val="0"/>
        <c:ser>
          <c:idx val="0"/>
          <c:order val="0"/>
          <c:tx>
            <c:strRef>
              <c:f>Sheet1!$B$1</c:f>
              <c:strCache>
                <c:ptCount val="1"/>
                <c:pt idx="0">
                  <c:v>Access to an ITN</c:v>
                </c:pt>
              </c:strCache>
            </c:strRef>
          </c:tx>
          <c:spPr>
            <a:ln w="38100" cap="rnd">
              <a:solidFill>
                <a:schemeClr val="accent3">
                  <a:lumMod val="75000"/>
                </a:schemeClr>
              </a:solidFill>
              <a:round/>
            </a:ln>
            <a:effectLst/>
          </c:spPr>
          <c:marker>
            <c:symbol val="circle"/>
            <c:size val="5"/>
            <c:spPr>
              <a:solidFill>
                <a:schemeClr val="accent3">
                  <a:lumMod val="75000"/>
                </a:schemeClr>
              </a:solidFill>
              <a:ln w="38100">
                <a:solidFill>
                  <a:schemeClr val="accent3">
                    <a:lumMod val="75000"/>
                  </a:schemeClr>
                </a:solidFill>
              </a:ln>
              <a:effectLst/>
            </c:spPr>
          </c:marker>
          <c:dLbls>
            <c:dLbl>
              <c:idx val="1"/>
              <c:layout>
                <c:manualLayout>
                  <c:x val="-2.7383316215907824E-2"/>
                  <c:y val="4.50986095627224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6BF-426F-B412-5A6F4BAD2F65}"/>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Sheet1!$B$2:$B$7</c:f>
              <c:numCache>
                <c:formatCode>General</c:formatCode>
                <c:ptCount val="6"/>
                <c:pt idx="0">
                  <c:v>25</c:v>
                </c:pt>
                <c:pt idx="1">
                  <c:v>31</c:v>
                </c:pt>
                <c:pt idx="2" formatCode="0">
                  <c:v>37</c:v>
                </c:pt>
                <c:pt idx="3">
                  <c:v>42</c:v>
                </c:pt>
                <c:pt idx="4">
                  <c:v>40</c:v>
                </c:pt>
                <c:pt idx="5">
                  <c:v>52</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Slept under an ITN</c:v>
                </c:pt>
              </c:strCache>
            </c:strRef>
          </c:tx>
          <c:spPr>
            <a:ln w="38100" cap="rnd">
              <a:solidFill>
                <a:srgbClr val="DA0000"/>
              </a:solidFill>
              <a:round/>
            </a:ln>
            <a:effectLst/>
          </c:spPr>
          <c:marker>
            <c:symbol val="circle"/>
            <c:size val="5"/>
            <c:spPr>
              <a:solidFill>
                <a:srgbClr val="DA0000"/>
              </a:solidFill>
              <a:ln w="38100">
                <a:solidFill>
                  <a:srgbClr val="DA0000"/>
                </a:solidFill>
              </a:ln>
              <a:effectLst/>
            </c:spPr>
          </c:marker>
          <c:dLbls>
            <c:dLbl>
              <c:idx val="0"/>
              <c:layout>
                <c:manualLayout>
                  <c:x val="-2.8993622174039856E-2"/>
                  <c:y val="4.50986095627224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6BF-426F-B412-5A6F4BAD2F65}"/>
                </c:ext>
              </c:extLst>
            </c:dLbl>
            <c:dLbl>
              <c:idx val="1"/>
              <c:layout>
                <c:manualLayout>
                  <c:x val="-2.7383316215907824E-2"/>
                  <c:y val="-7.27688207031979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6BF-426F-B412-5A6F4BAD2F65}"/>
                </c:ext>
              </c:extLst>
            </c:dLbl>
            <c:dLbl>
              <c:idx val="2"/>
              <c:layout>
                <c:manualLayout>
                  <c:x val="-3.2214234090303932E-2"/>
                  <c:y val="5.08482403074015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6BF-426F-B412-5A6F4BAD2F65}"/>
                </c:ext>
              </c:extLst>
            </c:dLbl>
            <c:dLbl>
              <c:idx val="3"/>
              <c:layout>
                <c:manualLayout>
                  <c:x val="-2.5773010257775748E-2"/>
                  <c:y val="4.7973424935061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6BF-426F-B412-5A6F4BAD2F65}"/>
                </c:ext>
              </c:extLst>
            </c:dLbl>
            <c:dLbl>
              <c:idx val="4"/>
              <c:layout>
                <c:manualLayout>
                  <c:x val="-2.8993622174039838E-2"/>
                  <c:y val="4.7973424935061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6BF-426F-B412-5A6F4BAD2F65}"/>
                </c:ext>
              </c:extLst>
            </c:dLbl>
            <c:dLbl>
              <c:idx val="5"/>
              <c:layout>
                <c:manualLayout>
                  <c:x val="-3.2214234090303932E-2"/>
                  <c:y val="5.08482403074015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6BF-426F-B412-5A6F4BAD2F6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Sheet1!$C$2:$C$7</c:f>
              <c:numCache>
                <c:formatCode>General</c:formatCode>
                <c:ptCount val="6"/>
                <c:pt idx="0">
                  <c:v>23</c:v>
                </c:pt>
                <c:pt idx="1">
                  <c:v>32</c:v>
                </c:pt>
                <c:pt idx="2">
                  <c:v>32</c:v>
                </c:pt>
                <c:pt idx="3">
                  <c:v>39</c:v>
                </c:pt>
                <c:pt idx="4">
                  <c:v>39</c:v>
                </c:pt>
                <c:pt idx="5">
                  <c:v>44</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All household members</c:v>
                </c:pt>
              </c:strCache>
            </c:strRef>
          </c:tx>
          <c:spPr>
            <a:solidFill>
              <a:schemeClr val="accent5"/>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0-BA95-420F-B81F-2A9BF41426D6}"/>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1-BA95-420F-B81F-2A9BF41426D6}"/>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2-BA95-420F-B81F-2A9BF41426D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0</c:formatCode>
                <c:ptCount val="7"/>
                <c:pt idx="0" formatCode="General">
                  <c:v>44</c:v>
                </c:pt>
                <c:pt idx="1">
                  <c:v>50</c:v>
                </c:pt>
                <c:pt idx="2" formatCode="General">
                  <c:v>53</c:v>
                </c:pt>
                <c:pt idx="4" formatCode="General">
                  <c:v>57</c:v>
                </c:pt>
                <c:pt idx="5" formatCode="General">
                  <c:v>63</c:v>
                </c:pt>
                <c:pt idx="6" formatCode="General">
                  <c:v>71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Pregnant women</c:v>
                </c:pt>
              </c:strCache>
            </c:strRef>
          </c:tx>
          <c:spPr>
            <a:ln w="38100" cap="rnd">
              <a:solidFill>
                <a:srgbClr val="1376A7"/>
              </a:solidFill>
              <a:round/>
            </a:ln>
            <a:effectLst/>
          </c:spPr>
          <c:marker>
            <c:symbol val="circle"/>
            <c:size val="5"/>
            <c:spPr>
              <a:solidFill>
                <a:srgbClr val="1376A7"/>
              </a:solidFill>
              <a:ln w="38100">
                <a:solidFill>
                  <a:srgbClr val="1376A7"/>
                </a:solidFill>
              </a:ln>
              <a:effectLst/>
            </c:spPr>
          </c:marker>
          <c:dLbls>
            <c:dLbl>
              <c:idx val="2"/>
              <c:layout>
                <c:manualLayout>
                  <c:x val="-2.0942092383379615E-2"/>
                  <c:y val="4.43148964300474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30A-4019-B71A-B77B0E9F75F3}"/>
                </c:ext>
              </c:extLst>
            </c:dLbl>
            <c:dLbl>
              <c:idx val="3"/>
              <c:layout>
                <c:manualLayout>
                  <c:x val="-2.8993622174039956E-2"/>
                  <c:y val="4.43148964300473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30A-4019-B71A-B77B0E9F75F3}"/>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Sheet1!$B$2:$B$7</c:f>
              <c:numCache>
                <c:formatCode>General</c:formatCode>
                <c:ptCount val="6"/>
                <c:pt idx="0">
                  <c:v>33</c:v>
                </c:pt>
                <c:pt idx="1">
                  <c:v>39</c:v>
                </c:pt>
                <c:pt idx="2" formatCode="0">
                  <c:v>37</c:v>
                </c:pt>
                <c:pt idx="3">
                  <c:v>40</c:v>
                </c:pt>
                <c:pt idx="4">
                  <c:v>47</c:v>
                </c:pt>
                <c:pt idx="5">
                  <c:v>53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Children &lt;5</c:v>
                </c:pt>
              </c:strCache>
            </c:strRef>
          </c:tx>
          <c:spPr>
            <a:ln w="38100" cap="rnd">
              <a:solidFill>
                <a:schemeClr val="accent2">
                  <a:lumMod val="75000"/>
                </a:schemeClr>
              </a:solidFill>
              <a:round/>
            </a:ln>
            <a:effectLst/>
          </c:spPr>
          <c:marker>
            <c:symbol val="circle"/>
            <c:size val="5"/>
            <c:spPr>
              <a:solidFill>
                <a:schemeClr val="accent2">
                  <a:lumMod val="75000"/>
                </a:schemeClr>
              </a:solidFill>
              <a:ln w="38100">
                <a:solidFill>
                  <a:schemeClr val="accent2">
                    <a:lumMod val="75000"/>
                  </a:schemeClr>
                </a:solidFill>
              </a:ln>
              <a:effectLst/>
            </c:spPr>
          </c:marker>
          <c:dLbls>
            <c:dLbl>
              <c:idx val="0"/>
              <c:layout>
                <c:manualLayout>
                  <c:x val="-2.5773010257775765E-2"/>
                  <c:y val="4.43148964300474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30A-4019-B71A-B77B0E9F75F3}"/>
                </c:ext>
              </c:extLst>
            </c:dLbl>
            <c:dLbl>
              <c:idx val="1"/>
              <c:layout>
                <c:manualLayout>
                  <c:x val="-2.8993622174039869E-2"/>
                  <c:y val="4.43148964300474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30A-4019-B71A-B77B0E9F75F3}"/>
                </c:ext>
              </c:extLst>
            </c:dLbl>
            <c:dLbl>
              <c:idx val="2"/>
              <c:layout>
                <c:manualLayout>
                  <c:x val="-4.3486375797228242E-2"/>
                  <c:y val="-5.45551160838489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30A-4019-B71A-B77B0E9F75F3}"/>
                </c:ext>
              </c:extLst>
            </c:dLbl>
            <c:dLbl>
              <c:idx val="4"/>
              <c:layout>
                <c:manualLayout>
                  <c:x val="-2.5773010257775748E-2"/>
                  <c:y val="4.43148964300474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30A-4019-B71A-B77B0E9F75F3}"/>
                </c:ext>
              </c:extLst>
            </c:dLbl>
            <c:dLbl>
              <c:idx val="5"/>
              <c:layout>
                <c:manualLayout>
                  <c:x val="-2.8993622174039838E-2"/>
                  <c:y val="3.8665181429253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30A-4019-B71A-B77B0E9F75F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2009 LMIS</c:v>
                </c:pt>
                <c:pt idx="1">
                  <c:v>2011 LMIS</c:v>
                </c:pt>
                <c:pt idx="2">
                  <c:v>2013 LDHS</c:v>
                </c:pt>
                <c:pt idx="3">
                  <c:v>2016 LMIS</c:v>
                </c:pt>
                <c:pt idx="4">
                  <c:v>2019-20 LDHS</c:v>
                </c:pt>
                <c:pt idx="5">
                  <c:v>2022 LMIS</c:v>
                </c:pt>
              </c:strCache>
            </c:strRef>
          </c:cat>
          <c:val>
            <c:numRef>
              <c:f>Sheet1!$C$2:$C$7</c:f>
              <c:numCache>
                <c:formatCode>General</c:formatCode>
                <c:ptCount val="6"/>
                <c:pt idx="0">
                  <c:v>26</c:v>
                </c:pt>
                <c:pt idx="1">
                  <c:v>37</c:v>
                </c:pt>
                <c:pt idx="2">
                  <c:v>38</c:v>
                </c:pt>
                <c:pt idx="3">
                  <c:v>44</c:v>
                </c:pt>
                <c:pt idx="4">
                  <c:v>44</c:v>
                </c:pt>
                <c:pt idx="5">
                  <c:v>50</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10/2/2023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10/2/2023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a:t>
            </a:fld>
            <a:endParaRPr lang="en-US"/>
          </a:p>
        </p:txBody>
      </p:sp>
    </p:spTree>
    <p:extLst>
      <p:ext uri="{BB962C8B-B14F-4D97-AF65-F5344CB8AC3E}">
        <p14:creationId xmlns:p14="http://schemas.microsoft.com/office/powerpoint/2010/main" val="2036487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3.4 (cols 2 &amp; 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Arial" panose="020B0604020202020204" pitchFamily="34" charset="0"/>
              </a:rPr>
              <a:t>Note: An insecticide-treated net (ITN) is a factory-treated net that does not require any further treatment. In the [LIST PAST COUNTRY DHS AND MIS THAT INCLUDED LLIN TERMINOLOGY], this was known as a long-lasting insecticidal net (LLIN).</a:t>
            </a:r>
            <a:endParaRPr lang="en-US" dirty="0"/>
          </a:p>
          <a:p>
            <a:r>
              <a:rPr lang="en-US" dirty="0"/>
              <a:t>Table 3.6 (cols 2 &amp; 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Arial" panose="020B0604020202020204" pitchFamily="34" charset="0"/>
              </a:rPr>
              <a:t>Note: Table is based on children who stayed in the household the night before the interview.</a:t>
            </a:r>
          </a:p>
          <a:p>
            <a:r>
              <a:rPr lang="en-US" dirty="0"/>
              <a:t>Table 3.7 (cols 2 &amp; 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Arial" panose="020B0604020202020204" pitchFamily="34" charset="0"/>
              </a:rPr>
              <a:t>Note: Table is based on women who stayed in the household the night before the interview.</a:t>
            </a:r>
            <a:endParaRPr lang="en-US"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1483520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 of pregnant women and children under 5 have both steadily increased between 2009 and 2022. </a:t>
            </a:r>
          </a:p>
          <a:p>
            <a:endParaRPr lang="en-US" dirty="0"/>
          </a:p>
          <a:p>
            <a:r>
              <a:rPr lang="en-US" dirty="0"/>
              <a:t>Table 3.6 (col 2):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dirty="0">
                <a:solidFill>
                  <a:srgbClr val="000000"/>
                </a:solidFill>
                <a:effectLst/>
                <a:latin typeface="Arial" panose="020B0604020202020204" pitchFamily="34" charset="0"/>
              </a:rPr>
              <a:t>Note: Table is based on children who stayed in the household the night before the interview.</a:t>
            </a:r>
            <a:endParaRPr lang="en-US" dirty="0"/>
          </a:p>
          <a:p>
            <a:r>
              <a:rPr lang="en-US" dirty="0"/>
              <a:t>Table 3.7 (col 2): Pregnant women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dirty="0">
                <a:solidFill>
                  <a:srgbClr val="000000"/>
                </a:solidFill>
                <a:effectLst/>
                <a:latin typeface="Arial" panose="020B0604020202020204" pitchFamily="34" charset="0"/>
              </a:rPr>
              <a:t>Note: Table is based on women who stayed in the household the night before the interview.</a:t>
            </a:r>
            <a:endParaRPr lang="en-US" dirty="0"/>
          </a:p>
          <a:p>
            <a:r>
              <a:rPr lang="en-US" dirty="0" err="1"/>
              <a:t>STATcompiler</a:t>
            </a:r>
            <a:r>
              <a:rPr lang="en-US" dirty="0"/>
              <a:t>: trends</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808726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 of children under age 5 who slept under an ITN varies by region, from 42% in Greater Monrovia to 59% in North Central.</a:t>
            </a:r>
          </a:p>
          <a:p>
            <a:endParaRPr lang="en-US" dirty="0"/>
          </a:p>
          <a:p>
            <a:r>
              <a:rPr lang="en-US" dirty="0"/>
              <a:t>Table 3.6 (col 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US" sz="1800" b="0" i="0" u="none" strike="noStrike" dirty="0">
                <a:solidFill>
                  <a:srgbClr val="000000"/>
                </a:solidFill>
                <a:effectLst/>
                <a:latin typeface="Arial" panose="020B0604020202020204" pitchFamily="34" charset="0"/>
              </a:rPr>
              <a:t>An insecticide-treated net (ITN) is a factory-treated net that does not require any further treatment. In the [LIST PAST COUNTRY DHS AND MIS THAT INCLUDED LLIN TERMINOLOGY], this was known as a long-lasting insecticidal net (LLIN).</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50485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3.8 (cols 3-11) </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3640824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ANC coverage has remained mostly steady since 2013, though the percent of women with a live birth and four of more ANC visits has increased from 77% to 84%.</a:t>
            </a:r>
          </a:p>
          <a:p>
            <a:endParaRPr lang="en-US" dirty="0"/>
          </a:p>
          <a:p>
            <a:r>
              <a:rPr lang="en-US" dirty="0"/>
              <a:t>Table 3.9 (col 9): ANC from skilled provider</a:t>
            </a:r>
          </a:p>
          <a:p>
            <a:r>
              <a:rPr lang="en-US" dirty="0"/>
              <a:t>Table 3.10 (col 9): had 4+ ANC visits</a:t>
            </a:r>
          </a:p>
          <a:p>
            <a:r>
              <a:rPr lang="en-US" dirty="0"/>
              <a:t>Table 3.10 (col 11): had ANC in first trimester</a:t>
            </a:r>
          </a:p>
          <a:p>
            <a:r>
              <a:rPr lang="en-US" dirty="0" err="1"/>
              <a:t>STATcompiler</a:t>
            </a:r>
            <a:r>
              <a:rPr lang="en-US" dirty="0"/>
              <a:t>: https://www.statcompiler.com/en/?cc=LB&amp;ucc=&amp;ic=RH_ANCP_W_SKP,RH_ANCN_W_N4P,RH_ANCT_W_TL4&amp;scl=1000&amp;dt=0&amp;pt=0&amp;ss=0&amp;lvlRnk=0&amp;brk=Natural&amp;si=RH_ANCP_W_SKP&amp;sbv=</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367801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3.10 (cols 1-6 &amp; 9)</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2999130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3.10 (cols 10-13)</a:t>
            </a:r>
          </a:p>
          <a:p>
            <a:pPr marL="171450" indent="-171450">
              <a:buFont typeface="Arial" panose="020B0604020202020204" pitchFamily="34" charset="0"/>
              <a:buChar char="•"/>
            </a:pPr>
            <a:r>
              <a:rPr lang="en-US" dirty="0"/>
              <a:t>Note: to get the first trimester value, use the number in the cell for &lt;4 mo. pregnant</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1901627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3.11 (cols 1-3)</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1039628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3.11 (cols 1-3): IPTp doses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STATcompiler</a:t>
            </a:r>
            <a:r>
              <a:rPr lang="en-US" dirty="0"/>
              <a:t>: </a:t>
            </a:r>
            <a:r>
              <a:rPr lang="en-US" sz="1200" b="0" i="0" u="none" strike="noStrike" kern="1200" dirty="0">
                <a:solidFill>
                  <a:schemeClr val="tx1"/>
                </a:solidFill>
                <a:effectLst/>
                <a:latin typeface="+mn-lt"/>
                <a:ea typeface="+mn-ea"/>
                <a:cs typeface="+mn-cs"/>
              </a:rPr>
              <a:t>https://www.statcompiler.com/en/?cc=LB&amp;ucc=&amp;ic=ML_IPTP_W_SPF,ML_IPTP_W_2SP,ML_IPTP_W_3SP&amp;scl=1000&amp;dt=0&amp;pt=0&amp;ss=0&amp;lvlRnk=0&amp;brk=Natural&amp;si=ML_IPTP_W_SPF&amp;sbv=</a:t>
            </a:r>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0335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 of households with at least one ITN has increased since 2009, from 47% to 72%.</a:t>
            </a:r>
          </a:p>
          <a:p>
            <a:endParaRPr lang="en-US" dirty="0"/>
          </a:p>
          <a:p>
            <a:r>
              <a:rPr lang="en-US" dirty="0"/>
              <a:t>Table 3.1 (col 2): recent data</a:t>
            </a:r>
          </a:p>
          <a:p>
            <a:r>
              <a:rPr lang="en-US" dirty="0" err="1"/>
              <a:t>STATcompiler</a:t>
            </a:r>
            <a:r>
              <a:rPr lang="en-US" dirty="0"/>
              <a:t>: https://www.statcompiler.com/en/?cc=LB&amp;ucc=&amp;ic=ML_NETP_H_ITN,ML_NETP_H_IT2&amp;scl=1000&amp;dt=0&amp;pt=0&amp;ss=0&amp;lvlRnk=0&amp;brk=Natural&amp;si=ML_NETP_H_ITN&amp;sbv= </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88070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3.1 (col 1): for mosquito net data</a:t>
            </a:r>
          </a:p>
          <a:p>
            <a:r>
              <a:rPr lang="en-US" dirty="0"/>
              <a:t>Table 3.1 (col 2): for ITN data</a:t>
            </a:r>
          </a:p>
          <a:p>
            <a:pPr marL="171450" indent="-171450">
              <a:buFont typeface="Arial" panose="020B0604020202020204" pitchFamily="34" charset="0"/>
              <a:buChar char="•"/>
            </a:pPr>
            <a:r>
              <a:rPr lang="en-US" sz="1800" dirty="0">
                <a:effectLst/>
                <a:latin typeface="Arial" panose="020B0604020202020204" pitchFamily="34" charset="0"/>
                <a:ea typeface="Calibri" panose="020F0502020204030204" pitchFamily="34" charset="0"/>
              </a:rPr>
              <a:t>An insecticide-treated net (ITN) is a factory-treated net that does not require any further treatment. In the 2011 LMIS, 2013 LDHS, and 2016 LMIS, this was known as a long-lasting insecticidal net (LLIN).</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596582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ownership is lowest at the highest wealth quintiles, with 53% of households in the highest wealth quintile owning an ITN, compared to 84% in the lowest quintile.</a:t>
            </a:r>
          </a:p>
          <a:p>
            <a:endParaRPr lang="en-US" dirty="0"/>
          </a:p>
          <a:p>
            <a:r>
              <a:rPr lang="en-US" dirty="0"/>
              <a:t>Table 3.1 (col 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rPr>
              <a:t>An insecticide-treated net (ITN) is a factory-treated net that does not require any further treatment. In the 2011 LMIS, 2013 LDHS, and 2016 LMIS, this was known as a long-lasting insecticidal net (LLIN).</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771473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household ownership ranges by region from the lowest of 51% in Greater Monrovia to the highest ITN household ownership of 89% in North Central.</a:t>
            </a:r>
          </a:p>
          <a:p>
            <a:endParaRPr lang="en-US" dirty="0"/>
          </a:p>
          <a:p>
            <a:r>
              <a:rPr lang="en-US" dirty="0"/>
              <a:t>Table 3.1 (col 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chemeClr val="tx1"/>
                </a:solidFill>
                <a:effectLst/>
                <a:latin typeface="+mn-lt"/>
              </a:rPr>
              <a:t>Note: A</a:t>
            </a:r>
            <a:r>
              <a:rPr lang="en-US" sz="1800" b="0" i="0" u="none" strike="noStrike" dirty="0">
                <a:solidFill>
                  <a:srgbClr val="000000"/>
                </a:solidFill>
                <a:effectLst/>
                <a:latin typeface="Arial" panose="020B0604020202020204" pitchFamily="34" charset="0"/>
              </a:rPr>
              <a:t>n insecticide-treated net (ITN) is a factory-treated net that does not require any further treatment. In the [LIST PAST COUNTRY DHS AND MIS THAT INCLUDED LLIN TERMINOLOGY], this was known as a long-lasting insecticidal net (LLIN).</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458764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3.1 (col 7): for “At least 1 ITN for every 2 people…”</a:t>
            </a:r>
          </a:p>
          <a:p>
            <a:r>
              <a:rPr lang="en-US" dirty="0"/>
              <a:t>Table 3.1 (col 2): to get the value for “at least 1 ITN but not enough…”, subtract the col 7 total value from the col 2 total value. </a:t>
            </a:r>
          </a:p>
          <a:p>
            <a:r>
              <a:rPr lang="en-US" dirty="0"/>
              <a:t>Table 3.1 (col 2): to get the value for “No ITN”, subtract the total value for col 2 from 100. </a:t>
            </a:r>
          </a:p>
          <a:p>
            <a:endParaRPr lang="en-US" sz="1200" b="0" i="0" u="none" strike="noStrike" dirty="0">
              <a:solidFill>
                <a:schemeClr val="tx1"/>
              </a:solidFill>
              <a:effectLst/>
              <a:latin typeface="+mn-lt"/>
            </a:endParaRPr>
          </a:p>
          <a:p>
            <a:r>
              <a:rPr lang="en-US" sz="1800" dirty="0">
                <a:effectLst/>
                <a:latin typeface="Arial" panose="020B0604020202020204" pitchFamily="34" charset="0"/>
                <a:ea typeface="Calibri" panose="020F0502020204030204" pitchFamily="34" charset="0"/>
              </a:rPr>
              <a:t>An insecticide-treated net (ITN) is a factory-treated net that does not require any further treatment. In the 2011 LMIS, 2013 LDHS, and 2016 LMIS, this was known as a long-lasting insecticidal net (LLIN).</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510315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Tables 3.2 (cols 1-11)</a:t>
            </a:r>
            <a:endParaRPr lang="en-GB"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3460476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3.3 (col 1): ITN access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Arial" panose="020B0604020202020204" pitchFamily="34" charset="0"/>
              </a:rPr>
              <a:t>Access to an ITN = the percentage of de facto household population who could sleep under an ITN if each ITN in the household were used by up to two people</a:t>
            </a:r>
          </a:p>
          <a:p>
            <a:r>
              <a:rPr lang="en-US" dirty="0"/>
              <a:t>Table 3.4 (col 2): ITN use/slept under an ITN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Arial" panose="020B0604020202020204" pitchFamily="34" charset="0"/>
              </a:rPr>
              <a:t>Note: </a:t>
            </a:r>
            <a:r>
              <a:rPr lang="en-US" sz="1800" dirty="0">
                <a:effectLst/>
                <a:latin typeface="Arial" panose="020B0604020202020204" pitchFamily="34" charset="0"/>
                <a:ea typeface="Calibri" panose="020F0502020204030204" pitchFamily="34" charset="0"/>
              </a:rPr>
              <a:t>An insecticide-treated net (ITN) is a factory-treated net that does not require any further treatment. In the 2011 LMIS, 2013 LDHS, and 2016 LMIS, this was known as a long-lasting insecticidal net (LLIN).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601001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the percent of the household population with access to an ITN and percent who slept under an ITN the night before the survey have steadily increased between 2009 and 2022.</a:t>
            </a:r>
          </a:p>
          <a:p>
            <a:endParaRPr lang="en-US" dirty="0"/>
          </a:p>
          <a:p>
            <a:r>
              <a:rPr lang="en-US" dirty="0"/>
              <a:t>Table 3.3 (col 1): ITN access</a:t>
            </a:r>
          </a:p>
          <a:p>
            <a:r>
              <a:rPr lang="en-US" dirty="0"/>
              <a:t>Table 3.4 (col 2): ITN use/slept under an ITN</a:t>
            </a:r>
          </a:p>
          <a:p>
            <a:r>
              <a:rPr lang="en-US" dirty="0" err="1"/>
              <a:t>STATcompiler</a:t>
            </a:r>
            <a:r>
              <a:rPr lang="en-US" dirty="0"/>
              <a:t>: https://www.statcompiler.com/en/?cc=LB&amp;ucc=&amp;ic=ML_ITNA_P_ACC,ML_NETU_P_ITN&amp;scl=1000&amp;dt=0&amp;pt=0&amp;ss=0&amp;lvlRnk=0&amp;brk=Natural&amp;si=ML_NETU_P_ITN&amp;sbv=</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5841838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212F64"/>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pic>
        <p:nvPicPr>
          <p:cNvPr id="3" name="Picture 2" descr="A group of people standing in water&#10;&#10;Description automatically generated">
            <a:extLst>
              <a:ext uri="{FF2B5EF4-FFF2-40B4-BE49-F238E27FC236}">
                <a16:creationId xmlns:a16="http://schemas.microsoft.com/office/drawing/2014/main" id="{FFFD187C-B46F-FA41-6498-DD8D2DE574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16499" y="1598579"/>
            <a:ext cx="2911002" cy="3881336"/>
          </a:xfrm>
          <a:prstGeom prst="rect">
            <a:avLst/>
          </a:prstGeom>
        </p:spPr>
      </p:pic>
    </p:spTree>
    <p:extLst>
      <p:ext uri="{BB962C8B-B14F-4D97-AF65-F5344CB8AC3E}">
        <p14:creationId xmlns:p14="http://schemas.microsoft.com/office/powerpoint/2010/main" val="388313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267537"/>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a:xfrm>
            <a:off x="6457950" y="6356350"/>
            <a:ext cx="2057400" cy="365125"/>
          </a:xfrm>
          <a:prstGeom prst="rect">
            <a:avLst/>
          </a:prstGeom>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Tree>
    <p:extLst>
      <p:ext uri="{BB962C8B-B14F-4D97-AF65-F5344CB8AC3E}">
        <p14:creationId xmlns:p14="http://schemas.microsoft.com/office/powerpoint/2010/main" val="2208407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286993"/>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a:xfrm>
            <a:off x="6457950" y="6356350"/>
            <a:ext cx="2057400" cy="365125"/>
          </a:xfrm>
          <a:prstGeom prst="rect">
            <a:avLst/>
          </a:prstGeom>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Tree>
    <p:extLst>
      <p:ext uri="{BB962C8B-B14F-4D97-AF65-F5344CB8AC3E}">
        <p14:creationId xmlns:p14="http://schemas.microsoft.com/office/powerpoint/2010/main" val="39070816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212F64"/>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ABF8B66-53A8-8C7F-D97F-323CC18C085D}"/>
              </a:ext>
            </a:extLst>
          </p:cNvPr>
          <p:cNvSpPr/>
          <p:nvPr userDrawn="1"/>
        </p:nvSpPr>
        <p:spPr>
          <a:xfrm>
            <a:off x="1" y="1497573"/>
            <a:ext cx="9144000" cy="4099073"/>
          </a:xfrm>
          <a:prstGeom prst="rect">
            <a:avLst/>
          </a:prstGeom>
          <a:solidFill>
            <a:srgbClr val="C020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extBox 6">
            <a:extLst>
              <a:ext uri="{FF2B5EF4-FFF2-40B4-BE49-F238E27FC236}">
                <a16:creationId xmlns:a16="http://schemas.microsoft.com/office/drawing/2014/main" id="{F31D00F9-644E-02E9-0B53-8D8E94BC59CE}"/>
              </a:ext>
            </a:extLst>
          </p:cNvPr>
          <p:cNvSpPr txBox="1"/>
          <p:nvPr userDrawn="1"/>
        </p:nvSpPr>
        <p:spPr>
          <a:xfrm>
            <a:off x="127262" y="5801313"/>
            <a:ext cx="888947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Liberia Malaria Indicator Survey (MIS)</a:t>
            </a:r>
          </a:p>
        </p:txBody>
      </p:sp>
      <p:sp>
        <p:nvSpPr>
          <p:cNvPr id="10" name="Title Placeholder 1">
            <a:extLst>
              <a:ext uri="{FF2B5EF4-FFF2-40B4-BE49-F238E27FC236}">
                <a16:creationId xmlns:a16="http://schemas.microsoft.com/office/drawing/2014/main" id="{F62532A7-AA9A-B192-5118-48CACF8F8456}"/>
              </a:ext>
            </a:extLst>
          </p:cNvPr>
          <p:cNvSpPr txBox="1">
            <a:spLocks/>
          </p:cNvSpPr>
          <p:nvPr userDrawn="1"/>
        </p:nvSpPr>
        <p:spPr>
          <a:xfrm>
            <a:off x="1192854" y="769741"/>
            <a:ext cx="7886700" cy="531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j-cs"/>
              </a:rPr>
              <a:t>#LiberiaMIS</a:t>
            </a:r>
          </a:p>
        </p:txBody>
      </p:sp>
      <p:pic>
        <p:nvPicPr>
          <p:cNvPr id="11" name="Picture 10" descr="A group of people standing in water&#10;&#10;Description automatically generated">
            <a:extLst>
              <a:ext uri="{FF2B5EF4-FFF2-40B4-BE49-F238E27FC236}">
                <a16:creationId xmlns:a16="http://schemas.microsoft.com/office/drawing/2014/main" id="{71A266B4-48C0-7ABA-0FB8-C9A78708F8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16499" y="1548898"/>
            <a:ext cx="2911002" cy="3980698"/>
          </a:xfrm>
          <a:prstGeom prst="rect">
            <a:avLst/>
          </a:prstGeom>
        </p:spPr>
      </p:pic>
      <p:sp>
        <p:nvSpPr>
          <p:cNvPr id="13" name="Rectangle 12">
            <a:extLst>
              <a:ext uri="{FF2B5EF4-FFF2-40B4-BE49-F238E27FC236}">
                <a16:creationId xmlns:a16="http://schemas.microsoft.com/office/drawing/2014/main" id="{4691A586-DCD5-E621-050F-71B975238C3D}"/>
              </a:ext>
            </a:extLst>
          </p:cNvPr>
          <p:cNvSpPr/>
          <p:nvPr userDrawn="1"/>
        </p:nvSpPr>
        <p:spPr>
          <a:xfrm>
            <a:off x="0" y="1302089"/>
            <a:ext cx="9144000" cy="246809"/>
          </a:xfrm>
          <a:prstGeom prst="rect">
            <a:avLst/>
          </a:prstGeom>
          <a:solidFill>
            <a:srgbClr val="B3B2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808D1A00-B9E7-5702-EEFD-8201ABFC4F15}"/>
              </a:ext>
            </a:extLst>
          </p:cNvPr>
          <p:cNvSpPr/>
          <p:nvPr userDrawn="1"/>
        </p:nvSpPr>
        <p:spPr>
          <a:xfrm>
            <a:off x="0" y="5529596"/>
            <a:ext cx="9144000" cy="246809"/>
          </a:xfrm>
          <a:prstGeom prst="rect">
            <a:avLst/>
          </a:prstGeom>
          <a:solidFill>
            <a:srgbClr val="B3B2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59557895"/>
      </p:ext>
    </p:extLst>
  </p:cSld>
  <p:clrMap bg1="lt1" tx1="dk1" bg2="lt2" tx2="dk2" accent1="accent1" accent2="accent2" accent3="accent3" accent4="accent4" accent5="accent5" accent6="accent6" hlink="hlink" folHlink="folHlink"/>
  <p:sldLayoutIdLst>
    <p:sldLayoutId id="214748370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3"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9" r:id="rId1"/>
    <p:sldLayoutId id="2147483703"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735012"/>
          </a:xfrm>
          <a:prstGeom prst="rect">
            <a:avLst/>
          </a:prstGeom>
        </p:spPr>
        <p:txBody>
          <a:bodyPr/>
          <a:lstStyle/>
          <a:p>
            <a:pPr marL="0" indent="0" algn="ctr">
              <a:buNone/>
            </a:pPr>
            <a:r>
              <a:rPr lang="fr-FR" b="1" noProof="0" dirty="0">
                <a:solidFill>
                  <a:schemeClr val="bg1"/>
                </a:solidFill>
              </a:rPr>
              <a:t>Malaria Prevention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344197650"/>
              </p:ext>
            </p:extLst>
          </p:nvPr>
        </p:nvGraphicFramePr>
        <p:xfrm>
          <a:off x="628650" y="1700095"/>
          <a:ext cx="7886700" cy="4417675"/>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2335471" y="3584173"/>
            <a:ext cx="2917372" cy="649518"/>
          </a:xfrm>
          <a:prstGeom prst="rect">
            <a:avLst/>
          </a:prstGeom>
        </p:spPr>
        <p:txBody>
          <a:bodyPr vert="horz" wrap="square" lIns="91440" tIns="45720" rIns="91440" bIns="45720" rtlCol="0" anchor="ctr">
            <a:normAutofit/>
          </a:bodyPr>
          <a:lstStyle/>
          <a:p>
            <a:pPr algn="l"/>
            <a:r>
              <a:rPr lang="en-US" b="1" dirty="0">
                <a:solidFill>
                  <a:schemeClr val="accent3">
                    <a:lumMod val="75000"/>
                  </a:schemeClr>
                </a:solidFill>
                <a:latin typeface="Source Sans Pro" panose="020B0503030403020204" pitchFamily="34" charset="0"/>
                <a:ea typeface="Source Sans Pro" panose="020B0503030403020204" pitchFamily="34" charset="0"/>
              </a:rPr>
              <a:t>Access to an ITN</a:t>
            </a:r>
            <a:endParaRPr lang="en-US" sz="1800" b="1" dirty="0">
              <a:solidFill>
                <a:schemeClr val="accent3">
                  <a:lumMod val="75000"/>
                </a:schemeClr>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2335471" y="4677166"/>
            <a:ext cx="3189094" cy="752931"/>
          </a:xfrm>
          <a:prstGeom prst="rect">
            <a:avLst/>
          </a:prstGeom>
        </p:spPr>
        <p:txBody>
          <a:bodyPr vert="horz" wrap="square" lIns="91440" tIns="45720" rIns="91440" bIns="45720" rtlCol="0" anchor="ctr">
            <a:normAutofit/>
          </a:bodyPr>
          <a:lstStyle/>
          <a:p>
            <a:pPr algn="l"/>
            <a:r>
              <a:rPr lang="en-US" sz="1800" b="1" dirty="0">
                <a:solidFill>
                  <a:srgbClr val="DA0000"/>
                </a:solidFill>
                <a:latin typeface="Source Sans Pro" panose="020B0503030403020204" pitchFamily="34" charset="0"/>
                <a:ea typeface="Source Sans Pro" panose="020B0503030403020204" pitchFamily="34" charset="0"/>
              </a:rPr>
              <a:t>Slept under an ITN</a:t>
            </a:r>
          </a:p>
        </p:txBody>
      </p:sp>
      <p:sp>
        <p:nvSpPr>
          <p:cNvPr id="6" name="Content Placeholder 2">
            <a:extLst>
              <a:ext uri="{FF2B5EF4-FFF2-40B4-BE49-F238E27FC236}">
                <a16:creationId xmlns:a16="http://schemas.microsoft.com/office/drawing/2014/main" id="{D7655AFE-B313-2B11-D4F3-3CF4195BE833}"/>
              </a:ext>
            </a:extLst>
          </p:cNvPr>
          <p:cNvSpPr txBox="1">
            <a:spLocks/>
          </p:cNvSpPr>
          <p:nvPr/>
        </p:nvSpPr>
        <p:spPr>
          <a:xfrm>
            <a:off x="530518" y="6273055"/>
            <a:ext cx="7984830" cy="5763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kern="0" dirty="0">
                <a:effectLst/>
                <a:latin typeface="+mj-lt"/>
                <a:ea typeface="Calibri" panose="020F0502020204030204" pitchFamily="34" charset="0"/>
              </a:rPr>
              <a:t>Note: An insecticide-treated net (ITN) is a factory-treated net that does not require any further treatment. In the 2016 LMIS, 2013 LDHS, and 2011 LMIS, this was known as a long-lasting insecticidal net (LLIN).</a:t>
            </a:r>
            <a:endParaRPr lang="en-US" sz="1400" dirty="0">
              <a:highlight>
                <a:srgbClr val="FFFF00"/>
              </a:highlight>
              <a:latin typeface="+mj-lt"/>
              <a:cs typeface="Arial" panose="020B0604020202020204" pitchFamily="34" charset="0"/>
            </a:endParaRPr>
          </a:p>
        </p:txBody>
      </p:sp>
      <p:sp>
        <p:nvSpPr>
          <p:cNvPr id="3" name="Title 1">
            <a:extLst>
              <a:ext uri="{FF2B5EF4-FFF2-40B4-BE49-F238E27FC236}">
                <a16:creationId xmlns:a16="http://schemas.microsoft.com/office/drawing/2014/main" id="{57ECB3FC-A09B-720E-100F-9FF6259135EA}"/>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Trends in ITN Access and Use</a:t>
            </a:r>
          </a:p>
        </p:txBody>
      </p:sp>
      <p:sp>
        <p:nvSpPr>
          <p:cNvPr id="4" name="Content Placeholder 2">
            <a:extLst>
              <a:ext uri="{FF2B5EF4-FFF2-40B4-BE49-F238E27FC236}">
                <a16:creationId xmlns:a16="http://schemas.microsoft.com/office/drawing/2014/main" id="{B21B72BF-72E1-82D9-6E1D-11CBA0F0EA27}"/>
              </a:ext>
            </a:extLst>
          </p:cNvPr>
          <p:cNvSpPr txBox="1">
            <a:spLocks/>
          </p:cNvSpPr>
          <p:nvPr/>
        </p:nvSpPr>
        <p:spPr>
          <a:xfrm>
            <a:off x="530518" y="1175658"/>
            <a:ext cx="7886700" cy="4572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household population with access to an ITN and percent who slept under an ITN the night before the survey</a:t>
            </a:r>
          </a:p>
        </p:txBody>
      </p:sp>
    </p:spTree>
    <p:extLst>
      <p:ext uri="{BB962C8B-B14F-4D97-AF65-F5344CB8AC3E}">
        <p14:creationId xmlns:p14="http://schemas.microsoft.com/office/powerpoint/2010/main" val="4165731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17638169"/>
              </p:ext>
            </p:extLst>
          </p:nvPr>
        </p:nvGraphicFramePr>
        <p:xfrm>
          <a:off x="485248" y="2099649"/>
          <a:ext cx="8173504" cy="4084366"/>
        </p:xfrm>
        <a:graphic>
          <a:graphicData uri="http://schemas.openxmlformats.org/drawingml/2006/chart">
            <c:chart xmlns:c="http://schemas.openxmlformats.org/drawingml/2006/chart" xmlns:r="http://schemas.openxmlformats.org/officeDocument/2006/relationships" r:id="rId3"/>
          </a:graphicData>
        </a:graphic>
      </p:graphicFrame>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1038651"/>
            <a:ext cx="3871541" cy="905542"/>
          </a:xfrm>
        </p:spPr>
        <p:txBody>
          <a:bodyPr>
            <a:normAutofit/>
          </a:bodyPr>
          <a:lstStyle/>
          <a:p>
            <a:pPr algn="ctr"/>
            <a:r>
              <a:rPr lang="en-US" noProof="0"/>
              <a:t>Percent who slept under an ITN the night before the survey among </a:t>
            </a:r>
            <a:r>
              <a:rPr lang="en-US" b="1" noProof="0"/>
              <a:t>all </a:t>
            </a:r>
            <a:r>
              <a:rPr lang="en-US" b="1"/>
              <a:t>households</a:t>
            </a:r>
            <a:endParaRPr lang="en-US" b="1" noProof="0" dirty="0"/>
          </a:p>
        </p:txBody>
      </p:sp>
      <p:sp>
        <p:nvSpPr>
          <p:cNvPr id="2" name="Content Placeholder 2">
            <a:extLst>
              <a:ext uri="{FF2B5EF4-FFF2-40B4-BE49-F238E27FC236}">
                <a16:creationId xmlns:a16="http://schemas.microsoft.com/office/drawing/2014/main" id="{CE8E6C25-274C-26E6-6344-0F1E889FBDE4}"/>
              </a:ext>
            </a:extLst>
          </p:cNvPr>
          <p:cNvSpPr txBox="1">
            <a:spLocks/>
          </p:cNvSpPr>
          <p:nvPr/>
        </p:nvSpPr>
        <p:spPr>
          <a:xfrm>
            <a:off x="4930611" y="1014964"/>
            <a:ext cx="3871541" cy="90554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Percent who slept under an ITN the night before the survey among </a:t>
            </a:r>
            <a:r>
              <a:rPr lang="en-US" b="1"/>
              <a:t>households with at least one ITN</a:t>
            </a:r>
            <a:endParaRPr lang="en-US" b="1" dirty="0"/>
          </a:p>
        </p:txBody>
      </p:sp>
      <p:cxnSp>
        <p:nvCxnSpPr>
          <p:cNvPr id="4" name="Straight Connector 3">
            <a:extLst>
              <a:ext uri="{FF2B5EF4-FFF2-40B4-BE49-F238E27FC236}">
                <a16:creationId xmlns:a16="http://schemas.microsoft.com/office/drawing/2014/main" id="{04622B5E-40FA-08AE-EAFC-16C238369C43}"/>
              </a:ext>
            </a:extLst>
          </p:cNvPr>
          <p:cNvCxnSpPr>
            <a:cxnSpLocks/>
          </p:cNvCxnSpPr>
          <p:nvPr/>
        </p:nvCxnSpPr>
        <p:spPr>
          <a:xfrm>
            <a:off x="489439"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52C96D7-556E-5D0F-D84C-C95F3616BD60}"/>
              </a:ext>
            </a:extLst>
          </p:cNvPr>
          <p:cNvCxnSpPr>
            <a:cxnSpLocks/>
          </p:cNvCxnSpPr>
          <p:nvPr/>
        </p:nvCxnSpPr>
        <p:spPr>
          <a:xfrm>
            <a:off x="5040086"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73675E8E-F3AD-8A28-1EF0-CE2C458F20CD}"/>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ITN Use</a:t>
            </a:r>
          </a:p>
        </p:txBody>
      </p:sp>
    </p:spTree>
    <p:extLst>
      <p:ext uri="{BB962C8B-B14F-4D97-AF65-F5344CB8AC3E}">
        <p14:creationId xmlns:p14="http://schemas.microsoft.com/office/powerpoint/2010/main" val="4220710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648744238"/>
              </p:ext>
            </p:extLst>
          </p:nvPr>
        </p:nvGraphicFramePr>
        <p:xfrm>
          <a:off x="628650" y="1621969"/>
          <a:ext cx="7886700" cy="44958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1969983" y="3239206"/>
            <a:ext cx="2917372" cy="464571"/>
          </a:xfrm>
          <a:prstGeom prst="rect">
            <a:avLst/>
          </a:prstGeom>
        </p:spPr>
        <p:txBody>
          <a:bodyPr vert="horz" wrap="square" lIns="91440" tIns="45720" rIns="91440" bIns="45720" rtlCol="0" anchor="ctr">
            <a:normAutofit/>
          </a:bodyPr>
          <a:lstStyle/>
          <a:p>
            <a:pPr algn="l"/>
            <a:r>
              <a:rPr lang="en-US" b="1" dirty="0">
                <a:solidFill>
                  <a:srgbClr val="1376A7"/>
                </a:solidFill>
                <a:latin typeface="Source Sans Pro" panose="020B0503030403020204" pitchFamily="34" charset="0"/>
                <a:ea typeface="Source Sans Pro" panose="020B0503030403020204" pitchFamily="34" charset="0"/>
              </a:rPr>
              <a:t>Pregnant women</a:t>
            </a:r>
            <a:endParaRPr lang="en-US" sz="1800" b="1" dirty="0">
              <a:solidFill>
                <a:srgbClr val="1376A7"/>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1969983" y="4574837"/>
            <a:ext cx="3189094" cy="545192"/>
          </a:xfrm>
          <a:prstGeom prst="rect">
            <a:avLst/>
          </a:prstGeom>
        </p:spPr>
        <p:txBody>
          <a:bodyPr vert="horz" wrap="square" lIns="91440" tIns="45720" rIns="91440" bIns="45720" rtlCol="0" anchor="ctr">
            <a:normAutofit/>
          </a:bodyPr>
          <a:lstStyle/>
          <a:p>
            <a:pPr algn="l"/>
            <a:r>
              <a:rPr lang="en-US" sz="1800" b="1" dirty="0">
                <a:solidFill>
                  <a:schemeClr val="accent2">
                    <a:lumMod val="75000"/>
                  </a:schemeClr>
                </a:solidFill>
                <a:latin typeface="Source Sans Pro" panose="020B0503030403020204" pitchFamily="34" charset="0"/>
                <a:ea typeface="Source Sans Pro" panose="020B0503030403020204" pitchFamily="34" charset="0"/>
              </a:rPr>
              <a:t>Children under age 5</a:t>
            </a:r>
          </a:p>
        </p:txBody>
      </p:sp>
      <p:sp>
        <p:nvSpPr>
          <p:cNvPr id="5" name="Content Placeholder 2">
            <a:extLst>
              <a:ext uri="{FF2B5EF4-FFF2-40B4-BE49-F238E27FC236}">
                <a16:creationId xmlns:a16="http://schemas.microsoft.com/office/drawing/2014/main" id="{90BEED5B-D3B4-6AF2-EC2C-A38BF46A0BF8}"/>
              </a:ext>
            </a:extLst>
          </p:cNvPr>
          <p:cNvSpPr>
            <a:spLocks noGrp="1"/>
          </p:cNvSpPr>
          <p:nvPr>
            <p:ph idx="1"/>
          </p:nvPr>
        </p:nvSpPr>
        <p:spPr>
          <a:xfrm>
            <a:off x="530517" y="1095714"/>
            <a:ext cx="8455315"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b="0" i="1" dirty="0">
                <a:solidFill>
                  <a:schemeClr val="tx1"/>
                </a:solidFill>
                <a:latin typeface="+mn-lt"/>
                <a:cs typeface="Arial" panose="020B0604020202020204" pitchFamily="34" charset="0"/>
              </a:rPr>
              <a:t>Percent of children under age 5 and pregnant women age 15-49 who slept under an ITN the night before the survey</a:t>
            </a:r>
          </a:p>
        </p:txBody>
      </p:sp>
      <p:sp>
        <p:nvSpPr>
          <p:cNvPr id="6" name="Content Placeholder 2">
            <a:extLst>
              <a:ext uri="{FF2B5EF4-FFF2-40B4-BE49-F238E27FC236}">
                <a16:creationId xmlns:a16="http://schemas.microsoft.com/office/drawing/2014/main" id="{D7655AFE-B313-2B11-D4F3-3CF4195BE833}"/>
              </a:ext>
            </a:extLst>
          </p:cNvPr>
          <p:cNvSpPr txBox="1">
            <a:spLocks/>
          </p:cNvSpPr>
          <p:nvPr/>
        </p:nvSpPr>
        <p:spPr>
          <a:xfrm>
            <a:off x="628647" y="6134153"/>
            <a:ext cx="7886700" cy="5763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kern="0" dirty="0">
                <a:effectLst/>
                <a:latin typeface="+mj-lt"/>
                <a:ea typeface="Calibri" panose="020F0502020204030204" pitchFamily="34" charset="0"/>
              </a:rPr>
              <a:t>Note: An insecticide-treated net (ITN) is a factory-treated net that does not require any further treatment. In the 2016 LMIS, 2013 LDHS, and 2011 LMIS, this was known as a long-lasting insecticidal net (LLIN).</a:t>
            </a:r>
            <a:endParaRPr lang="en-US" sz="1600" dirty="0">
              <a:highlight>
                <a:srgbClr val="FFFF00"/>
              </a:highlight>
              <a:latin typeface="+mj-lt"/>
              <a:cs typeface="Arial" panose="020B0604020202020204" pitchFamily="34" charset="0"/>
            </a:endParaRPr>
          </a:p>
        </p:txBody>
      </p:sp>
      <p:sp>
        <p:nvSpPr>
          <p:cNvPr id="3" name="Title 1">
            <a:extLst>
              <a:ext uri="{FF2B5EF4-FFF2-40B4-BE49-F238E27FC236}">
                <a16:creationId xmlns:a16="http://schemas.microsoft.com/office/drawing/2014/main" id="{8BAF706A-9945-17B3-FA81-5A78872C770C}"/>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Trends in ITN Use among Children and Pregnant Women</a:t>
            </a:r>
          </a:p>
        </p:txBody>
      </p:sp>
    </p:spTree>
    <p:extLst>
      <p:ext uri="{BB962C8B-B14F-4D97-AF65-F5344CB8AC3E}">
        <p14:creationId xmlns:p14="http://schemas.microsoft.com/office/powerpoint/2010/main" val="2003946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6137430" y="1883325"/>
            <a:ext cx="2020327"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Liberia</a:t>
            </a:r>
          </a:p>
          <a:p>
            <a:pPr algn="ctr"/>
            <a:r>
              <a:rPr lang="fr-FR" sz="2400" b="1" dirty="0">
                <a:latin typeface="Source Sans Pro" panose="020B0503030403020204" pitchFamily="34" charset="0"/>
                <a:ea typeface="Source Sans Pro" panose="020B0503030403020204" pitchFamily="34" charset="0"/>
              </a:rPr>
              <a:t>50%</a:t>
            </a:r>
          </a:p>
        </p:txBody>
      </p:sp>
      <p:sp>
        <p:nvSpPr>
          <p:cNvPr id="18" name="Title 1">
            <a:extLst>
              <a:ext uri="{FF2B5EF4-FFF2-40B4-BE49-F238E27FC236}">
                <a16:creationId xmlns:a16="http://schemas.microsoft.com/office/drawing/2014/main" id="{14C4413A-939B-4AF8-B9BC-3C820EBA3645}"/>
              </a:ext>
            </a:extLst>
          </p:cNvPr>
          <p:cNvSpPr>
            <a:spLocks noGrp="1"/>
          </p:cNvSpPr>
          <p:nvPr>
            <p:ph type="title"/>
          </p:nvPr>
        </p:nvSpPr>
        <p:spPr/>
        <p:txBody>
          <a:bodyPr>
            <a:noAutofit/>
          </a:bodyPr>
          <a:lstStyle/>
          <a:p>
            <a:r>
              <a:rPr lang="en-US" sz="3200" dirty="0"/>
              <a:t>ITN Use among Children by Region</a:t>
            </a:r>
          </a:p>
        </p:txBody>
      </p:sp>
      <p:sp>
        <p:nvSpPr>
          <p:cNvPr id="4" name="Content Placeholder 2">
            <a:extLst>
              <a:ext uri="{FF2B5EF4-FFF2-40B4-BE49-F238E27FC236}">
                <a16:creationId xmlns:a16="http://schemas.microsoft.com/office/drawing/2014/main" id="{E8687D3E-274B-5827-19C0-0B6D39EC87C8}"/>
              </a:ext>
            </a:extLst>
          </p:cNvPr>
          <p:cNvSpPr>
            <a:spLocks noGrp="1"/>
          </p:cNvSpPr>
          <p:nvPr>
            <p:ph idx="1"/>
          </p:nvPr>
        </p:nvSpPr>
        <p:spPr>
          <a:xfrm>
            <a:off x="628650" y="966879"/>
            <a:ext cx="7886700" cy="810706"/>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b="0" i="1" dirty="0">
                <a:solidFill>
                  <a:schemeClr val="tx1"/>
                </a:solidFill>
                <a:latin typeface="+mn-lt"/>
                <a:cs typeface="Arial" panose="020B0604020202020204" pitchFamily="34" charset="0"/>
              </a:rPr>
              <a:t>Percent of children under age 5 who slept under an ITN the night before the survey</a:t>
            </a:r>
          </a:p>
        </p:txBody>
      </p:sp>
      <p:grpSp>
        <p:nvGrpSpPr>
          <p:cNvPr id="2" name="Group 4">
            <a:extLst>
              <a:ext uri="{FF2B5EF4-FFF2-40B4-BE49-F238E27FC236}">
                <a16:creationId xmlns:a16="http://schemas.microsoft.com/office/drawing/2014/main" id="{A86BF74F-A978-9A0B-E9DC-BF6284737965}"/>
              </a:ext>
            </a:extLst>
          </p:cNvPr>
          <p:cNvGrpSpPr>
            <a:grpSpLocks noChangeAspect="1"/>
          </p:cNvGrpSpPr>
          <p:nvPr/>
        </p:nvGrpSpPr>
        <p:grpSpPr bwMode="auto">
          <a:xfrm>
            <a:off x="1739591" y="1179204"/>
            <a:ext cx="5823762" cy="5823762"/>
            <a:chOff x="1192" y="839"/>
            <a:chExt cx="2880" cy="2880"/>
          </a:xfrm>
        </p:grpSpPr>
        <p:sp>
          <p:nvSpPr>
            <p:cNvPr id="3" name="AutoShape 3">
              <a:extLst>
                <a:ext uri="{FF2B5EF4-FFF2-40B4-BE49-F238E27FC236}">
                  <a16:creationId xmlns:a16="http://schemas.microsoft.com/office/drawing/2014/main" id="{19AC604F-7966-E1C8-C07C-356310D5E560}"/>
                </a:ext>
              </a:extLst>
            </p:cNvPr>
            <p:cNvSpPr>
              <a:spLocks noChangeAspect="1" noChangeArrowheads="1" noTextEdit="1"/>
            </p:cNvSpPr>
            <p:nvPr/>
          </p:nvSpPr>
          <p:spPr bwMode="auto">
            <a:xfrm>
              <a:off x="1192" y="839"/>
              <a:ext cx="288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a:extLst>
                <a:ext uri="{FF2B5EF4-FFF2-40B4-BE49-F238E27FC236}">
                  <a16:creationId xmlns:a16="http://schemas.microsoft.com/office/drawing/2014/main" id="{85C7B18C-1266-EC86-4B66-6B3F4C8E169D}"/>
                </a:ext>
              </a:extLst>
            </p:cNvPr>
            <p:cNvSpPr>
              <a:spLocks noEditPoints="1"/>
            </p:cNvSpPr>
            <p:nvPr/>
          </p:nvSpPr>
          <p:spPr bwMode="auto">
            <a:xfrm>
              <a:off x="1759" y="2306"/>
              <a:ext cx="122" cy="128"/>
            </a:xfrm>
            <a:custGeom>
              <a:avLst/>
              <a:gdLst>
                <a:gd name="T0" fmla="*/ 9 w 122"/>
                <a:gd name="T1" fmla="*/ 54 h 128"/>
                <a:gd name="T2" fmla="*/ 5 w 122"/>
                <a:gd name="T3" fmla="*/ 50 h 128"/>
                <a:gd name="T4" fmla="*/ 59 w 122"/>
                <a:gd name="T5" fmla="*/ 6 h 128"/>
                <a:gd name="T6" fmla="*/ 71 w 122"/>
                <a:gd name="T7" fmla="*/ 13 h 128"/>
                <a:gd name="T8" fmla="*/ 78 w 122"/>
                <a:gd name="T9" fmla="*/ 29 h 128"/>
                <a:gd name="T10" fmla="*/ 69 w 122"/>
                <a:gd name="T11" fmla="*/ 36 h 128"/>
                <a:gd name="T12" fmla="*/ 65 w 122"/>
                <a:gd name="T13" fmla="*/ 38 h 128"/>
                <a:gd name="T14" fmla="*/ 59 w 122"/>
                <a:gd name="T15" fmla="*/ 36 h 128"/>
                <a:gd name="T16" fmla="*/ 59 w 122"/>
                <a:gd name="T17" fmla="*/ 38 h 128"/>
                <a:gd name="T18" fmla="*/ 57 w 122"/>
                <a:gd name="T19" fmla="*/ 40 h 128"/>
                <a:gd name="T20" fmla="*/ 57 w 122"/>
                <a:gd name="T21" fmla="*/ 42 h 128"/>
                <a:gd name="T22" fmla="*/ 57 w 122"/>
                <a:gd name="T23" fmla="*/ 44 h 128"/>
                <a:gd name="T24" fmla="*/ 59 w 122"/>
                <a:gd name="T25" fmla="*/ 44 h 128"/>
                <a:gd name="T26" fmla="*/ 61 w 122"/>
                <a:gd name="T27" fmla="*/ 48 h 128"/>
                <a:gd name="T28" fmla="*/ 65 w 122"/>
                <a:gd name="T29" fmla="*/ 48 h 128"/>
                <a:gd name="T30" fmla="*/ 65 w 122"/>
                <a:gd name="T31" fmla="*/ 50 h 128"/>
                <a:gd name="T32" fmla="*/ 65 w 122"/>
                <a:gd name="T33" fmla="*/ 55 h 128"/>
                <a:gd name="T34" fmla="*/ 72 w 122"/>
                <a:gd name="T35" fmla="*/ 54 h 128"/>
                <a:gd name="T36" fmla="*/ 84 w 122"/>
                <a:gd name="T37" fmla="*/ 54 h 128"/>
                <a:gd name="T38" fmla="*/ 97 w 122"/>
                <a:gd name="T39" fmla="*/ 50 h 128"/>
                <a:gd name="T40" fmla="*/ 101 w 122"/>
                <a:gd name="T41" fmla="*/ 50 h 128"/>
                <a:gd name="T42" fmla="*/ 107 w 122"/>
                <a:gd name="T43" fmla="*/ 54 h 128"/>
                <a:gd name="T44" fmla="*/ 107 w 122"/>
                <a:gd name="T45" fmla="*/ 61 h 128"/>
                <a:gd name="T46" fmla="*/ 107 w 122"/>
                <a:gd name="T47" fmla="*/ 71 h 128"/>
                <a:gd name="T48" fmla="*/ 107 w 122"/>
                <a:gd name="T49" fmla="*/ 80 h 128"/>
                <a:gd name="T50" fmla="*/ 105 w 122"/>
                <a:gd name="T51" fmla="*/ 84 h 128"/>
                <a:gd name="T52" fmla="*/ 101 w 122"/>
                <a:gd name="T53" fmla="*/ 94 h 128"/>
                <a:gd name="T54" fmla="*/ 101 w 122"/>
                <a:gd name="T55" fmla="*/ 96 h 128"/>
                <a:gd name="T56" fmla="*/ 101 w 122"/>
                <a:gd name="T57" fmla="*/ 98 h 128"/>
                <a:gd name="T58" fmla="*/ 101 w 122"/>
                <a:gd name="T59" fmla="*/ 100 h 128"/>
                <a:gd name="T60" fmla="*/ 99 w 122"/>
                <a:gd name="T61" fmla="*/ 100 h 128"/>
                <a:gd name="T62" fmla="*/ 103 w 122"/>
                <a:gd name="T63" fmla="*/ 105 h 128"/>
                <a:gd name="T64" fmla="*/ 109 w 122"/>
                <a:gd name="T65" fmla="*/ 105 h 128"/>
                <a:gd name="T66" fmla="*/ 115 w 122"/>
                <a:gd name="T67" fmla="*/ 113 h 128"/>
                <a:gd name="T68" fmla="*/ 117 w 122"/>
                <a:gd name="T69" fmla="*/ 115 h 128"/>
                <a:gd name="T70" fmla="*/ 117 w 122"/>
                <a:gd name="T71" fmla="*/ 128 h 128"/>
                <a:gd name="T72" fmla="*/ 101 w 122"/>
                <a:gd name="T73" fmla="*/ 125 h 128"/>
                <a:gd name="T74" fmla="*/ 92 w 122"/>
                <a:gd name="T75" fmla="*/ 121 h 128"/>
                <a:gd name="T76" fmla="*/ 76 w 122"/>
                <a:gd name="T77" fmla="*/ 117 h 128"/>
                <a:gd name="T78" fmla="*/ 67 w 122"/>
                <a:gd name="T79" fmla="*/ 103 h 128"/>
                <a:gd name="T80" fmla="*/ 51 w 122"/>
                <a:gd name="T81" fmla="*/ 98 h 128"/>
                <a:gd name="T82" fmla="*/ 44 w 122"/>
                <a:gd name="T83" fmla="*/ 96 h 128"/>
                <a:gd name="T84" fmla="*/ 28 w 122"/>
                <a:gd name="T85" fmla="*/ 88 h 128"/>
                <a:gd name="T86" fmla="*/ 15 w 122"/>
                <a:gd name="T87" fmla="*/ 80 h 128"/>
                <a:gd name="T88" fmla="*/ 0 w 122"/>
                <a:gd name="T89" fmla="*/ 67 h 128"/>
                <a:gd name="T90" fmla="*/ 3 w 122"/>
                <a:gd name="T91" fmla="*/ 61 h 128"/>
                <a:gd name="T92" fmla="*/ 7 w 122"/>
                <a:gd name="T93" fmla="*/ 59 h 128"/>
                <a:gd name="T94" fmla="*/ 13 w 122"/>
                <a:gd name="T95" fmla="*/ 65 h 128"/>
                <a:gd name="T96" fmla="*/ 17 w 122"/>
                <a:gd name="T97" fmla="*/ 71 h 128"/>
                <a:gd name="T98" fmla="*/ 23 w 122"/>
                <a:gd name="T99" fmla="*/ 73 h 128"/>
                <a:gd name="T100" fmla="*/ 15 w 122"/>
                <a:gd name="T101" fmla="*/ 65 h 128"/>
                <a:gd name="T102" fmla="*/ 9 w 122"/>
                <a:gd name="T103" fmla="*/ 59 h 128"/>
                <a:gd name="T104" fmla="*/ 15 w 122"/>
                <a:gd name="T105" fmla="*/ 46 h 128"/>
                <a:gd name="T106" fmla="*/ 15 w 122"/>
                <a:gd name="T107" fmla="*/ 40 h 128"/>
                <a:gd name="T108" fmla="*/ 15 w 122"/>
                <a:gd name="T109" fmla="*/ 36 h 128"/>
                <a:gd name="T110" fmla="*/ 17 w 122"/>
                <a:gd name="T111" fmla="*/ 27 h 128"/>
                <a:gd name="T112" fmla="*/ 21 w 122"/>
                <a:gd name="T113" fmla="*/ 15 h 128"/>
                <a:gd name="T114" fmla="*/ 32 w 122"/>
                <a:gd name="T115" fmla="*/ 15 h 128"/>
                <a:gd name="T116" fmla="*/ 38 w 122"/>
                <a:gd name="T117" fmla="*/ 13 h 128"/>
                <a:gd name="T118" fmla="*/ 46 w 122"/>
                <a:gd name="T119" fmla="*/ 11 h 128"/>
                <a:gd name="T120" fmla="*/ 53 w 122"/>
                <a:gd name="T121" fmla="*/ 0 h 128"/>
                <a:gd name="T122" fmla="*/ 59 w 122"/>
                <a:gd name="T123"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128">
                  <a:moveTo>
                    <a:pt x="9" y="55"/>
                  </a:moveTo>
                  <a:lnTo>
                    <a:pt x="9" y="55"/>
                  </a:lnTo>
                  <a:lnTo>
                    <a:pt x="7" y="55"/>
                  </a:lnTo>
                  <a:lnTo>
                    <a:pt x="7" y="55"/>
                  </a:lnTo>
                  <a:lnTo>
                    <a:pt x="9" y="54"/>
                  </a:lnTo>
                  <a:lnTo>
                    <a:pt x="9" y="54"/>
                  </a:lnTo>
                  <a:lnTo>
                    <a:pt x="9" y="54"/>
                  </a:lnTo>
                  <a:lnTo>
                    <a:pt x="9" y="55"/>
                  </a:lnTo>
                  <a:lnTo>
                    <a:pt x="9" y="55"/>
                  </a:lnTo>
                  <a:close/>
                  <a:moveTo>
                    <a:pt x="7" y="54"/>
                  </a:moveTo>
                  <a:lnTo>
                    <a:pt x="7" y="55"/>
                  </a:lnTo>
                  <a:lnTo>
                    <a:pt x="7" y="55"/>
                  </a:lnTo>
                  <a:lnTo>
                    <a:pt x="7" y="52"/>
                  </a:lnTo>
                  <a:lnTo>
                    <a:pt x="5" y="50"/>
                  </a:lnTo>
                  <a:lnTo>
                    <a:pt x="3" y="50"/>
                  </a:lnTo>
                  <a:lnTo>
                    <a:pt x="5" y="48"/>
                  </a:lnTo>
                  <a:lnTo>
                    <a:pt x="5" y="48"/>
                  </a:lnTo>
                  <a:lnTo>
                    <a:pt x="9" y="52"/>
                  </a:lnTo>
                  <a:lnTo>
                    <a:pt x="7" y="52"/>
                  </a:lnTo>
                  <a:lnTo>
                    <a:pt x="7" y="54"/>
                  </a:lnTo>
                  <a:close/>
                  <a:moveTo>
                    <a:pt x="59" y="6"/>
                  </a:moveTo>
                  <a:lnTo>
                    <a:pt x="61" y="7"/>
                  </a:lnTo>
                  <a:lnTo>
                    <a:pt x="61" y="7"/>
                  </a:lnTo>
                  <a:lnTo>
                    <a:pt x="65" y="9"/>
                  </a:lnTo>
                  <a:lnTo>
                    <a:pt x="65" y="9"/>
                  </a:lnTo>
                  <a:lnTo>
                    <a:pt x="67" y="9"/>
                  </a:lnTo>
                  <a:lnTo>
                    <a:pt x="71" y="13"/>
                  </a:lnTo>
                  <a:lnTo>
                    <a:pt x="71" y="13"/>
                  </a:lnTo>
                  <a:lnTo>
                    <a:pt x="71" y="13"/>
                  </a:lnTo>
                  <a:lnTo>
                    <a:pt x="72" y="13"/>
                  </a:lnTo>
                  <a:lnTo>
                    <a:pt x="74" y="15"/>
                  </a:lnTo>
                  <a:lnTo>
                    <a:pt x="76" y="19"/>
                  </a:lnTo>
                  <a:lnTo>
                    <a:pt x="76" y="19"/>
                  </a:lnTo>
                  <a:lnTo>
                    <a:pt x="78" y="29"/>
                  </a:lnTo>
                  <a:lnTo>
                    <a:pt x="78" y="29"/>
                  </a:lnTo>
                  <a:lnTo>
                    <a:pt x="78" y="30"/>
                  </a:lnTo>
                  <a:lnTo>
                    <a:pt x="78" y="34"/>
                  </a:lnTo>
                  <a:lnTo>
                    <a:pt x="74" y="36"/>
                  </a:lnTo>
                  <a:lnTo>
                    <a:pt x="72" y="36"/>
                  </a:lnTo>
                  <a:lnTo>
                    <a:pt x="72" y="36"/>
                  </a:lnTo>
                  <a:lnTo>
                    <a:pt x="69" y="34"/>
                  </a:lnTo>
                  <a:lnTo>
                    <a:pt x="69" y="36"/>
                  </a:lnTo>
                  <a:lnTo>
                    <a:pt x="69" y="36"/>
                  </a:lnTo>
                  <a:lnTo>
                    <a:pt x="67" y="36"/>
                  </a:lnTo>
                  <a:lnTo>
                    <a:pt x="67" y="36"/>
                  </a:lnTo>
                  <a:lnTo>
                    <a:pt x="65" y="38"/>
                  </a:lnTo>
                  <a:lnTo>
                    <a:pt x="65" y="38"/>
                  </a:lnTo>
                  <a:lnTo>
                    <a:pt x="65" y="38"/>
                  </a:lnTo>
                  <a:lnTo>
                    <a:pt x="65" y="38"/>
                  </a:lnTo>
                  <a:lnTo>
                    <a:pt x="65" y="38"/>
                  </a:lnTo>
                  <a:lnTo>
                    <a:pt x="63" y="38"/>
                  </a:lnTo>
                  <a:lnTo>
                    <a:pt x="61" y="38"/>
                  </a:lnTo>
                  <a:lnTo>
                    <a:pt x="59" y="38"/>
                  </a:lnTo>
                  <a:lnTo>
                    <a:pt x="59" y="36"/>
                  </a:lnTo>
                  <a:lnTo>
                    <a:pt x="59" y="36"/>
                  </a:lnTo>
                  <a:lnTo>
                    <a:pt x="59" y="36"/>
                  </a:lnTo>
                  <a:lnTo>
                    <a:pt x="59" y="36"/>
                  </a:lnTo>
                  <a:lnTo>
                    <a:pt x="59" y="36"/>
                  </a:lnTo>
                  <a:lnTo>
                    <a:pt x="59" y="36"/>
                  </a:lnTo>
                  <a:lnTo>
                    <a:pt x="59" y="36"/>
                  </a:lnTo>
                  <a:lnTo>
                    <a:pt x="59" y="36"/>
                  </a:lnTo>
                  <a:lnTo>
                    <a:pt x="59" y="38"/>
                  </a:lnTo>
                  <a:lnTo>
                    <a:pt x="59" y="38"/>
                  </a:lnTo>
                  <a:lnTo>
                    <a:pt x="57" y="38"/>
                  </a:lnTo>
                  <a:lnTo>
                    <a:pt x="57" y="38"/>
                  </a:lnTo>
                  <a:lnTo>
                    <a:pt x="57" y="38"/>
                  </a:lnTo>
                  <a:lnTo>
                    <a:pt x="57" y="38"/>
                  </a:lnTo>
                  <a:lnTo>
                    <a:pt x="57" y="38"/>
                  </a:lnTo>
                  <a:lnTo>
                    <a:pt x="57" y="40"/>
                  </a:lnTo>
                  <a:lnTo>
                    <a:pt x="57" y="40"/>
                  </a:lnTo>
                  <a:lnTo>
                    <a:pt x="57" y="40"/>
                  </a:lnTo>
                  <a:lnTo>
                    <a:pt x="57" y="40"/>
                  </a:lnTo>
                  <a:lnTo>
                    <a:pt x="57" y="40"/>
                  </a:lnTo>
                  <a:lnTo>
                    <a:pt x="57" y="42"/>
                  </a:lnTo>
                  <a:lnTo>
                    <a:pt x="57" y="42"/>
                  </a:lnTo>
                  <a:lnTo>
                    <a:pt x="57" y="42"/>
                  </a:lnTo>
                  <a:lnTo>
                    <a:pt x="57" y="42"/>
                  </a:lnTo>
                  <a:lnTo>
                    <a:pt x="57" y="42"/>
                  </a:lnTo>
                  <a:lnTo>
                    <a:pt x="57" y="42"/>
                  </a:lnTo>
                  <a:lnTo>
                    <a:pt x="57" y="42"/>
                  </a:lnTo>
                  <a:lnTo>
                    <a:pt x="57" y="42"/>
                  </a:lnTo>
                  <a:lnTo>
                    <a:pt x="57" y="42"/>
                  </a:lnTo>
                  <a:lnTo>
                    <a:pt x="57" y="42"/>
                  </a:lnTo>
                  <a:lnTo>
                    <a:pt x="57" y="44"/>
                  </a:lnTo>
                  <a:lnTo>
                    <a:pt x="57" y="44"/>
                  </a:lnTo>
                  <a:lnTo>
                    <a:pt x="57" y="44"/>
                  </a:lnTo>
                  <a:lnTo>
                    <a:pt x="59" y="44"/>
                  </a:lnTo>
                  <a:lnTo>
                    <a:pt x="59" y="44"/>
                  </a:lnTo>
                  <a:lnTo>
                    <a:pt x="59" y="44"/>
                  </a:lnTo>
                  <a:lnTo>
                    <a:pt x="59" y="44"/>
                  </a:lnTo>
                  <a:lnTo>
                    <a:pt x="59" y="44"/>
                  </a:lnTo>
                  <a:lnTo>
                    <a:pt x="59" y="46"/>
                  </a:lnTo>
                  <a:lnTo>
                    <a:pt x="61" y="46"/>
                  </a:lnTo>
                  <a:lnTo>
                    <a:pt x="61" y="46"/>
                  </a:lnTo>
                  <a:lnTo>
                    <a:pt x="61" y="48"/>
                  </a:lnTo>
                  <a:lnTo>
                    <a:pt x="61" y="48"/>
                  </a:lnTo>
                  <a:lnTo>
                    <a:pt x="61" y="48"/>
                  </a:lnTo>
                  <a:lnTo>
                    <a:pt x="61" y="48"/>
                  </a:lnTo>
                  <a:lnTo>
                    <a:pt x="63" y="48"/>
                  </a:lnTo>
                  <a:lnTo>
                    <a:pt x="63" y="48"/>
                  </a:lnTo>
                  <a:lnTo>
                    <a:pt x="63" y="48"/>
                  </a:lnTo>
                  <a:lnTo>
                    <a:pt x="65" y="48"/>
                  </a:lnTo>
                  <a:lnTo>
                    <a:pt x="65" y="48"/>
                  </a:lnTo>
                  <a:lnTo>
                    <a:pt x="65" y="48"/>
                  </a:lnTo>
                  <a:lnTo>
                    <a:pt x="65" y="48"/>
                  </a:lnTo>
                  <a:lnTo>
                    <a:pt x="65" y="48"/>
                  </a:lnTo>
                  <a:lnTo>
                    <a:pt x="65" y="48"/>
                  </a:lnTo>
                  <a:lnTo>
                    <a:pt x="65" y="48"/>
                  </a:lnTo>
                  <a:lnTo>
                    <a:pt x="65" y="48"/>
                  </a:lnTo>
                  <a:lnTo>
                    <a:pt x="65" y="50"/>
                  </a:lnTo>
                  <a:lnTo>
                    <a:pt x="65" y="50"/>
                  </a:lnTo>
                  <a:lnTo>
                    <a:pt x="65" y="50"/>
                  </a:lnTo>
                  <a:lnTo>
                    <a:pt x="67" y="50"/>
                  </a:lnTo>
                  <a:lnTo>
                    <a:pt x="67" y="52"/>
                  </a:lnTo>
                  <a:lnTo>
                    <a:pt x="65" y="52"/>
                  </a:lnTo>
                  <a:lnTo>
                    <a:pt x="65" y="54"/>
                  </a:lnTo>
                  <a:lnTo>
                    <a:pt x="65" y="54"/>
                  </a:lnTo>
                  <a:lnTo>
                    <a:pt x="65" y="54"/>
                  </a:lnTo>
                  <a:lnTo>
                    <a:pt x="65" y="55"/>
                  </a:lnTo>
                  <a:lnTo>
                    <a:pt x="65" y="55"/>
                  </a:lnTo>
                  <a:lnTo>
                    <a:pt x="67" y="55"/>
                  </a:lnTo>
                  <a:lnTo>
                    <a:pt x="67" y="54"/>
                  </a:lnTo>
                  <a:lnTo>
                    <a:pt x="67" y="54"/>
                  </a:lnTo>
                  <a:lnTo>
                    <a:pt x="72" y="54"/>
                  </a:lnTo>
                  <a:lnTo>
                    <a:pt x="72" y="54"/>
                  </a:lnTo>
                  <a:lnTo>
                    <a:pt x="72" y="54"/>
                  </a:lnTo>
                  <a:lnTo>
                    <a:pt x="72" y="54"/>
                  </a:lnTo>
                  <a:lnTo>
                    <a:pt x="78" y="54"/>
                  </a:lnTo>
                  <a:lnTo>
                    <a:pt x="80" y="54"/>
                  </a:lnTo>
                  <a:lnTo>
                    <a:pt x="82" y="55"/>
                  </a:lnTo>
                  <a:lnTo>
                    <a:pt x="82" y="55"/>
                  </a:lnTo>
                  <a:lnTo>
                    <a:pt x="84" y="55"/>
                  </a:lnTo>
                  <a:lnTo>
                    <a:pt x="84" y="54"/>
                  </a:lnTo>
                  <a:lnTo>
                    <a:pt x="88" y="52"/>
                  </a:lnTo>
                  <a:lnTo>
                    <a:pt x="90" y="52"/>
                  </a:lnTo>
                  <a:lnTo>
                    <a:pt x="90" y="52"/>
                  </a:lnTo>
                  <a:lnTo>
                    <a:pt x="90" y="52"/>
                  </a:lnTo>
                  <a:lnTo>
                    <a:pt x="97" y="50"/>
                  </a:lnTo>
                  <a:lnTo>
                    <a:pt x="97" y="50"/>
                  </a:lnTo>
                  <a:lnTo>
                    <a:pt x="97" y="50"/>
                  </a:lnTo>
                  <a:lnTo>
                    <a:pt x="97" y="50"/>
                  </a:lnTo>
                  <a:lnTo>
                    <a:pt x="97" y="50"/>
                  </a:lnTo>
                  <a:lnTo>
                    <a:pt x="99" y="50"/>
                  </a:lnTo>
                  <a:lnTo>
                    <a:pt x="99" y="50"/>
                  </a:lnTo>
                  <a:lnTo>
                    <a:pt x="99" y="50"/>
                  </a:lnTo>
                  <a:lnTo>
                    <a:pt x="99" y="50"/>
                  </a:lnTo>
                  <a:lnTo>
                    <a:pt x="101" y="50"/>
                  </a:lnTo>
                  <a:lnTo>
                    <a:pt x="103" y="50"/>
                  </a:lnTo>
                  <a:lnTo>
                    <a:pt x="105" y="48"/>
                  </a:lnTo>
                  <a:lnTo>
                    <a:pt x="105" y="48"/>
                  </a:lnTo>
                  <a:lnTo>
                    <a:pt x="105" y="50"/>
                  </a:lnTo>
                  <a:lnTo>
                    <a:pt x="105" y="50"/>
                  </a:lnTo>
                  <a:lnTo>
                    <a:pt x="105" y="50"/>
                  </a:lnTo>
                  <a:lnTo>
                    <a:pt x="107" y="54"/>
                  </a:lnTo>
                  <a:lnTo>
                    <a:pt x="107" y="54"/>
                  </a:lnTo>
                  <a:lnTo>
                    <a:pt x="107" y="54"/>
                  </a:lnTo>
                  <a:lnTo>
                    <a:pt x="107" y="55"/>
                  </a:lnTo>
                  <a:lnTo>
                    <a:pt x="107" y="61"/>
                  </a:lnTo>
                  <a:lnTo>
                    <a:pt x="107" y="61"/>
                  </a:lnTo>
                  <a:lnTo>
                    <a:pt x="107" y="61"/>
                  </a:lnTo>
                  <a:lnTo>
                    <a:pt x="107" y="61"/>
                  </a:lnTo>
                  <a:lnTo>
                    <a:pt x="107" y="65"/>
                  </a:lnTo>
                  <a:lnTo>
                    <a:pt x="105" y="65"/>
                  </a:lnTo>
                  <a:lnTo>
                    <a:pt x="105" y="65"/>
                  </a:lnTo>
                  <a:lnTo>
                    <a:pt x="105" y="65"/>
                  </a:lnTo>
                  <a:lnTo>
                    <a:pt x="107" y="67"/>
                  </a:lnTo>
                  <a:lnTo>
                    <a:pt x="107" y="69"/>
                  </a:lnTo>
                  <a:lnTo>
                    <a:pt x="107" y="71"/>
                  </a:lnTo>
                  <a:lnTo>
                    <a:pt x="107" y="73"/>
                  </a:lnTo>
                  <a:lnTo>
                    <a:pt x="107" y="73"/>
                  </a:lnTo>
                  <a:lnTo>
                    <a:pt x="107" y="73"/>
                  </a:lnTo>
                  <a:lnTo>
                    <a:pt x="107" y="75"/>
                  </a:lnTo>
                  <a:lnTo>
                    <a:pt x="107" y="75"/>
                  </a:lnTo>
                  <a:lnTo>
                    <a:pt x="107" y="78"/>
                  </a:lnTo>
                  <a:lnTo>
                    <a:pt x="107" y="80"/>
                  </a:lnTo>
                  <a:lnTo>
                    <a:pt x="107" y="80"/>
                  </a:lnTo>
                  <a:lnTo>
                    <a:pt x="105" y="82"/>
                  </a:lnTo>
                  <a:lnTo>
                    <a:pt x="105" y="82"/>
                  </a:lnTo>
                  <a:lnTo>
                    <a:pt x="105" y="82"/>
                  </a:lnTo>
                  <a:lnTo>
                    <a:pt x="105" y="84"/>
                  </a:lnTo>
                  <a:lnTo>
                    <a:pt x="105" y="84"/>
                  </a:lnTo>
                  <a:lnTo>
                    <a:pt x="105" y="84"/>
                  </a:lnTo>
                  <a:lnTo>
                    <a:pt x="101" y="90"/>
                  </a:lnTo>
                  <a:lnTo>
                    <a:pt x="101" y="90"/>
                  </a:lnTo>
                  <a:lnTo>
                    <a:pt x="101" y="92"/>
                  </a:lnTo>
                  <a:lnTo>
                    <a:pt x="101" y="92"/>
                  </a:lnTo>
                  <a:lnTo>
                    <a:pt x="101" y="92"/>
                  </a:lnTo>
                  <a:lnTo>
                    <a:pt x="101" y="94"/>
                  </a:lnTo>
                  <a:lnTo>
                    <a:pt x="101" y="94"/>
                  </a:lnTo>
                  <a:lnTo>
                    <a:pt x="101" y="94"/>
                  </a:lnTo>
                  <a:lnTo>
                    <a:pt x="101" y="94"/>
                  </a:lnTo>
                  <a:lnTo>
                    <a:pt x="101" y="94"/>
                  </a:lnTo>
                  <a:lnTo>
                    <a:pt x="101" y="94"/>
                  </a:lnTo>
                  <a:lnTo>
                    <a:pt x="101" y="94"/>
                  </a:lnTo>
                  <a:lnTo>
                    <a:pt x="101" y="96"/>
                  </a:lnTo>
                  <a:lnTo>
                    <a:pt x="101" y="96"/>
                  </a:lnTo>
                  <a:lnTo>
                    <a:pt x="101" y="96"/>
                  </a:lnTo>
                  <a:lnTo>
                    <a:pt x="101" y="96"/>
                  </a:lnTo>
                  <a:lnTo>
                    <a:pt x="101" y="98"/>
                  </a:lnTo>
                  <a:lnTo>
                    <a:pt x="101" y="98"/>
                  </a:lnTo>
                  <a:lnTo>
                    <a:pt x="101" y="98"/>
                  </a:lnTo>
                  <a:lnTo>
                    <a:pt x="101" y="98"/>
                  </a:lnTo>
                  <a:lnTo>
                    <a:pt x="101" y="98"/>
                  </a:lnTo>
                  <a:lnTo>
                    <a:pt x="101" y="98"/>
                  </a:lnTo>
                  <a:lnTo>
                    <a:pt x="101" y="98"/>
                  </a:lnTo>
                  <a:lnTo>
                    <a:pt x="101" y="98"/>
                  </a:lnTo>
                  <a:lnTo>
                    <a:pt x="101" y="98"/>
                  </a:lnTo>
                  <a:lnTo>
                    <a:pt x="101" y="100"/>
                  </a:lnTo>
                  <a:lnTo>
                    <a:pt x="101" y="100"/>
                  </a:lnTo>
                  <a:lnTo>
                    <a:pt x="101" y="100"/>
                  </a:lnTo>
                  <a:lnTo>
                    <a:pt x="101" y="100"/>
                  </a:lnTo>
                  <a:lnTo>
                    <a:pt x="101" y="100"/>
                  </a:lnTo>
                  <a:lnTo>
                    <a:pt x="101" y="100"/>
                  </a:lnTo>
                  <a:lnTo>
                    <a:pt x="101" y="100"/>
                  </a:lnTo>
                  <a:lnTo>
                    <a:pt x="101" y="100"/>
                  </a:lnTo>
                  <a:lnTo>
                    <a:pt x="101" y="100"/>
                  </a:lnTo>
                  <a:lnTo>
                    <a:pt x="99" y="100"/>
                  </a:lnTo>
                  <a:lnTo>
                    <a:pt x="99" y="102"/>
                  </a:lnTo>
                  <a:lnTo>
                    <a:pt x="99" y="102"/>
                  </a:lnTo>
                  <a:lnTo>
                    <a:pt x="101" y="103"/>
                  </a:lnTo>
                  <a:lnTo>
                    <a:pt x="101" y="103"/>
                  </a:lnTo>
                  <a:lnTo>
                    <a:pt x="101" y="103"/>
                  </a:lnTo>
                  <a:lnTo>
                    <a:pt x="103" y="105"/>
                  </a:lnTo>
                  <a:lnTo>
                    <a:pt x="103" y="105"/>
                  </a:lnTo>
                  <a:lnTo>
                    <a:pt x="105" y="107"/>
                  </a:lnTo>
                  <a:lnTo>
                    <a:pt x="105" y="107"/>
                  </a:lnTo>
                  <a:lnTo>
                    <a:pt x="105" y="107"/>
                  </a:lnTo>
                  <a:lnTo>
                    <a:pt x="109" y="105"/>
                  </a:lnTo>
                  <a:lnTo>
                    <a:pt x="109" y="103"/>
                  </a:lnTo>
                  <a:lnTo>
                    <a:pt x="109" y="105"/>
                  </a:lnTo>
                  <a:lnTo>
                    <a:pt x="109" y="105"/>
                  </a:lnTo>
                  <a:lnTo>
                    <a:pt x="111" y="105"/>
                  </a:lnTo>
                  <a:lnTo>
                    <a:pt x="111" y="107"/>
                  </a:lnTo>
                  <a:lnTo>
                    <a:pt x="111" y="107"/>
                  </a:lnTo>
                  <a:lnTo>
                    <a:pt x="113" y="109"/>
                  </a:lnTo>
                  <a:lnTo>
                    <a:pt x="115" y="113"/>
                  </a:lnTo>
                  <a:lnTo>
                    <a:pt x="115" y="113"/>
                  </a:lnTo>
                  <a:lnTo>
                    <a:pt x="115" y="113"/>
                  </a:lnTo>
                  <a:lnTo>
                    <a:pt x="115" y="113"/>
                  </a:lnTo>
                  <a:lnTo>
                    <a:pt x="115" y="113"/>
                  </a:lnTo>
                  <a:lnTo>
                    <a:pt x="115" y="113"/>
                  </a:lnTo>
                  <a:lnTo>
                    <a:pt x="115" y="113"/>
                  </a:lnTo>
                  <a:lnTo>
                    <a:pt x="117" y="113"/>
                  </a:lnTo>
                  <a:lnTo>
                    <a:pt x="117" y="115"/>
                  </a:lnTo>
                  <a:lnTo>
                    <a:pt x="117" y="115"/>
                  </a:lnTo>
                  <a:lnTo>
                    <a:pt x="117" y="113"/>
                  </a:lnTo>
                  <a:lnTo>
                    <a:pt x="120" y="113"/>
                  </a:lnTo>
                  <a:lnTo>
                    <a:pt x="120" y="113"/>
                  </a:lnTo>
                  <a:lnTo>
                    <a:pt x="122" y="113"/>
                  </a:lnTo>
                  <a:lnTo>
                    <a:pt x="122" y="113"/>
                  </a:lnTo>
                  <a:lnTo>
                    <a:pt x="122" y="115"/>
                  </a:lnTo>
                  <a:lnTo>
                    <a:pt x="117" y="128"/>
                  </a:lnTo>
                  <a:lnTo>
                    <a:pt x="115" y="126"/>
                  </a:lnTo>
                  <a:lnTo>
                    <a:pt x="113" y="126"/>
                  </a:lnTo>
                  <a:lnTo>
                    <a:pt x="109" y="126"/>
                  </a:lnTo>
                  <a:lnTo>
                    <a:pt x="107" y="125"/>
                  </a:lnTo>
                  <a:lnTo>
                    <a:pt x="105" y="125"/>
                  </a:lnTo>
                  <a:lnTo>
                    <a:pt x="105" y="125"/>
                  </a:lnTo>
                  <a:lnTo>
                    <a:pt x="101" y="125"/>
                  </a:lnTo>
                  <a:lnTo>
                    <a:pt x="101" y="123"/>
                  </a:lnTo>
                  <a:lnTo>
                    <a:pt x="99" y="123"/>
                  </a:lnTo>
                  <a:lnTo>
                    <a:pt x="99" y="123"/>
                  </a:lnTo>
                  <a:lnTo>
                    <a:pt x="97" y="123"/>
                  </a:lnTo>
                  <a:lnTo>
                    <a:pt x="96" y="123"/>
                  </a:lnTo>
                  <a:lnTo>
                    <a:pt x="94" y="123"/>
                  </a:lnTo>
                  <a:lnTo>
                    <a:pt x="92" y="121"/>
                  </a:lnTo>
                  <a:lnTo>
                    <a:pt x="90" y="121"/>
                  </a:lnTo>
                  <a:lnTo>
                    <a:pt x="90" y="121"/>
                  </a:lnTo>
                  <a:lnTo>
                    <a:pt x="88" y="121"/>
                  </a:lnTo>
                  <a:lnTo>
                    <a:pt x="84" y="119"/>
                  </a:lnTo>
                  <a:lnTo>
                    <a:pt x="82" y="119"/>
                  </a:lnTo>
                  <a:lnTo>
                    <a:pt x="80" y="117"/>
                  </a:lnTo>
                  <a:lnTo>
                    <a:pt x="76" y="117"/>
                  </a:lnTo>
                  <a:lnTo>
                    <a:pt x="71" y="111"/>
                  </a:lnTo>
                  <a:lnTo>
                    <a:pt x="71" y="109"/>
                  </a:lnTo>
                  <a:lnTo>
                    <a:pt x="69" y="109"/>
                  </a:lnTo>
                  <a:lnTo>
                    <a:pt x="69" y="107"/>
                  </a:lnTo>
                  <a:lnTo>
                    <a:pt x="69" y="107"/>
                  </a:lnTo>
                  <a:lnTo>
                    <a:pt x="69" y="105"/>
                  </a:lnTo>
                  <a:lnTo>
                    <a:pt x="67" y="103"/>
                  </a:lnTo>
                  <a:lnTo>
                    <a:pt x="63" y="103"/>
                  </a:lnTo>
                  <a:lnTo>
                    <a:pt x="61" y="102"/>
                  </a:lnTo>
                  <a:lnTo>
                    <a:pt x="61" y="102"/>
                  </a:lnTo>
                  <a:lnTo>
                    <a:pt x="55" y="100"/>
                  </a:lnTo>
                  <a:lnTo>
                    <a:pt x="53" y="100"/>
                  </a:lnTo>
                  <a:lnTo>
                    <a:pt x="53" y="98"/>
                  </a:lnTo>
                  <a:lnTo>
                    <a:pt x="51" y="98"/>
                  </a:lnTo>
                  <a:lnTo>
                    <a:pt x="51" y="98"/>
                  </a:lnTo>
                  <a:lnTo>
                    <a:pt x="49" y="98"/>
                  </a:lnTo>
                  <a:lnTo>
                    <a:pt x="48" y="98"/>
                  </a:lnTo>
                  <a:lnTo>
                    <a:pt x="48" y="96"/>
                  </a:lnTo>
                  <a:lnTo>
                    <a:pt x="46" y="96"/>
                  </a:lnTo>
                  <a:lnTo>
                    <a:pt x="46" y="96"/>
                  </a:lnTo>
                  <a:lnTo>
                    <a:pt x="44" y="96"/>
                  </a:lnTo>
                  <a:lnTo>
                    <a:pt x="44" y="96"/>
                  </a:lnTo>
                  <a:lnTo>
                    <a:pt x="40" y="96"/>
                  </a:lnTo>
                  <a:lnTo>
                    <a:pt x="40" y="94"/>
                  </a:lnTo>
                  <a:lnTo>
                    <a:pt x="38" y="94"/>
                  </a:lnTo>
                  <a:lnTo>
                    <a:pt x="34" y="92"/>
                  </a:lnTo>
                  <a:lnTo>
                    <a:pt x="28" y="88"/>
                  </a:lnTo>
                  <a:lnTo>
                    <a:pt x="28" y="88"/>
                  </a:lnTo>
                  <a:lnTo>
                    <a:pt x="26" y="84"/>
                  </a:lnTo>
                  <a:lnTo>
                    <a:pt x="21" y="82"/>
                  </a:lnTo>
                  <a:lnTo>
                    <a:pt x="21" y="82"/>
                  </a:lnTo>
                  <a:lnTo>
                    <a:pt x="19" y="82"/>
                  </a:lnTo>
                  <a:lnTo>
                    <a:pt x="17" y="82"/>
                  </a:lnTo>
                  <a:lnTo>
                    <a:pt x="17" y="82"/>
                  </a:lnTo>
                  <a:lnTo>
                    <a:pt x="15" y="80"/>
                  </a:lnTo>
                  <a:lnTo>
                    <a:pt x="9" y="77"/>
                  </a:lnTo>
                  <a:lnTo>
                    <a:pt x="9" y="75"/>
                  </a:lnTo>
                  <a:lnTo>
                    <a:pt x="9" y="73"/>
                  </a:lnTo>
                  <a:lnTo>
                    <a:pt x="5" y="73"/>
                  </a:lnTo>
                  <a:lnTo>
                    <a:pt x="5" y="71"/>
                  </a:lnTo>
                  <a:lnTo>
                    <a:pt x="0" y="69"/>
                  </a:lnTo>
                  <a:lnTo>
                    <a:pt x="0" y="67"/>
                  </a:lnTo>
                  <a:lnTo>
                    <a:pt x="0" y="65"/>
                  </a:lnTo>
                  <a:lnTo>
                    <a:pt x="0" y="65"/>
                  </a:lnTo>
                  <a:lnTo>
                    <a:pt x="0" y="63"/>
                  </a:lnTo>
                  <a:lnTo>
                    <a:pt x="0" y="63"/>
                  </a:lnTo>
                  <a:lnTo>
                    <a:pt x="0" y="61"/>
                  </a:lnTo>
                  <a:lnTo>
                    <a:pt x="1" y="61"/>
                  </a:lnTo>
                  <a:lnTo>
                    <a:pt x="3" y="61"/>
                  </a:lnTo>
                  <a:lnTo>
                    <a:pt x="5" y="59"/>
                  </a:lnTo>
                  <a:lnTo>
                    <a:pt x="5" y="57"/>
                  </a:lnTo>
                  <a:lnTo>
                    <a:pt x="7" y="55"/>
                  </a:lnTo>
                  <a:lnTo>
                    <a:pt x="7" y="55"/>
                  </a:lnTo>
                  <a:lnTo>
                    <a:pt x="9" y="57"/>
                  </a:lnTo>
                  <a:lnTo>
                    <a:pt x="9" y="57"/>
                  </a:lnTo>
                  <a:lnTo>
                    <a:pt x="7" y="59"/>
                  </a:lnTo>
                  <a:lnTo>
                    <a:pt x="7" y="61"/>
                  </a:lnTo>
                  <a:lnTo>
                    <a:pt x="7" y="63"/>
                  </a:lnTo>
                  <a:lnTo>
                    <a:pt x="9" y="61"/>
                  </a:lnTo>
                  <a:lnTo>
                    <a:pt x="9" y="63"/>
                  </a:lnTo>
                  <a:lnTo>
                    <a:pt x="9" y="63"/>
                  </a:lnTo>
                  <a:lnTo>
                    <a:pt x="11" y="65"/>
                  </a:lnTo>
                  <a:lnTo>
                    <a:pt x="13" y="65"/>
                  </a:lnTo>
                  <a:lnTo>
                    <a:pt x="13" y="69"/>
                  </a:lnTo>
                  <a:lnTo>
                    <a:pt x="13" y="69"/>
                  </a:lnTo>
                  <a:lnTo>
                    <a:pt x="15" y="71"/>
                  </a:lnTo>
                  <a:lnTo>
                    <a:pt x="15" y="71"/>
                  </a:lnTo>
                  <a:lnTo>
                    <a:pt x="15" y="73"/>
                  </a:lnTo>
                  <a:lnTo>
                    <a:pt x="15" y="73"/>
                  </a:lnTo>
                  <a:lnTo>
                    <a:pt x="17" y="71"/>
                  </a:lnTo>
                  <a:lnTo>
                    <a:pt x="19" y="73"/>
                  </a:lnTo>
                  <a:lnTo>
                    <a:pt x="21" y="73"/>
                  </a:lnTo>
                  <a:lnTo>
                    <a:pt x="19" y="75"/>
                  </a:lnTo>
                  <a:lnTo>
                    <a:pt x="21" y="77"/>
                  </a:lnTo>
                  <a:lnTo>
                    <a:pt x="21" y="75"/>
                  </a:lnTo>
                  <a:lnTo>
                    <a:pt x="21" y="75"/>
                  </a:lnTo>
                  <a:lnTo>
                    <a:pt x="23" y="73"/>
                  </a:lnTo>
                  <a:lnTo>
                    <a:pt x="23" y="71"/>
                  </a:lnTo>
                  <a:lnTo>
                    <a:pt x="23" y="71"/>
                  </a:lnTo>
                  <a:lnTo>
                    <a:pt x="21" y="71"/>
                  </a:lnTo>
                  <a:lnTo>
                    <a:pt x="21" y="71"/>
                  </a:lnTo>
                  <a:lnTo>
                    <a:pt x="19" y="71"/>
                  </a:lnTo>
                  <a:lnTo>
                    <a:pt x="15" y="67"/>
                  </a:lnTo>
                  <a:lnTo>
                    <a:pt x="15" y="65"/>
                  </a:lnTo>
                  <a:lnTo>
                    <a:pt x="13" y="63"/>
                  </a:lnTo>
                  <a:lnTo>
                    <a:pt x="13" y="61"/>
                  </a:lnTo>
                  <a:lnTo>
                    <a:pt x="13" y="59"/>
                  </a:lnTo>
                  <a:lnTo>
                    <a:pt x="13" y="59"/>
                  </a:lnTo>
                  <a:lnTo>
                    <a:pt x="11" y="61"/>
                  </a:lnTo>
                  <a:lnTo>
                    <a:pt x="9" y="61"/>
                  </a:lnTo>
                  <a:lnTo>
                    <a:pt x="9" y="59"/>
                  </a:lnTo>
                  <a:lnTo>
                    <a:pt x="9" y="59"/>
                  </a:lnTo>
                  <a:lnTo>
                    <a:pt x="9" y="59"/>
                  </a:lnTo>
                  <a:lnTo>
                    <a:pt x="9" y="55"/>
                  </a:lnTo>
                  <a:lnTo>
                    <a:pt x="9" y="54"/>
                  </a:lnTo>
                  <a:lnTo>
                    <a:pt x="11" y="52"/>
                  </a:lnTo>
                  <a:lnTo>
                    <a:pt x="11" y="50"/>
                  </a:lnTo>
                  <a:lnTo>
                    <a:pt x="15" y="46"/>
                  </a:lnTo>
                  <a:lnTo>
                    <a:pt x="15" y="44"/>
                  </a:lnTo>
                  <a:lnTo>
                    <a:pt x="13" y="44"/>
                  </a:lnTo>
                  <a:lnTo>
                    <a:pt x="13" y="42"/>
                  </a:lnTo>
                  <a:lnTo>
                    <a:pt x="15" y="42"/>
                  </a:lnTo>
                  <a:lnTo>
                    <a:pt x="15" y="40"/>
                  </a:lnTo>
                  <a:lnTo>
                    <a:pt x="15" y="40"/>
                  </a:lnTo>
                  <a:lnTo>
                    <a:pt x="15" y="40"/>
                  </a:lnTo>
                  <a:lnTo>
                    <a:pt x="15" y="40"/>
                  </a:lnTo>
                  <a:lnTo>
                    <a:pt x="11" y="42"/>
                  </a:lnTo>
                  <a:lnTo>
                    <a:pt x="9" y="42"/>
                  </a:lnTo>
                  <a:lnTo>
                    <a:pt x="9" y="40"/>
                  </a:lnTo>
                  <a:lnTo>
                    <a:pt x="15" y="38"/>
                  </a:lnTo>
                  <a:lnTo>
                    <a:pt x="15" y="36"/>
                  </a:lnTo>
                  <a:lnTo>
                    <a:pt x="15" y="36"/>
                  </a:lnTo>
                  <a:lnTo>
                    <a:pt x="15" y="34"/>
                  </a:lnTo>
                  <a:lnTo>
                    <a:pt x="13" y="32"/>
                  </a:lnTo>
                  <a:lnTo>
                    <a:pt x="11" y="30"/>
                  </a:lnTo>
                  <a:lnTo>
                    <a:pt x="9" y="27"/>
                  </a:lnTo>
                  <a:lnTo>
                    <a:pt x="11" y="25"/>
                  </a:lnTo>
                  <a:lnTo>
                    <a:pt x="13" y="25"/>
                  </a:lnTo>
                  <a:lnTo>
                    <a:pt x="17" y="27"/>
                  </a:lnTo>
                  <a:lnTo>
                    <a:pt x="17" y="27"/>
                  </a:lnTo>
                  <a:lnTo>
                    <a:pt x="15" y="25"/>
                  </a:lnTo>
                  <a:lnTo>
                    <a:pt x="17" y="21"/>
                  </a:lnTo>
                  <a:lnTo>
                    <a:pt x="17" y="19"/>
                  </a:lnTo>
                  <a:lnTo>
                    <a:pt x="19" y="19"/>
                  </a:lnTo>
                  <a:lnTo>
                    <a:pt x="19" y="17"/>
                  </a:lnTo>
                  <a:lnTo>
                    <a:pt x="21" y="15"/>
                  </a:lnTo>
                  <a:lnTo>
                    <a:pt x="23" y="15"/>
                  </a:lnTo>
                  <a:lnTo>
                    <a:pt x="23" y="15"/>
                  </a:lnTo>
                  <a:lnTo>
                    <a:pt x="28" y="15"/>
                  </a:lnTo>
                  <a:lnTo>
                    <a:pt x="30" y="15"/>
                  </a:lnTo>
                  <a:lnTo>
                    <a:pt x="30" y="15"/>
                  </a:lnTo>
                  <a:lnTo>
                    <a:pt x="32" y="15"/>
                  </a:lnTo>
                  <a:lnTo>
                    <a:pt x="32" y="15"/>
                  </a:lnTo>
                  <a:lnTo>
                    <a:pt x="34" y="13"/>
                  </a:lnTo>
                  <a:lnTo>
                    <a:pt x="34" y="13"/>
                  </a:lnTo>
                  <a:lnTo>
                    <a:pt x="36" y="13"/>
                  </a:lnTo>
                  <a:lnTo>
                    <a:pt x="36" y="13"/>
                  </a:lnTo>
                  <a:lnTo>
                    <a:pt x="38" y="13"/>
                  </a:lnTo>
                  <a:lnTo>
                    <a:pt x="38" y="13"/>
                  </a:lnTo>
                  <a:lnTo>
                    <a:pt x="38" y="13"/>
                  </a:lnTo>
                  <a:lnTo>
                    <a:pt x="38" y="13"/>
                  </a:lnTo>
                  <a:lnTo>
                    <a:pt x="40" y="13"/>
                  </a:lnTo>
                  <a:lnTo>
                    <a:pt x="40" y="13"/>
                  </a:lnTo>
                  <a:lnTo>
                    <a:pt x="42" y="13"/>
                  </a:lnTo>
                  <a:lnTo>
                    <a:pt x="42" y="11"/>
                  </a:lnTo>
                  <a:lnTo>
                    <a:pt x="44" y="11"/>
                  </a:lnTo>
                  <a:lnTo>
                    <a:pt x="46" y="11"/>
                  </a:lnTo>
                  <a:lnTo>
                    <a:pt x="46" y="11"/>
                  </a:lnTo>
                  <a:lnTo>
                    <a:pt x="48" y="6"/>
                  </a:lnTo>
                  <a:lnTo>
                    <a:pt x="49" y="4"/>
                  </a:lnTo>
                  <a:lnTo>
                    <a:pt x="49" y="2"/>
                  </a:lnTo>
                  <a:lnTo>
                    <a:pt x="51" y="0"/>
                  </a:lnTo>
                  <a:lnTo>
                    <a:pt x="53" y="0"/>
                  </a:lnTo>
                  <a:lnTo>
                    <a:pt x="53" y="0"/>
                  </a:lnTo>
                  <a:lnTo>
                    <a:pt x="55" y="0"/>
                  </a:lnTo>
                  <a:lnTo>
                    <a:pt x="55" y="0"/>
                  </a:lnTo>
                  <a:lnTo>
                    <a:pt x="59" y="2"/>
                  </a:lnTo>
                  <a:lnTo>
                    <a:pt x="59" y="2"/>
                  </a:lnTo>
                  <a:lnTo>
                    <a:pt x="59" y="2"/>
                  </a:lnTo>
                  <a:lnTo>
                    <a:pt x="59" y="2"/>
                  </a:lnTo>
                  <a:lnTo>
                    <a:pt x="59" y="4"/>
                  </a:lnTo>
                  <a:lnTo>
                    <a:pt x="59" y="6"/>
                  </a:lnTo>
                  <a:lnTo>
                    <a:pt x="59" y="6"/>
                  </a:lnTo>
                  <a:close/>
                </a:path>
              </a:pathLst>
            </a:custGeom>
            <a:solidFill>
              <a:schemeClr val="accent5"/>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8019A6FB-5C20-9114-4048-F5ED560A577F}"/>
                </a:ext>
              </a:extLst>
            </p:cNvPr>
            <p:cNvSpPr>
              <a:spLocks/>
            </p:cNvSpPr>
            <p:nvPr/>
          </p:nvSpPr>
          <p:spPr bwMode="auto">
            <a:xfrm>
              <a:off x="1893" y="950"/>
              <a:ext cx="1467" cy="1734"/>
            </a:xfrm>
            <a:custGeom>
              <a:avLst/>
              <a:gdLst>
                <a:gd name="T0" fmla="*/ 616 w 1467"/>
                <a:gd name="T1" fmla="*/ 75 h 1734"/>
                <a:gd name="T2" fmla="*/ 666 w 1467"/>
                <a:gd name="T3" fmla="*/ 121 h 1734"/>
                <a:gd name="T4" fmla="*/ 691 w 1467"/>
                <a:gd name="T5" fmla="*/ 200 h 1734"/>
                <a:gd name="T6" fmla="*/ 726 w 1467"/>
                <a:gd name="T7" fmla="*/ 296 h 1734"/>
                <a:gd name="T8" fmla="*/ 749 w 1467"/>
                <a:gd name="T9" fmla="*/ 363 h 1734"/>
                <a:gd name="T10" fmla="*/ 776 w 1467"/>
                <a:gd name="T11" fmla="*/ 482 h 1734"/>
                <a:gd name="T12" fmla="*/ 780 w 1467"/>
                <a:gd name="T13" fmla="*/ 607 h 1734"/>
                <a:gd name="T14" fmla="*/ 720 w 1467"/>
                <a:gd name="T15" fmla="*/ 715 h 1734"/>
                <a:gd name="T16" fmla="*/ 758 w 1467"/>
                <a:gd name="T17" fmla="*/ 741 h 1734"/>
                <a:gd name="T18" fmla="*/ 841 w 1467"/>
                <a:gd name="T19" fmla="*/ 751 h 1734"/>
                <a:gd name="T20" fmla="*/ 924 w 1467"/>
                <a:gd name="T21" fmla="*/ 814 h 1734"/>
                <a:gd name="T22" fmla="*/ 995 w 1467"/>
                <a:gd name="T23" fmla="*/ 837 h 1734"/>
                <a:gd name="T24" fmla="*/ 1089 w 1467"/>
                <a:gd name="T25" fmla="*/ 824 h 1734"/>
                <a:gd name="T26" fmla="*/ 1144 w 1467"/>
                <a:gd name="T27" fmla="*/ 732 h 1734"/>
                <a:gd name="T28" fmla="*/ 1187 w 1467"/>
                <a:gd name="T29" fmla="*/ 628 h 1734"/>
                <a:gd name="T30" fmla="*/ 1294 w 1467"/>
                <a:gd name="T31" fmla="*/ 571 h 1734"/>
                <a:gd name="T32" fmla="*/ 1390 w 1467"/>
                <a:gd name="T33" fmla="*/ 732 h 1734"/>
                <a:gd name="T34" fmla="*/ 1429 w 1467"/>
                <a:gd name="T35" fmla="*/ 853 h 1734"/>
                <a:gd name="T36" fmla="*/ 1457 w 1467"/>
                <a:gd name="T37" fmla="*/ 964 h 1734"/>
                <a:gd name="T38" fmla="*/ 1444 w 1467"/>
                <a:gd name="T39" fmla="*/ 1074 h 1734"/>
                <a:gd name="T40" fmla="*/ 1400 w 1467"/>
                <a:gd name="T41" fmla="*/ 1170 h 1734"/>
                <a:gd name="T42" fmla="*/ 1323 w 1467"/>
                <a:gd name="T43" fmla="*/ 1235 h 1734"/>
                <a:gd name="T44" fmla="*/ 1260 w 1467"/>
                <a:gd name="T45" fmla="*/ 1300 h 1734"/>
                <a:gd name="T46" fmla="*/ 1196 w 1467"/>
                <a:gd name="T47" fmla="*/ 1434 h 1734"/>
                <a:gd name="T48" fmla="*/ 1116 w 1467"/>
                <a:gd name="T49" fmla="*/ 1515 h 1734"/>
                <a:gd name="T50" fmla="*/ 1058 w 1467"/>
                <a:gd name="T51" fmla="*/ 1611 h 1734"/>
                <a:gd name="T52" fmla="*/ 1058 w 1467"/>
                <a:gd name="T53" fmla="*/ 1671 h 1734"/>
                <a:gd name="T54" fmla="*/ 1023 w 1467"/>
                <a:gd name="T55" fmla="*/ 1726 h 1734"/>
                <a:gd name="T56" fmla="*/ 956 w 1467"/>
                <a:gd name="T57" fmla="*/ 1626 h 1734"/>
                <a:gd name="T58" fmla="*/ 912 w 1467"/>
                <a:gd name="T59" fmla="*/ 1484 h 1734"/>
                <a:gd name="T60" fmla="*/ 906 w 1467"/>
                <a:gd name="T61" fmla="*/ 1306 h 1734"/>
                <a:gd name="T62" fmla="*/ 866 w 1467"/>
                <a:gd name="T63" fmla="*/ 1231 h 1734"/>
                <a:gd name="T64" fmla="*/ 803 w 1467"/>
                <a:gd name="T65" fmla="*/ 1233 h 1734"/>
                <a:gd name="T66" fmla="*/ 733 w 1467"/>
                <a:gd name="T67" fmla="*/ 1292 h 1734"/>
                <a:gd name="T68" fmla="*/ 691 w 1467"/>
                <a:gd name="T69" fmla="*/ 1315 h 1734"/>
                <a:gd name="T70" fmla="*/ 616 w 1467"/>
                <a:gd name="T71" fmla="*/ 1346 h 1734"/>
                <a:gd name="T72" fmla="*/ 603 w 1467"/>
                <a:gd name="T73" fmla="*/ 1315 h 1734"/>
                <a:gd name="T74" fmla="*/ 626 w 1467"/>
                <a:gd name="T75" fmla="*/ 1223 h 1734"/>
                <a:gd name="T76" fmla="*/ 566 w 1467"/>
                <a:gd name="T77" fmla="*/ 1193 h 1734"/>
                <a:gd name="T78" fmla="*/ 461 w 1467"/>
                <a:gd name="T79" fmla="*/ 1227 h 1734"/>
                <a:gd name="T80" fmla="*/ 349 w 1467"/>
                <a:gd name="T81" fmla="*/ 1191 h 1734"/>
                <a:gd name="T82" fmla="*/ 271 w 1467"/>
                <a:gd name="T83" fmla="*/ 1181 h 1734"/>
                <a:gd name="T84" fmla="*/ 263 w 1467"/>
                <a:gd name="T85" fmla="*/ 1066 h 1734"/>
                <a:gd name="T86" fmla="*/ 79 w 1467"/>
                <a:gd name="T87" fmla="*/ 1118 h 1734"/>
                <a:gd name="T88" fmla="*/ 169 w 1467"/>
                <a:gd name="T89" fmla="*/ 999 h 1734"/>
                <a:gd name="T90" fmla="*/ 303 w 1467"/>
                <a:gd name="T91" fmla="*/ 928 h 1734"/>
                <a:gd name="T92" fmla="*/ 347 w 1467"/>
                <a:gd name="T93" fmla="*/ 941 h 1734"/>
                <a:gd name="T94" fmla="*/ 447 w 1467"/>
                <a:gd name="T95" fmla="*/ 889 h 1734"/>
                <a:gd name="T96" fmla="*/ 528 w 1467"/>
                <a:gd name="T97" fmla="*/ 826 h 1734"/>
                <a:gd name="T98" fmla="*/ 553 w 1467"/>
                <a:gd name="T99" fmla="*/ 759 h 1734"/>
                <a:gd name="T100" fmla="*/ 566 w 1467"/>
                <a:gd name="T101" fmla="*/ 699 h 1734"/>
                <a:gd name="T102" fmla="*/ 557 w 1467"/>
                <a:gd name="T103" fmla="*/ 586 h 1734"/>
                <a:gd name="T104" fmla="*/ 353 w 1467"/>
                <a:gd name="T105" fmla="*/ 523 h 1734"/>
                <a:gd name="T106" fmla="*/ 234 w 1467"/>
                <a:gd name="T107" fmla="*/ 459 h 1734"/>
                <a:gd name="T108" fmla="*/ 190 w 1467"/>
                <a:gd name="T109" fmla="*/ 382 h 1734"/>
                <a:gd name="T110" fmla="*/ 38 w 1467"/>
                <a:gd name="T111" fmla="*/ 390 h 1734"/>
                <a:gd name="T112" fmla="*/ 138 w 1467"/>
                <a:gd name="T113" fmla="*/ 256 h 1734"/>
                <a:gd name="T114" fmla="*/ 200 w 1467"/>
                <a:gd name="T115" fmla="*/ 121 h 1734"/>
                <a:gd name="T116" fmla="*/ 242 w 1467"/>
                <a:gd name="T117" fmla="*/ 58 h 1734"/>
                <a:gd name="T118" fmla="*/ 347 w 1467"/>
                <a:gd name="T119" fmla="*/ 48 h 1734"/>
                <a:gd name="T120" fmla="*/ 420 w 1467"/>
                <a:gd name="T121" fmla="*/ 54 h 1734"/>
                <a:gd name="T122" fmla="*/ 520 w 1467"/>
                <a:gd name="T123" fmla="*/ 16 h 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7" h="1734">
                  <a:moveTo>
                    <a:pt x="547" y="50"/>
                  </a:moveTo>
                  <a:lnTo>
                    <a:pt x="547" y="54"/>
                  </a:lnTo>
                  <a:lnTo>
                    <a:pt x="549" y="56"/>
                  </a:lnTo>
                  <a:lnTo>
                    <a:pt x="551" y="60"/>
                  </a:lnTo>
                  <a:lnTo>
                    <a:pt x="553" y="62"/>
                  </a:lnTo>
                  <a:lnTo>
                    <a:pt x="555" y="64"/>
                  </a:lnTo>
                  <a:lnTo>
                    <a:pt x="555" y="68"/>
                  </a:lnTo>
                  <a:lnTo>
                    <a:pt x="557" y="69"/>
                  </a:lnTo>
                  <a:lnTo>
                    <a:pt x="559" y="73"/>
                  </a:lnTo>
                  <a:lnTo>
                    <a:pt x="559" y="77"/>
                  </a:lnTo>
                  <a:lnTo>
                    <a:pt x="561" y="81"/>
                  </a:lnTo>
                  <a:lnTo>
                    <a:pt x="561" y="83"/>
                  </a:lnTo>
                  <a:lnTo>
                    <a:pt x="563" y="87"/>
                  </a:lnTo>
                  <a:lnTo>
                    <a:pt x="566" y="87"/>
                  </a:lnTo>
                  <a:lnTo>
                    <a:pt x="570" y="85"/>
                  </a:lnTo>
                  <a:lnTo>
                    <a:pt x="570" y="83"/>
                  </a:lnTo>
                  <a:lnTo>
                    <a:pt x="570" y="77"/>
                  </a:lnTo>
                  <a:lnTo>
                    <a:pt x="570" y="73"/>
                  </a:lnTo>
                  <a:lnTo>
                    <a:pt x="570" y="69"/>
                  </a:lnTo>
                  <a:lnTo>
                    <a:pt x="570" y="66"/>
                  </a:lnTo>
                  <a:lnTo>
                    <a:pt x="570" y="60"/>
                  </a:lnTo>
                  <a:lnTo>
                    <a:pt x="572" y="58"/>
                  </a:lnTo>
                  <a:lnTo>
                    <a:pt x="572" y="54"/>
                  </a:lnTo>
                  <a:lnTo>
                    <a:pt x="574" y="52"/>
                  </a:lnTo>
                  <a:lnTo>
                    <a:pt x="578" y="50"/>
                  </a:lnTo>
                  <a:lnTo>
                    <a:pt x="582" y="48"/>
                  </a:lnTo>
                  <a:lnTo>
                    <a:pt x="586" y="48"/>
                  </a:lnTo>
                  <a:lnTo>
                    <a:pt x="588" y="50"/>
                  </a:lnTo>
                  <a:lnTo>
                    <a:pt x="591" y="50"/>
                  </a:lnTo>
                  <a:lnTo>
                    <a:pt x="595" y="50"/>
                  </a:lnTo>
                  <a:lnTo>
                    <a:pt x="597" y="52"/>
                  </a:lnTo>
                  <a:lnTo>
                    <a:pt x="599" y="54"/>
                  </a:lnTo>
                  <a:lnTo>
                    <a:pt x="601" y="58"/>
                  </a:lnTo>
                  <a:lnTo>
                    <a:pt x="603" y="60"/>
                  </a:lnTo>
                  <a:lnTo>
                    <a:pt x="607" y="62"/>
                  </a:lnTo>
                  <a:lnTo>
                    <a:pt x="609" y="62"/>
                  </a:lnTo>
                  <a:lnTo>
                    <a:pt x="612" y="64"/>
                  </a:lnTo>
                  <a:lnTo>
                    <a:pt x="614" y="66"/>
                  </a:lnTo>
                  <a:lnTo>
                    <a:pt x="614" y="69"/>
                  </a:lnTo>
                  <a:lnTo>
                    <a:pt x="616" y="71"/>
                  </a:lnTo>
                  <a:lnTo>
                    <a:pt x="616" y="75"/>
                  </a:lnTo>
                  <a:lnTo>
                    <a:pt x="616" y="79"/>
                  </a:lnTo>
                  <a:lnTo>
                    <a:pt x="614" y="83"/>
                  </a:lnTo>
                  <a:lnTo>
                    <a:pt x="611" y="85"/>
                  </a:lnTo>
                  <a:lnTo>
                    <a:pt x="611" y="87"/>
                  </a:lnTo>
                  <a:lnTo>
                    <a:pt x="611" y="91"/>
                  </a:lnTo>
                  <a:lnTo>
                    <a:pt x="609" y="94"/>
                  </a:lnTo>
                  <a:lnTo>
                    <a:pt x="605" y="94"/>
                  </a:lnTo>
                  <a:lnTo>
                    <a:pt x="601" y="96"/>
                  </a:lnTo>
                  <a:lnTo>
                    <a:pt x="599" y="96"/>
                  </a:lnTo>
                  <a:lnTo>
                    <a:pt x="595" y="98"/>
                  </a:lnTo>
                  <a:lnTo>
                    <a:pt x="593" y="100"/>
                  </a:lnTo>
                  <a:lnTo>
                    <a:pt x="593" y="102"/>
                  </a:lnTo>
                  <a:lnTo>
                    <a:pt x="593" y="106"/>
                  </a:lnTo>
                  <a:lnTo>
                    <a:pt x="593" y="110"/>
                  </a:lnTo>
                  <a:lnTo>
                    <a:pt x="595" y="114"/>
                  </a:lnTo>
                  <a:lnTo>
                    <a:pt x="599" y="114"/>
                  </a:lnTo>
                  <a:lnTo>
                    <a:pt x="603" y="114"/>
                  </a:lnTo>
                  <a:lnTo>
                    <a:pt x="607" y="112"/>
                  </a:lnTo>
                  <a:lnTo>
                    <a:pt x="611" y="112"/>
                  </a:lnTo>
                  <a:lnTo>
                    <a:pt x="612" y="110"/>
                  </a:lnTo>
                  <a:lnTo>
                    <a:pt x="616" y="108"/>
                  </a:lnTo>
                  <a:lnTo>
                    <a:pt x="618" y="110"/>
                  </a:lnTo>
                  <a:lnTo>
                    <a:pt x="622" y="110"/>
                  </a:lnTo>
                  <a:lnTo>
                    <a:pt x="626" y="110"/>
                  </a:lnTo>
                  <a:lnTo>
                    <a:pt x="630" y="110"/>
                  </a:lnTo>
                  <a:lnTo>
                    <a:pt x="634" y="108"/>
                  </a:lnTo>
                  <a:lnTo>
                    <a:pt x="636" y="106"/>
                  </a:lnTo>
                  <a:lnTo>
                    <a:pt x="639" y="104"/>
                  </a:lnTo>
                  <a:lnTo>
                    <a:pt x="639" y="102"/>
                  </a:lnTo>
                  <a:lnTo>
                    <a:pt x="641" y="100"/>
                  </a:lnTo>
                  <a:lnTo>
                    <a:pt x="645" y="98"/>
                  </a:lnTo>
                  <a:lnTo>
                    <a:pt x="649" y="100"/>
                  </a:lnTo>
                  <a:lnTo>
                    <a:pt x="651" y="102"/>
                  </a:lnTo>
                  <a:lnTo>
                    <a:pt x="653" y="104"/>
                  </a:lnTo>
                  <a:lnTo>
                    <a:pt x="653" y="108"/>
                  </a:lnTo>
                  <a:lnTo>
                    <a:pt x="655" y="110"/>
                  </a:lnTo>
                  <a:lnTo>
                    <a:pt x="657" y="114"/>
                  </a:lnTo>
                  <a:lnTo>
                    <a:pt x="659" y="116"/>
                  </a:lnTo>
                  <a:lnTo>
                    <a:pt x="660" y="117"/>
                  </a:lnTo>
                  <a:lnTo>
                    <a:pt x="664" y="119"/>
                  </a:lnTo>
                  <a:lnTo>
                    <a:pt x="666" y="121"/>
                  </a:lnTo>
                  <a:lnTo>
                    <a:pt x="668" y="123"/>
                  </a:lnTo>
                  <a:lnTo>
                    <a:pt x="672" y="123"/>
                  </a:lnTo>
                  <a:lnTo>
                    <a:pt x="676" y="125"/>
                  </a:lnTo>
                  <a:lnTo>
                    <a:pt x="680" y="125"/>
                  </a:lnTo>
                  <a:lnTo>
                    <a:pt x="684" y="125"/>
                  </a:lnTo>
                  <a:lnTo>
                    <a:pt x="687" y="125"/>
                  </a:lnTo>
                  <a:lnTo>
                    <a:pt x="691" y="127"/>
                  </a:lnTo>
                  <a:lnTo>
                    <a:pt x="693" y="129"/>
                  </a:lnTo>
                  <a:lnTo>
                    <a:pt x="695" y="131"/>
                  </a:lnTo>
                  <a:lnTo>
                    <a:pt x="697" y="133"/>
                  </a:lnTo>
                  <a:lnTo>
                    <a:pt x="699" y="135"/>
                  </a:lnTo>
                  <a:lnTo>
                    <a:pt x="701" y="139"/>
                  </a:lnTo>
                  <a:lnTo>
                    <a:pt x="705" y="139"/>
                  </a:lnTo>
                  <a:lnTo>
                    <a:pt x="707" y="141"/>
                  </a:lnTo>
                  <a:lnTo>
                    <a:pt x="705" y="142"/>
                  </a:lnTo>
                  <a:lnTo>
                    <a:pt x="701" y="144"/>
                  </a:lnTo>
                  <a:lnTo>
                    <a:pt x="699" y="144"/>
                  </a:lnTo>
                  <a:lnTo>
                    <a:pt x="697" y="146"/>
                  </a:lnTo>
                  <a:lnTo>
                    <a:pt x="693" y="148"/>
                  </a:lnTo>
                  <a:lnTo>
                    <a:pt x="691" y="150"/>
                  </a:lnTo>
                  <a:lnTo>
                    <a:pt x="689" y="152"/>
                  </a:lnTo>
                  <a:lnTo>
                    <a:pt x="685" y="154"/>
                  </a:lnTo>
                  <a:lnTo>
                    <a:pt x="684" y="156"/>
                  </a:lnTo>
                  <a:lnTo>
                    <a:pt x="682" y="160"/>
                  </a:lnTo>
                  <a:lnTo>
                    <a:pt x="685" y="160"/>
                  </a:lnTo>
                  <a:lnTo>
                    <a:pt x="687" y="164"/>
                  </a:lnTo>
                  <a:lnTo>
                    <a:pt x="689" y="165"/>
                  </a:lnTo>
                  <a:lnTo>
                    <a:pt x="691" y="169"/>
                  </a:lnTo>
                  <a:lnTo>
                    <a:pt x="693" y="171"/>
                  </a:lnTo>
                  <a:lnTo>
                    <a:pt x="693" y="175"/>
                  </a:lnTo>
                  <a:lnTo>
                    <a:pt x="691" y="177"/>
                  </a:lnTo>
                  <a:lnTo>
                    <a:pt x="691" y="181"/>
                  </a:lnTo>
                  <a:lnTo>
                    <a:pt x="693" y="183"/>
                  </a:lnTo>
                  <a:lnTo>
                    <a:pt x="697" y="185"/>
                  </a:lnTo>
                  <a:lnTo>
                    <a:pt x="699" y="187"/>
                  </a:lnTo>
                  <a:lnTo>
                    <a:pt x="701" y="189"/>
                  </a:lnTo>
                  <a:lnTo>
                    <a:pt x="701" y="192"/>
                  </a:lnTo>
                  <a:lnTo>
                    <a:pt x="699" y="194"/>
                  </a:lnTo>
                  <a:lnTo>
                    <a:pt x="697" y="196"/>
                  </a:lnTo>
                  <a:lnTo>
                    <a:pt x="693" y="198"/>
                  </a:lnTo>
                  <a:lnTo>
                    <a:pt x="691" y="200"/>
                  </a:lnTo>
                  <a:lnTo>
                    <a:pt x="689" y="200"/>
                  </a:lnTo>
                  <a:lnTo>
                    <a:pt x="687" y="202"/>
                  </a:lnTo>
                  <a:lnTo>
                    <a:pt x="685" y="206"/>
                  </a:lnTo>
                  <a:lnTo>
                    <a:pt x="687" y="210"/>
                  </a:lnTo>
                  <a:lnTo>
                    <a:pt x="691" y="210"/>
                  </a:lnTo>
                  <a:lnTo>
                    <a:pt x="693" y="213"/>
                  </a:lnTo>
                  <a:lnTo>
                    <a:pt x="693" y="217"/>
                  </a:lnTo>
                  <a:lnTo>
                    <a:pt x="693" y="221"/>
                  </a:lnTo>
                  <a:lnTo>
                    <a:pt x="691" y="225"/>
                  </a:lnTo>
                  <a:lnTo>
                    <a:pt x="689" y="227"/>
                  </a:lnTo>
                  <a:lnTo>
                    <a:pt x="687" y="229"/>
                  </a:lnTo>
                  <a:lnTo>
                    <a:pt x="685" y="233"/>
                  </a:lnTo>
                  <a:lnTo>
                    <a:pt x="685" y="235"/>
                  </a:lnTo>
                  <a:lnTo>
                    <a:pt x="684" y="237"/>
                  </a:lnTo>
                  <a:lnTo>
                    <a:pt x="684" y="238"/>
                  </a:lnTo>
                  <a:lnTo>
                    <a:pt x="684" y="242"/>
                  </a:lnTo>
                  <a:lnTo>
                    <a:pt x="685" y="246"/>
                  </a:lnTo>
                  <a:lnTo>
                    <a:pt x="689" y="246"/>
                  </a:lnTo>
                  <a:lnTo>
                    <a:pt x="693" y="248"/>
                  </a:lnTo>
                  <a:lnTo>
                    <a:pt x="695" y="246"/>
                  </a:lnTo>
                  <a:lnTo>
                    <a:pt x="697" y="246"/>
                  </a:lnTo>
                  <a:lnTo>
                    <a:pt x="699" y="248"/>
                  </a:lnTo>
                  <a:lnTo>
                    <a:pt x="703" y="248"/>
                  </a:lnTo>
                  <a:lnTo>
                    <a:pt x="705" y="252"/>
                  </a:lnTo>
                  <a:lnTo>
                    <a:pt x="707" y="252"/>
                  </a:lnTo>
                  <a:lnTo>
                    <a:pt x="710" y="252"/>
                  </a:lnTo>
                  <a:lnTo>
                    <a:pt x="712" y="250"/>
                  </a:lnTo>
                  <a:lnTo>
                    <a:pt x="716" y="250"/>
                  </a:lnTo>
                  <a:lnTo>
                    <a:pt x="718" y="252"/>
                  </a:lnTo>
                  <a:lnTo>
                    <a:pt x="720" y="256"/>
                  </a:lnTo>
                  <a:lnTo>
                    <a:pt x="720" y="260"/>
                  </a:lnTo>
                  <a:lnTo>
                    <a:pt x="720" y="263"/>
                  </a:lnTo>
                  <a:lnTo>
                    <a:pt x="720" y="267"/>
                  </a:lnTo>
                  <a:lnTo>
                    <a:pt x="720" y="271"/>
                  </a:lnTo>
                  <a:lnTo>
                    <a:pt x="720" y="275"/>
                  </a:lnTo>
                  <a:lnTo>
                    <a:pt x="722" y="279"/>
                  </a:lnTo>
                  <a:lnTo>
                    <a:pt x="724" y="281"/>
                  </a:lnTo>
                  <a:lnTo>
                    <a:pt x="724" y="285"/>
                  </a:lnTo>
                  <a:lnTo>
                    <a:pt x="726" y="288"/>
                  </a:lnTo>
                  <a:lnTo>
                    <a:pt x="726" y="292"/>
                  </a:lnTo>
                  <a:lnTo>
                    <a:pt x="726" y="296"/>
                  </a:lnTo>
                  <a:lnTo>
                    <a:pt x="728" y="300"/>
                  </a:lnTo>
                  <a:lnTo>
                    <a:pt x="728" y="304"/>
                  </a:lnTo>
                  <a:lnTo>
                    <a:pt x="728" y="306"/>
                  </a:lnTo>
                  <a:lnTo>
                    <a:pt x="730" y="309"/>
                  </a:lnTo>
                  <a:lnTo>
                    <a:pt x="732" y="311"/>
                  </a:lnTo>
                  <a:lnTo>
                    <a:pt x="732" y="315"/>
                  </a:lnTo>
                  <a:lnTo>
                    <a:pt x="732" y="319"/>
                  </a:lnTo>
                  <a:lnTo>
                    <a:pt x="730" y="321"/>
                  </a:lnTo>
                  <a:lnTo>
                    <a:pt x="728" y="323"/>
                  </a:lnTo>
                  <a:lnTo>
                    <a:pt x="726" y="327"/>
                  </a:lnTo>
                  <a:lnTo>
                    <a:pt x="724" y="329"/>
                  </a:lnTo>
                  <a:lnTo>
                    <a:pt x="722" y="331"/>
                  </a:lnTo>
                  <a:lnTo>
                    <a:pt x="722" y="336"/>
                  </a:lnTo>
                  <a:lnTo>
                    <a:pt x="722" y="338"/>
                  </a:lnTo>
                  <a:lnTo>
                    <a:pt x="724" y="338"/>
                  </a:lnTo>
                  <a:lnTo>
                    <a:pt x="726" y="334"/>
                  </a:lnTo>
                  <a:lnTo>
                    <a:pt x="728" y="334"/>
                  </a:lnTo>
                  <a:lnTo>
                    <a:pt x="728" y="333"/>
                  </a:lnTo>
                  <a:lnTo>
                    <a:pt x="732" y="331"/>
                  </a:lnTo>
                  <a:lnTo>
                    <a:pt x="733" y="329"/>
                  </a:lnTo>
                  <a:lnTo>
                    <a:pt x="735" y="327"/>
                  </a:lnTo>
                  <a:lnTo>
                    <a:pt x="737" y="325"/>
                  </a:lnTo>
                  <a:lnTo>
                    <a:pt x="739" y="323"/>
                  </a:lnTo>
                  <a:lnTo>
                    <a:pt x="741" y="321"/>
                  </a:lnTo>
                  <a:lnTo>
                    <a:pt x="745" y="323"/>
                  </a:lnTo>
                  <a:lnTo>
                    <a:pt x="747" y="325"/>
                  </a:lnTo>
                  <a:lnTo>
                    <a:pt x="749" y="329"/>
                  </a:lnTo>
                  <a:lnTo>
                    <a:pt x="751" y="331"/>
                  </a:lnTo>
                  <a:lnTo>
                    <a:pt x="751" y="334"/>
                  </a:lnTo>
                  <a:lnTo>
                    <a:pt x="753" y="336"/>
                  </a:lnTo>
                  <a:lnTo>
                    <a:pt x="755" y="338"/>
                  </a:lnTo>
                  <a:lnTo>
                    <a:pt x="755" y="340"/>
                  </a:lnTo>
                  <a:lnTo>
                    <a:pt x="755" y="342"/>
                  </a:lnTo>
                  <a:lnTo>
                    <a:pt x="757" y="346"/>
                  </a:lnTo>
                  <a:lnTo>
                    <a:pt x="757" y="350"/>
                  </a:lnTo>
                  <a:lnTo>
                    <a:pt x="755" y="354"/>
                  </a:lnTo>
                  <a:lnTo>
                    <a:pt x="755" y="356"/>
                  </a:lnTo>
                  <a:lnTo>
                    <a:pt x="751" y="357"/>
                  </a:lnTo>
                  <a:lnTo>
                    <a:pt x="751" y="359"/>
                  </a:lnTo>
                  <a:lnTo>
                    <a:pt x="749" y="359"/>
                  </a:lnTo>
                  <a:lnTo>
                    <a:pt x="749" y="363"/>
                  </a:lnTo>
                  <a:lnTo>
                    <a:pt x="749" y="367"/>
                  </a:lnTo>
                  <a:lnTo>
                    <a:pt x="749" y="371"/>
                  </a:lnTo>
                  <a:lnTo>
                    <a:pt x="749" y="375"/>
                  </a:lnTo>
                  <a:lnTo>
                    <a:pt x="749" y="377"/>
                  </a:lnTo>
                  <a:lnTo>
                    <a:pt x="747" y="379"/>
                  </a:lnTo>
                  <a:lnTo>
                    <a:pt x="745" y="381"/>
                  </a:lnTo>
                  <a:lnTo>
                    <a:pt x="741" y="384"/>
                  </a:lnTo>
                  <a:lnTo>
                    <a:pt x="739" y="388"/>
                  </a:lnTo>
                  <a:lnTo>
                    <a:pt x="737" y="390"/>
                  </a:lnTo>
                  <a:lnTo>
                    <a:pt x="737" y="394"/>
                  </a:lnTo>
                  <a:lnTo>
                    <a:pt x="737" y="398"/>
                  </a:lnTo>
                  <a:lnTo>
                    <a:pt x="737" y="402"/>
                  </a:lnTo>
                  <a:lnTo>
                    <a:pt x="739" y="405"/>
                  </a:lnTo>
                  <a:lnTo>
                    <a:pt x="739" y="409"/>
                  </a:lnTo>
                  <a:lnTo>
                    <a:pt x="739" y="413"/>
                  </a:lnTo>
                  <a:lnTo>
                    <a:pt x="739" y="415"/>
                  </a:lnTo>
                  <a:lnTo>
                    <a:pt x="737" y="419"/>
                  </a:lnTo>
                  <a:lnTo>
                    <a:pt x="737" y="421"/>
                  </a:lnTo>
                  <a:lnTo>
                    <a:pt x="737" y="425"/>
                  </a:lnTo>
                  <a:lnTo>
                    <a:pt x="739" y="428"/>
                  </a:lnTo>
                  <a:lnTo>
                    <a:pt x="741" y="430"/>
                  </a:lnTo>
                  <a:lnTo>
                    <a:pt x="743" y="432"/>
                  </a:lnTo>
                  <a:lnTo>
                    <a:pt x="743" y="436"/>
                  </a:lnTo>
                  <a:lnTo>
                    <a:pt x="745" y="440"/>
                  </a:lnTo>
                  <a:lnTo>
                    <a:pt x="745" y="444"/>
                  </a:lnTo>
                  <a:lnTo>
                    <a:pt x="749" y="446"/>
                  </a:lnTo>
                  <a:lnTo>
                    <a:pt x="749" y="448"/>
                  </a:lnTo>
                  <a:lnTo>
                    <a:pt x="751" y="452"/>
                  </a:lnTo>
                  <a:lnTo>
                    <a:pt x="753" y="453"/>
                  </a:lnTo>
                  <a:lnTo>
                    <a:pt x="753" y="457"/>
                  </a:lnTo>
                  <a:lnTo>
                    <a:pt x="753" y="461"/>
                  </a:lnTo>
                  <a:lnTo>
                    <a:pt x="755" y="465"/>
                  </a:lnTo>
                  <a:lnTo>
                    <a:pt x="757" y="467"/>
                  </a:lnTo>
                  <a:lnTo>
                    <a:pt x="760" y="469"/>
                  </a:lnTo>
                  <a:lnTo>
                    <a:pt x="762" y="471"/>
                  </a:lnTo>
                  <a:lnTo>
                    <a:pt x="762" y="475"/>
                  </a:lnTo>
                  <a:lnTo>
                    <a:pt x="764" y="476"/>
                  </a:lnTo>
                  <a:lnTo>
                    <a:pt x="766" y="478"/>
                  </a:lnTo>
                  <a:lnTo>
                    <a:pt x="770" y="478"/>
                  </a:lnTo>
                  <a:lnTo>
                    <a:pt x="774" y="480"/>
                  </a:lnTo>
                  <a:lnTo>
                    <a:pt x="776" y="482"/>
                  </a:lnTo>
                  <a:lnTo>
                    <a:pt x="778" y="486"/>
                  </a:lnTo>
                  <a:lnTo>
                    <a:pt x="780" y="488"/>
                  </a:lnTo>
                  <a:lnTo>
                    <a:pt x="781" y="490"/>
                  </a:lnTo>
                  <a:lnTo>
                    <a:pt x="783" y="494"/>
                  </a:lnTo>
                  <a:lnTo>
                    <a:pt x="783" y="496"/>
                  </a:lnTo>
                  <a:lnTo>
                    <a:pt x="783" y="500"/>
                  </a:lnTo>
                  <a:lnTo>
                    <a:pt x="783" y="505"/>
                  </a:lnTo>
                  <a:lnTo>
                    <a:pt x="785" y="509"/>
                  </a:lnTo>
                  <a:lnTo>
                    <a:pt x="785" y="513"/>
                  </a:lnTo>
                  <a:lnTo>
                    <a:pt x="785" y="517"/>
                  </a:lnTo>
                  <a:lnTo>
                    <a:pt x="787" y="519"/>
                  </a:lnTo>
                  <a:lnTo>
                    <a:pt x="789" y="523"/>
                  </a:lnTo>
                  <a:lnTo>
                    <a:pt x="787" y="524"/>
                  </a:lnTo>
                  <a:lnTo>
                    <a:pt x="785" y="526"/>
                  </a:lnTo>
                  <a:lnTo>
                    <a:pt x="785" y="530"/>
                  </a:lnTo>
                  <a:lnTo>
                    <a:pt x="785" y="534"/>
                  </a:lnTo>
                  <a:lnTo>
                    <a:pt x="783" y="538"/>
                  </a:lnTo>
                  <a:lnTo>
                    <a:pt x="783" y="542"/>
                  </a:lnTo>
                  <a:lnTo>
                    <a:pt x="781" y="544"/>
                  </a:lnTo>
                  <a:lnTo>
                    <a:pt x="780" y="548"/>
                  </a:lnTo>
                  <a:lnTo>
                    <a:pt x="778" y="549"/>
                  </a:lnTo>
                  <a:lnTo>
                    <a:pt x="778" y="551"/>
                  </a:lnTo>
                  <a:lnTo>
                    <a:pt x="776" y="555"/>
                  </a:lnTo>
                  <a:lnTo>
                    <a:pt x="776" y="559"/>
                  </a:lnTo>
                  <a:lnTo>
                    <a:pt x="774" y="563"/>
                  </a:lnTo>
                  <a:lnTo>
                    <a:pt x="776" y="567"/>
                  </a:lnTo>
                  <a:lnTo>
                    <a:pt x="774" y="571"/>
                  </a:lnTo>
                  <a:lnTo>
                    <a:pt x="774" y="574"/>
                  </a:lnTo>
                  <a:lnTo>
                    <a:pt x="774" y="578"/>
                  </a:lnTo>
                  <a:lnTo>
                    <a:pt x="774" y="582"/>
                  </a:lnTo>
                  <a:lnTo>
                    <a:pt x="774" y="586"/>
                  </a:lnTo>
                  <a:lnTo>
                    <a:pt x="776" y="588"/>
                  </a:lnTo>
                  <a:lnTo>
                    <a:pt x="776" y="592"/>
                  </a:lnTo>
                  <a:lnTo>
                    <a:pt x="780" y="592"/>
                  </a:lnTo>
                  <a:lnTo>
                    <a:pt x="783" y="594"/>
                  </a:lnTo>
                  <a:lnTo>
                    <a:pt x="785" y="596"/>
                  </a:lnTo>
                  <a:lnTo>
                    <a:pt x="787" y="597"/>
                  </a:lnTo>
                  <a:lnTo>
                    <a:pt x="785" y="601"/>
                  </a:lnTo>
                  <a:lnTo>
                    <a:pt x="783" y="603"/>
                  </a:lnTo>
                  <a:lnTo>
                    <a:pt x="781" y="605"/>
                  </a:lnTo>
                  <a:lnTo>
                    <a:pt x="780" y="607"/>
                  </a:lnTo>
                  <a:lnTo>
                    <a:pt x="778" y="611"/>
                  </a:lnTo>
                  <a:lnTo>
                    <a:pt x="776" y="613"/>
                  </a:lnTo>
                  <a:lnTo>
                    <a:pt x="776" y="617"/>
                  </a:lnTo>
                  <a:lnTo>
                    <a:pt x="776" y="620"/>
                  </a:lnTo>
                  <a:lnTo>
                    <a:pt x="774" y="622"/>
                  </a:lnTo>
                  <a:lnTo>
                    <a:pt x="772" y="626"/>
                  </a:lnTo>
                  <a:lnTo>
                    <a:pt x="772" y="630"/>
                  </a:lnTo>
                  <a:lnTo>
                    <a:pt x="770" y="634"/>
                  </a:lnTo>
                  <a:lnTo>
                    <a:pt x="770" y="636"/>
                  </a:lnTo>
                  <a:lnTo>
                    <a:pt x="768" y="640"/>
                  </a:lnTo>
                  <a:lnTo>
                    <a:pt x="766" y="642"/>
                  </a:lnTo>
                  <a:lnTo>
                    <a:pt x="764" y="645"/>
                  </a:lnTo>
                  <a:lnTo>
                    <a:pt x="764" y="647"/>
                  </a:lnTo>
                  <a:lnTo>
                    <a:pt x="760" y="649"/>
                  </a:lnTo>
                  <a:lnTo>
                    <a:pt x="758" y="651"/>
                  </a:lnTo>
                  <a:lnTo>
                    <a:pt x="757" y="655"/>
                  </a:lnTo>
                  <a:lnTo>
                    <a:pt x="757" y="657"/>
                  </a:lnTo>
                  <a:lnTo>
                    <a:pt x="757" y="661"/>
                  </a:lnTo>
                  <a:lnTo>
                    <a:pt x="758" y="665"/>
                  </a:lnTo>
                  <a:lnTo>
                    <a:pt x="757" y="668"/>
                  </a:lnTo>
                  <a:lnTo>
                    <a:pt x="755" y="672"/>
                  </a:lnTo>
                  <a:lnTo>
                    <a:pt x="755" y="674"/>
                  </a:lnTo>
                  <a:lnTo>
                    <a:pt x="753" y="678"/>
                  </a:lnTo>
                  <a:lnTo>
                    <a:pt x="753" y="682"/>
                  </a:lnTo>
                  <a:lnTo>
                    <a:pt x="751" y="684"/>
                  </a:lnTo>
                  <a:lnTo>
                    <a:pt x="749" y="688"/>
                  </a:lnTo>
                  <a:lnTo>
                    <a:pt x="747" y="690"/>
                  </a:lnTo>
                  <a:lnTo>
                    <a:pt x="745" y="692"/>
                  </a:lnTo>
                  <a:lnTo>
                    <a:pt x="743" y="693"/>
                  </a:lnTo>
                  <a:lnTo>
                    <a:pt x="741" y="697"/>
                  </a:lnTo>
                  <a:lnTo>
                    <a:pt x="739" y="699"/>
                  </a:lnTo>
                  <a:lnTo>
                    <a:pt x="737" y="701"/>
                  </a:lnTo>
                  <a:lnTo>
                    <a:pt x="735" y="701"/>
                  </a:lnTo>
                  <a:lnTo>
                    <a:pt x="733" y="703"/>
                  </a:lnTo>
                  <a:lnTo>
                    <a:pt x="732" y="703"/>
                  </a:lnTo>
                  <a:lnTo>
                    <a:pt x="728" y="705"/>
                  </a:lnTo>
                  <a:lnTo>
                    <a:pt x="726" y="709"/>
                  </a:lnTo>
                  <a:lnTo>
                    <a:pt x="724" y="711"/>
                  </a:lnTo>
                  <a:lnTo>
                    <a:pt x="722" y="713"/>
                  </a:lnTo>
                  <a:lnTo>
                    <a:pt x="722" y="715"/>
                  </a:lnTo>
                  <a:lnTo>
                    <a:pt x="720" y="715"/>
                  </a:lnTo>
                  <a:lnTo>
                    <a:pt x="720" y="716"/>
                  </a:lnTo>
                  <a:lnTo>
                    <a:pt x="720" y="718"/>
                  </a:lnTo>
                  <a:lnTo>
                    <a:pt x="718" y="720"/>
                  </a:lnTo>
                  <a:lnTo>
                    <a:pt x="718" y="724"/>
                  </a:lnTo>
                  <a:lnTo>
                    <a:pt x="716" y="728"/>
                  </a:lnTo>
                  <a:lnTo>
                    <a:pt x="716" y="732"/>
                  </a:lnTo>
                  <a:lnTo>
                    <a:pt x="716" y="736"/>
                  </a:lnTo>
                  <a:lnTo>
                    <a:pt x="714" y="740"/>
                  </a:lnTo>
                  <a:lnTo>
                    <a:pt x="714" y="741"/>
                  </a:lnTo>
                  <a:lnTo>
                    <a:pt x="712" y="745"/>
                  </a:lnTo>
                  <a:lnTo>
                    <a:pt x="708" y="747"/>
                  </a:lnTo>
                  <a:lnTo>
                    <a:pt x="708" y="749"/>
                  </a:lnTo>
                  <a:lnTo>
                    <a:pt x="707" y="751"/>
                  </a:lnTo>
                  <a:lnTo>
                    <a:pt x="705" y="755"/>
                  </a:lnTo>
                  <a:lnTo>
                    <a:pt x="705" y="759"/>
                  </a:lnTo>
                  <a:lnTo>
                    <a:pt x="707" y="761"/>
                  </a:lnTo>
                  <a:lnTo>
                    <a:pt x="710" y="759"/>
                  </a:lnTo>
                  <a:lnTo>
                    <a:pt x="712" y="759"/>
                  </a:lnTo>
                  <a:lnTo>
                    <a:pt x="714" y="757"/>
                  </a:lnTo>
                  <a:lnTo>
                    <a:pt x="716" y="753"/>
                  </a:lnTo>
                  <a:lnTo>
                    <a:pt x="718" y="749"/>
                  </a:lnTo>
                  <a:lnTo>
                    <a:pt x="720" y="747"/>
                  </a:lnTo>
                  <a:lnTo>
                    <a:pt x="722" y="745"/>
                  </a:lnTo>
                  <a:lnTo>
                    <a:pt x="724" y="743"/>
                  </a:lnTo>
                  <a:lnTo>
                    <a:pt x="726" y="741"/>
                  </a:lnTo>
                  <a:lnTo>
                    <a:pt x="728" y="740"/>
                  </a:lnTo>
                  <a:lnTo>
                    <a:pt x="730" y="736"/>
                  </a:lnTo>
                  <a:lnTo>
                    <a:pt x="733" y="734"/>
                  </a:lnTo>
                  <a:lnTo>
                    <a:pt x="735" y="734"/>
                  </a:lnTo>
                  <a:lnTo>
                    <a:pt x="739" y="732"/>
                  </a:lnTo>
                  <a:lnTo>
                    <a:pt x="741" y="730"/>
                  </a:lnTo>
                  <a:lnTo>
                    <a:pt x="743" y="728"/>
                  </a:lnTo>
                  <a:lnTo>
                    <a:pt x="745" y="724"/>
                  </a:lnTo>
                  <a:lnTo>
                    <a:pt x="745" y="722"/>
                  </a:lnTo>
                  <a:lnTo>
                    <a:pt x="749" y="724"/>
                  </a:lnTo>
                  <a:lnTo>
                    <a:pt x="751" y="726"/>
                  </a:lnTo>
                  <a:lnTo>
                    <a:pt x="751" y="730"/>
                  </a:lnTo>
                  <a:lnTo>
                    <a:pt x="753" y="732"/>
                  </a:lnTo>
                  <a:lnTo>
                    <a:pt x="755" y="734"/>
                  </a:lnTo>
                  <a:lnTo>
                    <a:pt x="757" y="738"/>
                  </a:lnTo>
                  <a:lnTo>
                    <a:pt x="758" y="741"/>
                  </a:lnTo>
                  <a:lnTo>
                    <a:pt x="757" y="743"/>
                  </a:lnTo>
                  <a:lnTo>
                    <a:pt x="757" y="747"/>
                  </a:lnTo>
                  <a:lnTo>
                    <a:pt x="758" y="749"/>
                  </a:lnTo>
                  <a:lnTo>
                    <a:pt x="760" y="749"/>
                  </a:lnTo>
                  <a:lnTo>
                    <a:pt x="764" y="745"/>
                  </a:lnTo>
                  <a:lnTo>
                    <a:pt x="766" y="745"/>
                  </a:lnTo>
                  <a:lnTo>
                    <a:pt x="770" y="743"/>
                  </a:lnTo>
                  <a:lnTo>
                    <a:pt x="772" y="741"/>
                  </a:lnTo>
                  <a:lnTo>
                    <a:pt x="772" y="738"/>
                  </a:lnTo>
                  <a:lnTo>
                    <a:pt x="774" y="736"/>
                  </a:lnTo>
                  <a:lnTo>
                    <a:pt x="778" y="736"/>
                  </a:lnTo>
                  <a:lnTo>
                    <a:pt x="780" y="736"/>
                  </a:lnTo>
                  <a:lnTo>
                    <a:pt x="781" y="734"/>
                  </a:lnTo>
                  <a:lnTo>
                    <a:pt x="783" y="732"/>
                  </a:lnTo>
                  <a:lnTo>
                    <a:pt x="783" y="728"/>
                  </a:lnTo>
                  <a:lnTo>
                    <a:pt x="783" y="724"/>
                  </a:lnTo>
                  <a:lnTo>
                    <a:pt x="785" y="720"/>
                  </a:lnTo>
                  <a:lnTo>
                    <a:pt x="789" y="722"/>
                  </a:lnTo>
                  <a:lnTo>
                    <a:pt x="791" y="722"/>
                  </a:lnTo>
                  <a:lnTo>
                    <a:pt x="793" y="724"/>
                  </a:lnTo>
                  <a:lnTo>
                    <a:pt x="797" y="726"/>
                  </a:lnTo>
                  <a:lnTo>
                    <a:pt x="801" y="724"/>
                  </a:lnTo>
                  <a:lnTo>
                    <a:pt x="803" y="722"/>
                  </a:lnTo>
                  <a:lnTo>
                    <a:pt x="805" y="720"/>
                  </a:lnTo>
                  <a:lnTo>
                    <a:pt x="806" y="720"/>
                  </a:lnTo>
                  <a:lnTo>
                    <a:pt x="810" y="720"/>
                  </a:lnTo>
                  <a:lnTo>
                    <a:pt x="812" y="722"/>
                  </a:lnTo>
                  <a:lnTo>
                    <a:pt x="816" y="724"/>
                  </a:lnTo>
                  <a:lnTo>
                    <a:pt x="818" y="726"/>
                  </a:lnTo>
                  <a:lnTo>
                    <a:pt x="820" y="726"/>
                  </a:lnTo>
                  <a:lnTo>
                    <a:pt x="820" y="728"/>
                  </a:lnTo>
                  <a:lnTo>
                    <a:pt x="822" y="730"/>
                  </a:lnTo>
                  <a:lnTo>
                    <a:pt x="826" y="732"/>
                  </a:lnTo>
                  <a:lnTo>
                    <a:pt x="828" y="734"/>
                  </a:lnTo>
                  <a:lnTo>
                    <a:pt x="828" y="738"/>
                  </a:lnTo>
                  <a:lnTo>
                    <a:pt x="829" y="741"/>
                  </a:lnTo>
                  <a:lnTo>
                    <a:pt x="829" y="745"/>
                  </a:lnTo>
                  <a:lnTo>
                    <a:pt x="829" y="749"/>
                  </a:lnTo>
                  <a:lnTo>
                    <a:pt x="833" y="751"/>
                  </a:lnTo>
                  <a:lnTo>
                    <a:pt x="837" y="751"/>
                  </a:lnTo>
                  <a:lnTo>
                    <a:pt x="841" y="751"/>
                  </a:lnTo>
                  <a:lnTo>
                    <a:pt x="845" y="751"/>
                  </a:lnTo>
                  <a:lnTo>
                    <a:pt x="847" y="749"/>
                  </a:lnTo>
                  <a:lnTo>
                    <a:pt x="851" y="747"/>
                  </a:lnTo>
                  <a:lnTo>
                    <a:pt x="853" y="747"/>
                  </a:lnTo>
                  <a:lnTo>
                    <a:pt x="856" y="749"/>
                  </a:lnTo>
                  <a:lnTo>
                    <a:pt x="860" y="749"/>
                  </a:lnTo>
                  <a:lnTo>
                    <a:pt x="862" y="747"/>
                  </a:lnTo>
                  <a:lnTo>
                    <a:pt x="864" y="745"/>
                  </a:lnTo>
                  <a:lnTo>
                    <a:pt x="868" y="745"/>
                  </a:lnTo>
                  <a:lnTo>
                    <a:pt x="872" y="747"/>
                  </a:lnTo>
                  <a:lnTo>
                    <a:pt x="874" y="747"/>
                  </a:lnTo>
                  <a:lnTo>
                    <a:pt x="877" y="747"/>
                  </a:lnTo>
                  <a:lnTo>
                    <a:pt x="881" y="747"/>
                  </a:lnTo>
                  <a:lnTo>
                    <a:pt x="883" y="749"/>
                  </a:lnTo>
                  <a:lnTo>
                    <a:pt x="885" y="753"/>
                  </a:lnTo>
                  <a:lnTo>
                    <a:pt x="885" y="757"/>
                  </a:lnTo>
                  <a:lnTo>
                    <a:pt x="885" y="761"/>
                  </a:lnTo>
                  <a:lnTo>
                    <a:pt x="885" y="764"/>
                  </a:lnTo>
                  <a:lnTo>
                    <a:pt x="883" y="766"/>
                  </a:lnTo>
                  <a:lnTo>
                    <a:pt x="881" y="770"/>
                  </a:lnTo>
                  <a:lnTo>
                    <a:pt x="881" y="772"/>
                  </a:lnTo>
                  <a:lnTo>
                    <a:pt x="883" y="776"/>
                  </a:lnTo>
                  <a:lnTo>
                    <a:pt x="883" y="780"/>
                  </a:lnTo>
                  <a:lnTo>
                    <a:pt x="883" y="784"/>
                  </a:lnTo>
                  <a:lnTo>
                    <a:pt x="885" y="788"/>
                  </a:lnTo>
                  <a:lnTo>
                    <a:pt x="887" y="789"/>
                  </a:lnTo>
                  <a:lnTo>
                    <a:pt x="887" y="793"/>
                  </a:lnTo>
                  <a:lnTo>
                    <a:pt x="889" y="795"/>
                  </a:lnTo>
                  <a:lnTo>
                    <a:pt x="893" y="797"/>
                  </a:lnTo>
                  <a:lnTo>
                    <a:pt x="897" y="797"/>
                  </a:lnTo>
                  <a:lnTo>
                    <a:pt x="897" y="801"/>
                  </a:lnTo>
                  <a:lnTo>
                    <a:pt x="899" y="803"/>
                  </a:lnTo>
                  <a:lnTo>
                    <a:pt x="901" y="807"/>
                  </a:lnTo>
                  <a:lnTo>
                    <a:pt x="904" y="807"/>
                  </a:lnTo>
                  <a:lnTo>
                    <a:pt x="904" y="811"/>
                  </a:lnTo>
                  <a:lnTo>
                    <a:pt x="906" y="812"/>
                  </a:lnTo>
                  <a:lnTo>
                    <a:pt x="910" y="814"/>
                  </a:lnTo>
                  <a:lnTo>
                    <a:pt x="912" y="814"/>
                  </a:lnTo>
                  <a:lnTo>
                    <a:pt x="916" y="812"/>
                  </a:lnTo>
                  <a:lnTo>
                    <a:pt x="920" y="814"/>
                  </a:lnTo>
                  <a:lnTo>
                    <a:pt x="924" y="814"/>
                  </a:lnTo>
                  <a:lnTo>
                    <a:pt x="927" y="814"/>
                  </a:lnTo>
                  <a:lnTo>
                    <a:pt x="929" y="816"/>
                  </a:lnTo>
                  <a:lnTo>
                    <a:pt x="929" y="820"/>
                  </a:lnTo>
                  <a:lnTo>
                    <a:pt x="929" y="822"/>
                  </a:lnTo>
                  <a:lnTo>
                    <a:pt x="927" y="826"/>
                  </a:lnTo>
                  <a:lnTo>
                    <a:pt x="929" y="830"/>
                  </a:lnTo>
                  <a:lnTo>
                    <a:pt x="933" y="832"/>
                  </a:lnTo>
                  <a:lnTo>
                    <a:pt x="935" y="832"/>
                  </a:lnTo>
                  <a:lnTo>
                    <a:pt x="939" y="834"/>
                  </a:lnTo>
                  <a:lnTo>
                    <a:pt x="941" y="834"/>
                  </a:lnTo>
                  <a:lnTo>
                    <a:pt x="945" y="835"/>
                  </a:lnTo>
                  <a:lnTo>
                    <a:pt x="947" y="837"/>
                  </a:lnTo>
                  <a:lnTo>
                    <a:pt x="949" y="839"/>
                  </a:lnTo>
                  <a:lnTo>
                    <a:pt x="950" y="843"/>
                  </a:lnTo>
                  <a:lnTo>
                    <a:pt x="952" y="847"/>
                  </a:lnTo>
                  <a:lnTo>
                    <a:pt x="950" y="849"/>
                  </a:lnTo>
                  <a:lnTo>
                    <a:pt x="949" y="853"/>
                  </a:lnTo>
                  <a:lnTo>
                    <a:pt x="947" y="855"/>
                  </a:lnTo>
                  <a:lnTo>
                    <a:pt x="945" y="857"/>
                  </a:lnTo>
                  <a:lnTo>
                    <a:pt x="943" y="860"/>
                  </a:lnTo>
                  <a:lnTo>
                    <a:pt x="943" y="864"/>
                  </a:lnTo>
                  <a:lnTo>
                    <a:pt x="943" y="868"/>
                  </a:lnTo>
                  <a:lnTo>
                    <a:pt x="945" y="864"/>
                  </a:lnTo>
                  <a:lnTo>
                    <a:pt x="947" y="862"/>
                  </a:lnTo>
                  <a:lnTo>
                    <a:pt x="950" y="860"/>
                  </a:lnTo>
                  <a:lnTo>
                    <a:pt x="952" y="859"/>
                  </a:lnTo>
                  <a:lnTo>
                    <a:pt x="956" y="859"/>
                  </a:lnTo>
                  <a:lnTo>
                    <a:pt x="960" y="857"/>
                  </a:lnTo>
                  <a:lnTo>
                    <a:pt x="964" y="857"/>
                  </a:lnTo>
                  <a:lnTo>
                    <a:pt x="968" y="859"/>
                  </a:lnTo>
                  <a:lnTo>
                    <a:pt x="972" y="859"/>
                  </a:lnTo>
                  <a:lnTo>
                    <a:pt x="973" y="857"/>
                  </a:lnTo>
                  <a:lnTo>
                    <a:pt x="975" y="855"/>
                  </a:lnTo>
                  <a:lnTo>
                    <a:pt x="979" y="853"/>
                  </a:lnTo>
                  <a:lnTo>
                    <a:pt x="981" y="851"/>
                  </a:lnTo>
                  <a:lnTo>
                    <a:pt x="983" y="849"/>
                  </a:lnTo>
                  <a:lnTo>
                    <a:pt x="985" y="847"/>
                  </a:lnTo>
                  <a:lnTo>
                    <a:pt x="989" y="845"/>
                  </a:lnTo>
                  <a:lnTo>
                    <a:pt x="991" y="843"/>
                  </a:lnTo>
                  <a:lnTo>
                    <a:pt x="993" y="841"/>
                  </a:lnTo>
                  <a:lnTo>
                    <a:pt x="995" y="837"/>
                  </a:lnTo>
                  <a:lnTo>
                    <a:pt x="997" y="837"/>
                  </a:lnTo>
                  <a:lnTo>
                    <a:pt x="1000" y="835"/>
                  </a:lnTo>
                  <a:lnTo>
                    <a:pt x="1004" y="835"/>
                  </a:lnTo>
                  <a:lnTo>
                    <a:pt x="1008" y="837"/>
                  </a:lnTo>
                  <a:lnTo>
                    <a:pt x="1010" y="837"/>
                  </a:lnTo>
                  <a:lnTo>
                    <a:pt x="1012" y="837"/>
                  </a:lnTo>
                  <a:lnTo>
                    <a:pt x="1014" y="835"/>
                  </a:lnTo>
                  <a:lnTo>
                    <a:pt x="1018" y="835"/>
                  </a:lnTo>
                  <a:lnTo>
                    <a:pt x="1020" y="834"/>
                  </a:lnTo>
                  <a:lnTo>
                    <a:pt x="1021" y="830"/>
                  </a:lnTo>
                  <a:lnTo>
                    <a:pt x="1023" y="828"/>
                  </a:lnTo>
                  <a:lnTo>
                    <a:pt x="1027" y="830"/>
                  </a:lnTo>
                  <a:lnTo>
                    <a:pt x="1029" y="832"/>
                  </a:lnTo>
                  <a:lnTo>
                    <a:pt x="1033" y="832"/>
                  </a:lnTo>
                  <a:lnTo>
                    <a:pt x="1035" y="828"/>
                  </a:lnTo>
                  <a:lnTo>
                    <a:pt x="1033" y="824"/>
                  </a:lnTo>
                  <a:lnTo>
                    <a:pt x="1033" y="820"/>
                  </a:lnTo>
                  <a:lnTo>
                    <a:pt x="1037" y="818"/>
                  </a:lnTo>
                  <a:lnTo>
                    <a:pt x="1039" y="818"/>
                  </a:lnTo>
                  <a:lnTo>
                    <a:pt x="1043" y="820"/>
                  </a:lnTo>
                  <a:lnTo>
                    <a:pt x="1046" y="822"/>
                  </a:lnTo>
                  <a:lnTo>
                    <a:pt x="1046" y="818"/>
                  </a:lnTo>
                  <a:lnTo>
                    <a:pt x="1046" y="814"/>
                  </a:lnTo>
                  <a:lnTo>
                    <a:pt x="1048" y="811"/>
                  </a:lnTo>
                  <a:lnTo>
                    <a:pt x="1050" y="809"/>
                  </a:lnTo>
                  <a:lnTo>
                    <a:pt x="1052" y="809"/>
                  </a:lnTo>
                  <a:lnTo>
                    <a:pt x="1058" y="809"/>
                  </a:lnTo>
                  <a:lnTo>
                    <a:pt x="1060" y="809"/>
                  </a:lnTo>
                  <a:lnTo>
                    <a:pt x="1062" y="811"/>
                  </a:lnTo>
                  <a:lnTo>
                    <a:pt x="1064" y="814"/>
                  </a:lnTo>
                  <a:lnTo>
                    <a:pt x="1066" y="816"/>
                  </a:lnTo>
                  <a:lnTo>
                    <a:pt x="1068" y="820"/>
                  </a:lnTo>
                  <a:lnTo>
                    <a:pt x="1068" y="824"/>
                  </a:lnTo>
                  <a:lnTo>
                    <a:pt x="1068" y="828"/>
                  </a:lnTo>
                  <a:lnTo>
                    <a:pt x="1070" y="832"/>
                  </a:lnTo>
                  <a:lnTo>
                    <a:pt x="1073" y="830"/>
                  </a:lnTo>
                  <a:lnTo>
                    <a:pt x="1075" y="828"/>
                  </a:lnTo>
                  <a:lnTo>
                    <a:pt x="1077" y="826"/>
                  </a:lnTo>
                  <a:lnTo>
                    <a:pt x="1081" y="824"/>
                  </a:lnTo>
                  <a:lnTo>
                    <a:pt x="1085" y="824"/>
                  </a:lnTo>
                  <a:lnTo>
                    <a:pt x="1089" y="824"/>
                  </a:lnTo>
                  <a:lnTo>
                    <a:pt x="1093" y="826"/>
                  </a:lnTo>
                  <a:lnTo>
                    <a:pt x="1094" y="824"/>
                  </a:lnTo>
                  <a:lnTo>
                    <a:pt x="1096" y="822"/>
                  </a:lnTo>
                  <a:lnTo>
                    <a:pt x="1100" y="820"/>
                  </a:lnTo>
                  <a:lnTo>
                    <a:pt x="1104" y="822"/>
                  </a:lnTo>
                  <a:lnTo>
                    <a:pt x="1108" y="820"/>
                  </a:lnTo>
                  <a:lnTo>
                    <a:pt x="1112" y="818"/>
                  </a:lnTo>
                  <a:lnTo>
                    <a:pt x="1112" y="816"/>
                  </a:lnTo>
                  <a:lnTo>
                    <a:pt x="1114" y="812"/>
                  </a:lnTo>
                  <a:lnTo>
                    <a:pt x="1114" y="809"/>
                  </a:lnTo>
                  <a:lnTo>
                    <a:pt x="1114" y="803"/>
                  </a:lnTo>
                  <a:lnTo>
                    <a:pt x="1114" y="801"/>
                  </a:lnTo>
                  <a:lnTo>
                    <a:pt x="1116" y="797"/>
                  </a:lnTo>
                  <a:lnTo>
                    <a:pt x="1118" y="795"/>
                  </a:lnTo>
                  <a:lnTo>
                    <a:pt x="1116" y="791"/>
                  </a:lnTo>
                  <a:lnTo>
                    <a:pt x="1114" y="789"/>
                  </a:lnTo>
                  <a:lnTo>
                    <a:pt x="1112" y="786"/>
                  </a:lnTo>
                  <a:lnTo>
                    <a:pt x="1112" y="782"/>
                  </a:lnTo>
                  <a:lnTo>
                    <a:pt x="1112" y="778"/>
                  </a:lnTo>
                  <a:lnTo>
                    <a:pt x="1110" y="776"/>
                  </a:lnTo>
                  <a:lnTo>
                    <a:pt x="1106" y="774"/>
                  </a:lnTo>
                  <a:lnTo>
                    <a:pt x="1106" y="770"/>
                  </a:lnTo>
                  <a:lnTo>
                    <a:pt x="1108" y="766"/>
                  </a:lnTo>
                  <a:lnTo>
                    <a:pt x="1108" y="764"/>
                  </a:lnTo>
                  <a:lnTo>
                    <a:pt x="1112" y="763"/>
                  </a:lnTo>
                  <a:lnTo>
                    <a:pt x="1114" y="761"/>
                  </a:lnTo>
                  <a:lnTo>
                    <a:pt x="1116" y="757"/>
                  </a:lnTo>
                  <a:lnTo>
                    <a:pt x="1118" y="755"/>
                  </a:lnTo>
                  <a:lnTo>
                    <a:pt x="1119" y="753"/>
                  </a:lnTo>
                  <a:lnTo>
                    <a:pt x="1121" y="751"/>
                  </a:lnTo>
                  <a:lnTo>
                    <a:pt x="1123" y="747"/>
                  </a:lnTo>
                  <a:lnTo>
                    <a:pt x="1123" y="745"/>
                  </a:lnTo>
                  <a:lnTo>
                    <a:pt x="1125" y="741"/>
                  </a:lnTo>
                  <a:lnTo>
                    <a:pt x="1127" y="740"/>
                  </a:lnTo>
                  <a:lnTo>
                    <a:pt x="1129" y="738"/>
                  </a:lnTo>
                  <a:lnTo>
                    <a:pt x="1131" y="734"/>
                  </a:lnTo>
                  <a:lnTo>
                    <a:pt x="1133" y="732"/>
                  </a:lnTo>
                  <a:lnTo>
                    <a:pt x="1137" y="734"/>
                  </a:lnTo>
                  <a:lnTo>
                    <a:pt x="1139" y="736"/>
                  </a:lnTo>
                  <a:lnTo>
                    <a:pt x="1142" y="734"/>
                  </a:lnTo>
                  <a:lnTo>
                    <a:pt x="1144" y="732"/>
                  </a:lnTo>
                  <a:lnTo>
                    <a:pt x="1146" y="730"/>
                  </a:lnTo>
                  <a:lnTo>
                    <a:pt x="1148" y="728"/>
                  </a:lnTo>
                  <a:lnTo>
                    <a:pt x="1150" y="724"/>
                  </a:lnTo>
                  <a:lnTo>
                    <a:pt x="1150" y="720"/>
                  </a:lnTo>
                  <a:lnTo>
                    <a:pt x="1150" y="716"/>
                  </a:lnTo>
                  <a:lnTo>
                    <a:pt x="1150" y="713"/>
                  </a:lnTo>
                  <a:lnTo>
                    <a:pt x="1150" y="709"/>
                  </a:lnTo>
                  <a:lnTo>
                    <a:pt x="1152" y="705"/>
                  </a:lnTo>
                  <a:lnTo>
                    <a:pt x="1154" y="703"/>
                  </a:lnTo>
                  <a:lnTo>
                    <a:pt x="1158" y="701"/>
                  </a:lnTo>
                  <a:lnTo>
                    <a:pt x="1162" y="701"/>
                  </a:lnTo>
                  <a:lnTo>
                    <a:pt x="1166" y="701"/>
                  </a:lnTo>
                  <a:lnTo>
                    <a:pt x="1167" y="699"/>
                  </a:lnTo>
                  <a:lnTo>
                    <a:pt x="1169" y="697"/>
                  </a:lnTo>
                  <a:lnTo>
                    <a:pt x="1171" y="695"/>
                  </a:lnTo>
                  <a:lnTo>
                    <a:pt x="1173" y="692"/>
                  </a:lnTo>
                  <a:lnTo>
                    <a:pt x="1175" y="690"/>
                  </a:lnTo>
                  <a:lnTo>
                    <a:pt x="1177" y="688"/>
                  </a:lnTo>
                  <a:lnTo>
                    <a:pt x="1179" y="686"/>
                  </a:lnTo>
                  <a:lnTo>
                    <a:pt x="1181" y="682"/>
                  </a:lnTo>
                  <a:lnTo>
                    <a:pt x="1183" y="680"/>
                  </a:lnTo>
                  <a:lnTo>
                    <a:pt x="1185" y="678"/>
                  </a:lnTo>
                  <a:lnTo>
                    <a:pt x="1187" y="676"/>
                  </a:lnTo>
                  <a:lnTo>
                    <a:pt x="1189" y="674"/>
                  </a:lnTo>
                  <a:lnTo>
                    <a:pt x="1190" y="670"/>
                  </a:lnTo>
                  <a:lnTo>
                    <a:pt x="1192" y="668"/>
                  </a:lnTo>
                  <a:lnTo>
                    <a:pt x="1196" y="667"/>
                  </a:lnTo>
                  <a:lnTo>
                    <a:pt x="1196" y="663"/>
                  </a:lnTo>
                  <a:lnTo>
                    <a:pt x="1196" y="659"/>
                  </a:lnTo>
                  <a:lnTo>
                    <a:pt x="1194" y="657"/>
                  </a:lnTo>
                  <a:lnTo>
                    <a:pt x="1192" y="655"/>
                  </a:lnTo>
                  <a:lnTo>
                    <a:pt x="1192" y="651"/>
                  </a:lnTo>
                  <a:lnTo>
                    <a:pt x="1192" y="647"/>
                  </a:lnTo>
                  <a:lnTo>
                    <a:pt x="1194" y="644"/>
                  </a:lnTo>
                  <a:lnTo>
                    <a:pt x="1194" y="640"/>
                  </a:lnTo>
                  <a:lnTo>
                    <a:pt x="1192" y="636"/>
                  </a:lnTo>
                  <a:lnTo>
                    <a:pt x="1190" y="636"/>
                  </a:lnTo>
                  <a:lnTo>
                    <a:pt x="1189" y="636"/>
                  </a:lnTo>
                  <a:lnTo>
                    <a:pt x="1187" y="636"/>
                  </a:lnTo>
                  <a:lnTo>
                    <a:pt x="1187" y="634"/>
                  </a:lnTo>
                  <a:lnTo>
                    <a:pt x="1187" y="628"/>
                  </a:lnTo>
                  <a:lnTo>
                    <a:pt x="1189" y="626"/>
                  </a:lnTo>
                  <a:lnTo>
                    <a:pt x="1190" y="624"/>
                  </a:lnTo>
                  <a:lnTo>
                    <a:pt x="1190" y="620"/>
                  </a:lnTo>
                  <a:lnTo>
                    <a:pt x="1192" y="617"/>
                  </a:lnTo>
                  <a:lnTo>
                    <a:pt x="1192" y="613"/>
                  </a:lnTo>
                  <a:lnTo>
                    <a:pt x="1192" y="609"/>
                  </a:lnTo>
                  <a:lnTo>
                    <a:pt x="1192" y="605"/>
                  </a:lnTo>
                  <a:lnTo>
                    <a:pt x="1194" y="601"/>
                  </a:lnTo>
                  <a:lnTo>
                    <a:pt x="1194" y="597"/>
                  </a:lnTo>
                  <a:lnTo>
                    <a:pt x="1194" y="594"/>
                  </a:lnTo>
                  <a:lnTo>
                    <a:pt x="1194" y="590"/>
                  </a:lnTo>
                  <a:lnTo>
                    <a:pt x="1194" y="586"/>
                  </a:lnTo>
                  <a:lnTo>
                    <a:pt x="1196" y="582"/>
                  </a:lnTo>
                  <a:lnTo>
                    <a:pt x="1198" y="580"/>
                  </a:lnTo>
                  <a:lnTo>
                    <a:pt x="1200" y="578"/>
                  </a:lnTo>
                  <a:lnTo>
                    <a:pt x="1202" y="576"/>
                  </a:lnTo>
                  <a:lnTo>
                    <a:pt x="1204" y="574"/>
                  </a:lnTo>
                  <a:lnTo>
                    <a:pt x="1206" y="572"/>
                  </a:lnTo>
                  <a:lnTo>
                    <a:pt x="1210" y="569"/>
                  </a:lnTo>
                  <a:lnTo>
                    <a:pt x="1210" y="567"/>
                  </a:lnTo>
                  <a:lnTo>
                    <a:pt x="1214" y="565"/>
                  </a:lnTo>
                  <a:lnTo>
                    <a:pt x="1215" y="563"/>
                  </a:lnTo>
                  <a:lnTo>
                    <a:pt x="1217" y="561"/>
                  </a:lnTo>
                  <a:lnTo>
                    <a:pt x="1219" y="557"/>
                  </a:lnTo>
                  <a:lnTo>
                    <a:pt x="1219" y="553"/>
                  </a:lnTo>
                  <a:lnTo>
                    <a:pt x="1219" y="551"/>
                  </a:lnTo>
                  <a:lnTo>
                    <a:pt x="1219" y="549"/>
                  </a:lnTo>
                  <a:lnTo>
                    <a:pt x="1227" y="551"/>
                  </a:lnTo>
                  <a:lnTo>
                    <a:pt x="1237" y="551"/>
                  </a:lnTo>
                  <a:lnTo>
                    <a:pt x="1248" y="553"/>
                  </a:lnTo>
                  <a:lnTo>
                    <a:pt x="1260" y="553"/>
                  </a:lnTo>
                  <a:lnTo>
                    <a:pt x="1269" y="553"/>
                  </a:lnTo>
                  <a:lnTo>
                    <a:pt x="1275" y="553"/>
                  </a:lnTo>
                  <a:lnTo>
                    <a:pt x="1281" y="553"/>
                  </a:lnTo>
                  <a:lnTo>
                    <a:pt x="1294" y="553"/>
                  </a:lnTo>
                  <a:lnTo>
                    <a:pt x="1294" y="555"/>
                  </a:lnTo>
                  <a:lnTo>
                    <a:pt x="1294" y="557"/>
                  </a:lnTo>
                  <a:lnTo>
                    <a:pt x="1292" y="559"/>
                  </a:lnTo>
                  <a:lnTo>
                    <a:pt x="1292" y="563"/>
                  </a:lnTo>
                  <a:lnTo>
                    <a:pt x="1294" y="567"/>
                  </a:lnTo>
                  <a:lnTo>
                    <a:pt x="1294" y="571"/>
                  </a:lnTo>
                  <a:lnTo>
                    <a:pt x="1294" y="574"/>
                  </a:lnTo>
                  <a:lnTo>
                    <a:pt x="1292" y="580"/>
                  </a:lnTo>
                  <a:lnTo>
                    <a:pt x="1290" y="586"/>
                  </a:lnTo>
                  <a:lnTo>
                    <a:pt x="1290" y="590"/>
                  </a:lnTo>
                  <a:lnTo>
                    <a:pt x="1290" y="594"/>
                  </a:lnTo>
                  <a:lnTo>
                    <a:pt x="1290" y="597"/>
                  </a:lnTo>
                  <a:lnTo>
                    <a:pt x="1292" y="599"/>
                  </a:lnTo>
                  <a:lnTo>
                    <a:pt x="1302" y="607"/>
                  </a:lnTo>
                  <a:lnTo>
                    <a:pt x="1313" y="615"/>
                  </a:lnTo>
                  <a:lnTo>
                    <a:pt x="1323" y="620"/>
                  </a:lnTo>
                  <a:lnTo>
                    <a:pt x="1325" y="622"/>
                  </a:lnTo>
                  <a:lnTo>
                    <a:pt x="1327" y="624"/>
                  </a:lnTo>
                  <a:lnTo>
                    <a:pt x="1336" y="630"/>
                  </a:lnTo>
                  <a:lnTo>
                    <a:pt x="1346" y="636"/>
                  </a:lnTo>
                  <a:lnTo>
                    <a:pt x="1354" y="645"/>
                  </a:lnTo>
                  <a:lnTo>
                    <a:pt x="1363" y="651"/>
                  </a:lnTo>
                  <a:lnTo>
                    <a:pt x="1365" y="653"/>
                  </a:lnTo>
                  <a:lnTo>
                    <a:pt x="1367" y="655"/>
                  </a:lnTo>
                  <a:lnTo>
                    <a:pt x="1369" y="657"/>
                  </a:lnTo>
                  <a:lnTo>
                    <a:pt x="1373" y="663"/>
                  </a:lnTo>
                  <a:lnTo>
                    <a:pt x="1375" y="665"/>
                  </a:lnTo>
                  <a:lnTo>
                    <a:pt x="1375" y="668"/>
                  </a:lnTo>
                  <a:lnTo>
                    <a:pt x="1377" y="670"/>
                  </a:lnTo>
                  <a:lnTo>
                    <a:pt x="1379" y="674"/>
                  </a:lnTo>
                  <a:lnTo>
                    <a:pt x="1381" y="676"/>
                  </a:lnTo>
                  <a:lnTo>
                    <a:pt x="1381" y="680"/>
                  </a:lnTo>
                  <a:lnTo>
                    <a:pt x="1381" y="684"/>
                  </a:lnTo>
                  <a:lnTo>
                    <a:pt x="1383" y="688"/>
                  </a:lnTo>
                  <a:lnTo>
                    <a:pt x="1384" y="692"/>
                  </a:lnTo>
                  <a:lnTo>
                    <a:pt x="1384" y="693"/>
                  </a:lnTo>
                  <a:lnTo>
                    <a:pt x="1384" y="699"/>
                  </a:lnTo>
                  <a:lnTo>
                    <a:pt x="1384" y="703"/>
                  </a:lnTo>
                  <a:lnTo>
                    <a:pt x="1384" y="705"/>
                  </a:lnTo>
                  <a:lnTo>
                    <a:pt x="1384" y="709"/>
                  </a:lnTo>
                  <a:lnTo>
                    <a:pt x="1384" y="713"/>
                  </a:lnTo>
                  <a:lnTo>
                    <a:pt x="1384" y="716"/>
                  </a:lnTo>
                  <a:lnTo>
                    <a:pt x="1384" y="720"/>
                  </a:lnTo>
                  <a:lnTo>
                    <a:pt x="1384" y="724"/>
                  </a:lnTo>
                  <a:lnTo>
                    <a:pt x="1386" y="728"/>
                  </a:lnTo>
                  <a:lnTo>
                    <a:pt x="1388" y="730"/>
                  </a:lnTo>
                  <a:lnTo>
                    <a:pt x="1390" y="732"/>
                  </a:lnTo>
                  <a:lnTo>
                    <a:pt x="1392" y="734"/>
                  </a:lnTo>
                  <a:lnTo>
                    <a:pt x="1392" y="738"/>
                  </a:lnTo>
                  <a:lnTo>
                    <a:pt x="1392" y="741"/>
                  </a:lnTo>
                  <a:lnTo>
                    <a:pt x="1390" y="745"/>
                  </a:lnTo>
                  <a:lnTo>
                    <a:pt x="1388" y="747"/>
                  </a:lnTo>
                  <a:lnTo>
                    <a:pt x="1388" y="751"/>
                  </a:lnTo>
                  <a:lnTo>
                    <a:pt x="1388" y="755"/>
                  </a:lnTo>
                  <a:lnTo>
                    <a:pt x="1390" y="759"/>
                  </a:lnTo>
                  <a:lnTo>
                    <a:pt x="1392" y="761"/>
                  </a:lnTo>
                  <a:lnTo>
                    <a:pt x="1392" y="764"/>
                  </a:lnTo>
                  <a:lnTo>
                    <a:pt x="1394" y="768"/>
                  </a:lnTo>
                  <a:lnTo>
                    <a:pt x="1394" y="772"/>
                  </a:lnTo>
                  <a:lnTo>
                    <a:pt x="1396" y="774"/>
                  </a:lnTo>
                  <a:lnTo>
                    <a:pt x="1396" y="778"/>
                  </a:lnTo>
                  <a:lnTo>
                    <a:pt x="1396" y="784"/>
                  </a:lnTo>
                  <a:lnTo>
                    <a:pt x="1396" y="788"/>
                  </a:lnTo>
                  <a:lnTo>
                    <a:pt x="1396" y="791"/>
                  </a:lnTo>
                  <a:lnTo>
                    <a:pt x="1398" y="793"/>
                  </a:lnTo>
                  <a:lnTo>
                    <a:pt x="1402" y="795"/>
                  </a:lnTo>
                  <a:lnTo>
                    <a:pt x="1404" y="795"/>
                  </a:lnTo>
                  <a:lnTo>
                    <a:pt x="1406" y="799"/>
                  </a:lnTo>
                  <a:lnTo>
                    <a:pt x="1407" y="801"/>
                  </a:lnTo>
                  <a:lnTo>
                    <a:pt x="1407" y="805"/>
                  </a:lnTo>
                  <a:lnTo>
                    <a:pt x="1409" y="807"/>
                  </a:lnTo>
                  <a:lnTo>
                    <a:pt x="1409" y="811"/>
                  </a:lnTo>
                  <a:lnTo>
                    <a:pt x="1411" y="812"/>
                  </a:lnTo>
                  <a:lnTo>
                    <a:pt x="1413" y="816"/>
                  </a:lnTo>
                  <a:lnTo>
                    <a:pt x="1415" y="818"/>
                  </a:lnTo>
                  <a:lnTo>
                    <a:pt x="1417" y="820"/>
                  </a:lnTo>
                  <a:lnTo>
                    <a:pt x="1419" y="824"/>
                  </a:lnTo>
                  <a:lnTo>
                    <a:pt x="1419" y="828"/>
                  </a:lnTo>
                  <a:lnTo>
                    <a:pt x="1417" y="830"/>
                  </a:lnTo>
                  <a:lnTo>
                    <a:pt x="1415" y="832"/>
                  </a:lnTo>
                  <a:lnTo>
                    <a:pt x="1415" y="835"/>
                  </a:lnTo>
                  <a:lnTo>
                    <a:pt x="1415" y="839"/>
                  </a:lnTo>
                  <a:lnTo>
                    <a:pt x="1417" y="841"/>
                  </a:lnTo>
                  <a:lnTo>
                    <a:pt x="1419" y="843"/>
                  </a:lnTo>
                  <a:lnTo>
                    <a:pt x="1421" y="845"/>
                  </a:lnTo>
                  <a:lnTo>
                    <a:pt x="1425" y="847"/>
                  </a:lnTo>
                  <a:lnTo>
                    <a:pt x="1427" y="849"/>
                  </a:lnTo>
                  <a:lnTo>
                    <a:pt x="1429" y="853"/>
                  </a:lnTo>
                  <a:lnTo>
                    <a:pt x="1429" y="855"/>
                  </a:lnTo>
                  <a:lnTo>
                    <a:pt x="1431" y="859"/>
                  </a:lnTo>
                  <a:lnTo>
                    <a:pt x="1432" y="859"/>
                  </a:lnTo>
                  <a:lnTo>
                    <a:pt x="1436" y="860"/>
                  </a:lnTo>
                  <a:lnTo>
                    <a:pt x="1438" y="862"/>
                  </a:lnTo>
                  <a:lnTo>
                    <a:pt x="1440" y="864"/>
                  </a:lnTo>
                  <a:lnTo>
                    <a:pt x="1442" y="866"/>
                  </a:lnTo>
                  <a:lnTo>
                    <a:pt x="1444" y="870"/>
                  </a:lnTo>
                  <a:lnTo>
                    <a:pt x="1446" y="872"/>
                  </a:lnTo>
                  <a:lnTo>
                    <a:pt x="1450" y="872"/>
                  </a:lnTo>
                  <a:lnTo>
                    <a:pt x="1452" y="872"/>
                  </a:lnTo>
                  <a:lnTo>
                    <a:pt x="1454" y="874"/>
                  </a:lnTo>
                  <a:lnTo>
                    <a:pt x="1457" y="876"/>
                  </a:lnTo>
                  <a:lnTo>
                    <a:pt x="1461" y="876"/>
                  </a:lnTo>
                  <a:lnTo>
                    <a:pt x="1463" y="878"/>
                  </a:lnTo>
                  <a:lnTo>
                    <a:pt x="1461" y="882"/>
                  </a:lnTo>
                  <a:lnTo>
                    <a:pt x="1461" y="885"/>
                  </a:lnTo>
                  <a:lnTo>
                    <a:pt x="1461" y="889"/>
                  </a:lnTo>
                  <a:lnTo>
                    <a:pt x="1461" y="893"/>
                  </a:lnTo>
                  <a:lnTo>
                    <a:pt x="1461" y="897"/>
                  </a:lnTo>
                  <a:lnTo>
                    <a:pt x="1461" y="901"/>
                  </a:lnTo>
                  <a:lnTo>
                    <a:pt x="1457" y="903"/>
                  </a:lnTo>
                  <a:lnTo>
                    <a:pt x="1455" y="903"/>
                  </a:lnTo>
                  <a:lnTo>
                    <a:pt x="1452" y="905"/>
                  </a:lnTo>
                  <a:lnTo>
                    <a:pt x="1452" y="908"/>
                  </a:lnTo>
                  <a:lnTo>
                    <a:pt x="1452" y="912"/>
                  </a:lnTo>
                  <a:lnTo>
                    <a:pt x="1454" y="916"/>
                  </a:lnTo>
                  <a:lnTo>
                    <a:pt x="1454" y="920"/>
                  </a:lnTo>
                  <a:lnTo>
                    <a:pt x="1454" y="924"/>
                  </a:lnTo>
                  <a:lnTo>
                    <a:pt x="1452" y="928"/>
                  </a:lnTo>
                  <a:lnTo>
                    <a:pt x="1452" y="931"/>
                  </a:lnTo>
                  <a:lnTo>
                    <a:pt x="1450" y="935"/>
                  </a:lnTo>
                  <a:lnTo>
                    <a:pt x="1450" y="937"/>
                  </a:lnTo>
                  <a:lnTo>
                    <a:pt x="1450" y="941"/>
                  </a:lnTo>
                  <a:lnTo>
                    <a:pt x="1452" y="945"/>
                  </a:lnTo>
                  <a:lnTo>
                    <a:pt x="1452" y="949"/>
                  </a:lnTo>
                  <a:lnTo>
                    <a:pt x="1452" y="953"/>
                  </a:lnTo>
                  <a:lnTo>
                    <a:pt x="1452" y="956"/>
                  </a:lnTo>
                  <a:lnTo>
                    <a:pt x="1455" y="958"/>
                  </a:lnTo>
                  <a:lnTo>
                    <a:pt x="1455" y="962"/>
                  </a:lnTo>
                  <a:lnTo>
                    <a:pt x="1457" y="964"/>
                  </a:lnTo>
                  <a:lnTo>
                    <a:pt x="1457" y="968"/>
                  </a:lnTo>
                  <a:lnTo>
                    <a:pt x="1459" y="972"/>
                  </a:lnTo>
                  <a:lnTo>
                    <a:pt x="1459" y="976"/>
                  </a:lnTo>
                  <a:lnTo>
                    <a:pt x="1461" y="978"/>
                  </a:lnTo>
                  <a:lnTo>
                    <a:pt x="1463" y="979"/>
                  </a:lnTo>
                  <a:lnTo>
                    <a:pt x="1465" y="983"/>
                  </a:lnTo>
                  <a:lnTo>
                    <a:pt x="1467" y="985"/>
                  </a:lnTo>
                  <a:lnTo>
                    <a:pt x="1467" y="989"/>
                  </a:lnTo>
                  <a:lnTo>
                    <a:pt x="1465" y="993"/>
                  </a:lnTo>
                  <a:lnTo>
                    <a:pt x="1461" y="993"/>
                  </a:lnTo>
                  <a:lnTo>
                    <a:pt x="1459" y="995"/>
                  </a:lnTo>
                  <a:lnTo>
                    <a:pt x="1457" y="999"/>
                  </a:lnTo>
                  <a:lnTo>
                    <a:pt x="1457" y="1001"/>
                  </a:lnTo>
                  <a:lnTo>
                    <a:pt x="1454" y="1003"/>
                  </a:lnTo>
                  <a:lnTo>
                    <a:pt x="1452" y="1004"/>
                  </a:lnTo>
                  <a:lnTo>
                    <a:pt x="1450" y="1008"/>
                  </a:lnTo>
                  <a:lnTo>
                    <a:pt x="1448" y="1008"/>
                  </a:lnTo>
                  <a:lnTo>
                    <a:pt x="1444" y="1010"/>
                  </a:lnTo>
                  <a:lnTo>
                    <a:pt x="1440" y="1010"/>
                  </a:lnTo>
                  <a:lnTo>
                    <a:pt x="1438" y="1014"/>
                  </a:lnTo>
                  <a:lnTo>
                    <a:pt x="1438" y="1018"/>
                  </a:lnTo>
                  <a:lnTo>
                    <a:pt x="1440" y="1022"/>
                  </a:lnTo>
                  <a:lnTo>
                    <a:pt x="1440" y="1026"/>
                  </a:lnTo>
                  <a:lnTo>
                    <a:pt x="1440" y="1029"/>
                  </a:lnTo>
                  <a:lnTo>
                    <a:pt x="1440" y="1033"/>
                  </a:lnTo>
                  <a:lnTo>
                    <a:pt x="1442" y="1037"/>
                  </a:lnTo>
                  <a:lnTo>
                    <a:pt x="1442" y="1041"/>
                  </a:lnTo>
                  <a:lnTo>
                    <a:pt x="1442" y="1045"/>
                  </a:lnTo>
                  <a:lnTo>
                    <a:pt x="1444" y="1049"/>
                  </a:lnTo>
                  <a:lnTo>
                    <a:pt x="1442" y="1051"/>
                  </a:lnTo>
                  <a:lnTo>
                    <a:pt x="1440" y="1052"/>
                  </a:lnTo>
                  <a:lnTo>
                    <a:pt x="1436" y="1054"/>
                  </a:lnTo>
                  <a:lnTo>
                    <a:pt x="1432" y="1054"/>
                  </a:lnTo>
                  <a:lnTo>
                    <a:pt x="1431" y="1058"/>
                  </a:lnTo>
                  <a:lnTo>
                    <a:pt x="1431" y="1062"/>
                  </a:lnTo>
                  <a:lnTo>
                    <a:pt x="1431" y="1066"/>
                  </a:lnTo>
                  <a:lnTo>
                    <a:pt x="1432" y="1068"/>
                  </a:lnTo>
                  <a:lnTo>
                    <a:pt x="1434" y="1072"/>
                  </a:lnTo>
                  <a:lnTo>
                    <a:pt x="1436" y="1074"/>
                  </a:lnTo>
                  <a:lnTo>
                    <a:pt x="1440" y="1074"/>
                  </a:lnTo>
                  <a:lnTo>
                    <a:pt x="1444" y="1074"/>
                  </a:lnTo>
                  <a:lnTo>
                    <a:pt x="1446" y="1075"/>
                  </a:lnTo>
                  <a:lnTo>
                    <a:pt x="1448" y="1077"/>
                  </a:lnTo>
                  <a:lnTo>
                    <a:pt x="1448" y="1081"/>
                  </a:lnTo>
                  <a:lnTo>
                    <a:pt x="1446" y="1083"/>
                  </a:lnTo>
                  <a:lnTo>
                    <a:pt x="1444" y="1085"/>
                  </a:lnTo>
                  <a:lnTo>
                    <a:pt x="1442" y="1089"/>
                  </a:lnTo>
                  <a:lnTo>
                    <a:pt x="1442" y="1091"/>
                  </a:lnTo>
                  <a:lnTo>
                    <a:pt x="1440" y="1095"/>
                  </a:lnTo>
                  <a:lnTo>
                    <a:pt x="1440" y="1099"/>
                  </a:lnTo>
                  <a:lnTo>
                    <a:pt x="1442" y="1102"/>
                  </a:lnTo>
                  <a:lnTo>
                    <a:pt x="1442" y="1106"/>
                  </a:lnTo>
                  <a:lnTo>
                    <a:pt x="1440" y="1108"/>
                  </a:lnTo>
                  <a:lnTo>
                    <a:pt x="1436" y="1108"/>
                  </a:lnTo>
                  <a:lnTo>
                    <a:pt x="1434" y="1112"/>
                  </a:lnTo>
                  <a:lnTo>
                    <a:pt x="1436" y="1116"/>
                  </a:lnTo>
                  <a:lnTo>
                    <a:pt x="1434" y="1118"/>
                  </a:lnTo>
                  <a:lnTo>
                    <a:pt x="1431" y="1120"/>
                  </a:lnTo>
                  <a:lnTo>
                    <a:pt x="1429" y="1122"/>
                  </a:lnTo>
                  <a:lnTo>
                    <a:pt x="1429" y="1125"/>
                  </a:lnTo>
                  <a:lnTo>
                    <a:pt x="1429" y="1129"/>
                  </a:lnTo>
                  <a:lnTo>
                    <a:pt x="1431" y="1133"/>
                  </a:lnTo>
                  <a:lnTo>
                    <a:pt x="1431" y="1137"/>
                  </a:lnTo>
                  <a:lnTo>
                    <a:pt x="1431" y="1139"/>
                  </a:lnTo>
                  <a:lnTo>
                    <a:pt x="1427" y="1141"/>
                  </a:lnTo>
                  <a:lnTo>
                    <a:pt x="1425" y="1139"/>
                  </a:lnTo>
                  <a:lnTo>
                    <a:pt x="1423" y="1137"/>
                  </a:lnTo>
                  <a:lnTo>
                    <a:pt x="1419" y="1139"/>
                  </a:lnTo>
                  <a:lnTo>
                    <a:pt x="1417" y="1141"/>
                  </a:lnTo>
                  <a:lnTo>
                    <a:pt x="1417" y="1145"/>
                  </a:lnTo>
                  <a:lnTo>
                    <a:pt x="1417" y="1148"/>
                  </a:lnTo>
                  <a:lnTo>
                    <a:pt x="1417" y="1152"/>
                  </a:lnTo>
                  <a:lnTo>
                    <a:pt x="1419" y="1156"/>
                  </a:lnTo>
                  <a:lnTo>
                    <a:pt x="1417" y="1158"/>
                  </a:lnTo>
                  <a:lnTo>
                    <a:pt x="1413" y="1156"/>
                  </a:lnTo>
                  <a:lnTo>
                    <a:pt x="1411" y="1156"/>
                  </a:lnTo>
                  <a:lnTo>
                    <a:pt x="1409" y="1160"/>
                  </a:lnTo>
                  <a:lnTo>
                    <a:pt x="1407" y="1162"/>
                  </a:lnTo>
                  <a:lnTo>
                    <a:pt x="1406" y="1164"/>
                  </a:lnTo>
                  <a:lnTo>
                    <a:pt x="1406" y="1166"/>
                  </a:lnTo>
                  <a:lnTo>
                    <a:pt x="1404" y="1170"/>
                  </a:lnTo>
                  <a:lnTo>
                    <a:pt x="1400" y="1170"/>
                  </a:lnTo>
                  <a:lnTo>
                    <a:pt x="1398" y="1170"/>
                  </a:lnTo>
                  <a:lnTo>
                    <a:pt x="1394" y="1170"/>
                  </a:lnTo>
                  <a:lnTo>
                    <a:pt x="1390" y="1171"/>
                  </a:lnTo>
                  <a:lnTo>
                    <a:pt x="1388" y="1173"/>
                  </a:lnTo>
                  <a:lnTo>
                    <a:pt x="1388" y="1175"/>
                  </a:lnTo>
                  <a:lnTo>
                    <a:pt x="1388" y="1179"/>
                  </a:lnTo>
                  <a:lnTo>
                    <a:pt x="1386" y="1181"/>
                  </a:lnTo>
                  <a:lnTo>
                    <a:pt x="1383" y="1183"/>
                  </a:lnTo>
                  <a:lnTo>
                    <a:pt x="1383" y="1187"/>
                  </a:lnTo>
                  <a:lnTo>
                    <a:pt x="1384" y="1191"/>
                  </a:lnTo>
                  <a:lnTo>
                    <a:pt x="1383" y="1195"/>
                  </a:lnTo>
                  <a:lnTo>
                    <a:pt x="1381" y="1196"/>
                  </a:lnTo>
                  <a:lnTo>
                    <a:pt x="1379" y="1200"/>
                  </a:lnTo>
                  <a:lnTo>
                    <a:pt x="1377" y="1200"/>
                  </a:lnTo>
                  <a:lnTo>
                    <a:pt x="1373" y="1200"/>
                  </a:lnTo>
                  <a:lnTo>
                    <a:pt x="1371" y="1202"/>
                  </a:lnTo>
                  <a:lnTo>
                    <a:pt x="1369" y="1206"/>
                  </a:lnTo>
                  <a:lnTo>
                    <a:pt x="1369" y="1208"/>
                  </a:lnTo>
                  <a:lnTo>
                    <a:pt x="1365" y="1210"/>
                  </a:lnTo>
                  <a:lnTo>
                    <a:pt x="1363" y="1208"/>
                  </a:lnTo>
                  <a:lnTo>
                    <a:pt x="1363" y="1204"/>
                  </a:lnTo>
                  <a:lnTo>
                    <a:pt x="1359" y="1206"/>
                  </a:lnTo>
                  <a:lnTo>
                    <a:pt x="1358" y="1208"/>
                  </a:lnTo>
                  <a:lnTo>
                    <a:pt x="1356" y="1212"/>
                  </a:lnTo>
                  <a:lnTo>
                    <a:pt x="1356" y="1216"/>
                  </a:lnTo>
                  <a:lnTo>
                    <a:pt x="1356" y="1219"/>
                  </a:lnTo>
                  <a:lnTo>
                    <a:pt x="1354" y="1221"/>
                  </a:lnTo>
                  <a:lnTo>
                    <a:pt x="1350" y="1223"/>
                  </a:lnTo>
                  <a:lnTo>
                    <a:pt x="1348" y="1221"/>
                  </a:lnTo>
                  <a:lnTo>
                    <a:pt x="1344" y="1221"/>
                  </a:lnTo>
                  <a:lnTo>
                    <a:pt x="1342" y="1223"/>
                  </a:lnTo>
                  <a:lnTo>
                    <a:pt x="1340" y="1225"/>
                  </a:lnTo>
                  <a:lnTo>
                    <a:pt x="1338" y="1227"/>
                  </a:lnTo>
                  <a:lnTo>
                    <a:pt x="1336" y="1231"/>
                  </a:lnTo>
                  <a:lnTo>
                    <a:pt x="1338" y="1233"/>
                  </a:lnTo>
                  <a:lnTo>
                    <a:pt x="1336" y="1237"/>
                  </a:lnTo>
                  <a:lnTo>
                    <a:pt x="1333" y="1237"/>
                  </a:lnTo>
                  <a:lnTo>
                    <a:pt x="1331" y="1233"/>
                  </a:lnTo>
                  <a:lnTo>
                    <a:pt x="1327" y="1233"/>
                  </a:lnTo>
                  <a:lnTo>
                    <a:pt x="1325" y="1233"/>
                  </a:lnTo>
                  <a:lnTo>
                    <a:pt x="1323" y="1235"/>
                  </a:lnTo>
                  <a:lnTo>
                    <a:pt x="1323" y="1239"/>
                  </a:lnTo>
                  <a:lnTo>
                    <a:pt x="1325" y="1242"/>
                  </a:lnTo>
                  <a:lnTo>
                    <a:pt x="1323" y="1246"/>
                  </a:lnTo>
                  <a:lnTo>
                    <a:pt x="1321" y="1246"/>
                  </a:lnTo>
                  <a:lnTo>
                    <a:pt x="1317" y="1246"/>
                  </a:lnTo>
                  <a:lnTo>
                    <a:pt x="1315" y="1244"/>
                  </a:lnTo>
                  <a:lnTo>
                    <a:pt x="1313" y="1241"/>
                  </a:lnTo>
                  <a:lnTo>
                    <a:pt x="1311" y="1239"/>
                  </a:lnTo>
                  <a:lnTo>
                    <a:pt x="1308" y="1239"/>
                  </a:lnTo>
                  <a:lnTo>
                    <a:pt x="1306" y="1241"/>
                  </a:lnTo>
                  <a:lnTo>
                    <a:pt x="1306" y="1244"/>
                  </a:lnTo>
                  <a:lnTo>
                    <a:pt x="1306" y="1248"/>
                  </a:lnTo>
                  <a:lnTo>
                    <a:pt x="1308" y="1252"/>
                  </a:lnTo>
                  <a:lnTo>
                    <a:pt x="1308" y="1256"/>
                  </a:lnTo>
                  <a:lnTo>
                    <a:pt x="1306" y="1260"/>
                  </a:lnTo>
                  <a:lnTo>
                    <a:pt x="1306" y="1264"/>
                  </a:lnTo>
                  <a:lnTo>
                    <a:pt x="1304" y="1266"/>
                  </a:lnTo>
                  <a:lnTo>
                    <a:pt x="1302" y="1267"/>
                  </a:lnTo>
                  <a:lnTo>
                    <a:pt x="1298" y="1267"/>
                  </a:lnTo>
                  <a:lnTo>
                    <a:pt x="1294" y="1267"/>
                  </a:lnTo>
                  <a:lnTo>
                    <a:pt x="1290" y="1266"/>
                  </a:lnTo>
                  <a:lnTo>
                    <a:pt x="1286" y="1264"/>
                  </a:lnTo>
                  <a:lnTo>
                    <a:pt x="1285" y="1266"/>
                  </a:lnTo>
                  <a:lnTo>
                    <a:pt x="1281" y="1267"/>
                  </a:lnTo>
                  <a:lnTo>
                    <a:pt x="1281" y="1271"/>
                  </a:lnTo>
                  <a:lnTo>
                    <a:pt x="1285" y="1273"/>
                  </a:lnTo>
                  <a:lnTo>
                    <a:pt x="1288" y="1273"/>
                  </a:lnTo>
                  <a:lnTo>
                    <a:pt x="1288" y="1275"/>
                  </a:lnTo>
                  <a:lnTo>
                    <a:pt x="1286" y="1277"/>
                  </a:lnTo>
                  <a:lnTo>
                    <a:pt x="1285" y="1279"/>
                  </a:lnTo>
                  <a:lnTo>
                    <a:pt x="1285" y="1283"/>
                  </a:lnTo>
                  <a:lnTo>
                    <a:pt x="1283" y="1287"/>
                  </a:lnTo>
                  <a:lnTo>
                    <a:pt x="1279" y="1287"/>
                  </a:lnTo>
                  <a:lnTo>
                    <a:pt x="1275" y="1289"/>
                  </a:lnTo>
                  <a:lnTo>
                    <a:pt x="1271" y="1289"/>
                  </a:lnTo>
                  <a:lnTo>
                    <a:pt x="1267" y="1287"/>
                  </a:lnTo>
                  <a:lnTo>
                    <a:pt x="1263" y="1287"/>
                  </a:lnTo>
                  <a:lnTo>
                    <a:pt x="1262" y="1289"/>
                  </a:lnTo>
                  <a:lnTo>
                    <a:pt x="1262" y="1292"/>
                  </a:lnTo>
                  <a:lnTo>
                    <a:pt x="1262" y="1296"/>
                  </a:lnTo>
                  <a:lnTo>
                    <a:pt x="1260" y="1300"/>
                  </a:lnTo>
                  <a:lnTo>
                    <a:pt x="1250" y="1312"/>
                  </a:lnTo>
                  <a:lnTo>
                    <a:pt x="1252" y="1314"/>
                  </a:lnTo>
                  <a:lnTo>
                    <a:pt x="1254" y="1323"/>
                  </a:lnTo>
                  <a:lnTo>
                    <a:pt x="1254" y="1325"/>
                  </a:lnTo>
                  <a:lnTo>
                    <a:pt x="1254" y="1327"/>
                  </a:lnTo>
                  <a:lnTo>
                    <a:pt x="1250" y="1329"/>
                  </a:lnTo>
                  <a:lnTo>
                    <a:pt x="1248" y="1331"/>
                  </a:lnTo>
                  <a:lnTo>
                    <a:pt x="1246" y="1333"/>
                  </a:lnTo>
                  <a:lnTo>
                    <a:pt x="1246" y="1335"/>
                  </a:lnTo>
                  <a:lnTo>
                    <a:pt x="1248" y="1337"/>
                  </a:lnTo>
                  <a:lnTo>
                    <a:pt x="1246" y="1338"/>
                  </a:lnTo>
                  <a:lnTo>
                    <a:pt x="1246" y="1340"/>
                  </a:lnTo>
                  <a:lnTo>
                    <a:pt x="1240" y="1344"/>
                  </a:lnTo>
                  <a:lnTo>
                    <a:pt x="1237" y="1356"/>
                  </a:lnTo>
                  <a:lnTo>
                    <a:pt x="1237" y="1358"/>
                  </a:lnTo>
                  <a:lnTo>
                    <a:pt x="1237" y="1360"/>
                  </a:lnTo>
                  <a:lnTo>
                    <a:pt x="1231" y="1365"/>
                  </a:lnTo>
                  <a:lnTo>
                    <a:pt x="1231" y="1367"/>
                  </a:lnTo>
                  <a:lnTo>
                    <a:pt x="1229" y="1367"/>
                  </a:lnTo>
                  <a:lnTo>
                    <a:pt x="1231" y="1373"/>
                  </a:lnTo>
                  <a:lnTo>
                    <a:pt x="1231" y="1381"/>
                  </a:lnTo>
                  <a:lnTo>
                    <a:pt x="1231" y="1385"/>
                  </a:lnTo>
                  <a:lnTo>
                    <a:pt x="1229" y="1390"/>
                  </a:lnTo>
                  <a:lnTo>
                    <a:pt x="1227" y="1392"/>
                  </a:lnTo>
                  <a:lnTo>
                    <a:pt x="1229" y="1392"/>
                  </a:lnTo>
                  <a:lnTo>
                    <a:pt x="1225" y="1398"/>
                  </a:lnTo>
                  <a:lnTo>
                    <a:pt x="1221" y="1404"/>
                  </a:lnTo>
                  <a:lnTo>
                    <a:pt x="1219" y="1404"/>
                  </a:lnTo>
                  <a:lnTo>
                    <a:pt x="1219" y="1406"/>
                  </a:lnTo>
                  <a:lnTo>
                    <a:pt x="1217" y="1406"/>
                  </a:lnTo>
                  <a:lnTo>
                    <a:pt x="1215" y="1406"/>
                  </a:lnTo>
                  <a:lnTo>
                    <a:pt x="1215" y="1404"/>
                  </a:lnTo>
                  <a:lnTo>
                    <a:pt x="1214" y="1404"/>
                  </a:lnTo>
                  <a:lnTo>
                    <a:pt x="1214" y="1406"/>
                  </a:lnTo>
                  <a:lnTo>
                    <a:pt x="1214" y="1408"/>
                  </a:lnTo>
                  <a:lnTo>
                    <a:pt x="1212" y="1410"/>
                  </a:lnTo>
                  <a:lnTo>
                    <a:pt x="1210" y="1417"/>
                  </a:lnTo>
                  <a:lnTo>
                    <a:pt x="1208" y="1423"/>
                  </a:lnTo>
                  <a:lnTo>
                    <a:pt x="1200" y="1431"/>
                  </a:lnTo>
                  <a:lnTo>
                    <a:pt x="1198" y="1434"/>
                  </a:lnTo>
                  <a:lnTo>
                    <a:pt x="1196" y="1434"/>
                  </a:lnTo>
                  <a:lnTo>
                    <a:pt x="1194" y="1438"/>
                  </a:lnTo>
                  <a:lnTo>
                    <a:pt x="1192" y="1440"/>
                  </a:lnTo>
                  <a:lnTo>
                    <a:pt x="1189" y="1454"/>
                  </a:lnTo>
                  <a:lnTo>
                    <a:pt x="1187" y="1456"/>
                  </a:lnTo>
                  <a:lnTo>
                    <a:pt x="1185" y="1458"/>
                  </a:lnTo>
                  <a:lnTo>
                    <a:pt x="1185" y="1459"/>
                  </a:lnTo>
                  <a:lnTo>
                    <a:pt x="1185" y="1463"/>
                  </a:lnTo>
                  <a:lnTo>
                    <a:pt x="1187" y="1465"/>
                  </a:lnTo>
                  <a:lnTo>
                    <a:pt x="1185" y="1469"/>
                  </a:lnTo>
                  <a:lnTo>
                    <a:pt x="1183" y="1469"/>
                  </a:lnTo>
                  <a:lnTo>
                    <a:pt x="1183" y="1471"/>
                  </a:lnTo>
                  <a:lnTo>
                    <a:pt x="1179" y="1475"/>
                  </a:lnTo>
                  <a:lnTo>
                    <a:pt x="1177" y="1477"/>
                  </a:lnTo>
                  <a:lnTo>
                    <a:pt x="1175" y="1481"/>
                  </a:lnTo>
                  <a:lnTo>
                    <a:pt x="1175" y="1482"/>
                  </a:lnTo>
                  <a:lnTo>
                    <a:pt x="1175" y="1484"/>
                  </a:lnTo>
                  <a:lnTo>
                    <a:pt x="1175" y="1486"/>
                  </a:lnTo>
                  <a:lnTo>
                    <a:pt x="1175" y="1490"/>
                  </a:lnTo>
                  <a:lnTo>
                    <a:pt x="1169" y="1490"/>
                  </a:lnTo>
                  <a:lnTo>
                    <a:pt x="1169" y="1492"/>
                  </a:lnTo>
                  <a:lnTo>
                    <a:pt x="1167" y="1496"/>
                  </a:lnTo>
                  <a:lnTo>
                    <a:pt x="1156" y="1496"/>
                  </a:lnTo>
                  <a:lnTo>
                    <a:pt x="1154" y="1498"/>
                  </a:lnTo>
                  <a:lnTo>
                    <a:pt x="1152" y="1498"/>
                  </a:lnTo>
                  <a:lnTo>
                    <a:pt x="1148" y="1502"/>
                  </a:lnTo>
                  <a:lnTo>
                    <a:pt x="1146" y="1502"/>
                  </a:lnTo>
                  <a:lnTo>
                    <a:pt x="1144" y="1500"/>
                  </a:lnTo>
                  <a:lnTo>
                    <a:pt x="1144" y="1496"/>
                  </a:lnTo>
                  <a:lnTo>
                    <a:pt x="1142" y="1496"/>
                  </a:lnTo>
                  <a:lnTo>
                    <a:pt x="1139" y="1500"/>
                  </a:lnTo>
                  <a:lnTo>
                    <a:pt x="1137" y="1502"/>
                  </a:lnTo>
                  <a:lnTo>
                    <a:pt x="1133" y="1513"/>
                  </a:lnTo>
                  <a:lnTo>
                    <a:pt x="1131" y="1513"/>
                  </a:lnTo>
                  <a:lnTo>
                    <a:pt x="1129" y="1511"/>
                  </a:lnTo>
                  <a:lnTo>
                    <a:pt x="1127" y="1515"/>
                  </a:lnTo>
                  <a:lnTo>
                    <a:pt x="1125" y="1515"/>
                  </a:lnTo>
                  <a:lnTo>
                    <a:pt x="1123" y="1515"/>
                  </a:lnTo>
                  <a:lnTo>
                    <a:pt x="1121" y="1513"/>
                  </a:lnTo>
                  <a:lnTo>
                    <a:pt x="1119" y="1509"/>
                  </a:lnTo>
                  <a:lnTo>
                    <a:pt x="1119" y="1507"/>
                  </a:lnTo>
                  <a:lnTo>
                    <a:pt x="1116" y="1515"/>
                  </a:lnTo>
                  <a:lnTo>
                    <a:pt x="1116" y="1517"/>
                  </a:lnTo>
                  <a:lnTo>
                    <a:pt x="1116" y="1519"/>
                  </a:lnTo>
                  <a:lnTo>
                    <a:pt x="1121" y="1521"/>
                  </a:lnTo>
                  <a:lnTo>
                    <a:pt x="1123" y="1523"/>
                  </a:lnTo>
                  <a:lnTo>
                    <a:pt x="1121" y="1527"/>
                  </a:lnTo>
                  <a:lnTo>
                    <a:pt x="1119" y="1527"/>
                  </a:lnTo>
                  <a:lnTo>
                    <a:pt x="1116" y="1527"/>
                  </a:lnTo>
                  <a:lnTo>
                    <a:pt x="1116" y="1529"/>
                  </a:lnTo>
                  <a:lnTo>
                    <a:pt x="1116" y="1530"/>
                  </a:lnTo>
                  <a:lnTo>
                    <a:pt x="1114" y="1536"/>
                  </a:lnTo>
                  <a:lnTo>
                    <a:pt x="1112" y="1544"/>
                  </a:lnTo>
                  <a:lnTo>
                    <a:pt x="1110" y="1540"/>
                  </a:lnTo>
                  <a:lnTo>
                    <a:pt x="1106" y="1540"/>
                  </a:lnTo>
                  <a:lnTo>
                    <a:pt x="1106" y="1542"/>
                  </a:lnTo>
                  <a:lnTo>
                    <a:pt x="1108" y="1544"/>
                  </a:lnTo>
                  <a:lnTo>
                    <a:pt x="1110" y="1548"/>
                  </a:lnTo>
                  <a:lnTo>
                    <a:pt x="1112" y="1550"/>
                  </a:lnTo>
                  <a:lnTo>
                    <a:pt x="1116" y="1557"/>
                  </a:lnTo>
                  <a:lnTo>
                    <a:pt x="1112" y="1559"/>
                  </a:lnTo>
                  <a:lnTo>
                    <a:pt x="1110" y="1559"/>
                  </a:lnTo>
                  <a:lnTo>
                    <a:pt x="1112" y="1561"/>
                  </a:lnTo>
                  <a:lnTo>
                    <a:pt x="1112" y="1575"/>
                  </a:lnTo>
                  <a:lnTo>
                    <a:pt x="1110" y="1578"/>
                  </a:lnTo>
                  <a:lnTo>
                    <a:pt x="1108" y="1582"/>
                  </a:lnTo>
                  <a:lnTo>
                    <a:pt x="1106" y="1588"/>
                  </a:lnTo>
                  <a:lnTo>
                    <a:pt x="1106" y="1594"/>
                  </a:lnTo>
                  <a:lnTo>
                    <a:pt x="1104" y="1596"/>
                  </a:lnTo>
                  <a:lnTo>
                    <a:pt x="1104" y="1598"/>
                  </a:lnTo>
                  <a:lnTo>
                    <a:pt x="1094" y="1600"/>
                  </a:lnTo>
                  <a:lnTo>
                    <a:pt x="1093" y="1601"/>
                  </a:lnTo>
                  <a:lnTo>
                    <a:pt x="1087" y="1601"/>
                  </a:lnTo>
                  <a:lnTo>
                    <a:pt x="1083" y="1603"/>
                  </a:lnTo>
                  <a:lnTo>
                    <a:pt x="1079" y="1603"/>
                  </a:lnTo>
                  <a:lnTo>
                    <a:pt x="1077" y="1603"/>
                  </a:lnTo>
                  <a:lnTo>
                    <a:pt x="1073" y="1605"/>
                  </a:lnTo>
                  <a:lnTo>
                    <a:pt x="1071" y="1605"/>
                  </a:lnTo>
                  <a:lnTo>
                    <a:pt x="1066" y="1607"/>
                  </a:lnTo>
                  <a:lnTo>
                    <a:pt x="1060" y="1607"/>
                  </a:lnTo>
                  <a:lnTo>
                    <a:pt x="1058" y="1607"/>
                  </a:lnTo>
                  <a:lnTo>
                    <a:pt x="1058" y="1609"/>
                  </a:lnTo>
                  <a:lnTo>
                    <a:pt x="1058" y="1611"/>
                  </a:lnTo>
                  <a:lnTo>
                    <a:pt x="1056" y="1613"/>
                  </a:lnTo>
                  <a:lnTo>
                    <a:pt x="1054" y="1613"/>
                  </a:lnTo>
                  <a:lnTo>
                    <a:pt x="1052" y="1611"/>
                  </a:lnTo>
                  <a:lnTo>
                    <a:pt x="1050" y="1611"/>
                  </a:lnTo>
                  <a:lnTo>
                    <a:pt x="1048" y="1611"/>
                  </a:lnTo>
                  <a:lnTo>
                    <a:pt x="1046" y="1613"/>
                  </a:lnTo>
                  <a:lnTo>
                    <a:pt x="1046" y="1615"/>
                  </a:lnTo>
                  <a:lnTo>
                    <a:pt x="1050" y="1615"/>
                  </a:lnTo>
                  <a:lnTo>
                    <a:pt x="1050" y="1619"/>
                  </a:lnTo>
                  <a:lnTo>
                    <a:pt x="1050" y="1621"/>
                  </a:lnTo>
                  <a:lnTo>
                    <a:pt x="1054" y="1623"/>
                  </a:lnTo>
                  <a:lnTo>
                    <a:pt x="1058" y="1626"/>
                  </a:lnTo>
                  <a:lnTo>
                    <a:pt x="1058" y="1628"/>
                  </a:lnTo>
                  <a:lnTo>
                    <a:pt x="1062" y="1630"/>
                  </a:lnTo>
                  <a:lnTo>
                    <a:pt x="1064" y="1630"/>
                  </a:lnTo>
                  <a:lnTo>
                    <a:pt x="1066" y="1632"/>
                  </a:lnTo>
                  <a:lnTo>
                    <a:pt x="1068" y="1634"/>
                  </a:lnTo>
                  <a:lnTo>
                    <a:pt x="1068" y="1636"/>
                  </a:lnTo>
                  <a:lnTo>
                    <a:pt x="1066" y="1636"/>
                  </a:lnTo>
                  <a:lnTo>
                    <a:pt x="1064" y="1634"/>
                  </a:lnTo>
                  <a:lnTo>
                    <a:pt x="1062" y="1636"/>
                  </a:lnTo>
                  <a:lnTo>
                    <a:pt x="1062" y="1638"/>
                  </a:lnTo>
                  <a:lnTo>
                    <a:pt x="1060" y="1640"/>
                  </a:lnTo>
                  <a:lnTo>
                    <a:pt x="1058" y="1644"/>
                  </a:lnTo>
                  <a:lnTo>
                    <a:pt x="1056" y="1648"/>
                  </a:lnTo>
                  <a:lnTo>
                    <a:pt x="1056" y="1649"/>
                  </a:lnTo>
                  <a:lnTo>
                    <a:pt x="1056" y="1651"/>
                  </a:lnTo>
                  <a:lnTo>
                    <a:pt x="1054" y="1653"/>
                  </a:lnTo>
                  <a:lnTo>
                    <a:pt x="1050" y="1655"/>
                  </a:lnTo>
                  <a:lnTo>
                    <a:pt x="1046" y="1659"/>
                  </a:lnTo>
                  <a:lnTo>
                    <a:pt x="1046" y="1665"/>
                  </a:lnTo>
                  <a:lnTo>
                    <a:pt x="1048" y="1665"/>
                  </a:lnTo>
                  <a:lnTo>
                    <a:pt x="1052" y="1667"/>
                  </a:lnTo>
                  <a:lnTo>
                    <a:pt x="1052" y="1671"/>
                  </a:lnTo>
                  <a:lnTo>
                    <a:pt x="1050" y="1673"/>
                  </a:lnTo>
                  <a:lnTo>
                    <a:pt x="1050" y="1676"/>
                  </a:lnTo>
                  <a:lnTo>
                    <a:pt x="1050" y="1678"/>
                  </a:lnTo>
                  <a:lnTo>
                    <a:pt x="1052" y="1680"/>
                  </a:lnTo>
                  <a:lnTo>
                    <a:pt x="1056" y="1678"/>
                  </a:lnTo>
                  <a:lnTo>
                    <a:pt x="1058" y="1674"/>
                  </a:lnTo>
                  <a:lnTo>
                    <a:pt x="1058" y="1671"/>
                  </a:lnTo>
                  <a:lnTo>
                    <a:pt x="1058" y="1669"/>
                  </a:lnTo>
                  <a:lnTo>
                    <a:pt x="1062" y="1667"/>
                  </a:lnTo>
                  <a:lnTo>
                    <a:pt x="1070" y="1669"/>
                  </a:lnTo>
                  <a:lnTo>
                    <a:pt x="1071" y="1671"/>
                  </a:lnTo>
                  <a:lnTo>
                    <a:pt x="1068" y="1673"/>
                  </a:lnTo>
                  <a:lnTo>
                    <a:pt x="1064" y="1673"/>
                  </a:lnTo>
                  <a:lnTo>
                    <a:pt x="1064" y="1674"/>
                  </a:lnTo>
                  <a:lnTo>
                    <a:pt x="1066" y="1674"/>
                  </a:lnTo>
                  <a:lnTo>
                    <a:pt x="1073" y="1674"/>
                  </a:lnTo>
                  <a:lnTo>
                    <a:pt x="1077" y="1673"/>
                  </a:lnTo>
                  <a:lnTo>
                    <a:pt x="1077" y="1674"/>
                  </a:lnTo>
                  <a:lnTo>
                    <a:pt x="1077" y="1676"/>
                  </a:lnTo>
                  <a:lnTo>
                    <a:pt x="1075" y="1682"/>
                  </a:lnTo>
                  <a:lnTo>
                    <a:pt x="1073" y="1682"/>
                  </a:lnTo>
                  <a:lnTo>
                    <a:pt x="1071" y="1684"/>
                  </a:lnTo>
                  <a:lnTo>
                    <a:pt x="1071" y="1692"/>
                  </a:lnTo>
                  <a:lnTo>
                    <a:pt x="1073" y="1694"/>
                  </a:lnTo>
                  <a:lnTo>
                    <a:pt x="1081" y="1696"/>
                  </a:lnTo>
                  <a:lnTo>
                    <a:pt x="1081" y="1697"/>
                  </a:lnTo>
                  <a:lnTo>
                    <a:pt x="1071" y="1705"/>
                  </a:lnTo>
                  <a:lnTo>
                    <a:pt x="1070" y="1707"/>
                  </a:lnTo>
                  <a:lnTo>
                    <a:pt x="1071" y="1711"/>
                  </a:lnTo>
                  <a:lnTo>
                    <a:pt x="1068" y="1711"/>
                  </a:lnTo>
                  <a:lnTo>
                    <a:pt x="1066" y="1711"/>
                  </a:lnTo>
                  <a:lnTo>
                    <a:pt x="1066" y="1713"/>
                  </a:lnTo>
                  <a:lnTo>
                    <a:pt x="1066" y="1715"/>
                  </a:lnTo>
                  <a:lnTo>
                    <a:pt x="1064" y="1717"/>
                  </a:lnTo>
                  <a:lnTo>
                    <a:pt x="1064" y="1719"/>
                  </a:lnTo>
                  <a:lnTo>
                    <a:pt x="1064" y="1721"/>
                  </a:lnTo>
                  <a:lnTo>
                    <a:pt x="1060" y="1721"/>
                  </a:lnTo>
                  <a:lnTo>
                    <a:pt x="1060" y="1724"/>
                  </a:lnTo>
                  <a:lnTo>
                    <a:pt x="1060" y="1726"/>
                  </a:lnTo>
                  <a:lnTo>
                    <a:pt x="1056" y="1728"/>
                  </a:lnTo>
                  <a:lnTo>
                    <a:pt x="1054" y="1730"/>
                  </a:lnTo>
                  <a:lnTo>
                    <a:pt x="1050" y="1726"/>
                  </a:lnTo>
                  <a:lnTo>
                    <a:pt x="1050" y="1724"/>
                  </a:lnTo>
                  <a:lnTo>
                    <a:pt x="1048" y="1724"/>
                  </a:lnTo>
                  <a:lnTo>
                    <a:pt x="1035" y="1724"/>
                  </a:lnTo>
                  <a:lnTo>
                    <a:pt x="1029" y="1722"/>
                  </a:lnTo>
                  <a:lnTo>
                    <a:pt x="1025" y="1724"/>
                  </a:lnTo>
                  <a:lnTo>
                    <a:pt x="1023" y="1726"/>
                  </a:lnTo>
                  <a:lnTo>
                    <a:pt x="1018" y="1732"/>
                  </a:lnTo>
                  <a:lnTo>
                    <a:pt x="1008" y="1722"/>
                  </a:lnTo>
                  <a:lnTo>
                    <a:pt x="1004" y="1722"/>
                  </a:lnTo>
                  <a:lnTo>
                    <a:pt x="1002" y="1724"/>
                  </a:lnTo>
                  <a:lnTo>
                    <a:pt x="1002" y="1726"/>
                  </a:lnTo>
                  <a:lnTo>
                    <a:pt x="987" y="1734"/>
                  </a:lnTo>
                  <a:lnTo>
                    <a:pt x="983" y="1734"/>
                  </a:lnTo>
                  <a:lnTo>
                    <a:pt x="979" y="1726"/>
                  </a:lnTo>
                  <a:lnTo>
                    <a:pt x="972" y="1728"/>
                  </a:lnTo>
                  <a:lnTo>
                    <a:pt x="972" y="1726"/>
                  </a:lnTo>
                  <a:lnTo>
                    <a:pt x="968" y="1719"/>
                  </a:lnTo>
                  <a:lnTo>
                    <a:pt x="958" y="1726"/>
                  </a:lnTo>
                  <a:lnTo>
                    <a:pt x="954" y="1728"/>
                  </a:lnTo>
                  <a:lnTo>
                    <a:pt x="952" y="1724"/>
                  </a:lnTo>
                  <a:lnTo>
                    <a:pt x="958" y="1719"/>
                  </a:lnTo>
                  <a:lnTo>
                    <a:pt x="962" y="1713"/>
                  </a:lnTo>
                  <a:lnTo>
                    <a:pt x="962" y="1705"/>
                  </a:lnTo>
                  <a:lnTo>
                    <a:pt x="966" y="1697"/>
                  </a:lnTo>
                  <a:lnTo>
                    <a:pt x="966" y="1696"/>
                  </a:lnTo>
                  <a:lnTo>
                    <a:pt x="966" y="1692"/>
                  </a:lnTo>
                  <a:lnTo>
                    <a:pt x="966" y="1688"/>
                  </a:lnTo>
                  <a:lnTo>
                    <a:pt x="962" y="1684"/>
                  </a:lnTo>
                  <a:lnTo>
                    <a:pt x="956" y="1680"/>
                  </a:lnTo>
                  <a:lnTo>
                    <a:pt x="954" y="1671"/>
                  </a:lnTo>
                  <a:lnTo>
                    <a:pt x="954" y="1665"/>
                  </a:lnTo>
                  <a:lnTo>
                    <a:pt x="954" y="1661"/>
                  </a:lnTo>
                  <a:lnTo>
                    <a:pt x="956" y="1661"/>
                  </a:lnTo>
                  <a:lnTo>
                    <a:pt x="958" y="1661"/>
                  </a:lnTo>
                  <a:lnTo>
                    <a:pt x="962" y="1659"/>
                  </a:lnTo>
                  <a:lnTo>
                    <a:pt x="964" y="1659"/>
                  </a:lnTo>
                  <a:lnTo>
                    <a:pt x="964" y="1655"/>
                  </a:lnTo>
                  <a:lnTo>
                    <a:pt x="962" y="1655"/>
                  </a:lnTo>
                  <a:lnTo>
                    <a:pt x="958" y="1653"/>
                  </a:lnTo>
                  <a:lnTo>
                    <a:pt x="956" y="1651"/>
                  </a:lnTo>
                  <a:lnTo>
                    <a:pt x="952" y="1646"/>
                  </a:lnTo>
                  <a:lnTo>
                    <a:pt x="952" y="1644"/>
                  </a:lnTo>
                  <a:lnTo>
                    <a:pt x="947" y="1640"/>
                  </a:lnTo>
                  <a:lnTo>
                    <a:pt x="947" y="1634"/>
                  </a:lnTo>
                  <a:lnTo>
                    <a:pt x="949" y="1628"/>
                  </a:lnTo>
                  <a:lnTo>
                    <a:pt x="952" y="1626"/>
                  </a:lnTo>
                  <a:lnTo>
                    <a:pt x="956" y="1626"/>
                  </a:lnTo>
                  <a:lnTo>
                    <a:pt x="960" y="1623"/>
                  </a:lnTo>
                  <a:lnTo>
                    <a:pt x="966" y="1619"/>
                  </a:lnTo>
                  <a:lnTo>
                    <a:pt x="960" y="1611"/>
                  </a:lnTo>
                  <a:lnTo>
                    <a:pt x="952" y="1605"/>
                  </a:lnTo>
                  <a:lnTo>
                    <a:pt x="952" y="1603"/>
                  </a:lnTo>
                  <a:lnTo>
                    <a:pt x="910" y="1592"/>
                  </a:lnTo>
                  <a:lnTo>
                    <a:pt x="908" y="1590"/>
                  </a:lnTo>
                  <a:lnTo>
                    <a:pt x="883" y="1577"/>
                  </a:lnTo>
                  <a:lnTo>
                    <a:pt x="881" y="1577"/>
                  </a:lnTo>
                  <a:lnTo>
                    <a:pt x="877" y="1575"/>
                  </a:lnTo>
                  <a:lnTo>
                    <a:pt x="874" y="1573"/>
                  </a:lnTo>
                  <a:lnTo>
                    <a:pt x="885" y="1563"/>
                  </a:lnTo>
                  <a:lnTo>
                    <a:pt x="897" y="1554"/>
                  </a:lnTo>
                  <a:lnTo>
                    <a:pt x="902" y="1548"/>
                  </a:lnTo>
                  <a:lnTo>
                    <a:pt x="916" y="1554"/>
                  </a:lnTo>
                  <a:lnTo>
                    <a:pt x="924" y="1555"/>
                  </a:lnTo>
                  <a:lnTo>
                    <a:pt x="952" y="1565"/>
                  </a:lnTo>
                  <a:lnTo>
                    <a:pt x="952" y="1563"/>
                  </a:lnTo>
                  <a:lnTo>
                    <a:pt x="952" y="1559"/>
                  </a:lnTo>
                  <a:lnTo>
                    <a:pt x="952" y="1557"/>
                  </a:lnTo>
                  <a:lnTo>
                    <a:pt x="950" y="1552"/>
                  </a:lnTo>
                  <a:lnTo>
                    <a:pt x="950" y="1550"/>
                  </a:lnTo>
                  <a:lnTo>
                    <a:pt x="947" y="1546"/>
                  </a:lnTo>
                  <a:lnTo>
                    <a:pt x="943" y="1538"/>
                  </a:lnTo>
                  <a:lnTo>
                    <a:pt x="941" y="1536"/>
                  </a:lnTo>
                  <a:lnTo>
                    <a:pt x="937" y="1532"/>
                  </a:lnTo>
                  <a:lnTo>
                    <a:pt x="937" y="1530"/>
                  </a:lnTo>
                  <a:lnTo>
                    <a:pt x="935" y="1530"/>
                  </a:lnTo>
                  <a:lnTo>
                    <a:pt x="935" y="1529"/>
                  </a:lnTo>
                  <a:lnTo>
                    <a:pt x="939" y="1517"/>
                  </a:lnTo>
                  <a:lnTo>
                    <a:pt x="941" y="1513"/>
                  </a:lnTo>
                  <a:lnTo>
                    <a:pt x="933" y="1513"/>
                  </a:lnTo>
                  <a:lnTo>
                    <a:pt x="925" y="1511"/>
                  </a:lnTo>
                  <a:lnTo>
                    <a:pt x="920" y="1509"/>
                  </a:lnTo>
                  <a:lnTo>
                    <a:pt x="918" y="1502"/>
                  </a:lnTo>
                  <a:lnTo>
                    <a:pt x="918" y="1500"/>
                  </a:lnTo>
                  <a:lnTo>
                    <a:pt x="918" y="1494"/>
                  </a:lnTo>
                  <a:lnTo>
                    <a:pt x="916" y="1494"/>
                  </a:lnTo>
                  <a:lnTo>
                    <a:pt x="914" y="1492"/>
                  </a:lnTo>
                  <a:lnTo>
                    <a:pt x="912" y="1488"/>
                  </a:lnTo>
                  <a:lnTo>
                    <a:pt x="912" y="1484"/>
                  </a:lnTo>
                  <a:lnTo>
                    <a:pt x="910" y="1482"/>
                  </a:lnTo>
                  <a:lnTo>
                    <a:pt x="912" y="1477"/>
                  </a:lnTo>
                  <a:lnTo>
                    <a:pt x="912" y="1475"/>
                  </a:lnTo>
                  <a:lnTo>
                    <a:pt x="927" y="1473"/>
                  </a:lnTo>
                  <a:lnTo>
                    <a:pt x="927" y="1471"/>
                  </a:lnTo>
                  <a:lnTo>
                    <a:pt x="929" y="1469"/>
                  </a:lnTo>
                  <a:lnTo>
                    <a:pt x="935" y="1471"/>
                  </a:lnTo>
                  <a:lnTo>
                    <a:pt x="947" y="1471"/>
                  </a:lnTo>
                  <a:lnTo>
                    <a:pt x="950" y="1469"/>
                  </a:lnTo>
                  <a:lnTo>
                    <a:pt x="966" y="1461"/>
                  </a:lnTo>
                  <a:lnTo>
                    <a:pt x="962" y="1456"/>
                  </a:lnTo>
                  <a:lnTo>
                    <a:pt x="962" y="1454"/>
                  </a:lnTo>
                  <a:lnTo>
                    <a:pt x="956" y="1454"/>
                  </a:lnTo>
                  <a:lnTo>
                    <a:pt x="956" y="1448"/>
                  </a:lnTo>
                  <a:lnTo>
                    <a:pt x="956" y="1438"/>
                  </a:lnTo>
                  <a:lnTo>
                    <a:pt x="954" y="1429"/>
                  </a:lnTo>
                  <a:lnTo>
                    <a:pt x="949" y="1417"/>
                  </a:lnTo>
                  <a:lnTo>
                    <a:pt x="947" y="1413"/>
                  </a:lnTo>
                  <a:lnTo>
                    <a:pt x="968" y="1408"/>
                  </a:lnTo>
                  <a:lnTo>
                    <a:pt x="970" y="1400"/>
                  </a:lnTo>
                  <a:lnTo>
                    <a:pt x="968" y="1400"/>
                  </a:lnTo>
                  <a:lnTo>
                    <a:pt x="964" y="1396"/>
                  </a:lnTo>
                  <a:lnTo>
                    <a:pt x="962" y="1392"/>
                  </a:lnTo>
                  <a:lnTo>
                    <a:pt x="958" y="1390"/>
                  </a:lnTo>
                  <a:lnTo>
                    <a:pt x="952" y="1383"/>
                  </a:lnTo>
                  <a:lnTo>
                    <a:pt x="950" y="1381"/>
                  </a:lnTo>
                  <a:lnTo>
                    <a:pt x="937" y="1365"/>
                  </a:lnTo>
                  <a:lnTo>
                    <a:pt x="937" y="1363"/>
                  </a:lnTo>
                  <a:lnTo>
                    <a:pt x="929" y="1348"/>
                  </a:lnTo>
                  <a:lnTo>
                    <a:pt x="929" y="1342"/>
                  </a:lnTo>
                  <a:lnTo>
                    <a:pt x="929" y="1327"/>
                  </a:lnTo>
                  <a:lnTo>
                    <a:pt x="929" y="1323"/>
                  </a:lnTo>
                  <a:lnTo>
                    <a:pt x="931" y="1312"/>
                  </a:lnTo>
                  <a:lnTo>
                    <a:pt x="925" y="1314"/>
                  </a:lnTo>
                  <a:lnTo>
                    <a:pt x="922" y="1314"/>
                  </a:lnTo>
                  <a:lnTo>
                    <a:pt x="920" y="1314"/>
                  </a:lnTo>
                  <a:lnTo>
                    <a:pt x="912" y="1314"/>
                  </a:lnTo>
                  <a:lnTo>
                    <a:pt x="910" y="1312"/>
                  </a:lnTo>
                  <a:lnTo>
                    <a:pt x="910" y="1310"/>
                  </a:lnTo>
                  <a:lnTo>
                    <a:pt x="908" y="1306"/>
                  </a:lnTo>
                  <a:lnTo>
                    <a:pt x="906" y="1306"/>
                  </a:lnTo>
                  <a:lnTo>
                    <a:pt x="908" y="1306"/>
                  </a:lnTo>
                  <a:lnTo>
                    <a:pt x="908" y="1300"/>
                  </a:lnTo>
                  <a:lnTo>
                    <a:pt x="912" y="1294"/>
                  </a:lnTo>
                  <a:lnTo>
                    <a:pt x="912" y="1289"/>
                  </a:lnTo>
                  <a:lnTo>
                    <a:pt x="912" y="1287"/>
                  </a:lnTo>
                  <a:lnTo>
                    <a:pt x="910" y="1267"/>
                  </a:lnTo>
                  <a:lnTo>
                    <a:pt x="908" y="1262"/>
                  </a:lnTo>
                  <a:lnTo>
                    <a:pt x="908" y="1260"/>
                  </a:lnTo>
                  <a:lnTo>
                    <a:pt x="908" y="1254"/>
                  </a:lnTo>
                  <a:lnTo>
                    <a:pt x="910" y="1248"/>
                  </a:lnTo>
                  <a:lnTo>
                    <a:pt x="910" y="1242"/>
                  </a:lnTo>
                  <a:lnTo>
                    <a:pt x="904" y="1235"/>
                  </a:lnTo>
                  <a:lnTo>
                    <a:pt x="904" y="1233"/>
                  </a:lnTo>
                  <a:lnTo>
                    <a:pt x="899" y="1227"/>
                  </a:lnTo>
                  <a:lnTo>
                    <a:pt x="897" y="1227"/>
                  </a:lnTo>
                  <a:lnTo>
                    <a:pt x="897" y="1225"/>
                  </a:lnTo>
                  <a:lnTo>
                    <a:pt x="897" y="1223"/>
                  </a:lnTo>
                  <a:lnTo>
                    <a:pt x="895" y="1223"/>
                  </a:lnTo>
                  <a:lnTo>
                    <a:pt x="895" y="1221"/>
                  </a:lnTo>
                  <a:lnTo>
                    <a:pt x="895" y="1223"/>
                  </a:lnTo>
                  <a:lnTo>
                    <a:pt x="893" y="1223"/>
                  </a:lnTo>
                  <a:lnTo>
                    <a:pt x="893" y="1225"/>
                  </a:lnTo>
                  <a:lnTo>
                    <a:pt x="893" y="1227"/>
                  </a:lnTo>
                  <a:lnTo>
                    <a:pt x="891" y="1229"/>
                  </a:lnTo>
                  <a:lnTo>
                    <a:pt x="889" y="1229"/>
                  </a:lnTo>
                  <a:lnTo>
                    <a:pt x="887" y="1231"/>
                  </a:lnTo>
                  <a:lnTo>
                    <a:pt x="887" y="1229"/>
                  </a:lnTo>
                  <a:lnTo>
                    <a:pt x="883" y="1225"/>
                  </a:lnTo>
                  <a:lnTo>
                    <a:pt x="883" y="1221"/>
                  </a:lnTo>
                  <a:lnTo>
                    <a:pt x="881" y="1219"/>
                  </a:lnTo>
                  <a:lnTo>
                    <a:pt x="879" y="1219"/>
                  </a:lnTo>
                  <a:lnTo>
                    <a:pt x="877" y="1221"/>
                  </a:lnTo>
                  <a:lnTo>
                    <a:pt x="877" y="1223"/>
                  </a:lnTo>
                  <a:lnTo>
                    <a:pt x="877" y="1225"/>
                  </a:lnTo>
                  <a:lnTo>
                    <a:pt x="877" y="1227"/>
                  </a:lnTo>
                  <a:lnTo>
                    <a:pt x="877" y="1229"/>
                  </a:lnTo>
                  <a:lnTo>
                    <a:pt x="876" y="1229"/>
                  </a:lnTo>
                  <a:lnTo>
                    <a:pt x="874" y="1227"/>
                  </a:lnTo>
                  <a:lnTo>
                    <a:pt x="872" y="1229"/>
                  </a:lnTo>
                  <a:lnTo>
                    <a:pt x="868" y="1231"/>
                  </a:lnTo>
                  <a:lnTo>
                    <a:pt x="866" y="1231"/>
                  </a:lnTo>
                  <a:lnTo>
                    <a:pt x="864" y="1229"/>
                  </a:lnTo>
                  <a:lnTo>
                    <a:pt x="862" y="1229"/>
                  </a:lnTo>
                  <a:lnTo>
                    <a:pt x="860" y="1229"/>
                  </a:lnTo>
                  <a:lnTo>
                    <a:pt x="858" y="1229"/>
                  </a:lnTo>
                  <a:lnTo>
                    <a:pt x="856" y="1231"/>
                  </a:lnTo>
                  <a:lnTo>
                    <a:pt x="856" y="1233"/>
                  </a:lnTo>
                  <a:lnTo>
                    <a:pt x="854" y="1233"/>
                  </a:lnTo>
                  <a:lnTo>
                    <a:pt x="853" y="1233"/>
                  </a:lnTo>
                  <a:lnTo>
                    <a:pt x="851" y="1235"/>
                  </a:lnTo>
                  <a:lnTo>
                    <a:pt x="849" y="1237"/>
                  </a:lnTo>
                  <a:lnTo>
                    <a:pt x="847" y="1237"/>
                  </a:lnTo>
                  <a:lnTo>
                    <a:pt x="845" y="1237"/>
                  </a:lnTo>
                  <a:lnTo>
                    <a:pt x="843" y="1237"/>
                  </a:lnTo>
                  <a:lnTo>
                    <a:pt x="839" y="1237"/>
                  </a:lnTo>
                  <a:lnTo>
                    <a:pt x="839" y="1239"/>
                  </a:lnTo>
                  <a:lnTo>
                    <a:pt x="837" y="1239"/>
                  </a:lnTo>
                  <a:lnTo>
                    <a:pt x="835" y="1241"/>
                  </a:lnTo>
                  <a:lnTo>
                    <a:pt x="831" y="1242"/>
                  </a:lnTo>
                  <a:lnTo>
                    <a:pt x="826" y="1242"/>
                  </a:lnTo>
                  <a:lnTo>
                    <a:pt x="824" y="1244"/>
                  </a:lnTo>
                  <a:lnTo>
                    <a:pt x="820" y="1244"/>
                  </a:lnTo>
                  <a:lnTo>
                    <a:pt x="818" y="1244"/>
                  </a:lnTo>
                  <a:lnTo>
                    <a:pt x="816" y="1246"/>
                  </a:lnTo>
                  <a:lnTo>
                    <a:pt x="814" y="1246"/>
                  </a:lnTo>
                  <a:lnTo>
                    <a:pt x="812" y="1246"/>
                  </a:lnTo>
                  <a:lnTo>
                    <a:pt x="810" y="1246"/>
                  </a:lnTo>
                  <a:lnTo>
                    <a:pt x="812" y="1244"/>
                  </a:lnTo>
                  <a:lnTo>
                    <a:pt x="812" y="1242"/>
                  </a:lnTo>
                  <a:lnTo>
                    <a:pt x="816" y="1239"/>
                  </a:lnTo>
                  <a:lnTo>
                    <a:pt x="814" y="1237"/>
                  </a:lnTo>
                  <a:lnTo>
                    <a:pt x="814" y="1235"/>
                  </a:lnTo>
                  <a:lnTo>
                    <a:pt x="812" y="1235"/>
                  </a:lnTo>
                  <a:lnTo>
                    <a:pt x="810" y="1233"/>
                  </a:lnTo>
                  <a:lnTo>
                    <a:pt x="806" y="1229"/>
                  </a:lnTo>
                  <a:lnTo>
                    <a:pt x="806" y="1227"/>
                  </a:lnTo>
                  <a:lnTo>
                    <a:pt x="805" y="1227"/>
                  </a:lnTo>
                  <a:lnTo>
                    <a:pt x="803" y="1227"/>
                  </a:lnTo>
                  <a:lnTo>
                    <a:pt x="801" y="1227"/>
                  </a:lnTo>
                  <a:lnTo>
                    <a:pt x="801" y="1229"/>
                  </a:lnTo>
                  <a:lnTo>
                    <a:pt x="803" y="1231"/>
                  </a:lnTo>
                  <a:lnTo>
                    <a:pt x="803" y="1233"/>
                  </a:lnTo>
                  <a:lnTo>
                    <a:pt x="803" y="1235"/>
                  </a:lnTo>
                  <a:lnTo>
                    <a:pt x="801" y="1235"/>
                  </a:lnTo>
                  <a:lnTo>
                    <a:pt x="801" y="1237"/>
                  </a:lnTo>
                  <a:lnTo>
                    <a:pt x="801" y="1239"/>
                  </a:lnTo>
                  <a:lnTo>
                    <a:pt x="797" y="1239"/>
                  </a:lnTo>
                  <a:lnTo>
                    <a:pt x="795" y="1241"/>
                  </a:lnTo>
                  <a:lnTo>
                    <a:pt x="793" y="1241"/>
                  </a:lnTo>
                  <a:lnTo>
                    <a:pt x="791" y="1241"/>
                  </a:lnTo>
                  <a:lnTo>
                    <a:pt x="791" y="1242"/>
                  </a:lnTo>
                  <a:lnTo>
                    <a:pt x="789" y="1244"/>
                  </a:lnTo>
                  <a:lnTo>
                    <a:pt x="787" y="1246"/>
                  </a:lnTo>
                  <a:lnTo>
                    <a:pt x="783" y="1246"/>
                  </a:lnTo>
                  <a:lnTo>
                    <a:pt x="781" y="1248"/>
                  </a:lnTo>
                  <a:lnTo>
                    <a:pt x="780" y="1248"/>
                  </a:lnTo>
                  <a:lnTo>
                    <a:pt x="778" y="1250"/>
                  </a:lnTo>
                  <a:lnTo>
                    <a:pt x="778" y="1252"/>
                  </a:lnTo>
                  <a:lnTo>
                    <a:pt x="778" y="1254"/>
                  </a:lnTo>
                  <a:lnTo>
                    <a:pt x="778" y="1256"/>
                  </a:lnTo>
                  <a:lnTo>
                    <a:pt x="778" y="1258"/>
                  </a:lnTo>
                  <a:lnTo>
                    <a:pt x="774" y="1262"/>
                  </a:lnTo>
                  <a:lnTo>
                    <a:pt x="774" y="1264"/>
                  </a:lnTo>
                  <a:lnTo>
                    <a:pt x="772" y="1266"/>
                  </a:lnTo>
                  <a:lnTo>
                    <a:pt x="768" y="1267"/>
                  </a:lnTo>
                  <a:lnTo>
                    <a:pt x="766" y="1269"/>
                  </a:lnTo>
                  <a:lnTo>
                    <a:pt x="764" y="1269"/>
                  </a:lnTo>
                  <a:lnTo>
                    <a:pt x="762" y="1271"/>
                  </a:lnTo>
                  <a:lnTo>
                    <a:pt x="760" y="1269"/>
                  </a:lnTo>
                  <a:lnTo>
                    <a:pt x="760" y="1266"/>
                  </a:lnTo>
                  <a:lnTo>
                    <a:pt x="758" y="1266"/>
                  </a:lnTo>
                  <a:lnTo>
                    <a:pt x="755" y="1267"/>
                  </a:lnTo>
                  <a:lnTo>
                    <a:pt x="751" y="1273"/>
                  </a:lnTo>
                  <a:lnTo>
                    <a:pt x="745" y="1279"/>
                  </a:lnTo>
                  <a:lnTo>
                    <a:pt x="745" y="1281"/>
                  </a:lnTo>
                  <a:lnTo>
                    <a:pt x="743" y="1283"/>
                  </a:lnTo>
                  <a:lnTo>
                    <a:pt x="743" y="1285"/>
                  </a:lnTo>
                  <a:lnTo>
                    <a:pt x="741" y="1287"/>
                  </a:lnTo>
                  <a:lnTo>
                    <a:pt x="739" y="1290"/>
                  </a:lnTo>
                  <a:lnTo>
                    <a:pt x="737" y="1290"/>
                  </a:lnTo>
                  <a:lnTo>
                    <a:pt x="735" y="1292"/>
                  </a:lnTo>
                  <a:lnTo>
                    <a:pt x="733" y="1294"/>
                  </a:lnTo>
                  <a:lnTo>
                    <a:pt x="733" y="1292"/>
                  </a:lnTo>
                  <a:lnTo>
                    <a:pt x="732" y="1292"/>
                  </a:lnTo>
                  <a:lnTo>
                    <a:pt x="730" y="1290"/>
                  </a:lnTo>
                  <a:lnTo>
                    <a:pt x="728" y="1290"/>
                  </a:lnTo>
                  <a:lnTo>
                    <a:pt x="726" y="1292"/>
                  </a:lnTo>
                  <a:lnTo>
                    <a:pt x="726" y="1294"/>
                  </a:lnTo>
                  <a:lnTo>
                    <a:pt x="728" y="1296"/>
                  </a:lnTo>
                  <a:lnTo>
                    <a:pt x="728" y="1298"/>
                  </a:lnTo>
                  <a:lnTo>
                    <a:pt x="728" y="1300"/>
                  </a:lnTo>
                  <a:lnTo>
                    <a:pt x="726" y="1300"/>
                  </a:lnTo>
                  <a:lnTo>
                    <a:pt x="724" y="1300"/>
                  </a:lnTo>
                  <a:lnTo>
                    <a:pt x="722" y="1298"/>
                  </a:lnTo>
                  <a:lnTo>
                    <a:pt x="720" y="1296"/>
                  </a:lnTo>
                  <a:lnTo>
                    <a:pt x="718" y="1296"/>
                  </a:lnTo>
                  <a:lnTo>
                    <a:pt x="716" y="1298"/>
                  </a:lnTo>
                  <a:lnTo>
                    <a:pt x="716" y="1302"/>
                  </a:lnTo>
                  <a:lnTo>
                    <a:pt x="716" y="1304"/>
                  </a:lnTo>
                  <a:lnTo>
                    <a:pt x="714" y="1304"/>
                  </a:lnTo>
                  <a:lnTo>
                    <a:pt x="712" y="1304"/>
                  </a:lnTo>
                  <a:lnTo>
                    <a:pt x="710" y="1302"/>
                  </a:lnTo>
                  <a:lnTo>
                    <a:pt x="708" y="1302"/>
                  </a:lnTo>
                  <a:lnTo>
                    <a:pt x="708" y="1304"/>
                  </a:lnTo>
                  <a:lnTo>
                    <a:pt x="708" y="1306"/>
                  </a:lnTo>
                  <a:lnTo>
                    <a:pt x="708" y="1308"/>
                  </a:lnTo>
                  <a:lnTo>
                    <a:pt x="707" y="1310"/>
                  </a:lnTo>
                  <a:lnTo>
                    <a:pt x="705" y="1310"/>
                  </a:lnTo>
                  <a:lnTo>
                    <a:pt x="703" y="1308"/>
                  </a:lnTo>
                  <a:lnTo>
                    <a:pt x="701" y="1308"/>
                  </a:lnTo>
                  <a:lnTo>
                    <a:pt x="701" y="1306"/>
                  </a:lnTo>
                  <a:lnTo>
                    <a:pt x="699" y="1304"/>
                  </a:lnTo>
                  <a:lnTo>
                    <a:pt x="697" y="1304"/>
                  </a:lnTo>
                  <a:lnTo>
                    <a:pt x="695" y="1304"/>
                  </a:lnTo>
                  <a:lnTo>
                    <a:pt x="693" y="1304"/>
                  </a:lnTo>
                  <a:lnTo>
                    <a:pt x="693" y="1306"/>
                  </a:lnTo>
                  <a:lnTo>
                    <a:pt x="693" y="1308"/>
                  </a:lnTo>
                  <a:lnTo>
                    <a:pt x="695" y="1308"/>
                  </a:lnTo>
                  <a:lnTo>
                    <a:pt x="695" y="1310"/>
                  </a:lnTo>
                  <a:lnTo>
                    <a:pt x="695" y="1312"/>
                  </a:lnTo>
                  <a:lnTo>
                    <a:pt x="697" y="1314"/>
                  </a:lnTo>
                  <a:lnTo>
                    <a:pt x="695" y="1315"/>
                  </a:lnTo>
                  <a:lnTo>
                    <a:pt x="693" y="1315"/>
                  </a:lnTo>
                  <a:lnTo>
                    <a:pt x="691" y="1315"/>
                  </a:lnTo>
                  <a:lnTo>
                    <a:pt x="689" y="1315"/>
                  </a:lnTo>
                  <a:lnTo>
                    <a:pt x="687" y="1315"/>
                  </a:lnTo>
                  <a:lnTo>
                    <a:pt x="687" y="1317"/>
                  </a:lnTo>
                  <a:lnTo>
                    <a:pt x="685" y="1317"/>
                  </a:lnTo>
                  <a:lnTo>
                    <a:pt x="685" y="1319"/>
                  </a:lnTo>
                  <a:lnTo>
                    <a:pt x="684" y="1321"/>
                  </a:lnTo>
                  <a:lnTo>
                    <a:pt x="684" y="1325"/>
                  </a:lnTo>
                  <a:lnTo>
                    <a:pt x="682" y="1327"/>
                  </a:lnTo>
                  <a:lnTo>
                    <a:pt x="680" y="1325"/>
                  </a:lnTo>
                  <a:lnTo>
                    <a:pt x="676" y="1323"/>
                  </a:lnTo>
                  <a:lnTo>
                    <a:pt x="674" y="1325"/>
                  </a:lnTo>
                  <a:lnTo>
                    <a:pt x="670" y="1325"/>
                  </a:lnTo>
                  <a:lnTo>
                    <a:pt x="670" y="1327"/>
                  </a:lnTo>
                  <a:lnTo>
                    <a:pt x="668" y="1327"/>
                  </a:lnTo>
                  <a:lnTo>
                    <a:pt x="668" y="1325"/>
                  </a:lnTo>
                  <a:lnTo>
                    <a:pt x="666" y="1323"/>
                  </a:lnTo>
                  <a:lnTo>
                    <a:pt x="664" y="1323"/>
                  </a:lnTo>
                  <a:lnTo>
                    <a:pt x="662" y="1323"/>
                  </a:lnTo>
                  <a:lnTo>
                    <a:pt x="660" y="1323"/>
                  </a:lnTo>
                  <a:lnTo>
                    <a:pt x="657" y="1319"/>
                  </a:lnTo>
                  <a:lnTo>
                    <a:pt x="655" y="1319"/>
                  </a:lnTo>
                  <a:lnTo>
                    <a:pt x="653" y="1317"/>
                  </a:lnTo>
                  <a:lnTo>
                    <a:pt x="651" y="1317"/>
                  </a:lnTo>
                  <a:lnTo>
                    <a:pt x="647" y="1319"/>
                  </a:lnTo>
                  <a:lnTo>
                    <a:pt x="645" y="1321"/>
                  </a:lnTo>
                  <a:lnTo>
                    <a:pt x="643" y="1321"/>
                  </a:lnTo>
                  <a:lnTo>
                    <a:pt x="645" y="1325"/>
                  </a:lnTo>
                  <a:lnTo>
                    <a:pt x="643" y="1327"/>
                  </a:lnTo>
                  <a:lnTo>
                    <a:pt x="645" y="1329"/>
                  </a:lnTo>
                  <a:lnTo>
                    <a:pt x="643" y="1329"/>
                  </a:lnTo>
                  <a:lnTo>
                    <a:pt x="643" y="1331"/>
                  </a:lnTo>
                  <a:lnTo>
                    <a:pt x="639" y="1333"/>
                  </a:lnTo>
                  <a:lnTo>
                    <a:pt x="634" y="1333"/>
                  </a:lnTo>
                  <a:lnTo>
                    <a:pt x="632" y="1335"/>
                  </a:lnTo>
                  <a:lnTo>
                    <a:pt x="630" y="1337"/>
                  </a:lnTo>
                  <a:lnTo>
                    <a:pt x="626" y="1338"/>
                  </a:lnTo>
                  <a:lnTo>
                    <a:pt x="626" y="1340"/>
                  </a:lnTo>
                  <a:lnTo>
                    <a:pt x="624" y="1342"/>
                  </a:lnTo>
                  <a:lnTo>
                    <a:pt x="622" y="1344"/>
                  </a:lnTo>
                  <a:lnTo>
                    <a:pt x="620" y="1344"/>
                  </a:lnTo>
                  <a:lnTo>
                    <a:pt x="616" y="1346"/>
                  </a:lnTo>
                  <a:lnTo>
                    <a:pt x="612" y="1348"/>
                  </a:lnTo>
                  <a:lnTo>
                    <a:pt x="611" y="1348"/>
                  </a:lnTo>
                  <a:lnTo>
                    <a:pt x="607" y="1350"/>
                  </a:lnTo>
                  <a:lnTo>
                    <a:pt x="607" y="1352"/>
                  </a:lnTo>
                  <a:lnTo>
                    <a:pt x="605" y="1354"/>
                  </a:lnTo>
                  <a:lnTo>
                    <a:pt x="605" y="1358"/>
                  </a:lnTo>
                  <a:lnTo>
                    <a:pt x="603" y="1360"/>
                  </a:lnTo>
                  <a:lnTo>
                    <a:pt x="601" y="1360"/>
                  </a:lnTo>
                  <a:lnTo>
                    <a:pt x="595" y="1363"/>
                  </a:lnTo>
                  <a:lnTo>
                    <a:pt x="593" y="1365"/>
                  </a:lnTo>
                  <a:lnTo>
                    <a:pt x="591" y="1365"/>
                  </a:lnTo>
                  <a:lnTo>
                    <a:pt x="591" y="1363"/>
                  </a:lnTo>
                  <a:lnTo>
                    <a:pt x="591" y="1362"/>
                  </a:lnTo>
                  <a:lnTo>
                    <a:pt x="593" y="1362"/>
                  </a:lnTo>
                  <a:lnTo>
                    <a:pt x="593" y="1360"/>
                  </a:lnTo>
                  <a:lnTo>
                    <a:pt x="593" y="1358"/>
                  </a:lnTo>
                  <a:lnTo>
                    <a:pt x="593" y="1356"/>
                  </a:lnTo>
                  <a:lnTo>
                    <a:pt x="593" y="1352"/>
                  </a:lnTo>
                  <a:lnTo>
                    <a:pt x="593" y="1350"/>
                  </a:lnTo>
                  <a:lnTo>
                    <a:pt x="595" y="1348"/>
                  </a:lnTo>
                  <a:lnTo>
                    <a:pt x="597" y="1348"/>
                  </a:lnTo>
                  <a:lnTo>
                    <a:pt x="597" y="1346"/>
                  </a:lnTo>
                  <a:lnTo>
                    <a:pt x="597" y="1344"/>
                  </a:lnTo>
                  <a:lnTo>
                    <a:pt x="595" y="1344"/>
                  </a:lnTo>
                  <a:lnTo>
                    <a:pt x="595" y="1342"/>
                  </a:lnTo>
                  <a:lnTo>
                    <a:pt x="593" y="1342"/>
                  </a:lnTo>
                  <a:lnTo>
                    <a:pt x="593" y="1340"/>
                  </a:lnTo>
                  <a:lnTo>
                    <a:pt x="591" y="1338"/>
                  </a:lnTo>
                  <a:lnTo>
                    <a:pt x="591" y="1337"/>
                  </a:lnTo>
                  <a:lnTo>
                    <a:pt x="591" y="1335"/>
                  </a:lnTo>
                  <a:lnTo>
                    <a:pt x="591" y="1333"/>
                  </a:lnTo>
                  <a:lnTo>
                    <a:pt x="595" y="1329"/>
                  </a:lnTo>
                  <a:lnTo>
                    <a:pt x="597" y="1329"/>
                  </a:lnTo>
                  <a:lnTo>
                    <a:pt x="597" y="1327"/>
                  </a:lnTo>
                  <a:lnTo>
                    <a:pt x="597" y="1325"/>
                  </a:lnTo>
                  <a:lnTo>
                    <a:pt x="599" y="1323"/>
                  </a:lnTo>
                  <a:lnTo>
                    <a:pt x="599" y="1321"/>
                  </a:lnTo>
                  <a:lnTo>
                    <a:pt x="601" y="1319"/>
                  </a:lnTo>
                  <a:lnTo>
                    <a:pt x="601" y="1317"/>
                  </a:lnTo>
                  <a:lnTo>
                    <a:pt x="603" y="1317"/>
                  </a:lnTo>
                  <a:lnTo>
                    <a:pt x="603" y="1315"/>
                  </a:lnTo>
                  <a:lnTo>
                    <a:pt x="605" y="1314"/>
                  </a:lnTo>
                  <a:lnTo>
                    <a:pt x="605" y="1312"/>
                  </a:lnTo>
                  <a:lnTo>
                    <a:pt x="605" y="1310"/>
                  </a:lnTo>
                  <a:lnTo>
                    <a:pt x="607" y="1310"/>
                  </a:lnTo>
                  <a:lnTo>
                    <a:pt x="607" y="1308"/>
                  </a:lnTo>
                  <a:lnTo>
                    <a:pt x="607" y="1306"/>
                  </a:lnTo>
                  <a:lnTo>
                    <a:pt x="609" y="1306"/>
                  </a:lnTo>
                  <a:lnTo>
                    <a:pt x="611" y="1302"/>
                  </a:lnTo>
                  <a:lnTo>
                    <a:pt x="611" y="1300"/>
                  </a:lnTo>
                  <a:lnTo>
                    <a:pt x="612" y="1298"/>
                  </a:lnTo>
                  <a:lnTo>
                    <a:pt x="616" y="1290"/>
                  </a:lnTo>
                  <a:lnTo>
                    <a:pt x="616" y="1289"/>
                  </a:lnTo>
                  <a:lnTo>
                    <a:pt x="616" y="1287"/>
                  </a:lnTo>
                  <a:lnTo>
                    <a:pt x="616" y="1285"/>
                  </a:lnTo>
                  <a:lnTo>
                    <a:pt x="620" y="1279"/>
                  </a:lnTo>
                  <a:lnTo>
                    <a:pt x="622" y="1277"/>
                  </a:lnTo>
                  <a:lnTo>
                    <a:pt x="620" y="1275"/>
                  </a:lnTo>
                  <a:lnTo>
                    <a:pt x="622" y="1275"/>
                  </a:lnTo>
                  <a:lnTo>
                    <a:pt x="622" y="1273"/>
                  </a:lnTo>
                  <a:lnTo>
                    <a:pt x="622" y="1271"/>
                  </a:lnTo>
                  <a:lnTo>
                    <a:pt x="624" y="1271"/>
                  </a:lnTo>
                  <a:lnTo>
                    <a:pt x="624" y="1269"/>
                  </a:lnTo>
                  <a:lnTo>
                    <a:pt x="624" y="1267"/>
                  </a:lnTo>
                  <a:lnTo>
                    <a:pt x="624" y="1264"/>
                  </a:lnTo>
                  <a:lnTo>
                    <a:pt x="630" y="1258"/>
                  </a:lnTo>
                  <a:lnTo>
                    <a:pt x="632" y="1252"/>
                  </a:lnTo>
                  <a:lnTo>
                    <a:pt x="632" y="1250"/>
                  </a:lnTo>
                  <a:lnTo>
                    <a:pt x="634" y="1248"/>
                  </a:lnTo>
                  <a:lnTo>
                    <a:pt x="634" y="1244"/>
                  </a:lnTo>
                  <a:lnTo>
                    <a:pt x="634" y="1242"/>
                  </a:lnTo>
                  <a:lnTo>
                    <a:pt x="636" y="1239"/>
                  </a:lnTo>
                  <a:lnTo>
                    <a:pt x="636" y="1237"/>
                  </a:lnTo>
                  <a:lnTo>
                    <a:pt x="636" y="1235"/>
                  </a:lnTo>
                  <a:lnTo>
                    <a:pt x="636" y="1229"/>
                  </a:lnTo>
                  <a:lnTo>
                    <a:pt x="634" y="1229"/>
                  </a:lnTo>
                  <a:lnTo>
                    <a:pt x="632" y="1227"/>
                  </a:lnTo>
                  <a:lnTo>
                    <a:pt x="630" y="1227"/>
                  </a:lnTo>
                  <a:lnTo>
                    <a:pt x="630" y="1225"/>
                  </a:lnTo>
                  <a:lnTo>
                    <a:pt x="628" y="1225"/>
                  </a:lnTo>
                  <a:lnTo>
                    <a:pt x="626" y="1225"/>
                  </a:lnTo>
                  <a:lnTo>
                    <a:pt x="626" y="1223"/>
                  </a:lnTo>
                  <a:lnTo>
                    <a:pt x="628" y="1223"/>
                  </a:lnTo>
                  <a:lnTo>
                    <a:pt x="626" y="1221"/>
                  </a:lnTo>
                  <a:lnTo>
                    <a:pt x="624" y="1221"/>
                  </a:lnTo>
                  <a:lnTo>
                    <a:pt x="622" y="1219"/>
                  </a:lnTo>
                  <a:lnTo>
                    <a:pt x="620" y="1219"/>
                  </a:lnTo>
                  <a:lnTo>
                    <a:pt x="618" y="1219"/>
                  </a:lnTo>
                  <a:lnTo>
                    <a:pt x="618" y="1221"/>
                  </a:lnTo>
                  <a:lnTo>
                    <a:pt x="616" y="1219"/>
                  </a:lnTo>
                  <a:lnTo>
                    <a:pt x="614" y="1219"/>
                  </a:lnTo>
                  <a:lnTo>
                    <a:pt x="612" y="1219"/>
                  </a:lnTo>
                  <a:lnTo>
                    <a:pt x="612" y="1218"/>
                  </a:lnTo>
                  <a:lnTo>
                    <a:pt x="614" y="1218"/>
                  </a:lnTo>
                  <a:lnTo>
                    <a:pt x="611" y="1216"/>
                  </a:lnTo>
                  <a:lnTo>
                    <a:pt x="611" y="1214"/>
                  </a:lnTo>
                  <a:lnTo>
                    <a:pt x="609" y="1212"/>
                  </a:lnTo>
                  <a:lnTo>
                    <a:pt x="607" y="1212"/>
                  </a:lnTo>
                  <a:lnTo>
                    <a:pt x="603" y="1210"/>
                  </a:lnTo>
                  <a:lnTo>
                    <a:pt x="601" y="1210"/>
                  </a:lnTo>
                  <a:lnTo>
                    <a:pt x="599" y="1208"/>
                  </a:lnTo>
                  <a:lnTo>
                    <a:pt x="597" y="1206"/>
                  </a:lnTo>
                  <a:lnTo>
                    <a:pt x="595" y="1204"/>
                  </a:lnTo>
                  <a:lnTo>
                    <a:pt x="593" y="1206"/>
                  </a:lnTo>
                  <a:lnTo>
                    <a:pt x="591" y="1206"/>
                  </a:lnTo>
                  <a:lnTo>
                    <a:pt x="589" y="1204"/>
                  </a:lnTo>
                  <a:lnTo>
                    <a:pt x="588" y="1204"/>
                  </a:lnTo>
                  <a:lnTo>
                    <a:pt x="586" y="1204"/>
                  </a:lnTo>
                  <a:lnTo>
                    <a:pt x="584" y="1204"/>
                  </a:lnTo>
                  <a:lnTo>
                    <a:pt x="584" y="1202"/>
                  </a:lnTo>
                  <a:lnTo>
                    <a:pt x="584" y="1200"/>
                  </a:lnTo>
                  <a:lnTo>
                    <a:pt x="582" y="1200"/>
                  </a:lnTo>
                  <a:lnTo>
                    <a:pt x="580" y="1200"/>
                  </a:lnTo>
                  <a:lnTo>
                    <a:pt x="580" y="1198"/>
                  </a:lnTo>
                  <a:lnTo>
                    <a:pt x="578" y="1198"/>
                  </a:lnTo>
                  <a:lnTo>
                    <a:pt x="576" y="1198"/>
                  </a:lnTo>
                  <a:lnTo>
                    <a:pt x="576" y="1196"/>
                  </a:lnTo>
                  <a:lnTo>
                    <a:pt x="576" y="1195"/>
                  </a:lnTo>
                  <a:lnTo>
                    <a:pt x="574" y="1195"/>
                  </a:lnTo>
                  <a:lnTo>
                    <a:pt x="572" y="1195"/>
                  </a:lnTo>
                  <a:lnTo>
                    <a:pt x="570" y="1195"/>
                  </a:lnTo>
                  <a:lnTo>
                    <a:pt x="568" y="1195"/>
                  </a:lnTo>
                  <a:lnTo>
                    <a:pt x="566" y="1193"/>
                  </a:lnTo>
                  <a:lnTo>
                    <a:pt x="564" y="1193"/>
                  </a:lnTo>
                  <a:lnTo>
                    <a:pt x="566" y="1191"/>
                  </a:lnTo>
                  <a:lnTo>
                    <a:pt x="564" y="1189"/>
                  </a:lnTo>
                  <a:lnTo>
                    <a:pt x="566" y="1189"/>
                  </a:lnTo>
                  <a:lnTo>
                    <a:pt x="563" y="1185"/>
                  </a:lnTo>
                  <a:lnTo>
                    <a:pt x="559" y="1181"/>
                  </a:lnTo>
                  <a:lnTo>
                    <a:pt x="557" y="1179"/>
                  </a:lnTo>
                  <a:lnTo>
                    <a:pt x="557" y="1177"/>
                  </a:lnTo>
                  <a:lnTo>
                    <a:pt x="553" y="1173"/>
                  </a:lnTo>
                  <a:lnTo>
                    <a:pt x="551" y="1171"/>
                  </a:lnTo>
                  <a:lnTo>
                    <a:pt x="549" y="1171"/>
                  </a:lnTo>
                  <a:lnTo>
                    <a:pt x="549" y="1170"/>
                  </a:lnTo>
                  <a:lnTo>
                    <a:pt x="547" y="1170"/>
                  </a:lnTo>
                  <a:lnTo>
                    <a:pt x="545" y="1168"/>
                  </a:lnTo>
                  <a:lnTo>
                    <a:pt x="545" y="1166"/>
                  </a:lnTo>
                  <a:lnTo>
                    <a:pt x="543" y="1164"/>
                  </a:lnTo>
                  <a:lnTo>
                    <a:pt x="541" y="1162"/>
                  </a:lnTo>
                  <a:lnTo>
                    <a:pt x="540" y="1158"/>
                  </a:lnTo>
                  <a:lnTo>
                    <a:pt x="540" y="1156"/>
                  </a:lnTo>
                  <a:lnTo>
                    <a:pt x="540" y="1152"/>
                  </a:lnTo>
                  <a:lnTo>
                    <a:pt x="540" y="1150"/>
                  </a:lnTo>
                  <a:lnTo>
                    <a:pt x="526" y="1152"/>
                  </a:lnTo>
                  <a:lnTo>
                    <a:pt x="513" y="1158"/>
                  </a:lnTo>
                  <a:lnTo>
                    <a:pt x="509" y="1162"/>
                  </a:lnTo>
                  <a:lnTo>
                    <a:pt x="497" y="1168"/>
                  </a:lnTo>
                  <a:lnTo>
                    <a:pt x="493" y="1173"/>
                  </a:lnTo>
                  <a:lnTo>
                    <a:pt x="492" y="1175"/>
                  </a:lnTo>
                  <a:lnTo>
                    <a:pt x="488" y="1179"/>
                  </a:lnTo>
                  <a:lnTo>
                    <a:pt x="480" y="1191"/>
                  </a:lnTo>
                  <a:lnTo>
                    <a:pt x="476" y="1196"/>
                  </a:lnTo>
                  <a:lnTo>
                    <a:pt x="474" y="1202"/>
                  </a:lnTo>
                  <a:lnTo>
                    <a:pt x="474" y="1204"/>
                  </a:lnTo>
                  <a:lnTo>
                    <a:pt x="472" y="1208"/>
                  </a:lnTo>
                  <a:lnTo>
                    <a:pt x="468" y="1212"/>
                  </a:lnTo>
                  <a:lnTo>
                    <a:pt x="465" y="1214"/>
                  </a:lnTo>
                  <a:lnTo>
                    <a:pt x="465" y="1216"/>
                  </a:lnTo>
                  <a:lnTo>
                    <a:pt x="463" y="1219"/>
                  </a:lnTo>
                  <a:lnTo>
                    <a:pt x="463" y="1221"/>
                  </a:lnTo>
                  <a:lnTo>
                    <a:pt x="463" y="1223"/>
                  </a:lnTo>
                  <a:lnTo>
                    <a:pt x="463" y="1225"/>
                  </a:lnTo>
                  <a:lnTo>
                    <a:pt x="461" y="1227"/>
                  </a:lnTo>
                  <a:lnTo>
                    <a:pt x="457" y="1229"/>
                  </a:lnTo>
                  <a:lnTo>
                    <a:pt x="453" y="1237"/>
                  </a:lnTo>
                  <a:lnTo>
                    <a:pt x="451" y="1239"/>
                  </a:lnTo>
                  <a:lnTo>
                    <a:pt x="449" y="1237"/>
                  </a:lnTo>
                  <a:lnTo>
                    <a:pt x="443" y="1233"/>
                  </a:lnTo>
                  <a:lnTo>
                    <a:pt x="440" y="1229"/>
                  </a:lnTo>
                  <a:lnTo>
                    <a:pt x="432" y="1223"/>
                  </a:lnTo>
                  <a:lnTo>
                    <a:pt x="430" y="1223"/>
                  </a:lnTo>
                  <a:lnTo>
                    <a:pt x="430" y="1216"/>
                  </a:lnTo>
                  <a:lnTo>
                    <a:pt x="434" y="1208"/>
                  </a:lnTo>
                  <a:lnTo>
                    <a:pt x="436" y="1200"/>
                  </a:lnTo>
                  <a:lnTo>
                    <a:pt x="432" y="1193"/>
                  </a:lnTo>
                  <a:lnTo>
                    <a:pt x="430" y="1191"/>
                  </a:lnTo>
                  <a:lnTo>
                    <a:pt x="428" y="1191"/>
                  </a:lnTo>
                  <a:lnTo>
                    <a:pt x="426" y="1191"/>
                  </a:lnTo>
                  <a:lnTo>
                    <a:pt x="424" y="1191"/>
                  </a:lnTo>
                  <a:lnTo>
                    <a:pt x="419" y="1193"/>
                  </a:lnTo>
                  <a:lnTo>
                    <a:pt x="419" y="1195"/>
                  </a:lnTo>
                  <a:lnTo>
                    <a:pt x="411" y="1196"/>
                  </a:lnTo>
                  <a:lnTo>
                    <a:pt x="409" y="1196"/>
                  </a:lnTo>
                  <a:lnTo>
                    <a:pt x="409" y="1195"/>
                  </a:lnTo>
                  <a:lnTo>
                    <a:pt x="405" y="1193"/>
                  </a:lnTo>
                  <a:lnTo>
                    <a:pt x="401" y="1189"/>
                  </a:lnTo>
                  <a:lnTo>
                    <a:pt x="397" y="1189"/>
                  </a:lnTo>
                  <a:lnTo>
                    <a:pt x="395" y="1189"/>
                  </a:lnTo>
                  <a:lnTo>
                    <a:pt x="388" y="1191"/>
                  </a:lnTo>
                  <a:lnTo>
                    <a:pt x="382" y="1195"/>
                  </a:lnTo>
                  <a:lnTo>
                    <a:pt x="378" y="1193"/>
                  </a:lnTo>
                  <a:lnTo>
                    <a:pt x="378" y="1191"/>
                  </a:lnTo>
                  <a:lnTo>
                    <a:pt x="376" y="1191"/>
                  </a:lnTo>
                  <a:lnTo>
                    <a:pt x="372" y="1191"/>
                  </a:lnTo>
                  <a:lnTo>
                    <a:pt x="369" y="1191"/>
                  </a:lnTo>
                  <a:lnTo>
                    <a:pt x="363" y="1187"/>
                  </a:lnTo>
                  <a:lnTo>
                    <a:pt x="359" y="1185"/>
                  </a:lnTo>
                  <a:lnTo>
                    <a:pt x="359" y="1187"/>
                  </a:lnTo>
                  <a:lnTo>
                    <a:pt x="357" y="1187"/>
                  </a:lnTo>
                  <a:lnTo>
                    <a:pt x="355" y="1187"/>
                  </a:lnTo>
                  <a:lnTo>
                    <a:pt x="353" y="1189"/>
                  </a:lnTo>
                  <a:lnTo>
                    <a:pt x="351" y="1189"/>
                  </a:lnTo>
                  <a:lnTo>
                    <a:pt x="351" y="1191"/>
                  </a:lnTo>
                  <a:lnTo>
                    <a:pt x="349" y="1191"/>
                  </a:lnTo>
                  <a:lnTo>
                    <a:pt x="347" y="1191"/>
                  </a:lnTo>
                  <a:lnTo>
                    <a:pt x="346" y="1191"/>
                  </a:lnTo>
                  <a:lnTo>
                    <a:pt x="346" y="1193"/>
                  </a:lnTo>
                  <a:lnTo>
                    <a:pt x="346" y="1195"/>
                  </a:lnTo>
                  <a:lnTo>
                    <a:pt x="344" y="1196"/>
                  </a:lnTo>
                  <a:lnTo>
                    <a:pt x="342" y="1196"/>
                  </a:lnTo>
                  <a:lnTo>
                    <a:pt x="340" y="1196"/>
                  </a:lnTo>
                  <a:lnTo>
                    <a:pt x="340" y="1195"/>
                  </a:lnTo>
                  <a:lnTo>
                    <a:pt x="338" y="1196"/>
                  </a:lnTo>
                  <a:lnTo>
                    <a:pt x="334" y="1196"/>
                  </a:lnTo>
                  <a:lnTo>
                    <a:pt x="332" y="1196"/>
                  </a:lnTo>
                  <a:lnTo>
                    <a:pt x="330" y="1196"/>
                  </a:lnTo>
                  <a:lnTo>
                    <a:pt x="326" y="1195"/>
                  </a:lnTo>
                  <a:lnTo>
                    <a:pt x="326" y="1193"/>
                  </a:lnTo>
                  <a:lnTo>
                    <a:pt x="324" y="1193"/>
                  </a:lnTo>
                  <a:lnTo>
                    <a:pt x="324" y="1191"/>
                  </a:lnTo>
                  <a:lnTo>
                    <a:pt x="323" y="1189"/>
                  </a:lnTo>
                  <a:lnTo>
                    <a:pt x="321" y="1187"/>
                  </a:lnTo>
                  <a:lnTo>
                    <a:pt x="321" y="1185"/>
                  </a:lnTo>
                  <a:lnTo>
                    <a:pt x="319" y="1185"/>
                  </a:lnTo>
                  <a:lnTo>
                    <a:pt x="317" y="1185"/>
                  </a:lnTo>
                  <a:lnTo>
                    <a:pt x="315" y="1185"/>
                  </a:lnTo>
                  <a:lnTo>
                    <a:pt x="309" y="1183"/>
                  </a:lnTo>
                  <a:lnTo>
                    <a:pt x="309" y="1181"/>
                  </a:lnTo>
                  <a:lnTo>
                    <a:pt x="307" y="1181"/>
                  </a:lnTo>
                  <a:lnTo>
                    <a:pt x="307" y="1179"/>
                  </a:lnTo>
                  <a:lnTo>
                    <a:pt x="305" y="1177"/>
                  </a:lnTo>
                  <a:lnTo>
                    <a:pt x="303" y="1177"/>
                  </a:lnTo>
                  <a:lnTo>
                    <a:pt x="299" y="1177"/>
                  </a:lnTo>
                  <a:lnTo>
                    <a:pt x="298" y="1179"/>
                  </a:lnTo>
                  <a:lnTo>
                    <a:pt x="296" y="1179"/>
                  </a:lnTo>
                  <a:lnTo>
                    <a:pt x="294" y="1179"/>
                  </a:lnTo>
                  <a:lnTo>
                    <a:pt x="292" y="1177"/>
                  </a:lnTo>
                  <a:lnTo>
                    <a:pt x="290" y="1177"/>
                  </a:lnTo>
                  <a:lnTo>
                    <a:pt x="288" y="1177"/>
                  </a:lnTo>
                  <a:lnTo>
                    <a:pt x="282" y="1179"/>
                  </a:lnTo>
                  <a:lnTo>
                    <a:pt x="282" y="1181"/>
                  </a:lnTo>
                  <a:lnTo>
                    <a:pt x="280" y="1181"/>
                  </a:lnTo>
                  <a:lnTo>
                    <a:pt x="278" y="1183"/>
                  </a:lnTo>
                  <a:lnTo>
                    <a:pt x="275" y="1183"/>
                  </a:lnTo>
                  <a:lnTo>
                    <a:pt x="271" y="1181"/>
                  </a:lnTo>
                  <a:lnTo>
                    <a:pt x="271" y="1179"/>
                  </a:lnTo>
                  <a:lnTo>
                    <a:pt x="271" y="1177"/>
                  </a:lnTo>
                  <a:lnTo>
                    <a:pt x="273" y="1175"/>
                  </a:lnTo>
                  <a:lnTo>
                    <a:pt x="273" y="1171"/>
                  </a:lnTo>
                  <a:lnTo>
                    <a:pt x="273" y="1170"/>
                  </a:lnTo>
                  <a:lnTo>
                    <a:pt x="271" y="1168"/>
                  </a:lnTo>
                  <a:lnTo>
                    <a:pt x="271" y="1166"/>
                  </a:lnTo>
                  <a:lnTo>
                    <a:pt x="271" y="1164"/>
                  </a:lnTo>
                  <a:lnTo>
                    <a:pt x="271" y="1162"/>
                  </a:lnTo>
                  <a:lnTo>
                    <a:pt x="273" y="1162"/>
                  </a:lnTo>
                  <a:lnTo>
                    <a:pt x="273" y="1160"/>
                  </a:lnTo>
                  <a:lnTo>
                    <a:pt x="273" y="1154"/>
                  </a:lnTo>
                  <a:lnTo>
                    <a:pt x="275" y="1152"/>
                  </a:lnTo>
                  <a:lnTo>
                    <a:pt x="276" y="1150"/>
                  </a:lnTo>
                  <a:lnTo>
                    <a:pt x="276" y="1148"/>
                  </a:lnTo>
                  <a:lnTo>
                    <a:pt x="278" y="1147"/>
                  </a:lnTo>
                  <a:lnTo>
                    <a:pt x="280" y="1147"/>
                  </a:lnTo>
                  <a:lnTo>
                    <a:pt x="288" y="1147"/>
                  </a:lnTo>
                  <a:lnTo>
                    <a:pt x="290" y="1141"/>
                  </a:lnTo>
                  <a:lnTo>
                    <a:pt x="290" y="1139"/>
                  </a:lnTo>
                  <a:lnTo>
                    <a:pt x="290" y="1135"/>
                  </a:lnTo>
                  <a:lnTo>
                    <a:pt x="286" y="1131"/>
                  </a:lnTo>
                  <a:lnTo>
                    <a:pt x="288" y="1127"/>
                  </a:lnTo>
                  <a:lnTo>
                    <a:pt x="292" y="1118"/>
                  </a:lnTo>
                  <a:lnTo>
                    <a:pt x="294" y="1116"/>
                  </a:lnTo>
                  <a:lnTo>
                    <a:pt x="298" y="1110"/>
                  </a:lnTo>
                  <a:lnTo>
                    <a:pt x="299" y="1106"/>
                  </a:lnTo>
                  <a:lnTo>
                    <a:pt x="305" y="1099"/>
                  </a:lnTo>
                  <a:lnTo>
                    <a:pt x="305" y="1097"/>
                  </a:lnTo>
                  <a:lnTo>
                    <a:pt x="305" y="1093"/>
                  </a:lnTo>
                  <a:lnTo>
                    <a:pt x="303" y="1081"/>
                  </a:lnTo>
                  <a:lnTo>
                    <a:pt x="298" y="1070"/>
                  </a:lnTo>
                  <a:lnTo>
                    <a:pt x="296" y="1066"/>
                  </a:lnTo>
                  <a:lnTo>
                    <a:pt x="290" y="1054"/>
                  </a:lnTo>
                  <a:lnTo>
                    <a:pt x="288" y="1054"/>
                  </a:lnTo>
                  <a:lnTo>
                    <a:pt x="282" y="1056"/>
                  </a:lnTo>
                  <a:lnTo>
                    <a:pt x="278" y="1058"/>
                  </a:lnTo>
                  <a:lnTo>
                    <a:pt x="276" y="1058"/>
                  </a:lnTo>
                  <a:lnTo>
                    <a:pt x="273" y="1060"/>
                  </a:lnTo>
                  <a:lnTo>
                    <a:pt x="265" y="1062"/>
                  </a:lnTo>
                  <a:lnTo>
                    <a:pt x="263" y="1066"/>
                  </a:lnTo>
                  <a:lnTo>
                    <a:pt x="261" y="1066"/>
                  </a:lnTo>
                  <a:lnTo>
                    <a:pt x="257" y="1070"/>
                  </a:lnTo>
                  <a:lnTo>
                    <a:pt x="255" y="1072"/>
                  </a:lnTo>
                  <a:lnTo>
                    <a:pt x="244" y="1077"/>
                  </a:lnTo>
                  <a:lnTo>
                    <a:pt x="236" y="1081"/>
                  </a:lnTo>
                  <a:lnTo>
                    <a:pt x="232" y="1083"/>
                  </a:lnTo>
                  <a:lnTo>
                    <a:pt x="227" y="1083"/>
                  </a:lnTo>
                  <a:lnTo>
                    <a:pt x="221" y="1091"/>
                  </a:lnTo>
                  <a:lnTo>
                    <a:pt x="219" y="1091"/>
                  </a:lnTo>
                  <a:lnTo>
                    <a:pt x="205" y="1099"/>
                  </a:lnTo>
                  <a:lnTo>
                    <a:pt x="205" y="1100"/>
                  </a:lnTo>
                  <a:lnTo>
                    <a:pt x="202" y="1102"/>
                  </a:lnTo>
                  <a:lnTo>
                    <a:pt x="196" y="1102"/>
                  </a:lnTo>
                  <a:lnTo>
                    <a:pt x="194" y="1102"/>
                  </a:lnTo>
                  <a:lnTo>
                    <a:pt x="182" y="1104"/>
                  </a:lnTo>
                  <a:lnTo>
                    <a:pt x="177" y="1106"/>
                  </a:lnTo>
                  <a:lnTo>
                    <a:pt x="173" y="1106"/>
                  </a:lnTo>
                  <a:lnTo>
                    <a:pt x="169" y="1108"/>
                  </a:lnTo>
                  <a:lnTo>
                    <a:pt x="167" y="1108"/>
                  </a:lnTo>
                  <a:lnTo>
                    <a:pt x="165" y="1112"/>
                  </a:lnTo>
                  <a:lnTo>
                    <a:pt x="165" y="1116"/>
                  </a:lnTo>
                  <a:lnTo>
                    <a:pt x="159" y="1125"/>
                  </a:lnTo>
                  <a:lnTo>
                    <a:pt x="155" y="1125"/>
                  </a:lnTo>
                  <a:lnTo>
                    <a:pt x="154" y="1127"/>
                  </a:lnTo>
                  <a:lnTo>
                    <a:pt x="150" y="1131"/>
                  </a:lnTo>
                  <a:lnTo>
                    <a:pt x="144" y="1133"/>
                  </a:lnTo>
                  <a:lnTo>
                    <a:pt x="132" y="1133"/>
                  </a:lnTo>
                  <a:lnTo>
                    <a:pt x="127" y="1133"/>
                  </a:lnTo>
                  <a:lnTo>
                    <a:pt x="121" y="1133"/>
                  </a:lnTo>
                  <a:lnTo>
                    <a:pt x="107" y="1133"/>
                  </a:lnTo>
                  <a:lnTo>
                    <a:pt x="107" y="1131"/>
                  </a:lnTo>
                  <a:lnTo>
                    <a:pt x="106" y="1131"/>
                  </a:lnTo>
                  <a:lnTo>
                    <a:pt x="104" y="1131"/>
                  </a:lnTo>
                  <a:lnTo>
                    <a:pt x="100" y="1131"/>
                  </a:lnTo>
                  <a:lnTo>
                    <a:pt x="96" y="1131"/>
                  </a:lnTo>
                  <a:lnTo>
                    <a:pt x="94" y="1129"/>
                  </a:lnTo>
                  <a:lnTo>
                    <a:pt x="92" y="1127"/>
                  </a:lnTo>
                  <a:lnTo>
                    <a:pt x="88" y="1123"/>
                  </a:lnTo>
                  <a:lnTo>
                    <a:pt x="86" y="1122"/>
                  </a:lnTo>
                  <a:lnTo>
                    <a:pt x="82" y="1120"/>
                  </a:lnTo>
                  <a:lnTo>
                    <a:pt x="79" y="1118"/>
                  </a:lnTo>
                  <a:lnTo>
                    <a:pt x="75" y="1114"/>
                  </a:lnTo>
                  <a:lnTo>
                    <a:pt x="73" y="1112"/>
                  </a:lnTo>
                  <a:lnTo>
                    <a:pt x="71" y="1110"/>
                  </a:lnTo>
                  <a:lnTo>
                    <a:pt x="69" y="1108"/>
                  </a:lnTo>
                  <a:lnTo>
                    <a:pt x="67" y="1104"/>
                  </a:lnTo>
                  <a:lnTo>
                    <a:pt x="65" y="1104"/>
                  </a:lnTo>
                  <a:lnTo>
                    <a:pt x="63" y="1102"/>
                  </a:lnTo>
                  <a:lnTo>
                    <a:pt x="61" y="1100"/>
                  </a:lnTo>
                  <a:lnTo>
                    <a:pt x="61" y="1099"/>
                  </a:lnTo>
                  <a:lnTo>
                    <a:pt x="61" y="1097"/>
                  </a:lnTo>
                  <a:lnTo>
                    <a:pt x="59" y="1097"/>
                  </a:lnTo>
                  <a:lnTo>
                    <a:pt x="59" y="1093"/>
                  </a:lnTo>
                  <a:lnTo>
                    <a:pt x="61" y="1089"/>
                  </a:lnTo>
                  <a:lnTo>
                    <a:pt x="61" y="1085"/>
                  </a:lnTo>
                  <a:lnTo>
                    <a:pt x="63" y="1077"/>
                  </a:lnTo>
                  <a:lnTo>
                    <a:pt x="63" y="1075"/>
                  </a:lnTo>
                  <a:lnTo>
                    <a:pt x="65" y="1074"/>
                  </a:lnTo>
                  <a:lnTo>
                    <a:pt x="77" y="1062"/>
                  </a:lnTo>
                  <a:lnTo>
                    <a:pt x="82" y="1058"/>
                  </a:lnTo>
                  <a:lnTo>
                    <a:pt x="84" y="1056"/>
                  </a:lnTo>
                  <a:lnTo>
                    <a:pt x="86" y="1054"/>
                  </a:lnTo>
                  <a:lnTo>
                    <a:pt x="98" y="1051"/>
                  </a:lnTo>
                  <a:lnTo>
                    <a:pt x="100" y="1049"/>
                  </a:lnTo>
                  <a:lnTo>
                    <a:pt x="109" y="1035"/>
                  </a:lnTo>
                  <a:lnTo>
                    <a:pt x="107" y="1033"/>
                  </a:lnTo>
                  <a:lnTo>
                    <a:pt x="107" y="1031"/>
                  </a:lnTo>
                  <a:lnTo>
                    <a:pt x="104" y="1027"/>
                  </a:lnTo>
                  <a:lnTo>
                    <a:pt x="106" y="1027"/>
                  </a:lnTo>
                  <a:lnTo>
                    <a:pt x="107" y="1024"/>
                  </a:lnTo>
                  <a:lnTo>
                    <a:pt x="109" y="1022"/>
                  </a:lnTo>
                  <a:lnTo>
                    <a:pt x="111" y="1020"/>
                  </a:lnTo>
                  <a:lnTo>
                    <a:pt x="115" y="1016"/>
                  </a:lnTo>
                  <a:lnTo>
                    <a:pt x="119" y="1012"/>
                  </a:lnTo>
                  <a:lnTo>
                    <a:pt x="123" y="1012"/>
                  </a:lnTo>
                  <a:lnTo>
                    <a:pt x="132" y="1010"/>
                  </a:lnTo>
                  <a:lnTo>
                    <a:pt x="140" y="1010"/>
                  </a:lnTo>
                  <a:lnTo>
                    <a:pt x="146" y="1012"/>
                  </a:lnTo>
                  <a:lnTo>
                    <a:pt x="154" y="1012"/>
                  </a:lnTo>
                  <a:lnTo>
                    <a:pt x="157" y="1008"/>
                  </a:lnTo>
                  <a:lnTo>
                    <a:pt x="167" y="1001"/>
                  </a:lnTo>
                  <a:lnTo>
                    <a:pt x="169" y="999"/>
                  </a:lnTo>
                  <a:lnTo>
                    <a:pt x="171" y="995"/>
                  </a:lnTo>
                  <a:lnTo>
                    <a:pt x="190" y="978"/>
                  </a:lnTo>
                  <a:lnTo>
                    <a:pt x="202" y="966"/>
                  </a:lnTo>
                  <a:lnTo>
                    <a:pt x="203" y="964"/>
                  </a:lnTo>
                  <a:lnTo>
                    <a:pt x="209" y="958"/>
                  </a:lnTo>
                  <a:lnTo>
                    <a:pt x="228" y="941"/>
                  </a:lnTo>
                  <a:lnTo>
                    <a:pt x="234" y="935"/>
                  </a:lnTo>
                  <a:lnTo>
                    <a:pt x="232" y="933"/>
                  </a:lnTo>
                  <a:lnTo>
                    <a:pt x="234" y="933"/>
                  </a:lnTo>
                  <a:lnTo>
                    <a:pt x="232" y="920"/>
                  </a:lnTo>
                  <a:lnTo>
                    <a:pt x="232" y="918"/>
                  </a:lnTo>
                  <a:lnTo>
                    <a:pt x="234" y="910"/>
                  </a:lnTo>
                  <a:lnTo>
                    <a:pt x="234" y="908"/>
                  </a:lnTo>
                  <a:lnTo>
                    <a:pt x="244" y="903"/>
                  </a:lnTo>
                  <a:lnTo>
                    <a:pt x="261" y="897"/>
                  </a:lnTo>
                  <a:lnTo>
                    <a:pt x="263" y="897"/>
                  </a:lnTo>
                  <a:lnTo>
                    <a:pt x="278" y="893"/>
                  </a:lnTo>
                  <a:lnTo>
                    <a:pt x="282" y="893"/>
                  </a:lnTo>
                  <a:lnTo>
                    <a:pt x="286" y="895"/>
                  </a:lnTo>
                  <a:lnTo>
                    <a:pt x="292" y="897"/>
                  </a:lnTo>
                  <a:lnTo>
                    <a:pt x="294" y="897"/>
                  </a:lnTo>
                  <a:lnTo>
                    <a:pt x="296" y="897"/>
                  </a:lnTo>
                  <a:lnTo>
                    <a:pt x="301" y="897"/>
                  </a:lnTo>
                  <a:lnTo>
                    <a:pt x="303" y="897"/>
                  </a:lnTo>
                  <a:lnTo>
                    <a:pt x="309" y="897"/>
                  </a:lnTo>
                  <a:lnTo>
                    <a:pt x="311" y="901"/>
                  </a:lnTo>
                  <a:lnTo>
                    <a:pt x="311" y="903"/>
                  </a:lnTo>
                  <a:lnTo>
                    <a:pt x="313" y="903"/>
                  </a:lnTo>
                  <a:lnTo>
                    <a:pt x="313" y="907"/>
                  </a:lnTo>
                  <a:lnTo>
                    <a:pt x="311" y="908"/>
                  </a:lnTo>
                  <a:lnTo>
                    <a:pt x="313" y="908"/>
                  </a:lnTo>
                  <a:lnTo>
                    <a:pt x="315" y="910"/>
                  </a:lnTo>
                  <a:lnTo>
                    <a:pt x="313" y="910"/>
                  </a:lnTo>
                  <a:lnTo>
                    <a:pt x="313" y="912"/>
                  </a:lnTo>
                  <a:lnTo>
                    <a:pt x="311" y="918"/>
                  </a:lnTo>
                  <a:lnTo>
                    <a:pt x="313" y="920"/>
                  </a:lnTo>
                  <a:lnTo>
                    <a:pt x="311" y="920"/>
                  </a:lnTo>
                  <a:lnTo>
                    <a:pt x="309" y="922"/>
                  </a:lnTo>
                  <a:lnTo>
                    <a:pt x="307" y="922"/>
                  </a:lnTo>
                  <a:lnTo>
                    <a:pt x="305" y="922"/>
                  </a:lnTo>
                  <a:lnTo>
                    <a:pt x="303" y="928"/>
                  </a:lnTo>
                  <a:lnTo>
                    <a:pt x="303" y="930"/>
                  </a:lnTo>
                  <a:lnTo>
                    <a:pt x="305" y="930"/>
                  </a:lnTo>
                  <a:lnTo>
                    <a:pt x="307" y="930"/>
                  </a:lnTo>
                  <a:lnTo>
                    <a:pt x="307" y="931"/>
                  </a:lnTo>
                  <a:lnTo>
                    <a:pt x="307" y="935"/>
                  </a:lnTo>
                  <a:lnTo>
                    <a:pt x="309" y="939"/>
                  </a:lnTo>
                  <a:lnTo>
                    <a:pt x="309" y="941"/>
                  </a:lnTo>
                  <a:lnTo>
                    <a:pt x="307" y="941"/>
                  </a:lnTo>
                  <a:lnTo>
                    <a:pt x="309" y="941"/>
                  </a:lnTo>
                  <a:lnTo>
                    <a:pt x="309" y="943"/>
                  </a:lnTo>
                  <a:lnTo>
                    <a:pt x="311" y="945"/>
                  </a:lnTo>
                  <a:lnTo>
                    <a:pt x="313" y="945"/>
                  </a:lnTo>
                  <a:lnTo>
                    <a:pt x="313" y="947"/>
                  </a:lnTo>
                  <a:lnTo>
                    <a:pt x="311" y="949"/>
                  </a:lnTo>
                  <a:lnTo>
                    <a:pt x="313" y="949"/>
                  </a:lnTo>
                  <a:lnTo>
                    <a:pt x="313" y="951"/>
                  </a:lnTo>
                  <a:lnTo>
                    <a:pt x="315" y="953"/>
                  </a:lnTo>
                  <a:lnTo>
                    <a:pt x="315" y="955"/>
                  </a:lnTo>
                  <a:lnTo>
                    <a:pt x="309" y="955"/>
                  </a:lnTo>
                  <a:lnTo>
                    <a:pt x="309" y="956"/>
                  </a:lnTo>
                  <a:lnTo>
                    <a:pt x="309" y="958"/>
                  </a:lnTo>
                  <a:lnTo>
                    <a:pt x="311" y="958"/>
                  </a:lnTo>
                  <a:lnTo>
                    <a:pt x="313" y="958"/>
                  </a:lnTo>
                  <a:lnTo>
                    <a:pt x="317" y="960"/>
                  </a:lnTo>
                  <a:lnTo>
                    <a:pt x="317" y="962"/>
                  </a:lnTo>
                  <a:lnTo>
                    <a:pt x="317" y="964"/>
                  </a:lnTo>
                  <a:lnTo>
                    <a:pt x="317" y="966"/>
                  </a:lnTo>
                  <a:lnTo>
                    <a:pt x="319" y="966"/>
                  </a:lnTo>
                  <a:lnTo>
                    <a:pt x="323" y="964"/>
                  </a:lnTo>
                  <a:lnTo>
                    <a:pt x="328" y="962"/>
                  </a:lnTo>
                  <a:lnTo>
                    <a:pt x="330" y="960"/>
                  </a:lnTo>
                  <a:lnTo>
                    <a:pt x="332" y="958"/>
                  </a:lnTo>
                  <a:lnTo>
                    <a:pt x="334" y="956"/>
                  </a:lnTo>
                  <a:lnTo>
                    <a:pt x="338" y="953"/>
                  </a:lnTo>
                  <a:lnTo>
                    <a:pt x="338" y="951"/>
                  </a:lnTo>
                  <a:lnTo>
                    <a:pt x="340" y="945"/>
                  </a:lnTo>
                  <a:lnTo>
                    <a:pt x="340" y="943"/>
                  </a:lnTo>
                  <a:lnTo>
                    <a:pt x="342" y="941"/>
                  </a:lnTo>
                  <a:lnTo>
                    <a:pt x="344" y="941"/>
                  </a:lnTo>
                  <a:lnTo>
                    <a:pt x="346" y="941"/>
                  </a:lnTo>
                  <a:lnTo>
                    <a:pt x="347" y="941"/>
                  </a:lnTo>
                  <a:lnTo>
                    <a:pt x="347" y="939"/>
                  </a:lnTo>
                  <a:lnTo>
                    <a:pt x="353" y="939"/>
                  </a:lnTo>
                  <a:lnTo>
                    <a:pt x="355" y="939"/>
                  </a:lnTo>
                  <a:lnTo>
                    <a:pt x="359" y="935"/>
                  </a:lnTo>
                  <a:lnTo>
                    <a:pt x="361" y="935"/>
                  </a:lnTo>
                  <a:lnTo>
                    <a:pt x="363" y="931"/>
                  </a:lnTo>
                  <a:lnTo>
                    <a:pt x="365" y="930"/>
                  </a:lnTo>
                  <a:lnTo>
                    <a:pt x="369" y="930"/>
                  </a:lnTo>
                  <a:lnTo>
                    <a:pt x="374" y="930"/>
                  </a:lnTo>
                  <a:lnTo>
                    <a:pt x="376" y="928"/>
                  </a:lnTo>
                  <a:lnTo>
                    <a:pt x="376" y="924"/>
                  </a:lnTo>
                  <a:lnTo>
                    <a:pt x="374" y="922"/>
                  </a:lnTo>
                  <a:lnTo>
                    <a:pt x="376" y="922"/>
                  </a:lnTo>
                  <a:lnTo>
                    <a:pt x="374" y="920"/>
                  </a:lnTo>
                  <a:lnTo>
                    <a:pt x="376" y="920"/>
                  </a:lnTo>
                  <a:lnTo>
                    <a:pt x="392" y="912"/>
                  </a:lnTo>
                  <a:lnTo>
                    <a:pt x="395" y="910"/>
                  </a:lnTo>
                  <a:lnTo>
                    <a:pt x="399" y="910"/>
                  </a:lnTo>
                  <a:lnTo>
                    <a:pt x="399" y="908"/>
                  </a:lnTo>
                  <a:lnTo>
                    <a:pt x="405" y="907"/>
                  </a:lnTo>
                  <a:lnTo>
                    <a:pt x="415" y="903"/>
                  </a:lnTo>
                  <a:lnTo>
                    <a:pt x="417" y="903"/>
                  </a:lnTo>
                  <a:lnTo>
                    <a:pt x="417" y="907"/>
                  </a:lnTo>
                  <a:lnTo>
                    <a:pt x="417" y="908"/>
                  </a:lnTo>
                  <a:lnTo>
                    <a:pt x="419" y="910"/>
                  </a:lnTo>
                  <a:lnTo>
                    <a:pt x="419" y="908"/>
                  </a:lnTo>
                  <a:lnTo>
                    <a:pt x="420" y="908"/>
                  </a:lnTo>
                  <a:lnTo>
                    <a:pt x="422" y="907"/>
                  </a:lnTo>
                  <a:lnTo>
                    <a:pt x="426" y="908"/>
                  </a:lnTo>
                  <a:lnTo>
                    <a:pt x="430" y="910"/>
                  </a:lnTo>
                  <a:lnTo>
                    <a:pt x="430" y="908"/>
                  </a:lnTo>
                  <a:lnTo>
                    <a:pt x="434" y="907"/>
                  </a:lnTo>
                  <a:lnTo>
                    <a:pt x="440" y="903"/>
                  </a:lnTo>
                  <a:lnTo>
                    <a:pt x="442" y="901"/>
                  </a:lnTo>
                  <a:lnTo>
                    <a:pt x="443" y="901"/>
                  </a:lnTo>
                  <a:lnTo>
                    <a:pt x="443" y="899"/>
                  </a:lnTo>
                  <a:lnTo>
                    <a:pt x="442" y="895"/>
                  </a:lnTo>
                  <a:lnTo>
                    <a:pt x="442" y="893"/>
                  </a:lnTo>
                  <a:lnTo>
                    <a:pt x="447" y="889"/>
                  </a:lnTo>
                  <a:lnTo>
                    <a:pt x="445" y="889"/>
                  </a:lnTo>
                  <a:lnTo>
                    <a:pt x="447" y="889"/>
                  </a:lnTo>
                  <a:lnTo>
                    <a:pt x="451" y="891"/>
                  </a:lnTo>
                  <a:lnTo>
                    <a:pt x="455" y="889"/>
                  </a:lnTo>
                  <a:lnTo>
                    <a:pt x="459" y="889"/>
                  </a:lnTo>
                  <a:lnTo>
                    <a:pt x="463" y="887"/>
                  </a:lnTo>
                  <a:lnTo>
                    <a:pt x="463" y="885"/>
                  </a:lnTo>
                  <a:lnTo>
                    <a:pt x="467" y="883"/>
                  </a:lnTo>
                  <a:lnTo>
                    <a:pt x="467" y="878"/>
                  </a:lnTo>
                  <a:lnTo>
                    <a:pt x="472" y="876"/>
                  </a:lnTo>
                  <a:lnTo>
                    <a:pt x="474" y="874"/>
                  </a:lnTo>
                  <a:lnTo>
                    <a:pt x="478" y="874"/>
                  </a:lnTo>
                  <a:lnTo>
                    <a:pt x="478" y="876"/>
                  </a:lnTo>
                  <a:lnTo>
                    <a:pt x="482" y="872"/>
                  </a:lnTo>
                  <a:lnTo>
                    <a:pt x="488" y="866"/>
                  </a:lnTo>
                  <a:lnTo>
                    <a:pt x="488" y="864"/>
                  </a:lnTo>
                  <a:lnTo>
                    <a:pt x="492" y="864"/>
                  </a:lnTo>
                  <a:lnTo>
                    <a:pt x="497" y="860"/>
                  </a:lnTo>
                  <a:lnTo>
                    <a:pt x="497" y="859"/>
                  </a:lnTo>
                  <a:lnTo>
                    <a:pt x="501" y="857"/>
                  </a:lnTo>
                  <a:lnTo>
                    <a:pt x="503" y="855"/>
                  </a:lnTo>
                  <a:lnTo>
                    <a:pt x="505" y="855"/>
                  </a:lnTo>
                  <a:lnTo>
                    <a:pt x="505" y="857"/>
                  </a:lnTo>
                  <a:lnTo>
                    <a:pt x="507" y="857"/>
                  </a:lnTo>
                  <a:lnTo>
                    <a:pt x="507" y="855"/>
                  </a:lnTo>
                  <a:lnTo>
                    <a:pt x="507" y="853"/>
                  </a:lnTo>
                  <a:lnTo>
                    <a:pt x="507" y="851"/>
                  </a:lnTo>
                  <a:lnTo>
                    <a:pt x="513" y="847"/>
                  </a:lnTo>
                  <a:lnTo>
                    <a:pt x="513" y="845"/>
                  </a:lnTo>
                  <a:lnTo>
                    <a:pt x="513" y="839"/>
                  </a:lnTo>
                  <a:lnTo>
                    <a:pt x="515" y="839"/>
                  </a:lnTo>
                  <a:lnTo>
                    <a:pt x="513" y="835"/>
                  </a:lnTo>
                  <a:lnTo>
                    <a:pt x="515" y="834"/>
                  </a:lnTo>
                  <a:lnTo>
                    <a:pt x="520" y="828"/>
                  </a:lnTo>
                  <a:lnTo>
                    <a:pt x="522" y="830"/>
                  </a:lnTo>
                  <a:lnTo>
                    <a:pt x="524" y="830"/>
                  </a:lnTo>
                  <a:lnTo>
                    <a:pt x="526" y="830"/>
                  </a:lnTo>
                  <a:lnTo>
                    <a:pt x="528" y="830"/>
                  </a:lnTo>
                  <a:lnTo>
                    <a:pt x="530" y="832"/>
                  </a:lnTo>
                  <a:lnTo>
                    <a:pt x="532" y="830"/>
                  </a:lnTo>
                  <a:lnTo>
                    <a:pt x="530" y="828"/>
                  </a:lnTo>
                  <a:lnTo>
                    <a:pt x="530" y="826"/>
                  </a:lnTo>
                  <a:lnTo>
                    <a:pt x="528" y="826"/>
                  </a:lnTo>
                  <a:lnTo>
                    <a:pt x="526" y="826"/>
                  </a:lnTo>
                  <a:lnTo>
                    <a:pt x="526" y="822"/>
                  </a:lnTo>
                  <a:lnTo>
                    <a:pt x="524" y="820"/>
                  </a:lnTo>
                  <a:lnTo>
                    <a:pt x="522" y="820"/>
                  </a:lnTo>
                  <a:lnTo>
                    <a:pt x="522" y="818"/>
                  </a:lnTo>
                  <a:lnTo>
                    <a:pt x="520" y="818"/>
                  </a:lnTo>
                  <a:lnTo>
                    <a:pt x="518" y="820"/>
                  </a:lnTo>
                  <a:lnTo>
                    <a:pt x="516" y="822"/>
                  </a:lnTo>
                  <a:lnTo>
                    <a:pt x="516" y="818"/>
                  </a:lnTo>
                  <a:lnTo>
                    <a:pt x="515" y="816"/>
                  </a:lnTo>
                  <a:lnTo>
                    <a:pt x="513" y="814"/>
                  </a:lnTo>
                  <a:lnTo>
                    <a:pt x="515" y="812"/>
                  </a:lnTo>
                  <a:lnTo>
                    <a:pt x="518" y="814"/>
                  </a:lnTo>
                  <a:lnTo>
                    <a:pt x="520" y="814"/>
                  </a:lnTo>
                  <a:lnTo>
                    <a:pt x="524" y="809"/>
                  </a:lnTo>
                  <a:lnTo>
                    <a:pt x="526" y="807"/>
                  </a:lnTo>
                  <a:lnTo>
                    <a:pt x="526" y="805"/>
                  </a:lnTo>
                  <a:lnTo>
                    <a:pt x="528" y="803"/>
                  </a:lnTo>
                  <a:lnTo>
                    <a:pt x="530" y="801"/>
                  </a:lnTo>
                  <a:lnTo>
                    <a:pt x="530" y="799"/>
                  </a:lnTo>
                  <a:lnTo>
                    <a:pt x="530" y="797"/>
                  </a:lnTo>
                  <a:lnTo>
                    <a:pt x="532" y="795"/>
                  </a:lnTo>
                  <a:lnTo>
                    <a:pt x="530" y="791"/>
                  </a:lnTo>
                  <a:lnTo>
                    <a:pt x="532" y="791"/>
                  </a:lnTo>
                  <a:lnTo>
                    <a:pt x="532" y="788"/>
                  </a:lnTo>
                  <a:lnTo>
                    <a:pt x="534" y="784"/>
                  </a:lnTo>
                  <a:lnTo>
                    <a:pt x="534" y="778"/>
                  </a:lnTo>
                  <a:lnTo>
                    <a:pt x="536" y="776"/>
                  </a:lnTo>
                  <a:lnTo>
                    <a:pt x="538" y="772"/>
                  </a:lnTo>
                  <a:lnTo>
                    <a:pt x="538" y="770"/>
                  </a:lnTo>
                  <a:lnTo>
                    <a:pt x="541" y="770"/>
                  </a:lnTo>
                  <a:lnTo>
                    <a:pt x="541" y="768"/>
                  </a:lnTo>
                  <a:lnTo>
                    <a:pt x="545" y="766"/>
                  </a:lnTo>
                  <a:lnTo>
                    <a:pt x="549" y="764"/>
                  </a:lnTo>
                  <a:lnTo>
                    <a:pt x="549" y="763"/>
                  </a:lnTo>
                  <a:lnTo>
                    <a:pt x="545" y="763"/>
                  </a:lnTo>
                  <a:lnTo>
                    <a:pt x="545" y="761"/>
                  </a:lnTo>
                  <a:lnTo>
                    <a:pt x="547" y="761"/>
                  </a:lnTo>
                  <a:lnTo>
                    <a:pt x="549" y="761"/>
                  </a:lnTo>
                  <a:lnTo>
                    <a:pt x="553" y="761"/>
                  </a:lnTo>
                  <a:lnTo>
                    <a:pt x="553" y="759"/>
                  </a:lnTo>
                  <a:lnTo>
                    <a:pt x="553" y="755"/>
                  </a:lnTo>
                  <a:lnTo>
                    <a:pt x="555" y="755"/>
                  </a:lnTo>
                  <a:lnTo>
                    <a:pt x="555" y="757"/>
                  </a:lnTo>
                  <a:lnTo>
                    <a:pt x="555" y="759"/>
                  </a:lnTo>
                  <a:lnTo>
                    <a:pt x="557" y="761"/>
                  </a:lnTo>
                  <a:lnTo>
                    <a:pt x="559" y="759"/>
                  </a:lnTo>
                  <a:lnTo>
                    <a:pt x="559" y="757"/>
                  </a:lnTo>
                  <a:lnTo>
                    <a:pt x="559" y="755"/>
                  </a:lnTo>
                  <a:lnTo>
                    <a:pt x="559" y="753"/>
                  </a:lnTo>
                  <a:lnTo>
                    <a:pt x="559" y="751"/>
                  </a:lnTo>
                  <a:lnTo>
                    <a:pt x="559" y="749"/>
                  </a:lnTo>
                  <a:lnTo>
                    <a:pt x="557" y="749"/>
                  </a:lnTo>
                  <a:lnTo>
                    <a:pt x="555" y="747"/>
                  </a:lnTo>
                  <a:lnTo>
                    <a:pt x="557" y="747"/>
                  </a:lnTo>
                  <a:lnTo>
                    <a:pt x="563" y="743"/>
                  </a:lnTo>
                  <a:lnTo>
                    <a:pt x="563" y="745"/>
                  </a:lnTo>
                  <a:lnTo>
                    <a:pt x="568" y="745"/>
                  </a:lnTo>
                  <a:lnTo>
                    <a:pt x="570" y="741"/>
                  </a:lnTo>
                  <a:lnTo>
                    <a:pt x="570" y="740"/>
                  </a:lnTo>
                  <a:lnTo>
                    <a:pt x="574" y="741"/>
                  </a:lnTo>
                  <a:lnTo>
                    <a:pt x="580" y="740"/>
                  </a:lnTo>
                  <a:lnTo>
                    <a:pt x="578" y="738"/>
                  </a:lnTo>
                  <a:lnTo>
                    <a:pt x="576" y="738"/>
                  </a:lnTo>
                  <a:lnTo>
                    <a:pt x="572" y="736"/>
                  </a:lnTo>
                  <a:lnTo>
                    <a:pt x="572" y="734"/>
                  </a:lnTo>
                  <a:lnTo>
                    <a:pt x="570" y="730"/>
                  </a:lnTo>
                  <a:lnTo>
                    <a:pt x="572" y="730"/>
                  </a:lnTo>
                  <a:lnTo>
                    <a:pt x="574" y="728"/>
                  </a:lnTo>
                  <a:lnTo>
                    <a:pt x="572" y="728"/>
                  </a:lnTo>
                  <a:lnTo>
                    <a:pt x="570" y="726"/>
                  </a:lnTo>
                  <a:lnTo>
                    <a:pt x="566" y="724"/>
                  </a:lnTo>
                  <a:lnTo>
                    <a:pt x="566" y="722"/>
                  </a:lnTo>
                  <a:lnTo>
                    <a:pt x="566" y="720"/>
                  </a:lnTo>
                  <a:lnTo>
                    <a:pt x="564" y="715"/>
                  </a:lnTo>
                  <a:lnTo>
                    <a:pt x="559" y="711"/>
                  </a:lnTo>
                  <a:lnTo>
                    <a:pt x="561" y="709"/>
                  </a:lnTo>
                  <a:lnTo>
                    <a:pt x="563" y="709"/>
                  </a:lnTo>
                  <a:lnTo>
                    <a:pt x="561" y="705"/>
                  </a:lnTo>
                  <a:lnTo>
                    <a:pt x="563" y="703"/>
                  </a:lnTo>
                  <a:lnTo>
                    <a:pt x="564" y="703"/>
                  </a:lnTo>
                  <a:lnTo>
                    <a:pt x="566" y="699"/>
                  </a:lnTo>
                  <a:lnTo>
                    <a:pt x="566" y="697"/>
                  </a:lnTo>
                  <a:lnTo>
                    <a:pt x="568" y="697"/>
                  </a:lnTo>
                  <a:lnTo>
                    <a:pt x="570" y="697"/>
                  </a:lnTo>
                  <a:lnTo>
                    <a:pt x="572" y="697"/>
                  </a:lnTo>
                  <a:lnTo>
                    <a:pt x="574" y="695"/>
                  </a:lnTo>
                  <a:lnTo>
                    <a:pt x="576" y="693"/>
                  </a:lnTo>
                  <a:lnTo>
                    <a:pt x="578" y="692"/>
                  </a:lnTo>
                  <a:lnTo>
                    <a:pt x="580" y="692"/>
                  </a:lnTo>
                  <a:lnTo>
                    <a:pt x="578" y="692"/>
                  </a:lnTo>
                  <a:lnTo>
                    <a:pt x="578" y="690"/>
                  </a:lnTo>
                  <a:lnTo>
                    <a:pt x="578" y="688"/>
                  </a:lnTo>
                  <a:lnTo>
                    <a:pt x="576" y="686"/>
                  </a:lnTo>
                  <a:lnTo>
                    <a:pt x="574" y="684"/>
                  </a:lnTo>
                  <a:lnTo>
                    <a:pt x="580" y="680"/>
                  </a:lnTo>
                  <a:lnTo>
                    <a:pt x="580" y="678"/>
                  </a:lnTo>
                  <a:lnTo>
                    <a:pt x="580" y="676"/>
                  </a:lnTo>
                  <a:lnTo>
                    <a:pt x="580" y="674"/>
                  </a:lnTo>
                  <a:lnTo>
                    <a:pt x="586" y="672"/>
                  </a:lnTo>
                  <a:lnTo>
                    <a:pt x="588" y="670"/>
                  </a:lnTo>
                  <a:lnTo>
                    <a:pt x="591" y="668"/>
                  </a:lnTo>
                  <a:lnTo>
                    <a:pt x="595" y="672"/>
                  </a:lnTo>
                  <a:lnTo>
                    <a:pt x="597" y="672"/>
                  </a:lnTo>
                  <a:lnTo>
                    <a:pt x="597" y="670"/>
                  </a:lnTo>
                  <a:lnTo>
                    <a:pt x="597" y="667"/>
                  </a:lnTo>
                  <a:lnTo>
                    <a:pt x="599" y="665"/>
                  </a:lnTo>
                  <a:lnTo>
                    <a:pt x="601" y="663"/>
                  </a:lnTo>
                  <a:lnTo>
                    <a:pt x="603" y="663"/>
                  </a:lnTo>
                  <a:lnTo>
                    <a:pt x="603" y="659"/>
                  </a:lnTo>
                  <a:lnTo>
                    <a:pt x="605" y="657"/>
                  </a:lnTo>
                  <a:lnTo>
                    <a:pt x="611" y="653"/>
                  </a:lnTo>
                  <a:lnTo>
                    <a:pt x="609" y="649"/>
                  </a:lnTo>
                  <a:lnTo>
                    <a:pt x="601" y="636"/>
                  </a:lnTo>
                  <a:lnTo>
                    <a:pt x="599" y="630"/>
                  </a:lnTo>
                  <a:lnTo>
                    <a:pt x="597" y="626"/>
                  </a:lnTo>
                  <a:lnTo>
                    <a:pt x="593" y="617"/>
                  </a:lnTo>
                  <a:lnTo>
                    <a:pt x="591" y="615"/>
                  </a:lnTo>
                  <a:lnTo>
                    <a:pt x="588" y="609"/>
                  </a:lnTo>
                  <a:lnTo>
                    <a:pt x="582" y="603"/>
                  </a:lnTo>
                  <a:lnTo>
                    <a:pt x="578" y="597"/>
                  </a:lnTo>
                  <a:lnTo>
                    <a:pt x="566" y="590"/>
                  </a:lnTo>
                  <a:lnTo>
                    <a:pt x="557" y="586"/>
                  </a:lnTo>
                  <a:lnTo>
                    <a:pt x="547" y="578"/>
                  </a:lnTo>
                  <a:lnTo>
                    <a:pt x="545" y="576"/>
                  </a:lnTo>
                  <a:lnTo>
                    <a:pt x="543" y="576"/>
                  </a:lnTo>
                  <a:lnTo>
                    <a:pt x="543" y="574"/>
                  </a:lnTo>
                  <a:lnTo>
                    <a:pt x="538" y="571"/>
                  </a:lnTo>
                  <a:lnTo>
                    <a:pt x="530" y="571"/>
                  </a:lnTo>
                  <a:lnTo>
                    <a:pt x="530" y="569"/>
                  </a:lnTo>
                  <a:lnTo>
                    <a:pt x="522" y="567"/>
                  </a:lnTo>
                  <a:lnTo>
                    <a:pt x="522" y="565"/>
                  </a:lnTo>
                  <a:lnTo>
                    <a:pt x="516" y="561"/>
                  </a:lnTo>
                  <a:lnTo>
                    <a:pt x="493" y="549"/>
                  </a:lnTo>
                  <a:lnTo>
                    <a:pt x="484" y="546"/>
                  </a:lnTo>
                  <a:lnTo>
                    <a:pt x="482" y="544"/>
                  </a:lnTo>
                  <a:lnTo>
                    <a:pt x="465" y="540"/>
                  </a:lnTo>
                  <a:lnTo>
                    <a:pt x="461" y="538"/>
                  </a:lnTo>
                  <a:lnTo>
                    <a:pt x="443" y="524"/>
                  </a:lnTo>
                  <a:lnTo>
                    <a:pt x="434" y="521"/>
                  </a:lnTo>
                  <a:lnTo>
                    <a:pt x="432" y="519"/>
                  </a:lnTo>
                  <a:lnTo>
                    <a:pt x="430" y="519"/>
                  </a:lnTo>
                  <a:lnTo>
                    <a:pt x="422" y="519"/>
                  </a:lnTo>
                  <a:lnTo>
                    <a:pt x="422" y="517"/>
                  </a:lnTo>
                  <a:lnTo>
                    <a:pt x="415" y="517"/>
                  </a:lnTo>
                  <a:lnTo>
                    <a:pt x="413" y="517"/>
                  </a:lnTo>
                  <a:lnTo>
                    <a:pt x="411" y="519"/>
                  </a:lnTo>
                  <a:lnTo>
                    <a:pt x="405" y="521"/>
                  </a:lnTo>
                  <a:lnTo>
                    <a:pt x="395" y="524"/>
                  </a:lnTo>
                  <a:lnTo>
                    <a:pt x="392" y="526"/>
                  </a:lnTo>
                  <a:lnTo>
                    <a:pt x="390" y="526"/>
                  </a:lnTo>
                  <a:lnTo>
                    <a:pt x="388" y="526"/>
                  </a:lnTo>
                  <a:lnTo>
                    <a:pt x="386" y="526"/>
                  </a:lnTo>
                  <a:lnTo>
                    <a:pt x="384" y="526"/>
                  </a:lnTo>
                  <a:lnTo>
                    <a:pt x="376" y="526"/>
                  </a:lnTo>
                  <a:lnTo>
                    <a:pt x="367" y="528"/>
                  </a:lnTo>
                  <a:lnTo>
                    <a:pt x="367" y="526"/>
                  </a:lnTo>
                  <a:lnTo>
                    <a:pt x="367" y="523"/>
                  </a:lnTo>
                  <a:lnTo>
                    <a:pt x="365" y="523"/>
                  </a:lnTo>
                  <a:lnTo>
                    <a:pt x="365" y="519"/>
                  </a:lnTo>
                  <a:lnTo>
                    <a:pt x="357" y="519"/>
                  </a:lnTo>
                  <a:lnTo>
                    <a:pt x="355" y="519"/>
                  </a:lnTo>
                  <a:lnTo>
                    <a:pt x="353" y="519"/>
                  </a:lnTo>
                  <a:lnTo>
                    <a:pt x="353" y="523"/>
                  </a:lnTo>
                  <a:lnTo>
                    <a:pt x="353" y="524"/>
                  </a:lnTo>
                  <a:lnTo>
                    <a:pt x="347" y="524"/>
                  </a:lnTo>
                  <a:lnTo>
                    <a:pt x="324" y="524"/>
                  </a:lnTo>
                  <a:lnTo>
                    <a:pt x="323" y="524"/>
                  </a:lnTo>
                  <a:lnTo>
                    <a:pt x="321" y="524"/>
                  </a:lnTo>
                  <a:lnTo>
                    <a:pt x="321" y="523"/>
                  </a:lnTo>
                  <a:lnTo>
                    <a:pt x="313" y="523"/>
                  </a:lnTo>
                  <a:lnTo>
                    <a:pt x="311" y="523"/>
                  </a:lnTo>
                  <a:lnTo>
                    <a:pt x="305" y="524"/>
                  </a:lnTo>
                  <a:lnTo>
                    <a:pt x="288" y="526"/>
                  </a:lnTo>
                  <a:lnTo>
                    <a:pt x="271" y="528"/>
                  </a:lnTo>
                  <a:lnTo>
                    <a:pt x="271" y="526"/>
                  </a:lnTo>
                  <a:lnTo>
                    <a:pt x="271" y="524"/>
                  </a:lnTo>
                  <a:lnTo>
                    <a:pt x="269" y="524"/>
                  </a:lnTo>
                  <a:lnTo>
                    <a:pt x="275" y="517"/>
                  </a:lnTo>
                  <a:lnTo>
                    <a:pt x="276" y="511"/>
                  </a:lnTo>
                  <a:lnTo>
                    <a:pt x="278" y="507"/>
                  </a:lnTo>
                  <a:lnTo>
                    <a:pt x="275" y="501"/>
                  </a:lnTo>
                  <a:lnTo>
                    <a:pt x="269" y="500"/>
                  </a:lnTo>
                  <a:lnTo>
                    <a:pt x="267" y="500"/>
                  </a:lnTo>
                  <a:lnTo>
                    <a:pt x="265" y="501"/>
                  </a:lnTo>
                  <a:lnTo>
                    <a:pt x="261" y="498"/>
                  </a:lnTo>
                  <a:lnTo>
                    <a:pt x="261" y="492"/>
                  </a:lnTo>
                  <a:lnTo>
                    <a:pt x="265" y="482"/>
                  </a:lnTo>
                  <a:lnTo>
                    <a:pt x="263" y="478"/>
                  </a:lnTo>
                  <a:lnTo>
                    <a:pt x="265" y="476"/>
                  </a:lnTo>
                  <a:lnTo>
                    <a:pt x="265" y="475"/>
                  </a:lnTo>
                  <a:lnTo>
                    <a:pt x="263" y="473"/>
                  </a:lnTo>
                  <a:lnTo>
                    <a:pt x="259" y="475"/>
                  </a:lnTo>
                  <a:lnTo>
                    <a:pt x="251" y="480"/>
                  </a:lnTo>
                  <a:lnTo>
                    <a:pt x="250" y="480"/>
                  </a:lnTo>
                  <a:lnTo>
                    <a:pt x="248" y="480"/>
                  </a:lnTo>
                  <a:lnTo>
                    <a:pt x="246" y="480"/>
                  </a:lnTo>
                  <a:lnTo>
                    <a:pt x="240" y="482"/>
                  </a:lnTo>
                  <a:lnTo>
                    <a:pt x="236" y="480"/>
                  </a:lnTo>
                  <a:lnTo>
                    <a:pt x="232" y="475"/>
                  </a:lnTo>
                  <a:lnTo>
                    <a:pt x="230" y="473"/>
                  </a:lnTo>
                  <a:lnTo>
                    <a:pt x="230" y="471"/>
                  </a:lnTo>
                  <a:lnTo>
                    <a:pt x="232" y="467"/>
                  </a:lnTo>
                  <a:lnTo>
                    <a:pt x="236" y="461"/>
                  </a:lnTo>
                  <a:lnTo>
                    <a:pt x="234" y="459"/>
                  </a:lnTo>
                  <a:lnTo>
                    <a:pt x="230" y="459"/>
                  </a:lnTo>
                  <a:lnTo>
                    <a:pt x="225" y="461"/>
                  </a:lnTo>
                  <a:lnTo>
                    <a:pt x="225" y="459"/>
                  </a:lnTo>
                  <a:lnTo>
                    <a:pt x="221" y="457"/>
                  </a:lnTo>
                  <a:lnTo>
                    <a:pt x="217" y="461"/>
                  </a:lnTo>
                  <a:lnTo>
                    <a:pt x="215" y="461"/>
                  </a:lnTo>
                  <a:lnTo>
                    <a:pt x="215" y="463"/>
                  </a:lnTo>
                  <a:lnTo>
                    <a:pt x="213" y="463"/>
                  </a:lnTo>
                  <a:lnTo>
                    <a:pt x="213" y="465"/>
                  </a:lnTo>
                  <a:lnTo>
                    <a:pt x="205" y="471"/>
                  </a:lnTo>
                  <a:lnTo>
                    <a:pt x="203" y="473"/>
                  </a:lnTo>
                  <a:lnTo>
                    <a:pt x="202" y="473"/>
                  </a:lnTo>
                  <a:lnTo>
                    <a:pt x="202" y="471"/>
                  </a:lnTo>
                  <a:lnTo>
                    <a:pt x="205" y="453"/>
                  </a:lnTo>
                  <a:lnTo>
                    <a:pt x="203" y="452"/>
                  </a:lnTo>
                  <a:lnTo>
                    <a:pt x="202" y="452"/>
                  </a:lnTo>
                  <a:lnTo>
                    <a:pt x="196" y="450"/>
                  </a:lnTo>
                  <a:lnTo>
                    <a:pt x="190" y="452"/>
                  </a:lnTo>
                  <a:lnTo>
                    <a:pt x="186" y="450"/>
                  </a:lnTo>
                  <a:lnTo>
                    <a:pt x="186" y="448"/>
                  </a:lnTo>
                  <a:lnTo>
                    <a:pt x="186" y="446"/>
                  </a:lnTo>
                  <a:lnTo>
                    <a:pt x="182" y="444"/>
                  </a:lnTo>
                  <a:lnTo>
                    <a:pt x="180" y="434"/>
                  </a:lnTo>
                  <a:lnTo>
                    <a:pt x="182" y="432"/>
                  </a:lnTo>
                  <a:lnTo>
                    <a:pt x="184" y="430"/>
                  </a:lnTo>
                  <a:lnTo>
                    <a:pt x="186" y="430"/>
                  </a:lnTo>
                  <a:lnTo>
                    <a:pt x="186" y="428"/>
                  </a:lnTo>
                  <a:lnTo>
                    <a:pt x="192" y="427"/>
                  </a:lnTo>
                  <a:lnTo>
                    <a:pt x="194" y="419"/>
                  </a:lnTo>
                  <a:lnTo>
                    <a:pt x="194" y="413"/>
                  </a:lnTo>
                  <a:lnTo>
                    <a:pt x="198" y="405"/>
                  </a:lnTo>
                  <a:lnTo>
                    <a:pt x="194" y="405"/>
                  </a:lnTo>
                  <a:lnTo>
                    <a:pt x="184" y="411"/>
                  </a:lnTo>
                  <a:lnTo>
                    <a:pt x="179" y="409"/>
                  </a:lnTo>
                  <a:lnTo>
                    <a:pt x="177" y="405"/>
                  </a:lnTo>
                  <a:lnTo>
                    <a:pt x="177" y="404"/>
                  </a:lnTo>
                  <a:lnTo>
                    <a:pt x="179" y="400"/>
                  </a:lnTo>
                  <a:lnTo>
                    <a:pt x="182" y="394"/>
                  </a:lnTo>
                  <a:lnTo>
                    <a:pt x="182" y="390"/>
                  </a:lnTo>
                  <a:lnTo>
                    <a:pt x="184" y="386"/>
                  </a:lnTo>
                  <a:lnTo>
                    <a:pt x="190" y="382"/>
                  </a:lnTo>
                  <a:lnTo>
                    <a:pt x="196" y="373"/>
                  </a:lnTo>
                  <a:lnTo>
                    <a:pt x="196" y="363"/>
                  </a:lnTo>
                  <a:lnTo>
                    <a:pt x="198" y="359"/>
                  </a:lnTo>
                  <a:lnTo>
                    <a:pt x="192" y="354"/>
                  </a:lnTo>
                  <a:lnTo>
                    <a:pt x="188" y="356"/>
                  </a:lnTo>
                  <a:lnTo>
                    <a:pt x="186" y="356"/>
                  </a:lnTo>
                  <a:lnTo>
                    <a:pt x="182" y="356"/>
                  </a:lnTo>
                  <a:lnTo>
                    <a:pt x="177" y="352"/>
                  </a:lnTo>
                  <a:lnTo>
                    <a:pt x="175" y="352"/>
                  </a:lnTo>
                  <a:lnTo>
                    <a:pt x="175" y="354"/>
                  </a:lnTo>
                  <a:lnTo>
                    <a:pt x="171" y="361"/>
                  </a:lnTo>
                  <a:lnTo>
                    <a:pt x="169" y="359"/>
                  </a:lnTo>
                  <a:lnTo>
                    <a:pt x="167" y="361"/>
                  </a:lnTo>
                  <a:lnTo>
                    <a:pt x="163" y="363"/>
                  </a:lnTo>
                  <a:lnTo>
                    <a:pt x="146" y="369"/>
                  </a:lnTo>
                  <a:lnTo>
                    <a:pt x="144" y="369"/>
                  </a:lnTo>
                  <a:lnTo>
                    <a:pt x="134" y="373"/>
                  </a:lnTo>
                  <a:lnTo>
                    <a:pt x="130" y="375"/>
                  </a:lnTo>
                  <a:lnTo>
                    <a:pt x="130" y="371"/>
                  </a:lnTo>
                  <a:lnTo>
                    <a:pt x="130" y="369"/>
                  </a:lnTo>
                  <a:lnTo>
                    <a:pt x="130" y="367"/>
                  </a:lnTo>
                  <a:lnTo>
                    <a:pt x="125" y="367"/>
                  </a:lnTo>
                  <a:lnTo>
                    <a:pt x="121" y="367"/>
                  </a:lnTo>
                  <a:lnTo>
                    <a:pt x="119" y="367"/>
                  </a:lnTo>
                  <a:lnTo>
                    <a:pt x="115" y="367"/>
                  </a:lnTo>
                  <a:lnTo>
                    <a:pt x="109" y="369"/>
                  </a:lnTo>
                  <a:lnTo>
                    <a:pt x="107" y="365"/>
                  </a:lnTo>
                  <a:lnTo>
                    <a:pt x="106" y="365"/>
                  </a:lnTo>
                  <a:lnTo>
                    <a:pt x="102" y="365"/>
                  </a:lnTo>
                  <a:lnTo>
                    <a:pt x="100" y="367"/>
                  </a:lnTo>
                  <a:lnTo>
                    <a:pt x="96" y="369"/>
                  </a:lnTo>
                  <a:lnTo>
                    <a:pt x="90" y="373"/>
                  </a:lnTo>
                  <a:lnTo>
                    <a:pt x="88" y="373"/>
                  </a:lnTo>
                  <a:lnTo>
                    <a:pt x="84" y="373"/>
                  </a:lnTo>
                  <a:lnTo>
                    <a:pt x="77" y="375"/>
                  </a:lnTo>
                  <a:lnTo>
                    <a:pt x="75" y="377"/>
                  </a:lnTo>
                  <a:lnTo>
                    <a:pt x="65" y="381"/>
                  </a:lnTo>
                  <a:lnTo>
                    <a:pt x="59" y="382"/>
                  </a:lnTo>
                  <a:lnTo>
                    <a:pt x="50" y="386"/>
                  </a:lnTo>
                  <a:lnTo>
                    <a:pt x="44" y="388"/>
                  </a:lnTo>
                  <a:lnTo>
                    <a:pt x="38" y="390"/>
                  </a:lnTo>
                  <a:lnTo>
                    <a:pt x="38" y="388"/>
                  </a:lnTo>
                  <a:lnTo>
                    <a:pt x="38" y="386"/>
                  </a:lnTo>
                  <a:lnTo>
                    <a:pt x="36" y="382"/>
                  </a:lnTo>
                  <a:lnTo>
                    <a:pt x="36" y="384"/>
                  </a:lnTo>
                  <a:lnTo>
                    <a:pt x="34" y="386"/>
                  </a:lnTo>
                  <a:lnTo>
                    <a:pt x="33" y="390"/>
                  </a:lnTo>
                  <a:lnTo>
                    <a:pt x="31" y="390"/>
                  </a:lnTo>
                  <a:lnTo>
                    <a:pt x="29" y="394"/>
                  </a:lnTo>
                  <a:lnTo>
                    <a:pt x="27" y="394"/>
                  </a:lnTo>
                  <a:lnTo>
                    <a:pt x="25" y="392"/>
                  </a:lnTo>
                  <a:lnTo>
                    <a:pt x="25" y="396"/>
                  </a:lnTo>
                  <a:lnTo>
                    <a:pt x="23" y="398"/>
                  </a:lnTo>
                  <a:lnTo>
                    <a:pt x="17" y="402"/>
                  </a:lnTo>
                  <a:lnTo>
                    <a:pt x="0" y="411"/>
                  </a:lnTo>
                  <a:lnTo>
                    <a:pt x="0" y="334"/>
                  </a:lnTo>
                  <a:lnTo>
                    <a:pt x="2" y="333"/>
                  </a:lnTo>
                  <a:lnTo>
                    <a:pt x="17" y="329"/>
                  </a:lnTo>
                  <a:lnTo>
                    <a:pt x="23" y="323"/>
                  </a:lnTo>
                  <a:lnTo>
                    <a:pt x="25" y="319"/>
                  </a:lnTo>
                  <a:lnTo>
                    <a:pt x="29" y="311"/>
                  </a:lnTo>
                  <a:lnTo>
                    <a:pt x="31" y="308"/>
                  </a:lnTo>
                  <a:lnTo>
                    <a:pt x="33" y="308"/>
                  </a:lnTo>
                  <a:lnTo>
                    <a:pt x="38" y="302"/>
                  </a:lnTo>
                  <a:lnTo>
                    <a:pt x="46" y="288"/>
                  </a:lnTo>
                  <a:lnTo>
                    <a:pt x="50" y="283"/>
                  </a:lnTo>
                  <a:lnTo>
                    <a:pt x="52" y="281"/>
                  </a:lnTo>
                  <a:lnTo>
                    <a:pt x="50" y="281"/>
                  </a:lnTo>
                  <a:lnTo>
                    <a:pt x="61" y="271"/>
                  </a:lnTo>
                  <a:lnTo>
                    <a:pt x="67" y="267"/>
                  </a:lnTo>
                  <a:lnTo>
                    <a:pt x="73" y="265"/>
                  </a:lnTo>
                  <a:lnTo>
                    <a:pt x="77" y="265"/>
                  </a:lnTo>
                  <a:lnTo>
                    <a:pt x="90" y="261"/>
                  </a:lnTo>
                  <a:lnTo>
                    <a:pt x="102" y="261"/>
                  </a:lnTo>
                  <a:lnTo>
                    <a:pt x="106" y="261"/>
                  </a:lnTo>
                  <a:lnTo>
                    <a:pt x="109" y="261"/>
                  </a:lnTo>
                  <a:lnTo>
                    <a:pt x="113" y="265"/>
                  </a:lnTo>
                  <a:lnTo>
                    <a:pt x="127" y="265"/>
                  </a:lnTo>
                  <a:lnTo>
                    <a:pt x="132" y="263"/>
                  </a:lnTo>
                  <a:lnTo>
                    <a:pt x="136" y="263"/>
                  </a:lnTo>
                  <a:lnTo>
                    <a:pt x="136" y="261"/>
                  </a:lnTo>
                  <a:lnTo>
                    <a:pt x="138" y="256"/>
                  </a:lnTo>
                  <a:lnTo>
                    <a:pt x="140" y="256"/>
                  </a:lnTo>
                  <a:lnTo>
                    <a:pt x="144" y="256"/>
                  </a:lnTo>
                  <a:lnTo>
                    <a:pt x="146" y="256"/>
                  </a:lnTo>
                  <a:lnTo>
                    <a:pt x="150" y="260"/>
                  </a:lnTo>
                  <a:lnTo>
                    <a:pt x="159" y="263"/>
                  </a:lnTo>
                  <a:lnTo>
                    <a:pt x="163" y="261"/>
                  </a:lnTo>
                  <a:lnTo>
                    <a:pt x="165" y="260"/>
                  </a:lnTo>
                  <a:lnTo>
                    <a:pt x="167" y="258"/>
                  </a:lnTo>
                  <a:lnTo>
                    <a:pt x="171" y="254"/>
                  </a:lnTo>
                  <a:lnTo>
                    <a:pt x="173" y="248"/>
                  </a:lnTo>
                  <a:lnTo>
                    <a:pt x="177" y="244"/>
                  </a:lnTo>
                  <a:lnTo>
                    <a:pt x="180" y="240"/>
                  </a:lnTo>
                  <a:lnTo>
                    <a:pt x="180" y="237"/>
                  </a:lnTo>
                  <a:lnTo>
                    <a:pt x="184" y="235"/>
                  </a:lnTo>
                  <a:lnTo>
                    <a:pt x="186" y="235"/>
                  </a:lnTo>
                  <a:lnTo>
                    <a:pt x="190" y="235"/>
                  </a:lnTo>
                  <a:lnTo>
                    <a:pt x="194" y="223"/>
                  </a:lnTo>
                  <a:lnTo>
                    <a:pt x="194" y="219"/>
                  </a:lnTo>
                  <a:lnTo>
                    <a:pt x="194" y="215"/>
                  </a:lnTo>
                  <a:lnTo>
                    <a:pt x="192" y="212"/>
                  </a:lnTo>
                  <a:lnTo>
                    <a:pt x="192" y="208"/>
                  </a:lnTo>
                  <a:lnTo>
                    <a:pt x="188" y="206"/>
                  </a:lnTo>
                  <a:lnTo>
                    <a:pt x="182" y="183"/>
                  </a:lnTo>
                  <a:lnTo>
                    <a:pt x="180" y="179"/>
                  </a:lnTo>
                  <a:lnTo>
                    <a:pt x="186" y="175"/>
                  </a:lnTo>
                  <a:lnTo>
                    <a:pt x="190" y="171"/>
                  </a:lnTo>
                  <a:lnTo>
                    <a:pt x="190" y="167"/>
                  </a:lnTo>
                  <a:lnTo>
                    <a:pt x="194" y="164"/>
                  </a:lnTo>
                  <a:lnTo>
                    <a:pt x="194" y="162"/>
                  </a:lnTo>
                  <a:lnTo>
                    <a:pt x="196" y="148"/>
                  </a:lnTo>
                  <a:lnTo>
                    <a:pt x="198" y="148"/>
                  </a:lnTo>
                  <a:lnTo>
                    <a:pt x="198" y="146"/>
                  </a:lnTo>
                  <a:lnTo>
                    <a:pt x="200" y="144"/>
                  </a:lnTo>
                  <a:lnTo>
                    <a:pt x="198" y="142"/>
                  </a:lnTo>
                  <a:lnTo>
                    <a:pt x="198" y="141"/>
                  </a:lnTo>
                  <a:lnTo>
                    <a:pt x="198" y="139"/>
                  </a:lnTo>
                  <a:lnTo>
                    <a:pt x="196" y="137"/>
                  </a:lnTo>
                  <a:lnTo>
                    <a:pt x="196" y="135"/>
                  </a:lnTo>
                  <a:lnTo>
                    <a:pt x="196" y="131"/>
                  </a:lnTo>
                  <a:lnTo>
                    <a:pt x="200" y="123"/>
                  </a:lnTo>
                  <a:lnTo>
                    <a:pt x="200" y="121"/>
                  </a:lnTo>
                  <a:lnTo>
                    <a:pt x="200" y="119"/>
                  </a:lnTo>
                  <a:lnTo>
                    <a:pt x="202" y="114"/>
                  </a:lnTo>
                  <a:lnTo>
                    <a:pt x="203" y="112"/>
                  </a:lnTo>
                  <a:lnTo>
                    <a:pt x="205" y="110"/>
                  </a:lnTo>
                  <a:lnTo>
                    <a:pt x="205" y="104"/>
                  </a:lnTo>
                  <a:lnTo>
                    <a:pt x="205" y="102"/>
                  </a:lnTo>
                  <a:lnTo>
                    <a:pt x="207" y="93"/>
                  </a:lnTo>
                  <a:lnTo>
                    <a:pt x="203" y="91"/>
                  </a:lnTo>
                  <a:lnTo>
                    <a:pt x="205" y="91"/>
                  </a:lnTo>
                  <a:lnTo>
                    <a:pt x="209" y="83"/>
                  </a:lnTo>
                  <a:lnTo>
                    <a:pt x="209" y="79"/>
                  </a:lnTo>
                  <a:lnTo>
                    <a:pt x="207" y="75"/>
                  </a:lnTo>
                  <a:lnTo>
                    <a:pt x="207" y="69"/>
                  </a:lnTo>
                  <a:lnTo>
                    <a:pt x="205" y="68"/>
                  </a:lnTo>
                  <a:lnTo>
                    <a:pt x="207" y="66"/>
                  </a:lnTo>
                  <a:lnTo>
                    <a:pt x="207" y="64"/>
                  </a:lnTo>
                  <a:lnTo>
                    <a:pt x="207" y="62"/>
                  </a:lnTo>
                  <a:lnTo>
                    <a:pt x="209" y="62"/>
                  </a:lnTo>
                  <a:lnTo>
                    <a:pt x="207" y="58"/>
                  </a:lnTo>
                  <a:lnTo>
                    <a:pt x="207" y="56"/>
                  </a:lnTo>
                  <a:lnTo>
                    <a:pt x="207" y="54"/>
                  </a:lnTo>
                  <a:lnTo>
                    <a:pt x="205" y="54"/>
                  </a:lnTo>
                  <a:lnTo>
                    <a:pt x="205" y="52"/>
                  </a:lnTo>
                  <a:lnTo>
                    <a:pt x="207" y="52"/>
                  </a:lnTo>
                  <a:lnTo>
                    <a:pt x="207" y="50"/>
                  </a:lnTo>
                  <a:lnTo>
                    <a:pt x="209" y="50"/>
                  </a:lnTo>
                  <a:lnTo>
                    <a:pt x="211" y="50"/>
                  </a:lnTo>
                  <a:lnTo>
                    <a:pt x="211" y="48"/>
                  </a:lnTo>
                  <a:lnTo>
                    <a:pt x="215" y="50"/>
                  </a:lnTo>
                  <a:lnTo>
                    <a:pt x="215" y="52"/>
                  </a:lnTo>
                  <a:lnTo>
                    <a:pt x="217" y="52"/>
                  </a:lnTo>
                  <a:lnTo>
                    <a:pt x="221" y="52"/>
                  </a:lnTo>
                  <a:lnTo>
                    <a:pt x="225" y="52"/>
                  </a:lnTo>
                  <a:lnTo>
                    <a:pt x="227" y="50"/>
                  </a:lnTo>
                  <a:lnTo>
                    <a:pt x="230" y="48"/>
                  </a:lnTo>
                  <a:lnTo>
                    <a:pt x="234" y="48"/>
                  </a:lnTo>
                  <a:lnTo>
                    <a:pt x="236" y="46"/>
                  </a:lnTo>
                  <a:lnTo>
                    <a:pt x="240" y="46"/>
                  </a:lnTo>
                  <a:lnTo>
                    <a:pt x="240" y="50"/>
                  </a:lnTo>
                  <a:lnTo>
                    <a:pt x="240" y="54"/>
                  </a:lnTo>
                  <a:lnTo>
                    <a:pt x="242" y="58"/>
                  </a:lnTo>
                  <a:lnTo>
                    <a:pt x="244" y="58"/>
                  </a:lnTo>
                  <a:lnTo>
                    <a:pt x="248" y="58"/>
                  </a:lnTo>
                  <a:lnTo>
                    <a:pt x="250" y="56"/>
                  </a:lnTo>
                  <a:lnTo>
                    <a:pt x="251" y="52"/>
                  </a:lnTo>
                  <a:lnTo>
                    <a:pt x="253" y="50"/>
                  </a:lnTo>
                  <a:lnTo>
                    <a:pt x="255" y="48"/>
                  </a:lnTo>
                  <a:lnTo>
                    <a:pt x="259" y="46"/>
                  </a:lnTo>
                  <a:lnTo>
                    <a:pt x="261" y="45"/>
                  </a:lnTo>
                  <a:lnTo>
                    <a:pt x="263" y="43"/>
                  </a:lnTo>
                  <a:lnTo>
                    <a:pt x="267" y="41"/>
                  </a:lnTo>
                  <a:lnTo>
                    <a:pt x="269" y="41"/>
                  </a:lnTo>
                  <a:lnTo>
                    <a:pt x="273" y="39"/>
                  </a:lnTo>
                  <a:lnTo>
                    <a:pt x="275" y="37"/>
                  </a:lnTo>
                  <a:lnTo>
                    <a:pt x="276" y="33"/>
                  </a:lnTo>
                  <a:lnTo>
                    <a:pt x="276" y="29"/>
                  </a:lnTo>
                  <a:lnTo>
                    <a:pt x="276" y="25"/>
                  </a:lnTo>
                  <a:lnTo>
                    <a:pt x="280" y="23"/>
                  </a:lnTo>
                  <a:lnTo>
                    <a:pt x="282" y="25"/>
                  </a:lnTo>
                  <a:lnTo>
                    <a:pt x="288" y="25"/>
                  </a:lnTo>
                  <a:lnTo>
                    <a:pt x="292" y="25"/>
                  </a:lnTo>
                  <a:lnTo>
                    <a:pt x="296" y="25"/>
                  </a:lnTo>
                  <a:lnTo>
                    <a:pt x="298" y="27"/>
                  </a:lnTo>
                  <a:lnTo>
                    <a:pt x="301" y="27"/>
                  </a:lnTo>
                  <a:lnTo>
                    <a:pt x="305" y="27"/>
                  </a:lnTo>
                  <a:lnTo>
                    <a:pt x="309" y="25"/>
                  </a:lnTo>
                  <a:lnTo>
                    <a:pt x="313" y="25"/>
                  </a:lnTo>
                  <a:lnTo>
                    <a:pt x="315" y="27"/>
                  </a:lnTo>
                  <a:lnTo>
                    <a:pt x="317" y="29"/>
                  </a:lnTo>
                  <a:lnTo>
                    <a:pt x="319" y="31"/>
                  </a:lnTo>
                  <a:lnTo>
                    <a:pt x="321" y="33"/>
                  </a:lnTo>
                  <a:lnTo>
                    <a:pt x="324" y="33"/>
                  </a:lnTo>
                  <a:lnTo>
                    <a:pt x="328" y="31"/>
                  </a:lnTo>
                  <a:lnTo>
                    <a:pt x="332" y="31"/>
                  </a:lnTo>
                  <a:lnTo>
                    <a:pt x="336" y="33"/>
                  </a:lnTo>
                  <a:lnTo>
                    <a:pt x="336" y="35"/>
                  </a:lnTo>
                  <a:lnTo>
                    <a:pt x="340" y="39"/>
                  </a:lnTo>
                  <a:lnTo>
                    <a:pt x="342" y="37"/>
                  </a:lnTo>
                  <a:lnTo>
                    <a:pt x="346" y="39"/>
                  </a:lnTo>
                  <a:lnTo>
                    <a:pt x="346" y="41"/>
                  </a:lnTo>
                  <a:lnTo>
                    <a:pt x="347" y="45"/>
                  </a:lnTo>
                  <a:lnTo>
                    <a:pt x="347" y="48"/>
                  </a:lnTo>
                  <a:lnTo>
                    <a:pt x="347" y="52"/>
                  </a:lnTo>
                  <a:lnTo>
                    <a:pt x="347" y="56"/>
                  </a:lnTo>
                  <a:lnTo>
                    <a:pt x="347" y="60"/>
                  </a:lnTo>
                  <a:lnTo>
                    <a:pt x="346" y="64"/>
                  </a:lnTo>
                  <a:lnTo>
                    <a:pt x="344" y="68"/>
                  </a:lnTo>
                  <a:lnTo>
                    <a:pt x="344" y="69"/>
                  </a:lnTo>
                  <a:lnTo>
                    <a:pt x="342" y="73"/>
                  </a:lnTo>
                  <a:lnTo>
                    <a:pt x="342" y="77"/>
                  </a:lnTo>
                  <a:lnTo>
                    <a:pt x="342" y="81"/>
                  </a:lnTo>
                  <a:lnTo>
                    <a:pt x="342" y="85"/>
                  </a:lnTo>
                  <a:lnTo>
                    <a:pt x="344" y="89"/>
                  </a:lnTo>
                  <a:lnTo>
                    <a:pt x="344" y="93"/>
                  </a:lnTo>
                  <a:lnTo>
                    <a:pt x="346" y="94"/>
                  </a:lnTo>
                  <a:lnTo>
                    <a:pt x="349" y="94"/>
                  </a:lnTo>
                  <a:lnTo>
                    <a:pt x="353" y="94"/>
                  </a:lnTo>
                  <a:lnTo>
                    <a:pt x="355" y="93"/>
                  </a:lnTo>
                  <a:lnTo>
                    <a:pt x="359" y="91"/>
                  </a:lnTo>
                  <a:lnTo>
                    <a:pt x="363" y="89"/>
                  </a:lnTo>
                  <a:lnTo>
                    <a:pt x="367" y="89"/>
                  </a:lnTo>
                  <a:lnTo>
                    <a:pt x="369" y="87"/>
                  </a:lnTo>
                  <a:lnTo>
                    <a:pt x="371" y="85"/>
                  </a:lnTo>
                  <a:lnTo>
                    <a:pt x="372" y="81"/>
                  </a:lnTo>
                  <a:lnTo>
                    <a:pt x="374" y="79"/>
                  </a:lnTo>
                  <a:lnTo>
                    <a:pt x="378" y="79"/>
                  </a:lnTo>
                  <a:lnTo>
                    <a:pt x="380" y="79"/>
                  </a:lnTo>
                  <a:lnTo>
                    <a:pt x="382" y="79"/>
                  </a:lnTo>
                  <a:lnTo>
                    <a:pt x="384" y="81"/>
                  </a:lnTo>
                  <a:lnTo>
                    <a:pt x="388" y="79"/>
                  </a:lnTo>
                  <a:lnTo>
                    <a:pt x="390" y="77"/>
                  </a:lnTo>
                  <a:lnTo>
                    <a:pt x="392" y="73"/>
                  </a:lnTo>
                  <a:lnTo>
                    <a:pt x="394" y="71"/>
                  </a:lnTo>
                  <a:lnTo>
                    <a:pt x="395" y="69"/>
                  </a:lnTo>
                  <a:lnTo>
                    <a:pt x="397" y="68"/>
                  </a:lnTo>
                  <a:lnTo>
                    <a:pt x="399" y="66"/>
                  </a:lnTo>
                  <a:lnTo>
                    <a:pt x="401" y="62"/>
                  </a:lnTo>
                  <a:lnTo>
                    <a:pt x="403" y="60"/>
                  </a:lnTo>
                  <a:lnTo>
                    <a:pt x="407" y="58"/>
                  </a:lnTo>
                  <a:lnTo>
                    <a:pt x="409" y="56"/>
                  </a:lnTo>
                  <a:lnTo>
                    <a:pt x="413" y="56"/>
                  </a:lnTo>
                  <a:lnTo>
                    <a:pt x="417" y="54"/>
                  </a:lnTo>
                  <a:lnTo>
                    <a:pt x="420" y="54"/>
                  </a:lnTo>
                  <a:lnTo>
                    <a:pt x="424" y="54"/>
                  </a:lnTo>
                  <a:lnTo>
                    <a:pt x="426" y="52"/>
                  </a:lnTo>
                  <a:lnTo>
                    <a:pt x="428" y="50"/>
                  </a:lnTo>
                  <a:lnTo>
                    <a:pt x="430" y="46"/>
                  </a:lnTo>
                  <a:lnTo>
                    <a:pt x="434" y="45"/>
                  </a:lnTo>
                  <a:lnTo>
                    <a:pt x="436" y="45"/>
                  </a:lnTo>
                  <a:lnTo>
                    <a:pt x="440" y="45"/>
                  </a:lnTo>
                  <a:lnTo>
                    <a:pt x="443" y="43"/>
                  </a:lnTo>
                  <a:lnTo>
                    <a:pt x="447" y="43"/>
                  </a:lnTo>
                  <a:lnTo>
                    <a:pt x="449" y="43"/>
                  </a:lnTo>
                  <a:lnTo>
                    <a:pt x="453" y="43"/>
                  </a:lnTo>
                  <a:lnTo>
                    <a:pt x="457" y="43"/>
                  </a:lnTo>
                  <a:lnTo>
                    <a:pt x="459" y="45"/>
                  </a:lnTo>
                  <a:lnTo>
                    <a:pt x="463" y="45"/>
                  </a:lnTo>
                  <a:lnTo>
                    <a:pt x="467" y="45"/>
                  </a:lnTo>
                  <a:lnTo>
                    <a:pt x="470" y="45"/>
                  </a:lnTo>
                  <a:lnTo>
                    <a:pt x="472" y="43"/>
                  </a:lnTo>
                  <a:lnTo>
                    <a:pt x="474" y="41"/>
                  </a:lnTo>
                  <a:lnTo>
                    <a:pt x="476" y="41"/>
                  </a:lnTo>
                  <a:lnTo>
                    <a:pt x="478" y="45"/>
                  </a:lnTo>
                  <a:lnTo>
                    <a:pt x="478" y="48"/>
                  </a:lnTo>
                  <a:lnTo>
                    <a:pt x="480" y="50"/>
                  </a:lnTo>
                  <a:lnTo>
                    <a:pt x="484" y="48"/>
                  </a:lnTo>
                  <a:lnTo>
                    <a:pt x="486" y="46"/>
                  </a:lnTo>
                  <a:lnTo>
                    <a:pt x="488" y="45"/>
                  </a:lnTo>
                  <a:lnTo>
                    <a:pt x="490" y="43"/>
                  </a:lnTo>
                  <a:lnTo>
                    <a:pt x="493" y="43"/>
                  </a:lnTo>
                  <a:lnTo>
                    <a:pt x="497" y="41"/>
                  </a:lnTo>
                  <a:lnTo>
                    <a:pt x="503" y="41"/>
                  </a:lnTo>
                  <a:lnTo>
                    <a:pt x="507" y="41"/>
                  </a:lnTo>
                  <a:lnTo>
                    <a:pt x="511" y="41"/>
                  </a:lnTo>
                  <a:lnTo>
                    <a:pt x="513" y="39"/>
                  </a:lnTo>
                  <a:lnTo>
                    <a:pt x="516" y="37"/>
                  </a:lnTo>
                  <a:lnTo>
                    <a:pt x="516" y="33"/>
                  </a:lnTo>
                  <a:lnTo>
                    <a:pt x="515" y="29"/>
                  </a:lnTo>
                  <a:lnTo>
                    <a:pt x="515" y="27"/>
                  </a:lnTo>
                  <a:lnTo>
                    <a:pt x="513" y="23"/>
                  </a:lnTo>
                  <a:lnTo>
                    <a:pt x="513" y="21"/>
                  </a:lnTo>
                  <a:lnTo>
                    <a:pt x="515" y="20"/>
                  </a:lnTo>
                  <a:lnTo>
                    <a:pt x="518" y="18"/>
                  </a:lnTo>
                  <a:lnTo>
                    <a:pt x="520" y="16"/>
                  </a:lnTo>
                  <a:lnTo>
                    <a:pt x="522" y="14"/>
                  </a:lnTo>
                  <a:lnTo>
                    <a:pt x="524" y="10"/>
                  </a:lnTo>
                  <a:lnTo>
                    <a:pt x="524" y="8"/>
                  </a:lnTo>
                  <a:lnTo>
                    <a:pt x="524" y="2"/>
                  </a:lnTo>
                  <a:lnTo>
                    <a:pt x="524" y="0"/>
                  </a:lnTo>
                  <a:lnTo>
                    <a:pt x="528" y="0"/>
                  </a:lnTo>
                  <a:lnTo>
                    <a:pt x="530" y="0"/>
                  </a:lnTo>
                  <a:lnTo>
                    <a:pt x="534" y="0"/>
                  </a:lnTo>
                  <a:lnTo>
                    <a:pt x="538" y="2"/>
                  </a:lnTo>
                  <a:lnTo>
                    <a:pt x="538" y="6"/>
                  </a:lnTo>
                  <a:lnTo>
                    <a:pt x="540" y="8"/>
                  </a:lnTo>
                  <a:lnTo>
                    <a:pt x="540" y="12"/>
                  </a:lnTo>
                  <a:lnTo>
                    <a:pt x="541" y="16"/>
                  </a:lnTo>
                  <a:lnTo>
                    <a:pt x="543" y="18"/>
                  </a:lnTo>
                  <a:lnTo>
                    <a:pt x="547" y="20"/>
                  </a:lnTo>
                  <a:lnTo>
                    <a:pt x="549" y="21"/>
                  </a:lnTo>
                  <a:lnTo>
                    <a:pt x="549" y="25"/>
                  </a:lnTo>
                  <a:lnTo>
                    <a:pt x="547" y="27"/>
                  </a:lnTo>
                  <a:lnTo>
                    <a:pt x="547" y="31"/>
                  </a:lnTo>
                  <a:lnTo>
                    <a:pt x="543" y="33"/>
                  </a:lnTo>
                  <a:lnTo>
                    <a:pt x="541" y="35"/>
                  </a:lnTo>
                  <a:lnTo>
                    <a:pt x="541" y="37"/>
                  </a:lnTo>
                  <a:lnTo>
                    <a:pt x="541" y="41"/>
                  </a:lnTo>
                  <a:lnTo>
                    <a:pt x="543" y="45"/>
                  </a:lnTo>
                  <a:lnTo>
                    <a:pt x="545" y="46"/>
                  </a:lnTo>
                  <a:lnTo>
                    <a:pt x="547" y="50"/>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4B4615FC-B0E6-6B83-DBA5-7B32622CA5CD}"/>
                </a:ext>
              </a:extLst>
            </p:cNvPr>
            <p:cNvSpPr>
              <a:spLocks noEditPoints="1"/>
            </p:cNvSpPr>
            <p:nvPr/>
          </p:nvSpPr>
          <p:spPr bwMode="auto">
            <a:xfrm>
              <a:off x="2442" y="2250"/>
              <a:ext cx="1492" cy="1073"/>
            </a:xfrm>
            <a:custGeom>
              <a:avLst/>
              <a:gdLst>
                <a:gd name="T0" fmla="*/ 728 w 1492"/>
                <a:gd name="T1" fmla="*/ 8 h 1073"/>
                <a:gd name="T2" fmla="*/ 803 w 1492"/>
                <a:gd name="T3" fmla="*/ 29 h 1073"/>
                <a:gd name="T4" fmla="*/ 835 w 1492"/>
                <a:gd name="T5" fmla="*/ 56 h 1073"/>
                <a:gd name="T6" fmla="*/ 868 w 1492"/>
                <a:gd name="T7" fmla="*/ 92 h 1073"/>
                <a:gd name="T8" fmla="*/ 935 w 1492"/>
                <a:gd name="T9" fmla="*/ 121 h 1073"/>
                <a:gd name="T10" fmla="*/ 1027 w 1492"/>
                <a:gd name="T11" fmla="*/ 138 h 1073"/>
                <a:gd name="T12" fmla="*/ 1116 w 1492"/>
                <a:gd name="T13" fmla="*/ 140 h 1073"/>
                <a:gd name="T14" fmla="*/ 1191 w 1492"/>
                <a:gd name="T15" fmla="*/ 181 h 1073"/>
                <a:gd name="T16" fmla="*/ 1191 w 1492"/>
                <a:gd name="T17" fmla="*/ 267 h 1073"/>
                <a:gd name="T18" fmla="*/ 1231 w 1492"/>
                <a:gd name="T19" fmla="*/ 309 h 1073"/>
                <a:gd name="T20" fmla="*/ 1283 w 1492"/>
                <a:gd name="T21" fmla="*/ 376 h 1073"/>
                <a:gd name="T22" fmla="*/ 1346 w 1492"/>
                <a:gd name="T23" fmla="*/ 388 h 1073"/>
                <a:gd name="T24" fmla="*/ 1400 w 1492"/>
                <a:gd name="T25" fmla="*/ 415 h 1073"/>
                <a:gd name="T26" fmla="*/ 1450 w 1492"/>
                <a:gd name="T27" fmla="*/ 411 h 1073"/>
                <a:gd name="T28" fmla="*/ 1458 w 1492"/>
                <a:gd name="T29" fmla="*/ 513 h 1073"/>
                <a:gd name="T30" fmla="*/ 1481 w 1492"/>
                <a:gd name="T31" fmla="*/ 588 h 1073"/>
                <a:gd name="T32" fmla="*/ 1408 w 1492"/>
                <a:gd name="T33" fmla="*/ 616 h 1073"/>
                <a:gd name="T34" fmla="*/ 1179 w 1492"/>
                <a:gd name="T35" fmla="*/ 572 h 1073"/>
                <a:gd name="T36" fmla="*/ 968 w 1492"/>
                <a:gd name="T37" fmla="*/ 611 h 1073"/>
                <a:gd name="T38" fmla="*/ 1022 w 1492"/>
                <a:gd name="T39" fmla="*/ 676 h 1073"/>
                <a:gd name="T40" fmla="*/ 1006 w 1492"/>
                <a:gd name="T41" fmla="*/ 732 h 1073"/>
                <a:gd name="T42" fmla="*/ 933 w 1492"/>
                <a:gd name="T43" fmla="*/ 847 h 1073"/>
                <a:gd name="T44" fmla="*/ 880 w 1492"/>
                <a:gd name="T45" fmla="*/ 920 h 1073"/>
                <a:gd name="T46" fmla="*/ 789 w 1492"/>
                <a:gd name="T47" fmla="*/ 958 h 1073"/>
                <a:gd name="T48" fmla="*/ 672 w 1492"/>
                <a:gd name="T49" fmla="*/ 1044 h 1073"/>
                <a:gd name="T50" fmla="*/ 611 w 1492"/>
                <a:gd name="T51" fmla="*/ 1048 h 1073"/>
                <a:gd name="T52" fmla="*/ 547 w 1492"/>
                <a:gd name="T53" fmla="*/ 996 h 1073"/>
                <a:gd name="T54" fmla="*/ 492 w 1492"/>
                <a:gd name="T55" fmla="*/ 975 h 1073"/>
                <a:gd name="T56" fmla="*/ 442 w 1492"/>
                <a:gd name="T57" fmla="*/ 954 h 1073"/>
                <a:gd name="T58" fmla="*/ 394 w 1492"/>
                <a:gd name="T59" fmla="*/ 925 h 1073"/>
                <a:gd name="T60" fmla="*/ 346 w 1492"/>
                <a:gd name="T61" fmla="*/ 891 h 1073"/>
                <a:gd name="T62" fmla="*/ 277 w 1492"/>
                <a:gd name="T63" fmla="*/ 854 h 1073"/>
                <a:gd name="T64" fmla="*/ 252 w 1492"/>
                <a:gd name="T65" fmla="*/ 814 h 1073"/>
                <a:gd name="T66" fmla="*/ 202 w 1492"/>
                <a:gd name="T67" fmla="*/ 785 h 1073"/>
                <a:gd name="T68" fmla="*/ 154 w 1492"/>
                <a:gd name="T69" fmla="*/ 724 h 1073"/>
                <a:gd name="T70" fmla="*/ 90 w 1492"/>
                <a:gd name="T71" fmla="*/ 674 h 1073"/>
                <a:gd name="T72" fmla="*/ 96 w 1492"/>
                <a:gd name="T73" fmla="*/ 668 h 1073"/>
                <a:gd name="T74" fmla="*/ 37 w 1492"/>
                <a:gd name="T75" fmla="*/ 616 h 1073"/>
                <a:gd name="T76" fmla="*/ 15 w 1492"/>
                <a:gd name="T77" fmla="*/ 559 h 1073"/>
                <a:gd name="T78" fmla="*/ 39 w 1492"/>
                <a:gd name="T79" fmla="*/ 509 h 1073"/>
                <a:gd name="T80" fmla="*/ 31 w 1492"/>
                <a:gd name="T81" fmla="*/ 457 h 1073"/>
                <a:gd name="T82" fmla="*/ 39 w 1492"/>
                <a:gd name="T83" fmla="*/ 407 h 1073"/>
                <a:gd name="T84" fmla="*/ 48 w 1492"/>
                <a:gd name="T85" fmla="*/ 359 h 1073"/>
                <a:gd name="T86" fmla="*/ 52 w 1492"/>
                <a:gd name="T87" fmla="*/ 328 h 1073"/>
                <a:gd name="T88" fmla="*/ 71 w 1492"/>
                <a:gd name="T89" fmla="*/ 284 h 1073"/>
                <a:gd name="T90" fmla="*/ 90 w 1492"/>
                <a:gd name="T91" fmla="*/ 250 h 1073"/>
                <a:gd name="T92" fmla="*/ 125 w 1492"/>
                <a:gd name="T93" fmla="*/ 267 h 1073"/>
                <a:gd name="T94" fmla="*/ 148 w 1492"/>
                <a:gd name="T95" fmla="*/ 238 h 1073"/>
                <a:gd name="T96" fmla="*/ 198 w 1492"/>
                <a:gd name="T97" fmla="*/ 219 h 1073"/>
                <a:gd name="T98" fmla="*/ 202 w 1492"/>
                <a:gd name="T99" fmla="*/ 152 h 1073"/>
                <a:gd name="T100" fmla="*/ 232 w 1492"/>
                <a:gd name="T101" fmla="*/ 125 h 1073"/>
                <a:gd name="T102" fmla="*/ 288 w 1492"/>
                <a:gd name="T103" fmla="*/ 98 h 1073"/>
                <a:gd name="T104" fmla="*/ 357 w 1492"/>
                <a:gd name="T105" fmla="*/ 14 h 1073"/>
                <a:gd name="T106" fmla="*/ 413 w 1492"/>
                <a:gd name="T107" fmla="*/ 154 h 1073"/>
                <a:gd name="T108" fmla="*/ 401 w 1492"/>
                <a:gd name="T109" fmla="*/ 250 h 1073"/>
                <a:gd name="T110" fmla="*/ 413 w 1492"/>
                <a:gd name="T111" fmla="*/ 355 h 1073"/>
                <a:gd name="T112" fmla="*/ 469 w 1492"/>
                <a:gd name="T113" fmla="*/ 432 h 1073"/>
                <a:gd name="T114" fmla="*/ 528 w 1492"/>
                <a:gd name="T115" fmla="*/ 374 h 1073"/>
                <a:gd name="T116" fmla="*/ 513 w 1492"/>
                <a:gd name="T117" fmla="*/ 336 h 1073"/>
                <a:gd name="T118" fmla="*/ 538 w 1492"/>
                <a:gd name="T119" fmla="*/ 301 h 1073"/>
                <a:gd name="T120" fmla="*/ 567 w 1492"/>
                <a:gd name="T121" fmla="*/ 215 h 1073"/>
                <a:gd name="T122" fmla="*/ 634 w 1492"/>
                <a:gd name="T123" fmla="*/ 169 h 1073"/>
                <a:gd name="T124" fmla="*/ 682 w 1492"/>
                <a:gd name="T125" fmla="*/ 7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2" h="1073">
                  <a:moveTo>
                    <a:pt x="592" y="1044"/>
                  </a:moveTo>
                  <a:lnTo>
                    <a:pt x="590" y="1044"/>
                  </a:lnTo>
                  <a:lnTo>
                    <a:pt x="590" y="1043"/>
                  </a:lnTo>
                  <a:lnTo>
                    <a:pt x="592" y="1043"/>
                  </a:lnTo>
                  <a:lnTo>
                    <a:pt x="592" y="1044"/>
                  </a:lnTo>
                  <a:close/>
                  <a:moveTo>
                    <a:pt x="442" y="954"/>
                  </a:moveTo>
                  <a:lnTo>
                    <a:pt x="442" y="956"/>
                  </a:lnTo>
                  <a:lnTo>
                    <a:pt x="440" y="954"/>
                  </a:lnTo>
                  <a:lnTo>
                    <a:pt x="442" y="954"/>
                  </a:lnTo>
                  <a:close/>
                  <a:moveTo>
                    <a:pt x="436" y="954"/>
                  </a:moveTo>
                  <a:lnTo>
                    <a:pt x="434" y="954"/>
                  </a:lnTo>
                  <a:lnTo>
                    <a:pt x="434" y="952"/>
                  </a:lnTo>
                  <a:lnTo>
                    <a:pt x="436" y="952"/>
                  </a:lnTo>
                  <a:lnTo>
                    <a:pt x="436" y="954"/>
                  </a:lnTo>
                  <a:close/>
                  <a:moveTo>
                    <a:pt x="334" y="883"/>
                  </a:moveTo>
                  <a:lnTo>
                    <a:pt x="332" y="883"/>
                  </a:lnTo>
                  <a:lnTo>
                    <a:pt x="334" y="883"/>
                  </a:lnTo>
                  <a:close/>
                  <a:moveTo>
                    <a:pt x="196" y="793"/>
                  </a:moveTo>
                  <a:lnTo>
                    <a:pt x="194" y="791"/>
                  </a:lnTo>
                  <a:lnTo>
                    <a:pt x="196" y="791"/>
                  </a:lnTo>
                  <a:lnTo>
                    <a:pt x="196" y="793"/>
                  </a:lnTo>
                  <a:close/>
                  <a:moveTo>
                    <a:pt x="87" y="682"/>
                  </a:moveTo>
                  <a:lnTo>
                    <a:pt x="85" y="682"/>
                  </a:lnTo>
                  <a:lnTo>
                    <a:pt x="85" y="680"/>
                  </a:lnTo>
                  <a:lnTo>
                    <a:pt x="85" y="678"/>
                  </a:lnTo>
                  <a:lnTo>
                    <a:pt x="87" y="678"/>
                  </a:lnTo>
                  <a:lnTo>
                    <a:pt x="87" y="680"/>
                  </a:lnTo>
                  <a:lnTo>
                    <a:pt x="87" y="682"/>
                  </a:lnTo>
                  <a:close/>
                  <a:moveTo>
                    <a:pt x="720" y="6"/>
                  </a:moveTo>
                  <a:lnTo>
                    <a:pt x="724" y="8"/>
                  </a:lnTo>
                  <a:lnTo>
                    <a:pt x="728" y="8"/>
                  </a:lnTo>
                  <a:lnTo>
                    <a:pt x="732" y="6"/>
                  </a:lnTo>
                  <a:lnTo>
                    <a:pt x="736" y="8"/>
                  </a:lnTo>
                  <a:lnTo>
                    <a:pt x="739" y="8"/>
                  </a:lnTo>
                  <a:lnTo>
                    <a:pt x="743" y="8"/>
                  </a:lnTo>
                  <a:lnTo>
                    <a:pt x="747" y="8"/>
                  </a:lnTo>
                  <a:lnTo>
                    <a:pt x="751" y="10"/>
                  </a:lnTo>
                  <a:lnTo>
                    <a:pt x="753" y="12"/>
                  </a:lnTo>
                  <a:lnTo>
                    <a:pt x="755" y="14"/>
                  </a:lnTo>
                  <a:lnTo>
                    <a:pt x="757" y="15"/>
                  </a:lnTo>
                  <a:lnTo>
                    <a:pt x="759" y="17"/>
                  </a:lnTo>
                  <a:lnTo>
                    <a:pt x="761" y="21"/>
                  </a:lnTo>
                  <a:lnTo>
                    <a:pt x="762" y="23"/>
                  </a:lnTo>
                  <a:lnTo>
                    <a:pt x="764" y="25"/>
                  </a:lnTo>
                  <a:lnTo>
                    <a:pt x="766" y="29"/>
                  </a:lnTo>
                  <a:lnTo>
                    <a:pt x="768" y="31"/>
                  </a:lnTo>
                  <a:lnTo>
                    <a:pt x="770" y="33"/>
                  </a:lnTo>
                  <a:lnTo>
                    <a:pt x="772" y="37"/>
                  </a:lnTo>
                  <a:lnTo>
                    <a:pt x="774" y="38"/>
                  </a:lnTo>
                  <a:lnTo>
                    <a:pt x="776" y="40"/>
                  </a:lnTo>
                  <a:lnTo>
                    <a:pt x="778" y="42"/>
                  </a:lnTo>
                  <a:lnTo>
                    <a:pt x="782" y="44"/>
                  </a:lnTo>
                  <a:lnTo>
                    <a:pt x="784" y="46"/>
                  </a:lnTo>
                  <a:lnTo>
                    <a:pt x="787" y="46"/>
                  </a:lnTo>
                  <a:lnTo>
                    <a:pt x="791" y="46"/>
                  </a:lnTo>
                  <a:lnTo>
                    <a:pt x="793" y="46"/>
                  </a:lnTo>
                  <a:lnTo>
                    <a:pt x="795" y="42"/>
                  </a:lnTo>
                  <a:lnTo>
                    <a:pt x="797" y="40"/>
                  </a:lnTo>
                  <a:lnTo>
                    <a:pt x="799" y="38"/>
                  </a:lnTo>
                  <a:lnTo>
                    <a:pt x="801" y="35"/>
                  </a:lnTo>
                  <a:lnTo>
                    <a:pt x="801" y="31"/>
                  </a:lnTo>
                  <a:lnTo>
                    <a:pt x="803" y="29"/>
                  </a:lnTo>
                  <a:lnTo>
                    <a:pt x="805" y="25"/>
                  </a:lnTo>
                  <a:lnTo>
                    <a:pt x="805" y="23"/>
                  </a:lnTo>
                  <a:lnTo>
                    <a:pt x="805" y="17"/>
                  </a:lnTo>
                  <a:lnTo>
                    <a:pt x="807" y="14"/>
                  </a:lnTo>
                  <a:lnTo>
                    <a:pt x="807" y="12"/>
                  </a:lnTo>
                  <a:lnTo>
                    <a:pt x="810" y="12"/>
                  </a:lnTo>
                  <a:lnTo>
                    <a:pt x="812" y="14"/>
                  </a:lnTo>
                  <a:lnTo>
                    <a:pt x="816" y="15"/>
                  </a:lnTo>
                  <a:lnTo>
                    <a:pt x="816" y="17"/>
                  </a:lnTo>
                  <a:lnTo>
                    <a:pt x="818" y="19"/>
                  </a:lnTo>
                  <a:lnTo>
                    <a:pt x="820" y="23"/>
                  </a:lnTo>
                  <a:lnTo>
                    <a:pt x="822" y="25"/>
                  </a:lnTo>
                  <a:lnTo>
                    <a:pt x="824" y="29"/>
                  </a:lnTo>
                  <a:lnTo>
                    <a:pt x="826" y="31"/>
                  </a:lnTo>
                  <a:lnTo>
                    <a:pt x="830" y="31"/>
                  </a:lnTo>
                  <a:lnTo>
                    <a:pt x="832" y="33"/>
                  </a:lnTo>
                  <a:lnTo>
                    <a:pt x="837" y="33"/>
                  </a:lnTo>
                  <a:lnTo>
                    <a:pt x="839" y="33"/>
                  </a:lnTo>
                  <a:lnTo>
                    <a:pt x="843" y="35"/>
                  </a:lnTo>
                  <a:lnTo>
                    <a:pt x="845" y="37"/>
                  </a:lnTo>
                  <a:lnTo>
                    <a:pt x="847" y="38"/>
                  </a:lnTo>
                  <a:lnTo>
                    <a:pt x="851" y="40"/>
                  </a:lnTo>
                  <a:lnTo>
                    <a:pt x="853" y="40"/>
                  </a:lnTo>
                  <a:lnTo>
                    <a:pt x="853" y="42"/>
                  </a:lnTo>
                  <a:lnTo>
                    <a:pt x="851" y="46"/>
                  </a:lnTo>
                  <a:lnTo>
                    <a:pt x="849" y="48"/>
                  </a:lnTo>
                  <a:lnTo>
                    <a:pt x="845" y="48"/>
                  </a:lnTo>
                  <a:lnTo>
                    <a:pt x="841" y="48"/>
                  </a:lnTo>
                  <a:lnTo>
                    <a:pt x="837" y="50"/>
                  </a:lnTo>
                  <a:lnTo>
                    <a:pt x="835" y="52"/>
                  </a:lnTo>
                  <a:lnTo>
                    <a:pt x="835" y="56"/>
                  </a:lnTo>
                  <a:lnTo>
                    <a:pt x="837" y="58"/>
                  </a:lnTo>
                  <a:lnTo>
                    <a:pt x="839" y="62"/>
                  </a:lnTo>
                  <a:lnTo>
                    <a:pt x="841" y="63"/>
                  </a:lnTo>
                  <a:lnTo>
                    <a:pt x="841" y="67"/>
                  </a:lnTo>
                  <a:lnTo>
                    <a:pt x="841" y="73"/>
                  </a:lnTo>
                  <a:lnTo>
                    <a:pt x="843" y="75"/>
                  </a:lnTo>
                  <a:lnTo>
                    <a:pt x="843" y="79"/>
                  </a:lnTo>
                  <a:lnTo>
                    <a:pt x="845" y="81"/>
                  </a:lnTo>
                  <a:lnTo>
                    <a:pt x="847" y="83"/>
                  </a:lnTo>
                  <a:lnTo>
                    <a:pt x="847" y="86"/>
                  </a:lnTo>
                  <a:lnTo>
                    <a:pt x="845" y="88"/>
                  </a:lnTo>
                  <a:lnTo>
                    <a:pt x="841" y="90"/>
                  </a:lnTo>
                  <a:lnTo>
                    <a:pt x="837" y="90"/>
                  </a:lnTo>
                  <a:lnTo>
                    <a:pt x="835" y="92"/>
                  </a:lnTo>
                  <a:lnTo>
                    <a:pt x="835" y="96"/>
                  </a:lnTo>
                  <a:lnTo>
                    <a:pt x="837" y="96"/>
                  </a:lnTo>
                  <a:lnTo>
                    <a:pt x="841" y="98"/>
                  </a:lnTo>
                  <a:lnTo>
                    <a:pt x="843" y="102"/>
                  </a:lnTo>
                  <a:lnTo>
                    <a:pt x="843" y="104"/>
                  </a:lnTo>
                  <a:lnTo>
                    <a:pt x="845" y="102"/>
                  </a:lnTo>
                  <a:lnTo>
                    <a:pt x="847" y="100"/>
                  </a:lnTo>
                  <a:lnTo>
                    <a:pt x="851" y="98"/>
                  </a:lnTo>
                  <a:lnTo>
                    <a:pt x="853" y="96"/>
                  </a:lnTo>
                  <a:lnTo>
                    <a:pt x="855" y="96"/>
                  </a:lnTo>
                  <a:lnTo>
                    <a:pt x="855" y="94"/>
                  </a:lnTo>
                  <a:lnTo>
                    <a:pt x="858" y="92"/>
                  </a:lnTo>
                  <a:lnTo>
                    <a:pt x="860" y="94"/>
                  </a:lnTo>
                  <a:lnTo>
                    <a:pt x="862" y="96"/>
                  </a:lnTo>
                  <a:lnTo>
                    <a:pt x="864" y="96"/>
                  </a:lnTo>
                  <a:lnTo>
                    <a:pt x="866" y="94"/>
                  </a:lnTo>
                  <a:lnTo>
                    <a:pt x="868" y="92"/>
                  </a:lnTo>
                  <a:lnTo>
                    <a:pt x="872" y="94"/>
                  </a:lnTo>
                  <a:lnTo>
                    <a:pt x="872" y="98"/>
                  </a:lnTo>
                  <a:lnTo>
                    <a:pt x="876" y="96"/>
                  </a:lnTo>
                  <a:lnTo>
                    <a:pt x="876" y="94"/>
                  </a:lnTo>
                  <a:lnTo>
                    <a:pt x="878" y="90"/>
                  </a:lnTo>
                  <a:lnTo>
                    <a:pt x="882" y="90"/>
                  </a:lnTo>
                  <a:lnTo>
                    <a:pt x="885" y="90"/>
                  </a:lnTo>
                  <a:lnTo>
                    <a:pt x="889" y="92"/>
                  </a:lnTo>
                  <a:lnTo>
                    <a:pt x="891" y="92"/>
                  </a:lnTo>
                  <a:lnTo>
                    <a:pt x="895" y="94"/>
                  </a:lnTo>
                  <a:lnTo>
                    <a:pt x="895" y="98"/>
                  </a:lnTo>
                  <a:lnTo>
                    <a:pt x="897" y="100"/>
                  </a:lnTo>
                  <a:lnTo>
                    <a:pt x="899" y="104"/>
                  </a:lnTo>
                  <a:lnTo>
                    <a:pt x="901" y="106"/>
                  </a:lnTo>
                  <a:lnTo>
                    <a:pt x="903" y="104"/>
                  </a:lnTo>
                  <a:lnTo>
                    <a:pt x="905" y="102"/>
                  </a:lnTo>
                  <a:lnTo>
                    <a:pt x="908" y="100"/>
                  </a:lnTo>
                  <a:lnTo>
                    <a:pt x="910" y="100"/>
                  </a:lnTo>
                  <a:lnTo>
                    <a:pt x="912" y="104"/>
                  </a:lnTo>
                  <a:lnTo>
                    <a:pt x="914" y="106"/>
                  </a:lnTo>
                  <a:lnTo>
                    <a:pt x="918" y="108"/>
                  </a:lnTo>
                  <a:lnTo>
                    <a:pt x="920" y="110"/>
                  </a:lnTo>
                  <a:lnTo>
                    <a:pt x="920" y="111"/>
                  </a:lnTo>
                  <a:lnTo>
                    <a:pt x="918" y="113"/>
                  </a:lnTo>
                  <a:lnTo>
                    <a:pt x="916" y="117"/>
                  </a:lnTo>
                  <a:lnTo>
                    <a:pt x="918" y="121"/>
                  </a:lnTo>
                  <a:lnTo>
                    <a:pt x="920" y="121"/>
                  </a:lnTo>
                  <a:lnTo>
                    <a:pt x="924" y="121"/>
                  </a:lnTo>
                  <a:lnTo>
                    <a:pt x="928" y="121"/>
                  </a:lnTo>
                  <a:lnTo>
                    <a:pt x="931" y="121"/>
                  </a:lnTo>
                  <a:lnTo>
                    <a:pt x="935" y="121"/>
                  </a:lnTo>
                  <a:lnTo>
                    <a:pt x="939" y="121"/>
                  </a:lnTo>
                  <a:lnTo>
                    <a:pt x="943" y="123"/>
                  </a:lnTo>
                  <a:lnTo>
                    <a:pt x="945" y="125"/>
                  </a:lnTo>
                  <a:lnTo>
                    <a:pt x="947" y="127"/>
                  </a:lnTo>
                  <a:lnTo>
                    <a:pt x="949" y="129"/>
                  </a:lnTo>
                  <a:lnTo>
                    <a:pt x="953" y="129"/>
                  </a:lnTo>
                  <a:lnTo>
                    <a:pt x="956" y="129"/>
                  </a:lnTo>
                  <a:lnTo>
                    <a:pt x="960" y="129"/>
                  </a:lnTo>
                  <a:lnTo>
                    <a:pt x="962" y="133"/>
                  </a:lnTo>
                  <a:lnTo>
                    <a:pt x="966" y="133"/>
                  </a:lnTo>
                  <a:lnTo>
                    <a:pt x="968" y="131"/>
                  </a:lnTo>
                  <a:lnTo>
                    <a:pt x="972" y="131"/>
                  </a:lnTo>
                  <a:lnTo>
                    <a:pt x="974" y="133"/>
                  </a:lnTo>
                  <a:lnTo>
                    <a:pt x="976" y="136"/>
                  </a:lnTo>
                  <a:lnTo>
                    <a:pt x="979" y="136"/>
                  </a:lnTo>
                  <a:lnTo>
                    <a:pt x="983" y="136"/>
                  </a:lnTo>
                  <a:lnTo>
                    <a:pt x="985" y="140"/>
                  </a:lnTo>
                  <a:lnTo>
                    <a:pt x="985" y="144"/>
                  </a:lnTo>
                  <a:lnTo>
                    <a:pt x="987" y="146"/>
                  </a:lnTo>
                  <a:lnTo>
                    <a:pt x="991" y="146"/>
                  </a:lnTo>
                  <a:lnTo>
                    <a:pt x="995" y="146"/>
                  </a:lnTo>
                  <a:lnTo>
                    <a:pt x="1001" y="146"/>
                  </a:lnTo>
                  <a:lnTo>
                    <a:pt x="1002" y="146"/>
                  </a:lnTo>
                  <a:lnTo>
                    <a:pt x="1006" y="146"/>
                  </a:lnTo>
                  <a:lnTo>
                    <a:pt x="1010" y="144"/>
                  </a:lnTo>
                  <a:lnTo>
                    <a:pt x="1014" y="144"/>
                  </a:lnTo>
                  <a:lnTo>
                    <a:pt x="1016" y="144"/>
                  </a:lnTo>
                  <a:lnTo>
                    <a:pt x="1020" y="144"/>
                  </a:lnTo>
                  <a:lnTo>
                    <a:pt x="1022" y="142"/>
                  </a:lnTo>
                  <a:lnTo>
                    <a:pt x="1026" y="140"/>
                  </a:lnTo>
                  <a:lnTo>
                    <a:pt x="1027" y="138"/>
                  </a:lnTo>
                  <a:lnTo>
                    <a:pt x="1031" y="136"/>
                  </a:lnTo>
                  <a:lnTo>
                    <a:pt x="1033" y="134"/>
                  </a:lnTo>
                  <a:lnTo>
                    <a:pt x="1035" y="133"/>
                  </a:lnTo>
                  <a:lnTo>
                    <a:pt x="1039" y="133"/>
                  </a:lnTo>
                  <a:lnTo>
                    <a:pt x="1041" y="133"/>
                  </a:lnTo>
                  <a:lnTo>
                    <a:pt x="1045" y="134"/>
                  </a:lnTo>
                  <a:lnTo>
                    <a:pt x="1047" y="134"/>
                  </a:lnTo>
                  <a:lnTo>
                    <a:pt x="1050" y="134"/>
                  </a:lnTo>
                  <a:lnTo>
                    <a:pt x="1054" y="134"/>
                  </a:lnTo>
                  <a:lnTo>
                    <a:pt x="1058" y="133"/>
                  </a:lnTo>
                  <a:lnTo>
                    <a:pt x="1062" y="133"/>
                  </a:lnTo>
                  <a:lnTo>
                    <a:pt x="1066" y="131"/>
                  </a:lnTo>
                  <a:lnTo>
                    <a:pt x="1070" y="131"/>
                  </a:lnTo>
                  <a:lnTo>
                    <a:pt x="1072" y="129"/>
                  </a:lnTo>
                  <a:lnTo>
                    <a:pt x="1074" y="127"/>
                  </a:lnTo>
                  <a:lnTo>
                    <a:pt x="1077" y="127"/>
                  </a:lnTo>
                  <a:lnTo>
                    <a:pt x="1081" y="127"/>
                  </a:lnTo>
                  <a:lnTo>
                    <a:pt x="1085" y="127"/>
                  </a:lnTo>
                  <a:lnTo>
                    <a:pt x="1089" y="127"/>
                  </a:lnTo>
                  <a:lnTo>
                    <a:pt x="1091" y="129"/>
                  </a:lnTo>
                  <a:lnTo>
                    <a:pt x="1093" y="131"/>
                  </a:lnTo>
                  <a:lnTo>
                    <a:pt x="1095" y="131"/>
                  </a:lnTo>
                  <a:lnTo>
                    <a:pt x="1097" y="133"/>
                  </a:lnTo>
                  <a:lnTo>
                    <a:pt x="1097" y="136"/>
                  </a:lnTo>
                  <a:lnTo>
                    <a:pt x="1100" y="138"/>
                  </a:lnTo>
                  <a:lnTo>
                    <a:pt x="1102" y="138"/>
                  </a:lnTo>
                  <a:lnTo>
                    <a:pt x="1106" y="138"/>
                  </a:lnTo>
                  <a:lnTo>
                    <a:pt x="1108" y="136"/>
                  </a:lnTo>
                  <a:lnTo>
                    <a:pt x="1112" y="136"/>
                  </a:lnTo>
                  <a:lnTo>
                    <a:pt x="1114" y="138"/>
                  </a:lnTo>
                  <a:lnTo>
                    <a:pt x="1116" y="140"/>
                  </a:lnTo>
                  <a:lnTo>
                    <a:pt x="1118" y="142"/>
                  </a:lnTo>
                  <a:lnTo>
                    <a:pt x="1122" y="140"/>
                  </a:lnTo>
                  <a:lnTo>
                    <a:pt x="1123" y="138"/>
                  </a:lnTo>
                  <a:lnTo>
                    <a:pt x="1127" y="140"/>
                  </a:lnTo>
                  <a:lnTo>
                    <a:pt x="1129" y="142"/>
                  </a:lnTo>
                  <a:lnTo>
                    <a:pt x="1131" y="144"/>
                  </a:lnTo>
                  <a:lnTo>
                    <a:pt x="1135" y="142"/>
                  </a:lnTo>
                  <a:lnTo>
                    <a:pt x="1139" y="142"/>
                  </a:lnTo>
                  <a:lnTo>
                    <a:pt x="1143" y="144"/>
                  </a:lnTo>
                  <a:lnTo>
                    <a:pt x="1145" y="146"/>
                  </a:lnTo>
                  <a:lnTo>
                    <a:pt x="1147" y="150"/>
                  </a:lnTo>
                  <a:lnTo>
                    <a:pt x="1148" y="148"/>
                  </a:lnTo>
                  <a:lnTo>
                    <a:pt x="1152" y="146"/>
                  </a:lnTo>
                  <a:lnTo>
                    <a:pt x="1156" y="144"/>
                  </a:lnTo>
                  <a:lnTo>
                    <a:pt x="1158" y="146"/>
                  </a:lnTo>
                  <a:lnTo>
                    <a:pt x="1158" y="150"/>
                  </a:lnTo>
                  <a:lnTo>
                    <a:pt x="1158" y="156"/>
                  </a:lnTo>
                  <a:lnTo>
                    <a:pt x="1160" y="158"/>
                  </a:lnTo>
                  <a:lnTo>
                    <a:pt x="1162" y="159"/>
                  </a:lnTo>
                  <a:lnTo>
                    <a:pt x="1164" y="159"/>
                  </a:lnTo>
                  <a:lnTo>
                    <a:pt x="1168" y="161"/>
                  </a:lnTo>
                  <a:lnTo>
                    <a:pt x="1170" y="163"/>
                  </a:lnTo>
                  <a:lnTo>
                    <a:pt x="1171" y="165"/>
                  </a:lnTo>
                  <a:lnTo>
                    <a:pt x="1175" y="167"/>
                  </a:lnTo>
                  <a:lnTo>
                    <a:pt x="1177" y="169"/>
                  </a:lnTo>
                  <a:lnTo>
                    <a:pt x="1181" y="169"/>
                  </a:lnTo>
                  <a:lnTo>
                    <a:pt x="1183" y="171"/>
                  </a:lnTo>
                  <a:lnTo>
                    <a:pt x="1185" y="175"/>
                  </a:lnTo>
                  <a:lnTo>
                    <a:pt x="1187" y="177"/>
                  </a:lnTo>
                  <a:lnTo>
                    <a:pt x="1189" y="179"/>
                  </a:lnTo>
                  <a:lnTo>
                    <a:pt x="1191" y="181"/>
                  </a:lnTo>
                  <a:lnTo>
                    <a:pt x="1193" y="184"/>
                  </a:lnTo>
                  <a:lnTo>
                    <a:pt x="1195" y="184"/>
                  </a:lnTo>
                  <a:lnTo>
                    <a:pt x="1198" y="186"/>
                  </a:lnTo>
                  <a:lnTo>
                    <a:pt x="1202" y="188"/>
                  </a:lnTo>
                  <a:lnTo>
                    <a:pt x="1204" y="190"/>
                  </a:lnTo>
                  <a:lnTo>
                    <a:pt x="1206" y="192"/>
                  </a:lnTo>
                  <a:lnTo>
                    <a:pt x="1206" y="196"/>
                  </a:lnTo>
                  <a:lnTo>
                    <a:pt x="1204" y="198"/>
                  </a:lnTo>
                  <a:lnTo>
                    <a:pt x="1204" y="200"/>
                  </a:lnTo>
                  <a:lnTo>
                    <a:pt x="1202" y="200"/>
                  </a:lnTo>
                  <a:lnTo>
                    <a:pt x="1200" y="202"/>
                  </a:lnTo>
                  <a:lnTo>
                    <a:pt x="1200" y="206"/>
                  </a:lnTo>
                  <a:lnTo>
                    <a:pt x="1200" y="209"/>
                  </a:lnTo>
                  <a:lnTo>
                    <a:pt x="1202" y="213"/>
                  </a:lnTo>
                  <a:lnTo>
                    <a:pt x="1200" y="217"/>
                  </a:lnTo>
                  <a:lnTo>
                    <a:pt x="1200" y="219"/>
                  </a:lnTo>
                  <a:lnTo>
                    <a:pt x="1198" y="223"/>
                  </a:lnTo>
                  <a:lnTo>
                    <a:pt x="1196" y="225"/>
                  </a:lnTo>
                  <a:lnTo>
                    <a:pt x="1193" y="227"/>
                  </a:lnTo>
                  <a:lnTo>
                    <a:pt x="1193" y="229"/>
                  </a:lnTo>
                  <a:lnTo>
                    <a:pt x="1191" y="232"/>
                  </a:lnTo>
                  <a:lnTo>
                    <a:pt x="1189" y="234"/>
                  </a:lnTo>
                  <a:lnTo>
                    <a:pt x="1189" y="238"/>
                  </a:lnTo>
                  <a:lnTo>
                    <a:pt x="1189" y="242"/>
                  </a:lnTo>
                  <a:lnTo>
                    <a:pt x="1189" y="248"/>
                  </a:lnTo>
                  <a:lnTo>
                    <a:pt x="1189" y="250"/>
                  </a:lnTo>
                  <a:lnTo>
                    <a:pt x="1189" y="254"/>
                  </a:lnTo>
                  <a:lnTo>
                    <a:pt x="1191" y="257"/>
                  </a:lnTo>
                  <a:lnTo>
                    <a:pt x="1191" y="259"/>
                  </a:lnTo>
                  <a:lnTo>
                    <a:pt x="1193" y="263"/>
                  </a:lnTo>
                  <a:lnTo>
                    <a:pt x="1191" y="267"/>
                  </a:lnTo>
                  <a:lnTo>
                    <a:pt x="1191" y="273"/>
                  </a:lnTo>
                  <a:lnTo>
                    <a:pt x="1193" y="275"/>
                  </a:lnTo>
                  <a:lnTo>
                    <a:pt x="1196" y="277"/>
                  </a:lnTo>
                  <a:lnTo>
                    <a:pt x="1198" y="275"/>
                  </a:lnTo>
                  <a:lnTo>
                    <a:pt x="1198" y="273"/>
                  </a:lnTo>
                  <a:lnTo>
                    <a:pt x="1200" y="269"/>
                  </a:lnTo>
                  <a:lnTo>
                    <a:pt x="1200" y="265"/>
                  </a:lnTo>
                  <a:lnTo>
                    <a:pt x="1204" y="265"/>
                  </a:lnTo>
                  <a:lnTo>
                    <a:pt x="1206" y="265"/>
                  </a:lnTo>
                  <a:lnTo>
                    <a:pt x="1208" y="267"/>
                  </a:lnTo>
                  <a:lnTo>
                    <a:pt x="1210" y="269"/>
                  </a:lnTo>
                  <a:lnTo>
                    <a:pt x="1214" y="271"/>
                  </a:lnTo>
                  <a:lnTo>
                    <a:pt x="1214" y="267"/>
                  </a:lnTo>
                  <a:lnTo>
                    <a:pt x="1218" y="267"/>
                  </a:lnTo>
                  <a:lnTo>
                    <a:pt x="1221" y="269"/>
                  </a:lnTo>
                  <a:lnTo>
                    <a:pt x="1223" y="271"/>
                  </a:lnTo>
                  <a:lnTo>
                    <a:pt x="1225" y="273"/>
                  </a:lnTo>
                  <a:lnTo>
                    <a:pt x="1227" y="275"/>
                  </a:lnTo>
                  <a:lnTo>
                    <a:pt x="1227" y="278"/>
                  </a:lnTo>
                  <a:lnTo>
                    <a:pt x="1227" y="282"/>
                  </a:lnTo>
                  <a:lnTo>
                    <a:pt x="1227" y="286"/>
                  </a:lnTo>
                  <a:lnTo>
                    <a:pt x="1227" y="290"/>
                  </a:lnTo>
                  <a:lnTo>
                    <a:pt x="1229" y="294"/>
                  </a:lnTo>
                  <a:lnTo>
                    <a:pt x="1231" y="294"/>
                  </a:lnTo>
                  <a:lnTo>
                    <a:pt x="1235" y="296"/>
                  </a:lnTo>
                  <a:lnTo>
                    <a:pt x="1237" y="298"/>
                  </a:lnTo>
                  <a:lnTo>
                    <a:pt x="1239" y="300"/>
                  </a:lnTo>
                  <a:lnTo>
                    <a:pt x="1239" y="303"/>
                  </a:lnTo>
                  <a:lnTo>
                    <a:pt x="1237" y="305"/>
                  </a:lnTo>
                  <a:lnTo>
                    <a:pt x="1233" y="307"/>
                  </a:lnTo>
                  <a:lnTo>
                    <a:pt x="1231" y="309"/>
                  </a:lnTo>
                  <a:lnTo>
                    <a:pt x="1229" y="311"/>
                  </a:lnTo>
                  <a:lnTo>
                    <a:pt x="1231" y="315"/>
                  </a:lnTo>
                  <a:lnTo>
                    <a:pt x="1233" y="317"/>
                  </a:lnTo>
                  <a:lnTo>
                    <a:pt x="1233" y="321"/>
                  </a:lnTo>
                  <a:lnTo>
                    <a:pt x="1231" y="321"/>
                  </a:lnTo>
                  <a:lnTo>
                    <a:pt x="1231" y="325"/>
                  </a:lnTo>
                  <a:lnTo>
                    <a:pt x="1229" y="328"/>
                  </a:lnTo>
                  <a:lnTo>
                    <a:pt x="1229" y="330"/>
                  </a:lnTo>
                  <a:lnTo>
                    <a:pt x="1229" y="334"/>
                  </a:lnTo>
                  <a:lnTo>
                    <a:pt x="1231" y="336"/>
                  </a:lnTo>
                  <a:lnTo>
                    <a:pt x="1235" y="338"/>
                  </a:lnTo>
                  <a:lnTo>
                    <a:pt x="1237" y="340"/>
                  </a:lnTo>
                  <a:lnTo>
                    <a:pt x="1241" y="342"/>
                  </a:lnTo>
                  <a:lnTo>
                    <a:pt x="1243" y="344"/>
                  </a:lnTo>
                  <a:lnTo>
                    <a:pt x="1243" y="348"/>
                  </a:lnTo>
                  <a:lnTo>
                    <a:pt x="1244" y="351"/>
                  </a:lnTo>
                  <a:lnTo>
                    <a:pt x="1246" y="353"/>
                  </a:lnTo>
                  <a:lnTo>
                    <a:pt x="1248" y="355"/>
                  </a:lnTo>
                  <a:lnTo>
                    <a:pt x="1252" y="357"/>
                  </a:lnTo>
                  <a:lnTo>
                    <a:pt x="1254" y="357"/>
                  </a:lnTo>
                  <a:lnTo>
                    <a:pt x="1258" y="359"/>
                  </a:lnTo>
                  <a:lnTo>
                    <a:pt x="1262" y="359"/>
                  </a:lnTo>
                  <a:lnTo>
                    <a:pt x="1264" y="361"/>
                  </a:lnTo>
                  <a:lnTo>
                    <a:pt x="1267" y="361"/>
                  </a:lnTo>
                  <a:lnTo>
                    <a:pt x="1269" y="363"/>
                  </a:lnTo>
                  <a:lnTo>
                    <a:pt x="1271" y="367"/>
                  </a:lnTo>
                  <a:lnTo>
                    <a:pt x="1273" y="369"/>
                  </a:lnTo>
                  <a:lnTo>
                    <a:pt x="1275" y="371"/>
                  </a:lnTo>
                  <a:lnTo>
                    <a:pt x="1277" y="374"/>
                  </a:lnTo>
                  <a:lnTo>
                    <a:pt x="1279" y="374"/>
                  </a:lnTo>
                  <a:lnTo>
                    <a:pt x="1283" y="376"/>
                  </a:lnTo>
                  <a:lnTo>
                    <a:pt x="1287" y="378"/>
                  </a:lnTo>
                  <a:lnTo>
                    <a:pt x="1289" y="380"/>
                  </a:lnTo>
                  <a:lnTo>
                    <a:pt x="1292" y="380"/>
                  </a:lnTo>
                  <a:lnTo>
                    <a:pt x="1296" y="380"/>
                  </a:lnTo>
                  <a:lnTo>
                    <a:pt x="1296" y="376"/>
                  </a:lnTo>
                  <a:lnTo>
                    <a:pt x="1296" y="373"/>
                  </a:lnTo>
                  <a:lnTo>
                    <a:pt x="1296" y="369"/>
                  </a:lnTo>
                  <a:lnTo>
                    <a:pt x="1294" y="365"/>
                  </a:lnTo>
                  <a:lnTo>
                    <a:pt x="1298" y="363"/>
                  </a:lnTo>
                  <a:lnTo>
                    <a:pt x="1300" y="361"/>
                  </a:lnTo>
                  <a:lnTo>
                    <a:pt x="1302" y="359"/>
                  </a:lnTo>
                  <a:lnTo>
                    <a:pt x="1304" y="355"/>
                  </a:lnTo>
                  <a:lnTo>
                    <a:pt x="1306" y="355"/>
                  </a:lnTo>
                  <a:lnTo>
                    <a:pt x="1310" y="355"/>
                  </a:lnTo>
                  <a:lnTo>
                    <a:pt x="1312" y="359"/>
                  </a:lnTo>
                  <a:lnTo>
                    <a:pt x="1312" y="363"/>
                  </a:lnTo>
                  <a:lnTo>
                    <a:pt x="1312" y="367"/>
                  </a:lnTo>
                  <a:lnTo>
                    <a:pt x="1314" y="371"/>
                  </a:lnTo>
                  <a:lnTo>
                    <a:pt x="1315" y="371"/>
                  </a:lnTo>
                  <a:lnTo>
                    <a:pt x="1319" y="371"/>
                  </a:lnTo>
                  <a:lnTo>
                    <a:pt x="1323" y="371"/>
                  </a:lnTo>
                  <a:lnTo>
                    <a:pt x="1325" y="373"/>
                  </a:lnTo>
                  <a:lnTo>
                    <a:pt x="1327" y="374"/>
                  </a:lnTo>
                  <a:lnTo>
                    <a:pt x="1331" y="376"/>
                  </a:lnTo>
                  <a:lnTo>
                    <a:pt x="1335" y="376"/>
                  </a:lnTo>
                  <a:lnTo>
                    <a:pt x="1339" y="374"/>
                  </a:lnTo>
                  <a:lnTo>
                    <a:pt x="1340" y="376"/>
                  </a:lnTo>
                  <a:lnTo>
                    <a:pt x="1340" y="380"/>
                  </a:lnTo>
                  <a:lnTo>
                    <a:pt x="1342" y="384"/>
                  </a:lnTo>
                  <a:lnTo>
                    <a:pt x="1344" y="388"/>
                  </a:lnTo>
                  <a:lnTo>
                    <a:pt x="1346" y="388"/>
                  </a:lnTo>
                  <a:lnTo>
                    <a:pt x="1350" y="386"/>
                  </a:lnTo>
                  <a:lnTo>
                    <a:pt x="1352" y="386"/>
                  </a:lnTo>
                  <a:lnTo>
                    <a:pt x="1356" y="384"/>
                  </a:lnTo>
                  <a:lnTo>
                    <a:pt x="1360" y="386"/>
                  </a:lnTo>
                  <a:lnTo>
                    <a:pt x="1362" y="388"/>
                  </a:lnTo>
                  <a:lnTo>
                    <a:pt x="1363" y="390"/>
                  </a:lnTo>
                  <a:lnTo>
                    <a:pt x="1367" y="392"/>
                  </a:lnTo>
                  <a:lnTo>
                    <a:pt x="1369" y="394"/>
                  </a:lnTo>
                  <a:lnTo>
                    <a:pt x="1369" y="397"/>
                  </a:lnTo>
                  <a:lnTo>
                    <a:pt x="1367" y="397"/>
                  </a:lnTo>
                  <a:lnTo>
                    <a:pt x="1365" y="399"/>
                  </a:lnTo>
                  <a:lnTo>
                    <a:pt x="1363" y="401"/>
                  </a:lnTo>
                  <a:lnTo>
                    <a:pt x="1367" y="403"/>
                  </a:lnTo>
                  <a:lnTo>
                    <a:pt x="1371" y="403"/>
                  </a:lnTo>
                  <a:lnTo>
                    <a:pt x="1373" y="407"/>
                  </a:lnTo>
                  <a:lnTo>
                    <a:pt x="1375" y="409"/>
                  </a:lnTo>
                  <a:lnTo>
                    <a:pt x="1375" y="413"/>
                  </a:lnTo>
                  <a:lnTo>
                    <a:pt x="1375" y="417"/>
                  </a:lnTo>
                  <a:lnTo>
                    <a:pt x="1379" y="419"/>
                  </a:lnTo>
                  <a:lnTo>
                    <a:pt x="1381" y="419"/>
                  </a:lnTo>
                  <a:lnTo>
                    <a:pt x="1385" y="419"/>
                  </a:lnTo>
                  <a:lnTo>
                    <a:pt x="1387" y="417"/>
                  </a:lnTo>
                  <a:lnTo>
                    <a:pt x="1388" y="415"/>
                  </a:lnTo>
                  <a:lnTo>
                    <a:pt x="1390" y="413"/>
                  </a:lnTo>
                  <a:lnTo>
                    <a:pt x="1392" y="409"/>
                  </a:lnTo>
                  <a:lnTo>
                    <a:pt x="1394" y="407"/>
                  </a:lnTo>
                  <a:lnTo>
                    <a:pt x="1398" y="405"/>
                  </a:lnTo>
                  <a:lnTo>
                    <a:pt x="1402" y="407"/>
                  </a:lnTo>
                  <a:lnTo>
                    <a:pt x="1404" y="409"/>
                  </a:lnTo>
                  <a:lnTo>
                    <a:pt x="1402" y="413"/>
                  </a:lnTo>
                  <a:lnTo>
                    <a:pt x="1400" y="415"/>
                  </a:lnTo>
                  <a:lnTo>
                    <a:pt x="1400" y="417"/>
                  </a:lnTo>
                  <a:lnTo>
                    <a:pt x="1402" y="419"/>
                  </a:lnTo>
                  <a:lnTo>
                    <a:pt x="1406" y="417"/>
                  </a:lnTo>
                  <a:lnTo>
                    <a:pt x="1408" y="417"/>
                  </a:lnTo>
                  <a:lnTo>
                    <a:pt x="1410" y="417"/>
                  </a:lnTo>
                  <a:lnTo>
                    <a:pt x="1410" y="419"/>
                  </a:lnTo>
                  <a:lnTo>
                    <a:pt x="1411" y="422"/>
                  </a:lnTo>
                  <a:lnTo>
                    <a:pt x="1413" y="424"/>
                  </a:lnTo>
                  <a:lnTo>
                    <a:pt x="1413" y="428"/>
                  </a:lnTo>
                  <a:lnTo>
                    <a:pt x="1415" y="430"/>
                  </a:lnTo>
                  <a:lnTo>
                    <a:pt x="1415" y="434"/>
                  </a:lnTo>
                  <a:lnTo>
                    <a:pt x="1417" y="438"/>
                  </a:lnTo>
                  <a:lnTo>
                    <a:pt x="1419" y="440"/>
                  </a:lnTo>
                  <a:lnTo>
                    <a:pt x="1423" y="440"/>
                  </a:lnTo>
                  <a:lnTo>
                    <a:pt x="1425" y="438"/>
                  </a:lnTo>
                  <a:lnTo>
                    <a:pt x="1427" y="436"/>
                  </a:lnTo>
                  <a:lnTo>
                    <a:pt x="1429" y="432"/>
                  </a:lnTo>
                  <a:lnTo>
                    <a:pt x="1429" y="428"/>
                  </a:lnTo>
                  <a:lnTo>
                    <a:pt x="1429" y="424"/>
                  </a:lnTo>
                  <a:lnTo>
                    <a:pt x="1429" y="422"/>
                  </a:lnTo>
                  <a:lnTo>
                    <a:pt x="1431" y="419"/>
                  </a:lnTo>
                  <a:lnTo>
                    <a:pt x="1433" y="417"/>
                  </a:lnTo>
                  <a:lnTo>
                    <a:pt x="1433" y="413"/>
                  </a:lnTo>
                  <a:lnTo>
                    <a:pt x="1433" y="409"/>
                  </a:lnTo>
                  <a:lnTo>
                    <a:pt x="1433" y="407"/>
                  </a:lnTo>
                  <a:lnTo>
                    <a:pt x="1436" y="407"/>
                  </a:lnTo>
                  <a:lnTo>
                    <a:pt x="1438" y="409"/>
                  </a:lnTo>
                  <a:lnTo>
                    <a:pt x="1442" y="407"/>
                  </a:lnTo>
                  <a:lnTo>
                    <a:pt x="1446" y="407"/>
                  </a:lnTo>
                  <a:lnTo>
                    <a:pt x="1450" y="407"/>
                  </a:lnTo>
                  <a:lnTo>
                    <a:pt x="1450" y="411"/>
                  </a:lnTo>
                  <a:lnTo>
                    <a:pt x="1454" y="413"/>
                  </a:lnTo>
                  <a:lnTo>
                    <a:pt x="1456" y="415"/>
                  </a:lnTo>
                  <a:lnTo>
                    <a:pt x="1456" y="419"/>
                  </a:lnTo>
                  <a:lnTo>
                    <a:pt x="1458" y="421"/>
                  </a:lnTo>
                  <a:lnTo>
                    <a:pt x="1456" y="424"/>
                  </a:lnTo>
                  <a:lnTo>
                    <a:pt x="1456" y="428"/>
                  </a:lnTo>
                  <a:lnTo>
                    <a:pt x="1454" y="430"/>
                  </a:lnTo>
                  <a:lnTo>
                    <a:pt x="1454" y="436"/>
                  </a:lnTo>
                  <a:lnTo>
                    <a:pt x="1454" y="440"/>
                  </a:lnTo>
                  <a:lnTo>
                    <a:pt x="1454" y="444"/>
                  </a:lnTo>
                  <a:lnTo>
                    <a:pt x="1454" y="445"/>
                  </a:lnTo>
                  <a:lnTo>
                    <a:pt x="1452" y="449"/>
                  </a:lnTo>
                  <a:lnTo>
                    <a:pt x="1452" y="453"/>
                  </a:lnTo>
                  <a:lnTo>
                    <a:pt x="1452" y="455"/>
                  </a:lnTo>
                  <a:lnTo>
                    <a:pt x="1454" y="459"/>
                  </a:lnTo>
                  <a:lnTo>
                    <a:pt x="1454" y="463"/>
                  </a:lnTo>
                  <a:lnTo>
                    <a:pt x="1456" y="467"/>
                  </a:lnTo>
                  <a:lnTo>
                    <a:pt x="1456" y="470"/>
                  </a:lnTo>
                  <a:lnTo>
                    <a:pt x="1454" y="472"/>
                  </a:lnTo>
                  <a:lnTo>
                    <a:pt x="1452" y="476"/>
                  </a:lnTo>
                  <a:lnTo>
                    <a:pt x="1450" y="478"/>
                  </a:lnTo>
                  <a:lnTo>
                    <a:pt x="1450" y="482"/>
                  </a:lnTo>
                  <a:lnTo>
                    <a:pt x="1450" y="486"/>
                  </a:lnTo>
                  <a:lnTo>
                    <a:pt x="1452" y="488"/>
                  </a:lnTo>
                  <a:lnTo>
                    <a:pt x="1452" y="492"/>
                  </a:lnTo>
                  <a:lnTo>
                    <a:pt x="1452" y="495"/>
                  </a:lnTo>
                  <a:lnTo>
                    <a:pt x="1452" y="499"/>
                  </a:lnTo>
                  <a:lnTo>
                    <a:pt x="1454" y="501"/>
                  </a:lnTo>
                  <a:lnTo>
                    <a:pt x="1456" y="505"/>
                  </a:lnTo>
                  <a:lnTo>
                    <a:pt x="1456" y="509"/>
                  </a:lnTo>
                  <a:lnTo>
                    <a:pt x="1458" y="513"/>
                  </a:lnTo>
                  <a:lnTo>
                    <a:pt x="1460" y="515"/>
                  </a:lnTo>
                  <a:lnTo>
                    <a:pt x="1461" y="517"/>
                  </a:lnTo>
                  <a:lnTo>
                    <a:pt x="1461" y="520"/>
                  </a:lnTo>
                  <a:lnTo>
                    <a:pt x="1461" y="524"/>
                  </a:lnTo>
                  <a:lnTo>
                    <a:pt x="1461" y="528"/>
                  </a:lnTo>
                  <a:lnTo>
                    <a:pt x="1461" y="532"/>
                  </a:lnTo>
                  <a:lnTo>
                    <a:pt x="1461" y="536"/>
                  </a:lnTo>
                  <a:lnTo>
                    <a:pt x="1465" y="538"/>
                  </a:lnTo>
                  <a:lnTo>
                    <a:pt x="1467" y="541"/>
                  </a:lnTo>
                  <a:lnTo>
                    <a:pt x="1469" y="543"/>
                  </a:lnTo>
                  <a:lnTo>
                    <a:pt x="1469" y="545"/>
                  </a:lnTo>
                  <a:lnTo>
                    <a:pt x="1471" y="549"/>
                  </a:lnTo>
                  <a:lnTo>
                    <a:pt x="1473" y="553"/>
                  </a:lnTo>
                  <a:lnTo>
                    <a:pt x="1475" y="555"/>
                  </a:lnTo>
                  <a:lnTo>
                    <a:pt x="1477" y="557"/>
                  </a:lnTo>
                  <a:lnTo>
                    <a:pt x="1479" y="559"/>
                  </a:lnTo>
                  <a:lnTo>
                    <a:pt x="1481" y="563"/>
                  </a:lnTo>
                  <a:lnTo>
                    <a:pt x="1483" y="565"/>
                  </a:lnTo>
                  <a:lnTo>
                    <a:pt x="1483" y="566"/>
                  </a:lnTo>
                  <a:lnTo>
                    <a:pt x="1484" y="570"/>
                  </a:lnTo>
                  <a:lnTo>
                    <a:pt x="1483" y="574"/>
                  </a:lnTo>
                  <a:lnTo>
                    <a:pt x="1483" y="578"/>
                  </a:lnTo>
                  <a:lnTo>
                    <a:pt x="1484" y="580"/>
                  </a:lnTo>
                  <a:lnTo>
                    <a:pt x="1486" y="582"/>
                  </a:lnTo>
                  <a:lnTo>
                    <a:pt x="1488" y="584"/>
                  </a:lnTo>
                  <a:lnTo>
                    <a:pt x="1490" y="586"/>
                  </a:lnTo>
                  <a:lnTo>
                    <a:pt x="1492" y="589"/>
                  </a:lnTo>
                  <a:lnTo>
                    <a:pt x="1490" y="591"/>
                  </a:lnTo>
                  <a:lnTo>
                    <a:pt x="1486" y="589"/>
                  </a:lnTo>
                  <a:lnTo>
                    <a:pt x="1484" y="588"/>
                  </a:lnTo>
                  <a:lnTo>
                    <a:pt x="1481" y="588"/>
                  </a:lnTo>
                  <a:lnTo>
                    <a:pt x="1477" y="586"/>
                  </a:lnTo>
                  <a:lnTo>
                    <a:pt x="1475" y="588"/>
                  </a:lnTo>
                  <a:lnTo>
                    <a:pt x="1473" y="589"/>
                  </a:lnTo>
                  <a:lnTo>
                    <a:pt x="1471" y="593"/>
                  </a:lnTo>
                  <a:lnTo>
                    <a:pt x="1473" y="595"/>
                  </a:lnTo>
                  <a:lnTo>
                    <a:pt x="1475" y="599"/>
                  </a:lnTo>
                  <a:lnTo>
                    <a:pt x="1477" y="603"/>
                  </a:lnTo>
                  <a:lnTo>
                    <a:pt x="1477" y="607"/>
                  </a:lnTo>
                  <a:lnTo>
                    <a:pt x="1477" y="609"/>
                  </a:lnTo>
                  <a:lnTo>
                    <a:pt x="1481" y="611"/>
                  </a:lnTo>
                  <a:lnTo>
                    <a:pt x="1483" y="613"/>
                  </a:lnTo>
                  <a:lnTo>
                    <a:pt x="1484" y="614"/>
                  </a:lnTo>
                  <a:lnTo>
                    <a:pt x="1486" y="618"/>
                  </a:lnTo>
                  <a:lnTo>
                    <a:pt x="1483" y="620"/>
                  </a:lnTo>
                  <a:lnTo>
                    <a:pt x="1479" y="620"/>
                  </a:lnTo>
                  <a:lnTo>
                    <a:pt x="1477" y="618"/>
                  </a:lnTo>
                  <a:lnTo>
                    <a:pt x="1473" y="618"/>
                  </a:lnTo>
                  <a:lnTo>
                    <a:pt x="1469" y="618"/>
                  </a:lnTo>
                  <a:lnTo>
                    <a:pt x="1471" y="622"/>
                  </a:lnTo>
                  <a:lnTo>
                    <a:pt x="1473" y="624"/>
                  </a:lnTo>
                  <a:lnTo>
                    <a:pt x="1477" y="624"/>
                  </a:lnTo>
                  <a:lnTo>
                    <a:pt x="1458" y="630"/>
                  </a:lnTo>
                  <a:lnTo>
                    <a:pt x="1452" y="628"/>
                  </a:lnTo>
                  <a:lnTo>
                    <a:pt x="1450" y="628"/>
                  </a:lnTo>
                  <a:lnTo>
                    <a:pt x="1448" y="626"/>
                  </a:lnTo>
                  <a:lnTo>
                    <a:pt x="1446" y="624"/>
                  </a:lnTo>
                  <a:lnTo>
                    <a:pt x="1442" y="624"/>
                  </a:lnTo>
                  <a:lnTo>
                    <a:pt x="1433" y="624"/>
                  </a:lnTo>
                  <a:lnTo>
                    <a:pt x="1423" y="624"/>
                  </a:lnTo>
                  <a:lnTo>
                    <a:pt x="1415" y="624"/>
                  </a:lnTo>
                  <a:lnTo>
                    <a:pt x="1408" y="616"/>
                  </a:lnTo>
                  <a:lnTo>
                    <a:pt x="1398" y="616"/>
                  </a:lnTo>
                  <a:lnTo>
                    <a:pt x="1390" y="616"/>
                  </a:lnTo>
                  <a:lnTo>
                    <a:pt x="1387" y="616"/>
                  </a:lnTo>
                  <a:lnTo>
                    <a:pt x="1377" y="616"/>
                  </a:lnTo>
                  <a:lnTo>
                    <a:pt x="1360" y="616"/>
                  </a:lnTo>
                  <a:lnTo>
                    <a:pt x="1337" y="616"/>
                  </a:lnTo>
                  <a:lnTo>
                    <a:pt x="1333" y="616"/>
                  </a:lnTo>
                  <a:lnTo>
                    <a:pt x="1319" y="616"/>
                  </a:lnTo>
                  <a:lnTo>
                    <a:pt x="1317" y="616"/>
                  </a:lnTo>
                  <a:lnTo>
                    <a:pt x="1302" y="614"/>
                  </a:lnTo>
                  <a:lnTo>
                    <a:pt x="1292" y="614"/>
                  </a:lnTo>
                  <a:lnTo>
                    <a:pt x="1291" y="614"/>
                  </a:lnTo>
                  <a:lnTo>
                    <a:pt x="1289" y="613"/>
                  </a:lnTo>
                  <a:lnTo>
                    <a:pt x="1285" y="613"/>
                  </a:lnTo>
                  <a:lnTo>
                    <a:pt x="1275" y="613"/>
                  </a:lnTo>
                  <a:lnTo>
                    <a:pt x="1271" y="613"/>
                  </a:lnTo>
                  <a:lnTo>
                    <a:pt x="1269" y="613"/>
                  </a:lnTo>
                  <a:lnTo>
                    <a:pt x="1250" y="613"/>
                  </a:lnTo>
                  <a:lnTo>
                    <a:pt x="1237" y="613"/>
                  </a:lnTo>
                  <a:lnTo>
                    <a:pt x="1231" y="607"/>
                  </a:lnTo>
                  <a:lnTo>
                    <a:pt x="1229" y="605"/>
                  </a:lnTo>
                  <a:lnTo>
                    <a:pt x="1227" y="599"/>
                  </a:lnTo>
                  <a:lnTo>
                    <a:pt x="1227" y="597"/>
                  </a:lnTo>
                  <a:lnTo>
                    <a:pt x="1225" y="589"/>
                  </a:lnTo>
                  <a:lnTo>
                    <a:pt x="1221" y="580"/>
                  </a:lnTo>
                  <a:lnTo>
                    <a:pt x="1221" y="578"/>
                  </a:lnTo>
                  <a:lnTo>
                    <a:pt x="1219" y="576"/>
                  </a:lnTo>
                  <a:lnTo>
                    <a:pt x="1218" y="574"/>
                  </a:lnTo>
                  <a:lnTo>
                    <a:pt x="1206" y="572"/>
                  </a:lnTo>
                  <a:lnTo>
                    <a:pt x="1189" y="572"/>
                  </a:lnTo>
                  <a:lnTo>
                    <a:pt x="1179" y="572"/>
                  </a:lnTo>
                  <a:lnTo>
                    <a:pt x="1166" y="570"/>
                  </a:lnTo>
                  <a:lnTo>
                    <a:pt x="1164" y="570"/>
                  </a:lnTo>
                  <a:lnTo>
                    <a:pt x="1158" y="570"/>
                  </a:lnTo>
                  <a:lnTo>
                    <a:pt x="1129" y="572"/>
                  </a:lnTo>
                  <a:lnTo>
                    <a:pt x="1116" y="572"/>
                  </a:lnTo>
                  <a:lnTo>
                    <a:pt x="1102" y="570"/>
                  </a:lnTo>
                  <a:lnTo>
                    <a:pt x="1098" y="572"/>
                  </a:lnTo>
                  <a:lnTo>
                    <a:pt x="1089" y="572"/>
                  </a:lnTo>
                  <a:lnTo>
                    <a:pt x="1087" y="572"/>
                  </a:lnTo>
                  <a:lnTo>
                    <a:pt x="1081" y="570"/>
                  </a:lnTo>
                  <a:lnTo>
                    <a:pt x="1075" y="570"/>
                  </a:lnTo>
                  <a:lnTo>
                    <a:pt x="1072" y="570"/>
                  </a:lnTo>
                  <a:lnTo>
                    <a:pt x="1070" y="568"/>
                  </a:lnTo>
                  <a:lnTo>
                    <a:pt x="1068" y="568"/>
                  </a:lnTo>
                  <a:lnTo>
                    <a:pt x="1066" y="570"/>
                  </a:lnTo>
                  <a:lnTo>
                    <a:pt x="1056" y="582"/>
                  </a:lnTo>
                  <a:lnTo>
                    <a:pt x="1054" y="584"/>
                  </a:lnTo>
                  <a:lnTo>
                    <a:pt x="1056" y="586"/>
                  </a:lnTo>
                  <a:lnTo>
                    <a:pt x="1060" y="588"/>
                  </a:lnTo>
                  <a:lnTo>
                    <a:pt x="1062" y="588"/>
                  </a:lnTo>
                  <a:lnTo>
                    <a:pt x="1064" y="588"/>
                  </a:lnTo>
                  <a:lnTo>
                    <a:pt x="1062" y="589"/>
                  </a:lnTo>
                  <a:lnTo>
                    <a:pt x="1062" y="591"/>
                  </a:lnTo>
                  <a:lnTo>
                    <a:pt x="1058" y="595"/>
                  </a:lnTo>
                  <a:lnTo>
                    <a:pt x="1058" y="601"/>
                  </a:lnTo>
                  <a:lnTo>
                    <a:pt x="1043" y="607"/>
                  </a:lnTo>
                  <a:lnTo>
                    <a:pt x="1037" y="609"/>
                  </a:lnTo>
                  <a:lnTo>
                    <a:pt x="1029" y="609"/>
                  </a:lnTo>
                  <a:lnTo>
                    <a:pt x="1006" y="609"/>
                  </a:lnTo>
                  <a:lnTo>
                    <a:pt x="1001" y="611"/>
                  </a:lnTo>
                  <a:lnTo>
                    <a:pt x="968" y="611"/>
                  </a:lnTo>
                  <a:lnTo>
                    <a:pt x="943" y="614"/>
                  </a:lnTo>
                  <a:lnTo>
                    <a:pt x="941" y="614"/>
                  </a:lnTo>
                  <a:lnTo>
                    <a:pt x="939" y="616"/>
                  </a:lnTo>
                  <a:lnTo>
                    <a:pt x="937" y="618"/>
                  </a:lnTo>
                  <a:lnTo>
                    <a:pt x="935" y="622"/>
                  </a:lnTo>
                  <a:lnTo>
                    <a:pt x="935" y="626"/>
                  </a:lnTo>
                  <a:lnTo>
                    <a:pt x="935" y="630"/>
                  </a:lnTo>
                  <a:lnTo>
                    <a:pt x="937" y="636"/>
                  </a:lnTo>
                  <a:lnTo>
                    <a:pt x="935" y="636"/>
                  </a:lnTo>
                  <a:lnTo>
                    <a:pt x="935" y="637"/>
                  </a:lnTo>
                  <a:lnTo>
                    <a:pt x="937" y="637"/>
                  </a:lnTo>
                  <a:lnTo>
                    <a:pt x="939" y="637"/>
                  </a:lnTo>
                  <a:lnTo>
                    <a:pt x="939" y="639"/>
                  </a:lnTo>
                  <a:lnTo>
                    <a:pt x="941" y="641"/>
                  </a:lnTo>
                  <a:lnTo>
                    <a:pt x="945" y="645"/>
                  </a:lnTo>
                  <a:lnTo>
                    <a:pt x="949" y="649"/>
                  </a:lnTo>
                  <a:lnTo>
                    <a:pt x="958" y="655"/>
                  </a:lnTo>
                  <a:lnTo>
                    <a:pt x="970" y="662"/>
                  </a:lnTo>
                  <a:lnTo>
                    <a:pt x="983" y="670"/>
                  </a:lnTo>
                  <a:lnTo>
                    <a:pt x="985" y="670"/>
                  </a:lnTo>
                  <a:lnTo>
                    <a:pt x="991" y="670"/>
                  </a:lnTo>
                  <a:lnTo>
                    <a:pt x="991" y="672"/>
                  </a:lnTo>
                  <a:lnTo>
                    <a:pt x="993" y="672"/>
                  </a:lnTo>
                  <a:lnTo>
                    <a:pt x="995" y="672"/>
                  </a:lnTo>
                  <a:lnTo>
                    <a:pt x="1002" y="670"/>
                  </a:lnTo>
                  <a:lnTo>
                    <a:pt x="1006" y="670"/>
                  </a:lnTo>
                  <a:lnTo>
                    <a:pt x="1008" y="672"/>
                  </a:lnTo>
                  <a:lnTo>
                    <a:pt x="1010" y="672"/>
                  </a:lnTo>
                  <a:lnTo>
                    <a:pt x="1018" y="672"/>
                  </a:lnTo>
                  <a:lnTo>
                    <a:pt x="1020" y="674"/>
                  </a:lnTo>
                  <a:lnTo>
                    <a:pt x="1022" y="676"/>
                  </a:lnTo>
                  <a:lnTo>
                    <a:pt x="1024" y="676"/>
                  </a:lnTo>
                  <a:lnTo>
                    <a:pt x="1027" y="678"/>
                  </a:lnTo>
                  <a:lnTo>
                    <a:pt x="1031" y="678"/>
                  </a:lnTo>
                  <a:lnTo>
                    <a:pt x="1037" y="684"/>
                  </a:lnTo>
                  <a:lnTo>
                    <a:pt x="1043" y="684"/>
                  </a:lnTo>
                  <a:lnTo>
                    <a:pt x="1045" y="684"/>
                  </a:lnTo>
                  <a:lnTo>
                    <a:pt x="1045" y="685"/>
                  </a:lnTo>
                  <a:lnTo>
                    <a:pt x="1047" y="689"/>
                  </a:lnTo>
                  <a:lnTo>
                    <a:pt x="1049" y="699"/>
                  </a:lnTo>
                  <a:lnTo>
                    <a:pt x="1049" y="708"/>
                  </a:lnTo>
                  <a:lnTo>
                    <a:pt x="1049" y="716"/>
                  </a:lnTo>
                  <a:lnTo>
                    <a:pt x="1047" y="718"/>
                  </a:lnTo>
                  <a:lnTo>
                    <a:pt x="1043" y="722"/>
                  </a:lnTo>
                  <a:lnTo>
                    <a:pt x="1041" y="720"/>
                  </a:lnTo>
                  <a:lnTo>
                    <a:pt x="1041" y="722"/>
                  </a:lnTo>
                  <a:lnTo>
                    <a:pt x="1041" y="724"/>
                  </a:lnTo>
                  <a:lnTo>
                    <a:pt x="1043" y="728"/>
                  </a:lnTo>
                  <a:lnTo>
                    <a:pt x="1041" y="730"/>
                  </a:lnTo>
                  <a:lnTo>
                    <a:pt x="1039" y="732"/>
                  </a:lnTo>
                  <a:lnTo>
                    <a:pt x="1037" y="732"/>
                  </a:lnTo>
                  <a:lnTo>
                    <a:pt x="1037" y="735"/>
                  </a:lnTo>
                  <a:lnTo>
                    <a:pt x="1037" y="737"/>
                  </a:lnTo>
                  <a:lnTo>
                    <a:pt x="1035" y="737"/>
                  </a:lnTo>
                  <a:lnTo>
                    <a:pt x="1035" y="739"/>
                  </a:lnTo>
                  <a:lnTo>
                    <a:pt x="1033" y="739"/>
                  </a:lnTo>
                  <a:lnTo>
                    <a:pt x="1029" y="737"/>
                  </a:lnTo>
                  <a:lnTo>
                    <a:pt x="1022" y="732"/>
                  </a:lnTo>
                  <a:lnTo>
                    <a:pt x="1020" y="730"/>
                  </a:lnTo>
                  <a:lnTo>
                    <a:pt x="1016" y="730"/>
                  </a:lnTo>
                  <a:lnTo>
                    <a:pt x="1012" y="730"/>
                  </a:lnTo>
                  <a:lnTo>
                    <a:pt x="1006" y="732"/>
                  </a:lnTo>
                  <a:lnTo>
                    <a:pt x="1002" y="735"/>
                  </a:lnTo>
                  <a:lnTo>
                    <a:pt x="999" y="737"/>
                  </a:lnTo>
                  <a:lnTo>
                    <a:pt x="999" y="739"/>
                  </a:lnTo>
                  <a:lnTo>
                    <a:pt x="997" y="737"/>
                  </a:lnTo>
                  <a:lnTo>
                    <a:pt x="995" y="737"/>
                  </a:lnTo>
                  <a:lnTo>
                    <a:pt x="991" y="739"/>
                  </a:lnTo>
                  <a:lnTo>
                    <a:pt x="987" y="743"/>
                  </a:lnTo>
                  <a:lnTo>
                    <a:pt x="985" y="743"/>
                  </a:lnTo>
                  <a:lnTo>
                    <a:pt x="983" y="743"/>
                  </a:lnTo>
                  <a:lnTo>
                    <a:pt x="981" y="741"/>
                  </a:lnTo>
                  <a:lnTo>
                    <a:pt x="979" y="739"/>
                  </a:lnTo>
                  <a:lnTo>
                    <a:pt x="976" y="739"/>
                  </a:lnTo>
                  <a:lnTo>
                    <a:pt x="972" y="741"/>
                  </a:lnTo>
                  <a:lnTo>
                    <a:pt x="970" y="741"/>
                  </a:lnTo>
                  <a:lnTo>
                    <a:pt x="966" y="739"/>
                  </a:lnTo>
                  <a:lnTo>
                    <a:pt x="964" y="741"/>
                  </a:lnTo>
                  <a:lnTo>
                    <a:pt x="956" y="741"/>
                  </a:lnTo>
                  <a:lnTo>
                    <a:pt x="953" y="737"/>
                  </a:lnTo>
                  <a:lnTo>
                    <a:pt x="945" y="749"/>
                  </a:lnTo>
                  <a:lnTo>
                    <a:pt x="941" y="756"/>
                  </a:lnTo>
                  <a:lnTo>
                    <a:pt x="941" y="758"/>
                  </a:lnTo>
                  <a:lnTo>
                    <a:pt x="941" y="760"/>
                  </a:lnTo>
                  <a:lnTo>
                    <a:pt x="939" y="764"/>
                  </a:lnTo>
                  <a:lnTo>
                    <a:pt x="945" y="770"/>
                  </a:lnTo>
                  <a:lnTo>
                    <a:pt x="945" y="772"/>
                  </a:lnTo>
                  <a:lnTo>
                    <a:pt x="939" y="787"/>
                  </a:lnTo>
                  <a:lnTo>
                    <a:pt x="937" y="791"/>
                  </a:lnTo>
                  <a:lnTo>
                    <a:pt x="935" y="804"/>
                  </a:lnTo>
                  <a:lnTo>
                    <a:pt x="935" y="816"/>
                  </a:lnTo>
                  <a:lnTo>
                    <a:pt x="935" y="820"/>
                  </a:lnTo>
                  <a:lnTo>
                    <a:pt x="933" y="847"/>
                  </a:lnTo>
                  <a:lnTo>
                    <a:pt x="933" y="851"/>
                  </a:lnTo>
                  <a:lnTo>
                    <a:pt x="933" y="854"/>
                  </a:lnTo>
                  <a:lnTo>
                    <a:pt x="933" y="856"/>
                  </a:lnTo>
                  <a:lnTo>
                    <a:pt x="931" y="858"/>
                  </a:lnTo>
                  <a:lnTo>
                    <a:pt x="930" y="864"/>
                  </a:lnTo>
                  <a:lnTo>
                    <a:pt x="928" y="868"/>
                  </a:lnTo>
                  <a:lnTo>
                    <a:pt x="928" y="872"/>
                  </a:lnTo>
                  <a:lnTo>
                    <a:pt x="926" y="876"/>
                  </a:lnTo>
                  <a:lnTo>
                    <a:pt x="924" y="879"/>
                  </a:lnTo>
                  <a:lnTo>
                    <a:pt x="922" y="883"/>
                  </a:lnTo>
                  <a:lnTo>
                    <a:pt x="922" y="885"/>
                  </a:lnTo>
                  <a:lnTo>
                    <a:pt x="920" y="887"/>
                  </a:lnTo>
                  <a:lnTo>
                    <a:pt x="918" y="889"/>
                  </a:lnTo>
                  <a:lnTo>
                    <a:pt x="916" y="891"/>
                  </a:lnTo>
                  <a:lnTo>
                    <a:pt x="914" y="893"/>
                  </a:lnTo>
                  <a:lnTo>
                    <a:pt x="910" y="893"/>
                  </a:lnTo>
                  <a:lnTo>
                    <a:pt x="908" y="895"/>
                  </a:lnTo>
                  <a:lnTo>
                    <a:pt x="906" y="897"/>
                  </a:lnTo>
                  <a:lnTo>
                    <a:pt x="905" y="900"/>
                  </a:lnTo>
                  <a:lnTo>
                    <a:pt x="905" y="904"/>
                  </a:lnTo>
                  <a:lnTo>
                    <a:pt x="903" y="908"/>
                  </a:lnTo>
                  <a:lnTo>
                    <a:pt x="903" y="912"/>
                  </a:lnTo>
                  <a:lnTo>
                    <a:pt x="901" y="914"/>
                  </a:lnTo>
                  <a:lnTo>
                    <a:pt x="897" y="916"/>
                  </a:lnTo>
                  <a:lnTo>
                    <a:pt x="897" y="918"/>
                  </a:lnTo>
                  <a:lnTo>
                    <a:pt x="895" y="918"/>
                  </a:lnTo>
                  <a:lnTo>
                    <a:pt x="893" y="920"/>
                  </a:lnTo>
                  <a:lnTo>
                    <a:pt x="889" y="922"/>
                  </a:lnTo>
                  <a:lnTo>
                    <a:pt x="887" y="922"/>
                  </a:lnTo>
                  <a:lnTo>
                    <a:pt x="883" y="922"/>
                  </a:lnTo>
                  <a:lnTo>
                    <a:pt x="880" y="920"/>
                  </a:lnTo>
                  <a:lnTo>
                    <a:pt x="878" y="922"/>
                  </a:lnTo>
                  <a:lnTo>
                    <a:pt x="874" y="922"/>
                  </a:lnTo>
                  <a:lnTo>
                    <a:pt x="872" y="924"/>
                  </a:lnTo>
                  <a:lnTo>
                    <a:pt x="870" y="925"/>
                  </a:lnTo>
                  <a:lnTo>
                    <a:pt x="866" y="927"/>
                  </a:lnTo>
                  <a:lnTo>
                    <a:pt x="864" y="929"/>
                  </a:lnTo>
                  <a:lnTo>
                    <a:pt x="862" y="931"/>
                  </a:lnTo>
                  <a:lnTo>
                    <a:pt x="860" y="931"/>
                  </a:lnTo>
                  <a:lnTo>
                    <a:pt x="858" y="933"/>
                  </a:lnTo>
                  <a:lnTo>
                    <a:pt x="857" y="933"/>
                  </a:lnTo>
                  <a:lnTo>
                    <a:pt x="855" y="935"/>
                  </a:lnTo>
                  <a:lnTo>
                    <a:pt x="855" y="937"/>
                  </a:lnTo>
                  <a:lnTo>
                    <a:pt x="853" y="941"/>
                  </a:lnTo>
                  <a:lnTo>
                    <a:pt x="851" y="945"/>
                  </a:lnTo>
                  <a:lnTo>
                    <a:pt x="849" y="948"/>
                  </a:lnTo>
                  <a:lnTo>
                    <a:pt x="847" y="950"/>
                  </a:lnTo>
                  <a:lnTo>
                    <a:pt x="845" y="952"/>
                  </a:lnTo>
                  <a:lnTo>
                    <a:pt x="843" y="952"/>
                  </a:lnTo>
                  <a:lnTo>
                    <a:pt x="841" y="954"/>
                  </a:lnTo>
                  <a:lnTo>
                    <a:pt x="837" y="954"/>
                  </a:lnTo>
                  <a:lnTo>
                    <a:pt x="832" y="954"/>
                  </a:lnTo>
                  <a:lnTo>
                    <a:pt x="826" y="954"/>
                  </a:lnTo>
                  <a:lnTo>
                    <a:pt x="820" y="956"/>
                  </a:lnTo>
                  <a:lnTo>
                    <a:pt x="818" y="956"/>
                  </a:lnTo>
                  <a:lnTo>
                    <a:pt x="812" y="956"/>
                  </a:lnTo>
                  <a:lnTo>
                    <a:pt x="807" y="956"/>
                  </a:lnTo>
                  <a:lnTo>
                    <a:pt x="803" y="956"/>
                  </a:lnTo>
                  <a:lnTo>
                    <a:pt x="799" y="956"/>
                  </a:lnTo>
                  <a:lnTo>
                    <a:pt x="795" y="956"/>
                  </a:lnTo>
                  <a:lnTo>
                    <a:pt x="793" y="956"/>
                  </a:lnTo>
                  <a:lnTo>
                    <a:pt x="789" y="958"/>
                  </a:lnTo>
                  <a:lnTo>
                    <a:pt x="785" y="956"/>
                  </a:lnTo>
                  <a:lnTo>
                    <a:pt x="778" y="958"/>
                  </a:lnTo>
                  <a:lnTo>
                    <a:pt x="774" y="958"/>
                  </a:lnTo>
                  <a:lnTo>
                    <a:pt x="768" y="958"/>
                  </a:lnTo>
                  <a:lnTo>
                    <a:pt x="762" y="958"/>
                  </a:lnTo>
                  <a:lnTo>
                    <a:pt x="759" y="958"/>
                  </a:lnTo>
                  <a:lnTo>
                    <a:pt x="753" y="958"/>
                  </a:lnTo>
                  <a:lnTo>
                    <a:pt x="749" y="956"/>
                  </a:lnTo>
                  <a:lnTo>
                    <a:pt x="745" y="956"/>
                  </a:lnTo>
                  <a:lnTo>
                    <a:pt x="743" y="958"/>
                  </a:lnTo>
                  <a:lnTo>
                    <a:pt x="741" y="958"/>
                  </a:lnTo>
                  <a:lnTo>
                    <a:pt x="739" y="960"/>
                  </a:lnTo>
                  <a:lnTo>
                    <a:pt x="734" y="973"/>
                  </a:lnTo>
                  <a:lnTo>
                    <a:pt x="732" y="975"/>
                  </a:lnTo>
                  <a:lnTo>
                    <a:pt x="730" y="979"/>
                  </a:lnTo>
                  <a:lnTo>
                    <a:pt x="726" y="987"/>
                  </a:lnTo>
                  <a:lnTo>
                    <a:pt x="722" y="993"/>
                  </a:lnTo>
                  <a:lnTo>
                    <a:pt x="720" y="996"/>
                  </a:lnTo>
                  <a:lnTo>
                    <a:pt x="718" y="1000"/>
                  </a:lnTo>
                  <a:lnTo>
                    <a:pt x="716" y="1004"/>
                  </a:lnTo>
                  <a:lnTo>
                    <a:pt x="714" y="1008"/>
                  </a:lnTo>
                  <a:lnTo>
                    <a:pt x="713" y="1008"/>
                  </a:lnTo>
                  <a:lnTo>
                    <a:pt x="713" y="1010"/>
                  </a:lnTo>
                  <a:lnTo>
                    <a:pt x="707" y="1014"/>
                  </a:lnTo>
                  <a:lnTo>
                    <a:pt x="705" y="1018"/>
                  </a:lnTo>
                  <a:lnTo>
                    <a:pt x="699" y="1021"/>
                  </a:lnTo>
                  <a:lnTo>
                    <a:pt x="697" y="1023"/>
                  </a:lnTo>
                  <a:lnTo>
                    <a:pt x="691" y="1029"/>
                  </a:lnTo>
                  <a:lnTo>
                    <a:pt x="684" y="1035"/>
                  </a:lnTo>
                  <a:lnTo>
                    <a:pt x="676" y="1041"/>
                  </a:lnTo>
                  <a:lnTo>
                    <a:pt x="672" y="1044"/>
                  </a:lnTo>
                  <a:lnTo>
                    <a:pt x="666" y="1050"/>
                  </a:lnTo>
                  <a:lnTo>
                    <a:pt x="665" y="1052"/>
                  </a:lnTo>
                  <a:lnTo>
                    <a:pt x="657" y="1058"/>
                  </a:lnTo>
                  <a:lnTo>
                    <a:pt x="657" y="1060"/>
                  </a:lnTo>
                  <a:lnTo>
                    <a:pt x="645" y="1073"/>
                  </a:lnTo>
                  <a:lnTo>
                    <a:pt x="643" y="1073"/>
                  </a:lnTo>
                  <a:lnTo>
                    <a:pt x="643" y="1071"/>
                  </a:lnTo>
                  <a:lnTo>
                    <a:pt x="641" y="1071"/>
                  </a:lnTo>
                  <a:lnTo>
                    <a:pt x="640" y="1071"/>
                  </a:lnTo>
                  <a:lnTo>
                    <a:pt x="640" y="1069"/>
                  </a:lnTo>
                  <a:lnTo>
                    <a:pt x="638" y="1068"/>
                  </a:lnTo>
                  <a:lnTo>
                    <a:pt x="640" y="1066"/>
                  </a:lnTo>
                  <a:lnTo>
                    <a:pt x="638" y="1064"/>
                  </a:lnTo>
                  <a:lnTo>
                    <a:pt x="638" y="1062"/>
                  </a:lnTo>
                  <a:lnTo>
                    <a:pt x="638" y="1060"/>
                  </a:lnTo>
                  <a:lnTo>
                    <a:pt x="638" y="1062"/>
                  </a:lnTo>
                  <a:lnTo>
                    <a:pt x="636" y="1062"/>
                  </a:lnTo>
                  <a:lnTo>
                    <a:pt x="636" y="1060"/>
                  </a:lnTo>
                  <a:lnTo>
                    <a:pt x="634" y="1058"/>
                  </a:lnTo>
                  <a:lnTo>
                    <a:pt x="630" y="1056"/>
                  </a:lnTo>
                  <a:lnTo>
                    <a:pt x="628" y="1056"/>
                  </a:lnTo>
                  <a:lnTo>
                    <a:pt x="624" y="1056"/>
                  </a:lnTo>
                  <a:lnTo>
                    <a:pt x="624" y="1054"/>
                  </a:lnTo>
                  <a:lnTo>
                    <a:pt x="620" y="1054"/>
                  </a:lnTo>
                  <a:lnTo>
                    <a:pt x="618" y="1054"/>
                  </a:lnTo>
                  <a:lnTo>
                    <a:pt x="617" y="1052"/>
                  </a:lnTo>
                  <a:lnTo>
                    <a:pt x="615" y="1052"/>
                  </a:lnTo>
                  <a:lnTo>
                    <a:pt x="613" y="1052"/>
                  </a:lnTo>
                  <a:lnTo>
                    <a:pt x="611" y="1052"/>
                  </a:lnTo>
                  <a:lnTo>
                    <a:pt x="609" y="1050"/>
                  </a:lnTo>
                  <a:lnTo>
                    <a:pt x="611" y="1048"/>
                  </a:lnTo>
                  <a:lnTo>
                    <a:pt x="609" y="1046"/>
                  </a:lnTo>
                  <a:lnTo>
                    <a:pt x="609" y="1048"/>
                  </a:lnTo>
                  <a:lnTo>
                    <a:pt x="607" y="1050"/>
                  </a:lnTo>
                  <a:lnTo>
                    <a:pt x="603" y="1048"/>
                  </a:lnTo>
                  <a:lnTo>
                    <a:pt x="599" y="1046"/>
                  </a:lnTo>
                  <a:lnTo>
                    <a:pt x="593" y="1043"/>
                  </a:lnTo>
                  <a:lnTo>
                    <a:pt x="593" y="1041"/>
                  </a:lnTo>
                  <a:lnTo>
                    <a:pt x="593" y="1039"/>
                  </a:lnTo>
                  <a:lnTo>
                    <a:pt x="590" y="1035"/>
                  </a:lnTo>
                  <a:lnTo>
                    <a:pt x="586" y="1033"/>
                  </a:lnTo>
                  <a:lnTo>
                    <a:pt x="586" y="1031"/>
                  </a:lnTo>
                  <a:lnTo>
                    <a:pt x="584" y="1029"/>
                  </a:lnTo>
                  <a:lnTo>
                    <a:pt x="584" y="1027"/>
                  </a:lnTo>
                  <a:lnTo>
                    <a:pt x="578" y="1025"/>
                  </a:lnTo>
                  <a:lnTo>
                    <a:pt x="574" y="1023"/>
                  </a:lnTo>
                  <a:lnTo>
                    <a:pt x="572" y="1023"/>
                  </a:lnTo>
                  <a:lnTo>
                    <a:pt x="570" y="1021"/>
                  </a:lnTo>
                  <a:lnTo>
                    <a:pt x="569" y="1020"/>
                  </a:lnTo>
                  <a:lnTo>
                    <a:pt x="565" y="1018"/>
                  </a:lnTo>
                  <a:lnTo>
                    <a:pt x="563" y="1018"/>
                  </a:lnTo>
                  <a:lnTo>
                    <a:pt x="563" y="1016"/>
                  </a:lnTo>
                  <a:lnTo>
                    <a:pt x="561" y="1016"/>
                  </a:lnTo>
                  <a:lnTo>
                    <a:pt x="559" y="1014"/>
                  </a:lnTo>
                  <a:lnTo>
                    <a:pt x="561" y="1012"/>
                  </a:lnTo>
                  <a:lnTo>
                    <a:pt x="561" y="1010"/>
                  </a:lnTo>
                  <a:lnTo>
                    <a:pt x="559" y="1008"/>
                  </a:lnTo>
                  <a:lnTo>
                    <a:pt x="557" y="1004"/>
                  </a:lnTo>
                  <a:lnTo>
                    <a:pt x="551" y="1002"/>
                  </a:lnTo>
                  <a:lnTo>
                    <a:pt x="549" y="1000"/>
                  </a:lnTo>
                  <a:lnTo>
                    <a:pt x="549" y="998"/>
                  </a:lnTo>
                  <a:lnTo>
                    <a:pt x="547" y="996"/>
                  </a:lnTo>
                  <a:lnTo>
                    <a:pt x="545" y="996"/>
                  </a:lnTo>
                  <a:lnTo>
                    <a:pt x="545" y="995"/>
                  </a:lnTo>
                  <a:lnTo>
                    <a:pt x="544" y="995"/>
                  </a:lnTo>
                  <a:lnTo>
                    <a:pt x="542" y="995"/>
                  </a:lnTo>
                  <a:lnTo>
                    <a:pt x="540" y="995"/>
                  </a:lnTo>
                  <a:lnTo>
                    <a:pt x="538" y="993"/>
                  </a:lnTo>
                  <a:lnTo>
                    <a:pt x="536" y="991"/>
                  </a:lnTo>
                  <a:lnTo>
                    <a:pt x="526" y="989"/>
                  </a:lnTo>
                  <a:lnTo>
                    <a:pt x="521" y="987"/>
                  </a:lnTo>
                  <a:lnTo>
                    <a:pt x="519" y="985"/>
                  </a:lnTo>
                  <a:lnTo>
                    <a:pt x="519" y="983"/>
                  </a:lnTo>
                  <a:lnTo>
                    <a:pt x="522" y="985"/>
                  </a:lnTo>
                  <a:lnTo>
                    <a:pt x="524" y="985"/>
                  </a:lnTo>
                  <a:lnTo>
                    <a:pt x="522" y="983"/>
                  </a:lnTo>
                  <a:lnTo>
                    <a:pt x="519" y="983"/>
                  </a:lnTo>
                  <a:lnTo>
                    <a:pt x="517" y="983"/>
                  </a:lnTo>
                  <a:lnTo>
                    <a:pt x="515" y="981"/>
                  </a:lnTo>
                  <a:lnTo>
                    <a:pt x="513" y="981"/>
                  </a:lnTo>
                  <a:lnTo>
                    <a:pt x="513" y="983"/>
                  </a:lnTo>
                  <a:lnTo>
                    <a:pt x="515" y="983"/>
                  </a:lnTo>
                  <a:lnTo>
                    <a:pt x="519" y="983"/>
                  </a:lnTo>
                  <a:lnTo>
                    <a:pt x="519" y="985"/>
                  </a:lnTo>
                  <a:lnTo>
                    <a:pt x="515" y="985"/>
                  </a:lnTo>
                  <a:lnTo>
                    <a:pt x="515" y="983"/>
                  </a:lnTo>
                  <a:lnTo>
                    <a:pt x="511" y="983"/>
                  </a:lnTo>
                  <a:lnTo>
                    <a:pt x="507" y="981"/>
                  </a:lnTo>
                  <a:lnTo>
                    <a:pt x="503" y="979"/>
                  </a:lnTo>
                  <a:lnTo>
                    <a:pt x="499" y="977"/>
                  </a:lnTo>
                  <a:lnTo>
                    <a:pt x="497" y="977"/>
                  </a:lnTo>
                  <a:lnTo>
                    <a:pt x="496" y="977"/>
                  </a:lnTo>
                  <a:lnTo>
                    <a:pt x="492" y="975"/>
                  </a:lnTo>
                  <a:lnTo>
                    <a:pt x="486" y="973"/>
                  </a:lnTo>
                  <a:lnTo>
                    <a:pt x="484" y="973"/>
                  </a:lnTo>
                  <a:lnTo>
                    <a:pt x="482" y="973"/>
                  </a:lnTo>
                  <a:lnTo>
                    <a:pt x="480" y="972"/>
                  </a:lnTo>
                  <a:lnTo>
                    <a:pt x="478" y="972"/>
                  </a:lnTo>
                  <a:lnTo>
                    <a:pt x="474" y="970"/>
                  </a:lnTo>
                  <a:lnTo>
                    <a:pt x="472" y="970"/>
                  </a:lnTo>
                  <a:lnTo>
                    <a:pt x="469" y="970"/>
                  </a:lnTo>
                  <a:lnTo>
                    <a:pt x="469" y="968"/>
                  </a:lnTo>
                  <a:lnTo>
                    <a:pt x="463" y="968"/>
                  </a:lnTo>
                  <a:lnTo>
                    <a:pt x="461" y="968"/>
                  </a:lnTo>
                  <a:lnTo>
                    <a:pt x="459" y="968"/>
                  </a:lnTo>
                  <a:lnTo>
                    <a:pt x="459" y="966"/>
                  </a:lnTo>
                  <a:lnTo>
                    <a:pt x="457" y="966"/>
                  </a:lnTo>
                  <a:lnTo>
                    <a:pt x="455" y="966"/>
                  </a:lnTo>
                  <a:lnTo>
                    <a:pt x="453" y="966"/>
                  </a:lnTo>
                  <a:lnTo>
                    <a:pt x="449" y="966"/>
                  </a:lnTo>
                  <a:lnTo>
                    <a:pt x="449" y="964"/>
                  </a:lnTo>
                  <a:lnTo>
                    <a:pt x="446" y="964"/>
                  </a:lnTo>
                  <a:lnTo>
                    <a:pt x="444" y="964"/>
                  </a:lnTo>
                  <a:lnTo>
                    <a:pt x="440" y="964"/>
                  </a:lnTo>
                  <a:lnTo>
                    <a:pt x="440" y="962"/>
                  </a:lnTo>
                  <a:lnTo>
                    <a:pt x="438" y="962"/>
                  </a:lnTo>
                  <a:lnTo>
                    <a:pt x="438" y="960"/>
                  </a:lnTo>
                  <a:lnTo>
                    <a:pt x="436" y="960"/>
                  </a:lnTo>
                  <a:lnTo>
                    <a:pt x="434" y="960"/>
                  </a:lnTo>
                  <a:lnTo>
                    <a:pt x="436" y="958"/>
                  </a:lnTo>
                  <a:lnTo>
                    <a:pt x="436" y="954"/>
                  </a:lnTo>
                  <a:lnTo>
                    <a:pt x="440" y="956"/>
                  </a:lnTo>
                  <a:lnTo>
                    <a:pt x="442" y="956"/>
                  </a:lnTo>
                  <a:lnTo>
                    <a:pt x="442" y="954"/>
                  </a:lnTo>
                  <a:lnTo>
                    <a:pt x="442" y="952"/>
                  </a:lnTo>
                  <a:lnTo>
                    <a:pt x="442" y="950"/>
                  </a:lnTo>
                  <a:lnTo>
                    <a:pt x="444" y="948"/>
                  </a:lnTo>
                  <a:lnTo>
                    <a:pt x="442" y="948"/>
                  </a:lnTo>
                  <a:lnTo>
                    <a:pt x="442" y="950"/>
                  </a:lnTo>
                  <a:lnTo>
                    <a:pt x="440" y="950"/>
                  </a:lnTo>
                  <a:lnTo>
                    <a:pt x="440" y="952"/>
                  </a:lnTo>
                  <a:lnTo>
                    <a:pt x="440" y="954"/>
                  </a:lnTo>
                  <a:lnTo>
                    <a:pt x="438" y="954"/>
                  </a:lnTo>
                  <a:lnTo>
                    <a:pt x="438" y="950"/>
                  </a:lnTo>
                  <a:lnTo>
                    <a:pt x="438" y="948"/>
                  </a:lnTo>
                  <a:lnTo>
                    <a:pt x="438" y="947"/>
                  </a:lnTo>
                  <a:lnTo>
                    <a:pt x="436" y="945"/>
                  </a:lnTo>
                  <a:lnTo>
                    <a:pt x="434" y="945"/>
                  </a:lnTo>
                  <a:lnTo>
                    <a:pt x="432" y="943"/>
                  </a:lnTo>
                  <a:lnTo>
                    <a:pt x="430" y="943"/>
                  </a:lnTo>
                  <a:lnTo>
                    <a:pt x="426" y="939"/>
                  </a:lnTo>
                  <a:lnTo>
                    <a:pt x="424" y="939"/>
                  </a:lnTo>
                  <a:lnTo>
                    <a:pt x="423" y="937"/>
                  </a:lnTo>
                  <a:lnTo>
                    <a:pt x="421" y="937"/>
                  </a:lnTo>
                  <a:lnTo>
                    <a:pt x="417" y="935"/>
                  </a:lnTo>
                  <a:lnTo>
                    <a:pt x="415" y="935"/>
                  </a:lnTo>
                  <a:lnTo>
                    <a:pt x="411" y="933"/>
                  </a:lnTo>
                  <a:lnTo>
                    <a:pt x="407" y="931"/>
                  </a:lnTo>
                  <a:lnTo>
                    <a:pt x="405" y="929"/>
                  </a:lnTo>
                  <a:lnTo>
                    <a:pt x="403" y="929"/>
                  </a:lnTo>
                  <a:lnTo>
                    <a:pt x="401" y="927"/>
                  </a:lnTo>
                  <a:lnTo>
                    <a:pt x="400" y="927"/>
                  </a:lnTo>
                  <a:lnTo>
                    <a:pt x="398" y="927"/>
                  </a:lnTo>
                  <a:lnTo>
                    <a:pt x="396" y="927"/>
                  </a:lnTo>
                  <a:lnTo>
                    <a:pt x="394" y="925"/>
                  </a:lnTo>
                  <a:lnTo>
                    <a:pt x="392" y="925"/>
                  </a:lnTo>
                  <a:lnTo>
                    <a:pt x="392" y="924"/>
                  </a:lnTo>
                  <a:lnTo>
                    <a:pt x="390" y="924"/>
                  </a:lnTo>
                  <a:lnTo>
                    <a:pt x="388" y="924"/>
                  </a:lnTo>
                  <a:lnTo>
                    <a:pt x="386" y="924"/>
                  </a:lnTo>
                  <a:lnTo>
                    <a:pt x="386" y="922"/>
                  </a:lnTo>
                  <a:lnTo>
                    <a:pt x="384" y="922"/>
                  </a:lnTo>
                  <a:lnTo>
                    <a:pt x="382" y="920"/>
                  </a:lnTo>
                  <a:lnTo>
                    <a:pt x="384" y="918"/>
                  </a:lnTo>
                  <a:lnTo>
                    <a:pt x="386" y="918"/>
                  </a:lnTo>
                  <a:lnTo>
                    <a:pt x="386" y="916"/>
                  </a:lnTo>
                  <a:lnTo>
                    <a:pt x="386" y="914"/>
                  </a:lnTo>
                  <a:lnTo>
                    <a:pt x="384" y="912"/>
                  </a:lnTo>
                  <a:lnTo>
                    <a:pt x="380" y="910"/>
                  </a:lnTo>
                  <a:lnTo>
                    <a:pt x="380" y="908"/>
                  </a:lnTo>
                  <a:lnTo>
                    <a:pt x="378" y="908"/>
                  </a:lnTo>
                  <a:lnTo>
                    <a:pt x="376" y="908"/>
                  </a:lnTo>
                  <a:lnTo>
                    <a:pt x="373" y="906"/>
                  </a:lnTo>
                  <a:lnTo>
                    <a:pt x="371" y="906"/>
                  </a:lnTo>
                  <a:lnTo>
                    <a:pt x="369" y="904"/>
                  </a:lnTo>
                  <a:lnTo>
                    <a:pt x="365" y="904"/>
                  </a:lnTo>
                  <a:lnTo>
                    <a:pt x="359" y="900"/>
                  </a:lnTo>
                  <a:lnTo>
                    <a:pt x="357" y="900"/>
                  </a:lnTo>
                  <a:lnTo>
                    <a:pt x="355" y="900"/>
                  </a:lnTo>
                  <a:lnTo>
                    <a:pt x="353" y="897"/>
                  </a:lnTo>
                  <a:lnTo>
                    <a:pt x="352" y="897"/>
                  </a:lnTo>
                  <a:lnTo>
                    <a:pt x="352" y="895"/>
                  </a:lnTo>
                  <a:lnTo>
                    <a:pt x="350" y="895"/>
                  </a:lnTo>
                  <a:lnTo>
                    <a:pt x="348" y="893"/>
                  </a:lnTo>
                  <a:lnTo>
                    <a:pt x="346" y="893"/>
                  </a:lnTo>
                  <a:lnTo>
                    <a:pt x="346" y="891"/>
                  </a:lnTo>
                  <a:lnTo>
                    <a:pt x="342" y="891"/>
                  </a:lnTo>
                  <a:lnTo>
                    <a:pt x="342" y="889"/>
                  </a:lnTo>
                  <a:lnTo>
                    <a:pt x="340" y="889"/>
                  </a:lnTo>
                  <a:lnTo>
                    <a:pt x="336" y="885"/>
                  </a:lnTo>
                  <a:lnTo>
                    <a:pt x="338" y="883"/>
                  </a:lnTo>
                  <a:lnTo>
                    <a:pt x="336" y="883"/>
                  </a:lnTo>
                  <a:lnTo>
                    <a:pt x="332" y="879"/>
                  </a:lnTo>
                  <a:lnTo>
                    <a:pt x="330" y="879"/>
                  </a:lnTo>
                  <a:lnTo>
                    <a:pt x="327" y="877"/>
                  </a:lnTo>
                  <a:lnTo>
                    <a:pt x="323" y="877"/>
                  </a:lnTo>
                  <a:lnTo>
                    <a:pt x="321" y="876"/>
                  </a:lnTo>
                  <a:lnTo>
                    <a:pt x="319" y="876"/>
                  </a:lnTo>
                  <a:lnTo>
                    <a:pt x="317" y="874"/>
                  </a:lnTo>
                  <a:lnTo>
                    <a:pt x="313" y="874"/>
                  </a:lnTo>
                  <a:lnTo>
                    <a:pt x="313" y="872"/>
                  </a:lnTo>
                  <a:lnTo>
                    <a:pt x="311" y="872"/>
                  </a:lnTo>
                  <a:lnTo>
                    <a:pt x="309" y="872"/>
                  </a:lnTo>
                  <a:lnTo>
                    <a:pt x="307" y="872"/>
                  </a:lnTo>
                  <a:lnTo>
                    <a:pt x="305" y="868"/>
                  </a:lnTo>
                  <a:lnTo>
                    <a:pt x="302" y="868"/>
                  </a:lnTo>
                  <a:lnTo>
                    <a:pt x="300" y="868"/>
                  </a:lnTo>
                  <a:lnTo>
                    <a:pt x="300" y="866"/>
                  </a:lnTo>
                  <a:lnTo>
                    <a:pt x="298" y="864"/>
                  </a:lnTo>
                  <a:lnTo>
                    <a:pt x="296" y="864"/>
                  </a:lnTo>
                  <a:lnTo>
                    <a:pt x="290" y="862"/>
                  </a:lnTo>
                  <a:lnTo>
                    <a:pt x="284" y="860"/>
                  </a:lnTo>
                  <a:lnTo>
                    <a:pt x="282" y="858"/>
                  </a:lnTo>
                  <a:lnTo>
                    <a:pt x="279" y="856"/>
                  </a:lnTo>
                  <a:lnTo>
                    <a:pt x="275" y="854"/>
                  </a:lnTo>
                  <a:lnTo>
                    <a:pt x="277" y="852"/>
                  </a:lnTo>
                  <a:lnTo>
                    <a:pt x="277" y="854"/>
                  </a:lnTo>
                  <a:lnTo>
                    <a:pt x="279" y="854"/>
                  </a:lnTo>
                  <a:lnTo>
                    <a:pt x="282" y="851"/>
                  </a:lnTo>
                  <a:lnTo>
                    <a:pt x="284" y="849"/>
                  </a:lnTo>
                  <a:lnTo>
                    <a:pt x="284" y="847"/>
                  </a:lnTo>
                  <a:lnTo>
                    <a:pt x="284" y="845"/>
                  </a:lnTo>
                  <a:lnTo>
                    <a:pt x="284" y="843"/>
                  </a:lnTo>
                  <a:lnTo>
                    <a:pt x="282" y="841"/>
                  </a:lnTo>
                  <a:lnTo>
                    <a:pt x="280" y="837"/>
                  </a:lnTo>
                  <a:lnTo>
                    <a:pt x="279" y="837"/>
                  </a:lnTo>
                  <a:lnTo>
                    <a:pt x="277" y="835"/>
                  </a:lnTo>
                  <a:lnTo>
                    <a:pt x="273" y="833"/>
                  </a:lnTo>
                  <a:lnTo>
                    <a:pt x="271" y="831"/>
                  </a:lnTo>
                  <a:lnTo>
                    <a:pt x="269" y="831"/>
                  </a:lnTo>
                  <a:lnTo>
                    <a:pt x="265" y="829"/>
                  </a:lnTo>
                  <a:lnTo>
                    <a:pt x="263" y="829"/>
                  </a:lnTo>
                  <a:lnTo>
                    <a:pt x="259" y="828"/>
                  </a:lnTo>
                  <a:lnTo>
                    <a:pt x="257" y="826"/>
                  </a:lnTo>
                  <a:lnTo>
                    <a:pt x="254" y="824"/>
                  </a:lnTo>
                  <a:lnTo>
                    <a:pt x="252" y="824"/>
                  </a:lnTo>
                  <a:lnTo>
                    <a:pt x="250" y="824"/>
                  </a:lnTo>
                  <a:lnTo>
                    <a:pt x="248" y="822"/>
                  </a:lnTo>
                  <a:lnTo>
                    <a:pt x="246" y="822"/>
                  </a:lnTo>
                  <a:lnTo>
                    <a:pt x="244" y="820"/>
                  </a:lnTo>
                  <a:lnTo>
                    <a:pt x="246" y="820"/>
                  </a:lnTo>
                  <a:lnTo>
                    <a:pt x="246" y="818"/>
                  </a:lnTo>
                  <a:lnTo>
                    <a:pt x="248" y="816"/>
                  </a:lnTo>
                  <a:lnTo>
                    <a:pt x="250" y="814"/>
                  </a:lnTo>
                  <a:lnTo>
                    <a:pt x="252" y="816"/>
                  </a:lnTo>
                  <a:lnTo>
                    <a:pt x="254" y="816"/>
                  </a:lnTo>
                  <a:lnTo>
                    <a:pt x="254" y="814"/>
                  </a:lnTo>
                  <a:lnTo>
                    <a:pt x="252" y="814"/>
                  </a:lnTo>
                  <a:lnTo>
                    <a:pt x="250" y="812"/>
                  </a:lnTo>
                  <a:lnTo>
                    <a:pt x="248" y="812"/>
                  </a:lnTo>
                  <a:lnTo>
                    <a:pt x="246" y="812"/>
                  </a:lnTo>
                  <a:lnTo>
                    <a:pt x="246" y="814"/>
                  </a:lnTo>
                  <a:lnTo>
                    <a:pt x="244" y="816"/>
                  </a:lnTo>
                  <a:lnTo>
                    <a:pt x="244" y="818"/>
                  </a:lnTo>
                  <a:lnTo>
                    <a:pt x="242" y="818"/>
                  </a:lnTo>
                  <a:lnTo>
                    <a:pt x="240" y="816"/>
                  </a:lnTo>
                  <a:lnTo>
                    <a:pt x="238" y="816"/>
                  </a:lnTo>
                  <a:lnTo>
                    <a:pt x="236" y="814"/>
                  </a:lnTo>
                  <a:lnTo>
                    <a:pt x="234" y="814"/>
                  </a:lnTo>
                  <a:lnTo>
                    <a:pt x="232" y="812"/>
                  </a:lnTo>
                  <a:lnTo>
                    <a:pt x="229" y="808"/>
                  </a:lnTo>
                  <a:lnTo>
                    <a:pt x="227" y="808"/>
                  </a:lnTo>
                  <a:lnTo>
                    <a:pt x="225" y="806"/>
                  </a:lnTo>
                  <a:lnTo>
                    <a:pt x="225" y="804"/>
                  </a:lnTo>
                  <a:lnTo>
                    <a:pt x="225" y="803"/>
                  </a:lnTo>
                  <a:lnTo>
                    <a:pt x="227" y="804"/>
                  </a:lnTo>
                  <a:lnTo>
                    <a:pt x="227" y="803"/>
                  </a:lnTo>
                  <a:lnTo>
                    <a:pt x="227" y="801"/>
                  </a:lnTo>
                  <a:lnTo>
                    <a:pt x="225" y="799"/>
                  </a:lnTo>
                  <a:lnTo>
                    <a:pt x="223" y="799"/>
                  </a:lnTo>
                  <a:lnTo>
                    <a:pt x="221" y="797"/>
                  </a:lnTo>
                  <a:lnTo>
                    <a:pt x="219" y="797"/>
                  </a:lnTo>
                  <a:lnTo>
                    <a:pt x="217" y="795"/>
                  </a:lnTo>
                  <a:lnTo>
                    <a:pt x="215" y="795"/>
                  </a:lnTo>
                  <a:lnTo>
                    <a:pt x="211" y="791"/>
                  </a:lnTo>
                  <a:lnTo>
                    <a:pt x="209" y="791"/>
                  </a:lnTo>
                  <a:lnTo>
                    <a:pt x="206" y="789"/>
                  </a:lnTo>
                  <a:lnTo>
                    <a:pt x="206" y="787"/>
                  </a:lnTo>
                  <a:lnTo>
                    <a:pt x="202" y="785"/>
                  </a:lnTo>
                  <a:lnTo>
                    <a:pt x="196" y="780"/>
                  </a:lnTo>
                  <a:lnTo>
                    <a:pt x="194" y="780"/>
                  </a:lnTo>
                  <a:lnTo>
                    <a:pt x="192" y="778"/>
                  </a:lnTo>
                  <a:lnTo>
                    <a:pt x="190" y="776"/>
                  </a:lnTo>
                  <a:lnTo>
                    <a:pt x="188" y="774"/>
                  </a:lnTo>
                  <a:lnTo>
                    <a:pt x="186" y="772"/>
                  </a:lnTo>
                  <a:lnTo>
                    <a:pt x="184" y="772"/>
                  </a:lnTo>
                  <a:lnTo>
                    <a:pt x="184" y="770"/>
                  </a:lnTo>
                  <a:lnTo>
                    <a:pt x="184" y="768"/>
                  </a:lnTo>
                  <a:lnTo>
                    <a:pt x="183" y="766"/>
                  </a:lnTo>
                  <a:lnTo>
                    <a:pt x="179" y="762"/>
                  </a:lnTo>
                  <a:lnTo>
                    <a:pt x="177" y="760"/>
                  </a:lnTo>
                  <a:lnTo>
                    <a:pt x="175" y="760"/>
                  </a:lnTo>
                  <a:lnTo>
                    <a:pt x="173" y="758"/>
                  </a:lnTo>
                  <a:lnTo>
                    <a:pt x="171" y="758"/>
                  </a:lnTo>
                  <a:lnTo>
                    <a:pt x="169" y="755"/>
                  </a:lnTo>
                  <a:lnTo>
                    <a:pt x="171" y="755"/>
                  </a:lnTo>
                  <a:lnTo>
                    <a:pt x="171" y="753"/>
                  </a:lnTo>
                  <a:lnTo>
                    <a:pt x="169" y="751"/>
                  </a:lnTo>
                  <a:lnTo>
                    <a:pt x="167" y="749"/>
                  </a:lnTo>
                  <a:lnTo>
                    <a:pt x="163" y="747"/>
                  </a:lnTo>
                  <a:lnTo>
                    <a:pt x="163" y="745"/>
                  </a:lnTo>
                  <a:lnTo>
                    <a:pt x="163" y="743"/>
                  </a:lnTo>
                  <a:lnTo>
                    <a:pt x="159" y="739"/>
                  </a:lnTo>
                  <a:lnTo>
                    <a:pt x="158" y="737"/>
                  </a:lnTo>
                  <a:lnTo>
                    <a:pt x="154" y="735"/>
                  </a:lnTo>
                  <a:lnTo>
                    <a:pt x="154" y="733"/>
                  </a:lnTo>
                  <a:lnTo>
                    <a:pt x="154" y="732"/>
                  </a:lnTo>
                  <a:lnTo>
                    <a:pt x="154" y="730"/>
                  </a:lnTo>
                  <a:lnTo>
                    <a:pt x="154" y="726"/>
                  </a:lnTo>
                  <a:lnTo>
                    <a:pt x="154" y="724"/>
                  </a:lnTo>
                  <a:lnTo>
                    <a:pt x="154" y="722"/>
                  </a:lnTo>
                  <a:lnTo>
                    <a:pt x="154" y="720"/>
                  </a:lnTo>
                  <a:lnTo>
                    <a:pt x="154" y="718"/>
                  </a:lnTo>
                  <a:lnTo>
                    <a:pt x="152" y="716"/>
                  </a:lnTo>
                  <a:lnTo>
                    <a:pt x="146" y="710"/>
                  </a:lnTo>
                  <a:lnTo>
                    <a:pt x="148" y="710"/>
                  </a:lnTo>
                  <a:lnTo>
                    <a:pt x="146" y="708"/>
                  </a:lnTo>
                  <a:lnTo>
                    <a:pt x="142" y="707"/>
                  </a:lnTo>
                  <a:lnTo>
                    <a:pt x="140" y="707"/>
                  </a:lnTo>
                  <a:lnTo>
                    <a:pt x="140" y="705"/>
                  </a:lnTo>
                  <a:lnTo>
                    <a:pt x="138" y="705"/>
                  </a:lnTo>
                  <a:lnTo>
                    <a:pt x="133" y="699"/>
                  </a:lnTo>
                  <a:lnTo>
                    <a:pt x="129" y="695"/>
                  </a:lnTo>
                  <a:lnTo>
                    <a:pt x="127" y="695"/>
                  </a:lnTo>
                  <a:lnTo>
                    <a:pt x="125" y="693"/>
                  </a:lnTo>
                  <a:lnTo>
                    <a:pt x="123" y="693"/>
                  </a:lnTo>
                  <a:lnTo>
                    <a:pt x="121" y="691"/>
                  </a:lnTo>
                  <a:lnTo>
                    <a:pt x="117" y="687"/>
                  </a:lnTo>
                  <a:lnTo>
                    <a:pt x="115" y="687"/>
                  </a:lnTo>
                  <a:lnTo>
                    <a:pt x="110" y="685"/>
                  </a:lnTo>
                  <a:lnTo>
                    <a:pt x="108" y="684"/>
                  </a:lnTo>
                  <a:lnTo>
                    <a:pt x="106" y="684"/>
                  </a:lnTo>
                  <a:lnTo>
                    <a:pt x="100" y="682"/>
                  </a:lnTo>
                  <a:lnTo>
                    <a:pt x="96" y="680"/>
                  </a:lnTo>
                  <a:lnTo>
                    <a:pt x="94" y="680"/>
                  </a:lnTo>
                  <a:lnTo>
                    <a:pt x="92" y="680"/>
                  </a:lnTo>
                  <a:lnTo>
                    <a:pt x="92" y="678"/>
                  </a:lnTo>
                  <a:lnTo>
                    <a:pt x="90" y="678"/>
                  </a:lnTo>
                  <a:lnTo>
                    <a:pt x="88" y="678"/>
                  </a:lnTo>
                  <a:lnTo>
                    <a:pt x="87" y="676"/>
                  </a:lnTo>
                  <a:lnTo>
                    <a:pt x="90" y="674"/>
                  </a:lnTo>
                  <a:lnTo>
                    <a:pt x="90" y="670"/>
                  </a:lnTo>
                  <a:lnTo>
                    <a:pt x="94" y="670"/>
                  </a:lnTo>
                  <a:lnTo>
                    <a:pt x="96" y="672"/>
                  </a:lnTo>
                  <a:lnTo>
                    <a:pt x="98" y="670"/>
                  </a:lnTo>
                  <a:lnTo>
                    <a:pt x="100" y="670"/>
                  </a:lnTo>
                  <a:lnTo>
                    <a:pt x="100" y="668"/>
                  </a:lnTo>
                  <a:lnTo>
                    <a:pt x="102" y="664"/>
                  </a:lnTo>
                  <a:lnTo>
                    <a:pt x="104" y="662"/>
                  </a:lnTo>
                  <a:lnTo>
                    <a:pt x="104" y="661"/>
                  </a:lnTo>
                  <a:lnTo>
                    <a:pt x="104" y="659"/>
                  </a:lnTo>
                  <a:lnTo>
                    <a:pt x="104" y="657"/>
                  </a:lnTo>
                  <a:lnTo>
                    <a:pt x="108" y="653"/>
                  </a:lnTo>
                  <a:lnTo>
                    <a:pt x="108" y="651"/>
                  </a:lnTo>
                  <a:lnTo>
                    <a:pt x="110" y="651"/>
                  </a:lnTo>
                  <a:lnTo>
                    <a:pt x="111" y="651"/>
                  </a:lnTo>
                  <a:lnTo>
                    <a:pt x="113" y="651"/>
                  </a:lnTo>
                  <a:lnTo>
                    <a:pt x="113" y="649"/>
                  </a:lnTo>
                  <a:lnTo>
                    <a:pt x="110" y="649"/>
                  </a:lnTo>
                  <a:lnTo>
                    <a:pt x="108" y="649"/>
                  </a:lnTo>
                  <a:lnTo>
                    <a:pt x="108" y="651"/>
                  </a:lnTo>
                  <a:lnTo>
                    <a:pt x="108" y="653"/>
                  </a:lnTo>
                  <a:lnTo>
                    <a:pt x="106" y="653"/>
                  </a:lnTo>
                  <a:lnTo>
                    <a:pt x="104" y="655"/>
                  </a:lnTo>
                  <a:lnTo>
                    <a:pt x="102" y="659"/>
                  </a:lnTo>
                  <a:lnTo>
                    <a:pt x="102" y="661"/>
                  </a:lnTo>
                  <a:lnTo>
                    <a:pt x="100" y="664"/>
                  </a:lnTo>
                  <a:lnTo>
                    <a:pt x="98" y="664"/>
                  </a:lnTo>
                  <a:lnTo>
                    <a:pt x="96" y="662"/>
                  </a:lnTo>
                  <a:lnTo>
                    <a:pt x="96" y="664"/>
                  </a:lnTo>
                  <a:lnTo>
                    <a:pt x="98" y="666"/>
                  </a:lnTo>
                  <a:lnTo>
                    <a:pt x="96" y="668"/>
                  </a:lnTo>
                  <a:lnTo>
                    <a:pt x="94" y="668"/>
                  </a:lnTo>
                  <a:lnTo>
                    <a:pt x="94" y="664"/>
                  </a:lnTo>
                  <a:lnTo>
                    <a:pt x="94" y="662"/>
                  </a:lnTo>
                  <a:lnTo>
                    <a:pt x="94" y="661"/>
                  </a:lnTo>
                  <a:lnTo>
                    <a:pt x="94" y="659"/>
                  </a:lnTo>
                  <a:lnTo>
                    <a:pt x="92" y="657"/>
                  </a:lnTo>
                  <a:lnTo>
                    <a:pt x="87" y="649"/>
                  </a:lnTo>
                  <a:lnTo>
                    <a:pt x="85" y="649"/>
                  </a:lnTo>
                  <a:lnTo>
                    <a:pt x="77" y="645"/>
                  </a:lnTo>
                  <a:lnTo>
                    <a:pt x="75" y="645"/>
                  </a:lnTo>
                  <a:lnTo>
                    <a:pt x="73" y="643"/>
                  </a:lnTo>
                  <a:lnTo>
                    <a:pt x="73" y="641"/>
                  </a:lnTo>
                  <a:lnTo>
                    <a:pt x="71" y="641"/>
                  </a:lnTo>
                  <a:lnTo>
                    <a:pt x="69" y="639"/>
                  </a:lnTo>
                  <a:lnTo>
                    <a:pt x="65" y="637"/>
                  </a:lnTo>
                  <a:lnTo>
                    <a:pt x="63" y="637"/>
                  </a:lnTo>
                  <a:lnTo>
                    <a:pt x="60" y="634"/>
                  </a:lnTo>
                  <a:lnTo>
                    <a:pt x="58" y="632"/>
                  </a:lnTo>
                  <a:lnTo>
                    <a:pt x="54" y="630"/>
                  </a:lnTo>
                  <a:lnTo>
                    <a:pt x="52" y="630"/>
                  </a:lnTo>
                  <a:lnTo>
                    <a:pt x="52" y="628"/>
                  </a:lnTo>
                  <a:lnTo>
                    <a:pt x="50" y="628"/>
                  </a:lnTo>
                  <a:lnTo>
                    <a:pt x="48" y="626"/>
                  </a:lnTo>
                  <a:lnTo>
                    <a:pt x="48" y="624"/>
                  </a:lnTo>
                  <a:lnTo>
                    <a:pt x="46" y="624"/>
                  </a:lnTo>
                  <a:lnTo>
                    <a:pt x="44" y="622"/>
                  </a:lnTo>
                  <a:lnTo>
                    <a:pt x="40" y="620"/>
                  </a:lnTo>
                  <a:lnTo>
                    <a:pt x="40" y="618"/>
                  </a:lnTo>
                  <a:lnTo>
                    <a:pt x="39" y="618"/>
                  </a:lnTo>
                  <a:lnTo>
                    <a:pt x="37" y="618"/>
                  </a:lnTo>
                  <a:lnTo>
                    <a:pt x="37" y="616"/>
                  </a:lnTo>
                  <a:lnTo>
                    <a:pt x="35" y="616"/>
                  </a:lnTo>
                  <a:lnTo>
                    <a:pt x="33" y="614"/>
                  </a:lnTo>
                  <a:lnTo>
                    <a:pt x="31" y="611"/>
                  </a:lnTo>
                  <a:lnTo>
                    <a:pt x="29" y="611"/>
                  </a:lnTo>
                  <a:lnTo>
                    <a:pt x="25" y="609"/>
                  </a:lnTo>
                  <a:lnTo>
                    <a:pt x="21" y="605"/>
                  </a:lnTo>
                  <a:lnTo>
                    <a:pt x="19" y="605"/>
                  </a:lnTo>
                  <a:lnTo>
                    <a:pt x="14" y="601"/>
                  </a:lnTo>
                  <a:lnTo>
                    <a:pt x="12" y="601"/>
                  </a:lnTo>
                  <a:lnTo>
                    <a:pt x="8" y="599"/>
                  </a:lnTo>
                  <a:lnTo>
                    <a:pt x="8" y="597"/>
                  </a:lnTo>
                  <a:lnTo>
                    <a:pt x="4" y="595"/>
                  </a:lnTo>
                  <a:lnTo>
                    <a:pt x="6" y="593"/>
                  </a:lnTo>
                  <a:lnTo>
                    <a:pt x="4" y="591"/>
                  </a:lnTo>
                  <a:lnTo>
                    <a:pt x="4" y="589"/>
                  </a:lnTo>
                  <a:lnTo>
                    <a:pt x="4" y="588"/>
                  </a:lnTo>
                  <a:lnTo>
                    <a:pt x="2" y="586"/>
                  </a:lnTo>
                  <a:lnTo>
                    <a:pt x="0" y="582"/>
                  </a:lnTo>
                  <a:lnTo>
                    <a:pt x="2" y="580"/>
                  </a:lnTo>
                  <a:lnTo>
                    <a:pt x="0" y="574"/>
                  </a:lnTo>
                  <a:lnTo>
                    <a:pt x="6" y="572"/>
                  </a:lnTo>
                  <a:lnTo>
                    <a:pt x="8" y="572"/>
                  </a:lnTo>
                  <a:lnTo>
                    <a:pt x="12" y="570"/>
                  </a:lnTo>
                  <a:lnTo>
                    <a:pt x="14" y="570"/>
                  </a:lnTo>
                  <a:lnTo>
                    <a:pt x="17" y="568"/>
                  </a:lnTo>
                  <a:lnTo>
                    <a:pt x="17" y="566"/>
                  </a:lnTo>
                  <a:lnTo>
                    <a:pt x="17" y="565"/>
                  </a:lnTo>
                  <a:lnTo>
                    <a:pt x="15" y="565"/>
                  </a:lnTo>
                  <a:lnTo>
                    <a:pt x="14" y="565"/>
                  </a:lnTo>
                  <a:lnTo>
                    <a:pt x="14" y="563"/>
                  </a:lnTo>
                  <a:lnTo>
                    <a:pt x="15" y="559"/>
                  </a:lnTo>
                  <a:lnTo>
                    <a:pt x="17" y="557"/>
                  </a:lnTo>
                  <a:lnTo>
                    <a:pt x="17" y="555"/>
                  </a:lnTo>
                  <a:lnTo>
                    <a:pt x="19" y="555"/>
                  </a:lnTo>
                  <a:lnTo>
                    <a:pt x="21" y="555"/>
                  </a:lnTo>
                  <a:lnTo>
                    <a:pt x="23" y="553"/>
                  </a:lnTo>
                  <a:lnTo>
                    <a:pt x="25" y="553"/>
                  </a:lnTo>
                  <a:lnTo>
                    <a:pt x="25" y="551"/>
                  </a:lnTo>
                  <a:lnTo>
                    <a:pt x="27" y="549"/>
                  </a:lnTo>
                  <a:lnTo>
                    <a:pt x="29" y="549"/>
                  </a:lnTo>
                  <a:lnTo>
                    <a:pt x="31" y="549"/>
                  </a:lnTo>
                  <a:lnTo>
                    <a:pt x="33" y="547"/>
                  </a:lnTo>
                  <a:lnTo>
                    <a:pt x="35" y="545"/>
                  </a:lnTo>
                  <a:lnTo>
                    <a:pt x="35" y="543"/>
                  </a:lnTo>
                  <a:lnTo>
                    <a:pt x="37" y="543"/>
                  </a:lnTo>
                  <a:lnTo>
                    <a:pt x="37" y="541"/>
                  </a:lnTo>
                  <a:lnTo>
                    <a:pt x="37" y="538"/>
                  </a:lnTo>
                  <a:lnTo>
                    <a:pt x="40" y="538"/>
                  </a:lnTo>
                  <a:lnTo>
                    <a:pt x="42" y="538"/>
                  </a:lnTo>
                  <a:lnTo>
                    <a:pt x="42" y="534"/>
                  </a:lnTo>
                  <a:lnTo>
                    <a:pt x="42" y="530"/>
                  </a:lnTo>
                  <a:lnTo>
                    <a:pt x="40" y="528"/>
                  </a:lnTo>
                  <a:lnTo>
                    <a:pt x="39" y="528"/>
                  </a:lnTo>
                  <a:lnTo>
                    <a:pt x="39" y="524"/>
                  </a:lnTo>
                  <a:lnTo>
                    <a:pt x="40" y="524"/>
                  </a:lnTo>
                  <a:lnTo>
                    <a:pt x="40" y="522"/>
                  </a:lnTo>
                  <a:lnTo>
                    <a:pt x="39" y="520"/>
                  </a:lnTo>
                  <a:lnTo>
                    <a:pt x="39" y="518"/>
                  </a:lnTo>
                  <a:lnTo>
                    <a:pt x="39" y="517"/>
                  </a:lnTo>
                  <a:lnTo>
                    <a:pt x="39" y="515"/>
                  </a:lnTo>
                  <a:lnTo>
                    <a:pt x="40" y="513"/>
                  </a:lnTo>
                  <a:lnTo>
                    <a:pt x="39" y="509"/>
                  </a:lnTo>
                  <a:lnTo>
                    <a:pt x="39" y="507"/>
                  </a:lnTo>
                  <a:lnTo>
                    <a:pt x="39" y="505"/>
                  </a:lnTo>
                  <a:lnTo>
                    <a:pt x="35" y="503"/>
                  </a:lnTo>
                  <a:lnTo>
                    <a:pt x="33" y="501"/>
                  </a:lnTo>
                  <a:lnTo>
                    <a:pt x="33" y="499"/>
                  </a:lnTo>
                  <a:lnTo>
                    <a:pt x="31" y="499"/>
                  </a:lnTo>
                  <a:lnTo>
                    <a:pt x="29" y="499"/>
                  </a:lnTo>
                  <a:lnTo>
                    <a:pt x="29" y="497"/>
                  </a:lnTo>
                  <a:lnTo>
                    <a:pt x="27" y="495"/>
                  </a:lnTo>
                  <a:lnTo>
                    <a:pt x="27" y="493"/>
                  </a:lnTo>
                  <a:lnTo>
                    <a:pt x="27" y="492"/>
                  </a:lnTo>
                  <a:lnTo>
                    <a:pt x="25" y="492"/>
                  </a:lnTo>
                  <a:lnTo>
                    <a:pt x="27" y="492"/>
                  </a:lnTo>
                  <a:lnTo>
                    <a:pt x="25" y="490"/>
                  </a:lnTo>
                  <a:lnTo>
                    <a:pt x="25" y="488"/>
                  </a:lnTo>
                  <a:lnTo>
                    <a:pt x="27" y="484"/>
                  </a:lnTo>
                  <a:lnTo>
                    <a:pt x="33" y="480"/>
                  </a:lnTo>
                  <a:lnTo>
                    <a:pt x="35" y="480"/>
                  </a:lnTo>
                  <a:lnTo>
                    <a:pt x="35" y="478"/>
                  </a:lnTo>
                  <a:lnTo>
                    <a:pt x="33" y="478"/>
                  </a:lnTo>
                  <a:lnTo>
                    <a:pt x="35" y="476"/>
                  </a:lnTo>
                  <a:lnTo>
                    <a:pt x="35" y="470"/>
                  </a:lnTo>
                  <a:lnTo>
                    <a:pt x="35" y="467"/>
                  </a:lnTo>
                  <a:lnTo>
                    <a:pt x="37" y="467"/>
                  </a:lnTo>
                  <a:lnTo>
                    <a:pt x="37" y="465"/>
                  </a:lnTo>
                  <a:lnTo>
                    <a:pt x="35" y="463"/>
                  </a:lnTo>
                  <a:lnTo>
                    <a:pt x="33" y="463"/>
                  </a:lnTo>
                  <a:lnTo>
                    <a:pt x="31" y="463"/>
                  </a:lnTo>
                  <a:lnTo>
                    <a:pt x="29" y="461"/>
                  </a:lnTo>
                  <a:lnTo>
                    <a:pt x="29" y="459"/>
                  </a:lnTo>
                  <a:lnTo>
                    <a:pt x="31" y="457"/>
                  </a:lnTo>
                  <a:lnTo>
                    <a:pt x="31" y="455"/>
                  </a:lnTo>
                  <a:lnTo>
                    <a:pt x="31" y="453"/>
                  </a:lnTo>
                  <a:lnTo>
                    <a:pt x="31" y="451"/>
                  </a:lnTo>
                  <a:lnTo>
                    <a:pt x="29" y="451"/>
                  </a:lnTo>
                  <a:lnTo>
                    <a:pt x="25" y="449"/>
                  </a:lnTo>
                  <a:lnTo>
                    <a:pt x="23" y="447"/>
                  </a:lnTo>
                  <a:lnTo>
                    <a:pt x="23" y="444"/>
                  </a:lnTo>
                  <a:lnTo>
                    <a:pt x="21" y="444"/>
                  </a:lnTo>
                  <a:lnTo>
                    <a:pt x="21" y="442"/>
                  </a:lnTo>
                  <a:lnTo>
                    <a:pt x="23" y="440"/>
                  </a:lnTo>
                  <a:lnTo>
                    <a:pt x="25" y="438"/>
                  </a:lnTo>
                  <a:lnTo>
                    <a:pt x="25" y="436"/>
                  </a:lnTo>
                  <a:lnTo>
                    <a:pt x="25" y="434"/>
                  </a:lnTo>
                  <a:lnTo>
                    <a:pt x="23" y="434"/>
                  </a:lnTo>
                  <a:lnTo>
                    <a:pt x="23" y="432"/>
                  </a:lnTo>
                  <a:lnTo>
                    <a:pt x="21" y="432"/>
                  </a:lnTo>
                  <a:lnTo>
                    <a:pt x="23" y="432"/>
                  </a:lnTo>
                  <a:lnTo>
                    <a:pt x="23" y="430"/>
                  </a:lnTo>
                  <a:lnTo>
                    <a:pt x="25" y="432"/>
                  </a:lnTo>
                  <a:lnTo>
                    <a:pt x="25" y="430"/>
                  </a:lnTo>
                  <a:lnTo>
                    <a:pt x="25" y="428"/>
                  </a:lnTo>
                  <a:lnTo>
                    <a:pt x="25" y="426"/>
                  </a:lnTo>
                  <a:lnTo>
                    <a:pt x="27" y="422"/>
                  </a:lnTo>
                  <a:lnTo>
                    <a:pt x="29" y="422"/>
                  </a:lnTo>
                  <a:lnTo>
                    <a:pt x="31" y="419"/>
                  </a:lnTo>
                  <a:lnTo>
                    <a:pt x="33" y="417"/>
                  </a:lnTo>
                  <a:lnTo>
                    <a:pt x="35" y="415"/>
                  </a:lnTo>
                  <a:lnTo>
                    <a:pt x="35" y="413"/>
                  </a:lnTo>
                  <a:lnTo>
                    <a:pt x="35" y="411"/>
                  </a:lnTo>
                  <a:lnTo>
                    <a:pt x="37" y="409"/>
                  </a:lnTo>
                  <a:lnTo>
                    <a:pt x="39" y="407"/>
                  </a:lnTo>
                  <a:lnTo>
                    <a:pt x="40" y="407"/>
                  </a:lnTo>
                  <a:lnTo>
                    <a:pt x="40" y="409"/>
                  </a:lnTo>
                  <a:lnTo>
                    <a:pt x="42" y="409"/>
                  </a:lnTo>
                  <a:lnTo>
                    <a:pt x="42" y="407"/>
                  </a:lnTo>
                  <a:lnTo>
                    <a:pt x="44" y="405"/>
                  </a:lnTo>
                  <a:lnTo>
                    <a:pt x="44" y="401"/>
                  </a:lnTo>
                  <a:lnTo>
                    <a:pt x="44" y="397"/>
                  </a:lnTo>
                  <a:lnTo>
                    <a:pt x="44" y="396"/>
                  </a:lnTo>
                  <a:lnTo>
                    <a:pt x="44" y="394"/>
                  </a:lnTo>
                  <a:lnTo>
                    <a:pt x="46" y="394"/>
                  </a:lnTo>
                  <a:lnTo>
                    <a:pt x="48" y="396"/>
                  </a:lnTo>
                  <a:lnTo>
                    <a:pt x="48" y="394"/>
                  </a:lnTo>
                  <a:lnTo>
                    <a:pt x="50" y="392"/>
                  </a:lnTo>
                  <a:lnTo>
                    <a:pt x="50" y="390"/>
                  </a:lnTo>
                  <a:lnTo>
                    <a:pt x="48" y="386"/>
                  </a:lnTo>
                  <a:lnTo>
                    <a:pt x="46" y="384"/>
                  </a:lnTo>
                  <a:lnTo>
                    <a:pt x="46" y="382"/>
                  </a:lnTo>
                  <a:lnTo>
                    <a:pt x="44" y="382"/>
                  </a:lnTo>
                  <a:lnTo>
                    <a:pt x="42" y="380"/>
                  </a:lnTo>
                  <a:lnTo>
                    <a:pt x="42" y="373"/>
                  </a:lnTo>
                  <a:lnTo>
                    <a:pt x="42" y="369"/>
                  </a:lnTo>
                  <a:lnTo>
                    <a:pt x="42" y="367"/>
                  </a:lnTo>
                  <a:lnTo>
                    <a:pt x="40" y="365"/>
                  </a:lnTo>
                  <a:lnTo>
                    <a:pt x="40" y="363"/>
                  </a:lnTo>
                  <a:lnTo>
                    <a:pt x="40" y="361"/>
                  </a:lnTo>
                  <a:lnTo>
                    <a:pt x="42" y="359"/>
                  </a:lnTo>
                  <a:lnTo>
                    <a:pt x="42" y="357"/>
                  </a:lnTo>
                  <a:lnTo>
                    <a:pt x="44" y="359"/>
                  </a:lnTo>
                  <a:lnTo>
                    <a:pt x="44" y="361"/>
                  </a:lnTo>
                  <a:lnTo>
                    <a:pt x="46" y="361"/>
                  </a:lnTo>
                  <a:lnTo>
                    <a:pt x="48" y="359"/>
                  </a:lnTo>
                  <a:lnTo>
                    <a:pt x="48" y="357"/>
                  </a:lnTo>
                  <a:lnTo>
                    <a:pt x="44" y="355"/>
                  </a:lnTo>
                  <a:lnTo>
                    <a:pt x="42" y="351"/>
                  </a:lnTo>
                  <a:lnTo>
                    <a:pt x="42" y="349"/>
                  </a:lnTo>
                  <a:lnTo>
                    <a:pt x="40" y="349"/>
                  </a:lnTo>
                  <a:lnTo>
                    <a:pt x="42" y="348"/>
                  </a:lnTo>
                  <a:lnTo>
                    <a:pt x="42" y="346"/>
                  </a:lnTo>
                  <a:lnTo>
                    <a:pt x="40" y="346"/>
                  </a:lnTo>
                  <a:lnTo>
                    <a:pt x="42" y="344"/>
                  </a:lnTo>
                  <a:lnTo>
                    <a:pt x="44" y="344"/>
                  </a:lnTo>
                  <a:lnTo>
                    <a:pt x="46" y="342"/>
                  </a:lnTo>
                  <a:lnTo>
                    <a:pt x="46" y="340"/>
                  </a:lnTo>
                  <a:lnTo>
                    <a:pt x="48" y="338"/>
                  </a:lnTo>
                  <a:lnTo>
                    <a:pt x="48" y="336"/>
                  </a:lnTo>
                  <a:lnTo>
                    <a:pt x="48" y="338"/>
                  </a:lnTo>
                  <a:lnTo>
                    <a:pt x="48" y="340"/>
                  </a:lnTo>
                  <a:lnTo>
                    <a:pt x="50" y="340"/>
                  </a:lnTo>
                  <a:lnTo>
                    <a:pt x="50" y="338"/>
                  </a:lnTo>
                  <a:lnTo>
                    <a:pt x="52" y="338"/>
                  </a:lnTo>
                  <a:lnTo>
                    <a:pt x="52" y="336"/>
                  </a:lnTo>
                  <a:lnTo>
                    <a:pt x="52" y="334"/>
                  </a:lnTo>
                  <a:lnTo>
                    <a:pt x="50" y="334"/>
                  </a:lnTo>
                  <a:lnTo>
                    <a:pt x="48" y="332"/>
                  </a:lnTo>
                  <a:lnTo>
                    <a:pt x="48" y="330"/>
                  </a:lnTo>
                  <a:lnTo>
                    <a:pt x="50" y="330"/>
                  </a:lnTo>
                  <a:lnTo>
                    <a:pt x="50" y="332"/>
                  </a:lnTo>
                  <a:lnTo>
                    <a:pt x="52" y="332"/>
                  </a:lnTo>
                  <a:lnTo>
                    <a:pt x="54" y="332"/>
                  </a:lnTo>
                  <a:lnTo>
                    <a:pt x="54" y="330"/>
                  </a:lnTo>
                  <a:lnTo>
                    <a:pt x="54" y="328"/>
                  </a:lnTo>
                  <a:lnTo>
                    <a:pt x="52" y="328"/>
                  </a:lnTo>
                  <a:lnTo>
                    <a:pt x="50" y="326"/>
                  </a:lnTo>
                  <a:lnTo>
                    <a:pt x="50" y="325"/>
                  </a:lnTo>
                  <a:lnTo>
                    <a:pt x="50" y="323"/>
                  </a:lnTo>
                  <a:lnTo>
                    <a:pt x="52" y="323"/>
                  </a:lnTo>
                  <a:lnTo>
                    <a:pt x="54" y="323"/>
                  </a:lnTo>
                  <a:lnTo>
                    <a:pt x="52" y="321"/>
                  </a:lnTo>
                  <a:lnTo>
                    <a:pt x="52" y="319"/>
                  </a:lnTo>
                  <a:lnTo>
                    <a:pt x="52" y="317"/>
                  </a:lnTo>
                  <a:lnTo>
                    <a:pt x="50" y="315"/>
                  </a:lnTo>
                  <a:lnTo>
                    <a:pt x="52" y="315"/>
                  </a:lnTo>
                  <a:lnTo>
                    <a:pt x="54" y="315"/>
                  </a:lnTo>
                  <a:lnTo>
                    <a:pt x="56" y="313"/>
                  </a:lnTo>
                  <a:lnTo>
                    <a:pt x="56" y="311"/>
                  </a:lnTo>
                  <a:lnTo>
                    <a:pt x="56" y="307"/>
                  </a:lnTo>
                  <a:lnTo>
                    <a:pt x="54" y="303"/>
                  </a:lnTo>
                  <a:lnTo>
                    <a:pt x="52" y="300"/>
                  </a:lnTo>
                  <a:lnTo>
                    <a:pt x="52" y="298"/>
                  </a:lnTo>
                  <a:lnTo>
                    <a:pt x="52" y="296"/>
                  </a:lnTo>
                  <a:lnTo>
                    <a:pt x="52" y="294"/>
                  </a:lnTo>
                  <a:lnTo>
                    <a:pt x="54" y="294"/>
                  </a:lnTo>
                  <a:lnTo>
                    <a:pt x="56" y="296"/>
                  </a:lnTo>
                  <a:lnTo>
                    <a:pt x="58" y="294"/>
                  </a:lnTo>
                  <a:lnTo>
                    <a:pt x="58" y="292"/>
                  </a:lnTo>
                  <a:lnTo>
                    <a:pt x="60" y="292"/>
                  </a:lnTo>
                  <a:lnTo>
                    <a:pt x="60" y="290"/>
                  </a:lnTo>
                  <a:lnTo>
                    <a:pt x="60" y="286"/>
                  </a:lnTo>
                  <a:lnTo>
                    <a:pt x="62" y="286"/>
                  </a:lnTo>
                  <a:lnTo>
                    <a:pt x="63" y="284"/>
                  </a:lnTo>
                  <a:lnTo>
                    <a:pt x="65" y="284"/>
                  </a:lnTo>
                  <a:lnTo>
                    <a:pt x="69" y="284"/>
                  </a:lnTo>
                  <a:lnTo>
                    <a:pt x="71" y="284"/>
                  </a:lnTo>
                  <a:lnTo>
                    <a:pt x="71" y="282"/>
                  </a:lnTo>
                  <a:lnTo>
                    <a:pt x="69" y="282"/>
                  </a:lnTo>
                  <a:lnTo>
                    <a:pt x="71" y="280"/>
                  </a:lnTo>
                  <a:lnTo>
                    <a:pt x="73" y="280"/>
                  </a:lnTo>
                  <a:lnTo>
                    <a:pt x="75" y="280"/>
                  </a:lnTo>
                  <a:lnTo>
                    <a:pt x="75" y="278"/>
                  </a:lnTo>
                  <a:lnTo>
                    <a:pt x="77" y="278"/>
                  </a:lnTo>
                  <a:lnTo>
                    <a:pt x="79" y="278"/>
                  </a:lnTo>
                  <a:lnTo>
                    <a:pt x="77" y="277"/>
                  </a:lnTo>
                  <a:lnTo>
                    <a:pt x="79" y="275"/>
                  </a:lnTo>
                  <a:lnTo>
                    <a:pt x="81" y="275"/>
                  </a:lnTo>
                  <a:lnTo>
                    <a:pt x="83" y="275"/>
                  </a:lnTo>
                  <a:lnTo>
                    <a:pt x="83" y="273"/>
                  </a:lnTo>
                  <a:lnTo>
                    <a:pt x="83" y="271"/>
                  </a:lnTo>
                  <a:lnTo>
                    <a:pt x="81" y="271"/>
                  </a:lnTo>
                  <a:lnTo>
                    <a:pt x="79" y="271"/>
                  </a:lnTo>
                  <a:lnTo>
                    <a:pt x="77" y="269"/>
                  </a:lnTo>
                  <a:lnTo>
                    <a:pt x="77" y="267"/>
                  </a:lnTo>
                  <a:lnTo>
                    <a:pt x="81" y="265"/>
                  </a:lnTo>
                  <a:lnTo>
                    <a:pt x="81" y="263"/>
                  </a:lnTo>
                  <a:lnTo>
                    <a:pt x="79" y="261"/>
                  </a:lnTo>
                  <a:lnTo>
                    <a:pt x="79" y="259"/>
                  </a:lnTo>
                  <a:lnTo>
                    <a:pt x="77" y="257"/>
                  </a:lnTo>
                  <a:lnTo>
                    <a:pt x="81" y="255"/>
                  </a:lnTo>
                  <a:lnTo>
                    <a:pt x="83" y="254"/>
                  </a:lnTo>
                  <a:lnTo>
                    <a:pt x="85" y="254"/>
                  </a:lnTo>
                  <a:lnTo>
                    <a:pt x="87" y="255"/>
                  </a:lnTo>
                  <a:lnTo>
                    <a:pt x="87" y="254"/>
                  </a:lnTo>
                  <a:lnTo>
                    <a:pt x="88" y="252"/>
                  </a:lnTo>
                  <a:lnTo>
                    <a:pt x="90" y="252"/>
                  </a:lnTo>
                  <a:lnTo>
                    <a:pt x="90" y="250"/>
                  </a:lnTo>
                  <a:lnTo>
                    <a:pt x="92" y="248"/>
                  </a:lnTo>
                  <a:lnTo>
                    <a:pt x="94" y="248"/>
                  </a:lnTo>
                  <a:lnTo>
                    <a:pt x="96" y="246"/>
                  </a:lnTo>
                  <a:lnTo>
                    <a:pt x="96" y="248"/>
                  </a:lnTo>
                  <a:lnTo>
                    <a:pt x="98" y="248"/>
                  </a:lnTo>
                  <a:lnTo>
                    <a:pt x="100" y="248"/>
                  </a:lnTo>
                  <a:lnTo>
                    <a:pt x="102" y="250"/>
                  </a:lnTo>
                  <a:lnTo>
                    <a:pt x="102" y="252"/>
                  </a:lnTo>
                  <a:lnTo>
                    <a:pt x="104" y="252"/>
                  </a:lnTo>
                  <a:lnTo>
                    <a:pt x="106" y="254"/>
                  </a:lnTo>
                  <a:lnTo>
                    <a:pt x="108" y="254"/>
                  </a:lnTo>
                  <a:lnTo>
                    <a:pt x="110" y="254"/>
                  </a:lnTo>
                  <a:lnTo>
                    <a:pt x="110" y="252"/>
                  </a:lnTo>
                  <a:lnTo>
                    <a:pt x="111" y="254"/>
                  </a:lnTo>
                  <a:lnTo>
                    <a:pt x="113" y="255"/>
                  </a:lnTo>
                  <a:lnTo>
                    <a:pt x="115" y="255"/>
                  </a:lnTo>
                  <a:lnTo>
                    <a:pt x="115" y="254"/>
                  </a:lnTo>
                  <a:lnTo>
                    <a:pt x="117" y="254"/>
                  </a:lnTo>
                  <a:lnTo>
                    <a:pt x="119" y="254"/>
                  </a:lnTo>
                  <a:lnTo>
                    <a:pt x="119" y="255"/>
                  </a:lnTo>
                  <a:lnTo>
                    <a:pt x="119" y="257"/>
                  </a:lnTo>
                  <a:lnTo>
                    <a:pt x="121" y="259"/>
                  </a:lnTo>
                  <a:lnTo>
                    <a:pt x="121" y="257"/>
                  </a:lnTo>
                  <a:lnTo>
                    <a:pt x="123" y="257"/>
                  </a:lnTo>
                  <a:lnTo>
                    <a:pt x="123" y="259"/>
                  </a:lnTo>
                  <a:lnTo>
                    <a:pt x="125" y="261"/>
                  </a:lnTo>
                  <a:lnTo>
                    <a:pt x="123" y="261"/>
                  </a:lnTo>
                  <a:lnTo>
                    <a:pt x="121" y="261"/>
                  </a:lnTo>
                  <a:lnTo>
                    <a:pt x="123" y="263"/>
                  </a:lnTo>
                  <a:lnTo>
                    <a:pt x="123" y="265"/>
                  </a:lnTo>
                  <a:lnTo>
                    <a:pt x="125" y="267"/>
                  </a:lnTo>
                  <a:lnTo>
                    <a:pt x="125" y="269"/>
                  </a:lnTo>
                  <a:lnTo>
                    <a:pt x="127" y="271"/>
                  </a:lnTo>
                  <a:lnTo>
                    <a:pt x="129" y="273"/>
                  </a:lnTo>
                  <a:lnTo>
                    <a:pt x="129" y="275"/>
                  </a:lnTo>
                  <a:lnTo>
                    <a:pt x="131" y="277"/>
                  </a:lnTo>
                  <a:lnTo>
                    <a:pt x="133" y="273"/>
                  </a:lnTo>
                  <a:lnTo>
                    <a:pt x="133" y="271"/>
                  </a:lnTo>
                  <a:lnTo>
                    <a:pt x="133" y="269"/>
                  </a:lnTo>
                  <a:lnTo>
                    <a:pt x="135" y="265"/>
                  </a:lnTo>
                  <a:lnTo>
                    <a:pt x="135" y="263"/>
                  </a:lnTo>
                  <a:lnTo>
                    <a:pt x="133" y="261"/>
                  </a:lnTo>
                  <a:lnTo>
                    <a:pt x="133" y="259"/>
                  </a:lnTo>
                  <a:lnTo>
                    <a:pt x="135" y="259"/>
                  </a:lnTo>
                  <a:lnTo>
                    <a:pt x="135" y="257"/>
                  </a:lnTo>
                  <a:lnTo>
                    <a:pt x="136" y="255"/>
                  </a:lnTo>
                  <a:lnTo>
                    <a:pt x="138" y="255"/>
                  </a:lnTo>
                  <a:lnTo>
                    <a:pt x="138" y="254"/>
                  </a:lnTo>
                  <a:lnTo>
                    <a:pt x="138" y="252"/>
                  </a:lnTo>
                  <a:lnTo>
                    <a:pt x="140" y="252"/>
                  </a:lnTo>
                  <a:lnTo>
                    <a:pt x="142" y="252"/>
                  </a:lnTo>
                  <a:lnTo>
                    <a:pt x="142" y="250"/>
                  </a:lnTo>
                  <a:lnTo>
                    <a:pt x="144" y="248"/>
                  </a:lnTo>
                  <a:lnTo>
                    <a:pt x="142" y="248"/>
                  </a:lnTo>
                  <a:lnTo>
                    <a:pt x="142" y="246"/>
                  </a:lnTo>
                  <a:lnTo>
                    <a:pt x="142" y="244"/>
                  </a:lnTo>
                  <a:lnTo>
                    <a:pt x="144" y="242"/>
                  </a:lnTo>
                  <a:lnTo>
                    <a:pt x="144" y="240"/>
                  </a:lnTo>
                  <a:lnTo>
                    <a:pt x="144" y="238"/>
                  </a:lnTo>
                  <a:lnTo>
                    <a:pt x="146" y="240"/>
                  </a:lnTo>
                  <a:lnTo>
                    <a:pt x="148" y="240"/>
                  </a:lnTo>
                  <a:lnTo>
                    <a:pt x="148" y="238"/>
                  </a:lnTo>
                  <a:lnTo>
                    <a:pt x="148" y="236"/>
                  </a:lnTo>
                  <a:lnTo>
                    <a:pt x="150" y="234"/>
                  </a:lnTo>
                  <a:lnTo>
                    <a:pt x="150" y="232"/>
                  </a:lnTo>
                  <a:lnTo>
                    <a:pt x="152" y="230"/>
                  </a:lnTo>
                  <a:lnTo>
                    <a:pt x="154" y="229"/>
                  </a:lnTo>
                  <a:lnTo>
                    <a:pt x="156" y="227"/>
                  </a:lnTo>
                  <a:lnTo>
                    <a:pt x="158" y="225"/>
                  </a:lnTo>
                  <a:lnTo>
                    <a:pt x="159" y="221"/>
                  </a:lnTo>
                  <a:lnTo>
                    <a:pt x="161" y="221"/>
                  </a:lnTo>
                  <a:lnTo>
                    <a:pt x="163" y="221"/>
                  </a:lnTo>
                  <a:lnTo>
                    <a:pt x="163" y="223"/>
                  </a:lnTo>
                  <a:lnTo>
                    <a:pt x="165" y="221"/>
                  </a:lnTo>
                  <a:lnTo>
                    <a:pt x="167" y="221"/>
                  </a:lnTo>
                  <a:lnTo>
                    <a:pt x="169" y="219"/>
                  </a:lnTo>
                  <a:lnTo>
                    <a:pt x="171" y="217"/>
                  </a:lnTo>
                  <a:lnTo>
                    <a:pt x="171" y="219"/>
                  </a:lnTo>
                  <a:lnTo>
                    <a:pt x="173" y="219"/>
                  </a:lnTo>
                  <a:lnTo>
                    <a:pt x="173" y="217"/>
                  </a:lnTo>
                  <a:lnTo>
                    <a:pt x="175" y="217"/>
                  </a:lnTo>
                  <a:lnTo>
                    <a:pt x="177" y="219"/>
                  </a:lnTo>
                  <a:lnTo>
                    <a:pt x="179" y="219"/>
                  </a:lnTo>
                  <a:lnTo>
                    <a:pt x="179" y="217"/>
                  </a:lnTo>
                  <a:lnTo>
                    <a:pt x="181" y="217"/>
                  </a:lnTo>
                  <a:lnTo>
                    <a:pt x="183" y="217"/>
                  </a:lnTo>
                  <a:lnTo>
                    <a:pt x="184" y="217"/>
                  </a:lnTo>
                  <a:lnTo>
                    <a:pt x="186" y="217"/>
                  </a:lnTo>
                  <a:lnTo>
                    <a:pt x="188" y="219"/>
                  </a:lnTo>
                  <a:lnTo>
                    <a:pt x="192" y="219"/>
                  </a:lnTo>
                  <a:lnTo>
                    <a:pt x="194" y="219"/>
                  </a:lnTo>
                  <a:lnTo>
                    <a:pt x="196" y="219"/>
                  </a:lnTo>
                  <a:lnTo>
                    <a:pt x="198" y="219"/>
                  </a:lnTo>
                  <a:lnTo>
                    <a:pt x="200" y="217"/>
                  </a:lnTo>
                  <a:lnTo>
                    <a:pt x="202" y="217"/>
                  </a:lnTo>
                  <a:lnTo>
                    <a:pt x="204" y="215"/>
                  </a:lnTo>
                  <a:lnTo>
                    <a:pt x="204" y="213"/>
                  </a:lnTo>
                  <a:lnTo>
                    <a:pt x="204" y="211"/>
                  </a:lnTo>
                  <a:lnTo>
                    <a:pt x="206" y="209"/>
                  </a:lnTo>
                  <a:lnTo>
                    <a:pt x="206" y="207"/>
                  </a:lnTo>
                  <a:lnTo>
                    <a:pt x="208" y="204"/>
                  </a:lnTo>
                  <a:lnTo>
                    <a:pt x="208" y="202"/>
                  </a:lnTo>
                  <a:lnTo>
                    <a:pt x="206" y="200"/>
                  </a:lnTo>
                  <a:lnTo>
                    <a:pt x="206" y="198"/>
                  </a:lnTo>
                  <a:lnTo>
                    <a:pt x="206" y="196"/>
                  </a:lnTo>
                  <a:lnTo>
                    <a:pt x="204" y="194"/>
                  </a:lnTo>
                  <a:lnTo>
                    <a:pt x="202" y="192"/>
                  </a:lnTo>
                  <a:lnTo>
                    <a:pt x="202" y="190"/>
                  </a:lnTo>
                  <a:lnTo>
                    <a:pt x="202" y="186"/>
                  </a:lnTo>
                  <a:lnTo>
                    <a:pt x="202" y="182"/>
                  </a:lnTo>
                  <a:lnTo>
                    <a:pt x="202" y="181"/>
                  </a:lnTo>
                  <a:lnTo>
                    <a:pt x="202" y="177"/>
                  </a:lnTo>
                  <a:lnTo>
                    <a:pt x="202" y="175"/>
                  </a:lnTo>
                  <a:lnTo>
                    <a:pt x="200" y="173"/>
                  </a:lnTo>
                  <a:lnTo>
                    <a:pt x="200" y="171"/>
                  </a:lnTo>
                  <a:lnTo>
                    <a:pt x="202" y="169"/>
                  </a:lnTo>
                  <a:lnTo>
                    <a:pt x="204" y="167"/>
                  </a:lnTo>
                  <a:lnTo>
                    <a:pt x="204" y="165"/>
                  </a:lnTo>
                  <a:lnTo>
                    <a:pt x="202" y="165"/>
                  </a:lnTo>
                  <a:lnTo>
                    <a:pt x="202" y="161"/>
                  </a:lnTo>
                  <a:lnTo>
                    <a:pt x="202" y="158"/>
                  </a:lnTo>
                  <a:lnTo>
                    <a:pt x="202" y="154"/>
                  </a:lnTo>
                  <a:lnTo>
                    <a:pt x="204" y="152"/>
                  </a:lnTo>
                  <a:lnTo>
                    <a:pt x="202" y="152"/>
                  </a:lnTo>
                  <a:lnTo>
                    <a:pt x="202" y="150"/>
                  </a:lnTo>
                  <a:lnTo>
                    <a:pt x="202" y="148"/>
                  </a:lnTo>
                  <a:lnTo>
                    <a:pt x="202" y="146"/>
                  </a:lnTo>
                  <a:lnTo>
                    <a:pt x="204" y="142"/>
                  </a:lnTo>
                  <a:lnTo>
                    <a:pt x="206" y="142"/>
                  </a:lnTo>
                  <a:lnTo>
                    <a:pt x="206" y="138"/>
                  </a:lnTo>
                  <a:lnTo>
                    <a:pt x="206" y="136"/>
                  </a:lnTo>
                  <a:lnTo>
                    <a:pt x="208" y="131"/>
                  </a:lnTo>
                  <a:lnTo>
                    <a:pt x="206" y="131"/>
                  </a:lnTo>
                  <a:lnTo>
                    <a:pt x="206" y="129"/>
                  </a:lnTo>
                  <a:lnTo>
                    <a:pt x="206" y="127"/>
                  </a:lnTo>
                  <a:lnTo>
                    <a:pt x="206" y="125"/>
                  </a:lnTo>
                  <a:lnTo>
                    <a:pt x="208" y="125"/>
                  </a:lnTo>
                  <a:lnTo>
                    <a:pt x="208" y="121"/>
                  </a:lnTo>
                  <a:lnTo>
                    <a:pt x="211" y="115"/>
                  </a:lnTo>
                  <a:lnTo>
                    <a:pt x="211" y="113"/>
                  </a:lnTo>
                  <a:lnTo>
                    <a:pt x="213" y="111"/>
                  </a:lnTo>
                  <a:lnTo>
                    <a:pt x="213" y="113"/>
                  </a:lnTo>
                  <a:lnTo>
                    <a:pt x="215" y="115"/>
                  </a:lnTo>
                  <a:lnTo>
                    <a:pt x="217" y="113"/>
                  </a:lnTo>
                  <a:lnTo>
                    <a:pt x="219" y="113"/>
                  </a:lnTo>
                  <a:lnTo>
                    <a:pt x="221" y="113"/>
                  </a:lnTo>
                  <a:lnTo>
                    <a:pt x="219" y="115"/>
                  </a:lnTo>
                  <a:lnTo>
                    <a:pt x="221" y="115"/>
                  </a:lnTo>
                  <a:lnTo>
                    <a:pt x="223" y="115"/>
                  </a:lnTo>
                  <a:lnTo>
                    <a:pt x="225" y="119"/>
                  </a:lnTo>
                  <a:lnTo>
                    <a:pt x="225" y="121"/>
                  </a:lnTo>
                  <a:lnTo>
                    <a:pt x="227" y="121"/>
                  </a:lnTo>
                  <a:lnTo>
                    <a:pt x="229" y="121"/>
                  </a:lnTo>
                  <a:lnTo>
                    <a:pt x="231" y="123"/>
                  </a:lnTo>
                  <a:lnTo>
                    <a:pt x="232" y="125"/>
                  </a:lnTo>
                  <a:lnTo>
                    <a:pt x="234" y="125"/>
                  </a:lnTo>
                  <a:lnTo>
                    <a:pt x="236" y="125"/>
                  </a:lnTo>
                  <a:lnTo>
                    <a:pt x="238" y="125"/>
                  </a:lnTo>
                  <a:lnTo>
                    <a:pt x="240" y="125"/>
                  </a:lnTo>
                  <a:lnTo>
                    <a:pt x="242" y="125"/>
                  </a:lnTo>
                  <a:lnTo>
                    <a:pt x="244" y="125"/>
                  </a:lnTo>
                  <a:lnTo>
                    <a:pt x="244" y="127"/>
                  </a:lnTo>
                  <a:lnTo>
                    <a:pt x="246" y="125"/>
                  </a:lnTo>
                  <a:lnTo>
                    <a:pt x="248" y="127"/>
                  </a:lnTo>
                  <a:lnTo>
                    <a:pt x="250" y="121"/>
                  </a:lnTo>
                  <a:lnTo>
                    <a:pt x="252" y="117"/>
                  </a:lnTo>
                  <a:lnTo>
                    <a:pt x="254" y="117"/>
                  </a:lnTo>
                  <a:lnTo>
                    <a:pt x="254" y="115"/>
                  </a:lnTo>
                  <a:lnTo>
                    <a:pt x="256" y="113"/>
                  </a:lnTo>
                  <a:lnTo>
                    <a:pt x="254" y="108"/>
                  </a:lnTo>
                  <a:lnTo>
                    <a:pt x="254" y="104"/>
                  </a:lnTo>
                  <a:lnTo>
                    <a:pt x="254" y="102"/>
                  </a:lnTo>
                  <a:lnTo>
                    <a:pt x="256" y="100"/>
                  </a:lnTo>
                  <a:lnTo>
                    <a:pt x="256" y="98"/>
                  </a:lnTo>
                  <a:lnTo>
                    <a:pt x="257" y="98"/>
                  </a:lnTo>
                  <a:lnTo>
                    <a:pt x="259" y="98"/>
                  </a:lnTo>
                  <a:lnTo>
                    <a:pt x="261" y="98"/>
                  </a:lnTo>
                  <a:lnTo>
                    <a:pt x="265" y="98"/>
                  </a:lnTo>
                  <a:lnTo>
                    <a:pt x="269" y="98"/>
                  </a:lnTo>
                  <a:lnTo>
                    <a:pt x="273" y="98"/>
                  </a:lnTo>
                  <a:lnTo>
                    <a:pt x="275" y="98"/>
                  </a:lnTo>
                  <a:lnTo>
                    <a:pt x="275" y="100"/>
                  </a:lnTo>
                  <a:lnTo>
                    <a:pt x="280" y="100"/>
                  </a:lnTo>
                  <a:lnTo>
                    <a:pt x="284" y="100"/>
                  </a:lnTo>
                  <a:lnTo>
                    <a:pt x="286" y="98"/>
                  </a:lnTo>
                  <a:lnTo>
                    <a:pt x="288" y="98"/>
                  </a:lnTo>
                  <a:lnTo>
                    <a:pt x="290" y="96"/>
                  </a:lnTo>
                  <a:lnTo>
                    <a:pt x="294" y="94"/>
                  </a:lnTo>
                  <a:lnTo>
                    <a:pt x="296" y="94"/>
                  </a:lnTo>
                  <a:lnTo>
                    <a:pt x="300" y="92"/>
                  </a:lnTo>
                  <a:lnTo>
                    <a:pt x="307" y="92"/>
                  </a:lnTo>
                  <a:lnTo>
                    <a:pt x="311" y="90"/>
                  </a:lnTo>
                  <a:lnTo>
                    <a:pt x="313" y="90"/>
                  </a:lnTo>
                  <a:lnTo>
                    <a:pt x="315" y="90"/>
                  </a:lnTo>
                  <a:lnTo>
                    <a:pt x="319" y="86"/>
                  </a:lnTo>
                  <a:lnTo>
                    <a:pt x="323" y="83"/>
                  </a:lnTo>
                  <a:lnTo>
                    <a:pt x="325" y="81"/>
                  </a:lnTo>
                  <a:lnTo>
                    <a:pt x="328" y="77"/>
                  </a:lnTo>
                  <a:lnTo>
                    <a:pt x="332" y="75"/>
                  </a:lnTo>
                  <a:lnTo>
                    <a:pt x="336" y="73"/>
                  </a:lnTo>
                  <a:lnTo>
                    <a:pt x="338" y="73"/>
                  </a:lnTo>
                  <a:lnTo>
                    <a:pt x="340" y="69"/>
                  </a:lnTo>
                  <a:lnTo>
                    <a:pt x="344" y="67"/>
                  </a:lnTo>
                  <a:lnTo>
                    <a:pt x="348" y="63"/>
                  </a:lnTo>
                  <a:lnTo>
                    <a:pt x="352" y="60"/>
                  </a:lnTo>
                  <a:lnTo>
                    <a:pt x="350" y="58"/>
                  </a:lnTo>
                  <a:lnTo>
                    <a:pt x="350" y="56"/>
                  </a:lnTo>
                  <a:lnTo>
                    <a:pt x="350" y="52"/>
                  </a:lnTo>
                  <a:lnTo>
                    <a:pt x="350" y="48"/>
                  </a:lnTo>
                  <a:lnTo>
                    <a:pt x="348" y="42"/>
                  </a:lnTo>
                  <a:lnTo>
                    <a:pt x="348" y="35"/>
                  </a:lnTo>
                  <a:lnTo>
                    <a:pt x="350" y="27"/>
                  </a:lnTo>
                  <a:lnTo>
                    <a:pt x="350" y="25"/>
                  </a:lnTo>
                  <a:lnTo>
                    <a:pt x="352" y="23"/>
                  </a:lnTo>
                  <a:lnTo>
                    <a:pt x="353" y="19"/>
                  </a:lnTo>
                  <a:lnTo>
                    <a:pt x="355" y="15"/>
                  </a:lnTo>
                  <a:lnTo>
                    <a:pt x="357" y="14"/>
                  </a:lnTo>
                  <a:lnTo>
                    <a:pt x="357" y="10"/>
                  </a:lnTo>
                  <a:lnTo>
                    <a:pt x="357" y="6"/>
                  </a:lnTo>
                  <a:lnTo>
                    <a:pt x="359" y="6"/>
                  </a:lnTo>
                  <a:lnTo>
                    <a:pt x="361" y="10"/>
                  </a:lnTo>
                  <a:lnTo>
                    <a:pt x="361" y="12"/>
                  </a:lnTo>
                  <a:lnTo>
                    <a:pt x="363" y="14"/>
                  </a:lnTo>
                  <a:lnTo>
                    <a:pt x="371" y="14"/>
                  </a:lnTo>
                  <a:lnTo>
                    <a:pt x="373" y="14"/>
                  </a:lnTo>
                  <a:lnTo>
                    <a:pt x="376" y="14"/>
                  </a:lnTo>
                  <a:lnTo>
                    <a:pt x="382" y="12"/>
                  </a:lnTo>
                  <a:lnTo>
                    <a:pt x="380" y="23"/>
                  </a:lnTo>
                  <a:lnTo>
                    <a:pt x="380" y="27"/>
                  </a:lnTo>
                  <a:lnTo>
                    <a:pt x="380" y="42"/>
                  </a:lnTo>
                  <a:lnTo>
                    <a:pt x="380" y="48"/>
                  </a:lnTo>
                  <a:lnTo>
                    <a:pt x="388" y="63"/>
                  </a:lnTo>
                  <a:lnTo>
                    <a:pt x="388" y="65"/>
                  </a:lnTo>
                  <a:lnTo>
                    <a:pt x="401" y="81"/>
                  </a:lnTo>
                  <a:lnTo>
                    <a:pt x="403" y="83"/>
                  </a:lnTo>
                  <a:lnTo>
                    <a:pt x="409" y="90"/>
                  </a:lnTo>
                  <a:lnTo>
                    <a:pt x="413" y="92"/>
                  </a:lnTo>
                  <a:lnTo>
                    <a:pt x="415" y="96"/>
                  </a:lnTo>
                  <a:lnTo>
                    <a:pt x="419" y="100"/>
                  </a:lnTo>
                  <a:lnTo>
                    <a:pt x="421" y="100"/>
                  </a:lnTo>
                  <a:lnTo>
                    <a:pt x="419" y="108"/>
                  </a:lnTo>
                  <a:lnTo>
                    <a:pt x="398" y="113"/>
                  </a:lnTo>
                  <a:lnTo>
                    <a:pt x="400" y="117"/>
                  </a:lnTo>
                  <a:lnTo>
                    <a:pt x="405" y="129"/>
                  </a:lnTo>
                  <a:lnTo>
                    <a:pt x="407" y="138"/>
                  </a:lnTo>
                  <a:lnTo>
                    <a:pt x="407" y="148"/>
                  </a:lnTo>
                  <a:lnTo>
                    <a:pt x="407" y="154"/>
                  </a:lnTo>
                  <a:lnTo>
                    <a:pt x="413" y="154"/>
                  </a:lnTo>
                  <a:lnTo>
                    <a:pt x="413" y="156"/>
                  </a:lnTo>
                  <a:lnTo>
                    <a:pt x="417" y="161"/>
                  </a:lnTo>
                  <a:lnTo>
                    <a:pt x="401" y="169"/>
                  </a:lnTo>
                  <a:lnTo>
                    <a:pt x="398" y="171"/>
                  </a:lnTo>
                  <a:lnTo>
                    <a:pt x="386" y="171"/>
                  </a:lnTo>
                  <a:lnTo>
                    <a:pt x="380" y="169"/>
                  </a:lnTo>
                  <a:lnTo>
                    <a:pt x="378" y="171"/>
                  </a:lnTo>
                  <a:lnTo>
                    <a:pt x="378" y="173"/>
                  </a:lnTo>
                  <a:lnTo>
                    <a:pt x="363" y="175"/>
                  </a:lnTo>
                  <a:lnTo>
                    <a:pt x="363" y="177"/>
                  </a:lnTo>
                  <a:lnTo>
                    <a:pt x="361" y="182"/>
                  </a:lnTo>
                  <a:lnTo>
                    <a:pt x="363" y="184"/>
                  </a:lnTo>
                  <a:lnTo>
                    <a:pt x="363" y="188"/>
                  </a:lnTo>
                  <a:lnTo>
                    <a:pt x="365" y="192"/>
                  </a:lnTo>
                  <a:lnTo>
                    <a:pt x="367" y="194"/>
                  </a:lnTo>
                  <a:lnTo>
                    <a:pt x="369" y="194"/>
                  </a:lnTo>
                  <a:lnTo>
                    <a:pt x="369" y="200"/>
                  </a:lnTo>
                  <a:lnTo>
                    <a:pt x="369" y="202"/>
                  </a:lnTo>
                  <a:lnTo>
                    <a:pt x="371" y="209"/>
                  </a:lnTo>
                  <a:lnTo>
                    <a:pt x="376" y="211"/>
                  </a:lnTo>
                  <a:lnTo>
                    <a:pt x="384" y="213"/>
                  </a:lnTo>
                  <a:lnTo>
                    <a:pt x="392" y="213"/>
                  </a:lnTo>
                  <a:lnTo>
                    <a:pt x="390" y="217"/>
                  </a:lnTo>
                  <a:lnTo>
                    <a:pt x="386" y="229"/>
                  </a:lnTo>
                  <a:lnTo>
                    <a:pt x="386" y="230"/>
                  </a:lnTo>
                  <a:lnTo>
                    <a:pt x="388" y="230"/>
                  </a:lnTo>
                  <a:lnTo>
                    <a:pt x="388" y="232"/>
                  </a:lnTo>
                  <a:lnTo>
                    <a:pt x="392" y="236"/>
                  </a:lnTo>
                  <a:lnTo>
                    <a:pt x="394" y="238"/>
                  </a:lnTo>
                  <a:lnTo>
                    <a:pt x="398" y="246"/>
                  </a:lnTo>
                  <a:lnTo>
                    <a:pt x="401" y="250"/>
                  </a:lnTo>
                  <a:lnTo>
                    <a:pt x="401" y="252"/>
                  </a:lnTo>
                  <a:lnTo>
                    <a:pt x="403" y="257"/>
                  </a:lnTo>
                  <a:lnTo>
                    <a:pt x="403" y="259"/>
                  </a:lnTo>
                  <a:lnTo>
                    <a:pt x="403" y="263"/>
                  </a:lnTo>
                  <a:lnTo>
                    <a:pt x="403" y="265"/>
                  </a:lnTo>
                  <a:lnTo>
                    <a:pt x="375" y="255"/>
                  </a:lnTo>
                  <a:lnTo>
                    <a:pt x="367" y="254"/>
                  </a:lnTo>
                  <a:lnTo>
                    <a:pt x="353" y="248"/>
                  </a:lnTo>
                  <a:lnTo>
                    <a:pt x="348" y="254"/>
                  </a:lnTo>
                  <a:lnTo>
                    <a:pt x="336" y="263"/>
                  </a:lnTo>
                  <a:lnTo>
                    <a:pt x="325" y="273"/>
                  </a:lnTo>
                  <a:lnTo>
                    <a:pt x="328" y="275"/>
                  </a:lnTo>
                  <a:lnTo>
                    <a:pt x="332" y="277"/>
                  </a:lnTo>
                  <a:lnTo>
                    <a:pt x="334" y="277"/>
                  </a:lnTo>
                  <a:lnTo>
                    <a:pt x="359" y="290"/>
                  </a:lnTo>
                  <a:lnTo>
                    <a:pt x="361" y="292"/>
                  </a:lnTo>
                  <a:lnTo>
                    <a:pt x="403" y="303"/>
                  </a:lnTo>
                  <a:lnTo>
                    <a:pt x="403" y="305"/>
                  </a:lnTo>
                  <a:lnTo>
                    <a:pt x="411" y="311"/>
                  </a:lnTo>
                  <a:lnTo>
                    <a:pt x="417" y="319"/>
                  </a:lnTo>
                  <a:lnTo>
                    <a:pt x="411" y="323"/>
                  </a:lnTo>
                  <a:lnTo>
                    <a:pt x="407" y="326"/>
                  </a:lnTo>
                  <a:lnTo>
                    <a:pt x="403" y="326"/>
                  </a:lnTo>
                  <a:lnTo>
                    <a:pt x="400" y="328"/>
                  </a:lnTo>
                  <a:lnTo>
                    <a:pt x="398" y="334"/>
                  </a:lnTo>
                  <a:lnTo>
                    <a:pt x="398" y="340"/>
                  </a:lnTo>
                  <a:lnTo>
                    <a:pt x="403" y="344"/>
                  </a:lnTo>
                  <a:lnTo>
                    <a:pt x="403" y="346"/>
                  </a:lnTo>
                  <a:lnTo>
                    <a:pt x="407" y="351"/>
                  </a:lnTo>
                  <a:lnTo>
                    <a:pt x="409" y="353"/>
                  </a:lnTo>
                  <a:lnTo>
                    <a:pt x="413" y="355"/>
                  </a:lnTo>
                  <a:lnTo>
                    <a:pt x="415" y="355"/>
                  </a:lnTo>
                  <a:lnTo>
                    <a:pt x="415" y="359"/>
                  </a:lnTo>
                  <a:lnTo>
                    <a:pt x="413" y="359"/>
                  </a:lnTo>
                  <a:lnTo>
                    <a:pt x="409" y="361"/>
                  </a:lnTo>
                  <a:lnTo>
                    <a:pt x="407" y="361"/>
                  </a:lnTo>
                  <a:lnTo>
                    <a:pt x="405" y="361"/>
                  </a:lnTo>
                  <a:lnTo>
                    <a:pt x="405" y="365"/>
                  </a:lnTo>
                  <a:lnTo>
                    <a:pt x="405" y="371"/>
                  </a:lnTo>
                  <a:lnTo>
                    <a:pt x="407" y="380"/>
                  </a:lnTo>
                  <a:lnTo>
                    <a:pt x="413" y="384"/>
                  </a:lnTo>
                  <a:lnTo>
                    <a:pt x="417" y="388"/>
                  </a:lnTo>
                  <a:lnTo>
                    <a:pt x="417" y="392"/>
                  </a:lnTo>
                  <a:lnTo>
                    <a:pt x="417" y="396"/>
                  </a:lnTo>
                  <a:lnTo>
                    <a:pt x="417" y="397"/>
                  </a:lnTo>
                  <a:lnTo>
                    <a:pt x="413" y="405"/>
                  </a:lnTo>
                  <a:lnTo>
                    <a:pt x="413" y="413"/>
                  </a:lnTo>
                  <a:lnTo>
                    <a:pt x="409" y="419"/>
                  </a:lnTo>
                  <a:lnTo>
                    <a:pt x="403" y="424"/>
                  </a:lnTo>
                  <a:lnTo>
                    <a:pt x="405" y="428"/>
                  </a:lnTo>
                  <a:lnTo>
                    <a:pt x="409" y="426"/>
                  </a:lnTo>
                  <a:lnTo>
                    <a:pt x="419" y="419"/>
                  </a:lnTo>
                  <a:lnTo>
                    <a:pt x="423" y="426"/>
                  </a:lnTo>
                  <a:lnTo>
                    <a:pt x="423" y="428"/>
                  </a:lnTo>
                  <a:lnTo>
                    <a:pt x="430" y="426"/>
                  </a:lnTo>
                  <a:lnTo>
                    <a:pt x="434" y="434"/>
                  </a:lnTo>
                  <a:lnTo>
                    <a:pt x="438" y="434"/>
                  </a:lnTo>
                  <a:lnTo>
                    <a:pt x="453" y="426"/>
                  </a:lnTo>
                  <a:lnTo>
                    <a:pt x="453" y="424"/>
                  </a:lnTo>
                  <a:lnTo>
                    <a:pt x="455" y="422"/>
                  </a:lnTo>
                  <a:lnTo>
                    <a:pt x="459" y="422"/>
                  </a:lnTo>
                  <a:lnTo>
                    <a:pt x="469" y="432"/>
                  </a:lnTo>
                  <a:lnTo>
                    <a:pt x="474" y="426"/>
                  </a:lnTo>
                  <a:lnTo>
                    <a:pt x="476" y="424"/>
                  </a:lnTo>
                  <a:lnTo>
                    <a:pt x="480" y="422"/>
                  </a:lnTo>
                  <a:lnTo>
                    <a:pt x="486" y="424"/>
                  </a:lnTo>
                  <a:lnTo>
                    <a:pt x="499" y="424"/>
                  </a:lnTo>
                  <a:lnTo>
                    <a:pt x="501" y="424"/>
                  </a:lnTo>
                  <a:lnTo>
                    <a:pt x="501" y="426"/>
                  </a:lnTo>
                  <a:lnTo>
                    <a:pt x="505" y="430"/>
                  </a:lnTo>
                  <a:lnTo>
                    <a:pt x="507" y="428"/>
                  </a:lnTo>
                  <a:lnTo>
                    <a:pt x="511" y="426"/>
                  </a:lnTo>
                  <a:lnTo>
                    <a:pt x="511" y="424"/>
                  </a:lnTo>
                  <a:lnTo>
                    <a:pt x="511" y="421"/>
                  </a:lnTo>
                  <a:lnTo>
                    <a:pt x="515" y="421"/>
                  </a:lnTo>
                  <a:lnTo>
                    <a:pt x="515" y="419"/>
                  </a:lnTo>
                  <a:lnTo>
                    <a:pt x="515" y="417"/>
                  </a:lnTo>
                  <a:lnTo>
                    <a:pt x="517" y="415"/>
                  </a:lnTo>
                  <a:lnTo>
                    <a:pt x="517" y="413"/>
                  </a:lnTo>
                  <a:lnTo>
                    <a:pt x="517" y="411"/>
                  </a:lnTo>
                  <a:lnTo>
                    <a:pt x="519" y="411"/>
                  </a:lnTo>
                  <a:lnTo>
                    <a:pt x="522" y="411"/>
                  </a:lnTo>
                  <a:lnTo>
                    <a:pt x="521" y="407"/>
                  </a:lnTo>
                  <a:lnTo>
                    <a:pt x="522" y="405"/>
                  </a:lnTo>
                  <a:lnTo>
                    <a:pt x="532" y="397"/>
                  </a:lnTo>
                  <a:lnTo>
                    <a:pt x="532" y="396"/>
                  </a:lnTo>
                  <a:lnTo>
                    <a:pt x="524" y="394"/>
                  </a:lnTo>
                  <a:lnTo>
                    <a:pt x="522" y="392"/>
                  </a:lnTo>
                  <a:lnTo>
                    <a:pt x="522" y="384"/>
                  </a:lnTo>
                  <a:lnTo>
                    <a:pt x="524" y="382"/>
                  </a:lnTo>
                  <a:lnTo>
                    <a:pt x="526" y="382"/>
                  </a:lnTo>
                  <a:lnTo>
                    <a:pt x="528" y="376"/>
                  </a:lnTo>
                  <a:lnTo>
                    <a:pt x="528" y="374"/>
                  </a:lnTo>
                  <a:lnTo>
                    <a:pt x="528" y="373"/>
                  </a:lnTo>
                  <a:lnTo>
                    <a:pt x="524" y="374"/>
                  </a:lnTo>
                  <a:lnTo>
                    <a:pt x="517" y="374"/>
                  </a:lnTo>
                  <a:lnTo>
                    <a:pt x="515" y="374"/>
                  </a:lnTo>
                  <a:lnTo>
                    <a:pt x="515" y="373"/>
                  </a:lnTo>
                  <a:lnTo>
                    <a:pt x="519" y="373"/>
                  </a:lnTo>
                  <a:lnTo>
                    <a:pt x="522" y="371"/>
                  </a:lnTo>
                  <a:lnTo>
                    <a:pt x="521" y="369"/>
                  </a:lnTo>
                  <a:lnTo>
                    <a:pt x="513" y="367"/>
                  </a:lnTo>
                  <a:lnTo>
                    <a:pt x="509" y="369"/>
                  </a:lnTo>
                  <a:lnTo>
                    <a:pt x="509" y="371"/>
                  </a:lnTo>
                  <a:lnTo>
                    <a:pt x="509" y="374"/>
                  </a:lnTo>
                  <a:lnTo>
                    <a:pt x="507" y="378"/>
                  </a:lnTo>
                  <a:lnTo>
                    <a:pt x="503" y="380"/>
                  </a:lnTo>
                  <a:lnTo>
                    <a:pt x="501" y="378"/>
                  </a:lnTo>
                  <a:lnTo>
                    <a:pt x="501" y="376"/>
                  </a:lnTo>
                  <a:lnTo>
                    <a:pt x="501" y="373"/>
                  </a:lnTo>
                  <a:lnTo>
                    <a:pt x="503" y="371"/>
                  </a:lnTo>
                  <a:lnTo>
                    <a:pt x="503" y="367"/>
                  </a:lnTo>
                  <a:lnTo>
                    <a:pt x="499" y="365"/>
                  </a:lnTo>
                  <a:lnTo>
                    <a:pt x="497" y="365"/>
                  </a:lnTo>
                  <a:lnTo>
                    <a:pt x="497" y="359"/>
                  </a:lnTo>
                  <a:lnTo>
                    <a:pt x="501" y="355"/>
                  </a:lnTo>
                  <a:lnTo>
                    <a:pt x="505" y="353"/>
                  </a:lnTo>
                  <a:lnTo>
                    <a:pt x="507" y="351"/>
                  </a:lnTo>
                  <a:lnTo>
                    <a:pt x="507" y="349"/>
                  </a:lnTo>
                  <a:lnTo>
                    <a:pt x="507" y="348"/>
                  </a:lnTo>
                  <a:lnTo>
                    <a:pt x="509" y="344"/>
                  </a:lnTo>
                  <a:lnTo>
                    <a:pt x="511" y="340"/>
                  </a:lnTo>
                  <a:lnTo>
                    <a:pt x="513" y="338"/>
                  </a:lnTo>
                  <a:lnTo>
                    <a:pt x="513" y="336"/>
                  </a:lnTo>
                  <a:lnTo>
                    <a:pt x="515" y="334"/>
                  </a:lnTo>
                  <a:lnTo>
                    <a:pt x="517" y="336"/>
                  </a:lnTo>
                  <a:lnTo>
                    <a:pt x="519" y="336"/>
                  </a:lnTo>
                  <a:lnTo>
                    <a:pt x="519" y="334"/>
                  </a:lnTo>
                  <a:lnTo>
                    <a:pt x="517" y="332"/>
                  </a:lnTo>
                  <a:lnTo>
                    <a:pt x="515" y="330"/>
                  </a:lnTo>
                  <a:lnTo>
                    <a:pt x="513" y="330"/>
                  </a:lnTo>
                  <a:lnTo>
                    <a:pt x="509" y="328"/>
                  </a:lnTo>
                  <a:lnTo>
                    <a:pt x="509" y="326"/>
                  </a:lnTo>
                  <a:lnTo>
                    <a:pt x="505" y="323"/>
                  </a:lnTo>
                  <a:lnTo>
                    <a:pt x="501" y="321"/>
                  </a:lnTo>
                  <a:lnTo>
                    <a:pt x="501" y="319"/>
                  </a:lnTo>
                  <a:lnTo>
                    <a:pt x="501" y="315"/>
                  </a:lnTo>
                  <a:lnTo>
                    <a:pt x="497" y="315"/>
                  </a:lnTo>
                  <a:lnTo>
                    <a:pt x="497" y="313"/>
                  </a:lnTo>
                  <a:lnTo>
                    <a:pt x="499" y="311"/>
                  </a:lnTo>
                  <a:lnTo>
                    <a:pt x="501" y="311"/>
                  </a:lnTo>
                  <a:lnTo>
                    <a:pt x="503" y="311"/>
                  </a:lnTo>
                  <a:lnTo>
                    <a:pt x="505" y="313"/>
                  </a:lnTo>
                  <a:lnTo>
                    <a:pt x="507" y="313"/>
                  </a:lnTo>
                  <a:lnTo>
                    <a:pt x="509" y="311"/>
                  </a:lnTo>
                  <a:lnTo>
                    <a:pt x="509" y="309"/>
                  </a:lnTo>
                  <a:lnTo>
                    <a:pt x="509" y="307"/>
                  </a:lnTo>
                  <a:lnTo>
                    <a:pt x="511" y="307"/>
                  </a:lnTo>
                  <a:lnTo>
                    <a:pt x="517" y="307"/>
                  </a:lnTo>
                  <a:lnTo>
                    <a:pt x="522" y="305"/>
                  </a:lnTo>
                  <a:lnTo>
                    <a:pt x="524" y="305"/>
                  </a:lnTo>
                  <a:lnTo>
                    <a:pt x="528" y="303"/>
                  </a:lnTo>
                  <a:lnTo>
                    <a:pt x="530" y="303"/>
                  </a:lnTo>
                  <a:lnTo>
                    <a:pt x="534" y="303"/>
                  </a:lnTo>
                  <a:lnTo>
                    <a:pt x="538" y="301"/>
                  </a:lnTo>
                  <a:lnTo>
                    <a:pt x="544" y="301"/>
                  </a:lnTo>
                  <a:lnTo>
                    <a:pt x="545" y="300"/>
                  </a:lnTo>
                  <a:lnTo>
                    <a:pt x="555" y="298"/>
                  </a:lnTo>
                  <a:lnTo>
                    <a:pt x="555" y="296"/>
                  </a:lnTo>
                  <a:lnTo>
                    <a:pt x="557" y="294"/>
                  </a:lnTo>
                  <a:lnTo>
                    <a:pt x="557" y="288"/>
                  </a:lnTo>
                  <a:lnTo>
                    <a:pt x="559" y="282"/>
                  </a:lnTo>
                  <a:lnTo>
                    <a:pt x="561" y="278"/>
                  </a:lnTo>
                  <a:lnTo>
                    <a:pt x="563" y="275"/>
                  </a:lnTo>
                  <a:lnTo>
                    <a:pt x="563" y="261"/>
                  </a:lnTo>
                  <a:lnTo>
                    <a:pt x="561" y="259"/>
                  </a:lnTo>
                  <a:lnTo>
                    <a:pt x="563" y="259"/>
                  </a:lnTo>
                  <a:lnTo>
                    <a:pt x="567" y="257"/>
                  </a:lnTo>
                  <a:lnTo>
                    <a:pt x="563" y="250"/>
                  </a:lnTo>
                  <a:lnTo>
                    <a:pt x="561" y="248"/>
                  </a:lnTo>
                  <a:lnTo>
                    <a:pt x="559" y="244"/>
                  </a:lnTo>
                  <a:lnTo>
                    <a:pt x="557" y="242"/>
                  </a:lnTo>
                  <a:lnTo>
                    <a:pt x="557" y="240"/>
                  </a:lnTo>
                  <a:lnTo>
                    <a:pt x="561" y="240"/>
                  </a:lnTo>
                  <a:lnTo>
                    <a:pt x="563" y="244"/>
                  </a:lnTo>
                  <a:lnTo>
                    <a:pt x="565" y="236"/>
                  </a:lnTo>
                  <a:lnTo>
                    <a:pt x="567" y="230"/>
                  </a:lnTo>
                  <a:lnTo>
                    <a:pt x="567" y="229"/>
                  </a:lnTo>
                  <a:lnTo>
                    <a:pt x="567" y="227"/>
                  </a:lnTo>
                  <a:lnTo>
                    <a:pt x="570" y="227"/>
                  </a:lnTo>
                  <a:lnTo>
                    <a:pt x="572" y="227"/>
                  </a:lnTo>
                  <a:lnTo>
                    <a:pt x="574" y="223"/>
                  </a:lnTo>
                  <a:lnTo>
                    <a:pt x="572" y="221"/>
                  </a:lnTo>
                  <a:lnTo>
                    <a:pt x="567" y="219"/>
                  </a:lnTo>
                  <a:lnTo>
                    <a:pt x="567" y="217"/>
                  </a:lnTo>
                  <a:lnTo>
                    <a:pt x="567" y="215"/>
                  </a:lnTo>
                  <a:lnTo>
                    <a:pt x="570" y="207"/>
                  </a:lnTo>
                  <a:lnTo>
                    <a:pt x="570" y="209"/>
                  </a:lnTo>
                  <a:lnTo>
                    <a:pt x="572" y="213"/>
                  </a:lnTo>
                  <a:lnTo>
                    <a:pt x="574" y="215"/>
                  </a:lnTo>
                  <a:lnTo>
                    <a:pt x="576" y="215"/>
                  </a:lnTo>
                  <a:lnTo>
                    <a:pt x="578" y="215"/>
                  </a:lnTo>
                  <a:lnTo>
                    <a:pt x="580" y="211"/>
                  </a:lnTo>
                  <a:lnTo>
                    <a:pt x="582" y="213"/>
                  </a:lnTo>
                  <a:lnTo>
                    <a:pt x="584" y="213"/>
                  </a:lnTo>
                  <a:lnTo>
                    <a:pt x="588" y="202"/>
                  </a:lnTo>
                  <a:lnTo>
                    <a:pt x="590" y="200"/>
                  </a:lnTo>
                  <a:lnTo>
                    <a:pt x="593" y="196"/>
                  </a:lnTo>
                  <a:lnTo>
                    <a:pt x="595" y="196"/>
                  </a:lnTo>
                  <a:lnTo>
                    <a:pt x="595" y="200"/>
                  </a:lnTo>
                  <a:lnTo>
                    <a:pt x="597" y="202"/>
                  </a:lnTo>
                  <a:lnTo>
                    <a:pt x="599" y="202"/>
                  </a:lnTo>
                  <a:lnTo>
                    <a:pt x="603" y="198"/>
                  </a:lnTo>
                  <a:lnTo>
                    <a:pt x="605" y="198"/>
                  </a:lnTo>
                  <a:lnTo>
                    <a:pt x="607" y="196"/>
                  </a:lnTo>
                  <a:lnTo>
                    <a:pt x="618" y="196"/>
                  </a:lnTo>
                  <a:lnTo>
                    <a:pt x="620" y="192"/>
                  </a:lnTo>
                  <a:lnTo>
                    <a:pt x="620" y="190"/>
                  </a:lnTo>
                  <a:lnTo>
                    <a:pt x="626" y="190"/>
                  </a:lnTo>
                  <a:lnTo>
                    <a:pt x="626" y="186"/>
                  </a:lnTo>
                  <a:lnTo>
                    <a:pt x="626" y="184"/>
                  </a:lnTo>
                  <a:lnTo>
                    <a:pt x="626" y="182"/>
                  </a:lnTo>
                  <a:lnTo>
                    <a:pt x="626" y="181"/>
                  </a:lnTo>
                  <a:lnTo>
                    <a:pt x="628" y="177"/>
                  </a:lnTo>
                  <a:lnTo>
                    <a:pt x="630" y="175"/>
                  </a:lnTo>
                  <a:lnTo>
                    <a:pt x="634" y="171"/>
                  </a:lnTo>
                  <a:lnTo>
                    <a:pt x="634" y="169"/>
                  </a:lnTo>
                  <a:lnTo>
                    <a:pt x="636" y="169"/>
                  </a:lnTo>
                  <a:lnTo>
                    <a:pt x="638" y="165"/>
                  </a:lnTo>
                  <a:lnTo>
                    <a:pt x="636" y="163"/>
                  </a:lnTo>
                  <a:lnTo>
                    <a:pt x="636" y="159"/>
                  </a:lnTo>
                  <a:lnTo>
                    <a:pt x="636" y="158"/>
                  </a:lnTo>
                  <a:lnTo>
                    <a:pt x="638" y="156"/>
                  </a:lnTo>
                  <a:lnTo>
                    <a:pt x="640" y="154"/>
                  </a:lnTo>
                  <a:lnTo>
                    <a:pt x="643" y="140"/>
                  </a:lnTo>
                  <a:lnTo>
                    <a:pt x="645" y="138"/>
                  </a:lnTo>
                  <a:lnTo>
                    <a:pt x="647" y="134"/>
                  </a:lnTo>
                  <a:lnTo>
                    <a:pt x="649" y="134"/>
                  </a:lnTo>
                  <a:lnTo>
                    <a:pt x="651" y="131"/>
                  </a:lnTo>
                  <a:lnTo>
                    <a:pt x="659" y="123"/>
                  </a:lnTo>
                  <a:lnTo>
                    <a:pt x="661" y="117"/>
                  </a:lnTo>
                  <a:lnTo>
                    <a:pt x="663" y="110"/>
                  </a:lnTo>
                  <a:lnTo>
                    <a:pt x="665" y="108"/>
                  </a:lnTo>
                  <a:lnTo>
                    <a:pt x="665" y="106"/>
                  </a:lnTo>
                  <a:lnTo>
                    <a:pt x="665" y="104"/>
                  </a:lnTo>
                  <a:lnTo>
                    <a:pt x="666" y="104"/>
                  </a:lnTo>
                  <a:lnTo>
                    <a:pt x="666" y="106"/>
                  </a:lnTo>
                  <a:lnTo>
                    <a:pt x="668" y="106"/>
                  </a:lnTo>
                  <a:lnTo>
                    <a:pt x="670" y="106"/>
                  </a:lnTo>
                  <a:lnTo>
                    <a:pt x="670" y="104"/>
                  </a:lnTo>
                  <a:lnTo>
                    <a:pt x="672" y="104"/>
                  </a:lnTo>
                  <a:lnTo>
                    <a:pt x="676" y="98"/>
                  </a:lnTo>
                  <a:lnTo>
                    <a:pt x="680" y="92"/>
                  </a:lnTo>
                  <a:lnTo>
                    <a:pt x="678" y="92"/>
                  </a:lnTo>
                  <a:lnTo>
                    <a:pt x="680" y="90"/>
                  </a:lnTo>
                  <a:lnTo>
                    <a:pt x="682" y="85"/>
                  </a:lnTo>
                  <a:lnTo>
                    <a:pt x="682" y="81"/>
                  </a:lnTo>
                  <a:lnTo>
                    <a:pt x="682" y="73"/>
                  </a:lnTo>
                  <a:lnTo>
                    <a:pt x="680" y="67"/>
                  </a:lnTo>
                  <a:lnTo>
                    <a:pt x="682" y="67"/>
                  </a:lnTo>
                  <a:lnTo>
                    <a:pt x="682" y="65"/>
                  </a:lnTo>
                  <a:lnTo>
                    <a:pt x="688" y="60"/>
                  </a:lnTo>
                  <a:lnTo>
                    <a:pt x="688" y="58"/>
                  </a:lnTo>
                  <a:lnTo>
                    <a:pt x="688" y="56"/>
                  </a:lnTo>
                  <a:lnTo>
                    <a:pt x="691" y="44"/>
                  </a:lnTo>
                  <a:lnTo>
                    <a:pt x="697" y="40"/>
                  </a:lnTo>
                  <a:lnTo>
                    <a:pt x="697" y="38"/>
                  </a:lnTo>
                  <a:lnTo>
                    <a:pt x="699" y="37"/>
                  </a:lnTo>
                  <a:lnTo>
                    <a:pt x="697" y="35"/>
                  </a:lnTo>
                  <a:lnTo>
                    <a:pt x="697" y="33"/>
                  </a:lnTo>
                  <a:lnTo>
                    <a:pt x="699" y="31"/>
                  </a:lnTo>
                  <a:lnTo>
                    <a:pt x="701" y="29"/>
                  </a:lnTo>
                  <a:lnTo>
                    <a:pt x="705" y="27"/>
                  </a:lnTo>
                  <a:lnTo>
                    <a:pt x="705" y="25"/>
                  </a:lnTo>
                  <a:lnTo>
                    <a:pt x="705" y="23"/>
                  </a:lnTo>
                  <a:lnTo>
                    <a:pt x="703" y="14"/>
                  </a:lnTo>
                  <a:lnTo>
                    <a:pt x="701" y="12"/>
                  </a:lnTo>
                  <a:lnTo>
                    <a:pt x="711" y="0"/>
                  </a:lnTo>
                  <a:lnTo>
                    <a:pt x="716" y="4"/>
                  </a:lnTo>
                  <a:lnTo>
                    <a:pt x="718" y="6"/>
                  </a:lnTo>
                  <a:lnTo>
                    <a:pt x="720" y="6"/>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4B54EAF5-B1B7-7C0D-907C-851D73EC2632}"/>
                </a:ext>
              </a:extLst>
            </p:cNvPr>
            <p:cNvSpPr>
              <a:spLocks noEditPoints="1"/>
            </p:cNvSpPr>
            <p:nvPr/>
          </p:nvSpPr>
          <p:spPr bwMode="auto">
            <a:xfrm>
              <a:off x="3087" y="2818"/>
              <a:ext cx="847" cy="789"/>
            </a:xfrm>
            <a:custGeom>
              <a:avLst/>
              <a:gdLst>
                <a:gd name="T0" fmla="*/ 732 w 847"/>
                <a:gd name="T1" fmla="*/ 774 h 789"/>
                <a:gd name="T2" fmla="*/ 281 w 847"/>
                <a:gd name="T3" fmla="*/ 647 h 789"/>
                <a:gd name="T4" fmla="*/ 471 w 847"/>
                <a:gd name="T5" fmla="*/ 4 h 789"/>
                <a:gd name="T6" fmla="*/ 586 w 847"/>
                <a:gd name="T7" fmla="*/ 39 h 789"/>
                <a:gd name="T8" fmla="*/ 732 w 847"/>
                <a:gd name="T9" fmla="*/ 48 h 789"/>
                <a:gd name="T10" fmla="*/ 834 w 847"/>
                <a:gd name="T11" fmla="*/ 60 h 789"/>
                <a:gd name="T12" fmla="*/ 818 w 847"/>
                <a:gd name="T13" fmla="*/ 108 h 789"/>
                <a:gd name="T14" fmla="*/ 815 w 847"/>
                <a:gd name="T15" fmla="*/ 139 h 789"/>
                <a:gd name="T16" fmla="*/ 841 w 847"/>
                <a:gd name="T17" fmla="*/ 160 h 789"/>
                <a:gd name="T18" fmla="*/ 832 w 847"/>
                <a:gd name="T19" fmla="*/ 202 h 789"/>
                <a:gd name="T20" fmla="*/ 818 w 847"/>
                <a:gd name="T21" fmla="*/ 194 h 789"/>
                <a:gd name="T22" fmla="*/ 788 w 847"/>
                <a:gd name="T23" fmla="*/ 227 h 789"/>
                <a:gd name="T24" fmla="*/ 786 w 847"/>
                <a:gd name="T25" fmla="*/ 273 h 789"/>
                <a:gd name="T26" fmla="*/ 765 w 847"/>
                <a:gd name="T27" fmla="*/ 321 h 789"/>
                <a:gd name="T28" fmla="*/ 730 w 847"/>
                <a:gd name="T29" fmla="*/ 331 h 789"/>
                <a:gd name="T30" fmla="*/ 730 w 847"/>
                <a:gd name="T31" fmla="*/ 386 h 789"/>
                <a:gd name="T32" fmla="*/ 747 w 847"/>
                <a:gd name="T33" fmla="*/ 430 h 789"/>
                <a:gd name="T34" fmla="*/ 709 w 847"/>
                <a:gd name="T35" fmla="*/ 442 h 789"/>
                <a:gd name="T36" fmla="*/ 707 w 847"/>
                <a:gd name="T37" fmla="*/ 494 h 789"/>
                <a:gd name="T38" fmla="*/ 726 w 847"/>
                <a:gd name="T39" fmla="*/ 540 h 789"/>
                <a:gd name="T40" fmla="*/ 726 w 847"/>
                <a:gd name="T41" fmla="*/ 592 h 789"/>
                <a:gd name="T42" fmla="*/ 726 w 847"/>
                <a:gd name="T43" fmla="*/ 642 h 789"/>
                <a:gd name="T44" fmla="*/ 726 w 847"/>
                <a:gd name="T45" fmla="*/ 690 h 789"/>
                <a:gd name="T46" fmla="*/ 732 w 847"/>
                <a:gd name="T47" fmla="*/ 739 h 789"/>
                <a:gd name="T48" fmla="*/ 728 w 847"/>
                <a:gd name="T49" fmla="*/ 776 h 789"/>
                <a:gd name="T50" fmla="*/ 715 w 847"/>
                <a:gd name="T51" fmla="*/ 786 h 789"/>
                <a:gd name="T52" fmla="*/ 667 w 847"/>
                <a:gd name="T53" fmla="*/ 784 h 789"/>
                <a:gd name="T54" fmla="*/ 617 w 847"/>
                <a:gd name="T55" fmla="*/ 780 h 789"/>
                <a:gd name="T56" fmla="*/ 594 w 847"/>
                <a:gd name="T57" fmla="*/ 768 h 789"/>
                <a:gd name="T58" fmla="*/ 567 w 847"/>
                <a:gd name="T59" fmla="*/ 751 h 789"/>
                <a:gd name="T60" fmla="*/ 555 w 847"/>
                <a:gd name="T61" fmla="*/ 726 h 789"/>
                <a:gd name="T62" fmla="*/ 507 w 847"/>
                <a:gd name="T63" fmla="*/ 707 h 789"/>
                <a:gd name="T64" fmla="*/ 480 w 847"/>
                <a:gd name="T65" fmla="*/ 691 h 789"/>
                <a:gd name="T66" fmla="*/ 442 w 847"/>
                <a:gd name="T67" fmla="*/ 682 h 789"/>
                <a:gd name="T68" fmla="*/ 413 w 847"/>
                <a:gd name="T69" fmla="*/ 674 h 789"/>
                <a:gd name="T70" fmla="*/ 392 w 847"/>
                <a:gd name="T71" fmla="*/ 672 h 789"/>
                <a:gd name="T72" fmla="*/ 357 w 847"/>
                <a:gd name="T73" fmla="*/ 665 h 789"/>
                <a:gd name="T74" fmla="*/ 302 w 847"/>
                <a:gd name="T75" fmla="*/ 653 h 789"/>
                <a:gd name="T76" fmla="*/ 277 w 847"/>
                <a:gd name="T77" fmla="*/ 640 h 789"/>
                <a:gd name="T78" fmla="*/ 237 w 847"/>
                <a:gd name="T79" fmla="*/ 615 h 789"/>
                <a:gd name="T80" fmla="*/ 208 w 847"/>
                <a:gd name="T81" fmla="*/ 605 h 789"/>
                <a:gd name="T82" fmla="*/ 177 w 847"/>
                <a:gd name="T83" fmla="*/ 595 h 789"/>
                <a:gd name="T84" fmla="*/ 156 w 847"/>
                <a:gd name="T85" fmla="*/ 578 h 789"/>
                <a:gd name="T86" fmla="*/ 123 w 847"/>
                <a:gd name="T87" fmla="*/ 553 h 789"/>
                <a:gd name="T88" fmla="*/ 73 w 847"/>
                <a:gd name="T89" fmla="*/ 530 h 789"/>
                <a:gd name="T90" fmla="*/ 37 w 847"/>
                <a:gd name="T91" fmla="*/ 515 h 789"/>
                <a:gd name="T92" fmla="*/ 8 w 847"/>
                <a:gd name="T93" fmla="*/ 505 h 789"/>
                <a:gd name="T94" fmla="*/ 68 w 847"/>
                <a:gd name="T95" fmla="*/ 442 h 789"/>
                <a:gd name="T96" fmla="*/ 108 w 847"/>
                <a:gd name="T97" fmla="*/ 390 h 789"/>
                <a:gd name="T98" fmla="*/ 181 w 847"/>
                <a:gd name="T99" fmla="*/ 386 h 789"/>
                <a:gd name="T100" fmla="*/ 219 w 847"/>
                <a:gd name="T101" fmla="*/ 361 h 789"/>
                <a:gd name="T102" fmla="*/ 258 w 847"/>
                <a:gd name="T103" fmla="*/ 340 h 789"/>
                <a:gd name="T104" fmla="*/ 285 w 847"/>
                <a:gd name="T105" fmla="*/ 296 h 789"/>
                <a:gd name="T106" fmla="*/ 296 w 847"/>
                <a:gd name="T107" fmla="*/ 188 h 789"/>
                <a:gd name="T108" fmla="*/ 352 w 847"/>
                <a:gd name="T109" fmla="*/ 169 h 789"/>
                <a:gd name="T110" fmla="*/ 394 w 847"/>
                <a:gd name="T111" fmla="*/ 164 h 789"/>
                <a:gd name="T112" fmla="*/ 386 w 847"/>
                <a:gd name="T113" fmla="*/ 110 h 789"/>
                <a:gd name="T114" fmla="*/ 325 w 847"/>
                <a:gd name="T115" fmla="*/ 94 h 789"/>
                <a:gd name="T116" fmla="*/ 296 w 847"/>
                <a:gd name="T117" fmla="*/ 46 h 789"/>
                <a:gd name="T118" fmla="*/ 409 w 847"/>
                <a:gd name="T119" fmla="*/ 16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7" h="789">
                  <a:moveTo>
                    <a:pt x="619" y="784"/>
                  </a:moveTo>
                  <a:lnTo>
                    <a:pt x="619" y="782"/>
                  </a:lnTo>
                  <a:lnTo>
                    <a:pt x="621" y="782"/>
                  </a:lnTo>
                  <a:lnTo>
                    <a:pt x="622" y="782"/>
                  </a:lnTo>
                  <a:lnTo>
                    <a:pt x="621" y="782"/>
                  </a:lnTo>
                  <a:lnTo>
                    <a:pt x="619" y="784"/>
                  </a:lnTo>
                  <a:close/>
                  <a:moveTo>
                    <a:pt x="740" y="778"/>
                  </a:moveTo>
                  <a:lnTo>
                    <a:pt x="738" y="778"/>
                  </a:lnTo>
                  <a:lnTo>
                    <a:pt x="736" y="776"/>
                  </a:lnTo>
                  <a:lnTo>
                    <a:pt x="740" y="778"/>
                  </a:lnTo>
                  <a:close/>
                  <a:moveTo>
                    <a:pt x="734" y="778"/>
                  </a:moveTo>
                  <a:lnTo>
                    <a:pt x="732" y="778"/>
                  </a:lnTo>
                  <a:lnTo>
                    <a:pt x="728" y="776"/>
                  </a:lnTo>
                  <a:lnTo>
                    <a:pt x="728" y="774"/>
                  </a:lnTo>
                  <a:lnTo>
                    <a:pt x="730" y="774"/>
                  </a:lnTo>
                  <a:lnTo>
                    <a:pt x="732" y="774"/>
                  </a:lnTo>
                  <a:lnTo>
                    <a:pt x="734" y="776"/>
                  </a:lnTo>
                  <a:lnTo>
                    <a:pt x="734" y="778"/>
                  </a:lnTo>
                  <a:close/>
                  <a:moveTo>
                    <a:pt x="496" y="707"/>
                  </a:moveTo>
                  <a:lnTo>
                    <a:pt x="494" y="707"/>
                  </a:lnTo>
                  <a:lnTo>
                    <a:pt x="494" y="705"/>
                  </a:lnTo>
                  <a:lnTo>
                    <a:pt x="496" y="705"/>
                  </a:lnTo>
                  <a:lnTo>
                    <a:pt x="496" y="707"/>
                  </a:lnTo>
                  <a:close/>
                  <a:moveTo>
                    <a:pt x="308" y="661"/>
                  </a:moveTo>
                  <a:lnTo>
                    <a:pt x="308" y="659"/>
                  </a:lnTo>
                  <a:lnTo>
                    <a:pt x="308" y="657"/>
                  </a:lnTo>
                  <a:lnTo>
                    <a:pt x="309" y="657"/>
                  </a:lnTo>
                  <a:lnTo>
                    <a:pt x="309" y="659"/>
                  </a:lnTo>
                  <a:lnTo>
                    <a:pt x="308" y="661"/>
                  </a:lnTo>
                  <a:close/>
                  <a:moveTo>
                    <a:pt x="283" y="649"/>
                  </a:moveTo>
                  <a:lnTo>
                    <a:pt x="281" y="649"/>
                  </a:lnTo>
                  <a:lnTo>
                    <a:pt x="281" y="647"/>
                  </a:lnTo>
                  <a:lnTo>
                    <a:pt x="283" y="647"/>
                  </a:lnTo>
                  <a:lnTo>
                    <a:pt x="283" y="649"/>
                  </a:lnTo>
                  <a:close/>
                  <a:moveTo>
                    <a:pt x="73" y="542"/>
                  </a:moveTo>
                  <a:lnTo>
                    <a:pt x="71" y="540"/>
                  </a:lnTo>
                  <a:lnTo>
                    <a:pt x="73" y="540"/>
                  </a:lnTo>
                  <a:lnTo>
                    <a:pt x="73" y="542"/>
                  </a:lnTo>
                  <a:close/>
                  <a:moveTo>
                    <a:pt x="16" y="513"/>
                  </a:moveTo>
                  <a:lnTo>
                    <a:pt x="16" y="511"/>
                  </a:lnTo>
                  <a:lnTo>
                    <a:pt x="18" y="511"/>
                  </a:lnTo>
                  <a:lnTo>
                    <a:pt x="16" y="513"/>
                  </a:lnTo>
                  <a:close/>
                  <a:moveTo>
                    <a:pt x="436" y="2"/>
                  </a:moveTo>
                  <a:lnTo>
                    <a:pt x="442" y="4"/>
                  </a:lnTo>
                  <a:lnTo>
                    <a:pt x="444" y="4"/>
                  </a:lnTo>
                  <a:lnTo>
                    <a:pt x="453" y="4"/>
                  </a:lnTo>
                  <a:lnTo>
                    <a:pt x="457" y="2"/>
                  </a:lnTo>
                  <a:lnTo>
                    <a:pt x="471" y="4"/>
                  </a:lnTo>
                  <a:lnTo>
                    <a:pt x="484" y="4"/>
                  </a:lnTo>
                  <a:lnTo>
                    <a:pt x="513" y="2"/>
                  </a:lnTo>
                  <a:lnTo>
                    <a:pt x="519" y="2"/>
                  </a:lnTo>
                  <a:lnTo>
                    <a:pt x="521" y="2"/>
                  </a:lnTo>
                  <a:lnTo>
                    <a:pt x="534" y="4"/>
                  </a:lnTo>
                  <a:lnTo>
                    <a:pt x="544" y="4"/>
                  </a:lnTo>
                  <a:lnTo>
                    <a:pt x="561" y="4"/>
                  </a:lnTo>
                  <a:lnTo>
                    <a:pt x="573" y="6"/>
                  </a:lnTo>
                  <a:lnTo>
                    <a:pt x="574" y="8"/>
                  </a:lnTo>
                  <a:lnTo>
                    <a:pt x="576" y="10"/>
                  </a:lnTo>
                  <a:lnTo>
                    <a:pt x="576" y="12"/>
                  </a:lnTo>
                  <a:lnTo>
                    <a:pt x="580" y="21"/>
                  </a:lnTo>
                  <a:lnTo>
                    <a:pt x="582" y="29"/>
                  </a:lnTo>
                  <a:lnTo>
                    <a:pt x="582" y="31"/>
                  </a:lnTo>
                  <a:lnTo>
                    <a:pt x="584" y="37"/>
                  </a:lnTo>
                  <a:lnTo>
                    <a:pt x="586" y="39"/>
                  </a:lnTo>
                  <a:lnTo>
                    <a:pt x="592" y="45"/>
                  </a:lnTo>
                  <a:lnTo>
                    <a:pt x="605" y="45"/>
                  </a:lnTo>
                  <a:lnTo>
                    <a:pt x="624" y="45"/>
                  </a:lnTo>
                  <a:lnTo>
                    <a:pt x="626" y="45"/>
                  </a:lnTo>
                  <a:lnTo>
                    <a:pt x="630" y="45"/>
                  </a:lnTo>
                  <a:lnTo>
                    <a:pt x="640" y="45"/>
                  </a:lnTo>
                  <a:lnTo>
                    <a:pt x="644" y="45"/>
                  </a:lnTo>
                  <a:lnTo>
                    <a:pt x="646" y="46"/>
                  </a:lnTo>
                  <a:lnTo>
                    <a:pt x="647" y="46"/>
                  </a:lnTo>
                  <a:lnTo>
                    <a:pt x="657" y="46"/>
                  </a:lnTo>
                  <a:lnTo>
                    <a:pt x="672" y="48"/>
                  </a:lnTo>
                  <a:lnTo>
                    <a:pt x="674" y="48"/>
                  </a:lnTo>
                  <a:lnTo>
                    <a:pt x="688" y="48"/>
                  </a:lnTo>
                  <a:lnTo>
                    <a:pt x="692" y="48"/>
                  </a:lnTo>
                  <a:lnTo>
                    <a:pt x="715" y="48"/>
                  </a:lnTo>
                  <a:lnTo>
                    <a:pt x="732" y="48"/>
                  </a:lnTo>
                  <a:lnTo>
                    <a:pt x="742" y="48"/>
                  </a:lnTo>
                  <a:lnTo>
                    <a:pt x="745" y="48"/>
                  </a:lnTo>
                  <a:lnTo>
                    <a:pt x="753" y="48"/>
                  </a:lnTo>
                  <a:lnTo>
                    <a:pt x="763" y="48"/>
                  </a:lnTo>
                  <a:lnTo>
                    <a:pt x="770" y="56"/>
                  </a:lnTo>
                  <a:lnTo>
                    <a:pt x="778" y="56"/>
                  </a:lnTo>
                  <a:lnTo>
                    <a:pt x="788" y="56"/>
                  </a:lnTo>
                  <a:lnTo>
                    <a:pt x="797" y="56"/>
                  </a:lnTo>
                  <a:lnTo>
                    <a:pt x="801" y="56"/>
                  </a:lnTo>
                  <a:lnTo>
                    <a:pt x="803" y="58"/>
                  </a:lnTo>
                  <a:lnTo>
                    <a:pt x="805" y="60"/>
                  </a:lnTo>
                  <a:lnTo>
                    <a:pt x="807" y="60"/>
                  </a:lnTo>
                  <a:lnTo>
                    <a:pt x="813" y="62"/>
                  </a:lnTo>
                  <a:lnTo>
                    <a:pt x="832" y="56"/>
                  </a:lnTo>
                  <a:lnTo>
                    <a:pt x="834" y="58"/>
                  </a:lnTo>
                  <a:lnTo>
                    <a:pt x="834" y="60"/>
                  </a:lnTo>
                  <a:lnTo>
                    <a:pt x="832" y="62"/>
                  </a:lnTo>
                  <a:lnTo>
                    <a:pt x="830" y="62"/>
                  </a:lnTo>
                  <a:lnTo>
                    <a:pt x="826" y="64"/>
                  </a:lnTo>
                  <a:lnTo>
                    <a:pt x="824" y="66"/>
                  </a:lnTo>
                  <a:lnTo>
                    <a:pt x="824" y="69"/>
                  </a:lnTo>
                  <a:lnTo>
                    <a:pt x="820" y="71"/>
                  </a:lnTo>
                  <a:lnTo>
                    <a:pt x="818" y="73"/>
                  </a:lnTo>
                  <a:lnTo>
                    <a:pt x="816" y="75"/>
                  </a:lnTo>
                  <a:lnTo>
                    <a:pt x="816" y="79"/>
                  </a:lnTo>
                  <a:lnTo>
                    <a:pt x="816" y="83"/>
                  </a:lnTo>
                  <a:lnTo>
                    <a:pt x="816" y="89"/>
                  </a:lnTo>
                  <a:lnTo>
                    <a:pt x="816" y="93"/>
                  </a:lnTo>
                  <a:lnTo>
                    <a:pt x="816" y="96"/>
                  </a:lnTo>
                  <a:lnTo>
                    <a:pt x="816" y="100"/>
                  </a:lnTo>
                  <a:lnTo>
                    <a:pt x="818" y="104"/>
                  </a:lnTo>
                  <a:lnTo>
                    <a:pt x="818" y="108"/>
                  </a:lnTo>
                  <a:lnTo>
                    <a:pt x="815" y="110"/>
                  </a:lnTo>
                  <a:lnTo>
                    <a:pt x="813" y="110"/>
                  </a:lnTo>
                  <a:lnTo>
                    <a:pt x="809" y="108"/>
                  </a:lnTo>
                  <a:lnTo>
                    <a:pt x="809" y="104"/>
                  </a:lnTo>
                  <a:lnTo>
                    <a:pt x="805" y="104"/>
                  </a:lnTo>
                  <a:lnTo>
                    <a:pt x="805" y="106"/>
                  </a:lnTo>
                  <a:lnTo>
                    <a:pt x="805" y="112"/>
                  </a:lnTo>
                  <a:lnTo>
                    <a:pt x="805" y="114"/>
                  </a:lnTo>
                  <a:lnTo>
                    <a:pt x="807" y="117"/>
                  </a:lnTo>
                  <a:lnTo>
                    <a:pt x="807" y="121"/>
                  </a:lnTo>
                  <a:lnTo>
                    <a:pt x="809" y="123"/>
                  </a:lnTo>
                  <a:lnTo>
                    <a:pt x="809" y="127"/>
                  </a:lnTo>
                  <a:lnTo>
                    <a:pt x="811" y="131"/>
                  </a:lnTo>
                  <a:lnTo>
                    <a:pt x="811" y="135"/>
                  </a:lnTo>
                  <a:lnTo>
                    <a:pt x="813" y="137"/>
                  </a:lnTo>
                  <a:lnTo>
                    <a:pt x="815" y="139"/>
                  </a:lnTo>
                  <a:lnTo>
                    <a:pt x="816" y="142"/>
                  </a:lnTo>
                  <a:lnTo>
                    <a:pt x="818" y="144"/>
                  </a:lnTo>
                  <a:lnTo>
                    <a:pt x="820" y="148"/>
                  </a:lnTo>
                  <a:lnTo>
                    <a:pt x="822" y="150"/>
                  </a:lnTo>
                  <a:lnTo>
                    <a:pt x="822" y="152"/>
                  </a:lnTo>
                  <a:lnTo>
                    <a:pt x="826" y="154"/>
                  </a:lnTo>
                  <a:lnTo>
                    <a:pt x="828" y="156"/>
                  </a:lnTo>
                  <a:lnTo>
                    <a:pt x="830" y="152"/>
                  </a:lnTo>
                  <a:lnTo>
                    <a:pt x="832" y="150"/>
                  </a:lnTo>
                  <a:lnTo>
                    <a:pt x="832" y="146"/>
                  </a:lnTo>
                  <a:lnTo>
                    <a:pt x="836" y="144"/>
                  </a:lnTo>
                  <a:lnTo>
                    <a:pt x="839" y="146"/>
                  </a:lnTo>
                  <a:lnTo>
                    <a:pt x="841" y="148"/>
                  </a:lnTo>
                  <a:lnTo>
                    <a:pt x="841" y="150"/>
                  </a:lnTo>
                  <a:lnTo>
                    <a:pt x="841" y="154"/>
                  </a:lnTo>
                  <a:lnTo>
                    <a:pt x="841" y="160"/>
                  </a:lnTo>
                  <a:lnTo>
                    <a:pt x="843" y="164"/>
                  </a:lnTo>
                  <a:lnTo>
                    <a:pt x="845" y="165"/>
                  </a:lnTo>
                  <a:lnTo>
                    <a:pt x="845" y="167"/>
                  </a:lnTo>
                  <a:lnTo>
                    <a:pt x="847" y="171"/>
                  </a:lnTo>
                  <a:lnTo>
                    <a:pt x="847" y="175"/>
                  </a:lnTo>
                  <a:lnTo>
                    <a:pt x="847" y="179"/>
                  </a:lnTo>
                  <a:lnTo>
                    <a:pt x="847" y="181"/>
                  </a:lnTo>
                  <a:lnTo>
                    <a:pt x="845" y="183"/>
                  </a:lnTo>
                  <a:lnTo>
                    <a:pt x="845" y="185"/>
                  </a:lnTo>
                  <a:lnTo>
                    <a:pt x="843" y="187"/>
                  </a:lnTo>
                  <a:lnTo>
                    <a:pt x="839" y="188"/>
                  </a:lnTo>
                  <a:lnTo>
                    <a:pt x="838" y="188"/>
                  </a:lnTo>
                  <a:lnTo>
                    <a:pt x="834" y="192"/>
                  </a:lnTo>
                  <a:lnTo>
                    <a:pt x="834" y="194"/>
                  </a:lnTo>
                  <a:lnTo>
                    <a:pt x="832" y="198"/>
                  </a:lnTo>
                  <a:lnTo>
                    <a:pt x="832" y="202"/>
                  </a:lnTo>
                  <a:lnTo>
                    <a:pt x="832" y="206"/>
                  </a:lnTo>
                  <a:lnTo>
                    <a:pt x="830" y="208"/>
                  </a:lnTo>
                  <a:lnTo>
                    <a:pt x="828" y="210"/>
                  </a:lnTo>
                  <a:lnTo>
                    <a:pt x="828" y="212"/>
                  </a:lnTo>
                  <a:lnTo>
                    <a:pt x="826" y="213"/>
                  </a:lnTo>
                  <a:lnTo>
                    <a:pt x="824" y="215"/>
                  </a:lnTo>
                  <a:lnTo>
                    <a:pt x="822" y="219"/>
                  </a:lnTo>
                  <a:lnTo>
                    <a:pt x="816" y="219"/>
                  </a:lnTo>
                  <a:lnTo>
                    <a:pt x="816" y="215"/>
                  </a:lnTo>
                  <a:lnTo>
                    <a:pt x="816" y="212"/>
                  </a:lnTo>
                  <a:lnTo>
                    <a:pt x="815" y="208"/>
                  </a:lnTo>
                  <a:lnTo>
                    <a:pt x="816" y="204"/>
                  </a:lnTo>
                  <a:lnTo>
                    <a:pt x="818" y="202"/>
                  </a:lnTo>
                  <a:lnTo>
                    <a:pt x="820" y="200"/>
                  </a:lnTo>
                  <a:lnTo>
                    <a:pt x="820" y="196"/>
                  </a:lnTo>
                  <a:lnTo>
                    <a:pt x="818" y="194"/>
                  </a:lnTo>
                  <a:lnTo>
                    <a:pt x="815" y="194"/>
                  </a:lnTo>
                  <a:lnTo>
                    <a:pt x="813" y="198"/>
                  </a:lnTo>
                  <a:lnTo>
                    <a:pt x="811" y="200"/>
                  </a:lnTo>
                  <a:lnTo>
                    <a:pt x="809" y="202"/>
                  </a:lnTo>
                  <a:lnTo>
                    <a:pt x="807" y="204"/>
                  </a:lnTo>
                  <a:lnTo>
                    <a:pt x="803" y="204"/>
                  </a:lnTo>
                  <a:lnTo>
                    <a:pt x="799" y="204"/>
                  </a:lnTo>
                  <a:lnTo>
                    <a:pt x="797" y="206"/>
                  </a:lnTo>
                  <a:lnTo>
                    <a:pt x="793" y="208"/>
                  </a:lnTo>
                  <a:lnTo>
                    <a:pt x="790" y="208"/>
                  </a:lnTo>
                  <a:lnTo>
                    <a:pt x="786" y="210"/>
                  </a:lnTo>
                  <a:lnTo>
                    <a:pt x="784" y="213"/>
                  </a:lnTo>
                  <a:lnTo>
                    <a:pt x="786" y="217"/>
                  </a:lnTo>
                  <a:lnTo>
                    <a:pt x="786" y="219"/>
                  </a:lnTo>
                  <a:lnTo>
                    <a:pt x="788" y="223"/>
                  </a:lnTo>
                  <a:lnTo>
                    <a:pt x="788" y="227"/>
                  </a:lnTo>
                  <a:lnTo>
                    <a:pt x="788" y="229"/>
                  </a:lnTo>
                  <a:lnTo>
                    <a:pt x="788" y="231"/>
                  </a:lnTo>
                  <a:lnTo>
                    <a:pt x="786" y="233"/>
                  </a:lnTo>
                  <a:lnTo>
                    <a:pt x="784" y="235"/>
                  </a:lnTo>
                  <a:lnTo>
                    <a:pt x="782" y="236"/>
                  </a:lnTo>
                  <a:lnTo>
                    <a:pt x="780" y="240"/>
                  </a:lnTo>
                  <a:lnTo>
                    <a:pt x="780" y="244"/>
                  </a:lnTo>
                  <a:lnTo>
                    <a:pt x="782" y="248"/>
                  </a:lnTo>
                  <a:lnTo>
                    <a:pt x="784" y="250"/>
                  </a:lnTo>
                  <a:lnTo>
                    <a:pt x="784" y="254"/>
                  </a:lnTo>
                  <a:lnTo>
                    <a:pt x="784" y="256"/>
                  </a:lnTo>
                  <a:lnTo>
                    <a:pt x="784" y="260"/>
                  </a:lnTo>
                  <a:lnTo>
                    <a:pt x="784" y="263"/>
                  </a:lnTo>
                  <a:lnTo>
                    <a:pt x="786" y="265"/>
                  </a:lnTo>
                  <a:lnTo>
                    <a:pt x="786" y="269"/>
                  </a:lnTo>
                  <a:lnTo>
                    <a:pt x="786" y="273"/>
                  </a:lnTo>
                  <a:lnTo>
                    <a:pt x="786" y="277"/>
                  </a:lnTo>
                  <a:lnTo>
                    <a:pt x="784" y="281"/>
                  </a:lnTo>
                  <a:lnTo>
                    <a:pt x="784" y="284"/>
                  </a:lnTo>
                  <a:lnTo>
                    <a:pt x="782" y="286"/>
                  </a:lnTo>
                  <a:lnTo>
                    <a:pt x="780" y="288"/>
                  </a:lnTo>
                  <a:lnTo>
                    <a:pt x="780" y="292"/>
                  </a:lnTo>
                  <a:lnTo>
                    <a:pt x="778" y="296"/>
                  </a:lnTo>
                  <a:lnTo>
                    <a:pt x="776" y="298"/>
                  </a:lnTo>
                  <a:lnTo>
                    <a:pt x="776" y="302"/>
                  </a:lnTo>
                  <a:lnTo>
                    <a:pt x="774" y="304"/>
                  </a:lnTo>
                  <a:lnTo>
                    <a:pt x="772" y="306"/>
                  </a:lnTo>
                  <a:lnTo>
                    <a:pt x="770" y="309"/>
                  </a:lnTo>
                  <a:lnTo>
                    <a:pt x="768" y="311"/>
                  </a:lnTo>
                  <a:lnTo>
                    <a:pt x="768" y="315"/>
                  </a:lnTo>
                  <a:lnTo>
                    <a:pt x="766" y="319"/>
                  </a:lnTo>
                  <a:lnTo>
                    <a:pt x="765" y="321"/>
                  </a:lnTo>
                  <a:lnTo>
                    <a:pt x="765" y="323"/>
                  </a:lnTo>
                  <a:lnTo>
                    <a:pt x="763" y="323"/>
                  </a:lnTo>
                  <a:lnTo>
                    <a:pt x="759" y="325"/>
                  </a:lnTo>
                  <a:lnTo>
                    <a:pt x="757" y="323"/>
                  </a:lnTo>
                  <a:lnTo>
                    <a:pt x="755" y="319"/>
                  </a:lnTo>
                  <a:lnTo>
                    <a:pt x="755" y="315"/>
                  </a:lnTo>
                  <a:lnTo>
                    <a:pt x="753" y="313"/>
                  </a:lnTo>
                  <a:lnTo>
                    <a:pt x="747" y="313"/>
                  </a:lnTo>
                  <a:lnTo>
                    <a:pt x="745" y="317"/>
                  </a:lnTo>
                  <a:lnTo>
                    <a:pt x="745" y="319"/>
                  </a:lnTo>
                  <a:lnTo>
                    <a:pt x="743" y="321"/>
                  </a:lnTo>
                  <a:lnTo>
                    <a:pt x="742" y="323"/>
                  </a:lnTo>
                  <a:lnTo>
                    <a:pt x="738" y="325"/>
                  </a:lnTo>
                  <a:lnTo>
                    <a:pt x="734" y="325"/>
                  </a:lnTo>
                  <a:lnTo>
                    <a:pt x="732" y="327"/>
                  </a:lnTo>
                  <a:lnTo>
                    <a:pt x="730" y="331"/>
                  </a:lnTo>
                  <a:lnTo>
                    <a:pt x="728" y="332"/>
                  </a:lnTo>
                  <a:lnTo>
                    <a:pt x="726" y="334"/>
                  </a:lnTo>
                  <a:lnTo>
                    <a:pt x="724" y="338"/>
                  </a:lnTo>
                  <a:lnTo>
                    <a:pt x="724" y="342"/>
                  </a:lnTo>
                  <a:lnTo>
                    <a:pt x="724" y="346"/>
                  </a:lnTo>
                  <a:lnTo>
                    <a:pt x="726" y="350"/>
                  </a:lnTo>
                  <a:lnTo>
                    <a:pt x="726" y="354"/>
                  </a:lnTo>
                  <a:lnTo>
                    <a:pt x="728" y="357"/>
                  </a:lnTo>
                  <a:lnTo>
                    <a:pt x="728" y="359"/>
                  </a:lnTo>
                  <a:lnTo>
                    <a:pt x="730" y="363"/>
                  </a:lnTo>
                  <a:lnTo>
                    <a:pt x="730" y="367"/>
                  </a:lnTo>
                  <a:lnTo>
                    <a:pt x="730" y="371"/>
                  </a:lnTo>
                  <a:lnTo>
                    <a:pt x="728" y="375"/>
                  </a:lnTo>
                  <a:lnTo>
                    <a:pt x="728" y="379"/>
                  </a:lnTo>
                  <a:lnTo>
                    <a:pt x="730" y="382"/>
                  </a:lnTo>
                  <a:lnTo>
                    <a:pt x="730" y="386"/>
                  </a:lnTo>
                  <a:lnTo>
                    <a:pt x="730" y="390"/>
                  </a:lnTo>
                  <a:lnTo>
                    <a:pt x="728" y="392"/>
                  </a:lnTo>
                  <a:lnTo>
                    <a:pt x="728" y="396"/>
                  </a:lnTo>
                  <a:lnTo>
                    <a:pt x="726" y="400"/>
                  </a:lnTo>
                  <a:lnTo>
                    <a:pt x="728" y="404"/>
                  </a:lnTo>
                  <a:lnTo>
                    <a:pt x="730" y="405"/>
                  </a:lnTo>
                  <a:lnTo>
                    <a:pt x="734" y="405"/>
                  </a:lnTo>
                  <a:lnTo>
                    <a:pt x="736" y="407"/>
                  </a:lnTo>
                  <a:lnTo>
                    <a:pt x="738" y="409"/>
                  </a:lnTo>
                  <a:lnTo>
                    <a:pt x="740" y="413"/>
                  </a:lnTo>
                  <a:lnTo>
                    <a:pt x="740" y="417"/>
                  </a:lnTo>
                  <a:lnTo>
                    <a:pt x="740" y="419"/>
                  </a:lnTo>
                  <a:lnTo>
                    <a:pt x="742" y="423"/>
                  </a:lnTo>
                  <a:lnTo>
                    <a:pt x="743" y="425"/>
                  </a:lnTo>
                  <a:lnTo>
                    <a:pt x="745" y="427"/>
                  </a:lnTo>
                  <a:lnTo>
                    <a:pt x="747" y="430"/>
                  </a:lnTo>
                  <a:lnTo>
                    <a:pt x="745" y="434"/>
                  </a:lnTo>
                  <a:lnTo>
                    <a:pt x="743" y="436"/>
                  </a:lnTo>
                  <a:lnTo>
                    <a:pt x="742" y="436"/>
                  </a:lnTo>
                  <a:lnTo>
                    <a:pt x="738" y="436"/>
                  </a:lnTo>
                  <a:lnTo>
                    <a:pt x="736" y="434"/>
                  </a:lnTo>
                  <a:lnTo>
                    <a:pt x="732" y="432"/>
                  </a:lnTo>
                  <a:lnTo>
                    <a:pt x="730" y="430"/>
                  </a:lnTo>
                  <a:lnTo>
                    <a:pt x="726" y="430"/>
                  </a:lnTo>
                  <a:lnTo>
                    <a:pt x="724" y="430"/>
                  </a:lnTo>
                  <a:lnTo>
                    <a:pt x="722" y="434"/>
                  </a:lnTo>
                  <a:lnTo>
                    <a:pt x="720" y="438"/>
                  </a:lnTo>
                  <a:lnTo>
                    <a:pt x="720" y="440"/>
                  </a:lnTo>
                  <a:lnTo>
                    <a:pt x="718" y="442"/>
                  </a:lnTo>
                  <a:lnTo>
                    <a:pt x="715" y="442"/>
                  </a:lnTo>
                  <a:lnTo>
                    <a:pt x="711" y="440"/>
                  </a:lnTo>
                  <a:lnTo>
                    <a:pt x="709" y="442"/>
                  </a:lnTo>
                  <a:lnTo>
                    <a:pt x="707" y="446"/>
                  </a:lnTo>
                  <a:lnTo>
                    <a:pt x="707" y="450"/>
                  </a:lnTo>
                  <a:lnTo>
                    <a:pt x="707" y="452"/>
                  </a:lnTo>
                  <a:lnTo>
                    <a:pt x="709" y="455"/>
                  </a:lnTo>
                  <a:lnTo>
                    <a:pt x="711" y="459"/>
                  </a:lnTo>
                  <a:lnTo>
                    <a:pt x="711" y="461"/>
                  </a:lnTo>
                  <a:lnTo>
                    <a:pt x="711" y="467"/>
                  </a:lnTo>
                  <a:lnTo>
                    <a:pt x="711" y="471"/>
                  </a:lnTo>
                  <a:lnTo>
                    <a:pt x="711" y="475"/>
                  </a:lnTo>
                  <a:lnTo>
                    <a:pt x="713" y="478"/>
                  </a:lnTo>
                  <a:lnTo>
                    <a:pt x="713" y="480"/>
                  </a:lnTo>
                  <a:lnTo>
                    <a:pt x="715" y="484"/>
                  </a:lnTo>
                  <a:lnTo>
                    <a:pt x="711" y="486"/>
                  </a:lnTo>
                  <a:lnTo>
                    <a:pt x="709" y="488"/>
                  </a:lnTo>
                  <a:lnTo>
                    <a:pt x="707" y="490"/>
                  </a:lnTo>
                  <a:lnTo>
                    <a:pt x="707" y="494"/>
                  </a:lnTo>
                  <a:lnTo>
                    <a:pt x="707" y="498"/>
                  </a:lnTo>
                  <a:lnTo>
                    <a:pt x="709" y="501"/>
                  </a:lnTo>
                  <a:lnTo>
                    <a:pt x="709" y="505"/>
                  </a:lnTo>
                  <a:lnTo>
                    <a:pt x="711" y="507"/>
                  </a:lnTo>
                  <a:lnTo>
                    <a:pt x="713" y="511"/>
                  </a:lnTo>
                  <a:lnTo>
                    <a:pt x="715" y="513"/>
                  </a:lnTo>
                  <a:lnTo>
                    <a:pt x="717" y="513"/>
                  </a:lnTo>
                  <a:lnTo>
                    <a:pt x="720" y="515"/>
                  </a:lnTo>
                  <a:lnTo>
                    <a:pt x="724" y="517"/>
                  </a:lnTo>
                  <a:lnTo>
                    <a:pt x="726" y="519"/>
                  </a:lnTo>
                  <a:lnTo>
                    <a:pt x="726" y="523"/>
                  </a:lnTo>
                  <a:lnTo>
                    <a:pt x="724" y="526"/>
                  </a:lnTo>
                  <a:lnTo>
                    <a:pt x="724" y="530"/>
                  </a:lnTo>
                  <a:lnTo>
                    <a:pt x="724" y="534"/>
                  </a:lnTo>
                  <a:lnTo>
                    <a:pt x="726" y="536"/>
                  </a:lnTo>
                  <a:lnTo>
                    <a:pt x="726" y="540"/>
                  </a:lnTo>
                  <a:lnTo>
                    <a:pt x="728" y="544"/>
                  </a:lnTo>
                  <a:lnTo>
                    <a:pt x="728" y="547"/>
                  </a:lnTo>
                  <a:lnTo>
                    <a:pt x="726" y="551"/>
                  </a:lnTo>
                  <a:lnTo>
                    <a:pt x="726" y="555"/>
                  </a:lnTo>
                  <a:lnTo>
                    <a:pt x="726" y="559"/>
                  </a:lnTo>
                  <a:lnTo>
                    <a:pt x="726" y="565"/>
                  </a:lnTo>
                  <a:lnTo>
                    <a:pt x="728" y="567"/>
                  </a:lnTo>
                  <a:lnTo>
                    <a:pt x="728" y="571"/>
                  </a:lnTo>
                  <a:lnTo>
                    <a:pt x="728" y="574"/>
                  </a:lnTo>
                  <a:lnTo>
                    <a:pt x="728" y="578"/>
                  </a:lnTo>
                  <a:lnTo>
                    <a:pt x="724" y="580"/>
                  </a:lnTo>
                  <a:lnTo>
                    <a:pt x="722" y="582"/>
                  </a:lnTo>
                  <a:lnTo>
                    <a:pt x="722" y="584"/>
                  </a:lnTo>
                  <a:lnTo>
                    <a:pt x="724" y="586"/>
                  </a:lnTo>
                  <a:lnTo>
                    <a:pt x="726" y="588"/>
                  </a:lnTo>
                  <a:lnTo>
                    <a:pt x="726" y="592"/>
                  </a:lnTo>
                  <a:lnTo>
                    <a:pt x="722" y="594"/>
                  </a:lnTo>
                  <a:lnTo>
                    <a:pt x="722" y="595"/>
                  </a:lnTo>
                  <a:lnTo>
                    <a:pt x="722" y="599"/>
                  </a:lnTo>
                  <a:lnTo>
                    <a:pt x="724" y="601"/>
                  </a:lnTo>
                  <a:lnTo>
                    <a:pt x="726" y="605"/>
                  </a:lnTo>
                  <a:lnTo>
                    <a:pt x="728" y="607"/>
                  </a:lnTo>
                  <a:lnTo>
                    <a:pt x="730" y="611"/>
                  </a:lnTo>
                  <a:lnTo>
                    <a:pt x="730" y="613"/>
                  </a:lnTo>
                  <a:lnTo>
                    <a:pt x="732" y="617"/>
                  </a:lnTo>
                  <a:lnTo>
                    <a:pt x="730" y="620"/>
                  </a:lnTo>
                  <a:lnTo>
                    <a:pt x="730" y="624"/>
                  </a:lnTo>
                  <a:lnTo>
                    <a:pt x="732" y="628"/>
                  </a:lnTo>
                  <a:lnTo>
                    <a:pt x="732" y="632"/>
                  </a:lnTo>
                  <a:lnTo>
                    <a:pt x="732" y="636"/>
                  </a:lnTo>
                  <a:lnTo>
                    <a:pt x="730" y="640"/>
                  </a:lnTo>
                  <a:lnTo>
                    <a:pt x="726" y="642"/>
                  </a:lnTo>
                  <a:lnTo>
                    <a:pt x="724" y="643"/>
                  </a:lnTo>
                  <a:lnTo>
                    <a:pt x="722" y="645"/>
                  </a:lnTo>
                  <a:lnTo>
                    <a:pt x="722" y="649"/>
                  </a:lnTo>
                  <a:lnTo>
                    <a:pt x="720" y="653"/>
                  </a:lnTo>
                  <a:lnTo>
                    <a:pt x="722" y="655"/>
                  </a:lnTo>
                  <a:lnTo>
                    <a:pt x="724" y="659"/>
                  </a:lnTo>
                  <a:lnTo>
                    <a:pt x="724" y="661"/>
                  </a:lnTo>
                  <a:lnTo>
                    <a:pt x="726" y="665"/>
                  </a:lnTo>
                  <a:lnTo>
                    <a:pt x="728" y="667"/>
                  </a:lnTo>
                  <a:lnTo>
                    <a:pt x="730" y="670"/>
                  </a:lnTo>
                  <a:lnTo>
                    <a:pt x="730" y="674"/>
                  </a:lnTo>
                  <a:lnTo>
                    <a:pt x="728" y="678"/>
                  </a:lnTo>
                  <a:lnTo>
                    <a:pt x="726" y="680"/>
                  </a:lnTo>
                  <a:lnTo>
                    <a:pt x="724" y="682"/>
                  </a:lnTo>
                  <a:lnTo>
                    <a:pt x="724" y="686"/>
                  </a:lnTo>
                  <a:lnTo>
                    <a:pt x="726" y="690"/>
                  </a:lnTo>
                  <a:lnTo>
                    <a:pt x="728" y="691"/>
                  </a:lnTo>
                  <a:lnTo>
                    <a:pt x="730" y="693"/>
                  </a:lnTo>
                  <a:lnTo>
                    <a:pt x="732" y="697"/>
                  </a:lnTo>
                  <a:lnTo>
                    <a:pt x="732" y="699"/>
                  </a:lnTo>
                  <a:lnTo>
                    <a:pt x="730" y="703"/>
                  </a:lnTo>
                  <a:lnTo>
                    <a:pt x="730" y="707"/>
                  </a:lnTo>
                  <a:lnTo>
                    <a:pt x="730" y="711"/>
                  </a:lnTo>
                  <a:lnTo>
                    <a:pt x="728" y="715"/>
                  </a:lnTo>
                  <a:lnTo>
                    <a:pt x="728" y="718"/>
                  </a:lnTo>
                  <a:lnTo>
                    <a:pt x="726" y="720"/>
                  </a:lnTo>
                  <a:lnTo>
                    <a:pt x="726" y="724"/>
                  </a:lnTo>
                  <a:lnTo>
                    <a:pt x="726" y="728"/>
                  </a:lnTo>
                  <a:lnTo>
                    <a:pt x="726" y="732"/>
                  </a:lnTo>
                  <a:lnTo>
                    <a:pt x="728" y="736"/>
                  </a:lnTo>
                  <a:lnTo>
                    <a:pt x="730" y="738"/>
                  </a:lnTo>
                  <a:lnTo>
                    <a:pt x="732" y="739"/>
                  </a:lnTo>
                  <a:lnTo>
                    <a:pt x="734" y="741"/>
                  </a:lnTo>
                  <a:lnTo>
                    <a:pt x="734" y="743"/>
                  </a:lnTo>
                  <a:lnTo>
                    <a:pt x="734" y="745"/>
                  </a:lnTo>
                  <a:lnTo>
                    <a:pt x="734" y="749"/>
                  </a:lnTo>
                  <a:lnTo>
                    <a:pt x="732" y="751"/>
                  </a:lnTo>
                  <a:lnTo>
                    <a:pt x="730" y="753"/>
                  </a:lnTo>
                  <a:lnTo>
                    <a:pt x="728" y="757"/>
                  </a:lnTo>
                  <a:lnTo>
                    <a:pt x="726" y="759"/>
                  </a:lnTo>
                  <a:lnTo>
                    <a:pt x="724" y="761"/>
                  </a:lnTo>
                  <a:lnTo>
                    <a:pt x="724" y="764"/>
                  </a:lnTo>
                  <a:lnTo>
                    <a:pt x="724" y="766"/>
                  </a:lnTo>
                  <a:lnTo>
                    <a:pt x="722" y="766"/>
                  </a:lnTo>
                  <a:lnTo>
                    <a:pt x="722" y="768"/>
                  </a:lnTo>
                  <a:lnTo>
                    <a:pt x="724" y="770"/>
                  </a:lnTo>
                  <a:lnTo>
                    <a:pt x="728" y="774"/>
                  </a:lnTo>
                  <a:lnTo>
                    <a:pt x="728" y="776"/>
                  </a:lnTo>
                  <a:lnTo>
                    <a:pt x="730" y="778"/>
                  </a:lnTo>
                  <a:lnTo>
                    <a:pt x="734" y="778"/>
                  </a:lnTo>
                  <a:lnTo>
                    <a:pt x="736" y="778"/>
                  </a:lnTo>
                  <a:lnTo>
                    <a:pt x="742" y="782"/>
                  </a:lnTo>
                  <a:lnTo>
                    <a:pt x="743" y="782"/>
                  </a:lnTo>
                  <a:lnTo>
                    <a:pt x="743" y="784"/>
                  </a:lnTo>
                  <a:lnTo>
                    <a:pt x="743" y="786"/>
                  </a:lnTo>
                  <a:lnTo>
                    <a:pt x="742" y="786"/>
                  </a:lnTo>
                  <a:lnTo>
                    <a:pt x="742" y="784"/>
                  </a:lnTo>
                  <a:lnTo>
                    <a:pt x="740" y="784"/>
                  </a:lnTo>
                  <a:lnTo>
                    <a:pt x="740" y="786"/>
                  </a:lnTo>
                  <a:lnTo>
                    <a:pt x="732" y="786"/>
                  </a:lnTo>
                  <a:lnTo>
                    <a:pt x="730" y="786"/>
                  </a:lnTo>
                  <a:lnTo>
                    <a:pt x="728" y="786"/>
                  </a:lnTo>
                  <a:lnTo>
                    <a:pt x="718" y="786"/>
                  </a:lnTo>
                  <a:lnTo>
                    <a:pt x="715" y="786"/>
                  </a:lnTo>
                  <a:lnTo>
                    <a:pt x="707" y="786"/>
                  </a:lnTo>
                  <a:lnTo>
                    <a:pt x="707" y="787"/>
                  </a:lnTo>
                  <a:lnTo>
                    <a:pt x="705" y="787"/>
                  </a:lnTo>
                  <a:lnTo>
                    <a:pt x="703" y="787"/>
                  </a:lnTo>
                  <a:lnTo>
                    <a:pt x="703" y="789"/>
                  </a:lnTo>
                  <a:lnTo>
                    <a:pt x="701" y="789"/>
                  </a:lnTo>
                  <a:lnTo>
                    <a:pt x="697" y="789"/>
                  </a:lnTo>
                  <a:lnTo>
                    <a:pt x="695" y="789"/>
                  </a:lnTo>
                  <a:lnTo>
                    <a:pt x="690" y="789"/>
                  </a:lnTo>
                  <a:lnTo>
                    <a:pt x="686" y="787"/>
                  </a:lnTo>
                  <a:lnTo>
                    <a:pt x="684" y="786"/>
                  </a:lnTo>
                  <a:lnTo>
                    <a:pt x="682" y="786"/>
                  </a:lnTo>
                  <a:lnTo>
                    <a:pt x="680" y="784"/>
                  </a:lnTo>
                  <a:lnTo>
                    <a:pt x="676" y="784"/>
                  </a:lnTo>
                  <a:lnTo>
                    <a:pt x="674" y="784"/>
                  </a:lnTo>
                  <a:lnTo>
                    <a:pt x="667" y="784"/>
                  </a:lnTo>
                  <a:lnTo>
                    <a:pt x="667" y="782"/>
                  </a:lnTo>
                  <a:lnTo>
                    <a:pt x="659" y="782"/>
                  </a:lnTo>
                  <a:lnTo>
                    <a:pt x="657" y="782"/>
                  </a:lnTo>
                  <a:lnTo>
                    <a:pt x="653" y="782"/>
                  </a:lnTo>
                  <a:lnTo>
                    <a:pt x="649" y="782"/>
                  </a:lnTo>
                  <a:lnTo>
                    <a:pt x="647" y="780"/>
                  </a:lnTo>
                  <a:lnTo>
                    <a:pt x="640" y="780"/>
                  </a:lnTo>
                  <a:lnTo>
                    <a:pt x="638" y="780"/>
                  </a:lnTo>
                  <a:lnTo>
                    <a:pt x="626" y="780"/>
                  </a:lnTo>
                  <a:lnTo>
                    <a:pt x="626" y="778"/>
                  </a:lnTo>
                  <a:lnTo>
                    <a:pt x="624" y="778"/>
                  </a:lnTo>
                  <a:lnTo>
                    <a:pt x="622" y="780"/>
                  </a:lnTo>
                  <a:lnTo>
                    <a:pt x="621" y="780"/>
                  </a:lnTo>
                  <a:lnTo>
                    <a:pt x="619" y="782"/>
                  </a:lnTo>
                  <a:lnTo>
                    <a:pt x="617" y="782"/>
                  </a:lnTo>
                  <a:lnTo>
                    <a:pt x="617" y="780"/>
                  </a:lnTo>
                  <a:lnTo>
                    <a:pt x="619" y="778"/>
                  </a:lnTo>
                  <a:lnTo>
                    <a:pt x="621" y="778"/>
                  </a:lnTo>
                  <a:lnTo>
                    <a:pt x="621" y="776"/>
                  </a:lnTo>
                  <a:lnTo>
                    <a:pt x="619" y="774"/>
                  </a:lnTo>
                  <a:lnTo>
                    <a:pt x="617" y="772"/>
                  </a:lnTo>
                  <a:lnTo>
                    <a:pt x="615" y="772"/>
                  </a:lnTo>
                  <a:lnTo>
                    <a:pt x="611" y="772"/>
                  </a:lnTo>
                  <a:lnTo>
                    <a:pt x="611" y="770"/>
                  </a:lnTo>
                  <a:lnTo>
                    <a:pt x="607" y="770"/>
                  </a:lnTo>
                  <a:lnTo>
                    <a:pt x="603" y="770"/>
                  </a:lnTo>
                  <a:lnTo>
                    <a:pt x="601" y="770"/>
                  </a:lnTo>
                  <a:lnTo>
                    <a:pt x="599" y="768"/>
                  </a:lnTo>
                  <a:lnTo>
                    <a:pt x="598" y="770"/>
                  </a:lnTo>
                  <a:lnTo>
                    <a:pt x="598" y="768"/>
                  </a:lnTo>
                  <a:lnTo>
                    <a:pt x="596" y="768"/>
                  </a:lnTo>
                  <a:lnTo>
                    <a:pt x="594" y="768"/>
                  </a:lnTo>
                  <a:lnTo>
                    <a:pt x="592" y="768"/>
                  </a:lnTo>
                  <a:lnTo>
                    <a:pt x="590" y="768"/>
                  </a:lnTo>
                  <a:lnTo>
                    <a:pt x="590" y="766"/>
                  </a:lnTo>
                  <a:lnTo>
                    <a:pt x="584" y="766"/>
                  </a:lnTo>
                  <a:lnTo>
                    <a:pt x="584" y="764"/>
                  </a:lnTo>
                  <a:lnTo>
                    <a:pt x="584" y="763"/>
                  </a:lnTo>
                  <a:lnTo>
                    <a:pt x="584" y="761"/>
                  </a:lnTo>
                  <a:lnTo>
                    <a:pt x="582" y="759"/>
                  </a:lnTo>
                  <a:lnTo>
                    <a:pt x="580" y="759"/>
                  </a:lnTo>
                  <a:lnTo>
                    <a:pt x="580" y="757"/>
                  </a:lnTo>
                  <a:lnTo>
                    <a:pt x="574" y="755"/>
                  </a:lnTo>
                  <a:lnTo>
                    <a:pt x="573" y="755"/>
                  </a:lnTo>
                  <a:lnTo>
                    <a:pt x="573" y="753"/>
                  </a:lnTo>
                  <a:lnTo>
                    <a:pt x="571" y="751"/>
                  </a:lnTo>
                  <a:lnTo>
                    <a:pt x="569" y="751"/>
                  </a:lnTo>
                  <a:lnTo>
                    <a:pt x="567" y="751"/>
                  </a:lnTo>
                  <a:lnTo>
                    <a:pt x="565" y="751"/>
                  </a:lnTo>
                  <a:lnTo>
                    <a:pt x="565" y="749"/>
                  </a:lnTo>
                  <a:lnTo>
                    <a:pt x="563" y="749"/>
                  </a:lnTo>
                  <a:lnTo>
                    <a:pt x="555" y="749"/>
                  </a:lnTo>
                  <a:lnTo>
                    <a:pt x="557" y="747"/>
                  </a:lnTo>
                  <a:lnTo>
                    <a:pt x="557" y="745"/>
                  </a:lnTo>
                  <a:lnTo>
                    <a:pt x="559" y="743"/>
                  </a:lnTo>
                  <a:lnTo>
                    <a:pt x="561" y="743"/>
                  </a:lnTo>
                  <a:lnTo>
                    <a:pt x="563" y="741"/>
                  </a:lnTo>
                  <a:lnTo>
                    <a:pt x="563" y="739"/>
                  </a:lnTo>
                  <a:lnTo>
                    <a:pt x="561" y="736"/>
                  </a:lnTo>
                  <a:lnTo>
                    <a:pt x="559" y="734"/>
                  </a:lnTo>
                  <a:lnTo>
                    <a:pt x="559" y="732"/>
                  </a:lnTo>
                  <a:lnTo>
                    <a:pt x="559" y="730"/>
                  </a:lnTo>
                  <a:lnTo>
                    <a:pt x="555" y="728"/>
                  </a:lnTo>
                  <a:lnTo>
                    <a:pt x="555" y="726"/>
                  </a:lnTo>
                  <a:lnTo>
                    <a:pt x="551" y="724"/>
                  </a:lnTo>
                  <a:lnTo>
                    <a:pt x="550" y="722"/>
                  </a:lnTo>
                  <a:lnTo>
                    <a:pt x="548" y="722"/>
                  </a:lnTo>
                  <a:lnTo>
                    <a:pt x="544" y="720"/>
                  </a:lnTo>
                  <a:lnTo>
                    <a:pt x="542" y="718"/>
                  </a:lnTo>
                  <a:lnTo>
                    <a:pt x="540" y="718"/>
                  </a:lnTo>
                  <a:lnTo>
                    <a:pt x="536" y="716"/>
                  </a:lnTo>
                  <a:lnTo>
                    <a:pt x="534" y="716"/>
                  </a:lnTo>
                  <a:lnTo>
                    <a:pt x="530" y="715"/>
                  </a:lnTo>
                  <a:lnTo>
                    <a:pt x="528" y="715"/>
                  </a:lnTo>
                  <a:lnTo>
                    <a:pt x="523" y="713"/>
                  </a:lnTo>
                  <a:lnTo>
                    <a:pt x="519" y="711"/>
                  </a:lnTo>
                  <a:lnTo>
                    <a:pt x="515" y="709"/>
                  </a:lnTo>
                  <a:lnTo>
                    <a:pt x="511" y="709"/>
                  </a:lnTo>
                  <a:lnTo>
                    <a:pt x="511" y="707"/>
                  </a:lnTo>
                  <a:lnTo>
                    <a:pt x="507" y="707"/>
                  </a:lnTo>
                  <a:lnTo>
                    <a:pt x="503" y="705"/>
                  </a:lnTo>
                  <a:lnTo>
                    <a:pt x="496" y="705"/>
                  </a:lnTo>
                  <a:lnTo>
                    <a:pt x="496" y="703"/>
                  </a:lnTo>
                  <a:lnTo>
                    <a:pt x="494" y="703"/>
                  </a:lnTo>
                  <a:lnTo>
                    <a:pt x="494" y="701"/>
                  </a:lnTo>
                  <a:lnTo>
                    <a:pt x="492" y="701"/>
                  </a:lnTo>
                  <a:lnTo>
                    <a:pt x="486" y="701"/>
                  </a:lnTo>
                  <a:lnTo>
                    <a:pt x="486" y="699"/>
                  </a:lnTo>
                  <a:lnTo>
                    <a:pt x="488" y="697"/>
                  </a:lnTo>
                  <a:lnTo>
                    <a:pt x="488" y="695"/>
                  </a:lnTo>
                  <a:lnTo>
                    <a:pt x="486" y="693"/>
                  </a:lnTo>
                  <a:lnTo>
                    <a:pt x="486" y="695"/>
                  </a:lnTo>
                  <a:lnTo>
                    <a:pt x="486" y="697"/>
                  </a:lnTo>
                  <a:lnTo>
                    <a:pt x="482" y="693"/>
                  </a:lnTo>
                  <a:lnTo>
                    <a:pt x="480" y="693"/>
                  </a:lnTo>
                  <a:lnTo>
                    <a:pt x="480" y="691"/>
                  </a:lnTo>
                  <a:lnTo>
                    <a:pt x="478" y="691"/>
                  </a:lnTo>
                  <a:lnTo>
                    <a:pt x="475" y="690"/>
                  </a:lnTo>
                  <a:lnTo>
                    <a:pt x="473" y="690"/>
                  </a:lnTo>
                  <a:lnTo>
                    <a:pt x="469" y="690"/>
                  </a:lnTo>
                  <a:lnTo>
                    <a:pt x="465" y="688"/>
                  </a:lnTo>
                  <a:lnTo>
                    <a:pt x="463" y="688"/>
                  </a:lnTo>
                  <a:lnTo>
                    <a:pt x="461" y="686"/>
                  </a:lnTo>
                  <a:lnTo>
                    <a:pt x="459" y="686"/>
                  </a:lnTo>
                  <a:lnTo>
                    <a:pt x="457" y="686"/>
                  </a:lnTo>
                  <a:lnTo>
                    <a:pt x="457" y="684"/>
                  </a:lnTo>
                  <a:lnTo>
                    <a:pt x="453" y="684"/>
                  </a:lnTo>
                  <a:lnTo>
                    <a:pt x="452" y="684"/>
                  </a:lnTo>
                  <a:lnTo>
                    <a:pt x="450" y="684"/>
                  </a:lnTo>
                  <a:lnTo>
                    <a:pt x="448" y="684"/>
                  </a:lnTo>
                  <a:lnTo>
                    <a:pt x="446" y="682"/>
                  </a:lnTo>
                  <a:lnTo>
                    <a:pt x="442" y="682"/>
                  </a:lnTo>
                  <a:lnTo>
                    <a:pt x="440" y="682"/>
                  </a:lnTo>
                  <a:lnTo>
                    <a:pt x="438" y="682"/>
                  </a:lnTo>
                  <a:lnTo>
                    <a:pt x="436" y="682"/>
                  </a:lnTo>
                  <a:lnTo>
                    <a:pt x="436" y="680"/>
                  </a:lnTo>
                  <a:lnTo>
                    <a:pt x="434" y="680"/>
                  </a:lnTo>
                  <a:lnTo>
                    <a:pt x="429" y="680"/>
                  </a:lnTo>
                  <a:lnTo>
                    <a:pt x="429" y="678"/>
                  </a:lnTo>
                  <a:lnTo>
                    <a:pt x="427" y="678"/>
                  </a:lnTo>
                  <a:lnTo>
                    <a:pt x="425" y="678"/>
                  </a:lnTo>
                  <a:lnTo>
                    <a:pt x="423" y="678"/>
                  </a:lnTo>
                  <a:lnTo>
                    <a:pt x="419" y="678"/>
                  </a:lnTo>
                  <a:lnTo>
                    <a:pt x="417" y="678"/>
                  </a:lnTo>
                  <a:lnTo>
                    <a:pt x="417" y="676"/>
                  </a:lnTo>
                  <a:lnTo>
                    <a:pt x="413" y="676"/>
                  </a:lnTo>
                  <a:lnTo>
                    <a:pt x="411" y="676"/>
                  </a:lnTo>
                  <a:lnTo>
                    <a:pt x="413" y="674"/>
                  </a:lnTo>
                  <a:lnTo>
                    <a:pt x="415" y="674"/>
                  </a:lnTo>
                  <a:lnTo>
                    <a:pt x="417" y="672"/>
                  </a:lnTo>
                  <a:lnTo>
                    <a:pt x="415" y="672"/>
                  </a:lnTo>
                  <a:lnTo>
                    <a:pt x="413" y="672"/>
                  </a:lnTo>
                  <a:lnTo>
                    <a:pt x="411" y="674"/>
                  </a:lnTo>
                  <a:lnTo>
                    <a:pt x="413" y="674"/>
                  </a:lnTo>
                  <a:lnTo>
                    <a:pt x="411" y="674"/>
                  </a:lnTo>
                  <a:lnTo>
                    <a:pt x="407" y="674"/>
                  </a:lnTo>
                  <a:lnTo>
                    <a:pt x="405" y="674"/>
                  </a:lnTo>
                  <a:lnTo>
                    <a:pt x="402" y="674"/>
                  </a:lnTo>
                  <a:lnTo>
                    <a:pt x="400" y="674"/>
                  </a:lnTo>
                  <a:lnTo>
                    <a:pt x="400" y="672"/>
                  </a:lnTo>
                  <a:lnTo>
                    <a:pt x="398" y="672"/>
                  </a:lnTo>
                  <a:lnTo>
                    <a:pt x="396" y="672"/>
                  </a:lnTo>
                  <a:lnTo>
                    <a:pt x="394" y="672"/>
                  </a:lnTo>
                  <a:lnTo>
                    <a:pt x="392" y="672"/>
                  </a:lnTo>
                  <a:lnTo>
                    <a:pt x="392" y="670"/>
                  </a:lnTo>
                  <a:lnTo>
                    <a:pt x="390" y="670"/>
                  </a:lnTo>
                  <a:lnTo>
                    <a:pt x="386" y="670"/>
                  </a:lnTo>
                  <a:lnTo>
                    <a:pt x="384" y="670"/>
                  </a:lnTo>
                  <a:lnTo>
                    <a:pt x="384" y="668"/>
                  </a:lnTo>
                  <a:lnTo>
                    <a:pt x="382" y="668"/>
                  </a:lnTo>
                  <a:lnTo>
                    <a:pt x="381" y="668"/>
                  </a:lnTo>
                  <a:lnTo>
                    <a:pt x="379" y="668"/>
                  </a:lnTo>
                  <a:lnTo>
                    <a:pt x="377" y="668"/>
                  </a:lnTo>
                  <a:lnTo>
                    <a:pt x="373" y="668"/>
                  </a:lnTo>
                  <a:lnTo>
                    <a:pt x="373" y="667"/>
                  </a:lnTo>
                  <a:lnTo>
                    <a:pt x="371" y="667"/>
                  </a:lnTo>
                  <a:lnTo>
                    <a:pt x="367" y="667"/>
                  </a:lnTo>
                  <a:lnTo>
                    <a:pt x="365" y="665"/>
                  </a:lnTo>
                  <a:lnTo>
                    <a:pt x="361" y="665"/>
                  </a:lnTo>
                  <a:lnTo>
                    <a:pt x="357" y="665"/>
                  </a:lnTo>
                  <a:lnTo>
                    <a:pt x="354" y="665"/>
                  </a:lnTo>
                  <a:lnTo>
                    <a:pt x="352" y="663"/>
                  </a:lnTo>
                  <a:lnTo>
                    <a:pt x="346" y="663"/>
                  </a:lnTo>
                  <a:lnTo>
                    <a:pt x="344" y="663"/>
                  </a:lnTo>
                  <a:lnTo>
                    <a:pt x="336" y="663"/>
                  </a:lnTo>
                  <a:lnTo>
                    <a:pt x="331" y="663"/>
                  </a:lnTo>
                  <a:lnTo>
                    <a:pt x="329" y="661"/>
                  </a:lnTo>
                  <a:lnTo>
                    <a:pt x="325" y="661"/>
                  </a:lnTo>
                  <a:lnTo>
                    <a:pt x="323" y="661"/>
                  </a:lnTo>
                  <a:lnTo>
                    <a:pt x="317" y="661"/>
                  </a:lnTo>
                  <a:lnTo>
                    <a:pt x="313" y="659"/>
                  </a:lnTo>
                  <a:lnTo>
                    <a:pt x="311" y="657"/>
                  </a:lnTo>
                  <a:lnTo>
                    <a:pt x="308" y="657"/>
                  </a:lnTo>
                  <a:lnTo>
                    <a:pt x="306" y="655"/>
                  </a:lnTo>
                  <a:lnTo>
                    <a:pt x="302" y="655"/>
                  </a:lnTo>
                  <a:lnTo>
                    <a:pt x="302" y="653"/>
                  </a:lnTo>
                  <a:lnTo>
                    <a:pt x="304" y="651"/>
                  </a:lnTo>
                  <a:lnTo>
                    <a:pt x="302" y="651"/>
                  </a:lnTo>
                  <a:lnTo>
                    <a:pt x="300" y="655"/>
                  </a:lnTo>
                  <a:lnTo>
                    <a:pt x="298" y="653"/>
                  </a:lnTo>
                  <a:lnTo>
                    <a:pt x="296" y="653"/>
                  </a:lnTo>
                  <a:lnTo>
                    <a:pt x="294" y="653"/>
                  </a:lnTo>
                  <a:lnTo>
                    <a:pt x="292" y="653"/>
                  </a:lnTo>
                  <a:lnTo>
                    <a:pt x="290" y="651"/>
                  </a:lnTo>
                  <a:lnTo>
                    <a:pt x="288" y="651"/>
                  </a:lnTo>
                  <a:lnTo>
                    <a:pt x="286" y="651"/>
                  </a:lnTo>
                  <a:lnTo>
                    <a:pt x="286" y="649"/>
                  </a:lnTo>
                  <a:lnTo>
                    <a:pt x="286" y="647"/>
                  </a:lnTo>
                  <a:lnTo>
                    <a:pt x="281" y="645"/>
                  </a:lnTo>
                  <a:lnTo>
                    <a:pt x="281" y="643"/>
                  </a:lnTo>
                  <a:lnTo>
                    <a:pt x="279" y="642"/>
                  </a:lnTo>
                  <a:lnTo>
                    <a:pt x="277" y="640"/>
                  </a:lnTo>
                  <a:lnTo>
                    <a:pt x="275" y="640"/>
                  </a:lnTo>
                  <a:lnTo>
                    <a:pt x="273" y="640"/>
                  </a:lnTo>
                  <a:lnTo>
                    <a:pt x="271" y="638"/>
                  </a:lnTo>
                  <a:lnTo>
                    <a:pt x="269" y="638"/>
                  </a:lnTo>
                  <a:lnTo>
                    <a:pt x="267" y="638"/>
                  </a:lnTo>
                  <a:lnTo>
                    <a:pt x="265" y="636"/>
                  </a:lnTo>
                  <a:lnTo>
                    <a:pt x="261" y="632"/>
                  </a:lnTo>
                  <a:lnTo>
                    <a:pt x="260" y="628"/>
                  </a:lnTo>
                  <a:lnTo>
                    <a:pt x="258" y="626"/>
                  </a:lnTo>
                  <a:lnTo>
                    <a:pt x="256" y="624"/>
                  </a:lnTo>
                  <a:lnTo>
                    <a:pt x="252" y="622"/>
                  </a:lnTo>
                  <a:lnTo>
                    <a:pt x="248" y="619"/>
                  </a:lnTo>
                  <a:lnTo>
                    <a:pt x="246" y="619"/>
                  </a:lnTo>
                  <a:lnTo>
                    <a:pt x="244" y="617"/>
                  </a:lnTo>
                  <a:lnTo>
                    <a:pt x="238" y="615"/>
                  </a:lnTo>
                  <a:lnTo>
                    <a:pt x="237" y="615"/>
                  </a:lnTo>
                  <a:lnTo>
                    <a:pt x="237" y="613"/>
                  </a:lnTo>
                  <a:lnTo>
                    <a:pt x="235" y="613"/>
                  </a:lnTo>
                  <a:lnTo>
                    <a:pt x="233" y="613"/>
                  </a:lnTo>
                  <a:lnTo>
                    <a:pt x="235" y="609"/>
                  </a:lnTo>
                  <a:lnTo>
                    <a:pt x="235" y="607"/>
                  </a:lnTo>
                  <a:lnTo>
                    <a:pt x="233" y="607"/>
                  </a:lnTo>
                  <a:lnTo>
                    <a:pt x="235" y="609"/>
                  </a:lnTo>
                  <a:lnTo>
                    <a:pt x="233" y="611"/>
                  </a:lnTo>
                  <a:lnTo>
                    <a:pt x="233" y="613"/>
                  </a:lnTo>
                  <a:lnTo>
                    <a:pt x="231" y="611"/>
                  </a:lnTo>
                  <a:lnTo>
                    <a:pt x="229" y="611"/>
                  </a:lnTo>
                  <a:lnTo>
                    <a:pt x="227" y="611"/>
                  </a:lnTo>
                  <a:lnTo>
                    <a:pt x="219" y="607"/>
                  </a:lnTo>
                  <a:lnTo>
                    <a:pt x="215" y="607"/>
                  </a:lnTo>
                  <a:lnTo>
                    <a:pt x="212" y="605"/>
                  </a:lnTo>
                  <a:lnTo>
                    <a:pt x="208" y="605"/>
                  </a:lnTo>
                  <a:lnTo>
                    <a:pt x="202" y="605"/>
                  </a:lnTo>
                  <a:lnTo>
                    <a:pt x="202" y="603"/>
                  </a:lnTo>
                  <a:lnTo>
                    <a:pt x="200" y="603"/>
                  </a:lnTo>
                  <a:lnTo>
                    <a:pt x="198" y="603"/>
                  </a:lnTo>
                  <a:lnTo>
                    <a:pt x="198" y="601"/>
                  </a:lnTo>
                  <a:lnTo>
                    <a:pt x="198" y="603"/>
                  </a:lnTo>
                  <a:lnTo>
                    <a:pt x="194" y="603"/>
                  </a:lnTo>
                  <a:lnTo>
                    <a:pt x="194" y="601"/>
                  </a:lnTo>
                  <a:lnTo>
                    <a:pt x="190" y="601"/>
                  </a:lnTo>
                  <a:lnTo>
                    <a:pt x="189" y="599"/>
                  </a:lnTo>
                  <a:lnTo>
                    <a:pt x="187" y="599"/>
                  </a:lnTo>
                  <a:lnTo>
                    <a:pt x="187" y="597"/>
                  </a:lnTo>
                  <a:lnTo>
                    <a:pt x="183" y="597"/>
                  </a:lnTo>
                  <a:lnTo>
                    <a:pt x="181" y="595"/>
                  </a:lnTo>
                  <a:lnTo>
                    <a:pt x="179" y="595"/>
                  </a:lnTo>
                  <a:lnTo>
                    <a:pt x="177" y="595"/>
                  </a:lnTo>
                  <a:lnTo>
                    <a:pt x="177" y="594"/>
                  </a:lnTo>
                  <a:lnTo>
                    <a:pt x="175" y="594"/>
                  </a:lnTo>
                  <a:lnTo>
                    <a:pt x="173" y="592"/>
                  </a:lnTo>
                  <a:lnTo>
                    <a:pt x="169" y="592"/>
                  </a:lnTo>
                  <a:lnTo>
                    <a:pt x="167" y="590"/>
                  </a:lnTo>
                  <a:lnTo>
                    <a:pt x="164" y="588"/>
                  </a:lnTo>
                  <a:lnTo>
                    <a:pt x="164" y="586"/>
                  </a:lnTo>
                  <a:lnTo>
                    <a:pt x="164" y="584"/>
                  </a:lnTo>
                  <a:lnTo>
                    <a:pt x="162" y="582"/>
                  </a:lnTo>
                  <a:lnTo>
                    <a:pt x="158" y="582"/>
                  </a:lnTo>
                  <a:lnTo>
                    <a:pt x="158" y="580"/>
                  </a:lnTo>
                  <a:lnTo>
                    <a:pt x="160" y="580"/>
                  </a:lnTo>
                  <a:lnTo>
                    <a:pt x="158" y="578"/>
                  </a:lnTo>
                  <a:lnTo>
                    <a:pt x="158" y="580"/>
                  </a:lnTo>
                  <a:lnTo>
                    <a:pt x="156" y="580"/>
                  </a:lnTo>
                  <a:lnTo>
                    <a:pt x="156" y="578"/>
                  </a:lnTo>
                  <a:lnTo>
                    <a:pt x="152" y="578"/>
                  </a:lnTo>
                  <a:lnTo>
                    <a:pt x="152" y="576"/>
                  </a:lnTo>
                  <a:lnTo>
                    <a:pt x="150" y="574"/>
                  </a:lnTo>
                  <a:lnTo>
                    <a:pt x="148" y="571"/>
                  </a:lnTo>
                  <a:lnTo>
                    <a:pt x="150" y="571"/>
                  </a:lnTo>
                  <a:lnTo>
                    <a:pt x="148" y="571"/>
                  </a:lnTo>
                  <a:lnTo>
                    <a:pt x="144" y="567"/>
                  </a:lnTo>
                  <a:lnTo>
                    <a:pt x="133" y="559"/>
                  </a:lnTo>
                  <a:lnTo>
                    <a:pt x="131" y="559"/>
                  </a:lnTo>
                  <a:lnTo>
                    <a:pt x="127" y="557"/>
                  </a:lnTo>
                  <a:lnTo>
                    <a:pt x="129" y="555"/>
                  </a:lnTo>
                  <a:lnTo>
                    <a:pt x="129" y="553"/>
                  </a:lnTo>
                  <a:lnTo>
                    <a:pt x="127" y="555"/>
                  </a:lnTo>
                  <a:lnTo>
                    <a:pt x="125" y="555"/>
                  </a:lnTo>
                  <a:lnTo>
                    <a:pt x="125" y="553"/>
                  </a:lnTo>
                  <a:lnTo>
                    <a:pt x="123" y="553"/>
                  </a:lnTo>
                  <a:lnTo>
                    <a:pt x="123" y="551"/>
                  </a:lnTo>
                  <a:lnTo>
                    <a:pt x="119" y="551"/>
                  </a:lnTo>
                  <a:lnTo>
                    <a:pt x="116" y="549"/>
                  </a:lnTo>
                  <a:lnTo>
                    <a:pt x="114" y="547"/>
                  </a:lnTo>
                  <a:lnTo>
                    <a:pt x="108" y="544"/>
                  </a:lnTo>
                  <a:lnTo>
                    <a:pt x="102" y="542"/>
                  </a:lnTo>
                  <a:lnTo>
                    <a:pt x="98" y="540"/>
                  </a:lnTo>
                  <a:lnTo>
                    <a:pt x="94" y="538"/>
                  </a:lnTo>
                  <a:lnTo>
                    <a:pt x="92" y="538"/>
                  </a:lnTo>
                  <a:lnTo>
                    <a:pt x="91" y="538"/>
                  </a:lnTo>
                  <a:lnTo>
                    <a:pt x="87" y="534"/>
                  </a:lnTo>
                  <a:lnTo>
                    <a:pt x="83" y="532"/>
                  </a:lnTo>
                  <a:lnTo>
                    <a:pt x="79" y="532"/>
                  </a:lnTo>
                  <a:lnTo>
                    <a:pt x="77" y="530"/>
                  </a:lnTo>
                  <a:lnTo>
                    <a:pt x="75" y="530"/>
                  </a:lnTo>
                  <a:lnTo>
                    <a:pt x="73" y="530"/>
                  </a:lnTo>
                  <a:lnTo>
                    <a:pt x="71" y="528"/>
                  </a:lnTo>
                  <a:lnTo>
                    <a:pt x="68" y="524"/>
                  </a:lnTo>
                  <a:lnTo>
                    <a:pt x="66" y="524"/>
                  </a:lnTo>
                  <a:lnTo>
                    <a:pt x="64" y="523"/>
                  </a:lnTo>
                  <a:lnTo>
                    <a:pt x="60" y="521"/>
                  </a:lnTo>
                  <a:lnTo>
                    <a:pt x="58" y="521"/>
                  </a:lnTo>
                  <a:lnTo>
                    <a:pt x="58" y="519"/>
                  </a:lnTo>
                  <a:lnTo>
                    <a:pt x="56" y="519"/>
                  </a:lnTo>
                  <a:lnTo>
                    <a:pt x="56" y="521"/>
                  </a:lnTo>
                  <a:lnTo>
                    <a:pt x="54" y="521"/>
                  </a:lnTo>
                  <a:lnTo>
                    <a:pt x="52" y="521"/>
                  </a:lnTo>
                  <a:lnTo>
                    <a:pt x="50" y="519"/>
                  </a:lnTo>
                  <a:lnTo>
                    <a:pt x="46" y="519"/>
                  </a:lnTo>
                  <a:lnTo>
                    <a:pt x="44" y="517"/>
                  </a:lnTo>
                  <a:lnTo>
                    <a:pt x="41" y="517"/>
                  </a:lnTo>
                  <a:lnTo>
                    <a:pt x="37" y="515"/>
                  </a:lnTo>
                  <a:lnTo>
                    <a:pt x="35" y="515"/>
                  </a:lnTo>
                  <a:lnTo>
                    <a:pt x="33" y="513"/>
                  </a:lnTo>
                  <a:lnTo>
                    <a:pt x="29" y="513"/>
                  </a:lnTo>
                  <a:lnTo>
                    <a:pt x="25" y="511"/>
                  </a:lnTo>
                  <a:lnTo>
                    <a:pt x="25" y="509"/>
                  </a:lnTo>
                  <a:lnTo>
                    <a:pt x="25" y="511"/>
                  </a:lnTo>
                  <a:lnTo>
                    <a:pt x="23" y="511"/>
                  </a:lnTo>
                  <a:lnTo>
                    <a:pt x="21" y="509"/>
                  </a:lnTo>
                  <a:lnTo>
                    <a:pt x="20" y="509"/>
                  </a:lnTo>
                  <a:lnTo>
                    <a:pt x="20" y="507"/>
                  </a:lnTo>
                  <a:lnTo>
                    <a:pt x="18" y="507"/>
                  </a:lnTo>
                  <a:lnTo>
                    <a:pt x="14" y="507"/>
                  </a:lnTo>
                  <a:lnTo>
                    <a:pt x="12" y="507"/>
                  </a:lnTo>
                  <a:lnTo>
                    <a:pt x="10" y="507"/>
                  </a:lnTo>
                  <a:lnTo>
                    <a:pt x="10" y="505"/>
                  </a:lnTo>
                  <a:lnTo>
                    <a:pt x="8" y="505"/>
                  </a:lnTo>
                  <a:lnTo>
                    <a:pt x="4" y="505"/>
                  </a:lnTo>
                  <a:lnTo>
                    <a:pt x="2" y="505"/>
                  </a:lnTo>
                  <a:lnTo>
                    <a:pt x="0" y="505"/>
                  </a:lnTo>
                  <a:lnTo>
                    <a:pt x="12" y="492"/>
                  </a:lnTo>
                  <a:lnTo>
                    <a:pt x="12" y="490"/>
                  </a:lnTo>
                  <a:lnTo>
                    <a:pt x="20" y="484"/>
                  </a:lnTo>
                  <a:lnTo>
                    <a:pt x="21" y="482"/>
                  </a:lnTo>
                  <a:lnTo>
                    <a:pt x="27" y="476"/>
                  </a:lnTo>
                  <a:lnTo>
                    <a:pt x="31" y="473"/>
                  </a:lnTo>
                  <a:lnTo>
                    <a:pt x="39" y="467"/>
                  </a:lnTo>
                  <a:lnTo>
                    <a:pt x="46" y="461"/>
                  </a:lnTo>
                  <a:lnTo>
                    <a:pt x="52" y="455"/>
                  </a:lnTo>
                  <a:lnTo>
                    <a:pt x="54" y="453"/>
                  </a:lnTo>
                  <a:lnTo>
                    <a:pt x="60" y="450"/>
                  </a:lnTo>
                  <a:lnTo>
                    <a:pt x="62" y="446"/>
                  </a:lnTo>
                  <a:lnTo>
                    <a:pt x="68" y="442"/>
                  </a:lnTo>
                  <a:lnTo>
                    <a:pt x="68" y="440"/>
                  </a:lnTo>
                  <a:lnTo>
                    <a:pt x="69" y="440"/>
                  </a:lnTo>
                  <a:lnTo>
                    <a:pt x="71" y="436"/>
                  </a:lnTo>
                  <a:lnTo>
                    <a:pt x="73" y="432"/>
                  </a:lnTo>
                  <a:lnTo>
                    <a:pt x="75" y="428"/>
                  </a:lnTo>
                  <a:lnTo>
                    <a:pt x="77" y="425"/>
                  </a:lnTo>
                  <a:lnTo>
                    <a:pt x="81" y="419"/>
                  </a:lnTo>
                  <a:lnTo>
                    <a:pt x="85" y="411"/>
                  </a:lnTo>
                  <a:lnTo>
                    <a:pt x="87" y="407"/>
                  </a:lnTo>
                  <a:lnTo>
                    <a:pt x="89" y="405"/>
                  </a:lnTo>
                  <a:lnTo>
                    <a:pt x="94" y="392"/>
                  </a:lnTo>
                  <a:lnTo>
                    <a:pt x="96" y="390"/>
                  </a:lnTo>
                  <a:lnTo>
                    <a:pt x="98" y="390"/>
                  </a:lnTo>
                  <a:lnTo>
                    <a:pt x="100" y="388"/>
                  </a:lnTo>
                  <a:lnTo>
                    <a:pt x="104" y="388"/>
                  </a:lnTo>
                  <a:lnTo>
                    <a:pt x="108" y="390"/>
                  </a:lnTo>
                  <a:lnTo>
                    <a:pt x="114" y="390"/>
                  </a:lnTo>
                  <a:lnTo>
                    <a:pt x="117" y="390"/>
                  </a:lnTo>
                  <a:lnTo>
                    <a:pt x="123" y="390"/>
                  </a:lnTo>
                  <a:lnTo>
                    <a:pt x="129" y="390"/>
                  </a:lnTo>
                  <a:lnTo>
                    <a:pt x="133" y="390"/>
                  </a:lnTo>
                  <a:lnTo>
                    <a:pt x="140" y="388"/>
                  </a:lnTo>
                  <a:lnTo>
                    <a:pt x="144" y="390"/>
                  </a:lnTo>
                  <a:lnTo>
                    <a:pt x="148" y="388"/>
                  </a:lnTo>
                  <a:lnTo>
                    <a:pt x="150" y="388"/>
                  </a:lnTo>
                  <a:lnTo>
                    <a:pt x="154" y="388"/>
                  </a:lnTo>
                  <a:lnTo>
                    <a:pt x="158" y="388"/>
                  </a:lnTo>
                  <a:lnTo>
                    <a:pt x="162" y="388"/>
                  </a:lnTo>
                  <a:lnTo>
                    <a:pt x="167" y="388"/>
                  </a:lnTo>
                  <a:lnTo>
                    <a:pt x="173" y="388"/>
                  </a:lnTo>
                  <a:lnTo>
                    <a:pt x="175" y="388"/>
                  </a:lnTo>
                  <a:lnTo>
                    <a:pt x="181" y="386"/>
                  </a:lnTo>
                  <a:lnTo>
                    <a:pt x="187" y="386"/>
                  </a:lnTo>
                  <a:lnTo>
                    <a:pt x="192" y="386"/>
                  </a:lnTo>
                  <a:lnTo>
                    <a:pt x="196" y="386"/>
                  </a:lnTo>
                  <a:lnTo>
                    <a:pt x="198" y="384"/>
                  </a:lnTo>
                  <a:lnTo>
                    <a:pt x="200" y="384"/>
                  </a:lnTo>
                  <a:lnTo>
                    <a:pt x="202" y="382"/>
                  </a:lnTo>
                  <a:lnTo>
                    <a:pt x="204" y="380"/>
                  </a:lnTo>
                  <a:lnTo>
                    <a:pt x="206" y="377"/>
                  </a:lnTo>
                  <a:lnTo>
                    <a:pt x="208" y="373"/>
                  </a:lnTo>
                  <a:lnTo>
                    <a:pt x="210" y="369"/>
                  </a:lnTo>
                  <a:lnTo>
                    <a:pt x="210" y="367"/>
                  </a:lnTo>
                  <a:lnTo>
                    <a:pt x="212" y="365"/>
                  </a:lnTo>
                  <a:lnTo>
                    <a:pt x="213" y="365"/>
                  </a:lnTo>
                  <a:lnTo>
                    <a:pt x="215" y="363"/>
                  </a:lnTo>
                  <a:lnTo>
                    <a:pt x="217" y="363"/>
                  </a:lnTo>
                  <a:lnTo>
                    <a:pt x="219" y="361"/>
                  </a:lnTo>
                  <a:lnTo>
                    <a:pt x="221" y="359"/>
                  </a:lnTo>
                  <a:lnTo>
                    <a:pt x="225" y="357"/>
                  </a:lnTo>
                  <a:lnTo>
                    <a:pt x="227" y="356"/>
                  </a:lnTo>
                  <a:lnTo>
                    <a:pt x="229" y="354"/>
                  </a:lnTo>
                  <a:lnTo>
                    <a:pt x="233" y="354"/>
                  </a:lnTo>
                  <a:lnTo>
                    <a:pt x="235" y="352"/>
                  </a:lnTo>
                  <a:lnTo>
                    <a:pt x="238" y="354"/>
                  </a:lnTo>
                  <a:lnTo>
                    <a:pt x="242" y="354"/>
                  </a:lnTo>
                  <a:lnTo>
                    <a:pt x="244" y="354"/>
                  </a:lnTo>
                  <a:lnTo>
                    <a:pt x="248" y="352"/>
                  </a:lnTo>
                  <a:lnTo>
                    <a:pt x="250" y="350"/>
                  </a:lnTo>
                  <a:lnTo>
                    <a:pt x="252" y="350"/>
                  </a:lnTo>
                  <a:lnTo>
                    <a:pt x="252" y="348"/>
                  </a:lnTo>
                  <a:lnTo>
                    <a:pt x="256" y="346"/>
                  </a:lnTo>
                  <a:lnTo>
                    <a:pt x="258" y="344"/>
                  </a:lnTo>
                  <a:lnTo>
                    <a:pt x="258" y="340"/>
                  </a:lnTo>
                  <a:lnTo>
                    <a:pt x="260" y="336"/>
                  </a:lnTo>
                  <a:lnTo>
                    <a:pt x="260" y="332"/>
                  </a:lnTo>
                  <a:lnTo>
                    <a:pt x="261" y="329"/>
                  </a:lnTo>
                  <a:lnTo>
                    <a:pt x="263" y="327"/>
                  </a:lnTo>
                  <a:lnTo>
                    <a:pt x="265" y="325"/>
                  </a:lnTo>
                  <a:lnTo>
                    <a:pt x="269" y="325"/>
                  </a:lnTo>
                  <a:lnTo>
                    <a:pt x="271" y="323"/>
                  </a:lnTo>
                  <a:lnTo>
                    <a:pt x="273" y="321"/>
                  </a:lnTo>
                  <a:lnTo>
                    <a:pt x="275" y="319"/>
                  </a:lnTo>
                  <a:lnTo>
                    <a:pt x="277" y="317"/>
                  </a:lnTo>
                  <a:lnTo>
                    <a:pt x="277" y="315"/>
                  </a:lnTo>
                  <a:lnTo>
                    <a:pt x="279" y="311"/>
                  </a:lnTo>
                  <a:lnTo>
                    <a:pt x="281" y="308"/>
                  </a:lnTo>
                  <a:lnTo>
                    <a:pt x="283" y="304"/>
                  </a:lnTo>
                  <a:lnTo>
                    <a:pt x="283" y="300"/>
                  </a:lnTo>
                  <a:lnTo>
                    <a:pt x="285" y="296"/>
                  </a:lnTo>
                  <a:lnTo>
                    <a:pt x="286" y="290"/>
                  </a:lnTo>
                  <a:lnTo>
                    <a:pt x="288" y="288"/>
                  </a:lnTo>
                  <a:lnTo>
                    <a:pt x="288" y="286"/>
                  </a:lnTo>
                  <a:lnTo>
                    <a:pt x="288" y="283"/>
                  </a:lnTo>
                  <a:lnTo>
                    <a:pt x="288" y="279"/>
                  </a:lnTo>
                  <a:lnTo>
                    <a:pt x="290" y="252"/>
                  </a:lnTo>
                  <a:lnTo>
                    <a:pt x="290" y="248"/>
                  </a:lnTo>
                  <a:lnTo>
                    <a:pt x="290" y="236"/>
                  </a:lnTo>
                  <a:lnTo>
                    <a:pt x="292" y="223"/>
                  </a:lnTo>
                  <a:lnTo>
                    <a:pt x="294" y="219"/>
                  </a:lnTo>
                  <a:lnTo>
                    <a:pt x="300" y="204"/>
                  </a:lnTo>
                  <a:lnTo>
                    <a:pt x="300" y="202"/>
                  </a:lnTo>
                  <a:lnTo>
                    <a:pt x="294" y="196"/>
                  </a:lnTo>
                  <a:lnTo>
                    <a:pt x="296" y="192"/>
                  </a:lnTo>
                  <a:lnTo>
                    <a:pt x="296" y="190"/>
                  </a:lnTo>
                  <a:lnTo>
                    <a:pt x="296" y="188"/>
                  </a:lnTo>
                  <a:lnTo>
                    <a:pt x="300" y="181"/>
                  </a:lnTo>
                  <a:lnTo>
                    <a:pt x="308" y="169"/>
                  </a:lnTo>
                  <a:lnTo>
                    <a:pt x="311" y="173"/>
                  </a:lnTo>
                  <a:lnTo>
                    <a:pt x="319" y="173"/>
                  </a:lnTo>
                  <a:lnTo>
                    <a:pt x="321" y="171"/>
                  </a:lnTo>
                  <a:lnTo>
                    <a:pt x="325" y="173"/>
                  </a:lnTo>
                  <a:lnTo>
                    <a:pt x="327" y="173"/>
                  </a:lnTo>
                  <a:lnTo>
                    <a:pt x="331" y="171"/>
                  </a:lnTo>
                  <a:lnTo>
                    <a:pt x="334" y="171"/>
                  </a:lnTo>
                  <a:lnTo>
                    <a:pt x="336" y="173"/>
                  </a:lnTo>
                  <a:lnTo>
                    <a:pt x="338" y="175"/>
                  </a:lnTo>
                  <a:lnTo>
                    <a:pt x="340" y="175"/>
                  </a:lnTo>
                  <a:lnTo>
                    <a:pt x="342" y="175"/>
                  </a:lnTo>
                  <a:lnTo>
                    <a:pt x="346" y="171"/>
                  </a:lnTo>
                  <a:lnTo>
                    <a:pt x="350" y="169"/>
                  </a:lnTo>
                  <a:lnTo>
                    <a:pt x="352" y="169"/>
                  </a:lnTo>
                  <a:lnTo>
                    <a:pt x="354" y="171"/>
                  </a:lnTo>
                  <a:lnTo>
                    <a:pt x="354" y="169"/>
                  </a:lnTo>
                  <a:lnTo>
                    <a:pt x="357" y="167"/>
                  </a:lnTo>
                  <a:lnTo>
                    <a:pt x="361" y="164"/>
                  </a:lnTo>
                  <a:lnTo>
                    <a:pt x="367" y="162"/>
                  </a:lnTo>
                  <a:lnTo>
                    <a:pt x="371" y="162"/>
                  </a:lnTo>
                  <a:lnTo>
                    <a:pt x="375" y="162"/>
                  </a:lnTo>
                  <a:lnTo>
                    <a:pt x="377" y="164"/>
                  </a:lnTo>
                  <a:lnTo>
                    <a:pt x="384" y="169"/>
                  </a:lnTo>
                  <a:lnTo>
                    <a:pt x="388" y="171"/>
                  </a:lnTo>
                  <a:lnTo>
                    <a:pt x="390" y="171"/>
                  </a:lnTo>
                  <a:lnTo>
                    <a:pt x="390" y="169"/>
                  </a:lnTo>
                  <a:lnTo>
                    <a:pt x="392" y="169"/>
                  </a:lnTo>
                  <a:lnTo>
                    <a:pt x="392" y="167"/>
                  </a:lnTo>
                  <a:lnTo>
                    <a:pt x="392" y="164"/>
                  </a:lnTo>
                  <a:lnTo>
                    <a:pt x="394" y="164"/>
                  </a:lnTo>
                  <a:lnTo>
                    <a:pt x="396" y="162"/>
                  </a:lnTo>
                  <a:lnTo>
                    <a:pt x="398" y="160"/>
                  </a:lnTo>
                  <a:lnTo>
                    <a:pt x="396" y="156"/>
                  </a:lnTo>
                  <a:lnTo>
                    <a:pt x="396" y="154"/>
                  </a:lnTo>
                  <a:lnTo>
                    <a:pt x="396" y="152"/>
                  </a:lnTo>
                  <a:lnTo>
                    <a:pt x="398" y="154"/>
                  </a:lnTo>
                  <a:lnTo>
                    <a:pt x="402" y="150"/>
                  </a:lnTo>
                  <a:lnTo>
                    <a:pt x="404" y="148"/>
                  </a:lnTo>
                  <a:lnTo>
                    <a:pt x="404" y="140"/>
                  </a:lnTo>
                  <a:lnTo>
                    <a:pt x="404" y="131"/>
                  </a:lnTo>
                  <a:lnTo>
                    <a:pt x="402" y="121"/>
                  </a:lnTo>
                  <a:lnTo>
                    <a:pt x="400" y="117"/>
                  </a:lnTo>
                  <a:lnTo>
                    <a:pt x="400" y="116"/>
                  </a:lnTo>
                  <a:lnTo>
                    <a:pt x="398" y="116"/>
                  </a:lnTo>
                  <a:lnTo>
                    <a:pt x="392" y="116"/>
                  </a:lnTo>
                  <a:lnTo>
                    <a:pt x="386" y="110"/>
                  </a:lnTo>
                  <a:lnTo>
                    <a:pt x="382" y="110"/>
                  </a:lnTo>
                  <a:lnTo>
                    <a:pt x="379" y="108"/>
                  </a:lnTo>
                  <a:lnTo>
                    <a:pt x="377" y="108"/>
                  </a:lnTo>
                  <a:lnTo>
                    <a:pt x="375" y="106"/>
                  </a:lnTo>
                  <a:lnTo>
                    <a:pt x="373" y="104"/>
                  </a:lnTo>
                  <a:lnTo>
                    <a:pt x="365" y="104"/>
                  </a:lnTo>
                  <a:lnTo>
                    <a:pt x="363" y="104"/>
                  </a:lnTo>
                  <a:lnTo>
                    <a:pt x="361" y="102"/>
                  </a:lnTo>
                  <a:lnTo>
                    <a:pt x="357" y="102"/>
                  </a:lnTo>
                  <a:lnTo>
                    <a:pt x="350" y="104"/>
                  </a:lnTo>
                  <a:lnTo>
                    <a:pt x="348" y="104"/>
                  </a:lnTo>
                  <a:lnTo>
                    <a:pt x="346" y="104"/>
                  </a:lnTo>
                  <a:lnTo>
                    <a:pt x="346" y="102"/>
                  </a:lnTo>
                  <a:lnTo>
                    <a:pt x="340" y="102"/>
                  </a:lnTo>
                  <a:lnTo>
                    <a:pt x="338" y="102"/>
                  </a:lnTo>
                  <a:lnTo>
                    <a:pt x="325" y="94"/>
                  </a:lnTo>
                  <a:lnTo>
                    <a:pt x="313" y="87"/>
                  </a:lnTo>
                  <a:lnTo>
                    <a:pt x="304" y="81"/>
                  </a:lnTo>
                  <a:lnTo>
                    <a:pt x="300" y="77"/>
                  </a:lnTo>
                  <a:lnTo>
                    <a:pt x="296" y="73"/>
                  </a:lnTo>
                  <a:lnTo>
                    <a:pt x="294" y="71"/>
                  </a:lnTo>
                  <a:lnTo>
                    <a:pt x="294" y="69"/>
                  </a:lnTo>
                  <a:lnTo>
                    <a:pt x="292" y="69"/>
                  </a:lnTo>
                  <a:lnTo>
                    <a:pt x="290" y="69"/>
                  </a:lnTo>
                  <a:lnTo>
                    <a:pt x="290" y="68"/>
                  </a:lnTo>
                  <a:lnTo>
                    <a:pt x="292" y="68"/>
                  </a:lnTo>
                  <a:lnTo>
                    <a:pt x="290" y="62"/>
                  </a:lnTo>
                  <a:lnTo>
                    <a:pt x="290" y="58"/>
                  </a:lnTo>
                  <a:lnTo>
                    <a:pt x="290" y="54"/>
                  </a:lnTo>
                  <a:lnTo>
                    <a:pt x="292" y="50"/>
                  </a:lnTo>
                  <a:lnTo>
                    <a:pt x="294" y="48"/>
                  </a:lnTo>
                  <a:lnTo>
                    <a:pt x="296" y="46"/>
                  </a:lnTo>
                  <a:lnTo>
                    <a:pt x="298" y="46"/>
                  </a:lnTo>
                  <a:lnTo>
                    <a:pt x="323" y="43"/>
                  </a:lnTo>
                  <a:lnTo>
                    <a:pt x="356" y="43"/>
                  </a:lnTo>
                  <a:lnTo>
                    <a:pt x="361" y="41"/>
                  </a:lnTo>
                  <a:lnTo>
                    <a:pt x="384" y="41"/>
                  </a:lnTo>
                  <a:lnTo>
                    <a:pt x="392" y="41"/>
                  </a:lnTo>
                  <a:lnTo>
                    <a:pt x="398" y="39"/>
                  </a:lnTo>
                  <a:lnTo>
                    <a:pt x="413" y="33"/>
                  </a:lnTo>
                  <a:lnTo>
                    <a:pt x="413" y="27"/>
                  </a:lnTo>
                  <a:lnTo>
                    <a:pt x="417" y="23"/>
                  </a:lnTo>
                  <a:lnTo>
                    <a:pt x="417" y="21"/>
                  </a:lnTo>
                  <a:lnTo>
                    <a:pt x="419" y="20"/>
                  </a:lnTo>
                  <a:lnTo>
                    <a:pt x="417" y="20"/>
                  </a:lnTo>
                  <a:lnTo>
                    <a:pt x="415" y="20"/>
                  </a:lnTo>
                  <a:lnTo>
                    <a:pt x="411" y="18"/>
                  </a:lnTo>
                  <a:lnTo>
                    <a:pt x="409" y="16"/>
                  </a:lnTo>
                  <a:lnTo>
                    <a:pt x="411" y="14"/>
                  </a:lnTo>
                  <a:lnTo>
                    <a:pt x="421" y="2"/>
                  </a:lnTo>
                  <a:lnTo>
                    <a:pt x="423" y="0"/>
                  </a:lnTo>
                  <a:lnTo>
                    <a:pt x="425" y="0"/>
                  </a:lnTo>
                  <a:lnTo>
                    <a:pt x="427" y="2"/>
                  </a:lnTo>
                  <a:lnTo>
                    <a:pt x="430" y="2"/>
                  </a:lnTo>
                  <a:lnTo>
                    <a:pt x="436" y="2"/>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9">
              <a:extLst>
                <a:ext uri="{FF2B5EF4-FFF2-40B4-BE49-F238E27FC236}">
                  <a16:creationId xmlns:a16="http://schemas.microsoft.com/office/drawing/2014/main" id="{86C67A43-4385-8597-3E63-1D5C95C33696}"/>
                </a:ext>
              </a:extLst>
            </p:cNvPr>
            <p:cNvSpPr>
              <a:spLocks noEditPoints="1"/>
            </p:cNvSpPr>
            <p:nvPr/>
          </p:nvSpPr>
          <p:spPr bwMode="auto">
            <a:xfrm>
              <a:off x="1330" y="1302"/>
              <a:ext cx="1174" cy="969"/>
            </a:xfrm>
            <a:custGeom>
              <a:avLst/>
              <a:gdLst>
                <a:gd name="T0" fmla="*/ 100 w 1174"/>
                <a:gd name="T1" fmla="*/ 802 h 969"/>
                <a:gd name="T2" fmla="*/ 117 w 1174"/>
                <a:gd name="T3" fmla="*/ 796 h 969"/>
                <a:gd name="T4" fmla="*/ 751 w 1174"/>
                <a:gd name="T5" fmla="*/ 4 h 969"/>
                <a:gd name="T6" fmla="*/ 743 w 1174"/>
                <a:gd name="T7" fmla="*/ 82 h 969"/>
                <a:gd name="T8" fmla="*/ 797 w 1174"/>
                <a:gd name="T9" fmla="*/ 107 h 969"/>
                <a:gd name="T10" fmla="*/ 838 w 1174"/>
                <a:gd name="T11" fmla="*/ 149 h 969"/>
                <a:gd name="T12" fmla="*/ 928 w 1174"/>
                <a:gd name="T13" fmla="*/ 171 h 969"/>
                <a:gd name="T14" fmla="*/ 1045 w 1174"/>
                <a:gd name="T15" fmla="*/ 192 h 969"/>
                <a:gd name="T16" fmla="*/ 1172 w 1174"/>
                <a:gd name="T17" fmla="*/ 297 h 969"/>
                <a:gd name="T18" fmla="*/ 1143 w 1174"/>
                <a:gd name="T19" fmla="*/ 340 h 969"/>
                <a:gd name="T20" fmla="*/ 1133 w 1174"/>
                <a:gd name="T21" fmla="*/ 378 h 969"/>
                <a:gd name="T22" fmla="*/ 1118 w 1174"/>
                <a:gd name="T23" fmla="*/ 405 h 969"/>
                <a:gd name="T24" fmla="*/ 1093 w 1174"/>
                <a:gd name="T25" fmla="*/ 445 h 969"/>
                <a:gd name="T26" fmla="*/ 1093 w 1174"/>
                <a:gd name="T27" fmla="*/ 476 h 969"/>
                <a:gd name="T28" fmla="*/ 1060 w 1174"/>
                <a:gd name="T29" fmla="*/ 508 h 969"/>
                <a:gd name="T30" fmla="*/ 1005 w 1174"/>
                <a:gd name="T31" fmla="*/ 549 h 969"/>
                <a:gd name="T32" fmla="*/ 939 w 1174"/>
                <a:gd name="T33" fmla="*/ 572 h 969"/>
                <a:gd name="T34" fmla="*/ 886 w 1174"/>
                <a:gd name="T35" fmla="*/ 612 h 969"/>
                <a:gd name="T36" fmla="*/ 872 w 1174"/>
                <a:gd name="T37" fmla="*/ 587 h 969"/>
                <a:gd name="T38" fmla="*/ 866 w 1174"/>
                <a:gd name="T39" fmla="*/ 545 h 969"/>
                <a:gd name="T40" fmla="*/ 734 w 1174"/>
                <a:gd name="T41" fmla="*/ 643 h 969"/>
                <a:gd name="T42" fmla="*/ 645 w 1174"/>
                <a:gd name="T43" fmla="*/ 706 h 969"/>
                <a:gd name="T44" fmla="*/ 596 w 1174"/>
                <a:gd name="T45" fmla="*/ 756 h 969"/>
                <a:gd name="T46" fmla="*/ 582 w 1174"/>
                <a:gd name="T47" fmla="*/ 812 h 969"/>
                <a:gd name="T48" fmla="*/ 561 w 1174"/>
                <a:gd name="T49" fmla="*/ 850 h 969"/>
                <a:gd name="T50" fmla="*/ 538 w 1174"/>
                <a:gd name="T51" fmla="*/ 894 h 969"/>
                <a:gd name="T52" fmla="*/ 486 w 1174"/>
                <a:gd name="T53" fmla="*/ 919 h 969"/>
                <a:gd name="T54" fmla="*/ 452 w 1174"/>
                <a:gd name="T55" fmla="*/ 908 h 969"/>
                <a:gd name="T56" fmla="*/ 419 w 1174"/>
                <a:gd name="T57" fmla="*/ 908 h 969"/>
                <a:gd name="T58" fmla="*/ 434 w 1174"/>
                <a:gd name="T59" fmla="*/ 942 h 969"/>
                <a:gd name="T60" fmla="*/ 413 w 1174"/>
                <a:gd name="T61" fmla="*/ 965 h 969"/>
                <a:gd name="T62" fmla="*/ 392 w 1174"/>
                <a:gd name="T63" fmla="*/ 965 h 969"/>
                <a:gd name="T64" fmla="*/ 375 w 1174"/>
                <a:gd name="T65" fmla="*/ 931 h 969"/>
                <a:gd name="T66" fmla="*/ 340 w 1174"/>
                <a:gd name="T67" fmla="*/ 923 h 969"/>
                <a:gd name="T68" fmla="*/ 292 w 1174"/>
                <a:gd name="T69" fmla="*/ 904 h 969"/>
                <a:gd name="T70" fmla="*/ 267 w 1174"/>
                <a:gd name="T71" fmla="*/ 885 h 969"/>
                <a:gd name="T72" fmla="*/ 246 w 1174"/>
                <a:gd name="T73" fmla="*/ 890 h 969"/>
                <a:gd name="T74" fmla="*/ 173 w 1174"/>
                <a:gd name="T75" fmla="*/ 860 h 969"/>
                <a:gd name="T76" fmla="*/ 108 w 1174"/>
                <a:gd name="T77" fmla="*/ 833 h 969"/>
                <a:gd name="T78" fmla="*/ 73 w 1174"/>
                <a:gd name="T79" fmla="*/ 806 h 969"/>
                <a:gd name="T80" fmla="*/ 100 w 1174"/>
                <a:gd name="T81" fmla="*/ 802 h 969"/>
                <a:gd name="T82" fmla="*/ 154 w 1174"/>
                <a:gd name="T83" fmla="*/ 835 h 969"/>
                <a:gd name="T84" fmla="*/ 192 w 1174"/>
                <a:gd name="T85" fmla="*/ 835 h 969"/>
                <a:gd name="T86" fmla="*/ 185 w 1174"/>
                <a:gd name="T87" fmla="*/ 802 h 969"/>
                <a:gd name="T88" fmla="*/ 167 w 1174"/>
                <a:gd name="T89" fmla="*/ 773 h 969"/>
                <a:gd name="T90" fmla="*/ 135 w 1174"/>
                <a:gd name="T91" fmla="*/ 781 h 969"/>
                <a:gd name="T92" fmla="*/ 85 w 1174"/>
                <a:gd name="T93" fmla="*/ 783 h 969"/>
                <a:gd name="T94" fmla="*/ 71 w 1174"/>
                <a:gd name="T95" fmla="*/ 748 h 969"/>
                <a:gd name="T96" fmla="*/ 25 w 1174"/>
                <a:gd name="T97" fmla="*/ 708 h 969"/>
                <a:gd name="T98" fmla="*/ 25 w 1174"/>
                <a:gd name="T99" fmla="*/ 685 h 969"/>
                <a:gd name="T100" fmla="*/ 64 w 1174"/>
                <a:gd name="T101" fmla="*/ 641 h 969"/>
                <a:gd name="T102" fmla="*/ 85 w 1174"/>
                <a:gd name="T103" fmla="*/ 587 h 969"/>
                <a:gd name="T104" fmla="*/ 117 w 1174"/>
                <a:gd name="T105" fmla="*/ 516 h 969"/>
                <a:gd name="T106" fmla="*/ 162 w 1174"/>
                <a:gd name="T107" fmla="*/ 485 h 969"/>
                <a:gd name="T108" fmla="*/ 206 w 1174"/>
                <a:gd name="T109" fmla="*/ 449 h 969"/>
                <a:gd name="T110" fmla="*/ 269 w 1174"/>
                <a:gd name="T111" fmla="*/ 388 h 969"/>
                <a:gd name="T112" fmla="*/ 363 w 1174"/>
                <a:gd name="T113" fmla="*/ 324 h 969"/>
                <a:gd name="T114" fmla="*/ 446 w 1174"/>
                <a:gd name="T115" fmla="*/ 255 h 969"/>
                <a:gd name="T116" fmla="*/ 496 w 1174"/>
                <a:gd name="T117" fmla="*/ 188 h 969"/>
                <a:gd name="T118" fmla="*/ 540 w 1174"/>
                <a:gd name="T119" fmla="*/ 153 h 969"/>
                <a:gd name="T120" fmla="*/ 601 w 1174"/>
                <a:gd name="T121" fmla="*/ 38 h 969"/>
                <a:gd name="T122" fmla="*/ 693 w 1174"/>
                <a:gd name="T123" fmla="*/ 23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969">
                  <a:moveTo>
                    <a:pt x="273" y="906"/>
                  </a:moveTo>
                  <a:lnTo>
                    <a:pt x="273" y="908"/>
                  </a:lnTo>
                  <a:lnTo>
                    <a:pt x="271" y="906"/>
                  </a:lnTo>
                  <a:lnTo>
                    <a:pt x="271" y="904"/>
                  </a:lnTo>
                  <a:lnTo>
                    <a:pt x="273" y="904"/>
                  </a:lnTo>
                  <a:lnTo>
                    <a:pt x="273" y="906"/>
                  </a:lnTo>
                  <a:close/>
                  <a:moveTo>
                    <a:pt x="267" y="894"/>
                  </a:moveTo>
                  <a:lnTo>
                    <a:pt x="265" y="890"/>
                  </a:lnTo>
                  <a:lnTo>
                    <a:pt x="265" y="889"/>
                  </a:lnTo>
                  <a:lnTo>
                    <a:pt x="267" y="890"/>
                  </a:lnTo>
                  <a:lnTo>
                    <a:pt x="267" y="894"/>
                  </a:lnTo>
                  <a:close/>
                  <a:moveTo>
                    <a:pt x="263" y="889"/>
                  </a:moveTo>
                  <a:lnTo>
                    <a:pt x="263" y="890"/>
                  </a:lnTo>
                  <a:lnTo>
                    <a:pt x="261" y="889"/>
                  </a:lnTo>
                  <a:lnTo>
                    <a:pt x="261" y="885"/>
                  </a:lnTo>
                  <a:lnTo>
                    <a:pt x="263" y="885"/>
                  </a:lnTo>
                  <a:lnTo>
                    <a:pt x="263" y="889"/>
                  </a:lnTo>
                  <a:close/>
                  <a:moveTo>
                    <a:pt x="179" y="806"/>
                  </a:moveTo>
                  <a:lnTo>
                    <a:pt x="179" y="804"/>
                  </a:lnTo>
                  <a:lnTo>
                    <a:pt x="179" y="806"/>
                  </a:lnTo>
                  <a:close/>
                  <a:moveTo>
                    <a:pt x="102" y="804"/>
                  </a:moveTo>
                  <a:lnTo>
                    <a:pt x="100" y="804"/>
                  </a:lnTo>
                  <a:lnTo>
                    <a:pt x="100" y="802"/>
                  </a:lnTo>
                  <a:lnTo>
                    <a:pt x="102" y="802"/>
                  </a:lnTo>
                  <a:lnTo>
                    <a:pt x="102" y="804"/>
                  </a:lnTo>
                  <a:close/>
                  <a:moveTo>
                    <a:pt x="106" y="796"/>
                  </a:moveTo>
                  <a:lnTo>
                    <a:pt x="104" y="796"/>
                  </a:lnTo>
                  <a:lnTo>
                    <a:pt x="104" y="795"/>
                  </a:lnTo>
                  <a:lnTo>
                    <a:pt x="106" y="795"/>
                  </a:lnTo>
                  <a:lnTo>
                    <a:pt x="106" y="796"/>
                  </a:lnTo>
                  <a:close/>
                  <a:moveTo>
                    <a:pt x="108" y="795"/>
                  </a:moveTo>
                  <a:lnTo>
                    <a:pt x="106" y="795"/>
                  </a:lnTo>
                  <a:lnTo>
                    <a:pt x="106" y="793"/>
                  </a:lnTo>
                  <a:lnTo>
                    <a:pt x="108" y="793"/>
                  </a:lnTo>
                  <a:lnTo>
                    <a:pt x="108" y="795"/>
                  </a:lnTo>
                  <a:close/>
                  <a:moveTo>
                    <a:pt x="110" y="806"/>
                  </a:moveTo>
                  <a:lnTo>
                    <a:pt x="106" y="804"/>
                  </a:lnTo>
                  <a:lnTo>
                    <a:pt x="108" y="802"/>
                  </a:lnTo>
                  <a:lnTo>
                    <a:pt x="110" y="802"/>
                  </a:lnTo>
                  <a:lnTo>
                    <a:pt x="106" y="800"/>
                  </a:lnTo>
                  <a:lnTo>
                    <a:pt x="112" y="796"/>
                  </a:lnTo>
                  <a:lnTo>
                    <a:pt x="112" y="795"/>
                  </a:lnTo>
                  <a:lnTo>
                    <a:pt x="114" y="793"/>
                  </a:lnTo>
                  <a:lnTo>
                    <a:pt x="114" y="795"/>
                  </a:lnTo>
                  <a:lnTo>
                    <a:pt x="116" y="796"/>
                  </a:lnTo>
                  <a:lnTo>
                    <a:pt x="117" y="796"/>
                  </a:lnTo>
                  <a:lnTo>
                    <a:pt x="116" y="798"/>
                  </a:lnTo>
                  <a:lnTo>
                    <a:pt x="116" y="800"/>
                  </a:lnTo>
                  <a:lnTo>
                    <a:pt x="114" y="800"/>
                  </a:lnTo>
                  <a:lnTo>
                    <a:pt x="112" y="802"/>
                  </a:lnTo>
                  <a:lnTo>
                    <a:pt x="112" y="804"/>
                  </a:lnTo>
                  <a:lnTo>
                    <a:pt x="110" y="806"/>
                  </a:lnTo>
                  <a:close/>
                  <a:moveTo>
                    <a:pt x="102" y="795"/>
                  </a:moveTo>
                  <a:lnTo>
                    <a:pt x="100" y="793"/>
                  </a:lnTo>
                  <a:lnTo>
                    <a:pt x="104" y="793"/>
                  </a:lnTo>
                  <a:lnTo>
                    <a:pt x="102" y="793"/>
                  </a:lnTo>
                  <a:lnTo>
                    <a:pt x="102" y="795"/>
                  </a:lnTo>
                  <a:close/>
                  <a:moveTo>
                    <a:pt x="98" y="793"/>
                  </a:moveTo>
                  <a:lnTo>
                    <a:pt x="96" y="793"/>
                  </a:lnTo>
                  <a:lnTo>
                    <a:pt x="96" y="791"/>
                  </a:lnTo>
                  <a:lnTo>
                    <a:pt x="98" y="791"/>
                  </a:lnTo>
                  <a:lnTo>
                    <a:pt x="98" y="793"/>
                  </a:lnTo>
                  <a:close/>
                  <a:moveTo>
                    <a:pt x="87" y="777"/>
                  </a:moveTo>
                  <a:lnTo>
                    <a:pt x="85" y="777"/>
                  </a:lnTo>
                  <a:lnTo>
                    <a:pt x="87" y="777"/>
                  </a:lnTo>
                  <a:close/>
                  <a:moveTo>
                    <a:pt x="740" y="0"/>
                  </a:moveTo>
                  <a:lnTo>
                    <a:pt x="745" y="4"/>
                  </a:lnTo>
                  <a:lnTo>
                    <a:pt x="749" y="4"/>
                  </a:lnTo>
                  <a:lnTo>
                    <a:pt x="751" y="4"/>
                  </a:lnTo>
                  <a:lnTo>
                    <a:pt x="755" y="2"/>
                  </a:lnTo>
                  <a:lnTo>
                    <a:pt x="761" y="7"/>
                  </a:lnTo>
                  <a:lnTo>
                    <a:pt x="759" y="11"/>
                  </a:lnTo>
                  <a:lnTo>
                    <a:pt x="759" y="21"/>
                  </a:lnTo>
                  <a:lnTo>
                    <a:pt x="753" y="30"/>
                  </a:lnTo>
                  <a:lnTo>
                    <a:pt x="747" y="34"/>
                  </a:lnTo>
                  <a:lnTo>
                    <a:pt x="745" y="38"/>
                  </a:lnTo>
                  <a:lnTo>
                    <a:pt x="745" y="42"/>
                  </a:lnTo>
                  <a:lnTo>
                    <a:pt x="742" y="48"/>
                  </a:lnTo>
                  <a:lnTo>
                    <a:pt x="740" y="52"/>
                  </a:lnTo>
                  <a:lnTo>
                    <a:pt x="740" y="53"/>
                  </a:lnTo>
                  <a:lnTo>
                    <a:pt x="742" y="57"/>
                  </a:lnTo>
                  <a:lnTo>
                    <a:pt x="747" y="59"/>
                  </a:lnTo>
                  <a:lnTo>
                    <a:pt x="757" y="53"/>
                  </a:lnTo>
                  <a:lnTo>
                    <a:pt x="761" y="53"/>
                  </a:lnTo>
                  <a:lnTo>
                    <a:pt x="757" y="61"/>
                  </a:lnTo>
                  <a:lnTo>
                    <a:pt x="757" y="67"/>
                  </a:lnTo>
                  <a:lnTo>
                    <a:pt x="755" y="75"/>
                  </a:lnTo>
                  <a:lnTo>
                    <a:pt x="749" y="76"/>
                  </a:lnTo>
                  <a:lnTo>
                    <a:pt x="749" y="78"/>
                  </a:lnTo>
                  <a:lnTo>
                    <a:pt x="747" y="78"/>
                  </a:lnTo>
                  <a:lnTo>
                    <a:pt x="745" y="80"/>
                  </a:lnTo>
                  <a:lnTo>
                    <a:pt x="743" y="82"/>
                  </a:lnTo>
                  <a:lnTo>
                    <a:pt x="745" y="92"/>
                  </a:lnTo>
                  <a:lnTo>
                    <a:pt x="749" y="94"/>
                  </a:lnTo>
                  <a:lnTo>
                    <a:pt x="749" y="96"/>
                  </a:lnTo>
                  <a:lnTo>
                    <a:pt x="749" y="98"/>
                  </a:lnTo>
                  <a:lnTo>
                    <a:pt x="753" y="100"/>
                  </a:lnTo>
                  <a:lnTo>
                    <a:pt x="759" y="98"/>
                  </a:lnTo>
                  <a:lnTo>
                    <a:pt x="765" y="100"/>
                  </a:lnTo>
                  <a:lnTo>
                    <a:pt x="766" y="100"/>
                  </a:lnTo>
                  <a:lnTo>
                    <a:pt x="768" y="101"/>
                  </a:lnTo>
                  <a:lnTo>
                    <a:pt x="765" y="119"/>
                  </a:lnTo>
                  <a:lnTo>
                    <a:pt x="765" y="121"/>
                  </a:lnTo>
                  <a:lnTo>
                    <a:pt x="766" y="121"/>
                  </a:lnTo>
                  <a:lnTo>
                    <a:pt x="768" y="119"/>
                  </a:lnTo>
                  <a:lnTo>
                    <a:pt x="776" y="113"/>
                  </a:lnTo>
                  <a:lnTo>
                    <a:pt x="776" y="111"/>
                  </a:lnTo>
                  <a:lnTo>
                    <a:pt x="778" y="111"/>
                  </a:lnTo>
                  <a:lnTo>
                    <a:pt x="778" y="109"/>
                  </a:lnTo>
                  <a:lnTo>
                    <a:pt x="780" y="109"/>
                  </a:lnTo>
                  <a:lnTo>
                    <a:pt x="784" y="105"/>
                  </a:lnTo>
                  <a:lnTo>
                    <a:pt x="788" y="107"/>
                  </a:lnTo>
                  <a:lnTo>
                    <a:pt x="788" y="109"/>
                  </a:lnTo>
                  <a:lnTo>
                    <a:pt x="793" y="107"/>
                  </a:lnTo>
                  <a:lnTo>
                    <a:pt x="797" y="107"/>
                  </a:lnTo>
                  <a:lnTo>
                    <a:pt x="799" y="109"/>
                  </a:lnTo>
                  <a:lnTo>
                    <a:pt x="795" y="115"/>
                  </a:lnTo>
                  <a:lnTo>
                    <a:pt x="793" y="119"/>
                  </a:lnTo>
                  <a:lnTo>
                    <a:pt x="793" y="121"/>
                  </a:lnTo>
                  <a:lnTo>
                    <a:pt x="795" y="123"/>
                  </a:lnTo>
                  <a:lnTo>
                    <a:pt x="799" y="128"/>
                  </a:lnTo>
                  <a:lnTo>
                    <a:pt x="803" y="130"/>
                  </a:lnTo>
                  <a:lnTo>
                    <a:pt x="809" y="128"/>
                  </a:lnTo>
                  <a:lnTo>
                    <a:pt x="811" y="128"/>
                  </a:lnTo>
                  <a:lnTo>
                    <a:pt x="813" y="128"/>
                  </a:lnTo>
                  <a:lnTo>
                    <a:pt x="814" y="128"/>
                  </a:lnTo>
                  <a:lnTo>
                    <a:pt x="822" y="123"/>
                  </a:lnTo>
                  <a:lnTo>
                    <a:pt x="826" y="121"/>
                  </a:lnTo>
                  <a:lnTo>
                    <a:pt x="828" y="123"/>
                  </a:lnTo>
                  <a:lnTo>
                    <a:pt x="828" y="124"/>
                  </a:lnTo>
                  <a:lnTo>
                    <a:pt x="826" y="126"/>
                  </a:lnTo>
                  <a:lnTo>
                    <a:pt x="828" y="130"/>
                  </a:lnTo>
                  <a:lnTo>
                    <a:pt x="824" y="140"/>
                  </a:lnTo>
                  <a:lnTo>
                    <a:pt x="824" y="146"/>
                  </a:lnTo>
                  <a:lnTo>
                    <a:pt x="828" y="149"/>
                  </a:lnTo>
                  <a:lnTo>
                    <a:pt x="830" y="148"/>
                  </a:lnTo>
                  <a:lnTo>
                    <a:pt x="832" y="148"/>
                  </a:lnTo>
                  <a:lnTo>
                    <a:pt x="838" y="149"/>
                  </a:lnTo>
                  <a:lnTo>
                    <a:pt x="841" y="155"/>
                  </a:lnTo>
                  <a:lnTo>
                    <a:pt x="839" y="159"/>
                  </a:lnTo>
                  <a:lnTo>
                    <a:pt x="838" y="165"/>
                  </a:lnTo>
                  <a:lnTo>
                    <a:pt x="832" y="172"/>
                  </a:lnTo>
                  <a:lnTo>
                    <a:pt x="834" y="172"/>
                  </a:lnTo>
                  <a:lnTo>
                    <a:pt x="834" y="174"/>
                  </a:lnTo>
                  <a:lnTo>
                    <a:pt x="834" y="176"/>
                  </a:lnTo>
                  <a:lnTo>
                    <a:pt x="851" y="174"/>
                  </a:lnTo>
                  <a:lnTo>
                    <a:pt x="868" y="172"/>
                  </a:lnTo>
                  <a:lnTo>
                    <a:pt x="874" y="171"/>
                  </a:lnTo>
                  <a:lnTo>
                    <a:pt x="876" y="171"/>
                  </a:lnTo>
                  <a:lnTo>
                    <a:pt x="884" y="171"/>
                  </a:lnTo>
                  <a:lnTo>
                    <a:pt x="884" y="172"/>
                  </a:lnTo>
                  <a:lnTo>
                    <a:pt x="886" y="172"/>
                  </a:lnTo>
                  <a:lnTo>
                    <a:pt x="887" y="172"/>
                  </a:lnTo>
                  <a:lnTo>
                    <a:pt x="910" y="172"/>
                  </a:lnTo>
                  <a:lnTo>
                    <a:pt x="916" y="172"/>
                  </a:lnTo>
                  <a:lnTo>
                    <a:pt x="916" y="171"/>
                  </a:lnTo>
                  <a:lnTo>
                    <a:pt x="916" y="167"/>
                  </a:lnTo>
                  <a:lnTo>
                    <a:pt x="918" y="167"/>
                  </a:lnTo>
                  <a:lnTo>
                    <a:pt x="920" y="167"/>
                  </a:lnTo>
                  <a:lnTo>
                    <a:pt x="928" y="167"/>
                  </a:lnTo>
                  <a:lnTo>
                    <a:pt x="928" y="171"/>
                  </a:lnTo>
                  <a:lnTo>
                    <a:pt x="930" y="171"/>
                  </a:lnTo>
                  <a:lnTo>
                    <a:pt x="930" y="174"/>
                  </a:lnTo>
                  <a:lnTo>
                    <a:pt x="930" y="176"/>
                  </a:lnTo>
                  <a:lnTo>
                    <a:pt x="939" y="174"/>
                  </a:lnTo>
                  <a:lnTo>
                    <a:pt x="947" y="174"/>
                  </a:lnTo>
                  <a:lnTo>
                    <a:pt x="949" y="174"/>
                  </a:lnTo>
                  <a:lnTo>
                    <a:pt x="951" y="174"/>
                  </a:lnTo>
                  <a:lnTo>
                    <a:pt x="953" y="174"/>
                  </a:lnTo>
                  <a:lnTo>
                    <a:pt x="955" y="174"/>
                  </a:lnTo>
                  <a:lnTo>
                    <a:pt x="958" y="172"/>
                  </a:lnTo>
                  <a:lnTo>
                    <a:pt x="968" y="169"/>
                  </a:lnTo>
                  <a:lnTo>
                    <a:pt x="974" y="167"/>
                  </a:lnTo>
                  <a:lnTo>
                    <a:pt x="976" y="165"/>
                  </a:lnTo>
                  <a:lnTo>
                    <a:pt x="978" y="165"/>
                  </a:lnTo>
                  <a:lnTo>
                    <a:pt x="985" y="165"/>
                  </a:lnTo>
                  <a:lnTo>
                    <a:pt x="985" y="167"/>
                  </a:lnTo>
                  <a:lnTo>
                    <a:pt x="993" y="167"/>
                  </a:lnTo>
                  <a:lnTo>
                    <a:pt x="995" y="167"/>
                  </a:lnTo>
                  <a:lnTo>
                    <a:pt x="997" y="169"/>
                  </a:lnTo>
                  <a:lnTo>
                    <a:pt x="1006" y="172"/>
                  </a:lnTo>
                  <a:lnTo>
                    <a:pt x="1024" y="186"/>
                  </a:lnTo>
                  <a:lnTo>
                    <a:pt x="1028" y="188"/>
                  </a:lnTo>
                  <a:lnTo>
                    <a:pt x="1045" y="192"/>
                  </a:lnTo>
                  <a:lnTo>
                    <a:pt x="1047" y="194"/>
                  </a:lnTo>
                  <a:lnTo>
                    <a:pt x="1056" y="197"/>
                  </a:lnTo>
                  <a:lnTo>
                    <a:pt x="1079" y="209"/>
                  </a:lnTo>
                  <a:lnTo>
                    <a:pt x="1085" y="213"/>
                  </a:lnTo>
                  <a:lnTo>
                    <a:pt x="1085" y="215"/>
                  </a:lnTo>
                  <a:lnTo>
                    <a:pt x="1093" y="217"/>
                  </a:lnTo>
                  <a:lnTo>
                    <a:pt x="1093" y="219"/>
                  </a:lnTo>
                  <a:lnTo>
                    <a:pt x="1101" y="219"/>
                  </a:lnTo>
                  <a:lnTo>
                    <a:pt x="1106" y="222"/>
                  </a:lnTo>
                  <a:lnTo>
                    <a:pt x="1106" y="224"/>
                  </a:lnTo>
                  <a:lnTo>
                    <a:pt x="1108" y="224"/>
                  </a:lnTo>
                  <a:lnTo>
                    <a:pt x="1110" y="226"/>
                  </a:lnTo>
                  <a:lnTo>
                    <a:pt x="1120" y="234"/>
                  </a:lnTo>
                  <a:lnTo>
                    <a:pt x="1129" y="238"/>
                  </a:lnTo>
                  <a:lnTo>
                    <a:pt x="1141" y="245"/>
                  </a:lnTo>
                  <a:lnTo>
                    <a:pt x="1145" y="251"/>
                  </a:lnTo>
                  <a:lnTo>
                    <a:pt x="1151" y="257"/>
                  </a:lnTo>
                  <a:lnTo>
                    <a:pt x="1154" y="263"/>
                  </a:lnTo>
                  <a:lnTo>
                    <a:pt x="1156" y="265"/>
                  </a:lnTo>
                  <a:lnTo>
                    <a:pt x="1160" y="274"/>
                  </a:lnTo>
                  <a:lnTo>
                    <a:pt x="1162" y="278"/>
                  </a:lnTo>
                  <a:lnTo>
                    <a:pt x="1164" y="284"/>
                  </a:lnTo>
                  <a:lnTo>
                    <a:pt x="1172" y="297"/>
                  </a:lnTo>
                  <a:lnTo>
                    <a:pt x="1174" y="301"/>
                  </a:lnTo>
                  <a:lnTo>
                    <a:pt x="1168" y="305"/>
                  </a:lnTo>
                  <a:lnTo>
                    <a:pt x="1166" y="307"/>
                  </a:lnTo>
                  <a:lnTo>
                    <a:pt x="1166" y="311"/>
                  </a:lnTo>
                  <a:lnTo>
                    <a:pt x="1164" y="311"/>
                  </a:lnTo>
                  <a:lnTo>
                    <a:pt x="1162" y="313"/>
                  </a:lnTo>
                  <a:lnTo>
                    <a:pt x="1160" y="315"/>
                  </a:lnTo>
                  <a:lnTo>
                    <a:pt x="1160" y="318"/>
                  </a:lnTo>
                  <a:lnTo>
                    <a:pt x="1160" y="320"/>
                  </a:lnTo>
                  <a:lnTo>
                    <a:pt x="1158" y="320"/>
                  </a:lnTo>
                  <a:lnTo>
                    <a:pt x="1154" y="316"/>
                  </a:lnTo>
                  <a:lnTo>
                    <a:pt x="1151" y="318"/>
                  </a:lnTo>
                  <a:lnTo>
                    <a:pt x="1149" y="320"/>
                  </a:lnTo>
                  <a:lnTo>
                    <a:pt x="1143" y="322"/>
                  </a:lnTo>
                  <a:lnTo>
                    <a:pt x="1143" y="324"/>
                  </a:lnTo>
                  <a:lnTo>
                    <a:pt x="1143" y="326"/>
                  </a:lnTo>
                  <a:lnTo>
                    <a:pt x="1143" y="328"/>
                  </a:lnTo>
                  <a:lnTo>
                    <a:pt x="1137" y="332"/>
                  </a:lnTo>
                  <a:lnTo>
                    <a:pt x="1139" y="334"/>
                  </a:lnTo>
                  <a:lnTo>
                    <a:pt x="1141" y="336"/>
                  </a:lnTo>
                  <a:lnTo>
                    <a:pt x="1141" y="338"/>
                  </a:lnTo>
                  <a:lnTo>
                    <a:pt x="1141" y="340"/>
                  </a:lnTo>
                  <a:lnTo>
                    <a:pt x="1143" y="340"/>
                  </a:lnTo>
                  <a:lnTo>
                    <a:pt x="1141" y="340"/>
                  </a:lnTo>
                  <a:lnTo>
                    <a:pt x="1139" y="341"/>
                  </a:lnTo>
                  <a:lnTo>
                    <a:pt x="1137" y="343"/>
                  </a:lnTo>
                  <a:lnTo>
                    <a:pt x="1135" y="345"/>
                  </a:lnTo>
                  <a:lnTo>
                    <a:pt x="1133" y="345"/>
                  </a:lnTo>
                  <a:lnTo>
                    <a:pt x="1131" y="345"/>
                  </a:lnTo>
                  <a:lnTo>
                    <a:pt x="1129" y="345"/>
                  </a:lnTo>
                  <a:lnTo>
                    <a:pt x="1129" y="347"/>
                  </a:lnTo>
                  <a:lnTo>
                    <a:pt x="1127" y="351"/>
                  </a:lnTo>
                  <a:lnTo>
                    <a:pt x="1126" y="351"/>
                  </a:lnTo>
                  <a:lnTo>
                    <a:pt x="1124" y="353"/>
                  </a:lnTo>
                  <a:lnTo>
                    <a:pt x="1126" y="357"/>
                  </a:lnTo>
                  <a:lnTo>
                    <a:pt x="1124" y="357"/>
                  </a:lnTo>
                  <a:lnTo>
                    <a:pt x="1122" y="359"/>
                  </a:lnTo>
                  <a:lnTo>
                    <a:pt x="1127" y="363"/>
                  </a:lnTo>
                  <a:lnTo>
                    <a:pt x="1129" y="368"/>
                  </a:lnTo>
                  <a:lnTo>
                    <a:pt x="1129" y="370"/>
                  </a:lnTo>
                  <a:lnTo>
                    <a:pt x="1129" y="372"/>
                  </a:lnTo>
                  <a:lnTo>
                    <a:pt x="1133" y="374"/>
                  </a:lnTo>
                  <a:lnTo>
                    <a:pt x="1135" y="376"/>
                  </a:lnTo>
                  <a:lnTo>
                    <a:pt x="1137" y="376"/>
                  </a:lnTo>
                  <a:lnTo>
                    <a:pt x="1135" y="378"/>
                  </a:lnTo>
                  <a:lnTo>
                    <a:pt x="1133" y="378"/>
                  </a:lnTo>
                  <a:lnTo>
                    <a:pt x="1135" y="382"/>
                  </a:lnTo>
                  <a:lnTo>
                    <a:pt x="1135" y="384"/>
                  </a:lnTo>
                  <a:lnTo>
                    <a:pt x="1139" y="386"/>
                  </a:lnTo>
                  <a:lnTo>
                    <a:pt x="1141" y="386"/>
                  </a:lnTo>
                  <a:lnTo>
                    <a:pt x="1143" y="388"/>
                  </a:lnTo>
                  <a:lnTo>
                    <a:pt x="1137" y="389"/>
                  </a:lnTo>
                  <a:lnTo>
                    <a:pt x="1133" y="388"/>
                  </a:lnTo>
                  <a:lnTo>
                    <a:pt x="1133" y="389"/>
                  </a:lnTo>
                  <a:lnTo>
                    <a:pt x="1131" y="393"/>
                  </a:lnTo>
                  <a:lnTo>
                    <a:pt x="1126" y="393"/>
                  </a:lnTo>
                  <a:lnTo>
                    <a:pt x="1126" y="391"/>
                  </a:lnTo>
                  <a:lnTo>
                    <a:pt x="1120" y="395"/>
                  </a:lnTo>
                  <a:lnTo>
                    <a:pt x="1118" y="395"/>
                  </a:lnTo>
                  <a:lnTo>
                    <a:pt x="1120" y="397"/>
                  </a:lnTo>
                  <a:lnTo>
                    <a:pt x="1122" y="397"/>
                  </a:lnTo>
                  <a:lnTo>
                    <a:pt x="1122" y="399"/>
                  </a:lnTo>
                  <a:lnTo>
                    <a:pt x="1122" y="401"/>
                  </a:lnTo>
                  <a:lnTo>
                    <a:pt x="1122" y="403"/>
                  </a:lnTo>
                  <a:lnTo>
                    <a:pt x="1122" y="405"/>
                  </a:lnTo>
                  <a:lnTo>
                    <a:pt x="1122" y="407"/>
                  </a:lnTo>
                  <a:lnTo>
                    <a:pt x="1120" y="409"/>
                  </a:lnTo>
                  <a:lnTo>
                    <a:pt x="1118" y="407"/>
                  </a:lnTo>
                  <a:lnTo>
                    <a:pt x="1118" y="405"/>
                  </a:lnTo>
                  <a:lnTo>
                    <a:pt x="1118" y="403"/>
                  </a:lnTo>
                  <a:lnTo>
                    <a:pt x="1116" y="403"/>
                  </a:lnTo>
                  <a:lnTo>
                    <a:pt x="1116" y="407"/>
                  </a:lnTo>
                  <a:lnTo>
                    <a:pt x="1116" y="409"/>
                  </a:lnTo>
                  <a:lnTo>
                    <a:pt x="1112" y="409"/>
                  </a:lnTo>
                  <a:lnTo>
                    <a:pt x="1110" y="409"/>
                  </a:lnTo>
                  <a:lnTo>
                    <a:pt x="1108" y="409"/>
                  </a:lnTo>
                  <a:lnTo>
                    <a:pt x="1108" y="411"/>
                  </a:lnTo>
                  <a:lnTo>
                    <a:pt x="1112" y="411"/>
                  </a:lnTo>
                  <a:lnTo>
                    <a:pt x="1112" y="412"/>
                  </a:lnTo>
                  <a:lnTo>
                    <a:pt x="1108" y="414"/>
                  </a:lnTo>
                  <a:lnTo>
                    <a:pt x="1104" y="416"/>
                  </a:lnTo>
                  <a:lnTo>
                    <a:pt x="1104" y="418"/>
                  </a:lnTo>
                  <a:lnTo>
                    <a:pt x="1101" y="418"/>
                  </a:lnTo>
                  <a:lnTo>
                    <a:pt x="1101" y="420"/>
                  </a:lnTo>
                  <a:lnTo>
                    <a:pt x="1099" y="424"/>
                  </a:lnTo>
                  <a:lnTo>
                    <a:pt x="1097" y="426"/>
                  </a:lnTo>
                  <a:lnTo>
                    <a:pt x="1097" y="432"/>
                  </a:lnTo>
                  <a:lnTo>
                    <a:pt x="1095" y="436"/>
                  </a:lnTo>
                  <a:lnTo>
                    <a:pt x="1095" y="439"/>
                  </a:lnTo>
                  <a:lnTo>
                    <a:pt x="1093" y="439"/>
                  </a:lnTo>
                  <a:lnTo>
                    <a:pt x="1095" y="443"/>
                  </a:lnTo>
                  <a:lnTo>
                    <a:pt x="1093" y="445"/>
                  </a:lnTo>
                  <a:lnTo>
                    <a:pt x="1093" y="447"/>
                  </a:lnTo>
                  <a:lnTo>
                    <a:pt x="1093" y="449"/>
                  </a:lnTo>
                  <a:lnTo>
                    <a:pt x="1091" y="451"/>
                  </a:lnTo>
                  <a:lnTo>
                    <a:pt x="1089" y="453"/>
                  </a:lnTo>
                  <a:lnTo>
                    <a:pt x="1089" y="455"/>
                  </a:lnTo>
                  <a:lnTo>
                    <a:pt x="1087" y="457"/>
                  </a:lnTo>
                  <a:lnTo>
                    <a:pt x="1083" y="462"/>
                  </a:lnTo>
                  <a:lnTo>
                    <a:pt x="1081" y="462"/>
                  </a:lnTo>
                  <a:lnTo>
                    <a:pt x="1078" y="460"/>
                  </a:lnTo>
                  <a:lnTo>
                    <a:pt x="1076" y="462"/>
                  </a:lnTo>
                  <a:lnTo>
                    <a:pt x="1078" y="464"/>
                  </a:lnTo>
                  <a:lnTo>
                    <a:pt x="1079" y="466"/>
                  </a:lnTo>
                  <a:lnTo>
                    <a:pt x="1079" y="470"/>
                  </a:lnTo>
                  <a:lnTo>
                    <a:pt x="1081" y="468"/>
                  </a:lnTo>
                  <a:lnTo>
                    <a:pt x="1083" y="466"/>
                  </a:lnTo>
                  <a:lnTo>
                    <a:pt x="1085" y="466"/>
                  </a:lnTo>
                  <a:lnTo>
                    <a:pt x="1085" y="468"/>
                  </a:lnTo>
                  <a:lnTo>
                    <a:pt x="1087" y="468"/>
                  </a:lnTo>
                  <a:lnTo>
                    <a:pt x="1089" y="470"/>
                  </a:lnTo>
                  <a:lnTo>
                    <a:pt x="1089" y="474"/>
                  </a:lnTo>
                  <a:lnTo>
                    <a:pt x="1091" y="474"/>
                  </a:lnTo>
                  <a:lnTo>
                    <a:pt x="1093" y="474"/>
                  </a:lnTo>
                  <a:lnTo>
                    <a:pt x="1093" y="476"/>
                  </a:lnTo>
                  <a:lnTo>
                    <a:pt x="1095" y="478"/>
                  </a:lnTo>
                  <a:lnTo>
                    <a:pt x="1093" y="480"/>
                  </a:lnTo>
                  <a:lnTo>
                    <a:pt x="1091" y="478"/>
                  </a:lnTo>
                  <a:lnTo>
                    <a:pt x="1089" y="478"/>
                  </a:lnTo>
                  <a:lnTo>
                    <a:pt x="1087" y="478"/>
                  </a:lnTo>
                  <a:lnTo>
                    <a:pt x="1085" y="478"/>
                  </a:lnTo>
                  <a:lnTo>
                    <a:pt x="1083" y="476"/>
                  </a:lnTo>
                  <a:lnTo>
                    <a:pt x="1078" y="482"/>
                  </a:lnTo>
                  <a:lnTo>
                    <a:pt x="1076" y="483"/>
                  </a:lnTo>
                  <a:lnTo>
                    <a:pt x="1078" y="487"/>
                  </a:lnTo>
                  <a:lnTo>
                    <a:pt x="1076" y="487"/>
                  </a:lnTo>
                  <a:lnTo>
                    <a:pt x="1076" y="493"/>
                  </a:lnTo>
                  <a:lnTo>
                    <a:pt x="1076" y="495"/>
                  </a:lnTo>
                  <a:lnTo>
                    <a:pt x="1070" y="499"/>
                  </a:lnTo>
                  <a:lnTo>
                    <a:pt x="1070" y="501"/>
                  </a:lnTo>
                  <a:lnTo>
                    <a:pt x="1070" y="503"/>
                  </a:lnTo>
                  <a:lnTo>
                    <a:pt x="1070" y="505"/>
                  </a:lnTo>
                  <a:lnTo>
                    <a:pt x="1068" y="505"/>
                  </a:lnTo>
                  <a:lnTo>
                    <a:pt x="1068" y="503"/>
                  </a:lnTo>
                  <a:lnTo>
                    <a:pt x="1066" y="503"/>
                  </a:lnTo>
                  <a:lnTo>
                    <a:pt x="1064" y="505"/>
                  </a:lnTo>
                  <a:lnTo>
                    <a:pt x="1060" y="507"/>
                  </a:lnTo>
                  <a:lnTo>
                    <a:pt x="1060" y="508"/>
                  </a:lnTo>
                  <a:lnTo>
                    <a:pt x="1055" y="512"/>
                  </a:lnTo>
                  <a:lnTo>
                    <a:pt x="1051" y="512"/>
                  </a:lnTo>
                  <a:lnTo>
                    <a:pt x="1051" y="514"/>
                  </a:lnTo>
                  <a:lnTo>
                    <a:pt x="1045" y="520"/>
                  </a:lnTo>
                  <a:lnTo>
                    <a:pt x="1041" y="524"/>
                  </a:lnTo>
                  <a:lnTo>
                    <a:pt x="1041" y="522"/>
                  </a:lnTo>
                  <a:lnTo>
                    <a:pt x="1037" y="522"/>
                  </a:lnTo>
                  <a:lnTo>
                    <a:pt x="1035" y="524"/>
                  </a:lnTo>
                  <a:lnTo>
                    <a:pt x="1030" y="526"/>
                  </a:lnTo>
                  <a:lnTo>
                    <a:pt x="1030" y="531"/>
                  </a:lnTo>
                  <a:lnTo>
                    <a:pt x="1026" y="533"/>
                  </a:lnTo>
                  <a:lnTo>
                    <a:pt x="1026" y="535"/>
                  </a:lnTo>
                  <a:lnTo>
                    <a:pt x="1022" y="537"/>
                  </a:lnTo>
                  <a:lnTo>
                    <a:pt x="1018" y="537"/>
                  </a:lnTo>
                  <a:lnTo>
                    <a:pt x="1014" y="539"/>
                  </a:lnTo>
                  <a:lnTo>
                    <a:pt x="1010" y="537"/>
                  </a:lnTo>
                  <a:lnTo>
                    <a:pt x="1008" y="537"/>
                  </a:lnTo>
                  <a:lnTo>
                    <a:pt x="1010" y="537"/>
                  </a:lnTo>
                  <a:lnTo>
                    <a:pt x="1005" y="541"/>
                  </a:lnTo>
                  <a:lnTo>
                    <a:pt x="1005" y="543"/>
                  </a:lnTo>
                  <a:lnTo>
                    <a:pt x="1006" y="547"/>
                  </a:lnTo>
                  <a:lnTo>
                    <a:pt x="1006" y="549"/>
                  </a:lnTo>
                  <a:lnTo>
                    <a:pt x="1005" y="549"/>
                  </a:lnTo>
                  <a:lnTo>
                    <a:pt x="1003" y="551"/>
                  </a:lnTo>
                  <a:lnTo>
                    <a:pt x="997" y="555"/>
                  </a:lnTo>
                  <a:lnTo>
                    <a:pt x="993" y="556"/>
                  </a:lnTo>
                  <a:lnTo>
                    <a:pt x="993" y="558"/>
                  </a:lnTo>
                  <a:lnTo>
                    <a:pt x="989" y="556"/>
                  </a:lnTo>
                  <a:lnTo>
                    <a:pt x="985" y="555"/>
                  </a:lnTo>
                  <a:lnTo>
                    <a:pt x="983" y="556"/>
                  </a:lnTo>
                  <a:lnTo>
                    <a:pt x="982" y="556"/>
                  </a:lnTo>
                  <a:lnTo>
                    <a:pt x="982" y="558"/>
                  </a:lnTo>
                  <a:lnTo>
                    <a:pt x="980" y="556"/>
                  </a:lnTo>
                  <a:lnTo>
                    <a:pt x="980" y="555"/>
                  </a:lnTo>
                  <a:lnTo>
                    <a:pt x="980" y="551"/>
                  </a:lnTo>
                  <a:lnTo>
                    <a:pt x="978" y="551"/>
                  </a:lnTo>
                  <a:lnTo>
                    <a:pt x="968" y="555"/>
                  </a:lnTo>
                  <a:lnTo>
                    <a:pt x="962" y="556"/>
                  </a:lnTo>
                  <a:lnTo>
                    <a:pt x="962" y="558"/>
                  </a:lnTo>
                  <a:lnTo>
                    <a:pt x="958" y="558"/>
                  </a:lnTo>
                  <a:lnTo>
                    <a:pt x="955" y="560"/>
                  </a:lnTo>
                  <a:lnTo>
                    <a:pt x="939" y="568"/>
                  </a:lnTo>
                  <a:lnTo>
                    <a:pt x="937" y="568"/>
                  </a:lnTo>
                  <a:lnTo>
                    <a:pt x="939" y="570"/>
                  </a:lnTo>
                  <a:lnTo>
                    <a:pt x="937" y="570"/>
                  </a:lnTo>
                  <a:lnTo>
                    <a:pt x="939" y="572"/>
                  </a:lnTo>
                  <a:lnTo>
                    <a:pt x="939" y="576"/>
                  </a:lnTo>
                  <a:lnTo>
                    <a:pt x="937" y="578"/>
                  </a:lnTo>
                  <a:lnTo>
                    <a:pt x="932" y="578"/>
                  </a:lnTo>
                  <a:lnTo>
                    <a:pt x="928" y="578"/>
                  </a:lnTo>
                  <a:lnTo>
                    <a:pt x="926" y="579"/>
                  </a:lnTo>
                  <a:lnTo>
                    <a:pt x="924" y="583"/>
                  </a:lnTo>
                  <a:lnTo>
                    <a:pt x="922" y="583"/>
                  </a:lnTo>
                  <a:lnTo>
                    <a:pt x="918" y="587"/>
                  </a:lnTo>
                  <a:lnTo>
                    <a:pt x="916" y="587"/>
                  </a:lnTo>
                  <a:lnTo>
                    <a:pt x="910" y="587"/>
                  </a:lnTo>
                  <a:lnTo>
                    <a:pt x="910" y="589"/>
                  </a:lnTo>
                  <a:lnTo>
                    <a:pt x="909" y="589"/>
                  </a:lnTo>
                  <a:lnTo>
                    <a:pt x="907" y="589"/>
                  </a:lnTo>
                  <a:lnTo>
                    <a:pt x="905" y="589"/>
                  </a:lnTo>
                  <a:lnTo>
                    <a:pt x="903" y="591"/>
                  </a:lnTo>
                  <a:lnTo>
                    <a:pt x="903" y="593"/>
                  </a:lnTo>
                  <a:lnTo>
                    <a:pt x="901" y="599"/>
                  </a:lnTo>
                  <a:lnTo>
                    <a:pt x="901" y="601"/>
                  </a:lnTo>
                  <a:lnTo>
                    <a:pt x="897" y="604"/>
                  </a:lnTo>
                  <a:lnTo>
                    <a:pt x="895" y="606"/>
                  </a:lnTo>
                  <a:lnTo>
                    <a:pt x="893" y="608"/>
                  </a:lnTo>
                  <a:lnTo>
                    <a:pt x="891" y="610"/>
                  </a:lnTo>
                  <a:lnTo>
                    <a:pt x="886" y="612"/>
                  </a:lnTo>
                  <a:lnTo>
                    <a:pt x="882" y="614"/>
                  </a:lnTo>
                  <a:lnTo>
                    <a:pt x="880" y="614"/>
                  </a:lnTo>
                  <a:lnTo>
                    <a:pt x="880" y="612"/>
                  </a:lnTo>
                  <a:lnTo>
                    <a:pt x="880" y="610"/>
                  </a:lnTo>
                  <a:lnTo>
                    <a:pt x="880" y="608"/>
                  </a:lnTo>
                  <a:lnTo>
                    <a:pt x="876" y="606"/>
                  </a:lnTo>
                  <a:lnTo>
                    <a:pt x="874" y="606"/>
                  </a:lnTo>
                  <a:lnTo>
                    <a:pt x="872" y="606"/>
                  </a:lnTo>
                  <a:lnTo>
                    <a:pt x="872" y="604"/>
                  </a:lnTo>
                  <a:lnTo>
                    <a:pt x="872" y="603"/>
                  </a:lnTo>
                  <a:lnTo>
                    <a:pt x="878" y="603"/>
                  </a:lnTo>
                  <a:lnTo>
                    <a:pt x="878" y="601"/>
                  </a:lnTo>
                  <a:lnTo>
                    <a:pt x="876" y="599"/>
                  </a:lnTo>
                  <a:lnTo>
                    <a:pt x="876" y="597"/>
                  </a:lnTo>
                  <a:lnTo>
                    <a:pt x="874" y="597"/>
                  </a:lnTo>
                  <a:lnTo>
                    <a:pt x="876" y="595"/>
                  </a:lnTo>
                  <a:lnTo>
                    <a:pt x="876" y="593"/>
                  </a:lnTo>
                  <a:lnTo>
                    <a:pt x="874" y="593"/>
                  </a:lnTo>
                  <a:lnTo>
                    <a:pt x="872" y="591"/>
                  </a:lnTo>
                  <a:lnTo>
                    <a:pt x="872" y="589"/>
                  </a:lnTo>
                  <a:lnTo>
                    <a:pt x="870" y="589"/>
                  </a:lnTo>
                  <a:lnTo>
                    <a:pt x="872" y="589"/>
                  </a:lnTo>
                  <a:lnTo>
                    <a:pt x="872" y="587"/>
                  </a:lnTo>
                  <a:lnTo>
                    <a:pt x="870" y="583"/>
                  </a:lnTo>
                  <a:lnTo>
                    <a:pt x="870" y="579"/>
                  </a:lnTo>
                  <a:lnTo>
                    <a:pt x="870" y="578"/>
                  </a:lnTo>
                  <a:lnTo>
                    <a:pt x="868" y="578"/>
                  </a:lnTo>
                  <a:lnTo>
                    <a:pt x="866" y="578"/>
                  </a:lnTo>
                  <a:lnTo>
                    <a:pt x="866" y="576"/>
                  </a:lnTo>
                  <a:lnTo>
                    <a:pt x="868" y="570"/>
                  </a:lnTo>
                  <a:lnTo>
                    <a:pt x="870" y="570"/>
                  </a:lnTo>
                  <a:lnTo>
                    <a:pt x="872" y="570"/>
                  </a:lnTo>
                  <a:lnTo>
                    <a:pt x="874" y="568"/>
                  </a:lnTo>
                  <a:lnTo>
                    <a:pt x="876" y="568"/>
                  </a:lnTo>
                  <a:lnTo>
                    <a:pt x="874" y="566"/>
                  </a:lnTo>
                  <a:lnTo>
                    <a:pt x="876" y="560"/>
                  </a:lnTo>
                  <a:lnTo>
                    <a:pt x="876" y="558"/>
                  </a:lnTo>
                  <a:lnTo>
                    <a:pt x="878" y="558"/>
                  </a:lnTo>
                  <a:lnTo>
                    <a:pt x="876" y="556"/>
                  </a:lnTo>
                  <a:lnTo>
                    <a:pt x="874" y="556"/>
                  </a:lnTo>
                  <a:lnTo>
                    <a:pt x="876" y="555"/>
                  </a:lnTo>
                  <a:lnTo>
                    <a:pt x="876" y="551"/>
                  </a:lnTo>
                  <a:lnTo>
                    <a:pt x="874" y="551"/>
                  </a:lnTo>
                  <a:lnTo>
                    <a:pt x="874" y="549"/>
                  </a:lnTo>
                  <a:lnTo>
                    <a:pt x="872" y="545"/>
                  </a:lnTo>
                  <a:lnTo>
                    <a:pt x="866" y="545"/>
                  </a:lnTo>
                  <a:lnTo>
                    <a:pt x="864" y="545"/>
                  </a:lnTo>
                  <a:lnTo>
                    <a:pt x="859" y="545"/>
                  </a:lnTo>
                  <a:lnTo>
                    <a:pt x="857" y="545"/>
                  </a:lnTo>
                  <a:lnTo>
                    <a:pt x="855" y="545"/>
                  </a:lnTo>
                  <a:lnTo>
                    <a:pt x="849" y="543"/>
                  </a:lnTo>
                  <a:lnTo>
                    <a:pt x="845" y="541"/>
                  </a:lnTo>
                  <a:lnTo>
                    <a:pt x="841" y="541"/>
                  </a:lnTo>
                  <a:lnTo>
                    <a:pt x="826" y="545"/>
                  </a:lnTo>
                  <a:lnTo>
                    <a:pt x="824" y="545"/>
                  </a:lnTo>
                  <a:lnTo>
                    <a:pt x="807" y="551"/>
                  </a:lnTo>
                  <a:lnTo>
                    <a:pt x="797" y="556"/>
                  </a:lnTo>
                  <a:lnTo>
                    <a:pt x="797" y="558"/>
                  </a:lnTo>
                  <a:lnTo>
                    <a:pt x="795" y="566"/>
                  </a:lnTo>
                  <a:lnTo>
                    <a:pt x="795" y="568"/>
                  </a:lnTo>
                  <a:lnTo>
                    <a:pt x="797" y="581"/>
                  </a:lnTo>
                  <a:lnTo>
                    <a:pt x="795" y="581"/>
                  </a:lnTo>
                  <a:lnTo>
                    <a:pt x="797" y="583"/>
                  </a:lnTo>
                  <a:lnTo>
                    <a:pt x="791" y="589"/>
                  </a:lnTo>
                  <a:lnTo>
                    <a:pt x="772" y="606"/>
                  </a:lnTo>
                  <a:lnTo>
                    <a:pt x="766" y="612"/>
                  </a:lnTo>
                  <a:lnTo>
                    <a:pt x="765" y="614"/>
                  </a:lnTo>
                  <a:lnTo>
                    <a:pt x="753" y="626"/>
                  </a:lnTo>
                  <a:lnTo>
                    <a:pt x="734" y="643"/>
                  </a:lnTo>
                  <a:lnTo>
                    <a:pt x="732" y="647"/>
                  </a:lnTo>
                  <a:lnTo>
                    <a:pt x="730" y="649"/>
                  </a:lnTo>
                  <a:lnTo>
                    <a:pt x="720" y="656"/>
                  </a:lnTo>
                  <a:lnTo>
                    <a:pt x="717" y="660"/>
                  </a:lnTo>
                  <a:lnTo>
                    <a:pt x="709" y="660"/>
                  </a:lnTo>
                  <a:lnTo>
                    <a:pt x="703" y="658"/>
                  </a:lnTo>
                  <a:lnTo>
                    <a:pt x="695" y="658"/>
                  </a:lnTo>
                  <a:lnTo>
                    <a:pt x="686" y="660"/>
                  </a:lnTo>
                  <a:lnTo>
                    <a:pt x="682" y="660"/>
                  </a:lnTo>
                  <a:lnTo>
                    <a:pt x="678" y="664"/>
                  </a:lnTo>
                  <a:lnTo>
                    <a:pt x="674" y="668"/>
                  </a:lnTo>
                  <a:lnTo>
                    <a:pt x="672" y="670"/>
                  </a:lnTo>
                  <a:lnTo>
                    <a:pt x="670" y="672"/>
                  </a:lnTo>
                  <a:lnTo>
                    <a:pt x="669" y="675"/>
                  </a:lnTo>
                  <a:lnTo>
                    <a:pt x="667" y="675"/>
                  </a:lnTo>
                  <a:lnTo>
                    <a:pt x="670" y="679"/>
                  </a:lnTo>
                  <a:lnTo>
                    <a:pt x="670" y="681"/>
                  </a:lnTo>
                  <a:lnTo>
                    <a:pt x="672" y="683"/>
                  </a:lnTo>
                  <a:lnTo>
                    <a:pt x="663" y="697"/>
                  </a:lnTo>
                  <a:lnTo>
                    <a:pt x="661" y="699"/>
                  </a:lnTo>
                  <a:lnTo>
                    <a:pt x="649" y="702"/>
                  </a:lnTo>
                  <a:lnTo>
                    <a:pt x="647" y="704"/>
                  </a:lnTo>
                  <a:lnTo>
                    <a:pt x="645" y="706"/>
                  </a:lnTo>
                  <a:lnTo>
                    <a:pt x="640" y="710"/>
                  </a:lnTo>
                  <a:lnTo>
                    <a:pt x="628" y="722"/>
                  </a:lnTo>
                  <a:lnTo>
                    <a:pt x="626" y="723"/>
                  </a:lnTo>
                  <a:lnTo>
                    <a:pt x="626" y="725"/>
                  </a:lnTo>
                  <a:lnTo>
                    <a:pt x="624" y="733"/>
                  </a:lnTo>
                  <a:lnTo>
                    <a:pt x="624" y="737"/>
                  </a:lnTo>
                  <a:lnTo>
                    <a:pt x="622" y="741"/>
                  </a:lnTo>
                  <a:lnTo>
                    <a:pt x="622" y="745"/>
                  </a:lnTo>
                  <a:lnTo>
                    <a:pt x="624" y="745"/>
                  </a:lnTo>
                  <a:lnTo>
                    <a:pt x="624" y="747"/>
                  </a:lnTo>
                  <a:lnTo>
                    <a:pt x="622" y="747"/>
                  </a:lnTo>
                  <a:lnTo>
                    <a:pt x="622" y="745"/>
                  </a:lnTo>
                  <a:lnTo>
                    <a:pt x="621" y="745"/>
                  </a:lnTo>
                  <a:lnTo>
                    <a:pt x="621" y="747"/>
                  </a:lnTo>
                  <a:lnTo>
                    <a:pt x="619" y="747"/>
                  </a:lnTo>
                  <a:lnTo>
                    <a:pt x="617" y="748"/>
                  </a:lnTo>
                  <a:lnTo>
                    <a:pt x="615" y="748"/>
                  </a:lnTo>
                  <a:lnTo>
                    <a:pt x="613" y="750"/>
                  </a:lnTo>
                  <a:lnTo>
                    <a:pt x="609" y="750"/>
                  </a:lnTo>
                  <a:lnTo>
                    <a:pt x="605" y="752"/>
                  </a:lnTo>
                  <a:lnTo>
                    <a:pt x="601" y="754"/>
                  </a:lnTo>
                  <a:lnTo>
                    <a:pt x="597" y="756"/>
                  </a:lnTo>
                  <a:lnTo>
                    <a:pt x="596" y="756"/>
                  </a:lnTo>
                  <a:lnTo>
                    <a:pt x="594" y="758"/>
                  </a:lnTo>
                  <a:lnTo>
                    <a:pt x="594" y="760"/>
                  </a:lnTo>
                  <a:lnTo>
                    <a:pt x="594" y="762"/>
                  </a:lnTo>
                  <a:lnTo>
                    <a:pt x="592" y="766"/>
                  </a:lnTo>
                  <a:lnTo>
                    <a:pt x="590" y="768"/>
                  </a:lnTo>
                  <a:lnTo>
                    <a:pt x="588" y="771"/>
                  </a:lnTo>
                  <a:lnTo>
                    <a:pt x="588" y="773"/>
                  </a:lnTo>
                  <a:lnTo>
                    <a:pt x="588" y="775"/>
                  </a:lnTo>
                  <a:lnTo>
                    <a:pt x="588" y="777"/>
                  </a:lnTo>
                  <a:lnTo>
                    <a:pt x="588" y="779"/>
                  </a:lnTo>
                  <a:lnTo>
                    <a:pt x="584" y="781"/>
                  </a:lnTo>
                  <a:lnTo>
                    <a:pt x="582" y="785"/>
                  </a:lnTo>
                  <a:lnTo>
                    <a:pt x="582" y="787"/>
                  </a:lnTo>
                  <a:lnTo>
                    <a:pt x="582" y="789"/>
                  </a:lnTo>
                  <a:lnTo>
                    <a:pt x="584" y="789"/>
                  </a:lnTo>
                  <a:lnTo>
                    <a:pt x="582" y="796"/>
                  </a:lnTo>
                  <a:lnTo>
                    <a:pt x="582" y="798"/>
                  </a:lnTo>
                  <a:lnTo>
                    <a:pt x="582" y="800"/>
                  </a:lnTo>
                  <a:lnTo>
                    <a:pt x="584" y="802"/>
                  </a:lnTo>
                  <a:lnTo>
                    <a:pt x="582" y="804"/>
                  </a:lnTo>
                  <a:lnTo>
                    <a:pt x="582" y="808"/>
                  </a:lnTo>
                  <a:lnTo>
                    <a:pt x="582" y="810"/>
                  </a:lnTo>
                  <a:lnTo>
                    <a:pt x="582" y="812"/>
                  </a:lnTo>
                  <a:lnTo>
                    <a:pt x="580" y="812"/>
                  </a:lnTo>
                  <a:lnTo>
                    <a:pt x="580" y="814"/>
                  </a:lnTo>
                  <a:lnTo>
                    <a:pt x="574" y="814"/>
                  </a:lnTo>
                  <a:lnTo>
                    <a:pt x="571" y="816"/>
                  </a:lnTo>
                  <a:lnTo>
                    <a:pt x="571" y="818"/>
                  </a:lnTo>
                  <a:lnTo>
                    <a:pt x="569" y="818"/>
                  </a:lnTo>
                  <a:lnTo>
                    <a:pt x="569" y="819"/>
                  </a:lnTo>
                  <a:lnTo>
                    <a:pt x="569" y="821"/>
                  </a:lnTo>
                  <a:lnTo>
                    <a:pt x="569" y="823"/>
                  </a:lnTo>
                  <a:lnTo>
                    <a:pt x="571" y="825"/>
                  </a:lnTo>
                  <a:lnTo>
                    <a:pt x="571" y="827"/>
                  </a:lnTo>
                  <a:lnTo>
                    <a:pt x="573" y="829"/>
                  </a:lnTo>
                  <a:lnTo>
                    <a:pt x="574" y="831"/>
                  </a:lnTo>
                  <a:lnTo>
                    <a:pt x="574" y="833"/>
                  </a:lnTo>
                  <a:lnTo>
                    <a:pt x="573" y="835"/>
                  </a:lnTo>
                  <a:lnTo>
                    <a:pt x="569" y="835"/>
                  </a:lnTo>
                  <a:lnTo>
                    <a:pt x="569" y="837"/>
                  </a:lnTo>
                  <a:lnTo>
                    <a:pt x="567" y="839"/>
                  </a:lnTo>
                  <a:lnTo>
                    <a:pt x="565" y="839"/>
                  </a:lnTo>
                  <a:lnTo>
                    <a:pt x="565" y="841"/>
                  </a:lnTo>
                  <a:lnTo>
                    <a:pt x="565" y="843"/>
                  </a:lnTo>
                  <a:lnTo>
                    <a:pt x="563" y="846"/>
                  </a:lnTo>
                  <a:lnTo>
                    <a:pt x="561" y="850"/>
                  </a:lnTo>
                  <a:lnTo>
                    <a:pt x="561" y="854"/>
                  </a:lnTo>
                  <a:lnTo>
                    <a:pt x="559" y="858"/>
                  </a:lnTo>
                  <a:lnTo>
                    <a:pt x="559" y="860"/>
                  </a:lnTo>
                  <a:lnTo>
                    <a:pt x="561" y="862"/>
                  </a:lnTo>
                  <a:lnTo>
                    <a:pt x="561" y="864"/>
                  </a:lnTo>
                  <a:lnTo>
                    <a:pt x="561" y="869"/>
                  </a:lnTo>
                  <a:lnTo>
                    <a:pt x="563" y="871"/>
                  </a:lnTo>
                  <a:lnTo>
                    <a:pt x="565" y="873"/>
                  </a:lnTo>
                  <a:lnTo>
                    <a:pt x="567" y="875"/>
                  </a:lnTo>
                  <a:lnTo>
                    <a:pt x="571" y="877"/>
                  </a:lnTo>
                  <a:lnTo>
                    <a:pt x="573" y="877"/>
                  </a:lnTo>
                  <a:lnTo>
                    <a:pt x="573" y="879"/>
                  </a:lnTo>
                  <a:lnTo>
                    <a:pt x="571" y="879"/>
                  </a:lnTo>
                  <a:lnTo>
                    <a:pt x="569" y="883"/>
                  </a:lnTo>
                  <a:lnTo>
                    <a:pt x="569" y="885"/>
                  </a:lnTo>
                  <a:lnTo>
                    <a:pt x="565" y="887"/>
                  </a:lnTo>
                  <a:lnTo>
                    <a:pt x="559" y="889"/>
                  </a:lnTo>
                  <a:lnTo>
                    <a:pt x="555" y="889"/>
                  </a:lnTo>
                  <a:lnTo>
                    <a:pt x="551" y="890"/>
                  </a:lnTo>
                  <a:lnTo>
                    <a:pt x="548" y="892"/>
                  </a:lnTo>
                  <a:lnTo>
                    <a:pt x="546" y="892"/>
                  </a:lnTo>
                  <a:lnTo>
                    <a:pt x="540" y="894"/>
                  </a:lnTo>
                  <a:lnTo>
                    <a:pt x="538" y="894"/>
                  </a:lnTo>
                  <a:lnTo>
                    <a:pt x="536" y="894"/>
                  </a:lnTo>
                  <a:lnTo>
                    <a:pt x="534" y="896"/>
                  </a:lnTo>
                  <a:lnTo>
                    <a:pt x="530" y="896"/>
                  </a:lnTo>
                  <a:lnTo>
                    <a:pt x="528" y="896"/>
                  </a:lnTo>
                  <a:lnTo>
                    <a:pt x="525" y="894"/>
                  </a:lnTo>
                  <a:lnTo>
                    <a:pt x="523" y="894"/>
                  </a:lnTo>
                  <a:lnTo>
                    <a:pt x="521" y="894"/>
                  </a:lnTo>
                  <a:lnTo>
                    <a:pt x="517" y="894"/>
                  </a:lnTo>
                  <a:lnTo>
                    <a:pt x="511" y="894"/>
                  </a:lnTo>
                  <a:lnTo>
                    <a:pt x="507" y="894"/>
                  </a:lnTo>
                  <a:lnTo>
                    <a:pt x="505" y="894"/>
                  </a:lnTo>
                  <a:lnTo>
                    <a:pt x="503" y="896"/>
                  </a:lnTo>
                  <a:lnTo>
                    <a:pt x="498" y="898"/>
                  </a:lnTo>
                  <a:lnTo>
                    <a:pt x="496" y="902"/>
                  </a:lnTo>
                  <a:lnTo>
                    <a:pt x="494" y="904"/>
                  </a:lnTo>
                  <a:lnTo>
                    <a:pt x="494" y="906"/>
                  </a:lnTo>
                  <a:lnTo>
                    <a:pt x="494" y="908"/>
                  </a:lnTo>
                  <a:lnTo>
                    <a:pt x="492" y="910"/>
                  </a:lnTo>
                  <a:lnTo>
                    <a:pt x="492" y="912"/>
                  </a:lnTo>
                  <a:lnTo>
                    <a:pt x="494" y="912"/>
                  </a:lnTo>
                  <a:lnTo>
                    <a:pt x="494" y="914"/>
                  </a:lnTo>
                  <a:lnTo>
                    <a:pt x="488" y="917"/>
                  </a:lnTo>
                  <a:lnTo>
                    <a:pt x="486" y="919"/>
                  </a:lnTo>
                  <a:lnTo>
                    <a:pt x="484" y="921"/>
                  </a:lnTo>
                  <a:lnTo>
                    <a:pt x="478" y="927"/>
                  </a:lnTo>
                  <a:lnTo>
                    <a:pt x="478" y="929"/>
                  </a:lnTo>
                  <a:lnTo>
                    <a:pt x="471" y="935"/>
                  </a:lnTo>
                  <a:lnTo>
                    <a:pt x="469" y="937"/>
                  </a:lnTo>
                  <a:lnTo>
                    <a:pt x="467" y="937"/>
                  </a:lnTo>
                  <a:lnTo>
                    <a:pt x="457" y="938"/>
                  </a:lnTo>
                  <a:lnTo>
                    <a:pt x="453" y="937"/>
                  </a:lnTo>
                  <a:lnTo>
                    <a:pt x="452" y="937"/>
                  </a:lnTo>
                  <a:lnTo>
                    <a:pt x="450" y="935"/>
                  </a:lnTo>
                  <a:lnTo>
                    <a:pt x="448" y="935"/>
                  </a:lnTo>
                  <a:lnTo>
                    <a:pt x="444" y="927"/>
                  </a:lnTo>
                  <a:lnTo>
                    <a:pt x="448" y="923"/>
                  </a:lnTo>
                  <a:lnTo>
                    <a:pt x="450" y="923"/>
                  </a:lnTo>
                  <a:lnTo>
                    <a:pt x="452" y="923"/>
                  </a:lnTo>
                  <a:lnTo>
                    <a:pt x="453" y="923"/>
                  </a:lnTo>
                  <a:lnTo>
                    <a:pt x="455" y="921"/>
                  </a:lnTo>
                  <a:lnTo>
                    <a:pt x="455" y="919"/>
                  </a:lnTo>
                  <a:lnTo>
                    <a:pt x="453" y="917"/>
                  </a:lnTo>
                  <a:lnTo>
                    <a:pt x="453" y="915"/>
                  </a:lnTo>
                  <a:lnTo>
                    <a:pt x="452" y="914"/>
                  </a:lnTo>
                  <a:lnTo>
                    <a:pt x="452" y="910"/>
                  </a:lnTo>
                  <a:lnTo>
                    <a:pt x="452" y="908"/>
                  </a:lnTo>
                  <a:lnTo>
                    <a:pt x="452" y="906"/>
                  </a:lnTo>
                  <a:lnTo>
                    <a:pt x="452" y="904"/>
                  </a:lnTo>
                  <a:lnTo>
                    <a:pt x="452" y="902"/>
                  </a:lnTo>
                  <a:lnTo>
                    <a:pt x="452" y="900"/>
                  </a:lnTo>
                  <a:lnTo>
                    <a:pt x="450" y="900"/>
                  </a:lnTo>
                  <a:lnTo>
                    <a:pt x="448" y="900"/>
                  </a:lnTo>
                  <a:lnTo>
                    <a:pt x="446" y="900"/>
                  </a:lnTo>
                  <a:lnTo>
                    <a:pt x="444" y="898"/>
                  </a:lnTo>
                  <a:lnTo>
                    <a:pt x="440" y="898"/>
                  </a:lnTo>
                  <a:lnTo>
                    <a:pt x="438" y="898"/>
                  </a:lnTo>
                  <a:lnTo>
                    <a:pt x="436" y="896"/>
                  </a:lnTo>
                  <a:lnTo>
                    <a:pt x="434" y="896"/>
                  </a:lnTo>
                  <a:lnTo>
                    <a:pt x="432" y="894"/>
                  </a:lnTo>
                  <a:lnTo>
                    <a:pt x="430" y="894"/>
                  </a:lnTo>
                  <a:lnTo>
                    <a:pt x="427" y="896"/>
                  </a:lnTo>
                  <a:lnTo>
                    <a:pt x="423" y="896"/>
                  </a:lnTo>
                  <a:lnTo>
                    <a:pt x="423" y="898"/>
                  </a:lnTo>
                  <a:lnTo>
                    <a:pt x="421" y="900"/>
                  </a:lnTo>
                  <a:lnTo>
                    <a:pt x="423" y="904"/>
                  </a:lnTo>
                  <a:lnTo>
                    <a:pt x="423" y="906"/>
                  </a:lnTo>
                  <a:lnTo>
                    <a:pt x="421" y="906"/>
                  </a:lnTo>
                  <a:lnTo>
                    <a:pt x="419" y="906"/>
                  </a:lnTo>
                  <a:lnTo>
                    <a:pt x="419" y="908"/>
                  </a:lnTo>
                  <a:lnTo>
                    <a:pt x="417" y="908"/>
                  </a:lnTo>
                  <a:lnTo>
                    <a:pt x="415" y="908"/>
                  </a:lnTo>
                  <a:lnTo>
                    <a:pt x="413" y="908"/>
                  </a:lnTo>
                  <a:lnTo>
                    <a:pt x="413" y="910"/>
                  </a:lnTo>
                  <a:lnTo>
                    <a:pt x="415" y="912"/>
                  </a:lnTo>
                  <a:lnTo>
                    <a:pt x="415" y="915"/>
                  </a:lnTo>
                  <a:lnTo>
                    <a:pt x="415" y="917"/>
                  </a:lnTo>
                  <a:lnTo>
                    <a:pt x="417" y="919"/>
                  </a:lnTo>
                  <a:lnTo>
                    <a:pt x="417" y="921"/>
                  </a:lnTo>
                  <a:lnTo>
                    <a:pt x="417" y="925"/>
                  </a:lnTo>
                  <a:lnTo>
                    <a:pt x="417" y="929"/>
                  </a:lnTo>
                  <a:lnTo>
                    <a:pt x="417" y="931"/>
                  </a:lnTo>
                  <a:lnTo>
                    <a:pt x="417" y="935"/>
                  </a:lnTo>
                  <a:lnTo>
                    <a:pt x="417" y="937"/>
                  </a:lnTo>
                  <a:lnTo>
                    <a:pt x="419" y="937"/>
                  </a:lnTo>
                  <a:lnTo>
                    <a:pt x="423" y="937"/>
                  </a:lnTo>
                  <a:lnTo>
                    <a:pt x="425" y="937"/>
                  </a:lnTo>
                  <a:lnTo>
                    <a:pt x="427" y="938"/>
                  </a:lnTo>
                  <a:lnTo>
                    <a:pt x="429" y="938"/>
                  </a:lnTo>
                  <a:lnTo>
                    <a:pt x="430" y="938"/>
                  </a:lnTo>
                  <a:lnTo>
                    <a:pt x="432" y="938"/>
                  </a:lnTo>
                  <a:lnTo>
                    <a:pt x="434" y="940"/>
                  </a:lnTo>
                  <a:lnTo>
                    <a:pt x="434" y="942"/>
                  </a:lnTo>
                  <a:lnTo>
                    <a:pt x="436" y="944"/>
                  </a:lnTo>
                  <a:lnTo>
                    <a:pt x="436" y="946"/>
                  </a:lnTo>
                  <a:lnTo>
                    <a:pt x="436" y="948"/>
                  </a:lnTo>
                  <a:lnTo>
                    <a:pt x="434" y="950"/>
                  </a:lnTo>
                  <a:lnTo>
                    <a:pt x="434" y="952"/>
                  </a:lnTo>
                  <a:lnTo>
                    <a:pt x="434" y="954"/>
                  </a:lnTo>
                  <a:lnTo>
                    <a:pt x="434" y="956"/>
                  </a:lnTo>
                  <a:lnTo>
                    <a:pt x="434" y="958"/>
                  </a:lnTo>
                  <a:lnTo>
                    <a:pt x="432" y="958"/>
                  </a:lnTo>
                  <a:lnTo>
                    <a:pt x="430" y="960"/>
                  </a:lnTo>
                  <a:lnTo>
                    <a:pt x="429" y="958"/>
                  </a:lnTo>
                  <a:lnTo>
                    <a:pt x="427" y="958"/>
                  </a:lnTo>
                  <a:lnTo>
                    <a:pt x="425" y="958"/>
                  </a:lnTo>
                  <a:lnTo>
                    <a:pt x="423" y="960"/>
                  </a:lnTo>
                  <a:lnTo>
                    <a:pt x="421" y="962"/>
                  </a:lnTo>
                  <a:lnTo>
                    <a:pt x="419" y="962"/>
                  </a:lnTo>
                  <a:lnTo>
                    <a:pt x="419" y="963"/>
                  </a:lnTo>
                  <a:lnTo>
                    <a:pt x="419" y="965"/>
                  </a:lnTo>
                  <a:lnTo>
                    <a:pt x="417" y="967"/>
                  </a:lnTo>
                  <a:lnTo>
                    <a:pt x="415" y="969"/>
                  </a:lnTo>
                  <a:lnTo>
                    <a:pt x="415" y="967"/>
                  </a:lnTo>
                  <a:lnTo>
                    <a:pt x="413" y="967"/>
                  </a:lnTo>
                  <a:lnTo>
                    <a:pt x="413" y="965"/>
                  </a:lnTo>
                  <a:lnTo>
                    <a:pt x="411" y="965"/>
                  </a:lnTo>
                  <a:lnTo>
                    <a:pt x="411" y="963"/>
                  </a:lnTo>
                  <a:lnTo>
                    <a:pt x="409" y="963"/>
                  </a:lnTo>
                  <a:lnTo>
                    <a:pt x="407" y="965"/>
                  </a:lnTo>
                  <a:lnTo>
                    <a:pt x="407" y="963"/>
                  </a:lnTo>
                  <a:lnTo>
                    <a:pt x="405" y="963"/>
                  </a:lnTo>
                  <a:lnTo>
                    <a:pt x="405" y="965"/>
                  </a:lnTo>
                  <a:lnTo>
                    <a:pt x="405" y="967"/>
                  </a:lnTo>
                  <a:lnTo>
                    <a:pt x="404" y="967"/>
                  </a:lnTo>
                  <a:lnTo>
                    <a:pt x="402" y="967"/>
                  </a:lnTo>
                  <a:lnTo>
                    <a:pt x="404" y="965"/>
                  </a:lnTo>
                  <a:lnTo>
                    <a:pt x="402" y="965"/>
                  </a:lnTo>
                  <a:lnTo>
                    <a:pt x="402" y="963"/>
                  </a:lnTo>
                  <a:lnTo>
                    <a:pt x="400" y="963"/>
                  </a:lnTo>
                  <a:lnTo>
                    <a:pt x="398" y="963"/>
                  </a:lnTo>
                  <a:lnTo>
                    <a:pt x="398" y="965"/>
                  </a:lnTo>
                  <a:lnTo>
                    <a:pt x="396" y="965"/>
                  </a:lnTo>
                  <a:lnTo>
                    <a:pt x="396" y="967"/>
                  </a:lnTo>
                  <a:lnTo>
                    <a:pt x="394" y="965"/>
                  </a:lnTo>
                  <a:lnTo>
                    <a:pt x="396" y="965"/>
                  </a:lnTo>
                  <a:lnTo>
                    <a:pt x="396" y="963"/>
                  </a:lnTo>
                  <a:lnTo>
                    <a:pt x="394" y="963"/>
                  </a:lnTo>
                  <a:lnTo>
                    <a:pt x="392" y="965"/>
                  </a:lnTo>
                  <a:lnTo>
                    <a:pt x="392" y="963"/>
                  </a:lnTo>
                  <a:lnTo>
                    <a:pt x="392" y="965"/>
                  </a:lnTo>
                  <a:lnTo>
                    <a:pt x="390" y="965"/>
                  </a:lnTo>
                  <a:lnTo>
                    <a:pt x="390" y="963"/>
                  </a:lnTo>
                  <a:lnTo>
                    <a:pt x="390" y="962"/>
                  </a:lnTo>
                  <a:lnTo>
                    <a:pt x="390" y="960"/>
                  </a:lnTo>
                  <a:lnTo>
                    <a:pt x="388" y="958"/>
                  </a:lnTo>
                  <a:lnTo>
                    <a:pt x="388" y="956"/>
                  </a:lnTo>
                  <a:lnTo>
                    <a:pt x="390" y="954"/>
                  </a:lnTo>
                  <a:lnTo>
                    <a:pt x="390" y="952"/>
                  </a:lnTo>
                  <a:lnTo>
                    <a:pt x="392" y="946"/>
                  </a:lnTo>
                  <a:lnTo>
                    <a:pt x="394" y="944"/>
                  </a:lnTo>
                  <a:lnTo>
                    <a:pt x="394" y="942"/>
                  </a:lnTo>
                  <a:lnTo>
                    <a:pt x="392" y="942"/>
                  </a:lnTo>
                  <a:lnTo>
                    <a:pt x="390" y="942"/>
                  </a:lnTo>
                  <a:lnTo>
                    <a:pt x="386" y="942"/>
                  </a:lnTo>
                  <a:lnTo>
                    <a:pt x="382" y="940"/>
                  </a:lnTo>
                  <a:lnTo>
                    <a:pt x="380" y="938"/>
                  </a:lnTo>
                  <a:lnTo>
                    <a:pt x="379" y="935"/>
                  </a:lnTo>
                  <a:lnTo>
                    <a:pt x="377" y="935"/>
                  </a:lnTo>
                  <a:lnTo>
                    <a:pt x="377" y="933"/>
                  </a:lnTo>
                  <a:lnTo>
                    <a:pt x="377" y="931"/>
                  </a:lnTo>
                  <a:lnTo>
                    <a:pt x="375" y="931"/>
                  </a:lnTo>
                  <a:lnTo>
                    <a:pt x="375" y="929"/>
                  </a:lnTo>
                  <a:lnTo>
                    <a:pt x="375" y="927"/>
                  </a:lnTo>
                  <a:lnTo>
                    <a:pt x="373" y="927"/>
                  </a:lnTo>
                  <a:lnTo>
                    <a:pt x="373" y="925"/>
                  </a:lnTo>
                  <a:lnTo>
                    <a:pt x="371" y="923"/>
                  </a:lnTo>
                  <a:lnTo>
                    <a:pt x="371" y="921"/>
                  </a:lnTo>
                  <a:lnTo>
                    <a:pt x="371" y="919"/>
                  </a:lnTo>
                  <a:lnTo>
                    <a:pt x="369" y="917"/>
                  </a:lnTo>
                  <a:lnTo>
                    <a:pt x="369" y="915"/>
                  </a:lnTo>
                  <a:lnTo>
                    <a:pt x="367" y="915"/>
                  </a:lnTo>
                  <a:lnTo>
                    <a:pt x="361" y="915"/>
                  </a:lnTo>
                  <a:lnTo>
                    <a:pt x="359" y="914"/>
                  </a:lnTo>
                  <a:lnTo>
                    <a:pt x="357" y="915"/>
                  </a:lnTo>
                  <a:lnTo>
                    <a:pt x="356" y="914"/>
                  </a:lnTo>
                  <a:lnTo>
                    <a:pt x="354" y="914"/>
                  </a:lnTo>
                  <a:lnTo>
                    <a:pt x="352" y="914"/>
                  </a:lnTo>
                  <a:lnTo>
                    <a:pt x="350" y="914"/>
                  </a:lnTo>
                  <a:lnTo>
                    <a:pt x="350" y="915"/>
                  </a:lnTo>
                  <a:lnTo>
                    <a:pt x="348" y="915"/>
                  </a:lnTo>
                  <a:lnTo>
                    <a:pt x="346" y="919"/>
                  </a:lnTo>
                  <a:lnTo>
                    <a:pt x="344" y="919"/>
                  </a:lnTo>
                  <a:lnTo>
                    <a:pt x="344" y="921"/>
                  </a:lnTo>
                  <a:lnTo>
                    <a:pt x="340" y="923"/>
                  </a:lnTo>
                  <a:lnTo>
                    <a:pt x="340" y="927"/>
                  </a:lnTo>
                  <a:lnTo>
                    <a:pt x="340" y="929"/>
                  </a:lnTo>
                  <a:lnTo>
                    <a:pt x="338" y="931"/>
                  </a:lnTo>
                  <a:lnTo>
                    <a:pt x="336" y="931"/>
                  </a:lnTo>
                  <a:lnTo>
                    <a:pt x="334" y="929"/>
                  </a:lnTo>
                  <a:lnTo>
                    <a:pt x="327" y="927"/>
                  </a:lnTo>
                  <a:lnTo>
                    <a:pt x="327" y="925"/>
                  </a:lnTo>
                  <a:lnTo>
                    <a:pt x="325" y="925"/>
                  </a:lnTo>
                  <a:lnTo>
                    <a:pt x="323" y="923"/>
                  </a:lnTo>
                  <a:lnTo>
                    <a:pt x="319" y="921"/>
                  </a:lnTo>
                  <a:lnTo>
                    <a:pt x="319" y="919"/>
                  </a:lnTo>
                  <a:lnTo>
                    <a:pt x="317" y="919"/>
                  </a:lnTo>
                  <a:lnTo>
                    <a:pt x="315" y="919"/>
                  </a:lnTo>
                  <a:lnTo>
                    <a:pt x="313" y="919"/>
                  </a:lnTo>
                  <a:lnTo>
                    <a:pt x="313" y="917"/>
                  </a:lnTo>
                  <a:lnTo>
                    <a:pt x="309" y="912"/>
                  </a:lnTo>
                  <a:lnTo>
                    <a:pt x="306" y="912"/>
                  </a:lnTo>
                  <a:lnTo>
                    <a:pt x="304" y="910"/>
                  </a:lnTo>
                  <a:lnTo>
                    <a:pt x="302" y="910"/>
                  </a:lnTo>
                  <a:lnTo>
                    <a:pt x="300" y="906"/>
                  </a:lnTo>
                  <a:lnTo>
                    <a:pt x="298" y="906"/>
                  </a:lnTo>
                  <a:lnTo>
                    <a:pt x="294" y="904"/>
                  </a:lnTo>
                  <a:lnTo>
                    <a:pt x="292" y="904"/>
                  </a:lnTo>
                  <a:lnTo>
                    <a:pt x="292" y="906"/>
                  </a:lnTo>
                  <a:lnTo>
                    <a:pt x="290" y="906"/>
                  </a:lnTo>
                  <a:lnTo>
                    <a:pt x="288" y="904"/>
                  </a:lnTo>
                  <a:lnTo>
                    <a:pt x="290" y="902"/>
                  </a:lnTo>
                  <a:lnTo>
                    <a:pt x="290" y="900"/>
                  </a:lnTo>
                  <a:lnTo>
                    <a:pt x="288" y="900"/>
                  </a:lnTo>
                  <a:lnTo>
                    <a:pt x="286" y="900"/>
                  </a:lnTo>
                  <a:lnTo>
                    <a:pt x="284" y="900"/>
                  </a:lnTo>
                  <a:lnTo>
                    <a:pt x="283" y="900"/>
                  </a:lnTo>
                  <a:lnTo>
                    <a:pt x="283" y="906"/>
                  </a:lnTo>
                  <a:lnTo>
                    <a:pt x="281" y="904"/>
                  </a:lnTo>
                  <a:lnTo>
                    <a:pt x="279" y="902"/>
                  </a:lnTo>
                  <a:lnTo>
                    <a:pt x="277" y="902"/>
                  </a:lnTo>
                  <a:lnTo>
                    <a:pt x="275" y="902"/>
                  </a:lnTo>
                  <a:lnTo>
                    <a:pt x="273" y="902"/>
                  </a:lnTo>
                  <a:lnTo>
                    <a:pt x="271" y="900"/>
                  </a:lnTo>
                  <a:lnTo>
                    <a:pt x="269" y="896"/>
                  </a:lnTo>
                  <a:lnTo>
                    <a:pt x="271" y="896"/>
                  </a:lnTo>
                  <a:lnTo>
                    <a:pt x="271" y="892"/>
                  </a:lnTo>
                  <a:lnTo>
                    <a:pt x="269" y="890"/>
                  </a:lnTo>
                  <a:lnTo>
                    <a:pt x="269" y="889"/>
                  </a:lnTo>
                  <a:lnTo>
                    <a:pt x="267" y="887"/>
                  </a:lnTo>
                  <a:lnTo>
                    <a:pt x="267" y="885"/>
                  </a:lnTo>
                  <a:lnTo>
                    <a:pt x="265" y="885"/>
                  </a:lnTo>
                  <a:lnTo>
                    <a:pt x="265" y="881"/>
                  </a:lnTo>
                  <a:lnTo>
                    <a:pt x="263" y="879"/>
                  </a:lnTo>
                  <a:lnTo>
                    <a:pt x="261" y="883"/>
                  </a:lnTo>
                  <a:lnTo>
                    <a:pt x="261" y="885"/>
                  </a:lnTo>
                  <a:lnTo>
                    <a:pt x="261" y="889"/>
                  </a:lnTo>
                  <a:lnTo>
                    <a:pt x="263" y="892"/>
                  </a:lnTo>
                  <a:lnTo>
                    <a:pt x="263" y="894"/>
                  </a:lnTo>
                  <a:lnTo>
                    <a:pt x="265" y="896"/>
                  </a:lnTo>
                  <a:lnTo>
                    <a:pt x="263" y="896"/>
                  </a:lnTo>
                  <a:lnTo>
                    <a:pt x="265" y="898"/>
                  </a:lnTo>
                  <a:lnTo>
                    <a:pt x="269" y="900"/>
                  </a:lnTo>
                  <a:lnTo>
                    <a:pt x="273" y="902"/>
                  </a:lnTo>
                  <a:lnTo>
                    <a:pt x="275" y="904"/>
                  </a:lnTo>
                  <a:lnTo>
                    <a:pt x="273" y="904"/>
                  </a:lnTo>
                  <a:lnTo>
                    <a:pt x="267" y="902"/>
                  </a:lnTo>
                  <a:lnTo>
                    <a:pt x="265" y="900"/>
                  </a:lnTo>
                  <a:lnTo>
                    <a:pt x="263" y="900"/>
                  </a:lnTo>
                  <a:lnTo>
                    <a:pt x="260" y="898"/>
                  </a:lnTo>
                  <a:lnTo>
                    <a:pt x="256" y="896"/>
                  </a:lnTo>
                  <a:lnTo>
                    <a:pt x="252" y="894"/>
                  </a:lnTo>
                  <a:lnTo>
                    <a:pt x="250" y="894"/>
                  </a:lnTo>
                  <a:lnTo>
                    <a:pt x="246" y="890"/>
                  </a:lnTo>
                  <a:lnTo>
                    <a:pt x="242" y="890"/>
                  </a:lnTo>
                  <a:lnTo>
                    <a:pt x="240" y="889"/>
                  </a:lnTo>
                  <a:lnTo>
                    <a:pt x="238" y="889"/>
                  </a:lnTo>
                  <a:lnTo>
                    <a:pt x="236" y="887"/>
                  </a:lnTo>
                  <a:lnTo>
                    <a:pt x="233" y="887"/>
                  </a:lnTo>
                  <a:lnTo>
                    <a:pt x="231" y="885"/>
                  </a:lnTo>
                  <a:lnTo>
                    <a:pt x="229" y="885"/>
                  </a:lnTo>
                  <a:lnTo>
                    <a:pt x="227" y="883"/>
                  </a:lnTo>
                  <a:lnTo>
                    <a:pt x="225" y="883"/>
                  </a:lnTo>
                  <a:lnTo>
                    <a:pt x="217" y="879"/>
                  </a:lnTo>
                  <a:lnTo>
                    <a:pt x="210" y="875"/>
                  </a:lnTo>
                  <a:lnTo>
                    <a:pt x="206" y="875"/>
                  </a:lnTo>
                  <a:lnTo>
                    <a:pt x="204" y="873"/>
                  </a:lnTo>
                  <a:lnTo>
                    <a:pt x="202" y="873"/>
                  </a:lnTo>
                  <a:lnTo>
                    <a:pt x="192" y="867"/>
                  </a:lnTo>
                  <a:lnTo>
                    <a:pt x="190" y="867"/>
                  </a:lnTo>
                  <a:lnTo>
                    <a:pt x="187" y="866"/>
                  </a:lnTo>
                  <a:lnTo>
                    <a:pt x="183" y="864"/>
                  </a:lnTo>
                  <a:lnTo>
                    <a:pt x="181" y="864"/>
                  </a:lnTo>
                  <a:lnTo>
                    <a:pt x="179" y="864"/>
                  </a:lnTo>
                  <a:lnTo>
                    <a:pt x="175" y="862"/>
                  </a:lnTo>
                  <a:lnTo>
                    <a:pt x="173" y="862"/>
                  </a:lnTo>
                  <a:lnTo>
                    <a:pt x="173" y="860"/>
                  </a:lnTo>
                  <a:lnTo>
                    <a:pt x="171" y="860"/>
                  </a:lnTo>
                  <a:lnTo>
                    <a:pt x="167" y="858"/>
                  </a:lnTo>
                  <a:lnTo>
                    <a:pt x="165" y="858"/>
                  </a:lnTo>
                  <a:lnTo>
                    <a:pt x="164" y="858"/>
                  </a:lnTo>
                  <a:lnTo>
                    <a:pt x="164" y="856"/>
                  </a:lnTo>
                  <a:lnTo>
                    <a:pt x="162" y="854"/>
                  </a:lnTo>
                  <a:lnTo>
                    <a:pt x="158" y="854"/>
                  </a:lnTo>
                  <a:lnTo>
                    <a:pt x="156" y="852"/>
                  </a:lnTo>
                  <a:lnTo>
                    <a:pt x="154" y="852"/>
                  </a:lnTo>
                  <a:lnTo>
                    <a:pt x="152" y="852"/>
                  </a:lnTo>
                  <a:lnTo>
                    <a:pt x="150" y="850"/>
                  </a:lnTo>
                  <a:lnTo>
                    <a:pt x="146" y="848"/>
                  </a:lnTo>
                  <a:lnTo>
                    <a:pt x="142" y="848"/>
                  </a:lnTo>
                  <a:lnTo>
                    <a:pt x="142" y="846"/>
                  </a:lnTo>
                  <a:lnTo>
                    <a:pt x="140" y="846"/>
                  </a:lnTo>
                  <a:lnTo>
                    <a:pt x="137" y="844"/>
                  </a:lnTo>
                  <a:lnTo>
                    <a:pt x="135" y="844"/>
                  </a:lnTo>
                  <a:lnTo>
                    <a:pt x="133" y="844"/>
                  </a:lnTo>
                  <a:lnTo>
                    <a:pt x="125" y="841"/>
                  </a:lnTo>
                  <a:lnTo>
                    <a:pt x="116" y="835"/>
                  </a:lnTo>
                  <a:lnTo>
                    <a:pt x="112" y="835"/>
                  </a:lnTo>
                  <a:lnTo>
                    <a:pt x="110" y="833"/>
                  </a:lnTo>
                  <a:lnTo>
                    <a:pt x="108" y="833"/>
                  </a:lnTo>
                  <a:lnTo>
                    <a:pt x="106" y="831"/>
                  </a:lnTo>
                  <a:lnTo>
                    <a:pt x="104" y="831"/>
                  </a:lnTo>
                  <a:lnTo>
                    <a:pt x="102" y="831"/>
                  </a:lnTo>
                  <a:lnTo>
                    <a:pt x="100" y="829"/>
                  </a:lnTo>
                  <a:lnTo>
                    <a:pt x="98" y="829"/>
                  </a:lnTo>
                  <a:lnTo>
                    <a:pt x="94" y="827"/>
                  </a:lnTo>
                  <a:lnTo>
                    <a:pt x="92" y="827"/>
                  </a:lnTo>
                  <a:lnTo>
                    <a:pt x="92" y="825"/>
                  </a:lnTo>
                  <a:lnTo>
                    <a:pt x="94" y="825"/>
                  </a:lnTo>
                  <a:lnTo>
                    <a:pt x="92" y="825"/>
                  </a:lnTo>
                  <a:lnTo>
                    <a:pt x="91" y="825"/>
                  </a:lnTo>
                  <a:lnTo>
                    <a:pt x="89" y="825"/>
                  </a:lnTo>
                  <a:lnTo>
                    <a:pt x="85" y="823"/>
                  </a:lnTo>
                  <a:lnTo>
                    <a:pt x="81" y="818"/>
                  </a:lnTo>
                  <a:lnTo>
                    <a:pt x="79" y="818"/>
                  </a:lnTo>
                  <a:lnTo>
                    <a:pt x="79" y="816"/>
                  </a:lnTo>
                  <a:lnTo>
                    <a:pt x="81" y="816"/>
                  </a:lnTo>
                  <a:lnTo>
                    <a:pt x="81" y="814"/>
                  </a:lnTo>
                  <a:lnTo>
                    <a:pt x="79" y="812"/>
                  </a:lnTo>
                  <a:lnTo>
                    <a:pt x="77" y="810"/>
                  </a:lnTo>
                  <a:lnTo>
                    <a:pt x="75" y="810"/>
                  </a:lnTo>
                  <a:lnTo>
                    <a:pt x="73" y="808"/>
                  </a:lnTo>
                  <a:lnTo>
                    <a:pt x="73" y="806"/>
                  </a:lnTo>
                  <a:lnTo>
                    <a:pt x="73" y="804"/>
                  </a:lnTo>
                  <a:lnTo>
                    <a:pt x="71" y="804"/>
                  </a:lnTo>
                  <a:lnTo>
                    <a:pt x="69" y="802"/>
                  </a:lnTo>
                  <a:lnTo>
                    <a:pt x="71" y="802"/>
                  </a:lnTo>
                  <a:lnTo>
                    <a:pt x="69" y="800"/>
                  </a:lnTo>
                  <a:lnTo>
                    <a:pt x="69" y="798"/>
                  </a:lnTo>
                  <a:lnTo>
                    <a:pt x="71" y="795"/>
                  </a:lnTo>
                  <a:lnTo>
                    <a:pt x="73" y="795"/>
                  </a:lnTo>
                  <a:lnTo>
                    <a:pt x="73" y="793"/>
                  </a:lnTo>
                  <a:lnTo>
                    <a:pt x="77" y="791"/>
                  </a:lnTo>
                  <a:lnTo>
                    <a:pt x="77" y="789"/>
                  </a:lnTo>
                  <a:lnTo>
                    <a:pt x="79" y="789"/>
                  </a:lnTo>
                  <a:lnTo>
                    <a:pt x="83" y="791"/>
                  </a:lnTo>
                  <a:lnTo>
                    <a:pt x="85" y="791"/>
                  </a:lnTo>
                  <a:lnTo>
                    <a:pt x="87" y="789"/>
                  </a:lnTo>
                  <a:lnTo>
                    <a:pt x="89" y="789"/>
                  </a:lnTo>
                  <a:lnTo>
                    <a:pt x="92" y="791"/>
                  </a:lnTo>
                  <a:lnTo>
                    <a:pt x="94" y="793"/>
                  </a:lnTo>
                  <a:lnTo>
                    <a:pt x="98" y="796"/>
                  </a:lnTo>
                  <a:lnTo>
                    <a:pt x="100" y="796"/>
                  </a:lnTo>
                  <a:lnTo>
                    <a:pt x="102" y="798"/>
                  </a:lnTo>
                  <a:lnTo>
                    <a:pt x="102" y="800"/>
                  </a:lnTo>
                  <a:lnTo>
                    <a:pt x="100" y="802"/>
                  </a:lnTo>
                  <a:lnTo>
                    <a:pt x="100" y="804"/>
                  </a:lnTo>
                  <a:lnTo>
                    <a:pt x="102" y="806"/>
                  </a:lnTo>
                  <a:lnTo>
                    <a:pt x="100" y="808"/>
                  </a:lnTo>
                  <a:lnTo>
                    <a:pt x="104" y="810"/>
                  </a:lnTo>
                  <a:lnTo>
                    <a:pt x="106" y="808"/>
                  </a:lnTo>
                  <a:lnTo>
                    <a:pt x="108" y="808"/>
                  </a:lnTo>
                  <a:lnTo>
                    <a:pt x="110" y="810"/>
                  </a:lnTo>
                  <a:lnTo>
                    <a:pt x="119" y="818"/>
                  </a:lnTo>
                  <a:lnTo>
                    <a:pt x="121" y="819"/>
                  </a:lnTo>
                  <a:lnTo>
                    <a:pt x="123" y="819"/>
                  </a:lnTo>
                  <a:lnTo>
                    <a:pt x="125" y="819"/>
                  </a:lnTo>
                  <a:lnTo>
                    <a:pt x="127" y="821"/>
                  </a:lnTo>
                  <a:lnTo>
                    <a:pt x="129" y="821"/>
                  </a:lnTo>
                  <a:lnTo>
                    <a:pt x="131" y="821"/>
                  </a:lnTo>
                  <a:lnTo>
                    <a:pt x="133" y="821"/>
                  </a:lnTo>
                  <a:lnTo>
                    <a:pt x="135" y="821"/>
                  </a:lnTo>
                  <a:lnTo>
                    <a:pt x="137" y="823"/>
                  </a:lnTo>
                  <a:lnTo>
                    <a:pt x="137" y="825"/>
                  </a:lnTo>
                  <a:lnTo>
                    <a:pt x="139" y="825"/>
                  </a:lnTo>
                  <a:lnTo>
                    <a:pt x="142" y="829"/>
                  </a:lnTo>
                  <a:lnTo>
                    <a:pt x="144" y="831"/>
                  </a:lnTo>
                  <a:lnTo>
                    <a:pt x="150" y="835"/>
                  </a:lnTo>
                  <a:lnTo>
                    <a:pt x="154" y="835"/>
                  </a:lnTo>
                  <a:lnTo>
                    <a:pt x="156" y="835"/>
                  </a:lnTo>
                  <a:lnTo>
                    <a:pt x="158" y="835"/>
                  </a:lnTo>
                  <a:lnTo>
                    <a:pt x="160" y="835"/>
                  </a:lnTo>
                  <a:lnTo>
                    <a:pt x="162" y="837"/>
                  </a:lnTo>
                  <a:lnTo>
                    <a:pt x="165" y="837"/>
                  </a:lnTo>
                  <a:lnTo>
                    <a:pt x="165" y="839"/>
                  </a:lnTo>
                  <a:lnTo>
                    <a:pt x="171" y="839"/>
                  </a:lnTo>
                  <a:lnTo>
                    <a:pt x="173" y="839"/>
                  </a:lnTo>
                  <a:lnTo>
                    <a:pt x="173" y="837"/>
                  </a:lnTo>
                  <a:lnTo>
                    <a:pt x="177" y="837"/>
                  </a:lnTo>
                  <a:lnTo>
                    <a:pt x="179" y="841"/>
                  </a:lnTo>
                  <a:lnTo>
                    <a:pt x="181" y="841"/>
                  </a:lnTo>
                  <a:lnTo>
                    <a:pt x="183" y="841"/>
                  </a:lnTo>
                  <a:lnTo>
                    <a:pt x="187" y="843"/>
                  </a:lnTo>
                  <a:lnTo>
                    <a:pt x="188" y="843"/>
                  </a:lnTo>
                  <a:lnTo>
                    <a:pt x="187" y="841"/>
                  </a:lnTo>
                  <a:lnTo>
                    <a:pt x="188" y="841"/>
                  </a:lnTo>
                  <a:lnTo>
                    <a:pt x="190" y="839"/>
                  </a:lnTo>
                  <a:lnTo>
                    <a:pt x="190" y="837"/>
                  </a:lnTo>
                  <a:lnTo>
                    <a:pt x="192" y="837"/>
                  </a:lnTo>
                  <a:lnTo>
                    <a:pt x="190" y="837"/>
                  </a:lnTo>
                  <a:lnTo>
                    <a:pt x="190" y="835"/>
                  </a:lnTo>
                  <a:lnTo>
                    <a:pt x="192" y="835"/>
                  </a:lnTo>
                  <a:lnTo>
                    <a:pt x="192" y="833"/>
                  </a:lnTo>
                  <a:lnTo>
                    <a:pt x="196" y="829"/>
                  </a:lnTo>
                  <a:lnTo>
                    <a:pt x="196" y="827"/>
                  </a:lnTo>
                  <a:lnTo>
                    <a:pt x="198" y="825"/>
                  </a:lnTo>
                  <a:lnTo>
                    <a:pt x="198" y="821"/>
                  </a:lnTo>
                  <a:lnTo>
                    <a:pt x="198" y="819"/>
                  </a:lnTo>
                  <a:lnTo>
                    <a:pt x="200" y="819"/>
                  </a:lnTo>
                  <a:lnTo>
                    <a:pt x="200" y="818"/>
                  </a:lnTo>
                  <a:lnTo>
                    <a:pt x="202" y="818"/>
                  </a:lnTo>
                  <a:lnTo>
                    <a:pt x="200" y="816"/>
                  </a:lnTo>
                  <a:lnTo>
                    <a:pt x="200" y="818"/>
                  </a:lnTo>
                  <a:lnTo>
                    <a:pt x="198" y="818"/>
                  </a:lnTo>
                  <a:lnTo>
                    <a:pt x="196" y="816"/>
                  </a:lnTo>
                  <a:lnTo>
                    <a:pt x="194" y="818"/>
                  </a:lnTo>
                  <a:lnTo>
                    <a:pt x="190" y="814"/>
                  </a:lnTo>
                  <a:lnTo>
                    <a:pt x="190" y="812"/>
                  </a:lnTo>
                  <a:lnTo>
                    <a:pt x="188" y="808"/>
                  </a:lnTo>
                  <a:lnTo>
                    <a:pt x="185" y="806"/>
                  </a:lnTo>
                  <a:lnTo>
                    <a:pt x="183" y="806"/>
                  </a:lnTo>
                  <a:lnTo>
                    <a:pt x="181" y="806"/>
                  </a:lnTo>
                  <a:lnTo>
                    <a:pt x="181" y="804"/>
                  </a:lnTo>
                  <a:lnTo>
                    <a:pt x="183" y="804"/>
                  </a:lnTo>
                  <a:lnTo>
                    <a:pt x="185" y="802"/>
                  </a:lnTo>
                  <a:lnTo>
                    <a:pt x="185" y="798"/>
                  </a:lnTo>
                  <a:lnTo>
                    <a:pt x="185" y="796"/>
                  </a:lnTo>
                  <a:lnTo>
                    <a:pt x="187" y="796"/>
                  </a:lnTo>
                  <a:lnTo>
                    <a:pt x="187" y="795"/>
                  </a:lnTo>
                  <a:lnTo>
                    <a:pt x="185" y="795"/>
                  </a:lnTo>
                  <a:lnTo>
                    <a:pt x="183" y="796"/>
                  </a:lnTo>
                  <a:lnTo>
                    <a:pt x="183" y="795"/>
                  </a:lnTo>
                  <a:lnTo>
                    <a:pt x="181" y="793"/>
                  </a:lnTo>
                  <a:lnTo>
                    <a:pt x="181" y="791"/>
                  </a:lnTo>
                  <a:lnTo>
                    <a:pt x="177" y="787"/>
                  </a:lnTo>
                  <a:lnTo>
                    <a:pt x="175" y="787"/>
                  </a:lnTo>
                  <a:lnTo>
                    <a:pt x="171" y="787"/>
                  </a:lnTo>
                  <a:lnTo>
                    <a:pt x="169" y="785"/>
                  </a:lnTo>
                  <a:lnTo>
                    <a:pt x="167" y="785"/>
                  </a:lnTo>
                  <a:lnTo>
                    <a:pt x="173" y="779"/>
                  </a:lnTo>
                  <a:lnTo>
                    <a:pt x="173" y="777"/>
                  </a:lnTo>
                  <a:lnTo>
                    <a:pt x="167" y="775"/>
                  </a:lnTo>
                  <a:lnTo>
                    <a:pt x="167" y="773"/>
                  </a:lnTo>
                  <a:lnTo>
                    <a:pt x="169" y="771"/>
                  </a:lnTo>
                  <a:lnTo>
                    <a:pt x="169" y="770"/>
                  </a:lnTo>
                  <a:lnTo>
                    <a:pt x="167" y="770"/>
                  </a:lnTo>
                  <a:lnTo>
                    <a:pt x="165" y="771"/>
                  </a:lnTo>
                  <a:lnTo>
                    <a:pt x="167" y="773"/>
                  </a:lnTo>
                  <a:lnTo>
                    <a:pt x="165" y="775"/>
                  </a:lnTo>
                  <a:lnTo>
                    <a:pt x="165" y="777"/>
                  </a:lnTo>
                  <a:lnTo>
                    <a:pt x="162" y="777"/>
                  </a:lnTo>
                  <a:lnTo>
                    <a:pt x="162" y="775"/>
                  </a:lnTo>
                  <a:lnTo>
                    <a:pt x="160" y="775"/>
                  </a:lnTo>
                  <a:lnTo>
                    <a:pt x="158" y="775"/>
                  </a:lnTo>
                  <a:lnTo>
                    <a:pt x="156" y="777"/>
                  </a:lnTo>
                  <a:lnTo>
                    <a:pt x="154" y="777"/>
                  </a:lnTo>
                  <a:lnTo>
                    <a:pt x="154" y="775"/>
                  </a:lnTo>
                  <a:lnTo>
                    <a:pt x="150" y="775"/>
                  </a:lnTo>
                  <a:lnTo>
                    <a:pt x="150" y="773"/>
                  </a:lnTo>
                  <a:lnTo>
                    <a:pt x="148" y="773"/>
                  </a:lnTo>
                  <a:lnTo>
                    <a:pt x="148" y="775"/>
                  </a:lnTo>
                  <a:lnTo>
                    <a:pt x="146" y="775"/>
                  </a:lnTo>
                  <a:lnTo>
                    <a:pt x="146" y="777"/>
                  </a:lnTo>
                  <a:lnTo>
                    <a:pt x="144" y="779"/>
                  </a:lnTo>
                  <a:lnTo>
                    <a:pt x="142" y="779"/>
                  </a:lnTo>
                  <a:lnTo>
                    <a:pt x="142" y="777"/>
                  </a:lnTo>
                  <a:lnTo>
                    <a:pt x="140" y="779"/>
                  </a:lnTo>
                  <a:lnTo>
                    <a:pt x="139" y="777"/>
                  </a:lnTo>
                  <a:lnTo>
                    <a:pt x="137" y="777"/>
                  </a:lnTo>
                  <a:lnTo>
                    <a:pt x="135" y="779"/>
                  </a:lnTo>
                  <a:lnTo>
                    <a:pt x="135" y="781"/>
                  </a:lnTo>
                  <a:lnTo>
                    <a:pt x="133" y="781"/>
                  </a:lnTo>
                  <a:lnTo>
                    <a:pt x="133" y="779"/>
                  </a:lnTo>
                  <a:lnTo>
                    <a:pt x="129" y="781"/>
                  </a:lnTo>
                  <a:lnTo>
                    <a:pt x="127" y="783"/>
                  </a:lnTo>
                  <a:lnTo>
                    <a:pt x="125" y="781"/>
                  </a:lnTo>
                  <a:lnTo>
                    <a:pt x="125" y="783"/>
                  </a:lnTo>
                  <a:lnTo>
                    <a:pt x="123" y="783"/>
                  </a:lnTo>
                  <a:lnTo>
                    <a:pt x="121" y="783"/>
                  </a:lnTo>
                  <a:lnTo>
                    <a:pt x="116" y="785"/>
                  </a:lnTo>
                  <a:lnTo>
                    <a:pt x="114" y="787"/>
                  </a:lnTo>
                  <a:lnTo>
                    <a:pt x="112" y="787"/>
                  </a:lnTo>
                  <a:lnTo>
                    <a:pt x="110" y="791"/>
                  </a:lnTo>
                  <a:lnTo>
                    <a:pt x="108" y="791"/>
                  </a:lnTo>
                  <a:lnTo>
                    <a:pt x="106" y="791"/>
                  </a:lnTo>
                  <a:lnTo>
                    <a:pt x="104" y="791"/>
                  </a:lnTo>
                  <a:lnTo>
                    <a:pt x="102" y="791"/>
                  </a:lnTo>
                  <a:lnTo>
                    <a:pt x="100" y="791"/>
                  </a:lnTo>
                  <a:lnTo>
                    <a:pt x="98" y="789"/>
                  </a:lnTo>
                  <a:lnTo>
                    <a:pt x="96" y="791"/>
                  </a:lnTo>
                  <a:lnTo>
                    <a:pt x="94" y="791"/>
                  </a:lnTo>
                  <a:lnTo>
                    <a:pt x="89" y="785"/>
                  </a:lnTo>
                  <a:lnTo>
                    <a:pt x="85" y="785"/>
                  </a:lnTo>
                  <a:lnTo>
                    <a:pt x="85" y="783"/>
                  </a:lnTo>
                  <a:lnTo>
                    <a:pt x="87" y="777"/>
                  </a:lnTo>
                  <a:lnTo>
                    <a:pt x="87" y="773"/>
                  </a:lnTo>
                  <a:lnTo>
                    <a:pt x="87" y="771"/>
                  </a:lnTo>
                  <a:lnTo>
                    <a:pt x="87" y="773"/>
                  </a:lnTo>
                  <a:lnTo>
                    <a:pt x="85" y="773"/>
                  </a:lnTo>
                  <a:lnTo>
                    <a:pt x="85" y="775"/>
                  </a:lnTo>
                  <a:lnTo>
                    <a:pt x="85" y="777"/>
                  </a:lnTo>
                  <a:lnTo>
                    <a:pt x="85" y="779"/>
                  </a:lnTo>
                  <a:lnTo>
                    <a:pt x="83" y="781"/>
                  </a:lnTo>
                  <a:lnTo>
                    <a:pt x="81" y="779"/>
                  </a:lnTo>
                  <a:lnTo>
                    <a:pt x="83" y="777"/>
                  </a:lnTo>
                  <a:lnTo>
                    <a:pt x="83" y="775"/>
                  </a:lnTo>
                  <a:lnTo>
                    <a:pt x="83" y="773"/>
                  </a:lnTo>
                  <a:lnTo>
                    <a:pt x="83" y="771"/>
                  </a:lnTo>
                  <a:lnTo>
                    <a:pt x="81" y="768"/>
                  </a:lnTo>
                  <a:lnTo>
                    <a:pt x="79" y="766"/>
                  </a:lnTo>
                  <a:lnTo>
                    <a:pt x="79" y="764"/>
                  </a:lnTo>
                  <a:lnTo>
                    <a:pt x="75" y="758"/>
                  </a:lnTo>
                  <a:lnTo>
                    <a:pt x="75" y="756"/>
                  </a:lnTo>
                  <a:lnTo>
                    <a:pt x="75" y="754"/>
                  </a:lnTo>
                  <a:lnTo>
                    <a:pt x="73" y="752"/>
                  </a:lnTo>
                  <a:lnTo>
                    <a:pt x="71" y="750"/>
                  </a:lnTo>
                  <a:lnTo>
                    <a:pt x="71" y="748"/>
                  </a:lnTo>
                  <a:lnTo>
                    <a:pt x="69" y="747"/>
                  </a:lnTo>
                  <a:lnTo>
                    <a:pt x="69" y="745"/>
                  </a:lnTo>
                  <a:lnTo>
                    <a:pt x="67" y="745"/>
                  </a:lnTo>
                  <a:lnTo>
                    <a:pt x="67" y="743"/>
                  </a:lnTo>
                  <a:lnTo>
                    <a:pt x="66" y="741"/>
                  </a:lnTo>
                  <a:lnTo>
                    <a:pt x="66" y="739"/>
                  </a:lnTo>
                  <a:lnTo>
                    <a:pt x="62" y="733"/>
                  </a:lnTo>
                  <a:lnTo>
                    <a:pt x="58" y="729"/>
                  </a:lnTo>
                  <a:lnTo>
                    <a:pt x="54" y="725"/>
                  </a:lnTo>
                  <a:lnTo>
                    <a:pt x="52" y="725"/>
                  </a:lnTo>
                  <a:lnTo>
                    <a:pt x="50" y="723"/>
                  </a:lnTo>
                  <a:lnTo>
                    <a:pt x="48" y="723"/>
                  </a:lnTo>
                  <a:lnTo>
                    <a:pt x="46" y="722"/>
                  </a:lnTo>
                  <a:lnTo>
                    <a:pt x="44" y="720"/>
                  </a:lnTo>
                  <a:lnTo>
                    <a:pt x="41" y="718"/>
                  </a:lnTo>
                  <a:lnTo>
                    <a:pt x="39" y="718"/>
                  </a:lnTo>
                  <a:lnTo>
                    <a:pt x="39" y="716"/>
                  </a:lnTo>
                  <a:lnTo>
                    <a:pt x="37" y="716"/>
                  </a:lnTo>
                  <a:lnTo>
                    <a:pt x="35" y="716"/>
                  </a:lnTo>
                  <a:lnTo>
                    <a:pt x="33" y="714"/>
                  </a:lnTo>
                  <a:lnTo>
                    <a:pt x="29" y="714"/>
                  </a:lnTo>
                  <a:lnTo>
                    <a:pt x="27" y="710"/>
                  </a:lnTo>
                  <a:lnTo>
                    <a:pt x="25" y="708"/>
                  </a:lnTo>
                  <a:lnTo>
                    <a:pt x="23" y="706"/>
                  </a:lnTo>
                  <a:lnTo>
                    <a:pt x="25" y="706"/>
                  </a:lnTo>
                  <a:lnTo>
                    <a:pt x="23" y="704"/>
                  </a:lnTo>
                  <a:lnTo>
                    <a:pt x="19" y="699"/>
                  </a:lnTo>
                  <a:lnTo>
                    <a:pt x="18" y="699"/>
                  </a:lnTo>
                  <a:lnTo>
                    <a:pt x="18" y="697"/>
                  </a:lnTo>
                  <a:lnTo>
                    <a:pt x="16" y="697"/>
                  </a:lnTo>
                  <a:lnTo>
                    <a:pt x="12" y="693"/>
                  </a:lnTo>
                  <a:lnTo>
                    <a:pt x="10" y="691"/>
                  </a:lnTo>
                  <a:lnTo>
                    <a:pt x="6" y="689"/>
                  </a:lnTo>
                  <a:lnTo>
                    <a:pt x="4" y="687"/>
                  </a:lnTo>
                  <a:lnTo>
                    <a:pt x="0" y="687"/>
                  </a:lnTo>
                  <a:lnTo>
                    <a:pt x="0" y="685"/>
                  </a:lnTo>
                  <a:lnTo>
                    <a:pt x="2" y="687"/>
                  </a:lnTo>
                  <a:lnTo>
                    <a:pt x="4" y="687"/>
                  </a:lnTo>
                  <a:lnTo>
                    <a:pt x="6" y="687"/>
                  </a:lnTo>
                  <a:lnTo>
                    <a:pt x="8" y="685"/>
                  </a:lnTo>
                  <a:lnTo>
                    <a:pt x="16" y="685"/>
                  </a:lnTo>
                  <a:lnTo>
                    <a:pt x="18" y="685"/>
                  </a:lnTo>
                  <a:lnTo>
                    <a:pt x="19" y="685"/>
                  </a:lnTo>
                  <a:lnTo>
                    <a:pt x="21" y="683"/>
                  </a:lnTo>
                  <a:lnTo>
                    <a:pt x="23" y="685"/>
                  </a:lnTo>
                  <a:lnTo>
                    <a:pt x="25" y="685"/>
                  </a:lnTo>
                  <a:lnTo>
                    <a:pt x="27" y="685"/>
                  </a:lnTo>
                  <a:lnTo>
                    <a:pt x="27" y="683"/>
                  </a:lnTo>
                  <a:lnTo>
                    <a:pt x="29" y="681"/>
                  </a:lnTo>
                  <a:lnTo>
                    <a:pt x="31" y="677"/>
                  </a:lnTo>
                  <a:lnTo>
                    <a:pt x="37" y="675"/>
                  </a:lnTo>
                  <a:lnTo>
                    <a:pt x="39" y="675"/>
                  </a:lnTo>
                  <a:lnTo>
                    <a:pt x="44" y="675"/>
                  </a:lnTo>
                  <a:lnTo>
                    <a:pt x="46" y="675"/>
                  </a:lnTo>
                  <a:lnTo>
                    <a:pt x="48" y="675"/>
                  </a:lnTo>
                  <a:lnTo>
                    <a:pt x="50" y="675"/>
                  </a:lnTo>
                  <a:lnTo>
                    <a:pt x="50" y="672"/>
                  </a:lnTo>
                  <a:lnTo>
                    <a:pt x="46" y="664"/>
                  </a:lnTo>
                  <a:lnTo>
                    <a:pt x="44" y="660"/>
                  </a:lnTo>
                  <a:lnTo>
                    <a:pt x="44" y="658"/>
                  </a:lnTo>
                  <a:lnTo>
                    <a:pt x="44" y="654"/>
                  </a:lnTo>
                  <a:lnTo>
                    <a:pt x="46" y="654"/>
                  </a:lnTo>
                  <a:lnTo>
                    <a:pt x="50" y="654"/>
                  </a:lnTo>
                  <a:lnTo>
                    <a:pt x="52" y="651"/>
                  </a:lnTo>
                  <a:lnTo>
                    <a:pt x="52" y="647"/>
                  </a:lnTo>
                  <a:lnTo>
                    <a:pt x="58" y="645"/>
                  </a:lnTo>
                  <a:lnTo>
                    <a:pt x="62" y="647"/>
                  </a:lnTo>
                  <a:lnTo>
                    <a:pt x="62" y="645"/>
                  </a:lnTo>
                  <a:lnTo>
                    <a:pt x="64" y="641"/>
                  </a:lnTo>
                  <a:lnTo>
                    <a:pt x="66" y="639"/>
                  </a:lnTo>
                  <a:lnTo>
                    <a:pt x="66" y="637"/>
                  </a:lnTo>
                  <a:lnTo>
                    <a:pt x="66" y="635"/>
                  </a:lnTo>
                  <a:lnTo>
                    <a:pt x="67" y="635"/>
                  </a:lnTo>
                  <a:lnTo>
                    <a:pt x="69" y="633"/>
                  </a:lnTo>
                  <a:lnTo>
                    <a:pt x="71" y="631"/>
                  </a:lnTo>
                  <a:lnTo>
                    <a:pt x="77" y="631"/>
                  </a:lnTo>
                  <a:lnTo>
                    <a:pt x="79" y="627"/>
                  </a:lnTo>
                  <a:lnTo>
                    <a:pt x="79" y="626"/>
                  </a:lnTo>
                  <a:lnTo>
                    <a:pt x="81" y="624"/>
                  </a:lnTo>
                  <a:lnTo>
                    <a:pt x="81" y="622"/>
                  </a:lnTo>
                  <a:lnTo>
                    <a:pt x="81" y="620"/>
                  </a:lnTo>
                  <a:lnTo>
                    <a:pt x="81" y="618"/>
                  </a:lnTo>
                  <a:lnTo>
                    <a:pt x="83" y="610"/>
                  </a:lnTo>
                  <a:lnTo>
                    <a:pt x="83" y="608"/>
                  </a:lnTo>
                  <a:lnTo>
                    <a:pt x="85" y="606"/>
                  </a:lnTo>
                  <a:lnTo>
                    <a:pt x="85" y="604"/>
                  </a:lnTo>
                  <a:lnTo>
                    <a:pt x="79" y="599"/>
                  </a:lnTo>
                  <a:lnTo>
                    <a:pt x="77" y="597"/>
                  </a:lnTo>
                  <a:lnTo>
                    <a:pt x="77" y="593"/>
                  </a:lnTo>
                  <a:lnTo>
                    <a:pt x="79" y="591"/>
                  </a:lnTo>
                  <a:lnTo>
                    <a:pt x="83" y="587"/>
                  </a:lnTo>
                  <a:lnTo>
                    <a:pt x="85" y="587"/>
                  </a:lnTo>
                  <a:lnTo>
                    <a:pt x="94" y="587"/>
                  </a:lnTo>
                  <a:lnTo>
                    <a:pt x="96" y="587"/>
                  </a:lnTo>
                  <a:lnTo>
                    <a:pt x="102" y="589"/>
                  </a:lnTo>
                  <a:lnTo>
                    <a:pt x="104" y="585"/>
                  </a:lnTo>
                  <a:lnTo>
                    <a:pt x="102" y="570"/>
                  </a:lnTo>
                  <a:lnTo>
                    <a:pt x="104" y="570"/>
                  </a:lnTo>
                  <a:lnTo>
                    <a:pt x="104" y="564"/>
                  </a:lnTo>
                  <a:lnTo>
                    <a:pt x="102" y="564"/>
                  </a:lnTo>
                  <a:lnTo>
                    <a:pt x="100" y="560"/>
                  </a:lnTo>
                  <a:lnTo>
                    <a:pt x="94" y="549"/>
                  </a:lnTo>
                  <a:lnTo>
                    <a:pt x="98" y="545"/>
                  </a:lnTo>
                  <a:lnTo>
                    <a:pt x="102" y="547"/>
                  </a:lnTo>
                  <a:lnTo>
                    <a:pt x="104" y="545"/>
                  </a:lnTo>
                  <a:lnTo>
                    <a:pt x="108" y="543"/>
                  </a:lnTo>
                  <a:lnTo>
                    <a:pt x="106" y="541"/>
                  </a:lnTo>
                  <a:lnTo>
                    <a:pt x="106" y="539"/>
                  </a:lnTo>
                  <a:lnTo>
                    <a:pt x="104" y="539"/>
                  </a:lnTo>
                  <a:lnTo>
                    <a:pt x="104" y="537"/>
                  </a:lnTo>
                  <a:lnTo>
                    <a:pt x="106" y="533"/>
                  </a:lnTo>
                  <a:lnTo>
                    <a:pt x="114" y="530"/>
                  </a:lnTo>
                  <a:lnTo>
                    <a:pt x="117" y="522"/>
                  </a:lnTo>
                  <a:lnTo>
                    <a:pt x="117" y="518"/>
                  </a:lnTo>
                  <a:lnTo>
                    <a:pt x="117" y="516"/>
                  </a:lnTo>
                  <a:lnTo>
                    <a:pt x="119" y="510"/>
                  </a:lnTo>
                  <a:lnTo>
                    <a:pt x="121" y="505"/>
                  </a:lnTo>
                  <a:lnTo>
                    <a:pt x="123" y="503"/>
                  </a:lnTo>
                  <a:lnTo>
                    <a:pt x="123" y="508"/>
                  </a:lnTo>
                  <a:lnTo>
                    <a:pt x="125" y="508"/>
                  </a:lnTo>
                  <a:lnTo>
                    <a:pt x="129" y="507"/>
                  </a:lnTo>
                  <a:lnTo>
                    <a:pt x="131" y="508"/>
                  </a:lnTo>
                  <a:lnTo>
                    <a:pt x="127" y="512"/>
                  </a:lnTo>
                  <a:lnTo>
                    <a:pt x="129" y="514"/>
                  </a:lnTo>
                  <a:lnTo>
                    <a:pt x="129" y="512"/>
                  </a:lnTo>
                  <a:lnTo>
                    <a:pt x="133" y="512"/>
                  </a:lnTo>
                  <a:lnTo>
                    <a:pt x="133" y="510"/>
                  </a:lnTo>
                  <a:lnTo>
                    <a:pt x="135" y="503"/>
                  </a:lnTo>
                  <a:lnTo>
                    <a:pt x="135" y="501"/>
                  </a:lnTo>
                  <a:lnTo>
                    <a:pt x="137" y="501"/>
                  </a:lnTo>
                  <a:lnTo>
                    <a:pt x="140" y="497"/>
                  </a:lnTo>
                  <a:lnTo>
                    <a:pt x="142" y="493"/>
                  </a:lnTo>
                  <a:lnTo>
                    <a:pt x="142" y="487"/>
                  </a:lnTo>
                  <a:lnTo>
                    <a:pt x="144" y="487"/>
                  </a:lnTo>
                  <a:lnTo>
                    <a:pt x="146" y="489"/>
                  </a:lnTo>
                  <a:lnTo>
                    <a:pt x="146" y="491"/>
                  </a:lnTo>
                  <a:lnTo>
                    <a:pt x="156" y="491"/>
                  </a:lnTo>
                  <a:lnTo>
                    <a:pt x="162" y="485"/>
                  </a:lnTo>
                  <a:lnTo>
                    <a:pt x="165" y="482"/>
                  </a:lnTo>
                  <a:lnTo>
                    <a:pt x="167" y="480"/>
                  </a:lnTo>
                  <a:lnTo>
                    <a:pt x="171" y="480"/>
                  </a:lnTo>
                  <a:lnTo>
                    <a:pt x="173" y="482"/>
                  </a:lnTo>
                  <a:lnTo>
                    <a:pt x="175" y="482"/>
                  </a:lnTo>
                  <a:lnTo>
                    <a:pt x="177" y="482"/>
                  </a:lnTo>
                  <a:lnTo>
                    <a:pt x="181" y="480"/>
                  </a:lnTo>
                  <a:lnTo>
                    <a:pt x="190" y="474"/>
                  </a:lnTo>
                  <a:lnTo>
                    <a:pt x="192" y="474"/>
                  </a:lnTo>
                  <a:lnTo>
                    <a:pt x="196" y="474"/>
                  </a:lnTo>
                  <a:lnTo>
                    <a:pt x="196" y="472"/>
                  </a:lnTo>
                  <a:lnTo>
                    <a:pt x="200" y="470"/>
                  </a:lnTo>
                  <a:lnTo>
                    <a:pt x="200" y="466"/>
                  </a:lnTo>
                  <a:lnTo>
                    <a:pt x="200" y="464"/>
                  </a:lnTo>
                  <a:lnTo>
                    <a:pt x="200" y="462"/>
                  </a:lnTo>
                  <a:lnTo>
                    <a:pt x="198" y="462"/>
                  </a:lnTo>
                  <a:lnTo>
                    <a:pt x="202" y="462"/>
                  </a:lnTo>
                  <a:lnTo>
                    <a:pt x="202" y="459"/>
                  </a:lnTo>
                  <a:lnTo>
                    <a:pt x="204" y="457"/>
                  </a:lnTo>
                  <a:lnTo>
                    <a:pt x="202" y="455"/>
                  </a:lnTo>
                  <a:lnTo>
                    <a:pt x="204" y="453"/>
                  </a:lnTo>
                  <a:lnTo>
                    <a:pt x="206" y="451"/>
                  </a:lnTo>
                  <a:lnTo>
                    <a:pt x="206" y="449"/>
                  </a:lnTo>
                  <a:lnTo>
                    <a:pt x="206" y="445"/>
                  </a:lnTo>
                  <a:lnTo>
                    <a:pt x="210" y="443"/>
                  </a:lnTo>
                  <a:lnTo>
                    <a:pt x="213" y="443"/>
                  </a:lnTo>
                  <a:lnTo>
                    <a:pt x="223" y="434"/>
                  </a:lnTo>
                  <a:lnTo>
                    <a:pt x="225" y="428"/>
                  </a:lnTo>
                  <a:lnTo>
                    <a:pt x="223" y="424"/>
                  </a:lnTo>
                  <a:lnTo>
                    <a:pt x="229" y="420"/>
                  </a:lnTo>
                  <a:lnTo>
                    <a:pt x="233" y="416"/>
                  </a:lnTo>
                  <a:lnTo>
                    <a:pt x="233" y="414"/>
                  </a:lnTo>
                  <a:lnTo>
                    <a:pt x="233" y="412"/>
                  </a:lnTo>
                  <a:lnTo>
                    <a:pt x="235" y="409"/>
                  </a:lnTo>
                  <a:lnTo>
                    <a:pt x="236" y="409"/>
                  </a:lnTo>
                  <a:lnTo>
                    <a:pt x="236" y="407"/>
                  </a:lnTo>
                  <a:lnTo>
                    <a:pt x="242" y="403"/>
                  </a:lnTo>
                  <a:lnTo>
                    <a:pt x="242" y="401"/>
                  </a:lnTo>
                  <a:lnTo>
                    <a:pt x="244" y="399"/>
                  </a:lnTo>
                  <a:lnTo>
                    <a:pt x="248" y="397"/>
                  </a:lnTo>
                  <a:lnTo>
                    <a:pt x="250" y="391"/>
                  </a:lnTo>
                  <a:lnTo>
                    <a:pt x="258" y="391"/>
                  </a:lnTo>
                  <a:lnTo>
                    <a:pt x="260" y="391"/>
                  </a:lnTo>
                  <a:lnTo>
                    <a:pt x="261" y="391"/>
                  </a:lnTo>
                  <a:lnTo>
                    <a:pt x="263" y="389"/>
                  </a:lnTo>
                  <a:lnTo>
                    <a:pt x="269" y="388"/>
                  </a:lnTo>
                  <a:lnTo>
                    <a:pt x="275" y="386"/>
                  </a:lnTo>
                  <a:lnTo>
                    <a:pt x="281" y="380"/>
                  </a:lnTo>
                  <a:lnTo>
                    <a:pt x="288" y="370"/>
                  </a:lnTo>
                  <a:lnTo>
                    <a:pt x="290" y="370"/>
                  </a:lnTo>
                  <a:lnTo>
                    <a:pt x="292" y="368"/>
                  </a:lnTo>
                  <a:lnTo>
                    <a:pt x="294" y="364"/>
                  </a:lnTo>
                  <a:lnTo>
                    <a:pt x="298" y="364"/>
                  </a:lnTo>
                  <a:lnTo>
                    <a:pt x="298" y="363"/>
                  </a:lnTo>
                  <a:lnTo>
                    <a:pt x="306" y="359"/>
                  </a:lnTo>
                  <a:lnTo>
                    <a:pt x="308" y="357"/>
                  </a:lnTo>
                  <a:lnTo>
                    <a:pt x="308" y="355"/>
                  </a:lnTo>
                  <a:lnTo>
                    <a:pt x="315" y="349"/>
                  </a:lnTo>
                  <a:lnTo>
                    <a:pt x="319" y="345"/>
                  </a:lnTo>
                  <a:lnTo>
                    <a:pt x="327" y="340"/>
                  </a:lnTo>
                  <a:lnTo>
                    <a:pt x="334" y="332"/>
                  </a:lnTo>
                  <a:lnTo>
                    <a:pt x="334" y="330"/>
                  </a:lnTo>
                  <a:lnTo>
                    <a:pt x="340" y="326"/>
                  </a:lnTo>
                  <a:lnTo>
                    <a:pt x="344" y="322"/>
                  </a:lnTo>
                  <a:lnTo>
                    <a:pt x="352" y="318"/>
                  </a:lnTo>
                  <a:lnTo>
                    <a:pt x="356" y="315"/>
                  </a:lnTo>
                  <a:lnTo>
                    <a:pt x="357" y="315"/>
                  </a:lnTo>
                  <a:lnTo>
                    <a:pt x="359" y="322"/>
                  </a:lnTo>
                  <a:lnTo>
                    <a:pt x="363" y="324"/>
                  </a:lnTo>
                  <a:lnTo>
                    <a:pt x="367" y="320"/>
                  </a:lnTo>
                  <a:lnTo>
                    <a:pt x="369" y="320"/>
                  </a:lnTo>
                  <a:lnTo>
                    <a:pt x="371" y="318"/>
                  </a:lnTo>
                  <a:lnTo>
                    <a:pt x="379" y="313"/>
                  </a:lnTo>
                  <a:lnTo>
                    <a:pt x="380" y="313"/>
                  </a:lnTo>
                  <a:lnTo>
                    <a:pt x="380" y="309"/>
                  </a:lnTo>
                  <a:lnTo>
                    <a:pt x="384" y="307"/>
                  </a:lnTo>
                  <a:lnTo>
                    <a:pt x="390" y="305"/>
                  </a:lnTo>
                  <a:lnTo>
                    <a:pt x="398" y="301"/>
                  </a:lnTo>
                  <a:lnTo>
                    <a:pt x="409" y="293"/>
                  </a:lnTo>
                  <a:lnTo>
                    <a:pt x="419" y="282"/>
                  </a:lnTo>
                  <a:lnTo>
                    <a:pt x="421" y="282"/>
                  </a:lnTo>
                  <a:lnTo>
                    <a:pt x="423" y="282"/>
                  </a:lnTo>
                  <a:lnTo>
                    <a:pt x="425" y="280"/>
                  </a:lnTo>
                  <a:lnTo>
                    <a:pt x="427" y="276"/>
                  </a:lnTo>
                  <a:lnTo>
                    <a:pt x="432" y="267"/>
                  </a:lnTo>
                  <a:lnTo>
                    <a:pt x="430" y="263"/>
                  </a:lnTo>
                  <a:lnTo>
                    <a:pt x="434" y="265"/>
                  </a:lnTo>
                  <a:lnTo>
                    <a:pt x="440" y="263"/>
                  </a:lnTo>
                  <a:lnTo>
                    <a:pt x="442" y="263"/>
                  </a:lnTo>
                  <a:lnTo>
                    <a:pt x="442" y="261"/>
                  </a:lnTo>
                  <a:lnTo>
                    <a:pt x="446" y="257"/>
                  </a:lnTo>
                  <a:lnTo>
                    <a:pt x="446" y="255"/>
                  </a:lnTo>
                  <a:lnTo>
                    <a:pt x="446" y="245"/>
                  </a:lnTo>
                  <a:lnTo>
                    <a:pt x="450" y="242"/>
                  </a:lnTo>
                  <a:lnTo>
                    <a:pt x="455" y="236"/>
                  </a:lnTo>
                  <a:lnTo>
                    <a:pt x="455" y="228"/>
                  </a:lnTo>
                  <a:lnTo>
                    <a:pt x="455" y="226"/>
                  </a:lnTo>
                  <a:lnTo>
                    <a:pt x="457" y="226"/>
                  </a:lnTo>
                  <a:lnTo>
                    <a:pt x="459" y="228"/>
                  </a:lnTo>
                  <a:lnTo>
                    <a:pt x="465" y="222"/>
                  </a:lnTo>
                  <a:lnTo>
                    <a:pt x="471" y="220"/>
                  </a:lnTo>
                  <a:lnTo>
                    <a:pt x="473" y="220"/>
                  </a:lnTo>
                  <a:lnTo>
                    <a:pt x="471" y="219"/>
                  </a:lnTo>
                  <a:lnTo>
                    <a:pt x="473" y="217"/>
                  </a:lnTo>
                  <a:lnTo>
                    <a:pt x="475" y="213"/>
                  </a:lnTo>
                  <a:lnTo>
                    <a:pt x="478" y="209"/>
                  </a:lnTo>
                  <a:lnTo>
                    <a:pt x="480" y="207"/>
                  </a:lnTo>
                  <a:lnTo>
                    <a:pt x="482" y="207"/>
                  </a:lnTo>
                  <a:lnTo>
                    <a:pt x="482" y="205"/>
                  </a:lnTo>
                  <a:lnTo>
                    <a:pt x="484" y="205"/>
                  </a:lnTo>
                  <a:lnTo>
                    <a:pt x="486" y="203"/>
                  </a:lnTo>
                  <a:lnTo>
                    <a:pt x="486" y="201"/>
                  </a:lnTo>
                  <a:lnTo>
                    <a:pt x="486" y="197"/>
                  </a:lnTo>
                  <a:lnTo>
                    <a:pt x="488" y="196"/>
                  </a:lnTo>
                  <a:lnTo>
                    <a:pt x="496" y="188"/>
                  </a:lnTo>
                  <a:lnTo>
                    <a:pt x="498" y="184"/>
                  </a:lnTo>
                  <a:lnTo>
                    <a:pt x="500" y="182"/>
                  </a:lnTo>
                  <a:lnTo>
                    <a:pt x="500" y="178"/>
                  </a:lnTo>
                  <a:lnTo>
                    <a:pt x="500" y="176"/>
                  </a:lnTo>
                  <a:lnTo>
                    <a:pt x="503" y="174"/>
                  </a:lnTo>
                  <a:lnTo>
                    <a:pt x="505" y="174"/>
                  </a:lnTo>
                  <a:lnTo>
                    <a:pt x="507" y="172"/>
                  </a:lnTo>
                  <a:lnTo>
                    <a:pt x="509" y="172"/>
                  </a:lnTo>
                  <a:lnTo>
                    <a:pt x="509" y="171"/>
                  </a:lnTo>
                  <a:lnTo>
                    <a:pt x="513" y="169"/>
                  </a:lnTo>
                  <a:lnTo>
                    <a:pt x="515" y="167"/>
                  </a:lnTo>
                  <a:lnTo>
                    <a:pt x="517" y="167"/>
                  </a:lnTo>
                  <a:lnTo>
                    <a:pt x="519" y="167"/>
                  </a:lnTo>
                  <a:lnTo>
                    <a:pt x="521" y="167"/>
                  </a:lnTo>
                  <a:lnTo>
                    <a:pt x="528" y="161"/>
                  </a:lnTo>
                  <a:lnTo>
                    <a:pt x="530" y="161"/>
                  </a:lnTo>
                  <a:lnTo>
                    <a:pt x="530" y="157"/>
                  </a:lnTo>
                  <a:lnTo>
                    <a:pt x="532" y="157"/>
                  </a:lnTo>
                  <a:lnTo>
                    <a:pt x="532" y="155"/>
                  </a:lnTo>
                  <a:lnTo>
                    <a:pt x="534" y="155"/>
                  </a:lnTo>
                  <a:lnTo>
                    <a:pt x="538" y="155"/>
                  </a:lnTo>
                  <a:lnTo>
                    <a:pt x="538" y="153"/>
                  </a:lnTo>
                  <a:lnTo>
                    <a:pt x="540" y="153"/>
                  </a:lnTo>
                  <a:lnTo>
                    <a:pt x="542" y="153"/>
                  </a:lnTo>
                  <a:lnTo>
                    <a:pt x="544" y="153"/>
                  </a:lnTo>
                  <a:lnTo>
                    <a:pt x="546" y="153"/>
                  </a:lnTo>
                  <a:lnTo>
                    <a:pt x="553" y="151"/>
                  </a:lnTo>
                  <a:lnTo>
                    <a:pt x="561" y="149"/>
                  </a:lnTo>
                  <a:lnTo>
                    <a:pt x="563" y="149"/>
                  </a:lnTo>
                  <a:lnTo>
                    <a:pt x="563" y="105"/>
                  </a:lnTo>
                  <a:lnTo>
                    <a:pt x="563" y="92"/>
                  </a:lnTo>
                  <a:lnTo>
                    <a:pt x="563" y="59"/>
                  </a:lnTo>
                  <a:lnTo>
                    <a:pt x="580" y="50"/>
                  </a:lnTo>
                  <a:lnTo>
                    <a:pt x="586" y="46"/>
                  </a:lnTo>
                  <a:lnTo>
                    <a:pt x="588" y="44"/>
                  </a:lnTo>
                  <a:lnTo>
                    <a:pt x="588" y="40"/>
                  </a:lnTo>
                  <a:lnTo>
                    <a:pt x="590" y="42"/>
                  </a:lnTo>
                  <a:lnTo>
                    <a:pt x="592" y="42"/>
                  </a:lnTo>
                  <a:lnTo>
                    <a:pt x="594" y="38"/>
                  </a:lnTo>
                  <a:lnTo>
                    <a:pt x="596" y="38"/>
                  </a:lnTo>
                  <a:lnTo>
                    <a:pt x="597" y="34"/>
                  </a:lnTo>
                  <a:lnTo>
                    <a:pt x="599" y="32"/>
                  </a:lnTo>
                  <a:lnTo>
                    <a:pt x="599" y="30"/>
                  </a:lnTo>
                  <a:lnTo>
                    <a:pt x="601" y="34"/>
                  </a:lnTo>
                  <a:lnTo>
                    <a:pt x="601" y="36"/>
                  </a:lnTo>
                  <a:lnTo>
                    <a:pt x="601" y="38"/>
                  </a:lnTo>
                  <a:lnTo>
                    <a:pt x="607" y="36"/>
                  </a:lnTo>
                  <a:lnTo>
                    <a:pt x="613" y="34"/>
                  </a:lnTo>
                  <a:lnTo>
                    <a:pt x="622" y="30"/>
                  </a:lnTo>
                  <a:lnTo>
                    <a:pt x="628" y="29"/>
                  </a:lnTo>
                  <a:lnTo>
                    <a:pt x="638" y="25"/>
                  </a:lnTo>
                  <a:lnTo>
                    <a:pt x="640" y="23"/>
                  </a:lnTo>
                  <a:lnTo>
                    <a:pt x="647" y="21"/>
                  </a:lnTo>
                  <a:lnTo>
                    <a:pt x="651" y="21"/>
                  </a:lnTo>
                  <a:lnTo>
                    <a:pt x="653" y="21"/>
                  </a:lnTo>
                  <a:lnTo>
                    <a:pt x="659" y="17"/>
                  </a:lnTo>
                  <a:lnTo>
                    <a:pt x="663" y="15"/>
                  </a:lnTo>
                  <a:lnTo>
                    <a:pt x="665" y="13"/>
                  </a:lnTo>
                  <a:lnTo>
                    <a:pt x="669" y="13"/>
                  </a:lnTo>
                  <a:lnTo>
                    <a:pt x="670" y="13"/>
                  </a:lnTo>
                  <a:lnTo>
                    <a:pt x="672" y="17"/>
                  </a:lnTo>
                  <a:lnTo>
                    <a:pt x="678" y="15"/>
                  </a:lnTo>
                  <a:lnTo>
                    <a:pt x="682" y="15"/>
                  </a:lnTo>
                  <a:lnTo>
                    <a:pt x="684" y="15"/>
                  </a:lnTo>
                  <a:lnTo>
                    <a:pt x="688" y="15"/>
                  </a:lnTo>
                  <a:lnTo>
                    <a:pt x="693" y="15"/>
                  </a:lnTo>
                  <a:lnTo>
                    <a:pt x="693" y="17"/>
                  </a:lnTo>
                  <a:lnTo>
                    <a:pt x="693" y="19"/>
                  </a:lnTo>
                  <a:lnTo>
                    <a:pt x="693" y="23"/>
                  </a:lnTo>
                  <a:lnTo>
                    <a:pt x="697" y="21"/>
                  </a:lnTo>
                  <a:lnTo>
                    <a:pt x="707" y="17"/>
                  </a:lnTo>
                  <a:lnTo>
                    <a:pt x="709" y="17"/>
                  </a:lnTo>
                  <a:lnTo>
                    <a:pt x="726" y="11"/>
                  </a:lnTo>
                  <a:lnTo>
                    <a:pt x="730" y="9"/>
                  </a:lnTo>
                  <a:lnTo>
                    <a:pt x="732" y="7"/>
                  </a:lnTo>
                  <a:lnTo>
                    <a:pt x="734" y="9"/>
                  </a:lnTo>
                  <a:lnTo>
                    <a:pt x="738" y="2"/>
                  </a:lnTo>
                  <a:lnTo>
                    <a:pt x="738" y="0"/>
                  </a:lnTo>
                  <a:lnTo>
                    <a:pt x="740" y="0"/>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0">
              <a:extLst>
                <a:ext uri="{FF2B5EF4-FFF2-40B4-BE49-F238E27FC236}">
                  <a16:creationId xmlns:a16="http://schemas.microsoft.com/office/drawing/2014/main" id="{5376D841-EDD6-F4B1-AD1E-7C1FABAF08A3}"/>
                </a:ext>
              </a:extLst>
            </p:cNvPr>
            <p:cNvSpPr>
              <a:spLocks noEditPoints="1"/>
            </p:cNvSpPr>
            <p:nvPr/>
          </p:nvSpPr>
          <p:spPr bwMode="auto">
            <a:xfrm>
              <a:off x="1605" y="2004"/>
              <a:ext cx="1200" cy="835"/>
            </a:xfrm>
            <a:custGeom>
              <a:avLst/>
              <a:gdLst>
                <a:gd name="T0" fmla="*/ 578 w 1200"/>
                <a:gd name="T1" fmla="*/ 81 h 835"/>
                <a:gd name="T2" fmla="*/ 580 w 1200"/>
                <a:gd name="T3" fmla="*/ 123 h 835"/>
                <a:gd name="T4" fmla="*/ 634 w 1200"/>
                <a:gd name="T5" fmla="*/ 141 h 835"/>
                <a:gd name="T6" fmla="*/ 712 w 1200"/>
                <a:gd name="T7" fmla="*/ 137 h 835"/>
                <a:gd name="T8" fmla="*/ 776 w 1200"/>
                <a:gd name="T9" fmla="*/ 125 h 835"/>
                <a:gd name="T10" fmla="*/ 856 w 1200"/>
                <a:gd name="T11" fmla="*/ 141 h 835"/>
                <a:gd name="T12" fmla="*/ 900 w 1200"/>
                <a:gd name="T13" fmla="*/ 164 h 835"/>
                <a:gd name="T14" fmla="*/ 912 w 1200"/>
                <a:gd name="T15" fmla="*/ 213 h 835"/>
                <a:gd name="T16" fmla="*/ 885 w 1200"/>
                <a:gd name="T17" fmla="*/ 271 h 835"/>
                <a:gd name="T18" fmla="*/ 893 w 1200"/>
                <a:gd name="T19" fmla="*/ 304 h 835"/>
                <a:gd name="T20" fmla="*/ 950 w 1200"/>
                <a:gd name="T21" fmla="*/ 269 h 835"/>
                <a:gd name="T22" fmla="*/ 985 w 1200"/>
                <a:gd name="T23" fmla="*/ 250 h 835"/>
                <a:gd name="T24" fmla="*/ 1020 w 1200"/>
                <a:gd name="T25" fmla="*/ 238 h 835"/>
                <a:gd name="T26" fmla="*/ 1069 w 1200"/>
                <a:gd name="T27" fmla="*/ 194 h 835"/>
                <a:gd name="T28" fmla="*/ 1100 w 1200"/>
                <a:gd name="T29" fmla="*/ 192 h 835"/>
                <a:gd name="T30" fmla="*/ 1164 w 1200"/>
                <a:gd name="T31" fmla="*/ 175 h 835"/>
                <a:gd name="T32" fmla="*/ 1196 w 1200"/>
                <a:gd name="T33" fmla="*/ 206 h 835"/>
                <a:gd name="T34" fmla="*/ 1165 w 1200"/>
                <a:gd name="T35" fmla="*/ 323 h 835"/>
                <a:gd name="T36" fmla="*/ 1093 w 1200"/>
                <a:gd name="T37" fmla="*/ 359 h 835"/>
                <a:gd name="T38" fmla="*/ 1048 w 1200"/>
                <a:gd name="T39" fmla="*/ 359 h 835"/>
                <a:gd name="T40" fmla="*/ 1039 w 1200"/>
                <a:gd name="T41" fmla="*/ 427 h 835"/>
                <a:gd name="T42" fmla="*/ 1014 w 1200"/>
                <a:gd name="T43" fmla="*/ 465 h 835"/>
                <a:gd name="T44" fmla="*/ 981 w 1200"/>
                <a:gd name="T45" fmla="*/ 494 h 835"/>
                <a:gd name="T46" fmla="*/ 960 w 1200"/>
                <a:gd name="T47" fmla="*/ 503 h 835"/>
                <a:gd name="T48" fmla="*/ 922 w 1200"/>
                <a:gd name="T49" fmla="*/ 500 h 835"/>
                <a:gd name="T50" fmla="*/ 900 w 1200"/>
                <a:gd name="T51" fmla="*/ 530 h 835"/>
                <a:gd name="T52" fmla="*/ 891 w 1200"/>
                <a:gd name="T53" fmla="*/ 574 h 835"/>
                <a:gd name="T54" fmla="*/ 885 w 1200"/>
                <a:gd name="T55" fmla="*/ 603 h 835"/>
                <a:gd name="T56" fmla="*/ 879 w 1200"/>
                <a:gd name="T57" fmla="*/ 655 h 835"/>
                <a:gd name="T58" fmla="*/ 862 w 1200"/>
                <a:gd name="T59" fmla="*/ 695 h 835"/>
                <a:gd name="T60" fmla="*/ 866 w 1200"/>
                <a:gd name="T61" fmla="*/ 745 h 835"/>
                <a:gd name="T62" fmla="*/ 866 w 1200"/>
                <a:gd name="T63" fmla="*/ 795 h 835"/>
                <a:gd name="T64" fmla="*/ 835 w 1200"/>
                <a:gd name="T65" fmla="*/ 835 h 835"/>
                <a:gd name="T66" fmla="*/ 770 w 1200"/>
                <a:gd name="T67" fmla="*/ 770 h 835"/>
                <a:gd name="T68" fmla="*/ 693 w 1200"/>
                <a:gd name="T69" fmla="*/ 705 h 835"/>
                <a:gd name="T70" fmla="*/ 630 w 1200"/>
                <a:gd name="T71" fmla="*/ 655 h 835"/>
                <a:gd name="T72" fmla="*/ 603 w 1200"/>
                <a:gd name="T73" fmla="*/ 607 h 835"/>
                <a:gd name="T74" fmla="*/ 541 w 1200"/>
                <a:gd name="T75" fmla="*/ 567 h 835"/>
                <a:gd name="T76" fmla="*/ 476 w 1200"/>
                <a:gd name="T77" fmla="*/ 513 h 835"/>
                <a:gd name="T78" fmla="*/ 445 w 1200"/>
                <a:gd name="T79" fmla="*/ 482 h 835"/>
                <a:gd name="T80" fmla="*/ 436 w 1200"/>
                <a:gd name="T81" fmla="*/ 486 h 835"/>
                <a:gd name="T82" fmla="*/ 363 w 1200"/>
                <a:gd name="T83" fmla="*/ 455 h 835"/>
                <a:gd name="T84" fmla="*/ 309 w 1200"/>
                <a:gd name="T85" fmla="*/ 440 h 835"/>
                <a:gd name="T86" fmla="*/ 263 w 1200"/>
                <a:gd name="T87" fmla="*/ 407 h 835"/>
                <a:gd name="T88" fmla="*/ 259 w 1200"/>
                <a:gd name="T89" fmla="*/ 350 h 835"/>
                <a:gd name="T90" fmla="*/ 211 w 1200"/>
                <a:gd name="T91" fmla="*/ 342 h 835"/>
                <a:gd name="T92" fmla="*/ 203 w 1200"/>
                <a:gd name="T93" fmla="*/ 304 h 835"/>
                <a:gd name="T94" fmla="*/ 159 w 1200"/>
                <a:gd name="T95" fmla="*/ 321 h 835"/>
                <a:gd name="T96" fmla="*/ 94 w 1200"/>
                <a:gd name="T97" fmla="*/ 256 h 835"/>
                <a:gd name="T98" fmla="*/ 8 w 1200"/>
                <a:gd name="T99" fmla="*/ 208 h 835"/>
                <a:gd name="T100" fmla="*/ 31 w 1200"/>
                <a:gd name="T101" fmla="*/ 210 h 835"/>
                <a:gd name="T102" fmla="*/ 86 w 1200"/>
                <a:gd name="T103" fmla="*/ 213 h 835"/>
                <a:gd name="T104" fmla="*/ 115 w 1200"/>
                <a:gd name="T105" fmla="*/ 260 h 835"/>
                <a:gd name="T106" fmla="*/ 138 w 1200"/>
                <a:gd name="T107" fmla="*/ 265 h 835"/>
                <a:gd name="T108" fmla="*/ 148 w 1200"/>
                <a:gd name="T109" fmla="*/ 235 h 835"/>
                <a:gd name="T110" fmla="*/ 163 w 1200"/>
                <a:gd name="T111" fmla="*/ 196 h 835"/>
                <a:gd name="T112" fmla="*/ 196 w 1200"/>
                <a:gd name="T113" fmla="*/ 233 h 835"/>
                <a:gd name="T114" fmla="*/ 271 w 1200"/>
                <a:gd name="T115" fmla="*/ 190 h 835"/>
                <a:gd name="T116" fmla="*/ 298 w 1200"/>
                <a:gd name="T117" fmla="*/ 133 h 835"/>
                <a:gd name="T118" fmla="*/ 313 w 1200"/>
                <a:gd name="T119" fmla="*/ 75 h 835"/>
                <a:gd name="T120" fmla="*/ 361 w 1200"/>
                <a:gd name="T121" fmla="*/ 58 h 835"/>
                <a:gd name="T122" fmla="*/ 482 w 1200"/>
                <a:gd name="T123" fmla="*/ 48 h 835"/>
                <a:gd name="T124" fmla="*/ 586 w 1200"/>
                <a:gd name="T125" fmla="*/ 5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00" h="835">
                  <a:moveTo>
                    <a:pt x="710" y="726"/>
                  </a:moveTo>
                  <a:lnTo>
                    <a:pt x="708" y="726"/>
                  </a:lnTo>
                  <a:lnTo>
                    <a:pt x="707" y="724"/>
                  </a:lnTo>
                  <a:lnTo>
                    <a:pt x="708" y="724"/>
                  </a:lnTo>
                  <a:lnTo>
                    <a:pt x="710" y="726"/>
                  </a:lnTo>
                  <a:close/>
                  <a:moveTo>
                    <a:pt x="660" y="691"/>
                  </a:moveTo>
                  <a:lnTo>
                    <a:pt x="659" y="691"/>
                  </a:lnTo>
                  <a:lnTo>
                    <a:pt x="660" y="691"/>
                  </a:lnTo>
                  <a:close/>
                  <a:moveTo>
                    <a:pt x="443" y="480"/>
                  </a:moveTo>
                  <a:lnTo>
                    <a:pt x="442" y="484"/>
                  </a:lnTo>
                  <a:lnTo>
                    <a:pt x="440" y="484"/>
                  </a:lnTo>
                  <a:lnTo>
                    <a:pt x="440" y="482"/>
                  </a:lnTo>
                  <a:lnTo>
                    <a:pt x="442" y="480"/>
                  </a:lnTo>
                  <a:lnTo>
                    <a:pt x="443" y="480"/>
                  </a:lnTo>
                  <a:close/>
                  <a:moveTo>
                    <a:pt x="159" y="327"/>
                  </a:moveTo>
                  <a:lnTo>
                    <a:pt x="157" y="325"/>
                  </a:lnTo>
                  <a:lnTo>
                    <a:pt x="159" y="325"/>
                  </a:lnTo>
                  <a:lnTo>
                    <a:pt x="161" y="325"/>
                  </a:lnTo>
                  <a:lnTo>
                    <a:pt x="161" y="327"/>
                  </a:lnTo>
                  <a:lnTo>
                    <a:pt x="159" y="327"/>
                  </a:lnTo>
                  <a:close/>
                  <a:moveTo>
                    <a:pt x="159" y="323"/>
                  </a:moveTo>
                  <a:lnTo>
                    <a:pt x="157" y="323"/>
                  </a:lnTo>
                  <a:lnTo>
                    <a:pt x="157" y="321"/>
                  </a:lnTo>
                  <a:lnTo>
                    <a:pt x="157" y="319"/>
                  </a:lnTo>
                  <a:lnTo>
                    <a:pt x="159" y="319"/>
                  </a:lnTo>
                  <a:lnTo>
                    <a:pt x="159" y="321"/>
                  </a:lnTo>
                  <a:lnTo>
                    <a:pt x="159" y="323"/>
                  </a:lnTo>
                  <a:close/>
                  <a:moveTo>
                    <a:pt x="574" y="77"/>
                  </a:moveTo>
                  <a:lnTo>
                    <a:pt x="578" y="81"/>
                  </a:lnTo>
                  <a:lnTo>
                    <a:pt x="578" y="85"/>
                  </a:lnTo>
                  <a:lnTo>
                    <a:pt x="578" y="87"/>
                  </a:lnTo>
                  <a:lnTo>
                    <a:pt x="576" y="93"/>
                  </a:lnTo>
                  <a:lnTo>
                    <a:pt x="568" y="93"/>
                  </a:lnTo>
                  <a:lnTo>
                    <a:pt x="566" y="93"/>
                  </a:lnTo>
                  <a:lnTo>
                    <a:pt x="564" y="94"/>
                  </a:lnTo>
                  <a:lnTo>
                    <a:pt x="564" y="96"/>
                  </a:lnTo>
                  <a:lnTo>
                    <a:pt x="563" y="98"/>
                  </a:lnTo>
                  <a:lnTo>
                    <a:pt x="561" y="100"/>
                  </a:lnTo>
                  <a:lnTo>
                    <a:pt x="561" y="106"/>
                  </a:lnTo>
                  <a:lnTo>
                    <a:pt x="561" y="108"/>
                  </a:lnTo>
                  <a:lnTo>
                    <a:pt x="559" y="108"/>
                  </a:lnTo>
                  <a:lnTo>
                    <a:pt x="559" y="110"/>
                  </a:lnTo>
                  <a:lnTo>
                    <a:pt x="559" y="112"/>
                  </a:lnTo>
                  <a:lnTo>
                    <a:pt x="559" y="114"/>
                  </a:lnTo>
                  <a:lnTo>
                    <a:pt x="561" y="116"/>
                  </a:lnTo>
                  <a:lnTo>
                    <a:pt x="561" y="117"/>
                  </a:lnTo>
                  <a:lnTo>
                    <a:pt x="561" y="121"/>
                  </a:lnTo>
                  <a:lnTo>
                    <a:pt x="559" y="123"/>
                  </a:lnTo>
                  <a:lnTo>
                    <a:pt x="559" y="125"/>
                  </a:lnTo>
                  <a:lnTo>
                    <a:pt x="559" y="127"/>
                  </a:lnTo>
                  <a:lnTo>
                    <a:pt x="563" y="129"/>
                  </a:lnTo>
                  <a:lnTo>
                    <a:pt x="566" y="129"/>
                  </a:lnTo>
                  <a:lnTo>
                    <a:pt x="568" y="127"/>
                  </a:lnTo>
                  <a:lnTo>
                    <a:pt x="570" y="127"/>
                  </a:lnTo>
                  <a:lnTo>
                    <a:pt x="570" y="125"/>
                  </a:lnTo>
                  <a:lnTo>
                    <a:pt x="576" y="123"/>
                  </a:lnTo>
                  <a:lnTo>
                    <a:pt x="578" y="123"/>
                  </a:lnTo>
                  <a:lnTo>
                    <a:pt x="580" y="123"/>
                  </a:lnTo>
                  <a:lnTo>
                    <a:pt x="582" y="125"/>
                  </a:lnTo>
                  <a:lnTo>
                    <a:pt x="584" y="125"/>
                  </a:lnTo>
                  <a:lnTo>
                    <a:pt x="586" y="125"/>
                  </a:lnTo>
                  <a:lnTo>
                    <a:pt x="587" y="123"/>
                  </a:lnTo>
                  <a:lnTo>
                    <a:pt x="591" y="123"/>
                  </a:lnTo>
                  <a:lnTo>
                    <a:pt x="593" y="123"/>
                  </a:lnTo>
                  <a:lnTo>
                    <a:pt x="595" y="125"/>
                  </a:lnTo>
                  <a:lnTo>
                    <a:pt x="595" y="127"/>
                  </a:lnTo>
                  <a:lnTo>
                    <a:pt x="597" y="127"/>
                  </a:lnTo>
                  <a:lnTo>
                    <a:pt x="597" y="129"/>
                  </a:lnTo>
                  <a:lnTo>
                    <a:pt x="603" y="131"/>
                  </a:lnTo>
                  <a:lnTo>
                    <a:pt x="605" y="131"/>
                  </a:lnTo>
                  <a:lnTo>
                    <a:pt x="607" y="131"/>
                  </a:lnTo>
                  <a:lnTo>
                    <a:pt x="609" y="131"/>
                  </a:lnTo>
                  <a:lnTo>
                    <a:pt x="609" y="133"/>
                  </a:lnTo>
                  <a:lnTo>
                    <a:pt x="611" y="135"/>
                  </a:lnTo>
                  <a:lnTo>
                    <a:pt x="612" y="137"/>
                  </a:lnTo>
                  <a:lnTo>
                    <a:pt x="612" y="139"/>
                  </a:lnTo>
                  <a:lnTo>
                    <a:pt x="614" y="139"/>
                  </a:lnTo>
                  <a:lnTo>
                    <a:pt x="614" y="141"/>
                  </a:lnTo>
                  <a:lnTo>
                    <a:pt x="618" y="142"/>
                  </a:lnTo>
                  <a:lnTo>
                    <a:pt x="620" y="142"/>
                  </a:lnTo>
                  <a:lnTo>
                    <a:pt x="622" y="142"/>
                  </a:lnTo>
                  <a:lnTo>
                    <a:pt x="626" y="142"/>
                  </a:lnTo>
                  <a:lnTo>
                    <a:pt x="628" y="141"/>
                  </a:lnTo>
                  <a:lnTo>
                    <a:pt x="628" y="142"/>
                  </a:lnTo>
                  <a:lnTo>
                    <a:pt x="630" y="142"/>
                  </a:lnTo>
                  <a:lnTo>
                    <a:pt x="632" y="142"/>
                  </a:lnTo>
                  <a:lnTo>
                    <a:pt x="634" y="141"/>
                  </a:lnTo>
                  <a:lnTo>
                    <a:pt x="634" y="139"/>
                  </a:lnTo>
                  <a:lnTo>
                    <a:pt x="634" y="137"/>
                  </a:lnTo>
                  <a:lnTo>
                    <a:pt x="635" y="137"/>
                  </a:lnTo>
                  <a:lnTo>
                    <a:pt x="637" y="137"/>
                  </a:lnTo>
                  <a:lnTo>
                    <a:pt x="639" y="137"/>
                  </a:lnTo>
                  <a:lnTo>
                    <a:pt x="639" y="135"/>
                  </a:lnTo>
                  <a:lnTo>
                    <a:pt x="641" y="135"/>
                  </a:lnTo>
                  <a:lnTo>
                    <a:pt x="643" y="133"/>
                  </a:lnTo>
                  <a:lnTo>
                    <a:pt x="645" y="133"/>
                  </a:lnTo>
                  <a:lnTo>
                    <a:pt x="647" y="133"/>
                  </a:lnTo>
                  <a:lnTo>
                    <a:pt x="647" y="131"/>
                  </a:lnTo>
                  <a:lnTo>
                    <a:pt x="651" y="133"/>
                  </a:lnTo>
                  <a:lnTo>
                    <a:pt x="657" y="137"/>
                  </a:lnTo>
                  <a:lnTo>
                    <a:pt x="660" y="137"/>
                  </a:lnTo>
                  <a:lnTo>
                    <a:pt x="664" y="137"/>
                  </a:lnTo>
                  <a:lnTo>
                    <a:pt x="666" y="137"/>
                  </a:lnTo>
                  <a:lnTo>
                    <a:pt x="666" y="139"/>
                  </a:lnTo>
                  <a:lnTo>
                    <a:pt x="670" y="141"/>
                  </a:lnTo>
                  <a:lnTo>
                    <a:pt x="676" y="137"/>
                  </a:lnTo>
                  <a:lnTo>
                    <a:pt x="683" y="135"/>
                  </a:lnTo>
                  <a:lnTo>
                    <a:pt x="685" y="135"/>
                  </a:lnTo>
                  <a:lnTo>
                    <a:pt x="689" y="135"/>
                  </a:lnTo>
                  <a:lnTo>
                    <a:pt x="693" y="139"/>
                  </a:lnTo>
                  <a:lnTo>
                    <a:pt x="697" y="141"/>
                  </a:lnTo>
                  <a:lnTo>
                    <a:pt x="697" y="142"/>
                  </a:lnTo>
                  <a:lnTo>
                    <a:pt x="699" y="142"/>
                  </a:lnTo>
                  <a:lnTo>
                    <a:pt x="707" y="141"/>
                  </a:lnTo>
                  <a:lnTo>
                    <a:pt x="707" y="139"/>
                  </a:lnTo>
                  <a:lnTo>
                    <a:pt x="712" y="137"/>
                  </a:lnTo>
                  <a:lnTo>
                    <a:pt x="714" y="137"/>
                  </a:lnTo>
                  <a:lnTo>
                    <a:pt x="716" y="137"/>
                  </a:lnTo>
                  <a:lnTo>
                    <a:pt x="718" y="137"/>
                  </a:lnTo>
                  <a:lnTo>
                    <a:pt x="720" y="139"/>
                  </a:lnTo>
                  <a:lnTo>
                    <a:pt x="724" y="146"/>
                  </a:lnTo>
                  <a:lnTo>
                    <a:pt x="722" y="154"/>
                  </a:lnTo>
                  <a:lnTo>
                    <a:pt x="718" y="162"/>
                  </a:lnTo>
                  <a:lnTo>
                    <a:pt x="718" y="169"/>
                  </a:lnTo>
                  <a:lnTo>
                    <a:pt x="720" y="169"/>
                  </a:lnTo>
                  <a:lnTo>
                    <a:pt x="728" y="175"/>
                  </a:lnTo>
                  <a:lnTo>
                    <a:pt x="731" y="179"/>
                  </a:lnTo>
                  <a:lnTo>
                    <a:pt x="737" y="183"/>
                  </a:lnTo>
                  <a:lnTo>
                    <a:pt x="739" y="185"/>
                  </a:lnTo>
                  <a:lnTo>
                    <a:pt x="741" y="183"/>
                  </a:lnTo>
                  <a:lnTo>
                    <a:pt x="745" y="175"/>
                  </a:lnTo>
                  <a:lnTo>
                    <a:pt x="749" y="173"/>
                  </a:lnTo>
                  <a:lnTo>
                    <a:pt x="751" y="171"/>
                  </a:lnTo>
                  <a:lnTo>
                    <a:pt x="751" y="169"/>
                  </a:lnTo>
                  <a:lnTo>
                    <a:pt x="751" y="167"/>
                  </a:lnTo>
                  <a:lnTo>
                    <a:pt x="751" y="165"/>
                  </a:lnTo>
                  <a:lnTo>
                    <a:pt x="753" y="162"/>
                  </a:lnTo>
                  <a:lnTo>
                    <a:pt x="753" y="160"/>
                  </a:lnTo>
                  <a:lnTo>
                    <a:pt x="756" y="158"/>
                  </a:lnTo>
                  <a:lnTo>
                    <a:pt x="760" y="154"/>
                  </a:lnTo>
                  <a:lnTo>
                    <a:pt x="762" y="150"/>
                  </a:lnTo>
                  <a:lnTo>
                    <a:pt x="762" y="148"/>
                  </a:lnTo>
                  <a:lnTo>
                    <a:pt x="764" y="142"/>
                  </a:lnTo>
                  <a:lnTo>
                    <a:pt x="768" y="137"/>
                  </a:lnTo>
                  <a:lnTo>
                    <a:pt x="776" y="125"/>
                  </a:lnTo>
                  <a:lnTo>
                    <a:pt x="780" y="121"/>
                  </a:lnTo>
                  <a:lnTo>
                    <a:pt x="781" y="119"/>
                  </a:lnTo>
                  <a:lnTo>
                    <a:pt x="785" y="114"/>
                  </a:lnTo>
                  <a:lnTo>
                    <a:pt x="797" y="108"/>
                  </a:lnTo>
                  <a:lnTo>
                    <a:pt x="801" y="104"/>
                  </a:lnTo>
                  <a:lnTo>
                    <a:pt x="814" y="98"/>
                  </a:lnTo>
                  <a:lnTo>
                    <a:pt x="828" y="96"/>
                  </a:lnTo>
                  <a:lnTo>
                    <a:pt x="828" y="98"/>
                  </a:lnTo>
                  <a:lnTo>
                    <a:pt x="828" y="102"/>
                  </a:lnTo>
                  <a:lnTo>
                    <a:pt x="828" y="104"/>
                  </a:lnTo>
                  <a:lnTo>
                    <a:pt x="829" y="108"/>
                  </a:lnTo>
                  <a:lnTo>
                    <a:pt x="831" y="110"/>
                  </a:lnTo>
                  <a:lnTo>
                    <a:pt x="833" y="112"/>
                  </a:lnTo>
                  <a:lnTo>
                    <a:pt x="833" y="114"/>
                  </a:lnTo>
                  <a:lnTo>
                    <a:pt x="835" y="116"/>
                  </a:lnTo>
                  <a:lnTo>
                    <a:pt x="837" y="116"/>
                  </a:lnTo>
                  <a:lnTo>
                    <a:pt x="837" y="117"/>
                  </a:lnTo>
                  <a:lnTo>
                    <a:pt x="839" y="117"/>
                  </a:lnTo>
                  <a:lnTo>
                    <a:pt x="841" y="119"/>
                  </a:lnTo>
                  <a:lnTo>
                    <a:pt x="845" y="123"/>
                  </a:lnTo>
                  <a:lnTo>
                    <a:pt x="845" y="125"/>
                  </a:lnTo>
                  <a:lnTo>
                    <a:pt x="847" y="127"/>
                  </a:lnTo>
                  <a:lnTo>
                    <a:pt x="851" y="131"/>
                  </a:lnTo>
                  <a:lnTo>
                    <a:pt x="854" y="135"/>
                  </a:lnTo>
                  <a:lnTo>
                    <a:pt x="852" y="135"/>
                  </a:lnTo>
                  <a:lnTo>
                    <a:pt x="854" y="137"/>
                  </a:lnTo>
                  <a:lnTo>
                    <a:pt x="852" y="139"/>
                  </a:lnTo>
                  <a:lnTo>
                    <a:pt x="854" y="139"/>
                  </a:lnTo>
                  <a:lnTo>
                    <a:pt x="856" y="141"/>
                  </a:lnTo>
                  <a:lnTo>
                    <a:pt x="858" y="141"/>
                  </a:lnTo>
                  <a:lnTo>
                    <a:pt x="860" y="141"/>
                  </a:lnTo>
                  <a:lnTo>
                    <a:pt x="862" y="141"/>
                  </a:lnTo>
                  <a:lnTo>
                    <a:pt x="864" y="141"/>
                  </a:lnTo>
                  <a:lnTo>
                    <a:pt x="864" y="142"/>
                  </a:lnTo>
                  <a:lnTo>
                    <a:pt x="864" y="144"/>
                  </a:lnTo>
                  <a:lnTo>
                    <a:pt x="866" y="144"/>
                  </a:lnTo>
                  <a:lnTo>
                    <a:pt x="868" y="144"/>
                  </a:lnTo>
                  <a:lnTo>
                    <a:pt x="868" y="146"/>
                  </a:lnTo>
                  <a:lnTo>
                    <a:pt x="870" y="146"/>
                  </a:lnTo>
                  <a:lnTo>
                    <a:pt x="872" y="146"/>
                  </a:lnTo>
                  <a:lnTo>
                    <a:pt x="872" y="148"/>
                  </a:lnTo>
                  <a:lnTo>
                    <a:pt x="872" y="150"/>
                  </a:lnTo>
                  <a:lnTo>
                    <a:pt x="874" y="150"/>
                  </a:lnTo>
                  <a:lnTo>
                    <a:pt x="876" y="150"/>
                  </a:lnTo>
                  <a:lnTo>
                    <a:pt x="877" y="150"/>
                  </a:lnTo>
                  <a:lnTo>
                    <a:pt x="879" y="152"/>
                  </a:lnTo>
                  <a:lnTo>
                    <a:pt x="881" y="152"/>
                  </a:lnTo>
                  <a:lnTo>
                    <a:pt x="883" y="150"/>
                  </a:lnTo>
                  <a:lnTo>
                    <a:pt x="885" y="152"/>
                  </a:lnTo>
                  <a:lnTo>
                    <a:pt x="887" y="154"/>
                  </a:lnTo>
                  <a:lnTo>
                    <a:pt x="889" y="156"/>
                  </a:lnTo>
                  <a:lnTo>
                    <a:pt x="891" y="156"/>
                  </a:lnTo>
                  <a:lnTo>
                    <a:pt x="895" y="158"/>
                  </a:lnTo>
                  <a:lnTo>
                    <a:pt x="897" y="158"/>
                  </a:lnTo>
                  <a:lnTo>
                    <a:pt x="899" y="160"/>
                  </a:lnTo>
                  <a:lnTo>
                    <a:pt x="899" y="162"/>
                  </a:lnTo>
                  <a:lnTo>
                    <a:pt x="902" y="164"/>
                  </a:lnTo>
                  <a:lnTo>
                    <a:pt x="900" y="164"/>
                  </a:lnTo>
                  <a:lnTo>
                    <a:pt x="900" y="165"/>
                  </a:lnTo>
                  <a:lnTo>
                    <a:pt x="902" y="165"/>
                  </a:lnTo>
                  <a:lnTo>
                    <a:pt x="904" y="165"/>
                  </a:lnTo>
                  <a:lnTo>
                    <a:pt x="906" y="167"/>
                  </a:lnTo>
                  <a:lnTo>
                    <a:pt x="906" y="165"/>
                  </a:lnTo>
                  <a:lnTo>
                    <a:pt x="908" y="165"/>
                  </a:lnTo>
                  <a:lnTo>
                    <a:pt x="910" y="165"/>
                  </a:lnTo>
                  <a:lnTo>
                    <a:pt x="912" y="167"/>
                  </a:lnTo>
                  <a:lnTo>
                    <a:pt x="914" y="167"/>
                  </a:lnTo>
                  <a:lnTo>
                    <a:pt x="916" y="169"/>
                  </a:lnTo>
                  <a:lnTo>
                    <a:pt x="914" y="169"/>
                  </a:lnTo>
                  <a:lnTo>
                    <a:pt x="914" y="171"/>
                  </a:lnTo>
                  <a:lnTo>
                    <a:pt x="916" y="171"/>
                  </a:lnTo>
                  <a:lnTo>
                    <a:pt x="918" y="171"/>
                  </a:lnTo>
                  <a:lnTo>
                    <a:pt x="918" y="173"/>
                  </a:lnTo>
                  <a:lnTo>
                    <a:pt x="920" y="173"/>
                  </a:lnTo>
                  <a:lnTo>
                    <a:pt x="922" y="175"/>
                  </a:lnTo>
                  <a:lnTo>
                    <a:pt x="924" y="175"/>
                  </a:lnTo>
                  <a:lnTo>
                    <a:pt x="924" y="181"/>
                  </a:lnTo>
                  <a:lnTo>
                    <a:pt x="924" y="183"/>
                  </a:lnTo>
                  <a:lnTo>
                    <a:pt x="924" y="185"/>
                  </a:lnTo>
                  <a:lnTo>
                    <a:pt x="922" y="188"/>
                  </a:lnTo>
                  <a:lnTo>
                    <a:pt x="922" y="190"/>
                  </a:lnTo>
                  <a:lnTo>
                    <a:pt x="922" y="194"/>
                  </a:lnTo>
                  <a:lnTo>
                    <a:pt x="920" y="196"/>
                  </a:lnTo>
                  <a:lnTo>
                    <a:pt x="920" y="198"/>
                  </a:lnTo>
                  <a:lnTo>
                    <a:pt x="918" y="204"/>
                  </a:lnTo>
                  <a:lnTo>
                    <a:pt x="912" y="210"/>
                  </a:lnTo>
                  <a:lnTo>
                    <a:pt x="912" y="213"/>
                  </a:lnTo>
                  <a:lnTo>
                    <a:pt x="912" y="215"/>
                  </a:lnTo>
                  <a:lnTo>
                    <a:pt x="912" y="217"/>
                  </a:lnTo>
                  <a:lnTo>
                    <a:pt x="910" y="217"/>
                  </a:lnTo>
                  <a:lnTo>
                    <a:pt x="910" y="219"/>
                  </a:lnTo>
                  <a:lnTo>
                    <a:pt x="910" y="221"/>
                  </a:lnTo>
                  <a:lnTo>
                    <a:pt x="908" y="221"/>
                  </a:lnTo>
                  <a:lnTo>
                    <a:pt x="910" y="223"/>
                  </a:lnTo>
                  <a:lnTo>
                    <a:pt x="908" y="225"/>
                  </a:lnTo>
                  <a:lnTo>
                    <a:pt x="904" y="231"/>
                  </a:lnTo>
                  <a:lnTo>
                    <a:pt x="904" y="233"/>
                  </a:lnTo>
                  <a:lnTo>
                    <a:pt x="904" y="235"/>
                  </a:lnTo>
                  <a:lnTo>
                    <a:pt x="904" y="236"/>
                  </a:lnTo>
                  <a:lnTo>
                    <a:pt x="900" y="244"/>
                  </a:lnTo>
                  <a:lnTo>
                    <a:pt x="899" y="246"/>
                  </a:lnTo>
                  <a:lnTo>
                    <a:pt x="899" y="248"/>
                  </a:lnTo>
                  <a:lnTo>
                    <a:pt x="897" y="252"/>
                  </a:lnTo>
                  <a:lnTo>
                    <a:pt x="895" y="252"/>
                  </a:lnTo>
                  <a:lnTo>
                    <a:pt x="895" y="254"/>
                  </a:lnTo>
                  <a:lnTo>
                    <a:pt x="895" y="256"/>
                  </a:lnTo>
                  <a:lnTo>
                    <a:pt x="893" y="256"/>
                  </a:lnTo>
                  <a:lnTo>
                    <a:pt x="893" y="258"/>
                  </a:lnTo>
                  <a:lnTo>
                    <a:pt x="893" y="260"/>
                  </a:lnTo>
                  <a:lnTo>
                    <a:pt x="891" y="261"/>
                  </a:lnTo>
                  <a:lnTo>
                    <a:pt x="891" y="263"/>
                  </a:lnTo>
                  <a:lnTo>
                    <a:pt x="889" y="263"/>
                  </a:lnTo>
                  <a:lnTo>
                    <a:pt x="889" y="265"/>
                  </a:lnTo>
                  <a:lnTo>
                    <a:pt x="887" y="267"/>
                  </a:lnTo>
                  <a:lnTo>
                    <a:pt x="887" y="269"/>
                  </a:lnTo>
                  <a:lnTo>
                    <a:pt x="885" y="271"/>
                  </a:lnTo>
                  <a:lnTo>
                    <a:pt x="885" y="273"/>
                  </a:lnTo>
                  <a:lnTo>
                    <a:pt x="885" y="275"/>
                  </a:lnTo>
                  <a:lnTo>
                    <a:pt x="883" y="275"/>
                  </a:lnTo>
                  <a:lnTo>
                    <a:pt x="879" y="279"/>
                  </a:lnTo>
                  <a:lnTo>
                    <a:pt x="879" y="281"/>
                  </a:lnTo>
                  <a:lnTo>
                    <a:pt x="879" y="283"/>
                  </a:lnTo>
                  <a:lnTo>
                    <a:pt x="879" y="284"/>
                  </a:lnTo>
                  <a:lnTo>
                    <a:pt x="881" y="286"/>
                  </a:lnTo>
                  <a:lnTo>
                    <a:pt x="881" y="288"/>
                  </a:lnTo>
                  <a:lnTo>
                    <a:pt x="883" y="288"/>
                  </a:lnTo>
                  <a:lnTo>
                    <a:pt x="883" y="290"/>
                  </a:lnTo>
                  <a:lnTo>
                    <a:pt x="885" y="290"/>
                  </a:lnTo>
                  <a:lnTo>
                    <a:pt x="885" y="292"/>
                  </a:lnTo>
                  <a:lnTo>
                    <a:pt x="885" y="294"/>
                  </a:lnTo>
                  <a:lnTo>
                    <a:pt x="883" y="294"/>
                  </a:lnTo>
                  <a:lnTo>
                    <a:pt x="881" y="296"/>
                  </a:lnTo>
                  <a:lnTo>
                    <a:pt x="881" y="298"/>
                  </a:lnTo>
                  <a:lnTo>
                    <a:pt x="881" y="302"/>
                  </a:lnTo>
                  <a:lnTo>
                    <a:pt x="881" y="304"/>
                  </a:lnTo>
                  <a:lnTo>
                    <a:pt x="881" y="306"/>
                  </a:lnTo>
                  <a:lnTo>
                    <a:pt x="881" y="308"/>
                  </a:lnTo>
                  <a:lnTo>
                    <a:pt x="879" y="308"/>
                  </a:lnTo>
                  <a:lnTo>
                    <a:pt x="879" y="309"/>
                  </a:lnTo>
                  <a:lnTo>
                    <a:pt x="879" y="311"/>
                  </a:lnTo>
                  <a:lnTo>
                    <a:pt x="881" y="311"/>
                  </a:lnTo>
                  <a:lnTo>
                    <a:pt x="883" y="309"/>
                  </a:lnTo>
                  <a:lnTo>
                    <a:pt x="889" y="306"/>
                  </a:lnTo>
                  <a:lnTo>
                    <a:pt x="891" y="306"/>
                  </a:lnTo>
                  <a:lnTo>
                    <a:pt x="893" y="304"/>
                  </a:lnTo>
                  <a:lnTo>
                    <a:pt x="893" y="300"/>
                  </a:lnTo>
                  <a:lnTo>
                    <a:pt x="895" y="298"/>
                  </a:lnTo>
                  <a:lnTo>
                    <a:pt x="895" y="296"/>
                  </a:lnTo>
                  <a:lnTo>
                    <a:pt x="899" y="294"/>
                  </a:lnTo>
                  <a:lnTo>
                    <a:pt x="900" y="294"/>
                  </a:lnTo>
                  <a:lnTo>
                    <a:pt x="904" y="292"/>
                  </a:lnTo>
                  <a:lnTo>
                    <a:pt x="908" y="290"/>
                  </a:lnTo>
                  <a:lnTo>
                    <a:pt x="910" y="290"/>
                  </a:lnTo>
                  <a:lnTo>
                    <a:pt x="912" y="288"/>
                  </a:lnTo>
                  <a:lnTo>
                    <a:pt x="914" y="286"/>
                  </a:lnTo>
                  <a:lnTo>
                    <a:pt x="914" y="284"/>
                  </a:lnTo>
                  <a:lnTo>
                    <a:pt x="918" y="283"/>
                  </a:lnTo>
                  <a:lnTo>
                    <a:pt x="920" y="281"/>
                  </a:lnTo>
                  <a:lnTo>
                    <a:pt x="922" y="279"/>
                  </a:lnTo>
                  <a:lnTo>
                    <a:pt x="927" y="279"/>
                  </a:lnTo>
                  <a:lnTo>
                    <a:pt x="931" y="277"/>
                  </a:lnTo>
                  <a:lnTo>
                    <a:pt x="931" y="275"/>
                  </a:lnTo>
                  <a:lnTo>
                    <a:pt x="933" y="275"/>
                  </a:lnTo>
                  <a:lnTo>
                    <a:pt x="931" y="273"/>
                  </a:lnTo>
                  <a:lnTo>
                    <a:pt x="933" y="271"/>
                  </a:lnTo>
                  <a:lnTo>
                    <a:pt x="931" y="267"/>
                  </a:lnTo>
                  <a:lnTo>
                    <a:pt x="933" y="267"/>
                  </a:lnTo>
                  <a:lnTo>
                    <a:pt x="935" y="265"/>
                  </a:lnTo>
                  <a:lnTo>
                    <a:pt x="939" y="263"/>
                  </a:lnTo>
                  <a:lnTo>
                    <a:pt x="941" y="263"/>
                  </a:lnTo>
                  <a:lnTo>
                    <a:pt x="943" y="265"/>
                  </a:lnTo>
                  <a:lnTo>
                    <a:pt x="945" y="265"/>
                  </a:lnTo>
                  <a:lnTo>
                    <a:pt x="948" y="269"/>
                  </a:lnTo>
                  <a:lnTo>
                    <a:pt x="950" y="269"/>
                  </a:lnTo>
                  <a:lnTo>
                    <a:pt x="952" y="269"/>
                  </a:lnTo>
                  <a:lnTo>
                    <a:pt x="954" y="269"/>
                  </a:lnTo>
                  <a:lnTo>
                    <a:pt x="956" y="271"/>
                  </a:lnTo>
                  <a:lnTo>
                    <a:pt x="956" y="273"/>
                  </a:lnTo>
                  <a:lnTo>
                    <a:pt x="958" y="273"/>
                  </a:lnTo>
                  <a:lnTo>
                    <a:pt x="958" y="271"/>
                  </a:lnTo>
                  <a:lnTo>
                    <a:pt x="962" y="271"/>
                  </a:lnTo>
                  <a:lnTo>
                    <a:pt x="964" y="269"/>
                  </a:lnTo>
                  <a:lnTo>
                    <a:pt x="968" y="271"/>
                  </a:lnTo>
                  <a:lnTo>
                    <a:pt x="970" y="273"/>
                  </a:lnTo>
                  <a:lnTo>
                    <a:pt x="972" y="271"/>
                  </a:lnTo>
                  <a:lnTo>
                    <a:pt x="972" y="267"/>
                  </a:lnTo>
                  <a:lnTo>
                    <a:pt x="973" y="265"/>
                  </a:lnTo>
                  <a:lnTo>
                    <a:pt x="973" y="263"/>
                  </a:lnTo>
                  <a:lnTo>
                    <a:pt x="975" y="263"/>
                  </a:lnTo>
                  <a:lnTo>
                    <a:pt x="975" y="261"/>
                  </a:lnTo>
                  <a:lnTo>
                    <a:pt x="977" y="261"/>
                  </a:lnTo>
                  <a:lnTo>
                    <a:pt x="979" y="261"/>
                  </a:lnTo>
                  <a:lnTo>
                    <a:pt x="981" y="261"/>
                  </a:lnTo>
                  <a:lnTo>
                    <a:pt x="983" y="261"/>
                  </a:lnTo>
                  <a:lnTo>
                    <a:pt x="985" y="260"/>
                  </a:lnTo>
                  <a:lnTo>
                    <a:pt x="983" y="258"/>
                  </a:lnTo>
                  <a:lnTo>
                    <a:pt x="983" y="256"/>
                  </a:lnTo>
                  <a:lnTo>
                    <a:pt x="983" y="254"/>
                  </a:lnTo>
                  <a:lnTo>
                    <a:pt x="981" y="254"/>
                  </a:lnTo>
                  <a:lnTo>
                    <a:pt x="981" y="252"/>
                  </a:lnTo>
                  <a:lnTo>
                    <a:pt x="981" y="250"/>
                  </a:lnTo>
                  <a:lnTo>
                    <a:pt x="983" y="250"/>
                  </a:lnTo>
                  <a:lnTo>
                    <a:pt x="985" y="250"/>
                  </a:lnTo>
                  <a:lnTo>
                    <a:pt x="987" y="250"/>
                  </a:lnTo>
                  <a:lnTo>
                    <a:pt x="989" y="252"/>
                  </a:lnTo>
                  <a:lnTo>
                    <a:pt x="989" y="254"/>
                  </a:lnTo>
                  <a:lnTo>
                    <a:pt x="991" y="254"/>
                  </a:lnTo>
                  <a:lnTo>
                    <a:pt x="993" y="256"/>
                  </a:lnTo>
                  <a:lnTo>
                    <a:pt x="995" y="256"/>
                  </a:lnTo>
                  <a:lnTo>
                    <a:pt x="996" y="254"/>
                  </a:lnTo>
                  <a:lnTo>
                    <a:pt x="996" y="252"/>
                  </a:lnTo>
                  <a:lnTo>
                    <a:pt x="996" y="250"/>
                  </a:lnTo>
                  <a:lnTo>
                    <a:pt x="996" y="248"/>
                  </a:lnTo>
                  <a:lnTo>
                    <a:pt x="998" y="248"/>
                  </a:lnTo>
                  <a:lnTo>
                    <a:pt x="1000" y="250"/>
                  </a:lnTo>
                  <a:lnTo>
                    <a:pt x="1002" y="250"/>
                  </a:lnTo>
                  <a:lnTo>
                    <a:pt x="1004" y="250"/>
                  </a:lnTo>
                  <a:lnTo>
                    <a:pt x="1004" y="248"/>
                  </a:lnTo>
                  <a:lnTo>
                    <a:pt x="1004" y="244"/>
                  </a:lnTo>
                  <a:lnTo>
                    <a:pt x="1006" y="242"/>
                  </a:lnTo>
                  <a:lnTo>
                    <a:pt x="1008" y="242"/>
                  </a:lnTo>
                  <a:lnTo>
                    <a:pt x="1010" y="244"/>
                  </a:lnTo>
                  <a:lnTo>
                    <a:pt x="1012" y="246"/>
                  </a:lnTo>
                  <a:lnTo>
                    <a:pt x="1014" y="246"/>
                  </a:lnTo>
                  <a:lnTo>
                    <a:pt x="1016" y="246"/>
                  </a:lnTo>
                  <a:lnTo>
                    <a:pt x="1016" y="244"/>
                  </a:lnTo>
                  <a:lnTo>
                    <a:pt x="1016" y="242"/>
                  </a:lnTo>
                  <a:lnTo>
                    <a:pt x="1014" y="240"/>
                  </a:lnTo>
                  <a:lnTo>
                    <a:pt x="1014" y="238"/>
                  </a:lnTo>
                  <a:lnTo>
                    <a:pt x="1016" y="236"/>
                  </a:lnTo>
                  <a:lnTo>
                    <a:pt x="1018" y="236"/>
                  </a:lnTo>
                  <a:lnTo>
                    <a:pt x="1020" y="238"/>
                  </a:lnTo>
                  <a:lnTo>
                    <a:pt x="1021" y="238"/>
                  </a:lnTo>
                  <a:lnTo>
                    <a:pt x="1021" y="240"/>
                  </a:lnTo>
                  <a:lnTo>
                    <a:pt x="1023" y="238"/>
                  </a:lnTo>
                  <a:lnTo>
                    <a:pt x="1025" y="236"/>
                  </a:lnTo>
                  <a:lnTo>
                    <a:pt x="1027" y="236"/>
                  </a:lnTo>
                  <a:lnTo>
                    <a:pt x="1029" y="233"/>
                  </a:lnTo>
                  <a:lnTo>
                    <a:pt x="1031" y="231"/>
                  </a:lnTo>
                  <a:lnTo>
                    <a:pt x="1031" y="229"/>
                  </a:lnTo>
                  <a:lnTo>
                    <a:pt x="1033" y="227"/>
                  </a:lnTo>
                  <a:lnTo>
                    <a:pt x="1033" y="225"/>
                  </a:lnTo>
                  <a:lnTo>
                    <a:pt x="1039" y="219"/>
                  </a:lnTo>
                  <a:lnTo>
                    <a:pt x="1043" y="213"/>
                  </a:lnTo>
                  <a:lnTo>
                    <a:pt x="1046" y="212"/>
                  </a:lnTo>
                  <a:lnTo>
                    <a:pt x="1048" y="212"/>
                  </a:lnTo>
                  <a:lnTo>
                    <a:pt x="1048" y="215"/>
                  </a:lnTo>
                  <a:lnTo>
                    <a:pt x="1050" y="217"/>
                  </a:lnTo>
                  <a:lnTo>
                    <a:pt x="1052" y="215"/>
                  </a:lnTo>
                  <a:lnTo>
                    <a:pt x="1054" y="215"/>
                  </a:lnTo>
                  <a:lnTo>
                    <a:pt x="1056" y="213"/>
                  </a:lnTo>
                  <a:lnTo>
                    <a:pt x="1060" y="212"/>
                  </a:lnTo>
                  <a:lnTo>
                    <a:pt x="1062" y="210"/>
                  </a:lnTo>
                  <a:lnTo>
                    <a:pt x="1062" y="208"/>
                  </a:lnTo>
                  <a:lnTo>
                    <a:pt x="1066" y="204"/>
                  </a:lnTo>
                  <a:lnTo>
                    <a:pt x="1066" y="202"/>
                  </a:lnTo>
                  <a:lnTo>
                    <a:pt x="1066" y="200"/>
                  </a:lnTo>
                  <a:lnTo>
                    <a:pt x="1066" y="198"/>
                  </a:lnTo>
                  <a:lnTo>
                    <a:pt x="1066" y="196"/>
                  </a:lnTo>
                  <a:lnTo>
                    <a:pt x="1068" y="194"/>
                  </a:lnTo>
                  <a:lnTo>
                    <a:pt x="1069" y="194"/>
                  </a:lnTo>
                  <a:lnTo>
                    <a:pt x="1071" y="192"/>
                  </a:lnTo>
                  <a:lnTo>
                    <a:pt x="1075" y="192"/>
                  </a:lnTo>
                  <a:lnTo>
                    <a:pt x="1077" y="190"/>
                  </a:lnTo>
                  <a:lnTo>
                    <a:pt x="1079" y="188"/>
                  </a:lnTo>
                  <a:lnTo>
                    <a:pt x="1079" y="187"/>
                  </a:lnTo>
                  <a:lnTo>
                    <a:pt x="1081" y="187"/>
                  </a:lnTo>
                  <a:lnTo>
                    <a:pt x="1083" y="187"/>
                  </a:lnTo>
                  <a:lnTo>
                    <a:pt x="1085" y="185"/>
                  </a:lnTo>
                  <a:lnTo>
                    <a:pt x="1089" y="185"/>
                  </a:lnTo>
                  <a:lnTo>
                    <a:pt x="1089" y="183"/>
                  </a:lnTo>
                  <a:lnTo>
                    <a:pt x="1089" y="181"/>
                  </a:lnTo>
                  <a:lnTo>
                    <a:pt x="1091" y="181"/>
                  </a:lnTo>
                  <a:lnTo>
                    <a:pt x="1091" y="179"/>
                  </a:lnTo>
                  <a:lnTo>
                    <a:pt x="1091" y="177"/>
                  </a:lnTo>
                  <a:lnTo>
                    <a:pt x="1089" y="175"/>
                  </a:lnTo>
                  <a:lnTo>
                    <a:pt x="1089" y="173"/>
                  </a:lnTo>
                  <a:lnTo>
                    <a:pt x="1091" y="173"/>
                  </a:lnTo>
                  <a:lnTo>
                    <a:pt x="1093" y="173"/>
                  </a:lnTo>
                  <a:lnTo>
                    <a:pt x="1094" y="173"/>
                  </a:lnTo>
                  <a:lnTo>
                    <a:pt x="1094" y="175"/>
                  </a:lnTo>
                  <a:lnTo>
                    <a:pt x="1098" y="179"/>
                  </a:lnTo>
                  <a:lnTo>
                    <a:pt x="1100" y="181"/>
                  </a:lnTo>
                  <a:lnTo>
                    <a:pt x="1102" y="181"/>
                  </a:lnTo>
                  <a:lnTo>
                    <a:pt x="1102" y="183"/>
                  </a:lnTo>
                  <a:lnTo>
                    <a:pt x="1104" y="185"/>
                  </a:lnTo>
                  <a:lnTo>
                    <a:pt x="1100" y="188"/>
                  </a:lnTo>
                  <a:lnTo>
                    <a:pt x="1100" y="190"/>
                  </a:lnTo>
                  <a:lnTo>
                    <a:pt x="1098" y="192"/>
                  </a:lnTo>
                  <a:lnTo>
                    <a:pt x="1100" y="192"/>
                  </a:lnTo>
                  <a:lnTo>
                    <a:pt x="1102" y="192"/>
                  </a:lnTo>
                  <a:lnTo>
                    <a:pt x="1104" y="192"/>
                  </a:lnTo>
                  <a:lnTo>
                    <a:pt x="1106" y="190"/>
                  </a:lnTo>
                  <a:lnTo>
                    <a:pt x="1108" y="190"/>
                  </a:lnTo>
                  <a:lnTo>
                    <a:pt x="1112" y="190"/>
                  </a:lnTo>
                  <a:lnTo>
                    <a:pt x="1114" y="188"/>
                  </a:lnTo>
                  <a:lnTo>
                    <a:pt x="1119" y="188"/>
                  </a:lnTo>
                  <a:lnTo>
                    <a:pt x="1123" y="187"/>
                  </a:lnTo>
                  <a:lnTo>
                    <a:pt x="1125" y="185"/>
                  </a:lnTo>
                  <a:lnTo>
                    <a:pt x="1127" y="185"/>
                  </a:lnTo>
                  <a:lnTo>
                    <a:pt x="1127" y="183"/>
                  </a:lnTo>
                  <a:lnTo>
                    <a:pt x="1131" y="183"/>
                  </a:lnTo>
                  <a:lnTo>
                    <a:pt x="1133" y="183"/>
                  </a:lnTo>
                  <a:lnTo>
                    <a:pt x="1135" y="183"/>
                  </a:lnTo>
                  <a:lnTo>
                    <a:pt x="1137" y="183"/>
                  </a:lnTo>
                  <a:lnTo>
                    <a:pt x="1139" y="181"/>
                  </a:lnTo>
                  <a:lnTo>
                    <a:pt x="1141" y="179"/>
                  </a:lnTo>
                  <a:lnTo>
                    <a:pt x="1142" y="179"/>
                  </a:lnTo>
                  <a:lnTo>
                    <a:pt x="1144" y="179"/>
                  </a:lnTo>
                  <a:lnTo>
                    <a:pt x="1144" y="177"/>
                  </a:lnTo>
                  <a:lnTo>
                    <a:pt x="1146" y="175"/>
                  </a:lnTo>
                  <a:lnTo>
                    <a:pt x="1148" y="175"/>
                  </a:lnTo>
                  <a:lnTo>
                    <a:pt x="1150" y="175"/>
                  </a:lnTo>
                  <a:lnTo>
                    <a:pt x="1152" y="175"/>
                  </a:lnTo>
                  <a:lnTo>
                    <a:pt x="1154" y="177"/>
                  </a:lnTo>
                  <a:lnTo>
                    <a:pt x="1156" y="177"/>
                  </a:lnTo>
                  <a:lnTo>
                    <a:pt x="1160" y="175"/>
                  </a:lnTo>
                  <a:lnTo>
                    <a:pt x="1162" y="173"/>
                  </a:lnTo>
                  <a:lnTo>
                    <a:pt x="1164" y="175"/>
                  </a:lnTo>
                  <a:lnTo>
                    <a:pt x="1165" y="175"/>
                  </a:lnTo>
                  <a:lnTo>
                    <a:pt x="1165" y="173"/>
                  </a:lnTo>
                  <a:lnTo>
                    <a:pt x="1165" y="171"/>
                  </a:lnTo>
                  <a:lnTo>
                    <a:pt x="1165" y="169"/>
                  </a:lnTo>
                  <a:lnTo>
                    <a:pt x="1165" y="167"/>
                  </a:lnTo>
                  <a:lnTo>
                    <a:pt x="1167" y="165"/>
                  </a:lnTo>
                  <a:lnTo>
                    <a:pt x="1169" y="165"/>
                  </a:lnTo>
                  <a:lnTo>
                    <a:pt x="1171" y="167"/>
                  </a:lnTo>
                  <a:lnTo>
                    <a:pt x="1171" y="171"/>
                  </a:lnTo>
                  <a:lnTo>
                    <a:pt x="1175" y="175"/>
                  </a:lnTo>
                  <a:lnTo>
                    <a:pt x="1175" y="177"/>
                  </a:lnTo>
                  <a:lnTo>
                    <a:pt x="1177" y="175"/>
                  </a:lnTo>
                  <a:lnTo>
                    <a:pt x="1179" y="175"/>
                  </a:lnTo>
                  <a:lnTo>
                    <a:pt x="1181" y="173"/>
                  </a:lnTo>
                  <a:lnTo>
                    <a:pt x="1181" y="171"/>
                  </a:lnTo>
                  <a:lnTo>
                    <a:pt x="1181" y="169"/>
                  </a:lnTo>
                  <a:lnTo>
                    <a:pt x="1183" y="169"/>
                  </a:lnTo>
                  <a:lnTo>
                    <a:pt x="1183" y="167"/>
                  </a:lnTo>
                  <a:lnTo>
                    <a:pt x="1183" y="169"/>
                  </a:lnTo>
                  <a:lnTo>
                    <a:pt x="1185" y="169"/>
                  </a:lnTo>
                  <a:lnTo>
                    <a:pt x="1185" y="171"/>
                  </a:lnTo>
                  <a:lnTo>
                    <a:pt x="1185" y="173"/>
                  </a:lnTo>
                  <a:lnTo>
                    <a:pt x="1187" y="173"/>
                  </a:lnTo>
                  <a:lnTo>
                    <a:pt x="1192" y="179"/>
                  </a:lnTo>
                  <a:lnTo>
                    <a:pt x="1192" y="181"/>
                  </a:lnTo>
                  <a:lnTo>
                    <a:pt x="1198" y="188"/>
                  </a:lnTo>
                  <a:lnTo>
                    <a:pt x="1198" y="194"/>
                  </a:lnTo>
                  <a:lnTo>
                    <a:pt x="1196" y="200"/>
                  </a:lnTo>
                  <a:lnTo>
                    <a:pt x="1196" y="206"/>
                  </a:lnTo>
                  <a:lnTo>
                    <a:pt x="1196" y="208"/>
                  </a:lnTo>
                  <a:lnTo>
                    <a:pt x="1198" y="213"/>
                  </a:lnTo>
                  <a:lnTo>
                    <a:pt x="1200" y="233"/>
                  </a:lnTo>
                  <a:lnTo>
                    <a:pt x="1200" y="235"/>
                  </a:lnTo>
                  <a:lnTo>
                    <a:pt x="1200" y="240"/>
                  </a:lnTo>
                  <a:lnTo>
                    <a:pt x="1196" y="246"/>
                  </a:lnTo>
                  <a:lnTo>
                    <a:pt x="1196" y="252"/>
                  </a:lnTo>
                  <a:lnTo>
                    <a:pt x="1194" y="252"/>
                  </a:lnTo>
                  <a:lnTo>
                    <a:pt x="1194" y="256"/>
                  </a:lnTo>
                  <a:lnTo>
                    <a:pt x="1194" y="260"/>
                  </a:lnTo>
                  <a:lnTo>
                    <a:pt x="1192" y="261"/>
                  </a:lnTo>
                  <a:lnTo>
                    <a:pt x="1190" y="265"/>
                  </a:lnTo>
                  <a:lnTo>
                    <a:pt x="1189" y="269"/>
                  </a:lnTo>
                  <a:lnTo>
                    <a:pt x="1187" y="271"/>
                  </a:lnTo>
                  <a:lnTo>
                    <a:pt x="1187" y="273"/>
                  </a:lnTo>
                  <a:lnTo>
                    <a:pt x="1185" y="281"/>
                  </a:lnTo>
                  <a:lnTo>
                    <a:pt x="1185" y="288"/>
                  </a:lnTo>
                  <a:lnTo>
                    <a:pt x="1187" y="294"/>
                  </a:lnTo>
                  <a:lnTo>
                    <a:pt x="1187" y="298"/>
                  </a:lnTo>
                  <a:lnTo>
                    <a:pt x="1187" y="302"/>
                  </a:lnTo>
                  <a:lnTo>
                    <a:pt x="1187" y="304"/>
                  </a:lnTo>
                  <a:lnTo>
                    <a:pt x="1189" y="306"/>
                  </a:lnTo>
                  <a:lnTo>
                    <a:pt x="1185" y="309"/>
                  </a:lnTo>
                  <a:lnTo>
                    <a:pt x="1181" y="313"/>
                  </a:lnTo>
                  <a:lnTo>
                    <a:pt x="1177" y="315"/>
                  </a:lnTo>
                  <a:lnTo>
                    <a:pt x="1175" y="319"/>
                  </a:lnTo>
                  <a:lnTo>
                    <a:pt x="1173" y="319"/>
                  </a:lnTo>
                  <a:lnTo>
                    <a:pt x="1169" y="321"/>
                  </a:lnTo>
                  <a:lnTo>
                    <a:pt x="1165" y="323"/>
                  </a:lnTo>
                  <a:lnTo>
                    <a:pt x="1162" y="327"/>
                  </a:lnTo>
                  <a:lnTo>
                    <a:pt x="1160" y="329"/>
                  </a:lnTo>
                  <a:lnTo>
                    <a:pt x="1156" y="332"/>
                  </a:lnTo>
                  <a:lnTo>
                    <a:pt x="1152" y="336"/>
                  </a:lnTo>
                  <a:lnTo>
                    <a:pt x="1150" y="336"/>
                  </a:lnTo>
                  <a:lnTo>
                    <a:pt x="1148" y="336"/>
                  </a:lnTo>
                  <a:lnTo>
                    <a:pt x="1144" y="338"/>
                  </a:lnTo>
                  <a:lnTo>
                    <a:pt x="1137" y="338"/>
                  </a:lnTo>
                  <a:lnTo>
                    <a:pt x="1133" y="340"/>
                  </a:lnTo>
                  <a:lnTo>
                    <a:pt x="1131" y="340"/>
                  </a:lnTo>
                  <a:lnTo>
                    <a:pt x="1127" y="342"/>
                  </a:lnTo>
                  <a:lnTo>
                    <a:pt x="1125" y="344"/>
                  </a:lnTo>
                  <a:lnTo>
                    <a:pt x="1123" y="344"/>
                  </a:lnTo>
                  <a:lnTo>
                    <a:pt x="1121" y="346"/>
                  </a:lnTo>
                  <a:lnTo>
                    <a:pt x="1117" y="346"/>
                  </a:lnTo>
                  <a:lnTo>
                    <a:pt x="1112" y="346"/>
                  </a:lnTo>
                  <a:lnTo>
                    <a:pt x="1112" y="344"/>
                  </a:lnTo>
                  <a:lnTo>
                    <a:pt x="1110" y="344"/>
                  </a:lnTo>
                  <a:lnTo>
                    <a:pt x="1106" y="344"/>
                  </a:lnTo>
                  <a:lnTo>
                    <a:pt x="1102" y="344"/>
                  </a:lnTo>
                  <a:lnTo>
                    <a:pt x="1098" y="344"/>
                  </a:lnTo>
                  <a:lnTo>
                    <a:pt x="1096" y="344"/>
                  </a:lnTo>
                  <a:lnTo>
                    <a:pt x="1094" y="344"/>
                  </a:lnTo>
                  <a:lnTo>
                    <a:pt x="1093" y="344"/>
                  </a:lnTo>
                  <a:lnTo>
                    <a:pt x="1093" y="346"/>
                  </a:lnTo>
                  <a:lnTo>
                    <a:pt x="1091" y="348"/>
                  </a:lnTo>
                  <a:lnTo>
                    <a:pt x="1091" y="350"/>
                  </a:lnTo>
                  <a:lnTo>
                    <a:pt x="1091" y="354"/>
                  </a:lnTo>
                  <a:lnTo>
                    <a:pt x="1093" y="359"/>
                  </a:lnTo>
                  <a:lnTo>
                    <a:pt x="1091" y="361"/>
                  </a:lnTo>
                  <a:lnTo>
                    <a:pt x="1091" y="363"/>
                  </a:lnTo>
                  <a:lnTo>
                    <a:pt x="1089" y="363"/>
                  </a:lnTo>
                  <a:lnTo>
                    <a:pt x="1087" y="367"/>
                  </a:lnTo>
                  <a:lnTo>
                    <a:pt x="1085" y="373"/>
                  </a:lnTo>
                  <a:lnTo>
                    <a:pt x="1083" y="371"/>
                  </a:lnTo>
                  <a:lnTo>
                    <a:pt x="1081" y="373"/>
                  </a:lnTo>
                  <a:lnTo>
                    <a:pt x="1081" y="371"/>
                  </a:lnTo>
                  <a:lnTo>
                    <a:pt x="1079" y="371"/>
                  </a:lnTo>
                  <a:lnTo>
                    <a:pt x="1077" y="371"/>
                  </a:lnTo>
                  <a:lnTo>
                    <a:pt x="1075" y="371"/>
                  </a:lnTo>
                  <a:lnTo>
                    <a:pt x="1073" y="371"/>
                  </a:lnTo>
                  <a:lnTo>
                    <a:pt x="1071" y="371"/>
                  </a:lnTo>
                  <a:lnTo>
                    <a:pt x="1069" y="371"/>
                  </a:lnTo>
                  <a:lnTo>
                    <a:pt x="1068" y="369"/>
                  </a:lnTo>
                  <a:lnTo>
                    <a:pt x="1066" y="367"/>
                  </a:lnTo>
                  <a:lnTo>
                    <a:pt x="1064" y="367"/>
                  </a:lnTo>
                  <a:lnTo>
                    <a:pt x="1062" y="367"/>
                  </a:lnTo>
                  <a:lnTo>
                    <a:pt x="1062" y="365"/>
                  </a:lnTo>
                  <a:lnTo>
                    <a:pt x="1060" y="361"/>
                  </a:lnTo>
                  <a:lnTo>
                    <a:pt x="1058" y="361"/>
                  </a:lnTo>
                  <a:lnTo>
                    <a:pt x="1056" y="361"/>
                  </a:lnTo>
                  <a:lnTo>
                    <a:pt x="1058" y="359"/>
                  </a:lnTo>
                  <a:lnTo>
                    <a:pt x="1056" y="359"/>
                  </a:lnTo>
                  <a:lnTo>
                    <a:pt x="1054" y="359"/>
                  </a:lnTo>
                  <a:lnTo>
                    <a:pt x="1052" y="361"/>
                  </a:lnTo>
                  <a:lnTo>
                    <a:pt x="1050" y="359"/>
                  </a:lnTo>
                  <a:lnTo>
                    <a:pt x="1050" y="357"/>
                  </a:lnTo>
                  <a:lnTo>
                    <a:pt x="1048" y="359"/>
                  </a:lnTo>
                  <a:lnTo>
                    <a:pt x="1048" y="361"/>
                  </a:lnTo>
                  <a:lnTo>
                    <a:pt x="1045" y="367"/>
                  </a:lnTo>
                  <a:lnTo>
                    <a:pt x="1045" y="371"/>
                  </a:lnTo>
                  <a:lnTo>
                    <a:pt x="1043" y="371"/>
                  </a:lnTo>
                  <a:lnTo>
                    <a:pt x="1043" y="373"/>
                  </a:lnTo>
                  <a:lnTo>
                    <a:pt x="1043" y="375"/>
                  </a:lnTo>
                  <a:lnTo>
                    <a:pt x="1043" y="377"/>
                  </a:lnTo>
                  <a:lnTo>
                    <a:pt x="1045" y="377"/>
                  </a:lnTo>
                  <a:lnTo>
                    <a:pt x="1043" y="382"/>
                  </a:lnTo>
                  <a:lnTo>
                    <a:pt x="1043" y="384"/>
                  </a:lnTo>
                  <a:lnTo>
                    <a:pt x="1043" y="388"/>
                  </a:lnTo>
                  <a:lnTo>
                    <a:pt x="1041" y="388"/>
                  </a:lnTo>
                  <a:lnTo>
                    <a:pt x="1039" y="392"/>
                  </a:lnTo>
                  <a:lnTo>
                    <a:pt x="1039" y="394"/>
                  </a:lnTo>
                  <a:lnTo>
                    <a:pt x="1039" y="396"/>
                  </a:lnTo>
                  <a:lnTo>
                    <a:pt x="1039" y="398"/>
                  </a:lnTo>
                  <a:lnTo>
                    <a:pt x="1041" y="398"/>
                  </a:lnTo>
                  <a:lnTo>
                    <a:pt x="1039" y="400"/>
                  </a:lnTo>
                  <a:lnTo>
                    <a:pt x="1039" y="404"/>
                  </a:lnTo>
                  <a:lnTo>
                    <a:pt x="1039" y="407"/>
                  </a:lnTo>
                  <a:lnTo>
                    <a:pt x="1039" y="411"/>
                  </a:lnTo>
                  <a:lnTo>
                    <a:pt x="1041" y="411"/>
                  </a:lnTo>
                  <a:lnTo>
                    <a:pt x="1041" y="413"/>
                  </a:lnTo>
                  <a:lnTo>
                    <a:pt x="1039" y="415"/>
                  </a:lnTo>
                  <a:lnTo>
                    <a:pt x="1037" y="417"/>
                  </a:lnTo>
                  <a:lnTo>
                    <a:pt x="1037" y="419"/>
                  </a:lnTo>
                  <a:lnTo>
                    <a:pt x="1039" y="421"/>
                  </a:lnTo>
                  <a:lnTo>
                    <a:pt x="1039" y="423"/>
                  </a:lnTo>
                  <a:lnTo>
                    <a:pt x="1039" y="427"/>
                  </a:lnTo>
                  <a:lnTo>
                    <a:pt x="1039" y="428"/>
                  </a:lnTo>
                  <a:lnTo>
                    <a:pt x="1039" y="432"/>
                  </a:lnTo>
                  <a:lnTo>
                    <a:pt x="1039" y="436"/>
                  </a:lnTo>
                  <a:lnTo>
                    <a:pt x="1039" y="438"/>
                  </a:lnTo>
                  <a:lnTo>
                    <a:pt x="1041" y="440"/>
                  </a:lnTo>
                  <a:lnTo>
                    <a:pt x="1043" y="442"/>
                  </a:lnTo>
                  <a:lnTo>
                    <a:pt x="1043" y="444"/>
                  </a:lnTo>
                  <a:lnTo>
                    <a:pt x="1043" y="446"/>
                  </a:lnTo>
                  <a:lnTo>
                    <a:pt x="1045" y="448"/>
                  </a:lnTo>
                  <a:lnTo>
                    <a:pt x="1045" y="450"/>
                  </a:lnTo>
                  <a:lnTo>
                    <a:pt x="1043" y="453"/>
                  </a:lnTo>
                  <a:lnTo>
                    <a:pt x="1043" y="455"/>
                  </a:lnTo>
                  <a:lnTo>
                    <a:pt x="1041" y="457"/>
                  </a:lnTo>
                  <a:lnTo>
                    <a:pt x="1041" y="459"/>
                  </a:lnTo>
                  <a:lnTo>
                    <a:pt x="1041" y="461"/>
                  </a:lnTo>
                  <a:lnTo>
                    <a:pt x="1039" y="463"/>
                  </a:lnTo>
                  <a:lnTo>
                    <a:pt x="1037" y="463"/>
                  </a:lnTo>
                  <a:lnTo>
                    <a:pt x="1035" y="465"/>
                  </a:lnTo>
                  <a:lnTo>
                    <a:pt x="1033" y="465"/>
                  </a:lnTo>
                  <a:lnTo>
                    <a:pt x="1031" y="465"/>
                  </a:lnTo>
                  <a:lnTo>
                    <a:pt x="1029" y="465"/>
                  </a:lnTo>
                  <a:lnTo>
                    <a:pt x="1025" y="465"/>
                  </a:lnTo>
                  <a:lnTo>
                    <a:pt x="1023" y="463"/>
                  </a:lnTo>
                  <a:lnTo>
                    <a:pt x="1021" y="463"/>
                  </a:lnTo>
                  <a:lnTo>
                    <a:pt x="1020" y="463"/>
                  </a:lnTo>
                  <a:lnTo>
                    <a:pt x="1018" y="463"/>
                  </a:lnTo>
                  <a:lnTo>
                    <a:pt x="1016" y="463"/>
                  </a:lnTo>
                  <a:lnTo>
                    <a:pt x="1016" y="465"/>
                  </a:lnTo>
                  <a:lnTo>
                    <a:pt x="1014" y="465"/>
                  </a:lnTo>
                  <a:lnTo>
                    <a:pt x="1012" y="463"/>
                  </a:lnTo>
                  <a:lnTo>
                    <a:pt x="1010" y="463"/>
                  </a:lnTo>
                  <a:lnTo>
                    <a:pt x="1010" y="465"/>
                  </a:lnTo>
                  <a:lnTo>
                    <a:pt x="1008" y="465"/>
                  </a:lnTo>
                  <a:lnTo>
                    <a:pt x="1008" y="463"/>
                  </a:lnTo>
                  <a:lnTo>
                    <a:pt x="1006" y="465"/>
                  </a:lnTo>
                  <a:lnTo>
                    <a:pt x="1004" y="467"/>
                  </a:lnTo>
                  <a:lnTo>
                    <a:pt x="1002" y="467"/>
                  </a:lnTo>
                  <a:lnTo>
                    <a:pt x="1000" y="469"/>
                  </a:lnTo>
                  <a:lnTo>
                    <a:pt x="1000" y="467"/>
                  </a:lnTo>
                  <a:lnTo>
                    <a:pt x="998" y="467"/>
                  </a:lnTo>
                  <a:lnTo>
                    <a:pt x="996" y="467"/>
                  </a:lnTo>
                  <a:lnTo>
                    <a:pt x="995" y="471"/>
                  </a:lnTo>
                  <a:lnTo>
                    <a:pt x="993" y="473"/>
                  </a:lnTo>
                  <a:lnTo>
                    <a:pt x="991" y="475"/>
                  </a:lnTo>
                  <a:lnTo>
                    <a:pt x="989" y="476"/>
                  </a:lnTo>
                  <a:lnTo>
                    <a:pt x="987" y="478"/>
                  </a:lnTo>
                  <a:lnTo>
                    <a:pt x="987" y="480"/>
                  </a:lnTo>
                  <a:lnTo>
                    <a:pt x="985" y="482"/>
                  </a:lnTo>
                  <a:lnTo>
                    <a:pt x="985" y="484"/>
                  </a:lnTo>
                  <a:lnTo>
                    <a:pt x="985" y="486"/>
                  </a:lnTo>
                  <a:lnTo>
                    <a:pt x="983" y="486"/>
                  </a:lnTo>
                  <a:lnTo>
                    <a:pt x="981" y="484"/>
                  </a:lnTo>
                  <a:lnTo>
                    <a:pt x="981" y="486"/>
                  </a:lnTo>
                  <a:lnTo>
                    <a:pt x="981" y="488"/>
                  </a:lnTo>
                  <a:lnTo>
                    <a:pt x="979" y="490"/>
                  </a:lnTo>
                  <a:lnTo>
                    <a:pt x="979" y="492"/>
                  </a:lnTo>
                  <a:lnTo>
                    <a:pt x="979" y="494"/>
                  </a:lnTo>
                  <a:lnTo>
                    <a:pt x="981" y="494"/>
                  </a:lnTo>
                  <a:lnTo>
                    <a:pt x="979" y="496"/>
                  </a:lnTo>
                  <a:lnTo>
                    <a:pt x="979" y="498"/>
                  </a:lnTo>
                  <a:lnTo>
                    <a:pt x="977" y="498"/>
                  </a:lnTo>
                  <a:lnTo>
                    <a:pt x="975" y="498"/>
                  </a:lnTo>
                  <a:lnTo>
                    <a:pt x="975" y="500"/>
                  </a:lnTo>
                  <a:lnTo>
                    <a:pt x="975" y="501"/>
                  </a:lnTo>
                  <a:lnTo>
                    <a:pt x="973" y="501"/>
                  </a:lnTo>
                  <a:lnTo>
                    <a:pt x="972" y="503"/>
                  </a:lnTo>
                  <a:lnTo>
                    <a:pt x="972" y="505"/>
                  </a:lnTo>
                  <a:lnTo>
                    <a:pt x="970" y="505"/>
                  </a:lnTo>
                  <a:lnTo>
                    <a:pt x="970" y="507"/>
                  </a:lnTo>
                  <a:lnTo>
                    <a:pt x="972" y="509"/>
                  </a:lnTo>
                  <a:lnTo>
                    <a:pt x="972" y="511"/>
                  </a:lnTo>
                  <a:lnTo>
                    <a:pt x="970" y="515"/>
                  </a:lnTo>
                  <a:lnTo>
                    <a:pt x="970" y="517"/>
                  </a:lnTo>
                  <a:lnTo>
                    <a:pt x="970" y="519"/>
                  </a:lnTo>
                  <a:lnTo>
                    <a:pt x="968" y="523"/>
                  </a:lnTo>
                  <a:lnTo>
                    <a:pt x="966" y="521"/>
                  </a:lnTo>
                  <a:lnTo>
                    <a:pt x="966" y="519"/>
                  </a:lnTo>
                  <a:lnTo>
                    <a:pt x="964" y="517"/>
                  </a:lnTo>
                  <a:lnTo>
                    <a:pt x="962" y="515"/>
                  </a:lnTo>
                  <a:lnTo>
                    <a:pt x="962" y="513"/>
                  </a:lnTo>
                  <a:lnTo>
                    <a:pt x="960" y="511"/>
                  </a:lnTo>
                  <a:lnTo>
                    <a:pt x="960" y="509"/>
                  </a:lnTo>
                  <a:lnTo>
                    <a:pt x="958" y="507"/>
                  </a:lnTo>
                  <a:lnTo>
                    <a:pt x="960" y="507"/>
                  </a:lnTo>
                  <a:lnTo>
                    <a:pt x="962" y="507"/>
                  </a:lnTo>
                  <a:lnTo>
                    <a:pt x="960" y="505"/>
                  </a:lnTo>
                  <a:lnTo>
                    <a:pt x="960" y="503"/>
                  </a:lnTo>
                  <a:lnTo>
                    <a:pt x="958" y="503"/>
                  </a:lnTo>
                  <a:lnTo>
                    <a:pt x="958" y="505"/>
                  </a:lnTo>
                  <a:lnTo>
                    <a:pt x="956" y="503"/>
                  </a:lnTo>
                  <a:lnTo>
                    <a:pt x="956" y="501"/>
                  </a:lnTo>
                  <a:lnTo>
                    <a:pt x="956" y="500"/>
                  </a:lnTo>
                  <a:lnTo>
                    <a:pt x="954" y="500"/>
                  </a:lnTo>
                  <a:lnTo>
                    <a:pt x="952" y="500"/>
                  </a:lnTo>
                  <a:lnTo>
                    <a:pt x="952" y="501"/>
                  </a:lnTo>
                  <a:lnTo>
                    <a:pt x="950" y="501"/>
                  </a:lnTo>
                  <a:lnTo>
                    <a:pt x="948" y="500"/>
                  </a:lnTo>
                  <a:lnTo>
                    <a:pt x="947" y="498"/>
                  </a:lnTo>
                  <a:lnTo>
                    <a:pt x="947" y="500"/>
                  </a:lnTo>
                  <a:lnTo>
                    <a:pt x="945" y="500"/>
                  </a:lnTo>
                  <a:lnTo>
                    <a:pt x="943" y="500"/>
                  </a:lnTo>
                  <a:lnTo>
                    <a:pt x="941" y="498"/>
                  </a:lnTo>
                  <a:lnTo>
                    <a:pt x="939" y="498"/>
                  </a:lnTo>
                  <a:lnTo>
                    <a:pt x="939" y="496"/>
                  </a:lnTo>
                  <a:lnTo>
                    <a:pt x="937" y="494"/>
                  </a:lnTo>
                  <a:lnTo>
                    <a:pt x="935" y="494"/>
                  </a:lnTo>
                  <a:lnTo>
                    <a:pt x="933" y="494"/>
                  </a:lnTo>
                  <a:lnTo>
                    <a:pt x="933" y="492"/>
                  </a:lnTo>
                  <a:lnTo>
                    <a:pt x="931" y="494"/>
                  </a:lnTo>
                  <a:lnTo>
                    <a:pt x="929" y="494"/>
                  </a:lnTo>
                  <a:lnTo>
                    <a:pt x="927" y="496"/>
                  </a:lnTo>
                  <a:lnTo>
                    <a:pt x="927" y="498"/>
                  </a:lnTo>
                  <a:lnTo>
                    <a:pt x="925" y="498"/>
                  </a:lnTo>
                  <a:lnTo>
                    <a:pt x="924" y="500"/>
                  </a:lnTo>
                  <a:lnTo>
                    <a:pt x="924" y="501"/>
                  </a:lnTo>
                  <a:lnTo>
                    <a:pt x="922" y="500"/>
                  </a:lnTo>
                  <a:lnTo>
                    <a:pt x="920" y="500"/>
                  </a:lnTo>
                  <a:lnTo>
                    <a:pt x="918" y="501"/>
                  </a:lnTo>
                  <a:lnTo>
                    <a:pt x="914" y="503"/>
                  </a:lnTo>
                  <a:lnTo>
                    <a:pt x="916" y="505"/>
                  </a:lnTo>
                  <a:lnTo>
                    <a:pt x="916" y="507"/>
                  </a:lnTo>
                  <a:lnTo>
                    <a:pt x="918" y="509"/>
                  </a:lnTo>
                  <a:lnTo>
                    <a:pt x="918" y="511"/>
                  </a:lnTo>
                  <a:lnTo>
                    <a:pt x="914" y="513"/>
                  </a:lnTo>
                  <a:lnTo>
                    <a:pt x="914" y="515"/>
                  </a:lnTo>
                  <a:lnTo>
                    <a:pt x="916" y="517"/>
                  </a:lnTo>
                  <a:lnTo>
                    <a:pt x="918" y="517"/>
                  </a:lnTo>
                  <a:lnTo>
                    <a:pt x="920" y="517"/>
                  </a:lnTo>
                  <a:lnTo>
                    <a:pt x="920" y="519"/>
                  </a:lnTo>
                  <a:lnTo>
                    <a:pt x="920" y="521"/>
                  </a:lnTo>
                  <a:lnTo>
                    <a:pt x="918" y="521"/>
                  </a:lnTo>
                  <a:lnTo>
                    <a:pt x="916" y="521"/>
                  </a:lnTo>
                  <a:lnTo>
                    <a:pt x="914" y="523"/>
                  </a:lnTo>
                  <a:lnTo>
                    <a:pt x="916" y="524"/>
                  </a:lnTo>
                  <a:lnTo>
                    <a:pt x="914" y="524"/>
                  </a:lnTo>
                  <a:lnTo>
                    <a:pt x="912" y="524"/>
                  </a:lnTo>
                  <a:lnTo>
                    <a:pt x="912" y="526"/>
                  </a:lnTo>
                  <a:lnTo>
                    <a:pt x="910" y="526"/>
                  </a:lnTo>
                  <a:lnTo>
                    <a:pt x="908" y="526"/>
                  </a:lnTo>
                  <a:lnTo>
                    <a:pt x="906" y="528"/>
                  </a:lnTo>
                  <a:lnTo>
                    <a:pt x="908" y="528"/>
                  </a:lnTo>
                  <a:lnTo>
                    <a:pt x="908" y="530"/>
                  </a:lnTo>
                  <a:lnTo>
                    <a:pt x="906" y="530"/>
                  </a:lnTo>
                  <a:lnTo>
                    <a:pt x="902" y="530"/>
                  </a:lnTo>
                  <a:lnTo>
                    <a:pt x="900" y="530"/>
                  </a:lnTo>
                  <a:lnTo>
                    <a:pt x="899" y="532"/>
                  </a:lnTo>
                  <a:lnTo>
                    <a:pt x="897" y="532"/>
                  </a:lnTo>
                  <a:lnTo>
                    <a:pt x="897" y="536"/>
                  </a:lnTo>
                  <a:lnTo>
                    <a:pt x="897" y="538"/>
                  </a:lnTo>
                  <a:lnTo>
                    <a:pt x="895" y="538"/>
                  </a:lnTo>
                  <a:lnTo>
                    <a:pt x="895" y="540"/>
                  </a:lnTo>
                  <a:lnTo>
                    <a:pt x="893" y="542"/>
                  </a:lnTo>
                  <a:lnTo>
                    <a:pt x="891" y="540"/>
                  </a:lnTo>
                  <a:lnTo>
                    <a:pt x="889" y="540"/>
                  </a:lnTo>
                  <a:lnTo>
                    <a:pt x="889" y="542"/>
                  </a:lnTo>
                  <a:lnTo>
                    <a:pt x="889" y="544"/>
                  </a:lnTo>
                  <a:lnTo>
                    <a:pt x="889" y="546"/>
                  </a:lnTo>
                  <a:lnTo>
                    <a:pt x="891" y="549"/>
                  </a:lnTo>
                  <a:lnTo>
                    <a:pt x="893" y="553"/>
                  </a:lnTo>
                  <a:lnTo>
                    <a:pt x="893" y="557"/>
                  </a:lnTo>
                  <a:lnTo>
                    <a:pt x="893" y="559"/>
                  </a:lnTo>
                  <a:lnTo>
                    <a:pt x="891" y="561"/>
                  </a:lnTo>
                  <a:lnTo>
                    <a:pt x="889" y="561"/>
                  </a:lnTo>
                  <a:lnTo>
                    <a:pt x="887" y="561"/>
                  </a:lnTo>
                  <a:lnTo>
                    <a:pt x="889" y="563"/>
                  </a:lnTo>
                  <a:lnTo>
                    <a:pt x="889" y="565"/>
                  </a:lnTo>
                  <a:lnTo>
                    <a:pt x="889" y="567"/>
                  </a:lnTo>
                  <a:lnTo>
                    <a:pt x="891" y="569"/>
                  </a:lnTo>
                  <a:lnTo>
                    <a:pt x="889" y="569"/>
                  </a:lnTo>
                  <a:lnTo>
                    <a:pt x="887" y="569"/>
                  </a:lnTo>
                  <a:lnTo>
                    <a:pt x="887" y="571"/>
                  </a:lnTo>
                  <a:lnTo>
                    <a:pt x="887" y="572"/>
                  </a:lnTo>
                  <a:lnTo>
                    <a:pt x="889" y="574"/>
                  </a:lnTo>
                  <a:lnTo>
                    <a:pt x="891" y="574"/>
                  </a:lnTo>
                  <a:lnTo>
                    <a:pt x="891" y="576"/>
                  </a:lnTo>
                  <a:lnTo>
                    <a:pt x="891" y="578"/>
                  </a:lnTo>
                  <a:lnTo>
                    <a:pt x="889" y="578"/>
                  </a:lnTo>
                  <a:lnTo>
                    <a:pt x="887" y="578"/>
                  </a:lnTo>
                  <a:lnTo>
                    <a:pt x="887" y="576"/>
                  </a:lnTo>
                  <a:lnTo>
                    <a:pt x="885" y="576"/>
                  </a:lnTo>
                  <a:lnTo>
                    <a:pt x="885" y="578"/>
                  </a:lnTo>
                  <a:lnTo>
                    <a:pt x="887" y="580"/>
                  </a:lnTo>
                  <a:lnTo>
                    <a:pt x="889" y="580"/>
                  </a:lnTo>
                  <a:lnTo>
                    <a:pt x="889" y="582"/>
                  </a:lnTo>
                  <a:lnTo>
                    <a:pt x="889" y="584"/>
                  </a:lnTo>
                  <a:lnTo>
                    <a:pt x="887" y="584"/>
                  </a:lnTo>
                  <a:lnTo>
                    <a:pt x="887" y="586"/>
                  </a:lnTo>
                  <a:lnTo>
                    <a:pt x="885" y="586"/>
                  </a:lnTo>
                  <a:lnTo>
                    <a:pt x="885" y="584"/>
                  </a:lnTo>
                  <a:lnTo>
                    <a:pt x="885" y="582"/>
                  </a:lnTo>
                  <a:lnTo>
                    <a:pt x="885" y="584"/>
                  </a:lnTo>
                  <a:lnTo>
                    <a:pt x="883" y="586"/>
                  </a:lnTo>
                  <a:lnTo>
                    <a:pt x="883" y="588"/>
                  </a:lnTo>
                  <a:lnTo>
                    <a:pt x="881" y="590"/>
                  </a:lnTo>
                  <a:lnTo>
                    <a:pt x="879" y="590"/>
                  </a:lnTo>
                  <a:lnTo>
                    <a:pt x="877" y="592"/>
                  </a:lnTo>
                  <a:lnTo>
                    <a:pt x="879" y="592"/>
                  </a:lnTo>
                  <a:lnTo>
                    <a:pt x="879" y="594"/>
                  </a:lnTo>
                  <a:lnTo>
                    <a:pt x="877" y="595"/>
                  </a:lnTo>
                  <a:lnTo>
                    <a:pt x="879" y="595"/>
                  </a:lnTo>
                  <a:lnTo>
                    <a:pt x="879" y="597"/>
                  </a:lnTo>
                  <a:lnTo>
                    <a:pt x="881" y="601"/>
                  </a:lnTo>
                  <a:lnTo>
                    <a:pt x="885" y="603"/>
                  </a:lnTo>
                  <a:lnTo>
                    <a:pt x="885" y="605"/>
                  </a:lnTo>
                  <a:lnTo>
                    <a:pt x="883" y="607"/>
                  </a:lnTo>
                  <a:lnTo>
                    <a:pt x="881" y="607"/>
                  </a:lnTo>
                  <a:lnTo>
                    <a:pt x="881" y="605"/>
                  </a:lnTo>
                  <a:lnTo>
                    <a:pt x="879" y="603"/>
                  </a:lnTo>
                  <a:lnTo>
                    <a:pt x="879" y="605"/>
                  </a:lnTo>
                  <a:lnTo>
                    <a:pt x="877" y="607"/>
                  </a:lnTo>
                  <a:lnTo>
                    <a:pt x="877" y="609"/>
                  </a:lnTo>
                  <a:lnTo>
                    <a:pt x="877" y="611"/>
                  </a:lnTo>
                  <a:lnTo>
                    <a:pt x="879" y="613"/>
                  </a:lnTo>
                  <a:lnTo>
                    <a:pt x="879" y="615"/>
                  </a:lnTo>
                  <a:lnTo>
                    <a:pt x="879" y="619"/>
                  </a:lnTo>
                  <a:lnTo>
                    <a:pt x="879" y="626"/>
                  </a:lnTo>
                  <a:lnTo>
                    <a:pt x="881" y="628"/>
                  </a:lnTo>
                  <a:lnTo>
                    <a:pt x="883" y="628"/>
                  </a:lnTo>
                  <a:lnTo>
                    <a:pt x="883" y="630"/>
                  </a:lnTo>
                  <a:lnTo>
                    <a:pt x="885" y="632"/>
                  </a:lnTo>
                  <a:lnTo>
                    <a:pt x="887" y="636"/>
                  </a:lnTo>
                  <a:lnTo>
                    <a:pt x="887" y="638"/>
                  </a:lnTo>
                  <a:lnTo>
                    <a:pt x="885" y="640"/>
                  </a:lnTo>
                  <a:lnTo>
                    <a:pt x="885" y="642"/>
                  </a:lnTo>
                  <a:lnTo>
                    <a:pt x="883" y="640"/>
                  </a:lnTo>
                  <a:lnTo>
                    <a:pt x="881" y="640"/>
                  </a:lnTo>
                  <a:lnTo>
                    <a:pt x="881" y="642"/>
                  </a:lnTo>
                  <a:lnTo>
                    <a:pt x="881" y="643"/>
                  </a:lnTo>
                  <a:lnTo>
                    <a:pt x="881" y="647"/>
                  </a:lnTo>
                  <a:lnTo>
                    <a:pt x="881" y="651"/>
                  </a:lnTo>
                  <a:lnTo>
                    <a:pt x="879" y="653"/>
                  </a:lnTo>
                  <a:lnTo>
                    <a:pt x="879" y="655"/>
                  </a:lnTo>
                  <a:lnTo>
                    <a:pt x="877" y="655"/>
                  </a:lnTo>
                  <a:lnTo>
                    <a:pt x="877" y="653"/>
                  </a:lnTo>
                  <a:lnTo>
                    <a:pt x="876" y="653"/>
                  </a:lnTo>
                  <a:lnTo>
                    <a:pt x="874" y="655"/>
                  </a:lnTo>
                  <a:lnTo>
                    <a:pt x="872" y="657"/>
                  </a:lnTo>
                  <a:lnTo>
                    <a:pt x="872" y="659"/>
                  </a:lnTo>
                  <a:lnTo>
                    <a:pt x="872" y="661"/>
                  </a:lnTo>
                  <a:lnTo>
                    <a:pt x="870" y="663"/>
                  </a:lnTo>
                  <a:lnTo>
                    <a:pt x="868" y="665"/>
                  </a:lnTo>
                  <a:lnTo>
                    <a:pt x="866" y="668"/>
                  </a:lnTo>
                  <a:lnTo>
                    <a:pt x="864" y="668"/>
                  </a:lnTo>
                  <a:lnTo>
                    <a:pt x="862" y="672"/>
                  </a:lnTo>
                  <a:lnTo>
                    <a:pt x="862" y="674"/>
                  </a:lnTo>
                  <a:lnTo>
                    <a:pt x="862" y="676"/>
                  </a:lnTo>
                  <a:lnTo>
                    <a:pt x="862" y="678"/>
                  </a:lnTo>
                  <a:lnTo>
                    <a:pt x="860" y="676"/>
                  </a:lnTo>
                  <a:lnTo>
                    <a:pt x="860" y="678"/>
                  </a:lnTo>
                  <a:lnTo>
                    <a:pt x="858" y="678"/>
                  </a:lnTo>
                  <a:lnTo>
                    <a:pt x="860" y="678"/>
                  </a:lnTo>
                  <a:lnTo>
                    <a:pt x="860" y="680"/>
                  </a:lnTo>
                  <a:lnTo>
                    <a:pt x="862" y="680"/>
                  </a:lnTo>
                  <a:lnTo>
                    <a:pt x="862" y="682"/>
                  </a:lnTo>
                  <a:lnTo>
                    <a:pt x="862" y="684"/>
                  </a:lnTo>
                  <a:lnTo>
                    <a:pt x="860" y="686"/>
                  </a:lnTo>
                  <a:lnTo>
                    <a:pt x="858" y="688"/>
                  </a:lnTo>
                  <a:lnTo>
                    <a:pt x="858" y="690"/>
                  </a:lnTo>
                  <a:lnTo>
                    <a:pt x="860" y="690"/>
                  </a:lnTo>
                  <a:lnTo>
                    <a:pt x="860" y="693"/>
                  </a:lnTo>
                  <a:lnTo>
                    <a:pt x="862" y="695"/>
                  </a:lnTo>
                  <a:lnTo>
                    <a:pt x="866" y="697"/>
                  </a:lnTo>
                  <a:lnTo>
                    <a:pt x="868" y="697"/>
                  </a:lnTo>
                  <a:lnTo>
                    <a:pt x="868" y="699"/>
                  </a:lnTo>
                  <a:lnTo>
                    <a:pt x="868" y="701"/>
                  </a:lnTo>
                  <a:lnTo>
                    <a:pt x="868" y="703"/>
                  </a:lnTo>
                  <a:lnTo>
                    <a:pt x="866" y="705"/>
                  </a:lnTo>
                  <a:lnTo>
                    <a:pt x="866" y="707"/>
                  </a:lnTo>
                  <a:lnTo>
                    <a:pt x="868" y="709"/>
                  </a:lnTo>
                  <a:lnTo>
                    <a:pt x="870" y="709"/>
                  </a:lnTo>
                  <a:lnTo>
                    <a:pt x="872" y="709"/>
                  </a:lnTo>
                  <a:lnTo>
                    <a:pt x="874" y="711"/>
                  </a:lnTo>
                  <a:lnTo>
                    <a:pt x="874" y="713"/>
                  </a:lnTo>
                  <a:lnTo>
                    <a:pt x="872" y="713"/>
                  </a:lnTo>
                  <a:lnTo>
                    <a:pt x="872" y="716"/>
                  </a:lnTo>
                  <a:lnTo>
                    <a:pt x="872" y="722"/>
                  </a:lnTo>
                  <a:lnTo>
                    <a:pt x="870" y="724"/>
                  </a:lnTo>
                  <a:lnTo>
                    <a:pt x="872" y="724"/>
                  </a:lnTo>
                  <a:lnTo>
                    <a:pt x="872" y="726"/>
                  </a:lnTo>
                  <a:lnTo>
                    <a:pt x="870" y="726"/>
                  </a:lnTo>
                  <a:lnTo>
                    <a:pt x="864" y="730"/>
                  </a:lnTo>
                  <a:lnTo>
                    <a:pt x="862" y="734"/>
                  </a:lnTo>
                  <a:lnTo>
                    <a:pt x="862" y="736"/>
                  </a:lnTo>
                  <a:lnTo>
                    <a:pt x="864" y="738"/>
                  </a:lnTo>
                  <a:lnTo>
                    <a:pt x="862" y="738"/>
                  </a:lnTo>
                  <a:lnTo>
                    <a:pt x="864" y="738"/>
                  </a:lnTo>
                  <a:lnTo>
                    <a:pt x="864" y="739"/>
                  </a:lnTo>
                  <a:lnTo>
                    <a:pt x="864" y="741"/>
                  </a:lnTo>
                  <a:lnTo>
                    <a:pt x="866" y="743"/>
                  </a:lnTo>
                  <a:lnTo>
                    <a:pt x="866" y="745"/>
                  </a:lnTo>
                  <a:lnTo>
                    <a:pt x="868" y="745"/>
                  </a:lnTo>
                  <a:lnTo>
                    <a:pt x="870" y="745"/>
                  </a:lnTo>
                  <a:lnTo>
                    <a:pt x="870" y="747"/>
                  </a:lnTo>
                  <a:lnTo>
                    <a:pt x="872" y="749"/>
                  </a:lnTo>
                  <a:lnTo>
                    <a:pt x="876" y="751"/>
                  </a:lnTo>
                  <a:lnTo>
                    <a:pt x="876" y="753"/>
                  </a:lnTo>
                  <a:lnTo>
                    <a:pt x="876" y="755"/>
                  </a:lnTo>
                  <a:lnTo>
                    <a:pt x="877" y="759"/>
                  </a:lnTo>
                  <a:lnTo>
                    <a:pt x="876" y="761"/>
                  </a:lnTo>
                  <a:lnTo>
                    <a:pt x="876" y="763"/>
                  </a:lnTo>
                  <a:lnTo>
                    <a:pt x="876" y="764"/>
                  </a:lnTo>
                  <a:lnTo>
                    <a:pt x="876" y="766"/>
                  </a:lnTo>
                  <a:lnTo>
                    <a:pt x="877" y="768"/>
                  </a:lnTo>
                  <a:lnTo>
                    <a:pt x="877" y="770"/>
                  </a:lnTo>
                  <a:lnTo>
                    <a:pt x="876" y="770"/>
                  </a:lnTo>
                  <a:lnTo>
                    <a:pt x="876" y="774"/>
                  </a:lnTo>
                  <a:lnTo>
                    <a:pt x="877" y="774"/>
                  </a:lnTo>
                  <a:lnTo>
                    <a:pt x="879" y="776"/>
                  </a:lnTo>
                  <a:lnTo>
                    <a:pt x="879" y="780"/>
                  </a:lnTo>
                  <a:lnTo>
                    <a:pt x="879" y="784"/>
                  </a:lnTo>
                  <a:lnTo>
                    <a:pt x="877" y="784"/>
                  </a:lnTo>
                  <a:lnTo>
                    <a:pt x="874" y="784"/>
                  </a:lnTo>
                  <a:lnTo>
                    <a:pt x="874" y="787"/>
                  </a:lnTo>
                  <a:lnTo>
                    <a:pt x="874" y="789"/>
                  </a:lnTo>
                  <a:lnTo>
                    <a:pt x="872" y="789"/>
                  </a:lnTo>
                  <a:lnTo>
                    <a:pt x="872" y="791"/>
                  </a:lnTo>
                  <a:lnTo>
                    <a:pt x="870" y="793"/>
                  </a:lnTo>
                  <a:lnTo>
                    <a:pt x="868" y="795"/>
                  </a:lnTo>
                  <a:lnTo>
                    <a:pt x="866" y="795"/>
                  </a:lnTo>
                  <a:lnTo>
                    <a:pt x="864" y="795"/>
                  </a:lnTo>
                  <a:lnTo>
                    <a:pt x="862" y="797"/>
                  </a:lnTo>
                  <a:lnTo>
                    <a:pt x="862" y="799"/>
                  </a:lnTo>
                  <a:lnTo>
                    <a:pt x="860" y="799"/>
                  </a:lnTo>
                  <a:lnTo>
                    <a:pt x="858" y="801"/>
                  </a:lnTo>
                  <a:lnTo>
                    <a:pt x="856" y="801"/>
                  </a:lnTo>
                  <a:lnTo>
                    <a:pt x="854" y="801"/>
                  </a:lnTo>
                  <a:lnTo>
                    <a:pt x="854" y="803"/>
                  </a:lnTo>
                  <a:lnTo>
                    <a:pt x="852" y="805"/>
                  </a:lnTo>
                  <a:lnTo>
                    <a:pt x="851" y="809"/>
                  </a:lnTo>
                  <a:lnTo>
                    <a:pt x="851" y="811"/>
                  </a:lnTo>
                  <a:lnTo>
                    <a:pt x="852" y="811"/>
                  </a:lnTo>
                  <a:lnTo>
                    <a:pt x="854" y="811"/>
                  </a:lnTo>
                  <a:lnTo>
                    <a:pt x="854" y="812"/>
                  </a:lnTo>
                  <a:lnTo>
                    <a:pt x="854" y="814"/>
                  </a:lnTo>
                  <a:lnTo>
                    <a:pt x="851" y="816"/>
                  </a:lnTo>
                  <a:lnTo>
                    <a:pt x="849" y="816"/>
                  </a:lnTo>
                  <a:lnTo>
                    <a:pt x="845" y="818"/>
                  </a:lnTo>
                  <a:lnTo>
                    <a:pt x="843" y="818"/>
                  </a:lnTo>
                  <a:lnTo>
                    <a:pt x="837" y="820"/>
                  </a:lnTo>
                  <a:lnTo>
                    <a:pt x="839" y="826"/>
                  </a:lnTo>
                  <a:lnTo>
                    <a:pt x="837" y="828"/>
                  </a:lnTo>
                  <a:lnTo>
                    <a:pt x="835" y="828"/>
                  </a:lnTo>
                  <a:lnTo>
                    <a:pt x="837" y="832"/>
                  </a:lnTo>
                  <a:lnTo>
                    <a:pt x="839" y="832"/>
                  </a:lnTo>
                  <a:lnTo>
                    <a:pt x="839" y="834"/>
                  </a:lnTo>
                  <a:lnTo>
                    <a:pt x="839" y="835"/>
                  </a:lnTo>
                  <a:lnTo>
                    <a:pt x="837" y="835"/>
                  </a:lnTo>
                  <a:lnTo>
                    <a:pt x="835" y="835"/>
                  </a:lnTo>
                  <a:lnTo>
                    <a:pt x="831" y="834"/>
                  </a:lnTo>
                  <a:lnTo>
                    <a:pt x="829" y="832"/>
                  </a:lnTo>
                  <a:lnTo>
                    <a:pt x="829" y="830"/>
                  </a:lnTo>
                  <a:lnTo>
                    <a:pt x="828" y="828"/>
                  </a:lnTo>
                  <a:lnTo>
                    <a:pt x="826" y="828"/>
                  </a:lnTo>
                  <a:lnTo>
                    <a:pt x="822" y="826"/>
                  </a:lnTo>
                  <a:lnTo>
                    <a:pt x="818" y="822"/>
                  </a:lnTo>
                  <a:lnTo>
                    <a:pt x="812" y="818"/>
                  </a:lnTo>
                  <a:lnTo>
                    <a:pt x="808" y="818"/>
                  </a:lnTo>
                  <a:lnTo>
                    <a:pt x="806" y="816"/>
                  </a:lnTo>
                  <a:lnTo>
                    <a:pt x="806" y="814"/>
                  </a:lnTo>
                  <a:lnTo>
                    <a:pt x="806" y="812"/>
                  </a:lnTo>
                  <a:lnTo>
                    <a:pt x="803" y="811"/>
                  </a:lnTo>
                  <a:lnTo>
                    <a:pt x="801" y="809"/>
                  </a:lnTo>
                  <a:lnTo>
                    <a:pt x="801" y="807"/>
                  </a:lnTo>
                  <a:lnTo>
                    <a:pt x="799" y="807"/>
                  </a:lnTo>
                  <a:lnTo>
                    <a:pt x="797" y="803"/>
                  </a:lnTo>
                  <a:lnTo>
                    <a:pt x="793" y="799"/>
                  </a:lnTo>
                  <a:lnTo>
                    <a:pt x="785" y="791"/>
                  </a:lnTo>
                  <a:lnTo>
                    <a:pt x="783" y="789"/>
                  </a:lnTo>
                  <a:lnTo>
                    <a:pt x="781" y="787"/>
                  </a:lnTo>
                  <a:lnTo>
                    <a:pt x="780" y="786"/>
                  </a:lnTo>
                  <a:lnTo>
                    <a:pt x="770" y="778"/>
                  </a:lnTo>
                  <a:lnTo>
                    <a:pt x="772" y="776"/>
                  </a:lnTo>
                  <a:lnTo>
                    <a:pt x="770" y="776"/>
                  </a:lnTo>
                  <a:lnTo>
                    <a:pt x="768" y="774"/>
                  </a:lnTo>
                  <a:lnTo>
                    <a:pt x="766" y="770"/>
                  </a:lnTo>
                  <a:lnTo>
                    <a:pt x="768" y="770"/>
                  </a:lnTo>
                  <a:lnTo>
                    <a:pt x="770" y="770"/>
                  </a:lnTo>
                  <a:lnTo>
                    <a:pt x="772" y="770"/>
                  </a:lnTo>
                  <a:lnTo>
                    <a:pt x="770" y="770"/>
                  </a:lnTo>
                  <a:lnTo>
                    <a:pt x="768" y="768"/>
                  </a:lnTo>
                  <a:lnTo>
                    <a:pt x="766" y="768"/>
                  </a:lnTo>
                  <a:lnTo>
                    <a:pt x="760" y="764"/>
                  </a:lnTo>
                  <a:lnTo>
                    <a:pt x="760" y="763"/>
                  </a:lnTo>
                  <a:lnTo>
                    <a:pt x="753" y="757"/>
                  </a:lnTo>
                  <a:lnTo>
                    <a:pt x="753" y="755"/>
                  </a:lnTo>
                  <a:lnTo>
                    <a:pt x="749" y="751"/>
                  </a:lnTo>
                  <a:lnTo>
                    <a:pt x="745" y="749"/>
                  </a:lnTo>
                  <a:lnTo>
                    <a:pt x="743" y="749"/>
                  </a:lnTo>
                  <a:lnTo>
                    <a:pt x="737" y="747"/>
                  </a:lnTo>
                  <a:lnTo>
                    <a:pt x="733" y="745"/>
                  </a:lnTo>
                  <a:lnTo>
                    <a:pt x="731" y="745"/>
                  </a:lnTo>
                  <a:lnTo>
                    <a:pt x="730" y="743"/>
                  </a:lnTo>
                  <a:lnTo>
                    <a:pt x="731" y="743"/>
                  </a:lnTo>
                  <a:lnTo>
                    <a:pt x="731" y="741"/>
                  </a:lnTo>
                  <a:lnTo>
                    <a:pt x="730" y="739"/>
                  </a:lnTo>
                  <a:lnTo>
                    <a:pt x="722" y="736"/>
                  </a:lnTo>
                  <a:lnTo>
                    <a:pt x="718" y="732"/>
                  </a:lnTo>
                  <a:lnTo>
                    <a:pt x="716" y="730"/>
                  </a:lnTo>
                  <a:lnTo>
                    <a:pt x="716" y="728"/>
                  </a:lnTo>
                  <a:lnTo>
                    <a:pt x="710" y="724"/>
                  </a:lnTo>
                  <a:lnTo>
                    <a:pt x="708" y="722"/>
                  </a:lnTo>
                  <a:lnTo>
                    <a:pt x="701" y="715"/>
                  </a:lnTo>
                  <a:lnTo>
                    <a:pt x="697" y="711"/>
                  </a:lnTo>
                  <a:lnTo>
                    <a:pt x="697" y="709"/>
                  </a:lnTo>
                  <a:lnTo>
                    <a:pt x="695" y="707"/>
                  </a:lnTo>
                  <a:lnTo>
                    <a:pt x="693" y="705"/>
                  </a:lnTo>
                  <a:lnTo>
                    <a:pt x="689" y="703"/>
                  </a:lnTo>
                  <a:lnTo>
                    <a:pt x="687" y="701"/>
                  </a:lnTo>
                  <a:lnTo>
                    <a:pt x="685" y="699"/>
                  </a:lnTo>
                  <a:lnTo>
                    <a:pt x="683" y="699"/>
                  </a:lnTo>
                  <a:lnTo>
                    <a:pt x="682" y="697"/>
                  </a:lnTo>
                  <a:lnTo>
                    <a:pt x="676" y="693"/>
                  </a:lnTo>
                  <a:lnTo>
                    <a:pt x="674" y="691"/>
                  </a:lnTo>
                  <a:lnTo>
                    <a:pt x="672" y="691"/>
                  </a:lnTo>
                  <a:lnTo>
                    <a:pt x="672" y="690"/>
                  </a:lnTo>
                  <a:lnTo>
                    <a:pt x="670" y="690"/>
                  </a:lnTo>
                  <a:lnTo>
                    <a:pt x="666" y="688"/>
                  </a:lnTo>
                  <a:lnTo>
                    <a:pt x="662" y="686"/>
                  </a:lnTo>
                  <a:lnTo>
                    <a:pt x="664" y="684"/>
                  </a:lnTo>
                  <a:lnTo>
                    <a:pt x="664" y="682"/>
                  </a:lnTo>
                  <a:lnTo>
                    <a:pt x="657" y="674"/>
                  </a:lnTo>
                  <a:lnTo>
                    <a:pt x="657" y="672"/>
                  </a:lnTo>
                  <a:lnTo>
                    <a:pt x="657" y="670"/>
                  </a:lnTo>
                  <a:lnTo>
                    <a:pt x="655" y="670"/>
                  </a:lnTo>
                  <a:lnTo>
                    <a:pt x="653" y="668"/>
                  </a:lnTo>
                  <a:lnTo>
                    <a:pt x="653" y="667"/>
                  </a:lnTo>
                  <a:lnTo>
                    <a:pt x="649" y="667"/>
                  </a:lnTo>
                  <a:lnTo>
                    <a:pt x="647" y="663"/>
                  </a:lnTo>
                  <a:lnTo>
                    <a:pt x="645" y="663"/>
                  </a:lnTo>
                  <a:lnTo>
                    <a:pt x="643" y="661"/>
                  </a:lnTo>
                  <a:lnTo>
                    <a:pt x="641" y="659"/>
                  </a:lnTo>
                  <a:lnTo>
                    <a:pt x="639" y="659"/>
                  </a:lnTo>
                  <a:lnTo>
                    <a:pt x="637" y="659"/>
                  </a:lnTo>
                  <a:lnTo>
                    <a:pt x="634" y="657"/>
                  </a:lnTo>
                  <a:lnTo>
                    <a:pt x="630" y="655"/>
                  </a:lnTo>
                  <a:lnTo>
                    <a:pt x="632" y="655"/>
                  </a:lnTo>
                  <a:lnTo>
                    <a:pt x="637" y="659"/>
                  </a:lnTo>
                  <a:lnTo>
                    <a:pt x="639" y="657"/>
                  </a:lnTo>
                  <a:lnTo>
                    <a:pt x="637" y="657"/>
                  </a:lnTo>
                  <a:lnTo>
                    <a:pt x="634" y="653"/>
                  </a:lnTo>
                  <a:lnTo>
                    <a:pt x="632" y="653"/>
                  </a:lnTo>
                  <a:lnTo>
                    <a:pt x="632" y="651"/>
                  </a:lnTo>
                  <a:lnTo>
                    <a:pt x="632" y="649"/>
                  </a:lnTo>
                  <a:lnTo>
                    <a:pt x="630" y="649"/>
                  </a:lnTo>
                  <a:lnTo>
                    <a:pt x="632" y="647"/>
                  </a:lnTo>
                  <a:lnTo>
                    <a:pt x="634" y="645"/>
                  </a:lnTo>
                  <a:lnTo>
                    <a:pt x="634" y="638"/>
                  </a:lnTo>
                  <a:lnTo>
                    <a:pt x="634" y="636"/>
                  </a:lnTo>
                  <a:lnTo>
                    <a:pt x="634" y="634"/>
                  </a:lnTo>
                  <a:lnTo>
                    <a:pt x="630" y="630"/>
                  </a:lnTo>
                  <a:lnTo>
                    <a:pt x="628" y="626"/>
                  </a:lnTo>
                  <a:lnTo>
                    <a:pt x="628" y="622"/>
                  </a:lnTo>
                  <a:lnTo>
                    <a:pt x="626" y="622"/>
                  </a:lnTo>
                  <a:lnTo>
                    <a:pt x="624" y="620"/>
                  </a:lnTo>
                  <a:lnTo>
                    <a:pt x="622" y="619"/>
                  </a:lnTo>
                  <a:lnTo>
                    <a:pt x="620" y="619"/>
                  </a:lnTo>
                  <a:lnTo>
                    <a:pt x="620" y="617"/>
                  </a:lnTo>
                  <a:lnTo>
                    <a:pt x="616" y="615"/>
                  </a:lnTo>
                  <a:lnTo>
                    <a:pt x="614" y="613"/>
                  </a:lnTo>
                  <a:lnTo>
                    <a:pt x="611" y="613"/>
                  </a:lnTo>
                  <a:lnTo>
                    <a:pt x="609" y="609"/>
                  </a:lnTo>
                  <a:lnTo>
                    <a:pt x="607" y="609"/>
                  </a:lnTo>
                  <a:lnTo>
                    <a:pt x="605" y="609"/>
                  </a:lnTo>
                  <a:lnTo>
                    <a:pt x="603" y="607"/>
                  </a:lnTo>
                  <a:lnTo>
                    <a:pt x="601" y="605"/>
                  </a:lnTo>
                  <a:lnTo>
                    <a:pt x="599" y="605"/>
                  </a:lnTo>
                  <a:lnTo>
                    <a:pt x="597" y="603"/>
                  </a:lnTo>
                  <a:lnTo>
                    <a:pt x="599" y="603"/>
                  </a:lnTo>
                  <a:lnTo>
                    <a:pt x="597" y="601"/>
                  </a:lnTo>
                  <a:lnTo>
                    <a:pt x="595" y="601"/>
                  </a:lnTo>
                  <a:lnTo>
                    <a:pt x="595" y="599"/>
                  </a:lnTo>
                  <a:lnTo>
                    <a:pt x="591" y="597"/>
                  </a:lnTo>
                  <a:lnTo>
                    <a:pt x="587" y="597"/>
                  </a:lnTo>
                  <a:lnTo>
                    <a:pt x="584" y="595"/>
                  </a:lnTo>
                  <a:lnTo>
                    <a:pt x="582" y="594"/>
                  </a:lnTo>
                  <a:lnTo>
                    <a:pt x="580" y="592"/>
                  </a:lnTo>
                  <a:lnTo>
                    <a:pt x="576" y="590"/>
                  </a:lnTo>
                  <a:lnTo>
                    <a:pt x="576" y="588"/>
                  </a:lnTo>
                  <a:lnTo>
                    <a:pt x="576" y="586"/>
                  </a:lnTo>
                  <a:lnTo>
                    <a:pt x="568" y="584"/>
                  </a:lnTo>
                  <a:lnTo>
                    <a:pt x="566" y="584"/>
                  </a:lnTo>
                  <a:lnTo>
                    <a:pt x="566" y="582"/>
                  </a:lnTo>
                  <a:lnTo>
                    <a:pt x="564" y="582"/>
                  </a:lnTo>
                  <a:lnTo>
                    <a:pt x="563" y="580"/>
                  </a:lnTo>
                  <a:lnTo>
                    <a:pt x="561" y="580"/>
                  </a:lnTo>
                  <a:lnTo>
                    <a:pt x="557" y="580"/>
                  </a:lnTo>
                  <a:lnTo>
                    <a:pt x="555" y="578"/>
                  </a:lnTo>
                  <a:lnTo>
                    <a:pt x="553" y="578"/>
                  </a:lnTo>
                  <a:lnTo>
                    <a:pt x="549" y="576"/>
                  </a:lnTo>
                  <a:lnTo>
                    <a:pt x="547" y="576"/>
                  </a:lnTo>
                  <a:lnTo>
                    <a:pt x="545" y="574"/>
                  </a:lnTo>
                  <a:lnTo>
                    <a:pt x="545" y="572"/>
                  </a:lnTo>
                  <a:lnTo>
                    <a:pt x="541" y="567"/>
                  </a:lnTo>
                  <a:lnTo>
                    <a:pt x="539" y="567"/>
                  </a:lnTo>
                  <a:lnTo>
                    <a:pt x="539" y="561"/>
                  </a:lnTo>
                  <a:lnTo>
                    <a:pt x="538" y="559"/>
                  </a:lnTo>
                  <a:lnTo>
                    <a:pt x="536" y="557"/>
                  </a:lnTo>
                  <a:lnTo>
                    <a:pt x="536" y="553"/>
                  </a:lnTo>
                  <a:lnTo>
                    <a:pt x="534" y="551"/>
                  </a:lnTo>
                  <a:lnTo>
                    <a:pt x="534" y="549"/>
                  </a:lnTo>
                  <a:lnTo>
                    <a:pt x="532" y="547"/>
                  </a:lnTo>
                  <a:lnTo>
                    <a:pt x="532" y="546"/>
                  </a:lnTo>
                  <a:lnTo>
                    <a:pt x="530" y="544"/>
                  </a:lnTo>
                  <a:lnTo>
                    <a:pt x="528" y="542"/>
                  </a:lnTo>
                  <a:lnTo>
                    <a:pt x="522" y="538"/>
                  </a:lnTo>
                  <a:lnTo>
                    <a:pt x="520" y="534"/>
                  </a:lnTo>
                  <a:lnTo>
                    <a:pt x="518" y="534"/>
                  </a:lnTo>
                  <a:lnTo>
                    <a:pt x="515" y="530"/>
                  </a:lnTo>
                  <a:lnTo>
                    <a:pt x="511" y="530"/>
                  </a:lnTo>
                  <a:lnTo>
                    <a:pt x="509" y="528"/>
                  </a:lnTo>
                  <a:lnTo>
                    <a:pt x="507" y="528"/>
                  </a:lnTo>
                  <a:lnTo>
                    <a:pt x="503" y="524"/>
                  </a:lnTo>
                  <a:lnTo>
                    <a:pt x="499" y="524"/>
                  </a:lnTo>
                  <a:lnTo>
                    <a:pt x="499" y="523"/>
                  </a:lnTo>
                  <a:lnTo>
                    <a:pt x="493" y="521"/>
                  </a:lnTo>
                  <a:lnTo>
                    <a:pt x="491" y="521"/>
                  </a:lnTo>
                  <a:lnTo>
                    <a:pt x="491" y="519"/>
                  </a:lnTo>
                  <a:lnTo>
                    <a:pt x="490" y="519"/>
                  </a:lnTo>
                  <a:lnTo>
                    <a:pt x="486" y="517"/>
                  </a:lnTo>
                  <a:lnTo>
                    <a:pt x="482" y="517"/>
                  </a:lnTo>
                  <a:lnTo>
                    <a:pt x="478" y="515"/>
                  </a:lnTo>
                  <a:lnTo>
                    <a:pt x="476" y="513"/>
                  </a:lnTo>
                  <a:lnTo>
                    <a:pt x="474" y="513"/>
                  </a:lnTo>
                  <a:lnTo>
                    <a:pt x="472" y="513"/>
                  </a:lnTo>
                  <a:lnTo>
                    <a:pt x="470" y="511"/>
                  </a:lnTo>
                  <a:lnTo>
                    <a:pt x="468" y="511"/>
                  </a:lnTo>
                  <a:lnTo>
                    <a:pt x="467" y="509"/>
                  </a:lnTo>
                  <a:lnTo>
                    <a:pt x="465" y="509"/>
                  </a:lnTo>
                  <a:lnTo>
                    <a:pt x="461" y="507"/>
                  </a:lnTo>
                  <a:lnTo>
                    <a:pt x="459" y="507"/>
                  </a:lnTo>
                  <a:lnTo>
                    <a:pt x="457" y="505"/>
                  </a:lnTo>
                  <a:lnTo>
                    <a:pt x="453" y="505"/>
                  </a:lnTo>
                  <a:lnTo>
                    <a:pt x="449" y="503"/>
                  </a:lnTo>
                  <a:lnTo>
                    <a:pt x="447" y="503"/>
                  </a:lnTo>
                  <a:lnTo>
                    <a:pt x="445" y="501"/>
                  </a:lnTo>
                  <a:lnTo>
                    <a:pt x="443" y="501"/>
                  </a:lnTo>
                  <a:lnTo>
                    <a:pt x="442" y="500"/>
                  </a:lnTo>
                  <a:lnTo>
                    <a:pt x="442" y="498"/>
                  </a:lnTo>
                  <a:lnTo>
                    <a:pt x="440" y="498"/>
                  </a:lnTo>
                  <a:lnTo>
                    <a:pt x="438" y="498"/>
                  </a:lnTo>
                  <a:lnTo>
                    <a:pt x="438" y="496"/>
                  </a:lnTo>
                  <a:lnTo>
                    <a:pt x="436" y="496"/>
                  </a:lnTo>
                  <a:lnTo>
                    <a:pt x="432" y="494"/>
                  </a:lnTo>
                  <a:lnTo>
                    <a:pt x="434" y="492"/>
                  </a:lnTo>
                  <a:lnTo>
                    <a:pt x="432" y="490"/>
                  </a:lnTo>
                  <a:lnTo>
                    <a:pt x="434" y="490"/>
                  </a:lnTo>
                  <a:lnTo>
                    <a:pt x="436" y="486"/>
                  </a:lnTo>
                  <a:lnTo>
                    <a:pt x="438" y="486"/>
                  </a:lnTo>
                  <a:lnTo>
                    <a:pt x="442" y="484"/>
                  </a:lnTo>
                  <a:lnTo>
                    <a:pt x="443" y="484"/>
                  </a:lnTo>
                  <a:lnTo>
                    <a:pt x="445" y="482"/>
                  </a:lnTo>
                  <a:lnTo>
                    <a:pt x="447" y="482"/>
                  </a:lnTo>
                  <a:lnTo>
                    <a:pt x="445" y="484"/>
                  </a:lnTo>
                  <a:lnTo>
                    <a:pt x="447" y="484"/>
                  </a:lnTo>
                  <a:lnTo>
                    <a:pt x="447" y="482"/>
                  </a:lnTo>
                  <a:lnTo>
                    <a:pt x="445" y="478"/>
                  </a:lnTo>
                  <a:lnTo>
                    <a:pt x="443" y="478"/>
                  </a:lnTo>
                  <a:lnTo>
                    <a:pt x="442" y="480"/>
                  </a:lnTo>
                  <a:lnTo>
                    <a:pt x="438" y="482"/>
                  </a:lnTo>
                  <a:lnTo>
                    <a:pt x="436" y="478"/>
                  </a:lnTo>
                  <a:lnTo>
                    <a:pt x="434" y="478"/>
                  </a:lnTo>
                  <a:lnTo>
                    <a:pt x="432" y="478"/>
                  </a:lnTo>
                  <a:lnTo>
                    <a:pt x="430" y="476"/>
                  </a:lnTo>
                  <a:lnTo>
                    <a:pt x="430" y="475"/>
                  </a:lnTo>
                  <a:lnTo>
                    <a:pt x="432" y="473"/>
                  </a:lnTo>
                  <a:lnTo>
                    <a:pt x="434" y="471"/>
                  </a:lnTo>
                  <a:lnTo>
                    <a:pt x="436" y="469"/>
                  </a:lnTo>
                  <a:lnTo>
                    <a:pt x="434" y="469"/>
                  </a:lnTo>
                  <a:lnTo>
                    <a:pt x="434" y="467"/>
                  </a:lnTo>
                  <a:lnTo>
                    <a:pt x="432" y="465"/>
                  </a:lnTo>
                  <a:lnTo>
                    <a:pt x="430" y="467"/>
                  </a:lnTo>
                  <a:lnTo>
                    <a:pt x="430" y="471"/>
                  </a:lnTo>
                  <a:lnTo>
                    <a:pt x="428" y="473"/>
                  </a:lnTo>
                  <a:lnTo>
                    <a:pt x="428" y="475"/>
                  </a:lnTo>
                  <a:lnTo>
                    <a:pt x="428" y="476"/>
                  </a:lnTo>
                  <a:lnTo>
                    <a:pt x="430" y="478"/>
                  </a:lnTo>
                  <a:lnTo>
                    <a:pt x="434" y="482"/>
                  </a:lnTo>
                  <a:lnTo>
                    <a:pt x="432" y="482"/>
                  </a:lnTo>
                  <a:lnTo>
                    <a:pt x="436" y="484"/>
                  </a:lnTo>
                  <a:lnTo>
                    <a:pt x="436" y="486"/>
                  </a:lnTo>
                  <a:lnTo>
                    <a:pt x="434" y="486"/>
                  </a:lnTo>
                  <a:lnTo>
                    <a:pt x="432" y="482"/>
                  </a:lnTo>
                  <a:lnTo>
                    <a:pt x="430" y="480"/>
                  </a:lnTo>
                  <a:lnTo>
                    <a:pt x="428" y="480"/>
                  </a:lnTo>
                  <a:lnTo>
                    <a:pt x="424" y="476"/>
                  </a:lnTo>
                  <a:lnTo>
                    <a:pt x="420" y="475"/>
                  </a:lnTo>
                  <a:lnTo>
                    <a:pt x="418" y="475"/>
                  </a:lnTo>
                  <a:lnTo>
                    <a:pt x="415" y="473"/>
                  </a:lnTo>
                  <a:lnTo>
                    <a:pt x="413" y="473"/>
                  </a:lnTo>
                  <a:lnTo>
                    <a:pt x="411" y="471"/>
                  </a:lnTo>
                  <a:lnTo>
                    <a:pt x="409" y="471"/>
                  </a:lnTo>
                  <a:lnTo>
                    <a:pt x="407" y="471"/>
                  </a:lnTo>
                  <a:lnTo>
                    <a:pt x="403" y="467"/>
                  </a:lnTo>
                  <a:lnTo>
                    <a:pt x="397" y="467"/>
                  </a:lnTo>
                  <a:lnTo>
                    <a:pt x="395" y="465"/>
                  </a:lnTo>
                  <a:lnTo>
                    <a:pt x="392" y="465"/>
                  </a:lnTo>
                  <a:lnTo>
                    <a:pt x="392" y="463"/>
                  </a:lnTo>
                  <a:lnTo>
                    <a:pt x="390" y="463"/>
                  </a:lnTo>
                  <a:lnTo>
                    <a:pt x="388" y="463"/>
                  </a:lnTo>
                  <a:lnTo>
                    <a:pt x="386" y="463"/>
                  </a:lnTo>
                  <a:lnTo>
                    <a:pt x="386" y="461"/>
                  </a:lnTo>
                  <a:lnTo>
                    <a:pt x="382" y="461"/>
                  </a:lnTo>
                  <a:lnTo>
                    <a:pt x="380" y="459"/>
                  </a:lnTo>
                  <a:lnTo>
                    <a:pt x="378" y="459"/>
                  </a:lnTo>
                  <a:lnTo>
                    <a:pt x="376" y="457"/>
                  </a:lnTo>
                  <a:lnTo>
                    <a:pt x="372" y="457"/>
                  </a:lnTo>
                  <a:lnTo>
                    <a:pt x="370" y="457"/>
                  </a:lnTo>
                  <a:lnTo>
                    <a:pt x="367" y="455"/>
                  </a:lnTo>
                  <a:lnTo>
                    <a:pt x="363" y="455"/>
                  </a:lnTo>
                  <a:lnTo>
                    <a:pt x="363" y="453"/>
                  </a:lnTo>
                  <a:lnTo>
                    <a:pt x="361" y="453"/>
                  </a:lnTo>
                  <a:lnTo>
                    <a:pt x="357" y="453"/>
                  </a:lnTo>
                  <a:lnTo>
                    <a:pt x="355" y="453"/>
                  </a:lnTo>
                  <a:lnTo>
                    <a:pt x="355" y="452"/>
                  </a:lnTo>
                  <a:lnTo>
                    <a:pt x="353" y="452"/>
                  </a:lnTo>
                  <a:lnTo>
                    <a:pt x="349" y="452"/>
                  </a:lnTo>
                  <a:lnTo>
                    <a:pt x="347" y="452"/>
                  </a:lnTo>
                  <a:lnTo>
                    <a:pt x="347" y="450"/>
                  </a:lnTo>
                  <a:lnTo>
                    <a:pt x="346" y="450"/>
                  </a:lnTo>
                  <a:lnTo>
                    <a:pt x="344" y="450"/>
                  </a:lnTo>
                  <a:lnTo>
                    <a:pt x="342" y="450"/>
                  </a:lnTo>
                  <a:lnTo>
                    <a:pt x="340" y="450"/>
                  </a:lnTo>
                  <a:lnTo>
                    <a:pt x="340" y="448"/>
                  </a:lnTo>
                  <a:lnTo>
                    <a:pt x="338" y="448"/>
                  </a:lnTo>
                  <a:lnTo>
                    <a:pt x="336" y="448"/>
                  </a:lnTo>
                  <a:lnTo>
                    <a:pt x="334" y="448"/>
                  </a:lnTo>
                  <a:lnTo>
                    <a:pt x="332" y="448"/>
                  </a:lnTo>
                  <a:lnTo>
                    <a:pt x="330" y="446"/>
                  </a:lnTo>
                  <a:lnTo>
                    <a:pt x="328" y="446"/>
                  </a:lnTo>
                  <a:lnTo>
                    <a:pt x="326" y="446"/>
                  </a:lnTo>
                  <a:lnTo>
                    <a:pt x="326" y="444"/>
                  </a:lnTo>
                  <a:lnTo>
                    <a:pt x="324" y="444"/>
                  </a:lnTo>
                  <a:lnTo>
                    <a:pt x="322" y="444"/>
                  </a:lnTo>
                  <a:lnTo>
                    <a:pt x="319" y="442"/>
                  </a:lnTo>
                  <a:lnTo>
                    <a:pt x="317" y="442"/>
                  </a:lnTo>
                  <a:lnTo>
                    <a:pt x="315" y="442"/>
                  </a:lnTo>
                  <a:lnTo>
                    <a:pt x="311" y="440"/>
                  </a:lnTo>
                  <a:lnTo>
                    <a:pt x="309" y="440"/>
                  </a:lnTo>
                  <a:lnTo>
                    <a:pt x="305" y="440"/>
                  </a:lnTo>
                  <a:lnTo>
                    <a:pt x="305" y="438"/>
                  </a:lnTo>
                  <a:lnTo>
                    <a:pt x="303" y="438"/>
                  </a:lnTo>
                  <a:lnTo>
                    <a:pt x="301" y="438"/>
                  </a:lnTo>
                  <a:lnTo>
                    <a:pt x="299" y="436"/>
                  </a:lnTo>
                  <a:lnTo>
                    <a:pt x="298" y="436"/>
                  </a:lnTo>
                  <a:lnTo>
                    <a:pt x="296" y="436"/>
                  </a:lnTo>
                  <a:lnTo>
                    <a:pt x="294" y="436"/>
                  </a:lnTo>
                  <a:lnTo>
                    <a:pt x="294" y="434"/>
                  </a:lnTo>
                  <a:lnTo>
                    <a:pt x="290" y="434"/>
                  </a:lnTo>
                  <a:lnTo>
                    <a:pt x="288" y="434"/>
                  </a:lnTo>
                  <a:lnTo>
                    <a:pt x="286" y="432"/>
                  </a:lnTo>
                  <a:lnTo>
                    <a:pt x="284" y="432"/>
                  </a:lnTo>
                  <a:lnTo>
                    <a:pt x="282" y="432"/>
                  </a:lnTo>
                  <a:lnTo>
                    <a:pt x="278" y="430"/>
                  </a:lnTo>
                  <a:lnTo>
                    <a:pt x="276" y="430"/>
                  </a:lnTo>
                  <a:lnTo>
                    <a:pt x="273" y="430"/>
                  </a:lnTo>
                  <a:lnTo>
                    <a:pt x="271" y="430"/>
                  </a:lnTo>
                  <a:lnTo>
                    <a:pt x="276" y="417"/>
                  </a:lnTo>
                  <a:lnTo>
                    <a:pt x="276" y="415"/>
                  </a:lnTo>
                  <a:lnTo>
                    <a:pt x="274" y="415"/>
                  </a:lnTo>
                  <a:lnTo>
                    <a:pt x="271" y="415"/>
                  </a:lnTo>
                  <a:lnTo>
                    <a:pt x="271" y="417"/>
                  </a:lnTo>
                  <a:lnTo>
                    <a:pt x="271" y="415"/>
                  </a:lnTo>
                  <a:lnTo>
                    <a:pt x="269" y="415"/>
                  </a:lnTo>
                  <a:lnTo>
                    <a:pt x="267" y="411"/>
                  </a:lnTo>
                  <a:lnTo>
                    <a:pt x="265" y="409"/>
                  </a:lnTo>
                  <a:lnTo>
                    <a:pt x="265" y="407"/>
                  </a:lnTo>
                  <a:lnTo>
                    <a:pt x="263" y="407"/>
                  </a:lnTo>
                  <a:lnTo>
                    <a:pt x="263" y="405"/>
                  </a:lnTo>
                  <a:lnTo>
                    <a:pt x="263" y="407"/>
                  </a:lnTo>
                  <a:lnTo>
                    <a:pt x="259" y="409"/>
                  </a:lnTo>
                  <a:lnTo>
                    <a:pt x="257" y="407"/>
                  </a:lnTo>
                  <a:lnTo>
                    <a:pt x="255" y="405"/>
                  </a:lnTo>
                  <a:lnTo>
                    <a:pt x="253" y="404"/>
                  </a:lnTo>
                  <a:lnTo>
                    <a:pt x="253" y="402"/>
                  </a:lnTo>
                  <a:lnTo>
                    <a:pt x="255" y="402"/>
                  </a:lnTo>
                  <a:lnTo>
                    <a:pt x="255" y="400"/>
                  </a:lnTo>
                  <a:lnTo>
                    <a:pt x="255" y="398"/>
                  </a:lnTo>
                  <a:lnTo>
                    <a:pt x="255" y="396"/>
                  </a:lnTo>
                  <a:lnTo>
                    <a:pt x="255" y="394"/>
                  </a:lnTo>
                  <a:lnTo>
                    <a:pt x="255" y="392"/>
                  </a:lnTo>
                  <a:lnTo>
                    <a:pt x="259" y="386"/>
                  </a:lnTo>
                  <a:lnTo>
                    <a:pt x="259" y="384"/>
                  </a:lnTo>
                  <a:lnTo>
                    <a:pt x="261" y="382"/>
                  </a:lnTo>
                  <a:lnTo>
                    <a:pt x="261" y="380"/>
                  </a:lnTo>
                  <a:lnTo>
                    <a:pt x="261" y="377"/>
                  </a:lnTo>
                  <a:lnTo>
                    <a:pt x="261" y="375"/>
                  </a:lnTo>
                  <a:lnTo>
                    <a:pt x="261" y="373"/>
                  </a:lnTo>
                  <a:lnTo>
                    <a:pt x="261" y="371"/>
                  </a:lnTo>
                  <a:lnTo>
                    <a:pt x="261" y="369"/>
                  </a:lnTo>
                  <a:lnTo>
                    <a:pt x="259" y="367"/>
                  </a:lnTo>
                  <a:lnTo>
                    <a:pt x="261" y="367"/>
                  </a:lnTo>
                  <a:lnTo>
                    <a:pt x="261" y="363"/>
                  </a:lnTo>
                  <a:lnTo>
                    <a:pt x="261" y="357"/>
                  </a:lnTo>
                  <a:lnTo>
                    <a:pt x="261" y="356"/>
                  </a:lnTo>
                  <a:lnTo>
                    <a:pt x="259" y="352"/>
                  </a:lnTo>
                  <a:lnTo>
                    <a:pt x="259" y="350"/>
                  </a:lnTo>
                  <a:lnTo>
                    <a:pt x="257" y="352"/>
                  </a:lnTo>
                  <a:lnTo>
                    <a:pt x="255" y="352"/>
                  </a:lnTo>
                  <a:lnTo>
                    <a:pt x="253" y="352"/>
                  </a:lnTo>
                  <a:lnTo>
                    <a:pt x="251" y="352"/>
                  </a:lnTo>
                  <a:lnTo>
                    <a:pt x="244" y="354"/>
                  </a:lnTo>
                  <a:lnTo>
                    <a:pt x="242" y="354"/>
                  </a:lnTo>
                  <a:lnTo>
                    <a:pt x="238" y="356"/>
                  </a:lnTo>
                  <a:lnTo>
                    <a:pt x="238" y="357"/>
                  </a:lnTo>
                  <a:lnTo>
                    <a:pt x="236" y="357"/>
                  </a:lnTo>
                  <a:lnTo>
                    <a:pt x="234" y="356"/>
                  </a:lnTo>
                  <a:lnTo>
                    <a:pt x="232" y="356"/>
                  </a:lnTo>
                  <a:lnTo>
                    <a:pt x="226" y="356"/>
                  </a:lnTo>
                  <a:lnTo>
                    <a:pt x="221" y="356"/>
                  </a:lnTo>
                  <a:lnTo>
                    <a:pt x="221" y="357"/>
                  </a:lnTo>
                  <a:lnTo>
                    <a:pt x="219" y="357"/>
                  </a:lnTo>
                  <a:lnTo>
                    <a:pt x="219" y="356"/>
                  </a:lnTo>
                  <a:lnTo>
                    <a:pt x="219" y="354"/>
                  </a:lnTo>
                  <a:lnTo>
                    <a:pt x="221" y="354"/>
                  </a:lnTo>
                  <a:lnTo>
                    <a:pt x="221" y="352"/>
                  </a:lnTo>
                  <a:lnTo>
                    <a:pt x="219" y="352"/>
                  </a:lnTo>
                  <a:lnTo>
                    <a:pt x="219" y="350"/>
                  </a:lnTo>
                  <a:lnTo>
                    <a:pt x="217" y="350"/>
                  </a:lnTo>
                  <a:lnTo>
                    <a:pt x="215" y="350"/>
                  </a:lnTo>
                  <a:lnTo>
                    <a:pt x="215" y="348"/>
                  </a:lnTo>
                  <a:lnTo>
                    <a:pt x="213" y="348"/>
                  </a:lnTo>
                  <a:lnTo>
                    <a:pt x="213" y="346"/>
                  </a:lnTo>
                  <a:lnTo>
                    <a:pt x="211" y="346"/>
                  </a:lnTo>
                  <a:lnTo>
                    <a:pt x="211" y="344"/>
                  </a:lnTo>
                  <a:lnTo>
                    <a:pt x="211" y="342"/>
                  </a:lnTo>
                  <a:lnTo>
                    <a:pt x="211" y="340"/>
                  </a:lnTo>
                  <a:lnTo>
                    <a:pt x="213" y="340"/>
                  </a:lnTo>
                  <a:lnTo>
                    <a:pt x="213" y="338"/>
                  </a:lnTo>
                  <a:lnTo>
                    <a:pt x="213" y="340"/>
                  </a:lnTo>
                  <a:lnTo>
                    <a:pt x="215" y="340"/>
                  </a:lnTo>
                  <a:lnTo>
                    <a:pt x="217" y="340"/>
                  </a:lnTo>
                  <a:lnTo>
                    <a:pt x="219" y="340"/>
                  </a:lnTo>
                  <a:lnTo>
                    <a:pt x="221" y="338"/>
                  </a:lnTo>
                  <a:lnTo>
                    <a:pt x="223" y="338"/>
                  </a:lnTo>
                  <a:lnTo>
                    <a:pt x="223" y="336"/>
                  </a:lnTo>
                  <a:lnTo>
                    <a:pt x="226" y="338"/>
                  </a:lnTo>
                  <a:lnTo>
                    <a:pt x="228" y="338"/>
                  </a:lnTo>
                  <a:lnTo>
                    <a:pt x="232" y="336"/>
                  </a:lnTo>
                  <a:lnTo>
                    <a:pt x="232" y="332"/>
                  </a:lnTo>
                  <a:lnTo>
                    <a:pt x="232" y="331"/>
                  </a:lnTo>
                  <a:lnTo>
                    <a:pt x="230" y="321"/>
                  </a:lnTo>
                  <a:lnTo>
                    <a:pt x="228" y="317"/>
                  </a:lnTo>
                  <a:lnTo>
                    <a:pt x="226" y="315"/>
                  </a:lnTo>
                  <a:lnTo>
                    <a:pt x="225" y="315"/>
                  </a:lnTo>
                  <a:lnTo>
                    <a:pt x="221" y="311"/>
                  </a:lnTo>
                  <a:lnTo>
                    <a:pt x="219" y="311"/>
                  </a:lnTo>
                  <a:lnTo>
                    <a:pt x="215" y="309"/>
                  </a:lnTo>
                  <a:lnTo>
                    <a:pt x="213" y="308"/>
                  </a:lnTo>
                  <a:lnTo>
                    <a:pt x="213" y="306"/>
                  </a:lnTo>
                  <a:lnTo>
                    <a:pt x="213" y="304"/>
                  </a:lnTo>
                  <a:lnTo>
                    <a:pt x="209" y="302"/>
                  </a:lnTo>
                  <a:lnTo>
                    <a:pt x="207" y="302"/>
                  </a:lnTo>
                  <a:lnTo>
                    <a:pt x="205" y="302"/>
                  </a:lnTo>
                  <a:lnTo>
                    <a:pt x="203" y="304"/>
                  </a:lnTo>
                  <a:lnTo>
                    <a:pt x="203" y="306"/>
                  </a:lnTo>
                  <a:lnTo>
                    <a:pt x="202" y="308"/>
                  </a:lnTo>
                  <a:lnTo>
                    <a:pt x="200" y="313"/>
                  </a:lnTo>
                  <a:lnTo>
                    <a:pt x="198" y="313"/>
                  </a:lnTo>
                  <a:lnTo>
                    <a:pt x="196" y="313"/>
                  </a:lnTo>
                  <a:lnTo>
                    <a:pt x="196" y="315"/>
                  </a:lnTo>
                  <a:lnTo>
                    <a:pt x="194" y="315"/>
                  </a:lnTo>
                  <a:lnTo>
                    <a:pt x="192" y="315"/>
                  </a:lnTo>
                  <a:lnTo>
                    <a:pt x="190" y="315"/>
                  </a:lnTo>
                  <a:lnTo>
                    <a:pt x="188" y="315"/>
                  </a:lnTo>
                  <a:lnTo>
                    <a:pt x="186" y="317"/>
                  </a:lnTo>
                  <a:lnTo>
                    <a:pt x="184" y="317"/>
                  </a:lnTo>
                  <a:lnTo>
                    <a:pt x="182" y="317"/>
                  </a:lnTo>
                  <a:lnTo>
                    <a:pt x="177" y="317"/>
                  </a:lnTo>
                  <a:lnTo>
                    <a:pt x="175" y="317"/>
                  </a:lnTo>
                  <a:lnTo>
                    <a:pt x="171" y="321"/>
                  </a:lnTo>
                  <a:lnTo>
                    <a:pt x="171" y="323"/>
                  </a:lnTo>
                  <a:lnTo>
                    <a:pt x="169" y="323"/>
                  </a:lnTo>
                  <a:lnTo>
                    <a:pt x="167" y="323"/>
                  </a:lnTo>
                  <a:lnTo>
                    <a:pt x="165" y="319"/>
                  </a:lnTo>
                  <a:lnTo>
                    <a:pt x="165" y="321"/>
                  </a:lnTo>
                  <a:lnTo>
                    <a:pt x="165" y="323"/>
                  </a:lnTo>
                  <a:lnTo>
                    <a:pt x="167" y="325"/>
                  </a:lnTo>
                  <a:lnTo>
                    <a:pt x="165" y="325"/>
                  </a:lnTo>
                  <a:lnTo>
                    <a:pt x="165" y="327"/>
                  </a:lnTo>
                  <a:lnTo>
                    <a:pt x="163" y="327"/>
                  </a:lnTo>
                  <a:lnTo>
                    <a:pt x="161" y="325"/>
                  </a:lnTo>
                  <a:lnTo>
                    <a:pt x="161" y="321"/>
                  </a:lnTo>
                  <a:lnTo>
                    <a:pt x="159" y="321"/>
                  </a:lnTo>
                  <a:lnTo>
                    <a:pt x="159" y="319"/>
                  </a:lnTo>
                  <a:lnTo>
                    <a:pt x="157" y="317"/>
                  </a:lnTo>
                  <a:lnTo>
                    <a:pt x="155" y="315"/>
                  </a:lnTo>
                  <a:lnTo>
                    <a:pt x="155" y="311"/>
                  </a:lnTo>
                  <a:lnTo>
                    <a:pt x="155" y="309"/>
                  </a:lnTo>
                  <a:lnTo>
                    <a:pt x="150" y="304"/>
                  </a:lnTo>
                  <a:lnTo>
                    <a:pt x="148" y="304"/>
                  </a:lnTo>
                  <a:lnTo>
                    <a:pt x="146" y="302"/>
                  </a:lnTo>
                  <a:lnTo>
                    <a:pt x="144" y="300"/>
                  </a:lnTo>
                  <a:lnTo>
                    <a:pt x="142" y="298"/>
                  </a:lnTo>
                  <a:lnTo>
                    <a:pt x="140" y="296"/>
                  </a:lnTo>
                  <a:lnTo>
                    <a:pt x="140" y="294"/>
                  </a:lnTo>
                  <a:lnTo>
                    <a:pt x="140" y="292"/>
                  </a:lnTo>
                  <a:lnTo>
                    <a:pt x="138" y="288"/>
                  </a:lnTo>
                  <a:lnTo>
                    <a:pt x="134" y="286"/>
                  </a:lnTo>
                  <a:lnTo>
                    <a:pt x="134" y="284"/>
                  </a:lnTo>
                  <a:lnTo>
                    <a:pt x="130" y="281"/>
                  </a:lnTo>
                  <a:lnTo>
                    <a:pt x="129" y="279"/>
                  </a:lnTo>
                  <a:lnTo>
                    <a:pt x="127" y="279"/>
                  </a:lnTo>
                  <a:lnTo>
                    <a:pt x="125" y="277"/>
                  </a:lnTo>
                  <a:lnTo>
                    <a:pt x="123" y="275"/>
                  </a:lnTo>
                  <a:lnTo>
                    <a:pt x="115" y="269"/>
                  </a:lnTo>
                  <a:lnTo>
                    <a:pt x="109" y="265"/>
                  </a:lnTo>
                  <a:lnTo>
                    <a:pt x="107" y="263"/>
                  </a:lnTo>
                  <a:lnTo>
                    <a:pt x="105" y="263"/>
                  </a:lnTo>
                  <a:lnTo>
                    <a:pt x="104" y="261"/>
                  </a:lnTo>
                  <a:lnTo>
                    <a:pt x="98" y="258"/>
                  </a:lnTo>
                  <a:lnTo>
                    <a:pt x="96" y="256"/>
                  </a:lnTo>
                  <a:lnTo>
                    <a:pt x="94" y="256"/>
                  </a:lnTo>
                  <a:lnTo>
                    <a:pt x="92" y="254"/>
                  </a:lnTo>
                  <a:lnTo>
                    <a:pt x="90" y="254"/>
                  </a:lnTo>
                  <a:lnTo>
                    <a:pt x="88" y="252"/>
                  </a:lnTo>
                  <a:lnTo>
                    <a:pt x="86" y="250"/>
                  </a:lnTo>
                  <a:lnTo>
                    <a:pt x="82" y="246"/>
                  </a:lnTo>
                  <a:lnTo>
                    <a:pt x="81" y="246"/>
                  </a:lnTo>
                  <a:lnTo>
                    <a:pt x="75" y="242"/>
                  </a:lnTo>
                  <a:lnTo>
                    <a:pt x="73" y="242"/>
                  </a:lnTo>
                  <a:lnTo>
                    <a:pt x="67" y="240"/>
                  </a:lnTo>
                  <a:lnTo>
                    <a:pt x="65" y="236"/>
                  </a:lnTo>
                  <a:lnTo>
                    <a:pt x="57" y="233"/>
                  </a:lnTo>
                  <a:lnTo>
                    <a:pt x="56" y="231"/>
                  </a:lnTo>
                  <a:lnTo>
                    <a:pt x="54" y="231"/>
                  </a:lnTo>
                  <a:lnTo>
                    <a:pt x="48" y="227"/>
                  </a:lnTo>
                  <a:lnTo>
                    <a:pt x="46" y="225"/>
                  </a:lnTo>
                  <a:lnTo>
                    <a:pt x="44" y="225"/>
                  </a:lnTo>
                  <a:lnTo>
                    <a:pt x="42" y="225"/>
                  </a:lnTo>
                  <a:lnTo>
                    <a:pt x="40" y="223"/>
                  </a:lnTo>
                  <a:lnTo>
                    <a:pt x="38" y="223"/>
                  </a:lnTo>
                  <a:lnTo>
                    <a:pt x="36" y="221"/>
                  </a:lnTo>
                  <a:lnTo>
                    <a:pt x="33" y="219"/>
                  </a:lnTo>
                  <a:lnTo>
                    <a:pt x="31" y="217"/>
                  </a:lnTo>
                  <a:lnTo>
                    <a:pt x="27" y="215"/>
                  </a:lnTo>
                  <a:lnTo>
                    <a:pt x="25" y="215"/>
                  </a:lnTo>
                  <a:lnTo>
                    <a:pt x="23" y="215"/>
                  </a:lnTo>
                  <a:lnTo>
                    <a:pt x="13" y="210"/>
                  </a:lnTo>
                  <a:lnTo>
                    <a:pt x="11" y="210"/>
                  </a:lnTo>
                  <a:lnTo>
                    <a:pt x="9" y="208"/>
                  </a:lnTo>
                  <a:lnTo>
                    <a:pt x="8" y="208"/>
                  </a:lnTo>
                  <a:lnTo>
                    <a:pt x="4" y="208"/>
                  </a:lnTo>
                  <a:lnTo>
                    <a:pt x="2" y="206"/>
                  </a:lnTo>
                  <a:lnTo>
                    <a:pt x="0" y="206"/>
                  </a:lnTo>
                  <a:lnTo>
                    <a:pt x="0" y="204"/>
                  </a:lnTo>
                  <a:lnTo>
                    <a:pt x="0" y="202"/>
                  </a:lnTo>
                  <a:lnTo>
                    <a:pt x="2" y="202"/>
                  </a:lnTo>
                  <a:lnTo>
                    <a:pt x="4" y="202"/>
                  </a:lnTo>
                  <a:lnTo>
                    <a:pt x="6" y="204"/>
                  </a:lnTo>
                  <a:lnTo>
                    <a:pt x="4" y="204"/>
                  </a:lnTo>
                  <a:lnTo>
                    <a:pt x="4" y="206"/>
                  </a:lnTo>
                  <a:lnTo>
                    <a:pt x="6" y="204"/>
                  </a:lnTo>
                  <a:lnTo>
                    <a:pt x="8" y="206"/>
                  </a:lnTo>
                  <a:lnTo>
                    <a:pt x="8" y="204"/>
                  </a:lnTo>
                  <a:lnTo>
                    <a:pt x="8" y="198"/>
                  </a:lnTo>
                  <a:lnTo>
                    <a:pt x="9" y="198"/>
                  </a:lnTo>
                  <a:lnTo>
                    <a:pt x="11" y="198"/>
                  </a:lnTo>
                  <a:lnTo>
                    <a:pt x="13" y="198"/>
                  </a:lnTo>
                  <a:lnTo>
                    <a:pt x="15" y="198"/>
                  </a:lnTo>
                  <a:lnTo>
                    <a:pt x="15" y="200"/>
                  </a:lnTo>
                  <a:lnTo>
                    <a:pt x="13" y="202"/>
                  </a:lnTo>
                  <a:lnTo>
                    <a:pt x="15" y="204"/>
                  </a:lnTo>
                  <a:lnTo>
                    <a:pt x="17" y="204"/>
                  </a:lnTo>
                  <a:lnTo>
                    <a:pt x="17" y="202"/>
                  </a:lnTo>
                  <a:lnTo>
                    <a:pt x="19" y="202"/>
                  </a:lnTo>
                  <a:lnTo>
                    <a:pt x="23" y="204"/>
                  </a:lnTo>
                  <a:lnTo>
                    <a:pt x="25" y="204"/>
                  </a:lnTo>
                  <a:lnTo>
                    <a:pt x="27" y="208"/>
                  </a:lnTo>
                  <a:lnTo>
                    <a:pt x="29" y="208"/>
                  </a:lnTo>
                  <a:lnTo>
                    <a:pt x="31" y="210"/>
                  </a:lnTo>
                  <a:lnTo>
                    <a:pt x="34" y="210"/>
                  </a:lnTo>
                  <a:lnTo>
                    <a:pt x="38" y="215"/>
                  </a:lnTo>
                  <a:lnTo>
                    <a:pt x="38" y="217"/>
                  </a:lnTo>
                  <a:lnTo>
                    <a:pt x="40" y="217"/>
                  </a:lnTo>
                  <a:lnTo>
                    <a:pt x="42" y="217"/>
                  </a:lnTo>
                  <a:lnTo>
                    <a:pt x="44" y="217"/>
                  </a:lnTo>
                  <a:lnTo>
                    <a:pt x="44" y="219"/>
                  </a:lnTo>
                  <a:lnTo>
                    <a:pt x="48" y="221"/>
                  </a:lnTo>
                  <a:lnTo>
                    <a:pt x="50" y="223"/>
                  </a:lnTo>
                  <a:lnTo>
                    <a:pt x="52" y="223"/>
                  </a:lnTo>
                  <a:lnTo>
                    <a:pt x="52" y="225"/>
                  </a:lnTo>
                  <a:lnTo>
                    <a:pt x="59" y="227"/>
                  </a:lnTo>
                  <a:lnTo>
                    <a:pt x="61" y="229"/>
                  </a:lnTo>
                  <a:lnTo>
                    <a:pt x="63" y="229"/>
                  </a:lnTo>
                  <a:lnTo>
                    <a:pt x="65" y="227"/>
                  </a:lnTo>
                  <a:lnTo>
                    <a:pt x="65" y="225"/>
                  </a:lnTo>
                  <a:lnTo>
                    <a:pt x="65" y="221"/>
                  </a:lnTo>
                  <a:lnTo>
                    <a:pt x="69" y="219"/>
                  </a:lnTo>
                  <a:lnTo>
                    <a:pt x="69" y="217"/>
                  </a:lnTo>
                  <a:lnTo>
                    <a:pt x="71" y="217"/>
                  </a:lnTo>
                  <a:lnTo>
                    <a:pt x="73" y="213"/>
                  </a:lnTo>
                  <a:lnTo>
                    <a:pt x="75" y="213"/>
                  </a:lnTo>
                  <a:lnTo>
                    <a:pt x="75" y="212"/>
                  </a:lnTo>
                  <a:lnTo>
                    <a:pt x="77" y="212"/>
                  </a:lnTo>
                  <a:lnTo>
                    <a:pt x="79" y="212"/>
                  </a:lnTo>
                  <a:lnTo>
                    <a:pt x="81" y="212"/>
                  </a:lnTo>
                  <a:lnTo>
                    <a:pt x="82" y="213"/>
                  </a:lnTo>
                  <a:lnTo>
                    <a:pt x="84" y="212"/>
                  </a:lnTo>
                  <a:lnTo>
                    <a:pt x="86" y="213"/>
                  </a:lnTo>
                  <a:lnTo>
                    <a:pt x="92" y="213"/>
                  </a:lnTo>
                  <a:lnTo>
                    <a:pt x="94" y="213"/>
                  </a:lnTo>
                  <a:lnTo>
                    <a:pt x="94" y="215"/>
                  </a:lnTo>
                  <a:lnTo>
                    <a:pt x="96" y="217"/>
                  </a:lnTo>
                  <a:lnTo>
                    <a:pt x="96" y="219"/>
                  </a:lnTo>
                  <a:lnTo>
                    <a:pt x="96" y="221"/>
                  </a:lnTo>
                  <a:lnTo>
                    <a:pt x="98" y="223"/>
                  </a:lnTo>
                  <a:lnTo>
                    <a:pt x="98" y="225"/>
                  </a:lnTo>
                  <a:lnTo>
                    <a:pt x="100" y="225"/>
                  </a:lnTo>
                  <a:lnTo>
                    <a:pt x="100" y="227"/>
                  </a:lnTo>
                  <a:lnTo>
                    <a:pt x="100" y="229"/>
                  </a:lnTo>
                  <a:lnTo>
                    <a:pt x="102" y="229"/>
                  </a:lnTo>
                  <a:lnTo>
                    <a:pt x="102" y="231"/>
                  </a:lnTo>
                  <a:lnTo>
                    <a:pt x="102" y="233"/>
                  </a:lnTo>
                  <a:lnTo>
                    <a:pt x="104" y="233"/>
                  </a:lnTo>
                  <a:lnTo>
                    <a:pt x="105" y="236"/>
                  </a:lnTo>
                  <a:lnTo>
                    <a:pt x="107" y="238"/>
                  </a:lnTo>
                  <a:lnTo>
                    <a:pt x="111" y="240"/>
                  </a:lnTo>
                  <a:lnTo>
                    <a:pt x="115" y="240"/>
                  </a:lnTo>
                  <a:lnTo>
                    <a:pt x="117" y="240"/>
                  </a:lnTo>
                  <a:lnTo>
                    <a:pt x="119" y="240"/>
                  </a:lnTo>
                  <a:lnTo>
                    <a:pt x="119" y="242"/>
                  </a:lnTo>
                  <a:lnTo>
                    <a:pt x="117" y="244"/>
                  </a:lnTo>
                  <a:lnTo>
                    <a:pt x="115" y="250"/>
                  </a:lnTo>
                  <a:lnTo>
                    <a:pt x="115" y="252"/>
                  </a:lnTo>
                  <a:lnTo>
                    <a:pt x="113" y="254"/>
                  </a:lnTo>
                  <a:lnTo>
                    <a:pt x="113" y="256"/>
                  </a:lnTo>
                  <a:lnTo>
                    <a:pt x="115" y="258"/>
                  </a:lnTo>
                  <a:lnTo>
                    <a:pt x="115" y="260"/>
                  </a:lnTo>
                  <a:lnTo>
                    <a:pt x="115" y="261"/>
                  </a:lnTo>
                  <a:lnTo>
                    <a:pt x="115" y="263"/>
                  </a:lnTo>
                  <a:lnTo>
                    <a:pt x="117" y="263"/>
                  </a:lnTo>
                  <a:lnTo>
                    <a:pt x="117" y="261"/>
                  </a:lnTo>
                  <a:lnTo>
                    <a:pt x="117" y="263"/>
                  </a:lnTo>
                  <a:lnTo>
                    <a:pt x="119" y="261"/>
                  </a:lnTo>
                  <a:lnTo>
                    <a:pt x="121" y="261"/>
                  </a:lnTo>
                  <a:lnTo>
                    <a:pt x="121" y="263"/>
                  </a:lnTo>
                  <a:lnTo>
                    <a:pt x="119" y="263"/>
                  </a:lnTo>
                  <a:lnTo>
                    <a:pt x="121" y="265"/>
                  </a:lnTo>
                  <a:lnTo>
                    <a:pt x="121" y="263"/>
                  </a:lnTo>
                  <a:lnTo>
                    <a:pt x="123" y="263"/>
                  </a:lnTo>
                  <a:lnTo>
                    <a:pt x="123" y="261"/>
                  </a:lnTo>
                  <a:lnTo>
                    <a:pt x="125" y="261"/>
                  </a:lnTo>
                  <a:lnTo>
                    <a:pt x="127" y="261"/>
                  </a:lnTo>
                  <a:lnTo>
                    <a:pt x="127" y="263"/>
                  </a:lnTo>
                  <a:lnTo>
                    <a:pt x="129" y="263"/>
                  </a:lnTo>
                  <a:lnTo>
                    <a:pt x="127" y="265"/>
                  </a:lnTo>
                  <a:lnTo>
                    <a:pt x="129" y="265"/>
                  </a:lnTo>
                  <a:lnTo>
                    <a:pt x="130" y="265"/>
                  </a:lnTo>
                  <a:lnTo>
                    <a:pt x="130" y="263"/>
                  </a:lnTo>
                  <a:lnTo>
                    <a:pt x="130" y="261"/>
                  </a:lnTo>
                  <a:lnTo>
                    <a:pt x="132" y="261"/>
                  </a:lnTo>
                  <a:lnTo>
                    <a:pt x="132" y="263"/>
                  </a:lnTo>
                  <a:lnTo>
                    <a:pt x="134" y="261"/>
                  </a:lnTo>
                  <a:lnTo>
                    <a:pt x="136" y="261"/>
                  </a:lnTo>
                  <a:lnTo>
                    <a:pt x="136" y="263"/>
                  </a:lnTo>
                  <a:lnTo>
                    <a:pt x="138" y="263"/>
                  </a:lnTo>
                  <a:lnTo>
                    <a:pt x="138" y="265"/>
                  </a:lnTo>
                  <a:lnTo>
                    <a:pt x="140" y="265"/>
                  </a:lnTo>
                  <a:lnTo>
                    <a:pt x="140" y="267"/>
                  </a:lnTo>
                  <a:lnTo>
                    <a:pt x="142" y="265"/>
                  </a:lnTo>
                  <a:lnTo>
                    <a:pt x="144" y="263"/>
                  </a:lnTo>
                  <a:lnTo>
                    <a:pt x="144" y="261"/>
                  </a:lnTo>
                  <a:lnTo>
                    <a:pt x="144" y="260"/>
                  </a:lnTo>
                  <a:lnTo>
                    <a:pt x="146" y="260"/>
                  </a:lnTo>
                  <a:lnTo>
                    <a:pt x="148" y="258"/>
                  </a:lnTo>
                  <a:lnTo>
                    <a:pt x="150" y="256"/>
                  </a:lnTo>
                  <a:lnTo>
                    <a:pt x="152" y="256"/>
                  </a:lnTo>
                  <a:lnTo>
                    <a:pt x="154" y="256"/>
                  </a:lnTo>
                  <a:lnTo>
                    <a:pt x="155" y="258"/>
                  </a:lnTo>
                  <a:lnTo>
                    <a:pt x="157" y="256"/>
                  </a:lnTo>
                  <a:lnTo>
                    <a:pt x="159" y="256"/>
                  </a:lnTo>
                  <a:lnTo>
                    <a:pt x="159" y="254"/>
                  </a:lnTo>
                  <a:lnTo>
                    <a:pt x="159" y="252"/>
                  </a:lnTo>
                  <a:lnTo>
                    <a:pt x="159" y="250"/>
                  </a:lnTo>
                  <a:lnTo>
                    <a:pt x="159" y="248"/>
                  </a:lnTo>
                  <a:lnTo>
                    <a:pt x="161" y="246"/>
                  </a:lnTo>
                  <a:lnTo>
                    <a:pt x="161" y="244"/>
                  </a:lnTo>
                  <a:lnTo>
                    <a:pt x="161" y="242"/>
                  </a:lnTo>
                  <a:lnTo>
                    <a:pt x="159" y="240"/>
                  </a:lnTo>
                  <a:lnTo>
                    <a:pt x="159" y="238"/>
                  </a:lnTo>
                  <a:lnTo>
                    <a:pt x="157" y="236"/>
                  </a:lnTo>
                  <a:lnTo>
                    <a:pt x="155" y="236"/>
                  </a:lnTo>
                  <a:lnTo>
                    <a:pt x="154" y="236"/>
                  </a:lnTo>
                  <a:lnTo>
                    <a:pt x="152" y="236"/>
                  </a:lnTo>
                  <a:lnTo>
                    <a:pt x="150" y="235"/>
                  </a:lnTo>
                  <a:lnTo>
                    <a:pt x="148" y="235"/>
                  </a:lnTo>
                  <a:lnTo>
                    <a:pt x="144" y="235"/>
                  </a:lnTo>
                  <a:lnTo>
                    <a:pt x="142" y="235"/>
                  </a:lnTo>
                  <a:lnTo>
                    <a:pt x="142" y="233"/>
                  </a:lnTo>
                  <a:lnTo>
                    <a:pt x="142" y="229"/>
                  </a:lnTo>
                  <a:lnTo>
                    <a:pt x="142" y="227"/>
                  </a:lnTo>
                  <a:lnTo>
                    <a:pt x="142" y="223"/>
                  </a:lnTo>
                  <a:lnTo>
                    <a:pt x="142" y="219"/>
                  </a:lnTo>
                  <a:lnTo>
                    <a:pt x="142" y="217"/>
                  </a:lnTo>
                  <a:lnTo>
                    <a:pt x="140" y="215"/>
                  </a:lnTo>
                  <a:lnTo>
                    <a:pt x="140" y="213"/>
                  </a:lnTo>
                  <a:lnTo>
                    <a:pt x="140" y="210"/>
                  </a:lnTo>
                  <a:lnTo>
                    <a:pt x="138" y="208"/>
                  </a:lnTo>
                  <a:lnTo>
                    <a:pt x="138" y="206"/>
                  </a:lnTo>
                  <a:lnTo>
                    <a:pt x="140" y="206"/>
                  </a:lnTo>
                  <a:lnTo>
                    <a:pt x="142" y="206"/>
                  </a:lnTo>
                  <a:lnTo>
                    <a:pt x="144" y="206"/>
                  </a:lnTo>
                  <a:lnTo>
                    <a:pt x="144" y="204"/>
                  </a:lnTo>
                  <a:lnTo>
                    <a:pt x="146" y="204"/>
                  </a:lnTo>
                  <a:lnTo>
                    <a:pt x="148" y="204"/>
                  </a:lnTo>
                  <a:lnTo>
                    <a:pt x="148" y="202"/>
                  </a:lnTo>
                  <a:lnTo>
                    <a:pt x="146" y="198"/>
                  </a:lnTo>
                  <a:lnTo>
                    <a:pt x="148" y="196"/>
                  </a:lnTo>
                  <a:lnTo>
                    <a:pt x="148" y="194"/>
                  </a:lnTo>
                  <a:lnTo>
                    <a:pt x="152" y="194"/>
                  </a:lnTo>
                  <a:lnTo>
                    <a:pt x="155" y="192"/>
                  </a:lnTo>
                  <a:lnTo>
                    <a:pt x="157" y="192"/>
                  </a:lnTo>
                  <a:lnTo>
                    <a:pt x="159" y="194"/>
                  </a:lnTo>
                  <a:lnTo>
                    <a:pt x="161" y="194"/>
                  </a:lnTo>
                  <a:lnTo>
                    <a:pt x="163" y="196"/>
                  </a:lnTo>
                  <a:lnTo>
                    <a:pt x="165" y="196"/>
                  </a:lnTo>
                  <a:lnTo>
                    <a:pt x="169" y="196"/>
                  </a:lnTo>
                  <a:lnTo>
                    <a:pt x="171" y="198"/>
                  </a:lnTo>
                  <a:lnTo>
                    <a:pt x="173" y="198"/>
                  </a:lnTo>
                  <a:lnTo>
                    <a:pt x="175" y="198"/>
                  </a:lnTo>
                  <a:lnTo>
                    <a:pt x="177" y="198"/>
                  </a:lnTo>
                  <a:lnTo>
                    <a:pt x="177" y="200"/>
                  </a:lnTo>
                  <a:lnTo>
                    <a:pt x="177" y="202"/>
                  </a:lnTo>
                  <a:lnTo>
                    <a:pt x="177" y="204"/>
                  </a:lnTo>
                  <a:lnTo>
                    <a:pt x="177" y="206"/>
                  </a:lnTo>
                  <a:lnTo>
                    <a:pt x="177" y="208"/>
                  </a:lnTo>
                  <a:lnTo>
                    <a:pt x="177" y="212"/>
                  </a:lnTo>
                  <a:lnTo>
                    <a:pt x="178" y="213"/>
                  </a:lnTo>
                  <a:lnTo>
                    <a:pt x="178" y="215"/>
                  </a:lnTo>
                  <a:lnTo>
                    <a:pt x="180" y="217"/>
                  </a:lnTo>
                  <a:lnTo>
                    <a:pt x="180" y="219"/>
                  </a:lnTo>
                  <a:lnTo>
                    <a:pt x="178" y="221"/>
                  </a:lnTo>
                  <a:lnTo>
                    <a:pt x="177" y="221"/>
                  </a:lnTo>
                  <a:lnTo>
                    <a:pt x="175" y="221"/>
                  </a:lnTo>
                  <a:lnTo>
                    <a:pt x="173" y="221"/>
                  </a:lnTo>
                  <a:lnTo>
                    <a:pt x="169" y="225"/>
                  </a:lnTo>
                  <a:lnTo>
                    <a:pt x="173" y="233"/>
                  </a:lnTo>
                  <a:lnTo>
                    <a:pt x="175" y="233"/>
                  </a:lnTo>
                  <a:lnTo>
                    <a:pt x="177" y="235"/>
                  </a:lnTo>
                  <a:lnTo>
                    <a:pt x="178" y="235"/>
                  </a:lnTo>
                  <a:lnTo>
                    <a:pt x="182" y="236"/>
                  </a:lnTo>
                  <a:lnTo>
                    <a:pt x="192" y="235"/>
                  </a:lnTo>
                  <a:lnTo>
                    <a:pt x="194" y="235"/>
                  </a:lnTo>
                  <a:lnTo>
                    <a:pt x="196" y="233"/>
                  </a:lnTo>
                  <a:lnTo>
                    <a:pt x="203" y="227"/>
                  </a:lnTo>
                  <a:lnTo>
                    <a:pt x="203" y="225"/>
                  </a:lnTo>
                  <a:lnTo>
                    <a:pt x="209" y="219"/>
                  </a:lnTo>
                  <a:lnTo>
                    <a:pt x="211" y="217"/>
                  </a:lnTo>
                  <a:lnTo>
                    <a:pt x="213" y="215"/>
                  </a:lnTo>
                  <a:lnTo>
                    <a:pt x="219" y="212"/>
                  </a:lnTo>
                  <a:lnTo>
                    <a:pt x="219" y="210"/>
                  </a:lnTo>
                  <a:lnTo>
                    <a:pt x="217" y="210"/>
                  </a:lnTo>
                  <a:lnTo>
                    <a:pt x="217" y="208"/>
                  </a:lnTo>
                  <a:lnTo>
                    <a:pt x="219" y="206"/>
                  </a:lnTo>
                  <a:lnTo>
                    <a:pt x="219" y="204"/>
                  </a:lnTo>
                  <a:lnTo>
                    <a:pt x="219" y="202"/>
                  </a:lnTo>
                  <a:lnTo>
                    <a:pt x="221" y="200"/>
                  </a:lnTo>
                  <a:lnTo>
                    <a:pt x="223" y="196"/>
                  </a:lnTo>
                  <a:lnTo>
                    <a:pt x="228" y="194"/>
                  </a:lnTo>
                  <a:lnTo>
                    <a:pt x="230" y="192"/>
                  </a:lnTo>
                  <a:lnTo>
                    <a:pt x="232" y="192"/>
                  </a:lnTo>
                  <a:lnTo>
                    <a:pt x="236" y="192"/>
                  </a:lnTo>
                  <a:lnTo>
                    <a:pt x="242" y="192"/>
                  </a:lnTo>
                  <a:lnTo>
                    <a:pt x="246" y="192"/>
                  </a:lnTo>
                  <a:lnTo>
                    <a:pt x="248" y="192"/>
                  </a:lnTo>
                  <a:lnTo>
                    <a:pt x="250" y="192"/>
                  </a:lnTo>
                  <a:lnTo>
                    <a:pt x="253" y="194"/>
                  </a:lnTo>
                  <a:lnTo>
                    <a:pt x="255" y="194"/>
                  </a:lnTo>
                  <a:lnTo>
                    <a:pt x="259" y="194"/>
                  </a:lnTo>
                  <a:lnTo>
                    <a:pt x="261" y="192"/>
                  </a:lnTo>
                  <a:lnTo>
                    <a:pt x="263" y="192"/>
                  </a:lnTo>
                  <a:lnTo>
                    <a:pt x="265" y="192"/>
                  </a:lnTo>
                  <a:lnTo>
                    <a:pt x="271" y="190"/>
                  </a:lnTo>
                  <a:lnTo>
                    <a:pt x="273" y="190"/>
                  </a:lnTo>
                  <a:lnTo>
                    <a:pt x="276" y="188"/>
                  </a:lnTo>
                  <a:lnTo>
                    <a:pt x="280" y="187"/>
                  </a:lnTo>
                  <a:lnTo>
                    <a:pt x="284" y="187"/>
                  </a:lnTo>
                  <a:lnTo>
                    <a:pt x="290" y="185"/>
                  </a:lnTo>
                  <a:lnTo>
                    <a:pt x="294" y="183"/>
                  </a:lnTo>
                  <a:lnTo>
                    <a:pt x="294" y="181"/>
                  </a:lnTo>
                  <a:lnTo>
                    <a:pt x="296" y="177"/>
                  </a:lnTo>
                  <a:lnTo>
                    <a:pt x="298" y="177"/>
                  </a:lnTo>
                  <a:lnTo>
                    <a:pt x="298" y="175"/>
                  </a:lnTo>
                  <a:lnTo>
                    <a:pt x="296" y="175"/>
                  </a:lnTo>
                  <a:lnTo>
                    <a:pt x="292" y="173"/>
                  </a:lnTo>
                  <a:lnTo>
                    <a:pt x="290" y="171"/>
                  </a:lnTo>
                  <a:lnTo>
                    <a:pt x="288" y="169"/>
                  </a:lnTo>
                  <a:lnTo>
                    <a:pt x="286" y="167"/>
                  </a:lnTo>
                  <a:lnTo>
                    <a:pt x="286" y="162"/>
                  </a:lnTo>
                  <a:lnTo>
                    <a:pt x="286" y="160"/>
                  </a:lnTo>
                  <a:lnTo>
                    <a:pt x="284" y="158"/>
                  </a:lnTo>
                  <a:lnTo>
                    <a:pt x="284" y="156"/>
                  </a:lnTo>
                  <a:lnTo>
                    <a:pt x="286" y="152"/>
                  </a:lnTo>
                  <a:lnTo>
                    <a:pt x="286" y="148"/>
                  </a:lnTo>
                  <a:lnTo>
                    <a:pt x="288" y="144"/>
                  </a:lnTo>
                  <a:lnTo>
                    <a:pt x="290" y="141"/>
                  </a:lnTo>
                  <a:lnTo>
                    <a:pt x="290" y="139"/>
                  </a:lnTo>
                  <a:lnTo>
                    <a:pt x="290" y="137"/>
                  </a:lnTo>
                  <a:lnTo>
                    <a:pt x="292" y="137"/>
                  </a:lnTo>
                  <a:lnTo>
                    <a:pt x="294" y="135"/>
                  </a:lnTo>
                  <a:lnTo>
                    <a:pt x="294" y="133"/>
                  </a:lnTo>
                  <a:lnTo>
                    <a:pt x="298" y="133"/>
                  </a:lnTo>
                  <a:lnTo>
                    <a:pt x="299" y="131"/>
                  </a:lnTo>
                  <a:lnTo>
                    <a:pt x="299" y="129"/>
                  </a:lnTo>
                  <a:lnTo>
                    <a:pt x="298" y="127"/>
                  </a:lnTo>
                  <a:lnTo>
                    <a:pt x="296" y="125"/>
                  </a:lnTo>
                  <a:lnTo>
                    <a:pt x="296" y="123"/>
                  </a:lnTo>
                  <a:lnTo>
                    <a:pt x="294" y="121"/>
                  </a:lnTo>
                  <a:lnTo>
                    <a:pt x="294" y="119"/>
                  </a:lnTo>
                  <a:lnTo>
                    <a:pt x="294" y="117"/>
                  </a:lnTo>
                  <a:lnTo>
                    <a:pt x="294" y="116"/>
                  </a:lnTo>
                  <a:lnTo>
                    <a:pt x="296" y="116"/>
                  </a:lnTo>
                  <a:lnTo>
                    <a:pt x="296" y="114"/>
                  </a:lnTo>
                  <a:lnTo>
                    <a:pt x="299" y="112"/>
                  </a:lnTo>
                  <a:lnTo>
                    <a:pt x="305" y="112"/>
                  </a:lnTo>
                  <a:lnTo>
                    <a:pt x="305" y="110"/>
                  </a:lnTo>
                  <a:lnTo>
                    <a:pt x="307" y="110"/>
                  </a:lnTo>
                  <a:lnTo>
                    <a:pt x="307" y="108"/>
                  </a:lnTo>
                  <a:lnTo>
                    <a:pt x="307" y="106"/>
                  </a:lnTo>
                  <a:lnTo>
                    <a:pt x="307" y="102"/>
                  </a:lnTo>
                  <a:lnTo>
                    <a:pt x="309" y="100"/>
                  </a:lnTo>
                  <a:lnTo>
                    <a:pt x="307" y="98"/>
                  </a:lnTo>
                  <a:lnTo>
                    <a:pt x="307" y="96"/>
                  </a:lnTo>
                  <a:lnTo>
                    <a:pt x="307" y="94"/>
                  </a:lnTo>
                  <a:lnTo>
                    <a:pt x="309" y="87"/>
                  </a:lnTo>
                  <a:lnTo>
                    <a:pt x="307" y="87"/>
                  </a:lnTo>
                  <a:lnTo>
                    <a:pt x="307" y="85"/>
                  </a:lnTo>
                  <a:lnTo>
                    <a:pt x="307" y="83"/>
                  </a:lnTo>
                  <a:lnTo>
                    <a:pt x="309" y="79"/>
                  </a:lnTo>
                  <a:lnTo>
                    <a:pt x="313" y="77"/>
                  </a:lnTo>
                  <a:lnTo>
                    <a:pt x="313" y="75"/>
                  </a:lnTo>
                  <a:lnTo>
                    <a:pt x="313" y="73"/>
                  </a:lnTo>
                  <a:lnTo>
                    <a:pt x="313" y="71"/>
                  </a:lnTo>
                  <a:lnTo>
                    <a:pt x="313" y="69"/>
                  </a:lnTo>
                  <a:lnTo>
                    <a:pt x="315" y="66"/>
                  </a:lnTo>
                  <a:lnTo>
                    <a:pt x="317" y="64"/>
                  </a:lnTo>
                  <a:lnTo>
                    <a:pt x="319" y="60"/>
                  </a:lnTo>
                  <a:lnTo>
                    <a:pt x="319" y="58"/>
                  </a:lnTo>
                  <a:lnTo>
                    <a:pt x="319" y="56"/>
                  </a:lnTo>
                  <a:lnTo>
                    <a:pt x="321" y="54"/>
                  </a:lnTo>
                  <a:lnTo>
                    <a:pt x="322" y="54"/>
                  </a:lnTo>
                  <a:lnTo>
                    <a:pt x="326" y="52"/>
                  </a:lnTo>
                  <a:lnTo>
                    <a:pt x="330" y="50"/>
                  </a:lnTo>
                  <a:lnTo>
                    <a:pt x="334" y="48"/>
                  </a:lnTo>
                  <a:lnTo>
                    <a:pt x="338" y="48"/>
                  </a:lnTo>
                  <a:lnTo>
                    <a:pt x="340" y="46"/>
                  </a:lnTo>
                  <a:lnTo>
                    <a:pt x="342" y="46"/>
                  </a:lnTo>
                  <a:lnTo>
                    <a:pt x="344" y="45"/>
                  </a:lnTo>
                  <a:lnTo>
                    <a:pt x="346" y="45"/>
                  </a:lnTo>
                  <a:lnTo>
                    <a:pt x="346" y="43"/>
                  </a:lnTo>
                  <a:lnTo>
                    <a:pt x="347" y="43"/>
                  </a:lnTo>
                  <a:lnTo>
                    <a:pt x="347" y="45"/>
                  </a:lnTo>
                  <a:lnTo>
                    <a:pt x="349" y="45"/>
                  </a:lnTo>
                  <a:lnTo>
                    <a:pt x="349" y="46"/>
                  </a:lnTo>
                  <a:lnTo>
                    <a:pt x="351" y="48"/>
                  </a:lnTo>
                  <a:lnTo>
                    <a:pt x="353" y="50"/>
                  </a:lnTo>
                  <a:lnTo>
                    <a:pt x="355" y="50"/>
                  </a:lnTo>
                  <a:lnTo>
                    <a:pt x="357" y="54"/>
                  </a:lnTo>
                  <a:lnTo>
                    <a:pt x="359" y="56"/>
                  </a:lnTo>
                  <a:lnTo>
                    <a:pt x="361" y="58"/>
                  </a:lnTo>
                  <a:lnTo>
                    <a:pt x="363" y="60"/>
                  </a:lnTo>
                  <a:lnTo>
                    <a:pt x="367" y="64"/>
                  </a:lnTo>
                  <a:lnTo>
                    <a:pt x="370" y="66"/>
                  </a:lnTo>
                  <a:lnTo>
                    <a:pt x="374" y="68"/>
                  </a:lnTo>
                  <a:lnTo>
                    <a:pt x="376" y="69"/>
                  </a:lnTo>
                  <a:lnTo>
                    <a:pt x="380" y="73"/>
                  </a:lnTo>
                  <a:lnTo>
                    <a:pt x="382" y="75"/>
                  </a:lnTo>
                  <a:lnTo>
                    <a:pt x="384" y="77"/>
                  </a:lnTo>
                  <a:lnTo>
                    <a:pt x="388" y="77"/>
                  </a:lnTo>
                  <a:lnTo>
                    <a:pt x="392" y="77"/>
                  </a:lnTo>
                  <a:lnTo>
                    <a:pt x="394" y="77"/>
                  </a:lnTo>
                  <a:lnTo>
                    <a:pt x="395" y="77"/>
                  </a:lnTo>
                  <a:lnTo>
                    <a:pt x="395" y="79"/>
                  </a:lnTo>
                  <a:lnTo>
                    <a:pt x="409" y="79"/>
                  </a:lnTo>
                  <a:lnTo>
                    <a:pt x="415" y="79"/>
                  </a:lnTo>
                  <a:lnTo>
                    <a:pt x="420" y="79"/>
                  </a:lnTo>
                  <a:lnTo>
                    <a:pt x="432" y="79"/>
                  </a:lnTo>
                  <a:lnTo>
                    <a:pt x="438" y="77"/>
                  </a:lnTo>
                  <a:lnTo>
                    <a:pt x="442" y="73"/>
                  </a:lnTo>
                  <a:lnTo>
                    <a:pt x="443" y="71"/>
                  </a:lnTo>
                  <a:lnTo>
                    <a:pt x="447" y="71"/>
                  </a:lnTo>
                  <a:lnTo>
                    <a:pt x="453" y="62"/>
                  </a:lnTo>
                  <a:lnTo>
                    <a:pt x="453" y="58"/>
                  </a:lnTo>
                  <a:lnTo>
                    <a:pt x="455" y="54"/>
                  </a:lnTo>
                  <a:lnTo>
                    <a:pt x="457" y="54"/>
                  </a:lnTo>
                  <a:lnTo>
                    <a:pt x="461" y="52"/>
                  </a:lnTo>
                  <a:lnTo>
                    <a:pt x="465" y="52"/>
                  </a:lnTo>
                  <a:lnTo>
                    <a:pt x="470" y="50"/>
                  </a:lnTo>
                  <a:lnTo>
                    <a:pt x="482" y="48"/>
                  </a:lnTo>
                  <a:lnTo>
                    <a:pt x="484" y="48"/>
                  </a:lnTo>
                  <a:lnTo>
                    <a:pt x="490" y="48"/>
                  </a:lnTo>
                  <a:lnTo>
                    <a:pt x="493" y="46"/>
                  </a:lnTo>
                  <a:lnTo>
                    <a:pt x="493" y="45"/>
                  </a:lnTo>
                  <a:lnTo>
                    <a:pt x="507" y="37"/>
                  </a:lnTo>
                  <a:lnTo>
                    <a:pt x="509" y="37"/>
                  </a:lnTo>
                  <a:lnTo>
                    <a:pt x="515" y="29"/>
                  </a:lnTo>
                  <a:lnTo>
                    <a:pt x="520" y="29"/>
                  </a:lnTo>
                  <a:lnTo>
                    <a:pt x="524" y="27"/>
                  </a:lnTo>
                  <a:lnTo>
                    <a:pt x="532" y="23"/>
                  </a:lnTo>
                  <a:lnTo>
                    <a:pt x="543" y="18"/>
                  </a:lnTo>
                  <a:lnTo>
                    <a:pt x="545" y="16"/>
                  </a:lnTo>
                  <a:lnTo>
                    <a:pt x="549" y="12"/>
                  </a:lnTo>
                  <a:lnTo>
                    <a:pt x="551" y="12"/>
                  </a:lnTo>
                  <a:lnTo>
                    <a:pt x="553" y="8"/>
                  </a:lnTo>
                  <a:lnTo>
                    <a:pt x="561" y="6"/>
                  </a:lnTo>
                  <a:lnTo>
                    <a:pt x="564" y="4"/>
                  </a:lnTo>
                  <a:lnTo>
                    <a:pt x="566" y="4"/>
                  </a:lnTo>
                  <a:lnTo>
                    <a:pt x="570" y="2"/>
                  </a:lnTo>
                  <a:lnTo>
                    <a:pt x="576" y="0"/>
                  </a:lnTo>
                  <a:lnTo>
                    <a:pt x="578" y="0"/>
                  </a:lnTo>
                  <a:lnTo>
                    <a:pt x="584" y="12"/>
                  </a:lnTo>
                  <a:lnTo>
                    <a:pt x="586" y="16"/>
                  </a:lnTo>
                  <a:lnTo>
                    <a:pt x="591" y="27"/>
                  </a:lnTo>
                  <a:lnTo>
                    <a:pt x="593" y="39"/>
                  </a:lnTo>
                  <a:lnTo>
                    <a:pt x="593" y="43"/>
                  </a:lnTo>
                  <a:lnTo>
                    <a:pt x="593" y="45"/>
                  </a:lnTo>
                  <a:lnTo>
                    <a:pt x="587" y="52"/>
                  </a:lnTo>
                  <a:lnTo>
                    <a:pt x="586" y="56"/>
                  </a:lnTo>
                  <a:lnTo>
                    <a:pt x="582" y="62"/>
                  </a:lnTo>
                  <a:lnTo>
                    <a:pt x="580" y="64"/>
                  </a:lnTo>
                  <a:lnTo>
                    <a:pt x="576" y="73"/>
                  </a:lnTo>
                  <a:lnTo>
                    <a:pt x="574" y="77"/>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2" name="TextBox 11">
            <a:extLst>
              <a:ext uri="{FF2B5EF4-FFF2-40B4-BE49-F238E27FC236}">
                <a16:creationId xmlns:a16="http://schemas.microsoft.com/office/drawing/2014/main" id="{6F3696FE-2774-EB66-90C6-B62F2332559A}"/>
              </a:ext>
            </a:extLst>
          </p:cNvPr>
          <p:cNvSpPr txBox="1"/>
          <p:nvPr/>
        </p:nvSpPr>
        <p:spPr>
          <a:xfrm>
            <a:off x="1708381" y="4463262"/>
            <a:ext cx="1381121" cy="830997"/>
          </a:xfrm>
          <a:prstGeom prst="rect">
            <a:avLst/>
          </a:prstGeom>
          <a:noFill/>
        </p:spPr>
        <p:txBody>
          <a:bodyPr wrap="square" rtlCol="0">
            <a:spAutoFit/>
          </a:bodyPr>
          <a:lstStyle/>
          <a:p>
            <a:pPr algn="ctr"/>
            <a:r>
              <a:rPr lang="en-US" sz="1600" dirty="0"/>
              <a:t>Greater Monrovia</a:t>
            </a:r>
          </a:p>
          <a:p>
            <a:pPr algn="ctr"/>
            <a:r>
              <a:rPr lang="en-US" sz="1600" dirty="0"/>
              <a:t>42%</a:t>
            </a:r>
          </a:p>
        </p:txBody>
      </p:sp>
      <p:sp>
        <p:nvSpPr>
          <p:cNvPr id="13" name="TextBox 12">
            <a:extLst>
              <a:ext uri="{FF2B5EF4-FFF2-40B4-BE49-F238E27FC236}">
                <a16:creationId xmlns:a16="http://schemas.microsoft.com/office/drawing/2014/main" id="{9F1F58A0-DB24-4FD2-FE6C-4F0AFFC41DB3}"/>
              </a:ext>
            </a:extLst>
          </p:cNvPr>
          <p:cNvSpPr txBox="1"/>
          <p:nvPr/>
        </p:nvSpPr>
        <p:spPr>
          <a:xfrm>
            <a:off x="2295212" y="2680110"/>
            <a:ext cx="1675266" cy="830997"/>
          </a:xfrm>
          <a:prstGeom prst="rect">
            <a:avLst/>
          </a:prstGeom>
          <a:noFill/>
        </p:spPr>
        <p:txBody>
          <a:bodyPr wrap="square" rtlCol="0">
            <a:spAutoFit/>
          </a:bodyPr>
          <a:lstStyle/>
          <a:p>
            <a:pPr algn="ctr"/>
            <a:r>
              <a:rPr lang="en-US" sz="1600" dirty="0">
                <a:solidFill>
                  <a:schemeClr val="bg1"/>
                </a:solidFill>
              </a:rPr>
              <a:t>North </a:t>
            </a:r>
          </a:p>
          <a:p>
            <a:pPr algn="ctr"/>
            <a:r>
              <a:rPr lang="en-US" sz="1600" dirty="0">
                <a:solidFill>
                  <a:schemeClr val="bg1"/>
                </a:solidFill>
              </a:rPr>
              <a:t>Western</a:t>
            </a:r>
          </a:p>
          <a:p>
            <a:pPr algn="ctr"/>
            <a:r>
              <a:rPr lang="en-US" sz="1600" dirty="0">
                <a:solidFill>
                  <a:schemeClr val="bg1"/>
                </a:solidFill>
              </a:rPr>
              <a:t>47%</a:t>
            </a:r>
          </a:p>
        </p:txBody>
      </p:sp>
      <p:sp>
        <p:nvSpPr>
          <p:cNvPr id="14" name="TextBox 13">
            <a:extLst>
              <a:ext uri="{FF2B5EF4-FFF2-40B4-BE49-F238E27FC236}">
                <a16:creationId xmlns:a16="http://schemas.microsoft.com/office/drawing/2014/main" id="{C772E5E8-5D98-A313-C30C-B20D997442D9}"/>
              </a:ext>
            </a:extLst>
          </p:cNvPr>
          <p:cNvSpPr txBox="1"/>
          <p:nvPr/>
        </p:nvSpPr>
        <p:spPr>
          <a:xfrm>
            <a:off x="3454500" y="3933791"/>
            <a:ext cx="1026977" cy="830997"/>
          </a:xfrm>
          <a:prstGeom prst="rect">
            <a:avLst/>
          </a:prstGeom>
          <a:noFill/>
        </p:spPr>
        <p:txBody>
          <a:bodyPr wrap="square" rtlCol="0">
            <a:spAutoFit/>
          </a:bodyPr>
          <a:lstStyle/>
          <a:p>
            <a:pPr algn="ctr"/>
            <a:r>
              <a:rPr lang="en-US" sz="1600" dirty="0">
                <a:solidFill>
                  <a:schemeClr val="bg1"/>
                </a:solidFill>
              </a:rPr>
              <a:t>South Central</a:t>
            </a:r>
          </a:p>
          <a:p>
            <a:pPr algn="ctr"/>
            <a:r>
              <a:rPr lang="en-US" sz="1600" dirty="0">
                <a:solidFill>
                  <a:schemeClr val="bg1"/>
                </a:solidFill>
              </a:rPr>
              <a:t>47%</a:t>
            </a:r>
          </a:p>
        </p:txBody>
      </p:sp>
      <p:sp>
        <p:nvSpPr>
          <p:cNvPr id="15" name="TextBox 14">
            <a:extLst>
              <a:ext uri="{FF2B5EF4-FFF2-40B4-BE49-F238E27FC236}">
                <a16:creationId xmlns:a16="http://schemas.microsoft.com/office/drawing/2014/main" id="{7CDC73CF-1C2A-0152-1F35-D835E47113DA}"/>
              </a:ext>
            </a:extLst>
          </p:cNvPr>
          <p:cNvSpPr txBox="1"/>
          <p:nvPr/>
        </p:nvSpPr>
        <p:spPr>
          <a:xfrm>
            <a:off x="4168450" y="3075504"/>
            <a:ext cx="1026977" cy="830997"/>
          </a:xfrm>
          <a:prstGeom prst="rect">
            <a:avLst/>
          </a:prstGeom>
          <a:noFill/>
        </p:spPr>
        <p:txBody>
          <a:bodyPr wrap="square" rtlCol="0">
            <a:spAutoFit/>
          </a:bodyPr>
          <a:lstStyle/>
          <a:p>
            <a:pPr algn="ctr"/>
            <a:r>
              <a:rPr lang="en-US" sz="1600" dirty="0"/>
              <a:t>North Central</a:t>
            </a:r>
          </a:p>
          <a:p>
            <a:pPr algn="ctr"/>
            <a:r>
              <a:rPr lang="en-US" sz="1600" dirty="0"/>
              <a:t>59%</a:t>
            </a:r>
          </a:p>
        </p:txBody>
      </p:sp>
      <p:sp>
        <p:nvSpPr>
          <p:cNvPr id="16" name="TextBox 15">
            <a:extLst>
              <a:ext uri="{FF2B5EF4-FFF2-40B4-BE49-F238E27FC236}">
                <a16:creationId xmlns:a16="http://schemas.microsoft.com/office/drawing/2014/main" id="{C643E1A3-F9B2-A491-0AFC-68378FCAE36C}"/>
              </a:ext>
            </a:extLst>
          </p:cNvPr>
          <p:cNvSpPr txBox="1"/>
          <p:nvPr/>
        </p:nvSpPr>
        <p:spPr>
          <a:xfrm>
            <a:off x="5120879" y="4910823"/>
            <a:ext cx="1026977" cy="830997"/>
          </a:xfrm>
          <a:prstGeom prst="rect">
            <a:avLst/>
          </a:prstGeom>
          <a:noFill/>
        </p:spPr>
        <p:txBody>
          <a:bodyPr wrap="square" rtlCol="0">
            <a:spAutoFit/>
          </a:bodyPr>
          <a:lstStyle/>
          <a:p>
            <a:pPr algn="ctr"/>
            <a:r>
              <a:rPr lang="en-US" sz="1600" dirty="0">
                <a:solidFill>
                  <a:schemeClr val="bg1"/>
                </a:solidFill>
              </a:rPr>
              <a:t>South Eastern A</a:t>
            </a:r>
          </a:p>
          <a:p>
            <a:pPr algn="ctr"/>
            <a:r>
              <a:rPr lang="en-US" sz="1600" dirty="0">
                <a:solidFill>
                  <a:schemeClr val="bg1"/>
                </a:solidFill>
              </a:rPr>
              <a:t>47%</a:t>
            </a:r>
          </a:p>
        </p:txBody>
      </p:sp>
      <p:sp>
        <p:nvSpPr>
          <p:cNvPr id="17" name="TextBox 16">
            <a:extLst>
              <a:ext uri="{FF2B5EF4-FFF2-40B4-BE49-F238E27FC236}">
                <a16:creationId xmlns:a16="http://schemas.microsoft.com/office/drawing/2014/main" id="{CA064406-7F28-49C4-F35A-6AB3A0726330}"/>
              </a:ext>
            </a:extLst>
          </p:cNvPr>
          <p:cNvSpPr txBox="1"/>
          <p:nvPr/>
        </p:nvSpPr>
        <p:spPr>
          <a:xfrm>
            <a:off x="6085034" y="5565236"/>
            <a:ext cx="1026977" cy="830997"/>
          </a:xfrm>
          <a:prstGeom prst="rect">
            <a:avLst/>
          </a:prstGeom>
          <a:noFill/>
        </p:spPr>
        <p:txBody>
          <a:bodyPr wrap="square" rtlCol="0">
            <a:spAutoFit/>
          </a:bodyPr>
          <a:lstStyle/>
          <a:p>
            <a:pPr algn="ctr"/>
            <a:r>
              <a:rPr lang="en-US" sz="1600" dirty="0">
                <a:solidFill>
                  <a:schemeClr val="bg1"/>
                </a:solidFill>
              </a:rPr>
              <a:t>South Eastern B</a:t>
            </a:r>
          </a:p>
          <a:p>
            <a:pPr algn="ctr"/>
            <a:r>
              <a:rPr lang="en-US" sz="1600" dirty="0">
                <a:solidFill>
                  <a:schemeClr val="bg1"/>
                </a:solidFill>
              </a:rPr>
              <a:t>53%</a:t>
            </a:r>
          </a:p>
        </p:txBody>
      </p:sp>
      <p:cxnSp>
        <p:nvCxnSpPr>
          <p:cNvPr id="19" name="Straight Connector 18">
            <a:extLst>
              <a:ext uri="{FF2B5EF4-FFF2-40B4-BE49-F238E27FC236}">
                <a16:creationId xmlns:a16="http://schemas.microsoft.com/office/drawing/2014/main" id="{6EE879C5-A687-3DB1-1F8A-5466F9A083C7}"/>
              </a:ext>
            </a:extLst>
          </p:cNvPr>
          <p:cNvCxnSpPr>
            <a:stCxn id="6" idx="49"/>
          </p:cNvCxnSpPr>
          <p:nvPr/>
        </p:nvCxnSpPr>
        <p:spPr>
          <a:xfrm flipH="1">
            <a:off x="2730440" y="4293299"/>
            <a:ext cx="202213" cy="234179"/>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42751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7B1B3-F8DD-90B8-9890-586353E4D183}"/>
              </a:ext>
            </a:extLst>
          </p:cNvPr>
          <p:cNvSpPr>
            <a:spLocks noGrp="1"/>
          </p:cNvSpPr>
          <p:nvPr>
            <p:ph type="title"/>
          </p:nvPr>
        </p:nvSpPr>
        <p:spPr/>
        <p:txBody>
          <a:bodyPr>
            <a:normAutofit fontScale="90000"/>
          </a:bodyPr>
          <a:lstStyle/>
          <a:p>
            <a:r>
              <a:rPr lang="en-US" dirty="0"/>
              <a:t>Main Reason for Not Using a Mosquito Net</a:t>
            </a:r>
            <a:endParaRPr lang="en-GB" dirty="0"/>
          </a:p>
        </p:txBody>
      </p:sp>
      <p:graphicFrame>
        <p:nvGraphicFramePr>
          <p:cNvPr id="4" name="Chart 3">
            <a:extLst>
              <a:ext uri="{FF2B5EF4-FFF2-40B4-BE49-F238E27FC236}">
                <a16:creationId xmlns:a16="http://schemas.microsoft.com/office/drawing/2014/main" id="{8B845348-FA60-A4FA-AD65-051557026501}"/>
              </a:ext>
            </a:extLst>
          </p:cNvPr>
          <p:cNvGraphicFramePr/>
          <p:nvPr>
            <p:extLst>
              <p:ext uri="{D42A27DB-BD31-4B8C-83A1-F6EECF244321}">
                <p14:modId xmlns:p14="http://schemas.microsoft.com/office/powerpoint/2010/main" val="1158602661"/>
              </p:ext>
            </p:extLst>
          </p:nvPr>
        </p:nvGraphicFramePr>
        <p:xfrm>
          <a:off x="92924" y="1664729"/>
          <a:ext cx="8958147"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2">
            <a:extLst>
              <a:ext uri="{FF2B5EF4-FFF2-40B4-BE49-F238E27FC236}">
                <a16:creationId xmlns:a16="http://schemas.microsoft.com/office/drawing/2014/main" id="{1A0C7120-7FA4-4072-FE63-EBB1E8A12080}"/>
              </a:ext>
            </a:extLst>
          </p:cNvPr>
          <p:cNvSpPr>
            <a:spLocks noGrp="1"/>
          </p:cNvSpPr>
          <p:nvPr>
            <p:ph idx="1"/>
          </p:nvPr>
        </p:nvSpPr>
        <p:spPr>
          <a:xfrm>
            <a:off x="344341" y="920226"/>
            <a:ext cx="8455315"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b="0" i="1" dirty="0">
                <a:solidFill>
                  <a:schemeClr val="tx1"/>
                </a:solidFill>
                <a:latin typeface="+mn-lt"/>
                <a:cs typeface="Arial" panose="020B0604020202020204" pitchFamily="34" charset="0"/>
              </a:rPr>
              <a:t>Percent distribution of ITNs, non-ITNs, and all mosquito nets not used by anyone the night before the survey by the main reason each net was not used</a:t>
            </a:r>
          </a:p>
        </p:txBody>
      </p:sp>
    </p:spTree>
    <p:extLst>
      <p:ext uri="{BB962C8B-B14F-4D97-AF65-F5344CB8AC3E}">
        <p14:creationId xmlns:p14="http://schemas.microsoft.com/office/powerpoint/2010/main" val="34412600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423396" y="2079851"/>
            <a:ext cx="4811486" cy="1953985"/>
          </a:xfrm>
        </p:spPr>
        <p:txBody>
          <a:bodyPr>
            <a:normAutofit/>
          </a:bodyPr>
          <a:lstStyle/>
          <a:p>
            <a:pPr marL="342900" indent="-342900" algn="l">
              <a:buFont typeface="Arial" panose="020B0604020202020204" pitchFamily="34" charset="0"/>
              <a:buChar char="•"/>
            </a:pPr>
            <a:r>
              <a:rPr lang="en-US" sz="2800" i="0" dirty="0"/>
              <a:t>Insecticide-treated nets (ITNs)</a:t>
            </a:r>
            <a:endParaRPr lang="en-US" sz="2400" i="0" noProof="0" dirty="0"/>
          </a:p>
          <a:p>
            <a:pPr marL="342900" indent="-342900" algn="l">
              <a:buFont typeface="Arial" panose="020B0604020202020204" pitchFamily="34" charset="0"/>
              <a:buChar char="•"/>
            </a:pPr>
            <a:r>
              <a:rPr lang="en-US" sz="2800" b="1" i="0" noProof="0" dirty="0">
                <a:solidFill>
                  <a:schemeClr val="accent5"/>
                </a:solidFill>
              </a:rPr>
              <a:t>Malaria in </a:t>
            </a:r>
            <a:r>
              <a:rPr lang="en-US" sz="2800" b="1" i="0" dirty="0">
                <a:solidFill>
                  <a:schemeClr val="accent5"/>
                </a:solidFill>
              </a:rPr>
              <a:t>p</a:t>
            </a:r>
            <a:r>
              <a:rPr lang="en-US" sz="2800" b="1" i="0" noProof="0" dirty="0" err="1">
                <a:solidFill>
                  <a:schemeClr val="accent5"/>
                </a:solidFill>
              </a:rPr>
              <a:t>regnancy</a:t>
            </a:r>
            <a:endParaRPr lang="en-US" sz="2800" b="1" i="0" noProof="0" dirty="0">
              <a:solidFill>
                <a:schemeClr val="accent5"/>
              </a:solidFill>
            </a:endParaRPr>
          </a:p>
          <a:p>
            <a:pPr algn="l"/>
            <a:endParaRPr lang="en-US" sz="2800" i="0" noProof="0" dirty="0"/>
          </a:p>
          <a:p>
            <a:pPr marL="342900" indent="-342900" algn="l">
              <a:buFont typeface="Arial" panose="020B0604020202020204" pitchFamily="34" charset="0"/>
              <a:buChar char="•"/>
            </a:pPr>
            <a:endParaRPr lang="en-US" sz="2800" i="0" noProof="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 </a:t>
            </a:r>
          </a:p>
          <a:p>
            <a:pPr algn="ctr"/>
            <a:r>
              <a:rPr lang="en-US" sz="2000" dirty="0"/>
              <a:t>of the Final Report</a:t>
            </a:r>
          </a:p>
        </p:txBody>
      </p:sp>
      <p:pic>
        <p:nvPicPr>
          <p:cNvPr id="2" name="Picture 1" descr="A group of people standing in water&#10;&#10;Description automatically generated">
            <a:extLst>
              <a:ext uri="{FF2B5EF4-FFF2-40B4-BE49-F238E27FC236}">
                <a16:creationId xmlns:a16="http://schemas.microsoft.com/office/drawing/2014/main" id="{1B1AAB56-9970-88E3-235A-390C719951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4568" y="1146778"/>
            <a:ext cx="2426945" cy="314075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903216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C23B5A7-542A-82D2-9BF5-15AC6009675F}"/>
              </a:ext>
            </a:extLst>
          </p:cNvPr>
          <p:cNvSpPr>
            <a:spLocks noGrp="1"/>
          </p:cNvSpPr>
          <p:nvPr/>
        </p:nvSpPr>
        <p:spPr>
          <a:xfrm>
            <a:off x="628651" y="196396"/>
            <a:ext cx="7886700" cy="6427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dirty="0"/>
              <a:t>Trends in ANC Coverage</a:t>
            </a:r>
          </a:p>
        </p:txBody>
      </p:sp>
      <p:graphicFrame>
        <p:nvGraphicFramePr>
          <p:cNvPr id="12" name="Chart 11">
            <a:extLst>
              <a:ext uri="{FF2B5EF4-FFF2-40B4-BE49-F238E27FC236}">
                <a16:creationId xmlns:a16="http://schemas.microsoft.com/office/drawing/2014/main" id="{853F8A07-6275-EA5D-975B-B658DCDC2F08}"/>
              </a:ext>
            </a:extLst>
          </p:cNvPr>
          <p:cNvGraphicFramePr/>
          <p:nvPr>
            <p:extLst>
              <p:ext uri="{D42A27DB-BD31-4B8C-83A1-F6EECF244321}">
                <p14:modId xmlns:p14="http://schemas.microsoft.com/office/powerpoint/2010/main" val="169826574"/>
              </p:ext>
            </p:extLst>
          </p:nvPr>
        </p:nvGraphicFramePr>
        <p:xfrm>
          <a:off x="628649" y="1453240"/>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3">
            <a:extLst>
              <a:ext uri="{FF2B5EF4-FFF2-40B4-BE49-F238E27FC236}">
                <a16:creationId xmlns:a16="http://schemas.microsoft.com/office/drawing/2014/main" id="{AA179544-E815-0FBA-A517-47620A3C32AA}"/>
              </a:ext>
            </a:extLst>
          </p:cNvPr>
          <p:cNvSpPr txBox="1"/>
          <p:nvPr/>
        </p:nvSpPr>
        <p:spPr>
          <a:xfrm>
            <a:off x="1502228" y="3849005"/>
            <a:ext cx="3069771" cy="535215"/>
          </a:xfrm>
          <a:prstGeom prst="rect">
            <a:avLst/>
          </a:prstGeom>
        </p:spPr>
        <p:txBody>
          <a:bodyPr vert="horz" wrap="square"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800" b="1" dirty="0">
                <a:solidFill>
                  <a:schemeClr val="accent1">
                    <a:lumMod val="75000"/>
                  </a:schemeClr>
                </a:solidFill>
                <a:latin typeface="Source Sans Pro" panose="020B0503030403020204" pitchFamily="34" charset="0"/>
                <a:ea typeface="Source Sans Pro" panose="020B0503030403020204" pitchFamily="34" charset="0"/>
              </a:rPr>
              <a:t>Had ANC in first trimester</a:t>
            </a:r>
          </a:p>
        </p:txBody>
      </p:sp>
      <p:sp>
        <p:nvSpPr>
          <p:cNvPr id="14" name="TextBox 4">
            <a:extLst>
              <a:ext uri="{FF2B5EF4-FFF2-40B4-BE49-F238E27FC236}">
                <a16:creationId xmlns:a16="http://schemas.microsoft.com/office/drawing/2014/main" id="{63F47059-BCF2-5A7A-B14C-FD864E6342A3}"/>
              </a:ext>
            </a:extLst>
          </p:cNvPr>
          <p:cNvSpPr txBox="1"/>
          <p:nvPr/>
        </p:nvSpPr>
        <p:spPr>
          <a:xfrm>
            <a:off x="1502228" y="1392012"/>
            <a:ext cx="2231572" cy="865415"/>
          </a:xfrm>
          <a:prstGeom prst="rect">
            <a:avLst/>
          </a:prstGeom>
        </p:spPr>
        <p:txBody>
          <a:bodyPr vert="horz" wrap="square"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800" b="1" dirty="0">
                <a:solidFill>
                  <a:schemeClr val="accent3">
                    <a:lumMod val="75000"/>
                  </a:schemeClr>
                </a:solidFill>
                <a:latin typeface="Source Sans Pro" panose="020B0503030403020204" pitchFamily="34" charset="0"/>
                <a:ea typeface="Source Sans Pro" panose="020B0503030403020204" pitchFamily="34" charset="0"/>
              </a:rPr>
              <a:t>Received ANC from skilled provider*</a:t>
            </a:r>
          </a:p>
        </p:txBody>
      </p:sp>
      <p:sp>
        <p:nvSpPr>
          <p:cNvPr id="15" name="Content Placeholder 2">
            <a:extLst>
              <a:ext uri="{FF2B5EF4-FFF2-40B4-BE49-F238E27FC236}">
                <a16:creationId xmlns:a16="http://schemas.microsoft.com/office/drawing/2014/main" id="{A9B41798-43C5-97A2-0A84-A15FED1EFFF1}"/>
              </a:ext>
            </a:extLst>
          </p:cNvPr>
          <p:cNvSpPr>
            <a:spLocks noGrp="1"/>
          </p:cNvSpPr>
          <p:nvPr/>
        </p:nvSpPr>
        <p:spPr>
          <a:xfrm>
            <a:off x="628649" y="1085391"/>
            <a:ext cx="7886700" cy="33745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t>Percent of women age 15-49 who had a live birth in the 2 years before the survey</a:t>
            </a:r>
          </a:p>
        </p:txBody>
      </p:sp>
      <p:sp>
        <p:nvSpPr>
          <p:cNvPr id="16" name="TextBox 6">
            <a:extLst>
              <a:ext uri="{FF2B5EF4-FFF2-40B4-BE49-F238E27FC236}">
                <a16:creationId xmlns:a16="http://schemas.microsoft.com/office/drawing/2014/main" id="{47594360-91F6-03DF-9B53-4C4397AED035}"/>
              </a:ext>
            </a:extLst>
          </p:cNvPr>
          <p:cNvSpPr txBox="1"/>
          <p:nvPr/>
        </p:nvSpPr>
        <p:spPr>
          <a:xfrm>
            <a:off x="320041" y="2408461"/>
            <a:ext cx="1981200" cy="752931"/>
          </a:xfrm>
          <a:prstGeom prst="rect">
            <a:avLst/>
          </a:prstGeom>
        </p:spPr>
        <p:txBody>
          <a:bodyPr vert="horz" wrap="square"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800" b="1" dirty="0">
                <a:solidFill>
                  <a:schemeClr val="accent2">
                    <a:lumMod val="75000"/>
                  </a:schemeClr>
                </a:solidFill>
                <a:latin typeface="Source Sans Pro" panose="020B0503030403020204" pitchFamily="34" charset="0"/>
                <a:ea typeface="Source Sans Pro" panose="020B0503030403020204" pitchFamily="34" charset="0"/>
              </a:rPr>
              <a:t>Had 4+ </a:t>
            </a:r>
          </a:p>
          <a:p>
            <a:pPr algn="l"/>
            <a:r>
              <a:rPr lang="en-US" sz="1800" b="1" dirty="0">
                <a:solidFill>
                  <a:schemeClr val="accent2">
                    <a:lumMod val="75000"/>
                  </a:schemeClr>
                </a:solidFill>
                <a:latin typeface="Source Sans Pro" panose="020B0503030403020204" pitchFamily="34" charset="0"/>
                <a:ea typeface="Source Sans Pro" panose="020B0503030403020204" pitchFamily="34" charset="0"/>
              </a:rPr>
              <a:t>ANC visits</a:t>
            </a:r>
          </a:p>
        </p:txBody>
      </p:sp>
      <p:sp>
        <p:nvSpPr>
          <p:cNvPr id="17" name="Content Placeholder 2">
            <a:extLst>
              <a:ext uri="{FF2B5EF4-FFF2-40B4-BE49-F238E27FC236}">
                <a16:creationId xmlns:a16="http://schemas.microsoft.com/office/drawing/2014/main" id="{1C81D9E2-FF61-D65D-A00C-854B046D0788}"/>
              </a:ext>
            </a:extLst>
          </p:cNvPr>
          <p:cNvSpPr txBox="1">
            <a:spLocks/>
          </p:cNvSpPr>
          <p:nvPr/>
        </p:nvSpPr>
        <p:spPr>
          <a:xfrm>
            <a:off x="628649" y="6324146"/>
            <a:ext cx="7886700" cy="337458"/>
          </a:xfrm>
          <a:prstGeom prst="rect">
            <a:avLst/>
          </a:prstGeom>
        </p:spPr>
        <p:txBody>
          <a:bodyPr vert="horz" lIns="91440" tIns="45720" rIns="91440" bIns="45720" rtlCol="0">
            <a:normAutofit fontScale="250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t"/>
            <a:r>
              <a:rPr lang="en-US" sz="6400" i="1" dirty="0">
                <a:solidFill>
                  <a:srgbClr val="000000"/>
                </a:solidFill>
                <a:latin typeface="+mj-lt"/>
              </a:rPr>
              <a:t>*S</a:t>
            </a:r>
            <a:r>
              <a:rPr lang="en-US" sz="6400" b="0" i="1" u="none" strike="noStrike" dirty="0">
                <a:solidFill>
                  <a:srgbClr val="000000"/>
                </a:solidFill>
                <a:effectLst/>
                <a:latin typeface="+mj-lt"/>
              </a:rPr>
              <a:t>killed provider </a:t>
            </a:r>
            <a:r>
              <a:rPr lang="en-US" sz="6400" i="1" dirty="0">
                <a:solidFill>
                  <a:srgbClr val="000000"/>
                </a:solidFill>
                <a:latin typeface="+mj-lt"/>
              </a:rPr>
              <a:t>includes doctor, nurse, midwife/</a:t>
            </a:r>
            <a:r>
              <a:rPr lang="en-US" sz="6400" i="1" dirty="0" err="1">
                <a:solidFill>
                  <a:srgbClr val="000000"/>
                </a:solidFill>
                <a:latin typeface="+mj-lt"/>
              </a:rPr>
              <a:t>midman</a:t>
            </a:r>
            <a:r>
              <a:rPr lang="en-US" sz="6400" i="1" dirty="0">
                <a:solidFill>
                  <a:srgbClr val="000000"/>
                </a:solidFill>
                <a:latin typeface="+mj-lt"/>
              </a:rPr>
              <a:t>, and physician assistant. </a:t>
            </a:r>
            <a:endParaRPr lang="en-US" sz="6400" b="0" i="1" u="none" strike="noStrike" dirty="0">
              <a:solidFill>
                <a:srgbClr val="000000"/>
              </a:solidFill>
              <a:effectLst/>
              <a:latin typeface="+mj-lt"/>
            </a:endParaRPr>
          </a:p>
          <a:p>
            <a:pPr algn="l" fontAlgn="t"/>
            <a:endParaRPr lang="en-US" sz="16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3118051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5487E9-7FA4-0DE1-F350-06F4182A6B43}"/>
              </a:ext>
            </a:extLst>
          </p:cNvPr>
          <p:cNvSpPr>
            <a:spLocks noGrp="1"/>
          </p:cNvSpPr>
          <p:nvPr/>
        </p:nvSpPr>
        <p:spPr>
          <a:xfrm>
            <a:off x="610942" y="161361"/>
            <a:ext cx="7886700" cy="9302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dirty="0"/>
              <a:t>Number of  Antenatal Care (ANC) Visits</a:t>
            </a:r>
          </a:p>
        </p:txBody>
      </p:sp>
      <p:sp>
        <p:nvSpPr>
          <p:cNvPr id="5" name="Content Placeholder 2">
            <a:extLst>
              <a:ext uri="{FF2B5EF4-FFF2-40B4-BE49-F238E27FC236}">
                <a16:creationId xmlns:a16="http://schemas.microsoft.com/office/drawing/2014/main" id="{1F6C70A0-B475-B39F-6A0D-D2849F3BD02D}"/>
              </a:ext>
            </a:extLst>
          </p:cNvPr>
          <p:cNvSpPr>
            <a:spLocks noGrp="1"/>
          </p:cNvSpPr>
          <p:nvPr/>
        </p:nvSpPr>
        <p:spPr>
          <a:xfrm>
            <a:off x="610942" y="1033060"/>
            <a:ext cx="7045780" cy="72934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Percent distribution of women age 15-49 who had a live birth and/or </a:t>
            </a:r>
            <a:r>
              <a:rPr lang="en-US" dirty="0"/>
              <a:t>stillbirth</a:t>
            </a:r>
            <a:r>
              <a:rPr lang="en-US"/>
              <a:t> in the 2 years before the survey by number of ANC visits</a:t>
            </a:r>
          </a:p>
        </p:txBody>
      </p:sp>
      <p:graphicFrame>
        <p:nvGraphicFramePr>
          <p:cNvPr id="6" name="Chart 5">
            <a:extLst>
              <a:ext uri="{FF2B5EF4-FFF2-40B4-BE49-F238E27FC236}">
                <a16:creationId xmlns:a16="http://schemas.microsoft.com/office/drawing/2014/main" id="{559F9E53-0E8C-7C99-329D-0AFE0807BBCB}"/>
              </a:ext>
            </a:extLst>
          </p:cNvPr>
          <p:cNvGraphicFramePr/>
          <p:nvPr>
            <p:extLst>
              <p:ext uri="{D42A27DB-BD31-4B8C-83A1-F6EECF244321}">
                <p14:modId xmlns:p14="http://schemas.microsoft.com/office/powerpoint/2010/main" val="3680135332"/>
              </p:ext>
            </p:extLst>
          </p:nvPr>
        </p:nvGraphicFramePr>
        <p:xfrm>
          <a:off x="-153257" y="1486396"/>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4">
            <a:extLst>
              <a:ext uri="{FF2B5EF4-FFF2-40B4-BE49-F238E27FC236}">
                <a16:creationId xmlns:a16="http://schemas.microsoft.com/office/drawing/2014/main" id="{B1EDAD82-D4EB-D2C2-3FF3-C2BDAB42AC5E}"/>
              </a:ext>
            </a:extLst>
          </p:cNvPr>
          <p:cNvSpPr txBox="1"/>
          <p:nvPr/>
        </p:nvSpPr>
        <p:spPr>
          <a:xfrm>
            <a:off x="6670768" y="3033642"/>
            <a:ext cx="2209800" cy="1688082"/>
          </a:xfrm>
          <a:prstGeom prst="rect">
            <a:avLst/>
          </a:prstGeom>
          <a:solidFill>
            <a:schemeClr val="accent5"/>
          </a:solidFill>
        </p:spPr>
        <p:txBody>
          <a:bodyPr vert="horz" wrap="square"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200" b="1" dirty="0">
                <a:solidFill>
                  <a:schemeClr val="bg1"/>
                </a:solidFill>
                <a:latin typeface="Source Sans Pro" panose="020B0503030403020204" pitchFamily="34" charset="0"/>
                <a:ea typeface="Source Sans Pro" panose="020B0503030403020204" pitchFamily="34" charset="0"/>
              </a:rPr>
              <a:t>84% of women had 4 or more ANC visits</a:t>
            </a:r>
          </a:p>
        </p:txBody>
      </p:sp>
      <p:sp>
        <p:nvSpPr>
          <p:cNvPr id="2" name="TextBox 3">
            <a:extLst>
              <a:ext uri="{FF2B5EF4-FFF2-40B4-BE49-F238E27FC236}">
                <a16:creationId xmlns:a16="http://schemas.microsoft.com/office/drawing/2014/main" id="{DFB9E4EB-D7AF-8194-DEED-7004888D90CC}"/>
              </a:ext>
            </a:extLst>
          </p:cNvPr>
          <p:cNvSpPr txBox="1"/>
          <p:nvPr/>
        </p:nvSpPr>
        <p:spPr>
          <a:xfrm>
            <a:off x="6759245" y="6426669"/>
            <a:ext cx="2384755"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i="1" dirty="0">
                <a:latin typeface="Source Sans Pro" panose="020B0503030403020204" pitchFamily="34" charset="0"/>
                <a:ea typeface="Source Sans Pro" panose="020B0503030403020204" pitchFamily="34" charset="0"/>
              </a:rPr>
              <a:t>Figures ≠ due to rounding.</a:t>
            </a:r>
            <a:endParaRPr lang="fr-FR" sz="1600" i="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060057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21EC5D-6437-5DCF-3395-2423A6690A41}"/>
              </a:ext>
            </a:extLst>
          </p:cNvPr>
          <p:cNvSpPr>
            <a:spLocks noGrp="1"/>
          </p:cNvSpPr>
          <p:nvPr/>
        </p:nvSpPr>
        <p:spPr>
          <a:xfrm>
            <a:off x="480332" y="73704"/>
            <a:ext cx="7886700" cy="9302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a:t>Timing of First ANC Visit</a:t>
            </a:r>
          </a:p>
        </p:txBody>
      </p:sp>
      <p:sp>
        <p:nvSpPr>
          <p:cNvPr id="5" name="Content Placeholder 2">
            <a:extLst>
              <a:ext uri="{FF2B5EF4-FFF2-40B4-BE49-F238E27FC236}">
                <a16:creationId xmlns:a16="http://schemas.microsoft.com/office/drawing/2014/main" id="{6A854278-B602-D803-2801-28F1AE593FE8}"/>
              </a:ext>
            </a:extLst>
          </p:cNvPr>
          <p:cNvSpPr>
            <a:spLocks noGrp="1"/>
          </p:cNvSpPr>
          <p:nvPr/>
        </p:nvSpPr>
        <p:spPr>
          <a:xfrm>
            <a:off x="480332" y="817628"/>
            <a:ext cx="7045780" cy="72934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Percent distribution of women age 15-49 who had a live birth and/or </a:t>
            </a:r>
            <a:r>
              <a:rPr lang="en-US" dirty="0"/>
              <a:t>stillbirth</a:t>
            </a:r>
            <a:r>
              <a:rPr lang="en-US"/>
              <a:t> in the 2 years before the survey by timing of first ANC visit</a:t>
            </a:r>
          </a:p>
        </p:txBody>
      </p:sp>
      <p:graphicFrame>
        <p:nvGraphicFramePr>
          <p:cNvPr id="6" name="Chart 5">
            <a:extLst>
              <a:ext uri="{FF2B5EF4-FFF2-40B4-BE49-F238E27FC236}">
                <a16:creationId xmlns:a16="http://schemas.microsoft.com/office/drawing/2014/main" id="{BD30A0D5-139A-4E34-DFD3-D229481B001F}"/>
              </a:ext>
            </a:extLst>
          </p:cNvPr>
          <p:cNvGraphicFramePr/>
          <p:nvPr>
            <p:extLst>
              <p:ext uri="{D42A27DB-BD31-4B8C-83A1-F6EECF244321}">
                <p14:modId xmlns:p14="http://schemas.microsoft.com/office/powerpoint/2010/main" val="2479824275"/>
              </p:ext>
            </p:extLst>
          </p:nvPr>
        </p:nvGraphicFramePr>
        <p:xfrm>
          <a:off x="-88447" y="1674746"/>
          <a:ext cx="8183337"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4">
            <a:extLst>
              <a:ext uri="{FF2B5EF4-FFF2-40B4-BE49-F238E27FC236}">
                <a16:creationId xmlns:a16="http://schemas.microsoft.com/office/drawing/2014/main" id="{B2F300F2-3B8E-7ACD-861A-468A0CC75795}"/>
              </a:ext>
            </a:extLst>
          </p:cNvPr>
          <p:cNvSpPr txBox="1"/>
          <p:nvPr/>
        </p:nvSpPr>
        <p:spPr>
          <a:xfrm>
            <a:off x="6736366" y="2727776"/>
            <a:ext cx="2209800" cy="1878527"/>
          </a:xfrm>
          <a:prstGeom prst="rect">
            <a:avLst/>
          </a:prstGeom>
          <a:solidFill>
            <a:schemeClr val="accent5"/>
          </a:solidFill>
        </p:spPr>
        <p:txBody>
          <a:bodyPr vert="horz" wrap="square"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200" b="1" dirty="0">
                <a:solidFill>
                  <a:schemeClr val="bg1"/>
                </a:solidFill>
                <a:latin typeface="Source Sans Pro" panose="020B0503030403020204" pitchFamily="34" charset="0"/>
                <a:ea typeface="Source Sans Pro" panose="020B0503030403020204" pitchFamily="34" charset="0"/>
              </a:rPr>
              <a:t>71% of women had their first ANC visit in the first trimester</a:t>
            </a:r>
          </a:p>
        </p:txBody>
      </p:sp>
      <p:sp>
        <p:nvSpPr>
          <p:cNvPr id="2" name="TextBox 3">
            <a:extLst>
              <a:ext uri="{FF2B5EF4-FFF2-40B4-BE49-F238E27FC236}">
                <a16:creationId xmlns:a16="http://schemas.microsoft.com/office/drawing/2014/main" id="{DFB9E4EB-D7AF-8194-DEED-7004888D90CC}"/>
              </a:ext>
            </a:extLst>
          </p:cNvPr>
          <p:cNvSpPr txBox="1"/>
          <p:nvPr/>
        </p:nvSpPr>
        <p:spPr>
          <a:xfrm>
            <a:off x="6736366" y="6445742"/>
            <a:ext cx="2384755"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i="1" dirty="0">
                <a:latin typeface="Source Sans Pro" panose="020B0503030403020204" pitchFamily="34" charset="0"/>
                <a:ea typeface="Source Sans Pro" panose="020B0503030403020204" pitchFamily="34" charset="0"/>
              </a:rPr>
              <a:t>Figures ≠ due to rounding.</a:t>
            </a:r>
            <a:endParaRPr lang="fr-FR" sz="1600" i="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966828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219985"/>
            <a:ext cx="7984828" cy="596444"/>
          </a:xfrm>
        </p:spPr>
        <p:txBody>
          <a:bodyPr>
            <a:noAutofit/>
          </a:bodyPr>
          <a:lstStyle/>
          <a:p>
            <a:pPr algn="l"/>
            <a:r>
              <a:rPr lang="en-US" sz="3200" noProof="0" dirty="0"/>
              <a:t>Intermittent</a:t>
            </a:r>
            <a:r>
              <a:rPr lang="en-US" sz="3200" dirty="0"/>
              <a:t> Preventive Treatment during Pregnancy (IPTp)</a:t>
            </a:r>
            <a:endParaRPr lang="en-US" sz="3200" noProof="0" dirty="0"/>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5657"/>
            <a:ext cx="7984828" cy="859971"/>
          </a:xfrm>
        </p:spPr>
        <p:txBody>
          <a:bodyPr>
            <a:normAutofit/>
          </a:bodyPr>
          <a:lstStyle/>
          <a:p>
            <a:pPr algn="l"/>
            <a:r>
              <a:rPr lang="en-US" noProof="0" dirty="0"/>
              <a:t>Percent of women age 15-49 with a live birth </a:t>
            </a:r>
            <a:r>
              <a:rPr lang="en-US" dirty="0"/>
              <a:t>in the 2 years before the survey who received at least 1, 2, or 3 doses of SP/</a:t>
            </a:r>
            <a:r>
              <a:rPr lang="en-US" dirty="0" err="1"/>
              <a:t>Fansidar</a:t>
            </a:r>
            <a:endParaRPr lang="en-US"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224592824"/>
              </p:ext>
            </p:extLst>
          </p:nvPr>
        </p:nvGraphicFramePr>
        <p:xfrm>
          <a:off x="434903" y="1631722"/>
          <a:ext cx="8274187"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423396" y="2079851"/>
            <a:ext cx="4811486" cy="1953985"/>
          </a:xfrm>
        </p:spPr>
        <p:txBody>
          <a:bodyPr>
            <a:normAutofit/>
          </a:bodyPr>
          <a:lstStyle/>
          <a:p>
            <a:pPr marL="342900" indent="-342900" algn="l">
              <a:buFont typeface="Arial" panose="020B0604020202020204" pitchFamily="34" charset="0"/>
              <a:buChar char="•"/>
            </a:pPr>
            <a:r>
              <a:rPr lang="en-US" sz="2800" b="1" i="0" dirty="0">
                <a:solidFill>
                  <a:schemeClr val="accent5"/>
                </a:solidFill>
              </a:rPr>
              <a:t>Insecticide-treated nets (ITNs)</a:t>
            </a:r>
            <a:endParaRPr lang="en-US" sz="2400" b="1" i="0" noProof="0" dirty="0">
              <a:solidFill>
                <a:schemeClr val="accent5"/>
              </a:solidFill>
            </a:endParaRPr>
          </a:p>
          <a:p>
            <a:pPr marL="342900" indent="-342900" algn="l">
              <a:buFont typeface="Arial" panose="020B0604020202020204" pitchFamily="34" charset="0"/>
              <a:buChar char="•"/>
            </a:pPr>
            <a:r>
              <a:rPr lang="en-US" sz="2800" i="0" noProof="0" dirty="0"/>
              <a:t>Malaria in </a:t>
            </a:r>
            <a:r>
              <a:rPr lang="en-US" sz="2800" i="0" dirty="0"/>
              <a:t>p</a:t>
            </a:r>
            <a:r>
              <a:rPr lang="en-US" sz="2800" i="0" noProof="0" dirty="0" err="1"/>
              <a:t>regnancy</a:t>
            </a:r>
            <a:endParaRPr lang="en-US" sz="2800" i="0" noProof="0" dirty="0"/>
          </a:p>
          <a:p>
            <a:pPr algn="l"/>
            <a:endParaRPr lang="en-US" sz="2800" i="0" noProof="0" dirty="0"/>
          </a:p>
          <a:p>
            <a:pPr marL="342900" indent="-342900" algn="l">
              <a:buFont typeface="Arial" panose="020B0604020202020204" pitchFamily="34" charset="0"/>
              <a:buChar char="•"/>
            </a:pPr>
            <a:endParaRPr lang="en-US" sz="2800" i="0" noProof="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 </a:t>
            </a:r>
          </a:p>
          <a:p>
            <a:pPr algn="ctr"/>
            <a:r>
              <a:rPr lang="en-US" sz="2000" dirty="0"/>
              <a:t>of the Final Report</a:t>
            </a:r>
          </a:p>
        </p:txBody>
      </p:sp>
      <p:pic>
        <p:nvPicPr>
          <p:cNvPr id="2" name="Picture 1" descr="A group of people standing in water&#10;&#10;Description automatically generated">
            <a:extLst>
              <a:ext uri="{FF2B5EF4-FFF2-40B4-BE49-F238E27FC236}">
                <a16:creationId xmlns:a16="http://schemas.microsoft.com/office/drawing/2014/main" id="{88FCB865-56A8-9665-5CBE-9F1B8DE1D9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4568" y="1146778"/>
            <a:ext cx="2426945" cy="314075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7" y="489526"/>
            <a:ext cx="7799775" cy="348673"/>
          </a:xfrm>
        </p:spPr>
        <p:txBody>
          <a:bodyPr>
            <a:noAutofit/>
          </a:bodyPr>
          <a:lstStyle/>
          <a:p>
            <a:r>
              <a:rPr lang="en-US" sz="3200" dirty="0"/>
              <a:t>Trends in IPTp</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93344377"/>
              </p:ext>
            </p:extLst>
          </p:nvPr>
        </p:nvGraphicFramePr>
        <p:xfrm>
          <a:off x="628650" y="1978026"/>
          <a:ext cx="7886700" cy="44958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973093" y="2933494"/>
            <a:ext cx="1230086" cy="464571"/>
          </a:xfrm>
          <a:prstGeom prst="rect">
            <a:avLst/>
          </a:prstGeom>
        </p:spPr>
        <p:txBody>
          <a:bodyPr vert="horz" wrap="square" lIns="91440" tIns="45720" rIns="91440" bIns="45720" rtlCol="0" anchor="ctr">
            <a:normAutofit/>
          </a:bodyPr>
          <a:lstStyle/>
          <a:p>
            <a:pPr algn="l"/>
            <a:r>
              <a:rPr lang="fr-FR" b="1" dirty="0" err="1">
                <a:solidFill>
                  <a:schemeClr val="accent3">
                    <a:lumMod val="75000"/>
                  </a:schemeClr>
                </a:solidFill>
                <a:latin typeface="Source Sans Pro" panose="020B0503030403020204" pitchFamily="34" charset="0"/>
                <a:ea typeface="Source Sans Pro" panose="020B0503030403020204" pitchFamily="34" charset="0"/>
              </a:rPr>
              <a:t>IPTp</a:t>
            </a:r>
            <a:r>
              <a:rPr lang="fr-FR" b="1" dirty="0">
                <a:solidFill>
                  <a:schemeClr val="accent3">
                    <a:lumMod val="75000"/>
                  </a:schemeClr>
                </a:solidFill>
                <a:latin typeface="Source Sans Pro" panose="020B0503030403020204" pitchFamily="34" charset="0"/>
                <a:ea typeface="Source Sans Pro" panose="020B0503030403020204" pitchFamily="34" charset="0"/>
              </a:rPr>
              <a:t> 1+</a:t>
            </a:r>
            <a:endParaRPr lang="fr-FR" sz="1800" b="1" dirty="0">
              <a:solidFill>
                <a:schemeClr val="accent3">
                  <a:lumMod val="75000"/>
                </a:schemeClr>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973093" y="4390754"/>
            <a:ext cx="1230086" cy="545192"/>
          </a:xfrm>
          <a:prstGeom prst="rect">
            <a:avLst/>
          </a:prstGeom>
        </p:spPr>
        <p:txBody>
          <a:bodyPr vert="horz" wrap="square" lIns="91440" tIns="45720" rIns="91440" bIns="45720" rtlCol="0" anchor="ctr">
            <a:normAutofit/>
          </a:bodyPr>
          <a:lstStyle/>
          <a:p>
            <a:pPr algn="l"/>
            <a:r>
              <a:rPr lang="fr-FR" b="1" dirty="0" err="1">
                <a:solidFill>
                  <a:schemeClr val="accent2">
                    <a:lumMod val="75000"/>
                  </a:schemeClr>
                </a:solidFill>
                <a:latin typeface="Source Sans Pro" panose="020B0503030403020204" pitchFamily="34" charset="0"/>
                <a:ea typeface="Source Sans Pro" panose="020B0503030403020204" pitchFamily="34" charset="0"/>
              </a:rPr>
              <a:t>IPTp</a:t>
            </a:r>
            <a:r>
              <a:rPr lang="fr-FR" sz="1800" b="1" dirty="0">
                <a:solidFill>
                  <a:schemeClr val="accent2">
                    <a:lumMod val="75000"/>
                  </a:schemeClr>
                </a:solidFill>
                <a:latin typeface="Source Sans Pro" panose="020B0503030403020204" pitchFamily="34" charset="0"/>
                <a:ea typeface="Source Sans Pro" panose="020B0503030403020204" pitchFamily="34" charset="0"/>
              </a:rPr>
              <a:t> 2+</a:t>
            </a:r>
          </a:p>
        </p:txBody>
      </p:sp>
      <p:sp>
        <p:nvSpPr>
          <p:cNvPr id="7" name="Content Placeholder 2">
            <a:extLst>
              <a:ext uri="{FF2B5EF4-FFF2-40B4-BE49-F238E27FC236}">
                <a16:creationId xmlns:a16="http://schemas.microsoft.com/office/drawing/2014/main" id="{14A00683-55F6-4BAF-DEA2-30924112C144}"/>
              </a:ext>
            </a:extLst>
          </p:cNvPr>
          <p:cNvSpPr>
            <a:spLocks noGrp="1"/>
          </p:cNvSpPr>
          <p:nvPr>
            <p:ph idx="1"/>
          </p:nvPr>
        </p:nvSpPr>
        <p:spPr>
          <a:xfrm>
            <a:off x="530522" y="1175658"/>
            <a:ext cx="7984828" cy="712837"/>
          </a:xfrm>
        </p:spPr>
        <p:txBody>
          <a:bodyPr>
            <a:normAutofit/>
          </a:bodyPr>
          <a:lstStyle/>
          <a:p>
            <a:pPr algn="l"/>
            <a:r>
              <a:rPr lang="en-US" dirty="0"/>
              <a:t>Percent of women age 15-49 with a live birth and/or stillbirth in the 2 years before the survey who received at least 1, 2, or 3 doses of SP/</a:t>
            </a:r>
            <a:r>
              <a:rPr lang="en-US" dirty="0" err="1"/>
              <a:t>Fansidar</a:t>
            </a:r>
            <a:endParaRPr lang="en-US" dirty="0"/>
          </a:p>
        </p:txBody>
      </p:sp>
      <p:sp>
        <p:nvSpPr>
          <p:cNvPr id="9" name="TextBox 8">
            <a:extLst>
              <a:ext uri="{FF2B5EF4-FFF2-40B4-BE49-F238E27FC236}">
                <a16:creationId xmlns:a16="http://schemas.microsoft.com/office/drawing/2014/main" id="{AB813A57-E925-1839-1906-37E7BA585CAE}"/>
              </a:ext>
            </a:extLst>
          </p:cNvPr>
          <p:cNvSpPr txBox="1"/>
          <p:nvPr/>
        </p:nvSpPr>
        <p:spPr>
          <a:xfrm>
            <a:off x="2073061" y="5157511"/>
            <a:ext cx="1230086" cy="464571"/>
          </a:xfrm>
          <a:prstGeom prst="rect">
            <a:avLst/>
          </a:prstGeom>
        </p:spPr>
        <p:txBody>
          <a:bodyPr vert="horz" wrap="square" lIns="91440" tIns="45720" rIns="91440" bIns="45720" rtlCol="0" anchor="ctr">
            <a:normAutofit/>
          </a:bodyPr>
          <a:lstStyle/>
          <a:p>
            <a:pPr algn="l"/>
            <a:r>
              <a:rPr lang="fr-FR" b="1" dirty="0" err="1">
                <a:solidFill>
                  <a:schemeClr val="accent1"/>
                </a:solidFill>
                <a:latin typeface="Source Sans Pro" panose="020B0503030403020204" pitchFamily="34" charset="0"/>
                <a:ea typeface="Source Sans Pro" panose="020B0503030403020204" pitchFamily="34" charset="0"/>
              </a:rPr>
              <a:t>IPTp</a:t>
            </a:r>
            <a:r>
              <a:rPr lang="fr-FR" b="1" dirty="0">
                <a:solidFill>
                  <a:schemeClr val="accent1"/>
                </a:solidFill>
                <a:latin typeface="Source Sans Pro" panose="020B0503030403020204" pitchFamily="34" charset="0"/>
                <a:ea typeface="Source Sans Pro" panose="020B0503030403020204" pitchFamily="34" charset="0"/>
              </a:rPr>
              <a:t> 3+</a:t>
            </a:r>
            <a:endParaRPr lang="fr-FR" sz="1800" b="1" dirty="0">
              <a:solidFill>
                <a:schemeClr val="accent1"/>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500912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530518" y="395859"/>
            <a:ext cx="7984832" cy="529427"/>
          </a:xfrm>
        </p:spPr>
        <p:txBody>
          <a:bodyPr>
            <a:noAutofit/>
          </a:bodyPr>
          <a:lstStyle/>
          <a:p>
            <a:r>
              <a:rPr lang="en-US" sz="3200" dirty="0"/>
              <a:t>Key Findings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1" y="1153887"/>
            <a:ext cx="7886699" cy="5166300"/>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72% </a:t>
            </a:r>
            <a:r>
              <a:rPr lang="en-US" sz="2400" i="0" dirty="0"/>
              <a:t>of households own at least </a:t>
            </a:r>
            <a:r>
              <a:rPr lang="en-US" sz="2400" b="1" i="0" dirty="0">
                <a:solidFill>
                  <a:schemeClr val="accent5"/>
                </a:solidFill>
              </a:rPr>
              <a:t>1 ITN. </a:t>
            </a:r>
          </a:p>
          <a:p>
            <a:pPr marL="285750" indent="-285750">
              <a:lnSpc>
                <a:spcPct val="100000"/>
              </a:lnSpc>
              <a:buFont typeface="Arial" panose="020B0604020202020204" pitchFamily="34" charset="0"/>
              <a:buChar char="•"/>
            </a:pPr>
            <a:r>
              <a:rPr lang="en-US" sz="2400" b="1" i="0" dirty="0">
                <a:solidFill>
                  <a:schemeClr val="accent5"/>
                </a:solidFill>
              </a:rPr>
              <a:t>52% </a:t>
            </a:r>
            <a:r>
              <a:rPr lang="en-US" sz="2400" i="0" dirty="0"/>
              <a:t>of the household population has </a:t>
            </a:r>
            <a:r>
              <a:rPr lang="en-US" sz="2400" b="1" i="0" dirty="0">
                <a:solidFill>
                  <a:schemeClr val="accent5"/>
                </a:solidFill>
              </a:rPr>
              <a:t>access to an ITN.</a:t>
            </a:r>
          </a:p>
          <a:p>
            <a:pPr marL="285750" indent="-285750">
              <a:lnSpc>
                <a:spcPct val="100000"/>
              </a:lnSpc>
              <a:buFont typeface="Arial" panose="020B0604020202020204" pitchFamily="34" charset="0"/>
              <a:buChar char="•"/>
            </a:pPr>
            <a:r>
              <a:rPr lang="en-US" sz="2400" b="1" i="0" dirty="0">
                <a:solidFill>
                  <a:schemeClr val="accent5"/>
                </a:solidFill>
              </a:rPr>
              <a:t>44% </a:t>
            </a:r>
            <a:r>
              <a:rPr lang="en-US" sz="2400" i="0" dirty="0"/>
              <a:t>of </a:t>
            </a:r>
            <a:r>
              <a:rPr lang="en-US" sz="2400" b="1" i="0" dirty="0">
                <a:solidFill>
                  <a:schemeClr val="accent5"/>
                </a:solidFill>
              </a:rPr>
              <a:t>household members</a:t>
            </a:r>
            <a:r>
              <a:rPr lang="en-US" sz="2400" i="0" dirty="0"/>
              <a:t>, </a:t>
            </a:r>
            <a:r>
              <a:rPr lang="en-US" sz="2400" b="1" i="0" dirty="0">
                <a:solidFill>
                  <a:schemeClr val="accent5"/>
                </a:solidFill>
              </a:rPr>
              <a:t>50% </a:t>
            </a:r>
            <a:r>
              <a:rPr lang="en-US" sz="2400" i="0" dirty="0"/>
              <a:t>of</a:t>
            </a:r>
            <a:r>
              <a:rPr lang="en-US" sz="2400" b="1" i="0" dirty="0">
                <a:solidFill>
                  <a:schemeClr val="accent5"/>
                </a:solidFill>
              </a:rPr>
              <a:t> children under age 5</a:t>
            </a:r>
            <a:r>
              <a:rPr lang="en-US" sz="2400" i="0" dirty="0"/>
              <a:t>, and</a:t>
            </a:r>
            <a:r>
              <a:rPr lang="en-US" sz="2400" b="1" i="0" dirty="0">
                <a:solidFill>
                  <a:schemeClr val="accent5"/>
                </a:solidFill>
              </a:rPr>
              <a:t>  53% </a:t>
            </a:r>
            <a:r>
              <a:rPr lang="en-US" sz="2400" i="0" dirty="0"/>
              <a:t>of</a:t>
            </a:r>
            <a:r>
              <a:rPr lang="en-US" sz="2400" b="1" i="0" dirty="0">
                <a:solidFill>
                  <a:schemeClr val="accent5"/>
                </a:solidFill>
              </a:rPr>
              <a:t> pregnant women slept under an ITN </a:t>
            </a:r>
            <a:r>
              <a:rPr lang="en-US" sz="2400" i="0" dirty="0"/>
              <a:t>the night before the survey.</a:t>
            </a:r>
          </a:p>
          <a:p>
            <a:pPr marL="285750" indent="-285750">
              <a:lnSpc>
                <a:spcPct val="100000"/>
              </a:lnSpc>
              <a:buFont typeface="Arial" panose="020B0604020202020204" pitchFamily="34" charset="0"/>
              <a:buChar char="•"/>
            </a:pPr>
            <a:r>
              <a:rPr lang="en-US" sz="2400" b="1" i="0" dirty="0">
                <a:solidFill>
                  <a:schemeClr val="accent5"/>
                </a:solidFill>
              </a:rPr>
              <a:t>63% </a:t>
            </a:r>
            <a:r>
              <a:rPr lang="en-US" sz="2400" i="0" dirty="0"/>
              <a:t>of women took </a:t>
            </a:r>
            <a:r>
              <a:rPr lang="en-US" sz="2400" b="1" i="0" dirty="0">
                <a:solidFill>
                  <a:schemeClr val="accent5"/>
                </a:solidFill>
              </a:rPr>
              <a:t>3+ doses of SP/</a:t>
            </a:r>
            <a:r>
              <a:rPr lang="en-US" sz="2400" b="1" i="0" dirty="0" err="1">
                <a:solidFill>
                  <a:schemeClr val="accent5"/>
                </a:solidFill>
              </a:rPr>
              <a:t>Fansidar</a:t>
            </a:r>
            <a:endParaRPr lang="en-US" sz="24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726094654"/>
              </p:ext>
            </p:extLst>
          </p:nvPr>
        </p:nvGraphicFramePr>
        <p:xfrm>
          <a:off x="628648" y="1445619"/>
          <a:ext cx="7886700" cy="4639495"/>
        </p:xfrm>
        <a:graphic>
          <a:graphicData uri="http://schemas.openxmlformats.org/drawingml/2006/chart">
            <c:chart xmlns:c="http://schemas.openxmlformats.org/drawingml/2006/chart" xmlns:r="http://schemas.openxmlformats.org/officeDocument/2006/relationships" r:id="rId3"/>
          </a:graphicData>
        </a:graphic>
      </p:graphicFrame>
      <p:sp>
        <p:nvSpPr>
          <p:cNvPr id="19" name="Content Placeholder 2">
            <a:extLst>
              <a:ext uri="{FF2B5EF4-FFF2-40B4-BE49-F238E27FC236}">
                <a16:creationId xmlns:a16="http://schemas.microsoft.com/office/drawing/2014/main" id="{239E272A-0788-496C-5E40-C0D6B831EBC4}"/>
              </a:ext>
            </a:extLst>
          </p:cNvPr>
          <p:cNvSpPr txBox="1">
            <a:spLocks/>
          </p:cNvSpPr>
          <p:nvPr/>
        </p:nvSpPr>
        <p:spPr>
          <a:xfrm>
            <a:off x="628648" y="6085114"/>
            <a:ext cx="7886700" cy="64724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kern="0" dirty="0">
                <a:effectLst/>
                <a:latin typeface="+mj-lt"/>
                <a:ea typeface="Calibri" panose="020F0502020204030204" pitchFamily="34" charset="0"/>
              </a:rPr>
              <a:t>Note: An insecticide-treated net (ITN) is a factory-treated net that does not require any further treatment. In the 2016 LMIS, 2013 LDHS, and 2011 LMIS, this was known as a long-lasting insecticidal net (LLIN).</a:t>
            </a:r>
            <a:endParaRPr lang="en-US" sz="1600" dirty="0">
              <a:highlight>
                <a:srgbClr val="FFFF00"/>
              </a:highlight>
              <a:latin typeface="+mj-lt"/>
              <a:cs typeface="Arial" panose="020B0604020202020204" pitchFamily="34" charset="0"/>
            </a:endParaRPr>
          </a:p>
        </p:txBody>
      </p:sp>
      <p:sp>
        <p:nvSpPr>
          <p:cNvPr id="3" name="Title 1">
            <a:extLst>
              <a:ext uri="{FF2B5EF4-FFF2-40B4-BE49-F238E27FC236}">
                <a16:creationId xmlns:a16="http://schemas.microsoft.com/office/drawing/2014/main" id="{C28A6C4C-E90D-FBD4-2E63-770BBA80F72A}"/>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Trends in ITN Ownership</a:t>
            </a:r>
          </a:p>
        </p:txBody>
      </p:sp>
      <p:sp>
        <p:nvSpPr>
          <p:cNvPr id="4" name="Content Placeholder 2">
            <a:extLst>
              <a:ext uri="{FF2B5EF4-FFF2-40B4-BE49-F238E27FC236}">
                <a16:creationId xmlns:a16="http://schemas.microsoft.com/office/drawing/2014/main" id="{7351F412-F95C-1E5B-BB6F-33A41C01B5E2}"/>
              </a:ext>
            </a:extLst>
          </p:cNvPr>
          <p:cNvSpPr txBox="1">
            <a:spLocks/>
          </p:cNvSpPr>
          <p:nvPr/>
        </p:nvSpPr>
        <p:spPr>
          <a:xfrm>
            <a:off x="530518" y="1175658"/>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households with at least 1 insecticide-treated net (ITN)</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sz="3200" dirty="0"/>
              <a:t>Ownership of Mosquito Nets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10426" y="981257"/>
            <a:ext cx="7886700" cy="546395"/>
          </a:xfrm>
        </p:spPr>
        <p:txBody>
          <a:bodyPr>
            <a:normAutofit/>
          </a:bodyPr>
          <a:lstStyle/>
          <a:p>
            <a:r>
              <a:rPr lang="en-US" dirty="0"/>
              <a:t>Percent of households with at least: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29850964"/>
              </p:ext>
            </p:extLst>
          </p:nvPr>
        </p:nvGraphicFramePr>
        <p:xfrm>
          <a:off x="628649" y="1477819"/>
          <a:ext cx="7886699" cy="50150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1222201"/>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rgbClr val="5771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a:solidFill>
                    <a:prstClr val="black"/>
                  </a:solidFill>
                  <a:latin typeface="Source Sans Pro" panose="020B0503030403020204" pitchFamily="34" charset="0"/>
                  <a:ea typeface="Source Sans Pro" panose="020B0503030403020204" pitchFamily="34" charset="0"/>
                </a:rPr>
                <a:t>Poorest households</a:t>
              </a:r>
              <a:endPar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Wealthiest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2" name="Title 1">
            <a:extLst>
              <a:ext uri="{FF2B5EF4-FFF2-40B4-BE49-F238E27FC236}">
                <a16:creationId xmlns:a16="http://schemas.microsoft.com/office/drawing/2014/main" id="{738E44F4-EF7E-3581-C34F-CB726D220578}"/>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ITN Ownership by Wealth</a:t>
            </a:r>
          </a:p>
        </p:txBody>
      </p:sp>
      <p:sp>
        <p:nvSpPr>
          <p:cNvPr id="3" name="Content Placeholder 2">
            <a:extLst>
              <a:ext uri="{FF2B5EF4-FFF2-40B4-BE49-F238E27FC236}">
                <a16:creationId xmlns:a16="http://schemas.microsoft.com/office/drawing/2014/main" id="{ED627CBE-DEC8-B43A-2710-F835B85F09E4}"/>
              </a:ext>
            </a:extLst>
          </p:cNvPr>
          <p:cNvSpPr txBox="1">
            <a:spLocks/>
          </p:cNvSpPr>
          <p:nvPr/>
        </p:nvSpPr>
        <p:spPr>
          <a:xfrm>
            <a:off x="530518" y="1175658"/>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households with at least 1 ITN</a:t>
            </a:r>
          </a:p>
        </p:txBody>
      </p:sp>
    </p:spTree>
    <p:extLst>
      <p:ext uri="{BB962C8B-B14F-4D97-AF65-F5344CB8AC3E}">
        <p14:creationId xmlns:p14="http://schemas.microsoft.com/office/powerpoint/2010/main" val="3502258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6034301" y="1736178"/>
            <a:ext cx="2020327" cy="1251872"/>
          </a:xfrm>
          <a:prstGeom prst="rect">
            <a:avLst/>
          </a:prstGeom>
        </p:spPr>
        <p:txBody>
          <a:bodyPr vert="horz" wrap="square" lIns="91440" tIns="45720" rIns="91440" bIns="45720" rtlCol="0" anchor="ctr">
            <a:normAutofit/>
          </a:bodyPr>
          <a:lstStyle/>
          <a:p>
            <a:pPr algn="ctr"/>
            <a:r>
              <a:rPr lang="fr-FR" sz="2400" b="1" dirty="0">
                <a:ea typeface="Source Sans Pro" panose="020B0503030403020204" pitchFamily="34" charset="0"/>
              </a:rPr>
              <a:t>Liberia</a:t>
            </a:r>
          </a:p>
          <a:p>
            <a:pPr algn="ctr"/>
            <a:r>
              <a:rPr lang="fr-FR" sz="2400" b="1" dirty="0">
                <a:ea typeface="Source Sans Pro" panose="020B0503030403020204" pitchFamily="34" charset="0"/>
              </a:rPr>
              <a:t>72%</a:t>
            </a:r>
          </a:p>
        </p:txBody>
      </p:sp>
      <p:sp>
        <p:nvSpPr>
          <p:cNvPr id="2" name="Title 1">
            <a:extLst>
              <a:ext uri="{FF2B5EF4-FFF2-40B4-BE49-F238E27FC236}">
                <a16:creationId xmlns:a16="http://schemas.microsoft.com/office/drawing/2014/main" id="{7F0EBE42-06A1-04BD-5D5F-7FBE52EC59DB}"/>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ITN Ownership by Region</a:t>
            </a:r>
          </a:p>
        </p:txBody>
      </p:sp>
      <p:sp>
        <p:nvSpPr>
          <p:cNvPr id="3" name="Content Placeholder 2">
            <a:extLst>
              <a:ext uri="{FF2B5EF4-FFF2-40B4-BE49-F238E27FC236}">
                <a16:creationId xmlns:a16="http://schemas.microsoft.com/office/drawing/2014/main" id="{33A682CE-6FCD-4A69-3173-ED59117EED23}"/>
              </a:ext>
            </a:extLst>
          </p:cNvPr>
          <p:cNvSpPr txBox="1">
            <a:spLocks/>
          </p:cNvSpPr>
          <p:nvPr/>
        </p:nvSpPr>
        <p:spPr>
          <a:xfrm>
            <a:off x="538127" y="945076"/>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households with at least 1 ITN</a:t>
            </a:r>
          </a:p>
        </p:txBody>
      </p:sp>
      <p:grpSp>
        <p:nvGrpSpPr>
          <p:cNvPr id="5" name="Group 4">
            <a:extLst>
              <a:ext uri="{FF2B5EF4-FFF2-40B4-BE49-F238E27FC236}">
                <a16:creationId xmlns:a16="http://schemas.microsoft.com/office/drawing/2014/main" id="{297CDF91-46B5-7F79-8A8A-25B91EC4C3BA}"/>
              </a:ext>
            </a:extLst>
          </p:cNvPr>
          <p:cNvGrpSpPr>
            <a:grpSpLocks noChangeAspect="1"/>
          </p:cNvGrpSpPr>
          <p:nvPr/>
        </p:nvGrpSpPr>
        <p:grpSpPr bwMode="auto">
          <a:xfrm>
            <a:off x="1739591" y="1179204"/>
            <a:ext cx="5823762" cy="5823762"/>
            <a:chOff x="1192" y="839"/>
            <a:chExt cx="2880" cy="2880"/>
          </a:xfrm>
        </p:grpSpPr>
        <p:sp>
          <p:nvSpPr>
            <p:cNvPr id="6" name="AutoShape 3">
              <a:extLst>
                <a:ext uri="{FF2B5EF4-FFF2-40B4-BE49-F238E27FC236}">
                  <a16:creationId xmlns:a16="http://schemas.microsoft.com/office/drawing/2014/main" id="{0368C6B1-3374-22D3-2566-C8663E68A739}"/>
                </a:ext>
              </a:extLst>
            </p:cNvPr>
            <p:cNvSpPr>
              <a:spLocks noChangeAspect="1" noChangeArrowheads="1" noTextEdit="1"/>
            </p:cNvSpPr>
            <p:nvPr/>
          </p:nvSpPr>
          <p:spPr bwMode="auto">
            <a:xfrm>
              <a:off x="1192" y="839"/>
              <a:ext cx="288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a:extLst>
                <a:ext uri="{FF2B5EF4-FFF2-40B4-BE49-F238E27FC236}">
                  <a16:creationId xmlns:a16="http://schemas.microsoft.com/office/drawing/2014/main" id="{5F898BA5-34F0-A0A1-4ADB-A3EF8DFE7A43}"/>
                </a:ext>
              </a:extLst>
            </p:cNvPr>
            <p:cNvSpPr>
              <a:spLocks noEditPoints="1"/>
            </p:cNvSpPr>
            <p:nvPr/>
          </p:nvSpPr>
          <p:spPr bwMode="auto">
            <a:xfrm>
              <a:off x="1759" y="2306"/>
              <a:ext cx="122" cy="128"/>
            </a:xfrm>
            <a:custGeom>
              <a:avLst/>
              <a:gdLst>
                <a:gd name="T0" fmla="*/ 9 w 122"/>
                <a:gd name="T1" fmla="*/ 54 h 128"/>
                <a:gd name="T2" fmla="*/ 5 w 122"/>
                <a:gd name="T3" fmla="*/ 50 h 128"/>
                <a:gd name="T4" fmla="*/ 59 w 122"/>
                <a:gd name="T5" fmla="*/ 6 h 128"/>
                <a:gd name="T6" fmla="*/ 71 w 122"/>
                <a:gd name="T7" fmla="*/ 13 h 128"/>
                <a:gd name="T8" fmla="*/ 78 w 122"/>
                <a:gd name="T9" fmla="*/ 29 h 128"/>
                <a:gd name="T10" fmla="*/ 69 w 122"/>
                <a:gd name="T11" fmla="*/ 36 h 128"/>
                <a:gd name="T12" fmla="*/ 65 w 122"/>
                <a:gd name="T13" fmla="*/ 38 h 128"/>
                <a:gd name="T14" fmla="*/ 59 w 122"/>
                <a:gd name="T15" fmla="*/ 36 h 128"/>
                <a:gd name="T16" fmla="*/ 59 w 122"/>
                <a:gd name="T17" fmla="*/ 38 h 128"/>
                <a:gd name="T18" fmla="*/ 57 w 122"/>
                <a:gd name="T19" fmla="*/ 40 h 128"/>
                <a:gd name="T20" fmla="*/ 57 w 122"/>
                <a:gd name="T21" fmla="*/ 42 h 128"/>
                <a:gd name="T22" fmla="*/ 57 w 122"/>
                <a:gd name="T23" fmla="*/ 44 h 128"/>
                <a:gd name="T24" fmla="*/ 59 w 122"/>
                <a:gd name="T25" fmla="*/ 44 h 128"/>
                <a:gd name="T26" fmla="*/ 61 w 122"/>
                <a:gd name="T27" fmla="*/ 48 h 128"/>
                <a:gd name="T28" fmla="*/ 65 w 122"/>
                <a:gd name="T29" fmla="*/ 48 h 128"/>
                <a:gd name="T30" fmla="*/ 65 w 122"/>
                <a:gd name="T31" fmla="*/ 50 h 128"/>
                <a:gd name="T32" fmla="*/ 65 w 122"/>
                <a:gd name="T33" fmla="*/ 55 h 128"/>
                <a:gd name="T34" fmla="*/ 72 w 122"/>
                <a:gd name="T35" fmla="*/ 54 h 128"/>
                <a:gd name="T36" fmla="*/ 84 w 122"/>
                <a:gd name="T37" fmla="*/ 54 h 128"/>
                <a:gd name="T38" fmla="*/ 97 w 122"/>
                <a:gd name="T39" fmla="*/ 50 h 128"/>
                <a:gd name="T40" fmla="*/ 101 w 122"/>
                <a:gd name="T41" fmla="*/ 50 h 128"/>
                <a:gd name="T42" fmla="*/ 107 w 122"/>
                <a:gd name="T43" fmla="*/ 54 h 128"/>
                <a:gd name="T44" fmla="*/ 107 w 122"/>
                <a:gd name="T45" fmla="*/ 61 h 128"/>
                <a:gd name="T46" fmla="*/ 107 w 122"/>
                <a:gd name="T47" fmla="*/ 71 h 128"/>
                <a:gd name="T48" fmla="*/ 107 w 122"/>
                <a:gd name="T49" fmla="*/ 80 h 128"/>
                <a:gd name="T50" fmla="*/ 105 w 122"/>
                <a:gd name="T51" fmla="*/ 84 h 128"/>
                <a:gd name="T52" fmla="*/ 101 w 122"/>
                <a:gd name="T53" fmla="*/ 94 h 128"/>
                <a:gd name="T54" fmla="*/ 101 w 122"/>
                <a:gd name="T55" fmla="*/ 96 h 128"/>
                <a:gd name="T56" fmla="*/ 101 w 122"/>
                <a:gd name="T57" fmla="*/ 98 h 128"/>
                <a:gd name="T58" fmla="*/ 101 w 122"/>
                <a:gd name="T59" fmla="*/ 100 h 128"/>
                <a:gd name="T60" fmla="*/ 99 w 122"/>
                <a:gd name="T61" fmla="*/ 100 h 128"/>
                <a:gd name="T62" fmla="*/ 103 w 122"/>
                <a:gd name="T63" fmla="*/ 105 h 128"/>
                <a:gd name="T64" fmla="*/ 109 w 122"/>
                <a:gd name="T65" fmla="*/ 105 h 128"/>
                <a:gd name="T66" fmla="*/ 115 w 122"/>
                <a:gd name="T67" fmla="*/ 113 h 128"/>
                <a:gd name="T68" fmla="*/ 117 w 122"/>
                <a:gd name="T69" fmla="*/ 115 h 128"/>
                <a:gd name="T70" fmla="*/ 117 w 122"/>
                <a:gd name="T71" fmla="*/ 128 h 128"/>
                <a:gd name="T72" fmla="*/ 101 w 122"/>
                <a:gd name="T73" fmla="*/ 125 h 128"/>
                <a:gd name="T74" fmla="*/ 92 w 122"/>
                <a:gd name="T75" fmla="*/ 121 h 128"/>
                <a:gd name="T76" fmla="*/ 76 w 122"/>
                <a:gd name="T77" fmla="*/ 117 h 128"/>
                <a:gd name="T78" fmla="*/ 67 w 122"/>
                <a:gd name="T79" fmla="*/ 103 h 128"/>
                <a:gd name="T80" fmla="*/ 51 w 122"/>
                <a:gd name="T81" fmla="*/ 98 h 128"/>
                <a:gd name="T82" fmla="*/ 44 w 122"/>
                <a:gd name="T83" fmla="*/ 96 h 128"/>
                <a:gd name="T84" fmla="*/ 28 w 122"/>
                <a:gd name="T85" fmla="*/ 88 h 128"/>
                <a:gd name="T86" fmla="*/ 15 w 122"/>
                <a:gd name="T87" fmla="*/ 80 h 128"/>
                <a:gd name="T88" fmla="*/ 0 w 122"/>
                <a:gd name="T89" fmla="*/ 67 h 128"/>
                <a:gd name="T90" fmla="*/ 3 w 122"/>
                <a:gd name="T91" fmla="*/ 61 h 128"/>
                <a:gd name="T92" fmla="*/ 7 w 122"/>
                <a:gd name="T93" fmla="*/ 59 h 128"/>
                <a:gd name="T94" fmla="*/ 13 w 122"/>
                <a:gd name="T95" fmla="*/ 65 h 128"/>
                <a:gd name="T96" fmla="*/ 17 w 122"/>
                <a:gd name="T97" fmla="*/ 71 h 128"/>
                <a:gd name="T98" fmla="*/ 23 w 122"/>
                <a:gd name="T99" fmla="*/ 73 h 128"/>
                <a:gd name="T100" fmla="*/ 15 w 122"/>
                <a:gd name="T101" fmla="*/ 65 h 128"/>
                <a:gd name="T102" fmla="*/ 9 w 122"/>
                <a:gd name="T103" fmla="*/ 59 h 128"/>
                <a:gd name="T104" fmla="*/ 15 w 122"/>
                <a:gd name="T105" fmla="*/ 46 h 128"/>
                <a:gd name="T106" fmla="*/ 15 w 122"/>
                <a:gd name="T107" fmla="*/ 40 h 128"/>
                <a:gd name="T108" fmla="*/ 15 w 122"/>
                <a:gd name="T109" fmla="*/ 36 h 128"/>
                <a:gd name="T110" fmla="*/ 17 w 122"/>
                <a:gd name="T111" fmla="*/ 27 h 128"/>
                <a:gd name="T112" fmla="*/ 21 w 122"/>
                <a:gd name="T113" fmla="*/ 15 h 128"/>
                <a:gd name="T114" fmla="*/ 32 w 122"/>
                <a:gd name="T115" fmla="*/ 15 h 128"/>
                <a:gd name="T116" fmla="*/ 38 w 122"/>
                <a:gd name="T117" fmla="*/ 13 h 128"/>
                <a:gd name="T118" fmla="*/ 46 w 122"/>
                <a:gd name="T119" fmla="*/ 11 h 128"/>
                <a:gd name="T120" fmla="*/ 53 w 122"/>
                <a:gd name="T121" fmla="*/ 0 h 128"/>
                <a:gd name="T122" fmla="*/ 59 w 122"/>
                <a:gd name="T123"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128">
                  <a:moveTo>
                    <a:pt x="9" y="55"/>
                  </a:moveTo>
                  <a:lnTo>
                    <a:pt x="9" y="55"/>
                  </a:lnTo>
                  <a:lnTo>
                    <a:pt x="7" y="55"/>
                  </a:lnTo>
                  <a:lnTo>
                    <a:pt x="7" y="55"/>
                  </a:lnTo>
                  <a:lnTo>
                    <a:pt x="9" y="54"/>
                  </a:lnTo>
                  <a:lnTo>
                    <a:pt x="9" y="54"/>
                  </a:lnTo>
                  <a:lnTo>
                    <a:pt x="9" y="54"/>
                  </a:lnTo>
                  <a:lnTo>
                    <a:pt x="9" y="55"/>
                  </a:lnTo>
                  <a:lnTo>
                    <a:pt x="9" y="55"/>
                  </a:lnTo>
                  <a:close/>
                  <a:moveTo>
                    <a:pt x="7" y="54"/>
                  </a:moveTo>
                  <a:lnTo>
                    <a:pt x="7" y="55"/>
                  </a:lnTo>
                  <a:lnTo>
                    <a:pt x="7" y="55"/>
                  </a:lnTo>
                  <a:lnTo>
                    <a:pt x="7" y="52"/>
                  </a:lnTo>
                  <a:lnTo>
                    <a:pt x="5" y="50"/>
                  </a:lnTo>
                  <a:lnTo>
                    <a:pt x="3" y="50"/>
                  </a:lnTo>
                  <a:lnTo>
                    <a:pt x="5" y="48"/>
                  </a:lnTo>
                  <a:lnTo>
                    <a:pt x="5" y="48"/>
                  </a:lnTo>
                  <a:lnTo>
                    <a:pt x="9" y="52"/>
                  </a:lnTo>
                  <a:lnTo>
                    <a:pt x="7" y="52"/>
                  </a:lnTo>
                  <a:lnTo>
                    <a:pt x="7" y="54"/>
                  </a:lnTo>
                  <a:close/>
                  <a:moveTo>
                    <a:pt x="59" y="6"/>
                  </a:moveTo>
                  <a:lnTo>
                    <a:pt x="61" y="7"/>
                  </a:lnTo>
                  <a:lnTo>
                    <a:pt x="61" y="7"/>
                  </a:lnTo>
                  <a:lnTo>
                    <a:pt x="65" y="9"/>
                  </a:lnTo>
                  <a:lnTo>
                    <a:pt x="65" y="9"/>
                  </a:lnTo>
                  <a:lnTo>
                    <a:pt x="67" y="9"/>
                  </a:lnTo>
                  <a:lnTo>
                    <a:pt x="71" y="13"/>
                  </a:lnTo>
                  <a:lnTo>
                    <a:pt x="71" y="13"/>
                  </a:lnTo>
                  <a:lnTo>
                    <a:pt x="71" y="13"/>
                  </a:lnTo>
                  <a:lnTo>
                    <a:pt x="72" y="13"/>
                  </a:lnTo>
                  <a:lnTo>
                    <a:pt x="74" y="15"/>
                  </a:lnTo>
                  <a:lnTo>
                    <a:pt x="76" y="19"/>
                  </a:lnTo>
                  <a:lnTo>
                    <a:pt x="76" y="19"/>
                  </a:lnTo>
                  <a:lnTo>
                    <a:pt x="78" y="29"/>
                  </a:lnTo>
                  <a:lnTo>
                    <a:pt x="78" y="29"/>
                  </a:lnTo>
                  <a:lnTo>
                    <a:pt x="78" y="30"/>
                  </a:lnTo>
                  <a:lnTo>
                    <a:pt x="78" y="34"/>
                  </a:lnTo>
                  <a:lnTo>
                    <a:pt x="74" y="36"/>
                  </a:lnTo>
                  <a:lnTo>
                    <a:pt x="72" y="36"/>
                  </a:lnTo>
                  <a:lnTo>
                    <a:pt x="72" y="36"/>
                  </a:lnTo>
                  <a:lnTo>
                    <a:pt x="69" y="34"/>
                  </a:lnTo>
                  <a:lnTo>
                    <a:pt x="69" y="36"/>
                  </a:lnTo>
                  <a:lnTo>
                    <a:pt x="69" y="36"/>
                  </a:lnTo>
                  <a:lnTo>
                    <a:pt x="67" y="36"/>
                  </a:lnTo>
                  <a:lnTo>
                    <a:pt x="67" y="36"/>
                  </a:lnTo>
                  <a:lnTo>
                    <a:pt x="65" y="38"/>
                  </a:lnTo>
                  <a:lnTo>
                    <a:pt x="65" y="38"/>
                  </a:lnTo>
                  <a:lnTo>
                    <a:pt x="65" y="38"/>
                  </a:lnTo>
                  <a:lnTo>
                    <a:pt x="65" y="38"/>
                  </a:lnTo>
                  <a:lnTo>
                    <a:pt x="65" y="38"/>
                  </a:lnTo>
                  <a:lnTo>
                    <a:pt x="63" y="38"/>
                  </a:lnTo>
                  <a:lnTo>
                    <a:pt x="61" y="38"/>
                  </a:lnTo>
                  <a:lnTo>
                    <a:pt x="59" y="38"/>
                  </a:lnTo>
                  <a:lnTo>
                    <a:pt x="59" y="36"/>
                  </a:lnTo>
                  <a:lnTo>
                    <a:pt x="59" y="36"/>
                  </a:lnTo>
                  <a:lnTo>
                    <a:pt x="59" y="36"/>
                  </a:lnTo>
                  <a:lnTo>
                    <a:pt x="59" y="36"/>
                  </a:lnTo>
                  <a:lnTo>
                    <a:pt x="59" y="36"/>
                  </a:lnTo>
                  <a:lnTo>
                    <a:pt x="59" y="36"/>
                  </a:lnTo>
                  <a:lnTo>
                    <a:pt x="59" y="36"/>
                  </a:lnTo>
                  <a:lnTo>
                    <a:pt x="59" y="36"/>
                  </a:lnTo>
                  <a:lnTo>
                    <a:pt x="59" y="38"/>
                  </a:lnTo>
                  <a:lnTo>
                    <a:pt x="59" y="38"/>
                  </a:lnTo>
                  <a:lnTo>
                    <a:pt x="57" y="38"/>
                  </a:lnTo>
                  <a:lnTo>
                    <a:pt x="57" y="38"/>
                  </a:lnTo>
                  <a:lnTo>
                    <a:pt x="57" y="38"/>
                  </a:lnTo>
                  <a:lnTo>
                    <a:pt x="57" y="38"/>
                  </a:lnTo>
                  <a:lnTo>
                    <a:pt x="57" y="38"/>
                  </a:lnTo>
                  <a:lnTo>
                    <a:pt x="57" y="40"/>
                  </a:lnTo>
                  <a:lnTo>
                    <a:pt x="57" y="40"/>
                  </a:lnTo>
                  <a:lnTo>
                    <a:pt x="57" y="40"/>
                  </a:lnTo>
                  <a:lnTo>
                    <a:pt x="57" y="40"/>
                  </a:lnTo>
                  <a:lnTo>
                    <a:pt x="57" y="40"/>
                  </a:lnTo>
                  <a:lnTo>
                    <a:pt x="57" y="42"/>
                  </a:lnTo>
                  <a:lnTo>
                    <a:pt x="57" y="42"/>
                  </a:lnTo>
                  <a:lnTo>
                    <a:pt x="57" y="42"/>
                  </a:lnTo>
                  <a:lnTo>
                    <a:pt x="57" y="42"/>
                  </a:lnTo>
                  <a:lnTo>
                    <a:pt x="57" y="42"/>
                  </a:lnTo>
                  <a:lnTo>
                    <a:pt x="57" y="42"/>
                  </a:lnTo>
                  <a:lnTo>
                    <a:pt x="57" y="42"/>
                  </a:lnTo>
                  <a:lnTo>
                    <a:pt x="57" y="42"/>
                  </a:lnTo>
                  <a:lnTo>
                    <a:pt x="57" y="42"/>
                  </a:lnTo>
                  <a:lnTo>
                    <a:pt x="57" y="42"/>
                  </a:lnTo>
                  <a:lnTo>
                    <a:pt x="57" y="44"/>
                  </a:lnTo>
                  <a:lnTo>
                    <a:pt x="57" y="44"/>
                  </a:lnTo>
                  <a:lnTo>
                    <a:pt x="57" y="44"/>
                  </a:lnTo>
                  <a:lnTo>
                    <a:pt x="59" y="44"/>
                  </a:lnTo>
                  <a:lnTo>
                    <a:pt x="59" y="44"/>
                  </a:lnTo>
                  <a:lnTo>
                    <a:pt x="59" y="44"/>
                  </a:lnTo>
                  <a:lnTo>
                    <a:pt x="59" y="44"/>
                  </a:lnTo>
                  <a:lnTo>
                    <a:pt x="59" y="44"/>
                  </a:lnTo>
                  <a:lnTo>
                    <a:pt x="59" y="46"/>
                  </a:lnTo>
                  <a:lnTo>
                    <a:pt x="61" y="46"/>
                  </a:lnTo>
                  <a:lnTo>
                    <a:pt x="61" y="46"/>
                  </a:lnTo>
                  <a:lnTo>
                    <a:pt x="61" y="48"/>
                  </a:lnTo>
                  <a:lnTo>
                    <a:pt x="61" y="48"/>
                  </a:lnTo>
                  <a:lnTo>
                    <a:pt x="61" y="48"/>
                  </a:lnTo>
                  <a:lnTo>
                    <a:pt x="61" y="48"/>
                  </a:lnTo>
                  <a:lnTo>
                    <a:pt x="63" y="48"/>
                  </a:lnTo>
                  <a:lnTo>
                    <a:pt x="63" y="48"/>
                  </a:lnTo>
                  <a:lnTo>
                    <a:pt x="63" y="48"/>
                  </a:lnTo>
                  <a:lnTo>
                    <a:pt x="65" y="48"/>
                  </a:lnTo>
                  <a:lnTo>
                    <a:pt x="65" y="48"/>
                  </a:lnTo>
                  <a:lnTo>
                    <a:pt x="65" y="48"/>
                  </a:lnTo>
                  <a:lnTo>
                    <a:pt x="65" y="48"/>
                  </a:lnTo>
                  <a:lnTo>
                    <a:pt x="65" y="48"/>
                  </a:lnTo>
                  <a:lnTo>
                    <a:pt x="65" y="48"/>
                  </a:lnTo>
                  <a:lnTo>
                    <a:pt x="65" y="48"/>
                  </a:lnTo>
                  <a:lnTo>
                    <a:pt x="65" y="48"/>
                  </a:lnTo>
                  <a:lnTo>
                    <a:pt x="65" y="50"/>
                  </a:lnTo>
                  <a:lnTo>
                    <a:pt x="65" y="50"/>
                  </a:lnTo>
                  <a:lnTo>
                    <a:pt x="65" y="50"/>
                  </a:lnTo>
                  <a:lnTo>
                    <a:pt x="67" y="50"/>
                  </a:lnTo>
                  <a:lnTo>
                    <a:pt x="67" y="52"/>
                  </a:lnTo>
                  <a:lnTo>
                    <a:pt x="65" y="52"/>
                  </a:lnTo>
                  <a:lnTo>
                    <a:pt x="65" y="54"/>
                  </a:lnTo>
                  <a:lnTo>
                    <a:pt x="65" y="54"/>
                  </a:lnTo>
                  <a:lnTo>
                    <a:pt x="65" y="54"/>
                  </a:lnTo>
                  <a:lnTo>
                    <a:pt x="65" y="55"/>
                  </a:lnTo>
                  <a:lnTo>
                    <a:pt x="65" y="55"/>
                  </a:lnTo>
                  <a:lnTo>
                    <a:pt x="67" y="55"/>
                  </a:lnTo>
                  <a:lnTo>
                    <a:pt x="67" y="54"/>
                  </a:lnTo>
                  <a:lnTo>
                    <a:pt x="67" y="54"/>
                  </a:lnTo>
                  <a:lnTo>
                    <a:pt x="72" y="54"/>
                  </a:lnTo>
                  <a:lnTo>
                    <a:pt x="72" y="54"/>
                  </a:lnTo>
                  <a:lnTo>
                    <a:pt x="72" y="54"/>
                  </a:lnTo>
                  <a:lnTo>
                    <a:pt x="72" y="54"/>
                  </a:lnTo>
                  <a:lnTo>
                    <a:pt x="78" y="54"/>
                  </a:lnTo>
                  <a:lnTo>
                    <a:pt x="80" y="54"/>
                  </a:lnTo>
                  <a:lnTo>
                    <a:pt x="82" y="55"/>
                  </a:lnTo>
                  <a:lnTo>
                    <a:pt x="82" y="55"/>
                  </a:lnTo>
                  <a:lnTo>
                    <a:pt x="84" y="55"/>
                  </a:lnTo>
                  <a:lnTo>
                    <a:pt x="84" y="54"/>
                  </a:lnTo>
                  <a:lnTo>
                    <a:pt x="88" y="52"/>
                  </a:lnTo>
                  <a:lnTo>
                    <a:pt x="90" y="52"/>
                  </a:lnTo>
                  <a:lnTo>
                    <a:pt x="90" y="52"/>
                  </a:lnTo>
                  <a:lnTo>
                    <a:pt x="90" y="52"/>
                  </a:lnTo>
                  <a:lnTo>
                    <a:pt x="97" y="50"/>
                  </a:lnTo>
                  <a:lnTo>
                    <a:pt x="97" y="50"/>
                  </a:lnTo>
                  <a:lnTo>
                    <a:pt x="97" y="50"/>
                  </a:lnTo>
                  <a:lnTo>
                    <a:pt x="97" y="50"/>
                  </a:lnTo>
                  <a:lnTo>
                    <a:pt x="97" y="50"/>
                  </a:lnTo>
                  <a:lnTo>
                    <a:pt x="99" y="50"/>
                  </a:lnTo>
                  <a:lnTo>
                    <a:pt x="99" y="50"/>
                  </a:lnTo>
                  <a:lnTo>
                    <a:pt x="99" y="50"/>
                  </a:lnTo>
                  <a:lnTo>
                    <a:pt x="99" y="50"/>
                  </a:lnTo>
                  <a:lnTo>
                    <a:pt x="101" y="50"/>
                  </a:lnTo>
                  <a:lnTo>
                    <a:pt x="103" y="50"/>
                  </a:lnTo>
                  <a:lnTo>
                    <a:pt x="105" y="48"/>
                  </a:lnTo>
                  <a:lnTo>
                    <a:pt x="105" y="48"/>
                  </a:lnTo>
                  <a:lnTo>
                    <a:pt x="105" y="50"/>
                  </a:lnTo>
                  <a:lnTo>
                    <a:pt x="105" y="50"/>
                  </a:lnTo>
                  <a:lnTo>
                    <a:pt x="105" y="50"/>
                  </a:lnTo>
                  <a:lnTo>
                    <a:pt x="107" y="54"/>
                  </a:lnTo>
                  <a:lnTo>
                    <a:pt x="107" y="54"/>
                  </a:lnTo>
                  <a:lnTo>
                    <a:pt x="107" y="54"/>
                  </a:lnTo>
                  <a:lnTo>
                    <a:pt x="107" y="55"/>
                  </a:lnTo>
                  <a:lnTo>
                    <a:pt x="107" y="61"/>
                  </a:lnTo>
                  <a:lnTo>
                    <a:pt x="107" y="61"/>
                  </a:lnTo>
                  <a:lnTo>
                    <a:pt x="107" y="61"/>
                  </a:lnTo>
                  <a:lnTo>
                    <a:pt x="107" y="61"/>
                  </a:lnTo>
                  <a:lnTo>
                    <a:pt x="107" y="65"/>
                  </a:lnTo>
                  <a:lnTo>
                    <a:pt x="105" y="65"/>
                  </a:lnTo>
                  <a:lnTo>
                    <a:pt x="105" y="65"/>
                  </a:lnTo>
                  <a:lnTo>
                    <a:pt x="105" y="65"/>
                  </a:lnTo>
                  <a:lnTo>
                    <a:pt x="107" y="67"/>
                  </a:lnTo>
                  <a:lnTo>
                    <a:pt x="107" y="69"/>
                  </a:lnTo>
                  <a:lnTo>
                    <a:pt x="107" y="71"/>
                  </a:lnTo>
                  <a:lnTo>
                    <a:pt x="107" y="73"/>
                  </a:lnTo>
                  <a:lnTo>
                    <a:pt x="107" y="73"/>
                  </a:lnTo>
                  <a:lnTo>
                    <a:pt x="107" y="73"/>
                  </a:lnTo>
                  <a:lnTo>
                    <a:pt x="107" y="75"/>
                  </a:lnTo>
                  <a:lnTo>
                    <a:pt x="107" y="75"/>
                  </a:lnTo>
                  <a:lnTo>
                    <a:pt x="107" y="78"/>
                  </a:lnTo>
                  <a:lnTo>
                    <a:pt x="107" y="80"/>
                  </a:lnTo>
                  <a:lnTo>
                    <a:pt x="107" y="80"/>
                  </a:lnTo>
                  <a:lnTo>
                    <a:pt x="105" y="82"/>
                  </a:lnTo>
                  <a:lnTo>
                    <a:pt x="105" y="82"/>
                  </a:lnTo>
                  <a:lnTo>
                    <a:pt x="105" y="82"/>
                  </a:lnTo>
                  <a:lnTo>
                    <a:pt x="105" y="84"/>
                  </a:lnTo>
                  <a:lnTo>
                    <a:pt x="105" y="84"/>
                  </a:lnTo>
                  <a:lnTo>
                    <a:pt x="105" y="84"/>
                  </a:lnTo>
                  <a:lnTo>
                    <a:pt x="101" y="90"/>
                  </a:lnTo>
                  <a:lnTo>
                    <a:pt x="101" y="90"/>
                  </a:lnTo>
                  <a:lnTo>
                    <a:pt x="101" y="92"/>
                  </a:lnTo>
                  <a:lnTo>
                    <a:pt x="101" y="92"/>
                  </a:lnTo>
                  <a:lnTo>
                    <a:pt x="101" y="92"/>
                  </a:lnTo>
                  <a:lnTo>
                    <a:pt x="101" y="94"/>
                  </a:lnTo>
                  <a:lnTo>
                    <a:pt x="101" y="94"/>
                  </a:lnTo>
                  <a:lnTo>
                    <a:pt x="101" y="94"/>
                  </a:lnTo>
                  <a:lnTo>
                    <a:pt x="101" y="94"/>
                  </a:lnTo>
                  <a:lnTo>
                    <a:pt x="101" y="94"/>
                  </a:lnTo>
                  <a:lnTo>
                    <a:pt x="101" y="94"/>
                  </a:lnTo>
                  <a:lnTo>
                    <a:pt x="101" y="94"/>
                  </a:lnTo>
                  <a:lnTo>
                    <a:pt x="101" y="96"/>
                  </a:lnTo>
                  <a:lnTo>
                    <a:pt x="101" y="96"/>
                  </a:lnTo>
                  <a:lnTo>
                    <a:pt x="101" y="96"/>
                  </a:lnTo>
                  <a:lnTo>
                    <a:pt x="101" y="96"/>
                  </a:lnTo>
                  <a:lnTo>
                    <a:pt x="101" y="98"/>
                  </a:lnTo>
                  <a:lnTo>
                    <a:pt x="101" y="98"/>
                  </a:lnTo>
                  <a:lnTo>
                    <a:pt x="101" y="98"/>
                  </a:lnTo>
                  <a:lnTo>
                    <a:pt x="101" y="98"/>
                  </a:lnTo>
                  <a:lnTo>
                    <a:pt x="101" y="98"/>
                  </a:lnTo>
                  <a:lnTo>
                    <a:pt x="101" y="98"/>
                  </a:lnTo>
                  <a:lnTo>
                    <a:pt x="101" y="98"/>
                  </a:lnTo>
                  <a:lnTo>
                    <a:pt x="101" y="98"/>
                  </a:lnTo>
                  <a:lnTo>
                    <a:pt x="101" y="98"/>
                  </a:lnTo>
                  <a:lnTo>
                    <a:pt x="101" y="100"/>
                  </a:lnTo>
                  <a:lnTo>
                    <a:pt x="101" y="100"/>
                  </a:lnTo>
                  <a:lnTo>
                    <a:pt x="101" y="100"/>
                  </a:lnTo>
                  <a:lnTo>
                    <a:pt x="101" y="100"/>
                  </a:lnTo>
                  <a:lnTo>
                    <a:pt x="101" y="100"/>
                  </a:lnTo>
                  <a:lnTo>
                    <a:pt x="101" y="100"/>
                  </a:lnTo>
                  <a:lnTo>
                    <a:pt x="101" y="100"/>
                  </a:lnTo>
                  <a:lnTo>
                    <a:pt x="101" y="100"/>
                  </a:lnTo>
                  <a:lnTo>
                    <a:pt x="101" y="100"/>
                  </a:lnTo>
                  <a:lnTo>
                    <a:pt x="99" y="100"/>
                  </a:lnTo>
                  <a:lnTo>
                    <a:pt x="99" y="102"/>
                  </a:lnTo>
                  <a:lnTo>
                    <a:pt x="99" y="102"/>
                  </a:lnTo>
                  <a:lnTo>
                    <a:pt x="101" y="103"/>
                  </a:lnTo>
                  <a:lnTo>
                    <a:pt x="101" y="103"/>
                  </a:lnTo>
                  <a:lnTo>
                    <a:pt x="101" y="103"/>
                  </a:lnTo>
                  <a:lnTo>
                    <a:pt x="103" y="105"/>
                  </a:lnTo>
                  <a:lnTo>
                    <a:pt x="103" y="105"/>
                  </a:lnTo>
                  <a:lnTo>
                    <a:pt x="105" y="107"/>
                  </a:lnTo>
                  <a:lnTo>
                    <a:pt x="105" y="107"/>
                  </a:lnTo>
                  <a:lnTo>
                    <a:pt x="105" y="107"/>
                  </a:lnTo>
                  <a:lnTo>
                    <a:pt x="109" y="105"/>
                  </a:lnTo>
                  <a:lnTo>
                    <a:pt x="109" y="103"/>
                  </a:lnTo>
                  <a:lnTo>
                    <a:pt x="109" y="105"/>
                  </a:lnTo>
                  <a:lnTo>
                    <a:pt x="109" y="105"/>
                  </a:lnTo>
                  <a:lnTo>
                    <a:pt x="111" y="105"/>
                  </a:lnTo>
                  <a:lnTo>
                    <a:pt x="111" y="107"/>
                  </a:lnTo>
                  <a:lnTo>
                    <a:pt x="111" y="107"/>
                  </a:lnTo>
                  <a:lnTo>
                    <a:pt x="113" y="109"/>
                  </a:lnTo>
                  <a:lnTo>
                    <a:pt x="115" y="113"/>
                  </a:lnTo>
                  <a:lnTo>
                    <a:pt x="115" y="113"/>
                  </a:lnTo>
                  <a:lnTo>
                    <a:pt x="115" y="113"/>
                  </a:lnTo>
                  <a:lnTo>
                    <a:pt x="115" y="113"/>
                  </a:lnTo>
                  <a:lnTo>
                    <a:pt x="115" y="113"/>
                  </a:lnTo>
                  <a:lnTo>
                    <a:pt x="115" y="113"/>
                  </a:lnTo>
                  <a:lnTo>
                    <a:pt x="115" y="113"/>
                  </a:lnTo>
                  <a:lnTo>
                    <a:pt x="117" y="113"/>
                  </a:lnTo>
                  <a:lnTo>
                    <a:pt x="117" y="115"/>
                  </a:lnTo>
                  <a:lnTo>
                    <a:pt x="117" y="115"/>
                  </a:lnTo>
                  <a:lnTo>
                    <a:pt x="117" y="113"/>
                  </a:lnTo>
                  <a:lnTo>
                    <a:pt x="120" y="113"/>
                  </a:lnTo>
                  <a:lnTo>
                    <a:pt x="120" y="113"/>
                  </a:lnTo>
                  <a:lnTo>
                    <a:pt x="122" y="113"/>
                  </a:lnTo>
                  <a:lnTo>
                    <a:pt x="122" y="113"/>
                  </a:lnTo>
                  <a:lnTo>
                    <a:pt x="122" y="115"/>
                  </a:lnTo>
                  <a:lnTo>
                    <a:pt x="117" y="128"/>
                  </a:lnTo>
                  <a:lnTo>
                    <a:pt x="115" y="126"/>
                  </a:lnTo>
                  <a:lnTo>
                    <a:pt x="113" y="126"/>
                  </a:lnTo>
                  <a:lnTo>
                    <a:pt x="109" y="126"/>
                  </a:lnTo>
                  <a:lnTo>
                    <a:pt x="107" y="125"/>
                  </a:lnTo>
                  <a:lnTo>
                    <a:pt x="105" y="125"/>
                  </a:lnTo>
                  <a:lnTo>
                    <a:pt x="105" y="125"/>
                  </a:lnTo>
                  <a:lnTo>
                    <a:pt x="101" y="125"/>
                  </a:lnTo>
                  <a:lnTo>
                    <a:pt x="101" y="123"/>
                  </a:lnTo>
                  <a:lnTo>
                    <a:pt x="99" y="123"/>
                  </a:lnTo>
                  <a:lnTo>
                    <a:pt x="99" y="123"/>
                  </a:lnTo>
                  <a:lnTo>
                    <a:pt x="97" y="123"/>
                  </a:lnTo>
                  <a:lnTo>
                    <a:pt x="96" y="123"/>
                  </a:lnTo>
                  <a:lnTo>
                    <a:pt x="94" y="123"/>
                  </a:lnTo>
                  <a:lnTo>
                    <a:pt x="92" y="121"/>
                  </a:lnTo>
                  <a:lnTo>
                    <a:pt x="90" y="121"/>
                  </a:lnTo>
                  <a:lnTo>
                    <a:pt x="90" y="121"/>
                  </a:lnTo>
                  <a:lnTo>
                    <a:pt x="88" y="121"/>
                  </a:lnTo>
                  <a:lnTo>
                    <a:pt x="84" y="119"/>
                  </a:lnTo>
                  <a:lnTo>
                    <a:pt x="82" y="119"/>
                  </a:lnTo>
                  <a:lnTo>
                    <a:pt x="80" y="117"/>
                  </a:lnTo>
                  <a:lnTo>
                    <a:pt x="76" y="117"/>
                  </a:lnTo>
                  <a:lnTo>
                    <a:pt x="71" y="111"/>
                  </a:lnTo>
                  <a:lnTo>
                    <a:pt x="71" y="109"/>
                  </a:lnTo>
                  <a:lnTo>
                    <a:pt x="69" y="109"/>
                  </a:lnTo>
                  <a:lnTo>
                    <a:pt x="69" y="107"/>
                  </a:lnTo>
                  <a:lnTo>
                    <a:pt x="69" y="107"/>
                  </a:lnTo>
                  <a:lnTo>
                    <a:pt x="69" y="105"/>
                  </a:lnTo>
                  <a:lnTo>
                    <a:pt x="67" y="103"/>
                  </a:lnTo>
                  <a:lnTo>
                    <a:pt x="63" y="103"/>
                  </a:lnTo>
                  <a:lnTo>
                    <a:pt x="61" y="102"/>
                  </a:lnTo>
                  <a:lnTo>
                    <a:pt x="61" y="102"/>
                  </a:lnTo>
                  <a:lnTo>
                    <a:pt x="55" y="100"/>
                  </a:lnTo>
                  <a:lnTo>
                    <a:pt x="53" y="100"/>
                  </a:lnTo>
                  <a:lnTo>
                    <a:pt x="53" y="98"/>
                  </a:lnTo>
                  <a:lnTo>
                    <a:pt x="51" y="98"/>
                  </a:lnTo>
                  <a:lnTo>
                    <a:pt x="51" y="98"/>
                  </a:lnTo>
                  <a:lnTo>
                    <a:pt x="49" y="98"/>
                  </a:lnTo>
                  <a:lnTo>
                    <a:pt x="48" y="98"/>
                  </a:lnTo>
                  <a:lnTo>
                    <a:pt x="48" y="96"/>
                  </a:lnTo>
                  <a:lnTo>
                    <a:pt x="46" y="96"/>
                  </a:lnTo>
                  <a:lnTo>
                    <a:pt x="46" y="96"/>
                  </a:lnTo>
                  <a:lnTo>
                    <a:pt x="44" y="96"/>
                  </a:lnTo>
                  <a:lnTo>
                    <a:pt x="44" y="96"/>
                  </a:lnTo>
                  <a:lnTo>
                    <a:pt x="40" y="96"/>
                  </a:lnTo>
                  <a:lnTo>
                    <a:pt x="40" y="94"/>
                  </a:lnTo>
                  <a:lnTo>
                    <a:pt x="38" y="94"/>
                  </a:lnTo>
                  <a:lnTo>
                    <a:pt x="34" y="92"/>
                  </a:lnTo>
                  <a:lnTo>
                    <a:pt x="28" y="88"/>
                  </a:lnTo>
                  <a:lnTo>
                    <a:pt x="28" y="88"/>
                  </a:lnTo>
                  <a:lnTo>
                    <a:pt x="26" y="84"/>
                  </a:lnTo>
                  <a:lnTo>
                    <a:pt x="21" y="82"/>
                  </a:lnTo>
                  <a:lnTo>
                    <a:pt x="21" y="82"/>
                  </a:lnTo>
                  <a:lnTo>
                    <a:pt x="19" y="82"/>
                  </a:lnTo>
                  <a:lnTo>
                    <a:pt x="17" y="82"/>
                  </a:lnTo>
                  <a:lnTo>
                    <a:pt x="17" y="82"/>
                  </a:lnTo>
                  <a:lnTo>
                    <a:pt x="15" y="80"/>
                  </a:lnTo>
                  <a:lnTo>
                    <a:pt x="9" y="77"/>
                  </a:lnTo>
                  <a:lnTo>
                    <a:pt x="9" y="75"/>
                  </a:lnTo>
                  <a:lnTo>
                    <a:pt x="9" y="73"/>
                  </a:lnTo>
                  <a:lnTo>
                    <a:pt x="5" y="73"/>
                  </a:lnTo>
                  <a:lnTo>
                    <a:pt x="5" y="71"/>
                  </a:lnTo>
                  <a:lnTo>
                    <a:pt x="0" y="69"/>
                  </a:lnTo>
                  <a:lnTo>
                    <a:pt x="0" y="67"/>
                  </a:lnTo>
                  <a:lnTo>
                    <a:pt x="0" y="65"/>
                  </a:lnTo>
                  <a:lnTo>
                    <a:pt x="0" y="65"/>
                  </a:lnTo>
                  <a:lnTo>
                    <a:pt x="0" y="63"/>
                  </a:lnTo>
                  <a:lnTo>
                    <a:pt x="0" y="63"/>
                  </a:lnTo>
                  <a:lnTo>
                    <a:pt x="0" y="61"/>
                  </a:lnTo>
                  <a:lnTo>
                    <a:pt x="1" y="61"/>
                  </a:lnTo>
                  <a:lnTo>
                    <a:pt x="3" y="61"/>
                  </a:lnTo>
                  <a:lnTo>
                    <a:pt x="5" y="59"/>
                  </a:lnTo>
                  <a:lnTo>
                    <a:pt x="5" y="57"/>
                  </a:lnTo>
                  <a:lnTo>
                    <a:pt x="7" y="55"/>
                  </a:lnTo>
                  <a:lnTo>
                    <a:pt x="7" y="55"/>
                  </a:lnTo>
                  <a:lnTo>
                    <a:pt x="9" y="57"/>
                  </a:lnTo>
                  <a:lnTo>
                    <a:pt x="9" y="57"/>
                  </a:lnTo>
                  <a:lnTo>
                    <a:pt x="7" y="59"/>
                  </a:lnTo>
                  <a:lnTo>
                    <a:pt x="7" y="61"/>
                  </a:lnTo>
                  <a:lnTo>
                    <a:pt x="7" y="63"/>
                  </a:lnTo>
                  <a:lnTo>
                    <a:pt x="9" y="61"/>
                  </a:lnTo>
                  <a:lnTo>
                    <a:pt x="9" y="63"/>
                  </a:lnTo>
                  <a:lnTo>
                    <a:pt x="9" y="63"/>
                  </a:lnTo>
                  <a:lnTo>
                    <a:pt x="11" y="65"/>
                  </a:lnTo>
                  <a:lnTo>
                    <a:pt x="13" y="65"/>
                  </a:lnTo>
                  <a:lnTo>
                    <a:pt x="13" y="69"/>
                  </a:lnTo>
                  <a:lnTo>
                    <a:pt x="13" y="69"/>
                  </a:lnTo>
                  <a:lnTo>
                    <a:pt x="15" y="71"/>
                  </a:lnTo>
                  <a:lnTo>
                    <a:pt x="15" y="71"/>
                  </a:lnTo>
                  <a:lnTo>
                    <a:pt x="15" y="73"/>
                  </a:lnTo>
                  <a:lnTo>
                    <a:pt x="15" y="73"/>
                  </a:lnTo>
                  <a:lnTo>
                    <a:pt x="17" y="71"/>
                  </a:lnTo>
                  <a:lnTo>
                    <a:pt x="19" y="73"/>
                  </a:lnTo>
                  <a:lnTo>
                    <a:pt x="21" y="73"/>
                  </a:lnTo>
                  <a:lnTo>
                    <a:pt x="19" y="75"/>
                  </a:lnTo>
                  <a:lnTo>
                    <a:pt x="21" y="77"/>
                  </a:lnTo>
                  <a:lnTo>
                    <a:pt x="21" y="75"/>
                  </a:lnTo>
                  <a:lnTo>
                    <a:pt x="21" y="75"/>
                  </a:lnTo>
                  <a:lnTo>
                    <a:pt x="23" y="73"/>
                  </a:lnTo>
                  <a:lnTo>
                    <a:pt x="23" y="71"/>
                  </a:lnTo>
                  <a:lnTo>
                    <a:pt x="23" y="71"/>
                  </a:lnTo>
                  <a:lnTo>
                    <a:pt x="21" y="71"/>
                  </a:lnTo>
                  <a:lnTo>
                    <a:pt x="21" y="71"/>
                  </a:lnTo>
                  <a:lnTo>
                    <a:pt x="19" y="71"/>
                  </a:lnTo>
                  <a:lnTo>
                    <a:pt x="15" y="67"/>
                  </a:lnTo>
                  <a:lnTo>
                    <a:pt x="15" y="65"/>
                  </a:lnTo>
                  <a:lnTo>
                    <a:pt x="13" y="63"/>
                  </a:lnTo>
                  <a:lnTo>
                    <a:pt x="13" y="61"/>
                  </a:lnTo>
                  <a:lnTo>
                    <a:pt x="13" y="59"/>
                  </a:lnTo>
                  <a:lnTo>
                    <a:pt x="13" y="59"/>
                  </a:lnTo>
                  <a:lnTo>
                    <a:pt x="11" y="61"/>
                  </a:lnTo>
                  <a:lnTo>
                    <a:pt x="9" y="61"/>
                  </a:lnTo>
                  <a:lnTo>
                    <a:pt x="9" y="59"/>
                  </a:lnTo>
                  <a:lnTo>
                    <a:pt x="9" y="59"/>
                  </a:lnTo>
                  <a:lnTo>
                    <a:pt x="9" y="59"/>
                  </a:lnTo>
                  <a:lnTo>
                    <a:pt x="9" y="55"/>
                  </a:lnTo>
                  <a:lnTo>
                    <a:pt x="9" y="54"/>
                  </a:lnTo>
                  <a:lnTo>
                    <a:pt x="11" y="52"/>
                  </a:lnTo>
                  <a:lnTo>
                    <a:pt x="11" y="50"/>
                  </a:lnTo>
                  <a:lnTo>
                    <a:pt x="15" y="46"/>
                  </a:lnTo>
                  <a:lnTo>
                    <a:pt x="15" y="44"/>
                  </a:lnTo>
                  <a:lnTo>
                    <a:pt x="13" y="44"/>
                  </a:lnTo>
                  <a:lnTo>
                    <a:pt x="13" y="42"/>
                  </a:lnTo>
                  <a:lnTo>
                    <a:pt x="15" y="42"/>
                  </a:lnTo>
                  <a:lnTo>
                    <a:pt x="15" y="40"/>
                  </a:lnTo>
                  <a:lnTo>
                    <a:pt x="15" y="40"/>
                  </a:lnTo>
                  <a:lnTo>
                    <a:pt x="15" y="40"/>
                  </a:lnTo>
                  <a:lnTo>
                    <a:pt x="15" y="40"/>
                  </a:lnTo>
                  <a:lnTo>
                    <a:pt x="11" y="42"/>
                  </a:lnTo>
                  <a:lnTo>
                    <a:pt x="9" y="42"/>
                  </a:lnTo>
                  <a:lnTo>
                    <a:pt x="9" y="40"/>
                  </a:lnTo>
                  <a:lnTo>
                    <a:pt x="15" y="38"/>
                  </a:lnTo>
                  <a:lnTo>
                    <a:pt x="15" y="36"/>
                  </a:lnTo>
                  <a:lnTo>
                    <a:pt x="15" y="36"/>
                  </a:lnTo>
                  <a:lnTo>
                    <a:pt x="15" y="34"/>
                  </a:lnTo>
                  <a:lnTo>
                    <a:pt x="13" y="32"/>
                  </a:lnTo>
                  <a:lnTo>
                    <a:pt x="11" y="30"/>
                  </a:lnTo>
                  <a:lnTo>
                    <a:pt x="9" y="27"/>
                  </a:lnTo>
                  <a:lnTo>
                    <a:pt x="11" y="25"/>
                  </a:lnTo>
                  <a:lnTo>
                    <a:pt x="13" y="25"/>
                  </a:lnTo>
                  <a:lnTo>
                    <a:pt x="17" y="27"/>
                  </a:lnTo>
                  <a:lnTo>
                    <a:pt x="17" y="27"/>
                  </a:lnTo>
                  <a:lnTo>
                    <a:pt x="15" y="25"/>
                  </a:lnTo>
                  <a:lnTo>
                    <a:pt x="17" y="21"/>
                  </a:lnTo>
                  <a:lnTo>
                    <a:pt x="17" y="19"/>
                  </a:lnTo>
                  <a:lnTo>
                    <a:pt x="19" y="19"/>
                  </a:lnTo>
                  <a:lnTo>
                    <a:pt x="19" y="17"/>
                  </a:lnTo>
                  <a:lnTo>
                    <a:pt x="21" y="15"/>
                  </a:lnTo>
                  <a:lnTo>
                    <a:pt x="23" y="15"/>
                  </a:lnTo>
                  <a:lnTo>
                    <a:pt x="23" y="15"/>
                  </a:lnTo>
                  <a:lnTo>
                    <a:pt x="28" y="15"/>
                  </a:lnTo>
                  <a:lnTo>
                    <a:pt x="30" y="15"/>
                  </a:lnTo>
                  <a:lnTo>
                    <a:pt x="30" y="15"/>
                  </a:lnTo>
                  <a:lnTo>
                    <a:pt x="32" y="15"/>
                  </a:lnTo>
                  <a:lnTo>
                    <a:pt x="32" y="15"/>
                  </a:lnTo>
                  <a:lnTo>
                    <a:pt x="34" y="13"/>
                  </a:lnTo>
                  <a:lnTo>
                    <a:pt x="34" y="13"/>
                  </a:lnTo>
                  <a:lnTo>
                    <a:pt x="36" y="13"/>
                  </a:lnTo>
                  <a:lnTo>
                    <a:pt x="36" y="13"/>
                  </a:lnTo>
                  <a:lnTo>
                    <a:pt x="38" y="13"/>
                  </a:lnTo>
                  <a:lnTo>
                    <a:pt x="38" y="13"/>
                  </a:lnTo>
                  <a:lnTo>
                    <a:pt x="38" y="13"/>
                  </a:lnTo>
                  <a:lnTo>
                    <a:pt x="38" y="13"/>
                  </a:lnTo>
                  <a:lnTo>
                    <a:pt x="40" y="13"/>
                  </a:lnTo>
                  <a:lnTo>
                    <a:pt x="40" y="13"/>
                  </a:lnTo>
                  <a:lnTo>
                    <a:pt x="42" y="13"/>
                  </a:lnTo>
                  <a:lnTo>
                    <a:pt x="42" y="11"/>
                  </a:lnTo>
                  <a:lnTo>
                    <a:pt x="44" y="11"/>
                  </a:lnTo>
                  <a:lnTo>
                    <a:pt x="46" y="11"/>
                  </a:lnTo>
                  <a:lnTo>
                    <a:pt x="46" y="11"/>
                  </a:lnTo>
                  <a:lnTo>
                    <a:pt x="48" y="6"/>
                  </a:lnTo>
                  <a:lnTo>
                    <a:pt x="49" y="4"/>
                  </a:lnTo>
                  <a:lnTo>
                    <a:pt x="49" y="2"/>
                  </a:lnTo>
                  <a:lnTo>
                    <a:pt x="51" y="0"/>
                  </a:lnTo>
                  <a:lnTo>
                    <a:pt x="53" y="0"/>
                  </a:lnTo>
                  <a:lnTo>
                    <a:pt x="53" y="0"/>
                  </a:lnTo>
                  <a:lnTo>
                    <a:pt x="55" y="0"/>
                  </a:lnTo>
                  <a:lnTo>
                    <a:pt x="55" y="0"/>
                  </a:lnTo>
                  <a:lnTo>
                    <a:pt x="59" y="2"/>
                  </a:lnTo>
                  <a:lnTo>
                    <a:pt x="59" y="2"/>
                  </a:lnTo>
                  <a:lnTo>
                    <a:pt x="59" y="2"/>
                  </a:lnTo>
                  <a:lnTo>
                    <a:pt x="59" y="2"/>
                  </a:lnTo>
                  <a:lnTo>
                    <a:pt x="59" y="4"/>
                  </a:lnTo>
                  <a:lnTo>
                    <a:pt x="59" y="6"/>
                  </a:lnTo>
                  <a:lnTo>
                    <a:pt x="59" y="6"/>
                  </a:lnTo>
                  <a:close/>
                </a:path>
              </a:pathLst>
            </a:custGeom>
            <a:solidFill>
              <a:srgbClr val="1F2D6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sz="1600">
                <a:latin typeface="+mj-lt"/>
              </a:endParaRPr>
            </a:p>
          </p:txBody>
        </p:sp>
        <p:sp>
          <p:nvSpPr>
            <p:cNvPr id="8" name="Freeform 6">
              <a:extLst>
                <a:ext uri="{FF2B5EF4-FFF2-40B4-BE49-F238E27FC236}">
                  <a16:creationId xmlns:a16="http://schemas.microsoft.com/office/drawing/2014/main" id="{3D48F0B9-EBB7-8ECD-361F-F3DCA961756D}"/>
                </a:ext>
              </a:extLst>
            </p:cNvPr>
            <p:cNvSpPr>
              <a:spLocks/>
            </p:cNvSpPr>
            <p:nvPr/>
          </p:nvSpPr>
          <p:spPr bwMode="auto">
            <a:xfrm>
              <a:off x="1893" y="950"/>
              <a:ext cx="1467" cy="1734"/>
            </a:xfrm>
            <a:custGeom>
              <a:avLst/>
              <a:gdLst>
                <a:gd name="T0" fmla="*/ 616 w 1467"/>
                <a:gd name="T1" fmla="*/ 75 h 1734"/>
                <a:gd name="T2" fmla="*/ 666 w 1467"/>
                <a:gd name="T3" fmla="*/ 121 h 1734"/>
                <a:gd name="T4" fmla="*/ 691 w 1467"/>
                <a:gd name="T5" fmla="*/ 200 h 1734"/>
                <a:gd name="T6" fmla="*/ 726 w 1467"/>
                <a:gd name="T7" fmla="*/ 296 h 1734"/>
                <a:gd name="T8" fmla="*/ 749 w 1467"/>
                <a:gd name="T9" fmla="*/ 363 h 1734"/>
                <a:gd name="T10" fmla="*/ 776 w 1467"/>
                <a:gd name="T11" fmla="*/ 482 h 1734"/>
                <a:gd name="T12" fmla="*/ 780 w 1467"/>
                <a:gd name="T13" fmla="*/ 607 h 1734"/>
                <a:gd name="T14" fmla="*/ 720 w 1467"/>
                <a:gd name="T15" fmla="*/ 715 h 1734"/>
                <a:gd name="T16" fmla="*/ 758 w 1467"/>
                <a:gd name="T17" fmla="*/ 741 h 1734"/>
                <a:gd name="T18" fmla="*/ 841 w 1467"/>
                <a:gd name="T19" fmla="*/ 751 h 1734"/>
                <a:gd name="T20" fmla="*/ 924 w 1467"/>
                <a:gd name="T21" fmla="*/ 814 h 1734"/>
                <a:gd name="T22" fmla="*/ 995 w 1467"/>
                <a:gd name="T23" fmla="*/ 837 h 1734"/>
                <a:gd name="T24" fmla="*/ 1089 w 1467"/>
                <a:gd name="T25" fmla="*/ 824 h 1734"/>
                <a:gd name="T26" fmla="*/ 1144 w 1467"/>
                <a:gd name="T27" fmla="*/ 732 h 1734"/>
                <a:gd name="T28" fmla="*/ 1187 w 1467"/>
                <a:gd name="T29" fmla="*/ 628 h 1734"/>
                <a:gd name="T30" fmla="*/ 1294 w 1467"/>
                <a:gd name="T31" fmla="*/ 571 h 1734"/>
                <a:gd name="T32" fmla="*/ 1390 w 1467"/>
                <a:gd name="T33" fmla="*/ 732 h 1734"/>
                <a:gd name="T34" fmla="*/ 1429 w 1467"/>
                <a:gd name="T35" fmla="*/ 853 h 1734"/>
                <a:gd name="T36" fmla="*/ 1457 w 1467"/>
                <a:gd name="T37" fmla="*/ 964 h 1734"/>
                <a:gd name="T38" fmla="*/ 1444 w 1467"/>
                <a:gd name="T39" fmla="*/ 1074 h 1734"/>
                <a:gd name="T40" fmla="*/ 1400 w 1467"/>
                <a:gd name="T41" fmla="*/ 1170 h 1734"/>
                <a:gd name="T42" fmla="*/ 1323 w 1467"/>
                <a:gd name="T43" fmla="*/ 1235 h 1734"/>
                <a:gd name="T44" fmla="*/ 1260 w 1467"/>
                <a:gd name="T45" fmla="*/ 1300 h 1734"/>
                <a:gd name="T46" fmla="*/ 1196 w 1467"/>
                <a:gd name="T47" fmla="*/ 1434 h 1734"/>
                <a:gd name="T48" fmla="*/ 1116 w 1467"/>
                <a:gd name="T49" fmla="*/ 1515 h 1734"/>
                <a:gd name="T50" fmla="*/ 1058 w 1467"/>
                <a:gd name="T51" fmla="*/ 1611 h 1734"/>
                <a:gd name="T52" fmla="*/ 1058 w 1467"/>
                <a:gd name="T53" fmla="*/ 1671 h 1734"/>
                <a:gd name="T54" fmla="*/ 1023 w 1467"/>
                <a:gd name="T55" fmla="*/ 1726 h 1734"/>
                <a:gd name="T56" fmla="*/ 956 w 1467"/>
                <a:gd name="T57" fmla="*/ 1626 h 1734"/>
                <a:gd name="T58" fmla="*/ 912 w 1467"/>
                <a:gd name="T59" fmla="*/ 1484 h 1734"/>
                <a:gd name="T60" fmla="*/ 906 w 1467"/>
                <a:gd name="T61" fmla="*/ 1306 h 1734"/>
                <a:gd name="T62" fmla="*/ 866 w 1467"/>
                <a:gd name="T63" fmla="*/ 1231 h 1734"/>
                <a:gd name="T64" fmla="*/ 803 w 1467"/>
                <a:gd name="T65" fmla="*/ 1233 h 1734"/>
                <a:gd name="T66" fmla="*/ 733 w 1467"/>
                <a:gd name="T67" fmla="*/ 1292 h 1734"/>
                <a:gd name="T68" fmla="*/ 691 w 1467"/>
                <a:gd name="T69" fmla="*/ 1315 h 1734"/>
                <a:gd name="T70" fmla="*/ 616 w 1467"/>
                <a:gd name="T71" fmla="*/ 1346 h 1734"/>
                <a:gd name="T72" fmla="*/ 603 w 1467"/>
                <a:gd name="T73" fmla="*/ 1315 h 1734"/>
                <a:gd name="T74" fmla="*/ 626 w 1467"/>
                <a:gd name="T75" fmla="*/ 1223 h 1734"/>
                <a:gd name="T76" fmla="*/ 566 w 1467"/>
                <a:gd name="T77" fmla="*/ 1193 h 1734"/>
                <a:gd name="T78" fmla="*/ 461 w 1467"/>
                <a:gd name="T79" fmla="*/ 1227 h 1734"/>
                <a:gd name="T80" fmla="*/ 349 w 1467"/>
                <a:gd name="T81" fmla="*/ 1191 h 1734"/>
                <a:gd name="T82" fmla="*/ 271 w 1467"/>
                <a:gd name="T83" fmla="*/ 1181 h 1734"/>
                <a:gd name="T84" fmla="*/ 263 w 1467"/>
                <a:gd name="T85" fmla="*/ 1066 h 1734"/>
                <a:gd name="T86" fmla="*/ 79 w 1467"/>
                <a:gd name="T87" fmla="*/ 1118 h 1734"/>
                <a:gd name="T88" fmla="*/ 169 w 1467"/>
                <a:gd name="T89" fmla="*/ 999 h 1734"/>
                <a:gd name="T90" fmla="*/ 303 w 1467"/>
                <a:gd name="T91" fmla="*/ 928 h 1734"/>
                <a:gd name="T92" fmla="*/ 347 w 1467"/>
                <a:gd name="T93" fmla="*/ 941 h 1734"/>
                <a:gd name="T94" fmla="*/ 447 w 1467"/>
                <a:gd name="T95" fmla="*/ 889 h 1734"/>
                <a:gd name="T96" fmla="*/ 528 w 1467"/>
                <a:gd name="T97" fmla="*/ 826 h 1734"/>
                <a:gd name="T98" fmla="*/ 553 w 1467"/>
                <a:gd name="T99" fmla="*/ 759 h 1734"/>
                <a:gd name="T100" fmla="*/ 566 w 1467"/>
                <a:gd name="T101" fmla="*/ 699 h 1734"/>
                <a:gd name="T102" fmla="*/ 557 w 1467"/>
                <a:gd name="T103" fmla="*/ 586 h 1734"/>
                <a:gd name="T104" fmla="*/ 353 w 1467"/>
                <a:gd name="T105" fmla="*/ 523 h 1734"/>
                <a:gd name="T106" fmla="*/ 234 w 1467"/>
                <a:gd name="T107" fmla="*/ 459 h 1734"/>
                <a:gd name="T108" fmla="*/ 190 w 1467"/>
                <a:gd name="T109" fmla="*/ 382 h 1734"/>
                <a:gd name="T110" fmla="*/ 38 w 1467"/>
                <a:gd name="T111" fmla="*/ 390 h 1734"/>
                <a:gd name="T112" fmla="*/ 138 w 1467"/>
                <a:gd name="T113" fmla="*/ 256 h 1734"/>
                <a:gd name="T114" fmla="*/ 200 w 1467"/>
                <a:gd name="T115" fmla="*/ 121 h 1734"/>
                <a:gd name="T116" fmla="*/ 242 w 1467"/>
                <a:gd name="T117" fmla="*/ 58 h 1734"/>
                <a:gd name="T118" fmla="*/ 347 w 1467"/>
                <a:gd name="T119" fmla="*/ 48 h 1734"/>
                <a:gd name="T120" fmla="*/ 420 w 1467"/>
                <a:gd name="T121" fmla="*/ 54 h 1734"/>
                <a:gd name="T122" fmla="*/ 520 w 1467"/>
                <a:gd name="T123" fmla="*/ 16 h 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7" h="1734">
                  <a:moveTo>
                    <a:pt x="547" y="50"/>
                  </a:moveTo>
                  <a:lnTo>
                    <a:pt x="547" y="54"/>
                  </a:lnTo>
                  <a:lnTo>
                    <a:pt x="549" y="56"/>
                  </a:lnTo>
                  <a:lnTo>
                    <a:pt x="551" y="60"/>
                  </a:lnTo>
                  <a:lnTo>
                    <a:pt x="553" y="62"/>
                  </a:lnTo>
                  <a:lnTo>
                    <a:pt x="555" y="64"/>
                  </a:lnTo>
                  <a:lnTo>
                    <a:pt x="555" y="68"/>
                  </a:lnTo>
                  <a:lnTo>
                    <a:pt x="557" y="69"/>
                  </a:lnTo>
                  <a:lnTo>
                    <a:pt x="559" y="73"/>
                  </a:lnTo>
                  <a:lnTo>
                    <a:pt x="559" y="77"/>
                  </a:lnTo>
                  <a:lnTo>
                    <a:pt x="561" y="81"/>
                  </a:lnTo>
                  <a:lnTo>
                    <a:pt x="561" y="83"/>
                  </a:lnTo>
                  <a:lnTo>
                    <a:pt x="563" y="87"/>
                  </a:lnTo>
                  <a:lnTo>
                    <a:pt x="566" y="87"/>
                  </a:lnTo>
                  <a:lnTo>
                    <a:pt x="570" y="85"/>
                  </a:lnTo>
                  <a:lnTo>
                    <a:pt x="570" y="83"/>
                  </a:lnTo>
                  <a:lnTo>
                    <a:pt x="570" y="77"/>
                  </a:lnTo>
                  <a:lnTo>
                    <a:pt x="570" y="73"/>
                  </a:lnTo>
                  <a:lnTo>
                    <a:pt x="570" y="69"/>
                  </a:lnTo>
                  <a:lnTo>
                    <a:pt x="570" y="66"/>
                  </a:lnTo>
                  <a:lnTo>
                    <a:pt x="570" y="60"/>
                  </a:lnTo>
                  <a:lnTo>
                    <a:pt x="572" y="58"/>
                  </a:lnTo>
                  <a:lnTo>
                    <a:pt x="572" y="54"/>
                  </a:lnTo>
                  <a:lnTo>
                    <a:pt x="574" y="52"/>
                  </a:lnTo>
                  <a:lnTo>
                    <a:pt x="578" y="50"/>
                  </a:lnTo>
                  <a:lnTo>
                    <a:pt x="582" y="48"/>
                  </a:lnTo>
                  <a:lnTo>
                    <a:pt x="586" y="48"/>
                  </a:lnTo>
                  <a:lnTo>
                    <a:pt x="588" y="50"/>
                  </a:lnTo>
                  <a:lnTo>
                    <a:pt x="591" y="50"/>
                  </a:lnTo>
                  <a:lnTo>
                    <a:pt x="595" y="50"/>
                  </a:lnTo>
                  <a:lnTo>
                    <a:pt x="597" y="52"/>
                  </a:lnTo>
                  <a:lnTo>
                    <a:pt x="599" y="54"/>
                  </a:lnTo>
                  <a:lnTo>
                    <a:pt x="601" y="58"/>
                  </a:lnTo>
                  <a:lnTo>
                    <a:pt x="603" y="60"/>
                  </a:lnTo>
                  <a:lnTo>
                    <a:pt x="607" y="62"/>
                  </a:lnTo>
                  <a:lnTo>
                    <a:pt x="609" y="62"/>
                  </a:lnTo>
                  <a:lnTo>
                    <a:pt x="612" y="64"/>
                  </a:lnTo>
                  <a:lnTo>
                    <a:pt x="614" y="66"/>
                  </a:lnTo>
                  <a:lnTo>
                    <a:pt x="614" y="69"/>
                  </a:lnTo>
                  <a:lnTo>
                    <a:pt x="616" y="71"/>
                  </a:lnTo>
                  <a:lnTo>
                    <a:pt x="616" y="75"/>
                  </a:lnTo>
                  <a:lnTo>
                    <a:pt x="616" y="79"/>
                  </a:lnTo>
                  <a:lnTo>
                    <a:pt x="614" y="83"/>
                  </a:lnTo>
                  <a:lnTo>
                    <a:pt x="611" y="85"/>
                  </a:lnTo>
                  <a:lnTo>
                    <a:pt x="611" y="87"/>
                  </a:lnTo>
                  <a:lnTo>
                    <a:pt x="611" y="91"/>
                  </a:lnTo>
                  <a:lnTo>
                    <a:pt x="609" y="94"/>
                  </a:lnTo>
                  <a:lnTo>
                    <a:pt x="605" y="94"/>
                  </a:lnTo>
                  <a:lnTo>
                    <a:pt x="601" y="96"/>
                  </a:lnTo>
                  <a:lnTo>
                    <a:pt x="599" y="96"/>
                  </a:lnTo>
                  <a:lnTo>
                    <a:pt x="595" y="98"/>
                  </a:lnTo>
                  <a:lnTo>
                    <a:pt x="593" y="100"/>
                  </a:lnTo>
                  <a:lnTo>
                    <a:pt x="593" y="102"/>
                  </a:lnTo>
                  <a:lnTo>
                    <a:pt x="593" y="106"/>
                  </a:lnTo>
                  <a:lnTo>
                    <a:pt x="593" y="110"/>
                  </a:lnTo>
                  <a:lnTo>
                    <a:pt x="595" y="114"/>
                  </a:lnTo>
                  <a:lnTo>
                    <a:pt x="599" y="114"/>
                  </a:lnTo>
                  <a:lnTo>
                    <a:pt x="603" y="114"/>
                  </a:lnTo>
                  <a:lnTo>
                    <a:pt x="607" y="112"/>
                  </a:lnTo>
                  <a:lnTo>
                    <a:pt x="611" y="112"/>
                  </a:lnTo>
                  <a:lnTo>
                    <a:pt x="612" y="110"/>
                  </a:lnTo>
                  <a:lnTo>
                    <a:pt x="616" y="108"/>
                  </a:lnTo>
                  <a:lnTo>
                    <a:pt x="618" y="110"/>
                  </a:lnTo>
                  <a:lnTo>
                    <a:pt x="622" y="110"/>
                  </a:lnTo>
                  <a:lnTo>
                    <a:pt x="626" y="110"/>
                  </a:lnTo>
                  <a:lnTo>
                    <a:pt x="630" y="110"/>
                  </a:lnTo>
                  <a:lnTo>
                    <a:pt x="634" y="108"/>
                  </a:lnTo>
                  <a:lnTo>
                    <a:pt x="636" y="106"/>
                  </a:lnTo>
                  <a:lnTo>
                    <a:pt x="639" y="104"/>
                  </a:lnTo>
                  <a:lnTo>
                    <a:pt x="639" y="102"/>
                  </a:lnTo>
                  <a:lnTo>
                    <a:pt x="641" y="100"/>
                  </a:lnTo>
                  <a:lnTo>
                    <a:pt x="645" y="98"/>
                  </a:lnTo>
                  <a:lnTo>
                    <a:pt x="649" y="100"/>
                  </a:lnTo>
                  <a:lnTo>
                    <a:pt x="651" y="102"/>
                  </a:lnTo>
                  <a:lnTo>
                    <a:pt x="653" y="104"/>
                  </a:lnTo>
                  <a:lnTo>
                    <a:pt x="653" y="108"/>
                  </a:lnTo>
                  <a:lnTo>
                    <a:pt x="655" y="110"/>
                  </a:lnTo>
                  <a:lnTo>
                    <a:pt x="657" y="114"/>
                  </a:lnTo>
                  <a:lnTo>
                    <a:pt x="659" y="116"/>
                  </a:lnTo>
                  <a:lnTo>
                    <a:pt x="660" y="117"/>
                  </a:lnTo>
                  <a:lnTo>
                    <a:pt x="664" y="119"/>
                  </a:lnTo>
                  <a:lnTo>
                    <a:pt x="666" y="121"/>
                  </a:lnTo>
                  <a:lnTo>
                    <a:pt x="668" y="123"/>
                  </a:lnTo>
                  <a:lnTo>
                    <a:pt x="672" y="123"/>
                  </a:lnTo>
                  <a:lnTo>
                    <a:pt x="676" y="125"/>
                  </a:lnTo>
                  <a:lnTo>
                    <a:pt x="680" y="125"/>
                  </a:lnTo>
                  <a:lnTo>
                    <a:pt x="684" y="125"/>
                  </a:lnTo>
                  <a:lnTo>
                    <a:pt x="687" y="125"/>
                  </a:lnTo>
                  <a:lnTo>
                    <a:pt x="691" y="127"/>
                  </a:lnTo>
                  <a:lnTo>
                    <a:pt x="693" y="129"/>
                  </a:lnTo>
                  <a:lnTo>
                    <a:pt x="695" y="131"/>
                  </a:lnTo>
                  <a:lnTo>
                    <a:pt x="697" y="133"/>
                  </a:lnTo>
                  <a:lnTo>
                    <a:pt x="699" y="135"/>
                  </a:lnTo>
                  <a:lnTo>
                    <a:pt x="701" y="139"/>
                  </a:lnTo>
                  <a:lnTo>
                    <a:pt x="705" y="139"/>
                  </a:lnTo>
                  <a:lnTo>
                    <a:pt x="707" y="141"/>
                  </a:lnTo>
                  <a:lnTo>
                    <a:pt x="705" y="142"/>
                  </a:lnTo>
                  <a:lnTo>
                    <a:pt x="701" y="144"/>
                  </a:lnTo>
                  <a:lnTo>
                    <a:pt x="699" y="144"/>
                  </a:lnTo>
                  <a:lnTo>
                    <a:pt x="697" y="146"/>
                  </a:lnTo>
                  <a:lnTo>
                    <a:pt x="693" y="148"/>
                  </a:lnTo>
                  <a:lnTo>
                    <a:pt x="691" y="150"/>
                  </a:lnTo>
                  <a:lnTo>
                    <a:pt x="689" y="152"/>
                  </a:lnTo>
                  <a:lnTo>
                    <a:pt x="685" y="154"/>
                  </a:lnTo>
                  <a:lnTo>
                    <a:pt x="684" y="156"/>
                  </a:lnTo>
                  <a:lnTo>
                    <a:pt x="682" y="160"/>
                  </a:lnTo>
                  <a:lnTo>
                    <a:pt x="685" y="160"/>
                  </a:lnTo>
                  <a:lnTo>
                    <a:pt x="687" y="164"/>
                  </a:lnTo>
                  <a:lnTo>
                    <a:pt x="689" y="165"/>
                  </a:lnTo>
                  <a:lnTo>
                    <a:pt x="691" y="169"/>
                  </a:lnTo>
                  <a:lnTo>
                    <a:pt x="693" y="171"/>
                  </a:lnTo>
                  <a:lnTo>
                    <a:pt x="693" y="175"/>
                  </a:lnTo>
                  <a:lnTo>
                    <a:pt x="691" y="177"/>
                  </a:lnTo>
                  <a:lnTo>
                    <a:pt x="691" y="181"/>
                  </a:lnTo>
                  <a:lnTo>
                    <a:pt x="693" y="183"/>
                  </a:lnTo>
                  <a:lnTo>
                    <a:pt x="697" y="185"/>
                  </a:lnTo>
                  <a:lnTo>
                    <a:pt x="699" y="187"/>
                  </a:lnTo>
                  <a:lnTo>
                    <a:pt x="701" y="189"/>
                  </a:lnTo>
                  <a:lnTo>
                    <a:pt x="701" y="192"/>
                  </a:lnTo>
                  <a:lnTo>
                    <a:pt x="699" y="194"/>
                  </a:lnTo>
                  <a:lnTo>
                    <a:pt x="697" y="196"/>
                  </a:lnTo>
                  <a:lnTo>
                    <a:pt x="693" y="198"/>
                  </a:lnTo>
                  <a:lnTo>
                    <a:pt x="691" y="200"/>
                  </a:lnTo>
                  <a:lnTo>
                    <a:pt x="689" y="200"/>
                  </a:lnTo>
                  <a:lnTo>
                    <a:pt x="687" y="202"/>
                  </a:lnTo>
                  <a:lnTo>
                    <a:pt x="685" y="206"/>
                  </a:lnTo>
                  <a:lnTo>
                    <a:pt x="687" y="210"/>
                  </a:lnTo>
                  <a:lnTo>
                    <a:pt x="691" y="210"/>
                  </a:lnTo>
                  <a:lnTo>
                    <a:pt x="693" y="213"/>
                  </a:lnTo>
                  <a:lnTo>
                    <a:pt x="693" y="217"/>
                  </a:lnTo>
                  <a:lnTo>
                    <a:pt x="693" y="221"/>
                  </a:lnTo>
                  <a:lnTo>
                    <a:pt x="691" y="225"/>
                  </a:lnTo>
                  <a:lnTo>
                    <a:pt x="689" y="227"/>
                  </a:lnTo>
                  <a:lnTo>
                    <a:pt x="687" y="229"/>
                  </a:lnTo>
                  <a:lnTo>
                    <a:pt x="685" y="233"/>
                  </a:lnTo>
                  <a:lnTo>
                    <a:pt x="685" y="235"/>
                  </a:lnTo>
                  <a:lnTo>
                    <a:pt x="684" y="237"/>
                  </a:lnTo>
                  <a:lnTo>
                    <a:pt x="684" y="238"/>
                  </a:lnTo>
                  <a:lnTo>
                    <a:pt x="684" y="242"/>
                  </a:lnTo>
                  <a:lnTo>
                    <a:pt x="685" y="246"/>
                  </a:lnTo>
                  <a:lnTo>
                    <a:pt x="689" y="246"/>
                  </a:lnTo>
                  <a:lnTo>
                    <a:pt x="693" y="248"/>
                  </a:lnTo>
                  <a:lnTo>
                    <a:pt x="695" y="246"/>
                  </a:lnTo>
                  <a:lnTo>
                    <a:pt x="697" y="246"/>
                  </a:lnTo>
                  <a:lnTo>
                    <a:pt x="699" y="248"/>
                  </a:lnTo>
                  <a:lnTo>
                    <a:pt x="703" y="248"/>
                  </a:lnTo>
                  <a:lnTo>
                    <a:pt x="705" y="252"/>
                  </a:lnTo>
                  <a:lnTo>
                    <a:pt x="707" y="252"/>
                  </a:lnTo>
                  <a:lnTo>
                    <a:pt x="710" y="252"/>
                  </a:lnTo>
                  <a:lnTo>
                    <a:pt x="712" y="250"/>
                  </a:lnTo>
                  <a:lnTo>
                    <a:pt x="716" y="250"/>
                  </a:lnTo>
                  <a:lnTo>
                    <a:pt x="718" y="252"/>
                  </a:lnTo>
                  <a:lnTo>
                    <a:pt x="720" y="256"/>
                  </a:lnTo>
                  <a:lnTo>
                    <a:pt x="720" y="260"/>
                  </a:lnTo>
                  <a:lnTo>
                    <a:pt x="720" y="263"/>
                  </a:lnTo>
                  <a:lnTo>
                    <a:pt x="720" y="267"/>
                  </a:lnTo>
                  <a:lnTo>
                    <a:pt x="720" y="271"/>
                  </a:lnTo>
                  <a:lnTo>
                    <a:pt x="720" y="275"/>
                  </a:lnTo>
                  <a:lnTo>
                    <a:pt x="722" y="279"/>
                  </a:lnTo>
                  <a:lnTo>
                    <a:pt x="724" y="281"/>
                  </a:lnTo>
                  <a:lnTo>
                    <a:pt x="724" y="285"/>
                  </a:lnTo>
                  <a:lnTo>
                    <a:pt x="726" y="288"/>
                  </a:lnTo>
                  <a:lnTo>
                    <a:pt x="726" y="292"/>
                  </a:lnTo>
                  <a:lnTo>
                    <a:pt x="726" y="296"/>
                  </a:lnTo>
                  <a:lnTo>
                    <a:pt x="728" y="300"/>
                  </a:lnTo>
                  <a:lnTo>
                    <a:pt x="728" y="304"/>
                  </a:lnTo>
                  <a:lnTo>
                    <a:pt x="728" y="306"/>
                  </a:lnTo>
                  <a:lnTo>
                    <a:pt x="730" y="309"/>
                  </a:lnTo>
                  <a:lnTo>
                    <a:pt x="732" y="311"/>
                  </a:lnTo>
                  <a:lnTo>
                    <a:pt x="732" y="315"/>
                  </a:lnTo>
                  <a:lnTo>
                    <a:pt x="732" y="319"/>
                  </a:lnTo>
                  <a:lnTo>
                    <a:pt x="730" y="321"/>
                  </a:lnTo>
                  <a:lnTo>
                    <a:pt x="728" y="323"/>
                  </a:lnTo>
                  <a:lnTo>
                    <a:pt x="726" y="327"/>
                  </a:lnTo>
                  <a:lnTo>
                    <a:pt x="724" y="329"/>
                  </a:lnTo>
                  <a:lnTo>
                    <a:pt x="722" y="331"/>
                  </a:lnTo>
                  <a:lnTo>
                    <a:pt x="722" y="336"/>
                  </a:lnTo>
                  <a:lnTo>
                    <a:pt x="722" y="338"/>
                  </a:lnTo>
                  <a:lnTo>
                    <a:pt x="724" y="338"/>
                  </a:lnTo>
                  <a:lnTo>
                    <a:pt x="726" y="334"/>
                  </a:lnTo>
                  <a:lnTo>
                    <a:pt x="728" y="334"/>
                  </a:lnTo>
                  <a:lnTo>
                    <a:pt x="728" y="333"/>
                  </a:lnTo>
                  <a:lnTo>
                    <a:pt x="732" y="331"/>
                  </a:lnTo>
                  <a:lnTo>
                    <a:pt x="733" y="329"/>
                  </a:lnTo>
                  <a:lnTo>
                    <a:pt x="735" y="327"/>
                  </a:lnTo>
                  <a:lnTo>
                    <a:pt x="737" y="325"/>
                  </a:lnTo>
                  <a:lnTo>
                    <a:pt x="739" y="323"/>
                  </a:lnTo>
                  <a:lnTo>
                    <a:pt x="741" y="321"/>
                  </a:lnTo>
                  <a:lnTo>
                    <a:pt x="745" y="323"/>
                  </a:lnTo>
                  <a:lnTo>
                    <a:pt x="747" y="325"/>
                  </a:lnTo>
                  <a:lnTo>
                    <a:pt x="749" y="329"/>
                  </a:lnTo>
                  <a:lnTo>
                    <a:pt x="751" y="331"/>
                  </a:lnTo>
                  <a:lnTo>
                    <a:pt x="751" y="334"/>
                  </a:lnTo>
                  <a:lnTo>
                    <a:pt x="753" y="336"/>
                  </a:lnTo>
                  <a:lnTo>
                    <a:pt x="755" y="338"/>
                  </a:lnTo>
                  <a:lnTo>
                    <a:pt x="755" y="340"/>
                  </a:lnTo>
                  <a:lnTo>
                    <a:pt x="755" y="342"/>
                  </a:lnTo>
                  <a:lnTo>
                    <a:pt x="757" y="346"/>
                  </a:lnTo>
                  <a:lnTo>
                    <a:pt x="757" y="350"/>
                  </a:lnTo>
                  <a:lnTo>
                    <a:pt x="755" y="354"/>
                  </a:lnTo>
                  <a:lnTo>
                    <a:pt x="755" y="356"/>
                  </a:lnTo>
                  <a:lnTo>
                    <a:pt x="751" y="357"/>
                  </a:lnTo>
                  <a:lnTo>
                    <a:pt x="751" y="359"/>
                  </a:lnTo>
                  <a:lnTo>
                    <a:pt x="749" y="359"/>
                  </a:lnTo>
                  <a:lnTo>
                    <a:pt x="749" y="363"/>
                  </a:lnTo>
                  <a:lnTo>
                    <a:pt x="749" y="367"/>
                  </a:lnTo>
                  <a:lnTo>
                    <a:pt x="749" y="371"/>
                  </a:lnTo>
                  <a:lnTo>
                    <a:pt x="749" y="375"/>
                  </a:lnTo>
                  <a:lnTo>
                    <a:pt x="749" y="377"/>
                  </a:lnTo>
                  <a:lnTo>
                    <a:pt x="747" y="379"/>
                  </a:lnTo>
                  <a:lnTo>
                    <a:pt x="745" y="381"/>
                  </a:lnTo>
                  <a:lnTo>
                    <a:pt x="741" y="384"/>
                  </a:lnTo>
                  <a:lnTo>
                    <a:pt x="739" y="388"/>
                  </a:lnTo>
                  <a:lnTo>
                    <a:pt x="737" y="390"/>
                  </a:lnTo>
                  <a:lnTo>
                    <a:pt x="737" y="394"/>
                  </a:lnTo>
                  <a:lnTo>
                    <a:pt x="737" y="398"/>
                  </a:lnTo>
                  <a:lnTo>
                    <a:pt x="737" y="402"/>
                  </a:lnTo>
                  <a:lnTo>
                    <a:pt x="739" y="405"/>
                  </a:lnTo>
                  <a:lnTo>
                    <a:pt x="739" y="409"/>
                  </a:lnTo>
                  <a:lnTo>
                    <a:pt x="739" y="413"/>
                  </a:lnTo>
                  <a:lnTo>
                    <a:pt x="739" y="415"/>
                  </a:lnTo>
                  <a:lnTo>
                    <a:pt x="737" y="419"/>
                  </a:lnTo>
                  <a:lnTo>
                    <a:pt x="737" y="421"/>
                  </a:lnTo>
                  <a:lnTo>
                    <a:pt x="737" y="425"/>
                  </a:lnTo>
                  <a:lnTo>
                    <a:pt x="739" y="428"/>
                  </a:lnTo>
                  <a:lnTo>
                    <a:pt x="741" y="430"/>
                  </a:lnTo>
                  <a:lnTo>
                    <a:pt x="743" y="432"/>
                  </a:lnTo>
                  <a:lnTo>
                    <a:pt x="743" y="436"/>
                  </a:lnTo>
                  <a:lnTo>
                    <a:pt x="745" y="440"/>
                  </a:lnTo>
                  <a:lnTo>
                    <a:pt x="745" y="444"/>
                  </a:lnTo>
                  <a:lnTo>
                    <a:pt x="749" y="446"/>
                  </a:lnTo>
                  <a:lnTo>
                    <a:pt x="749" y="448"/>
                  </a:lnTo>
                  <a:lnTo>
                    <a:pt x="751" y="452"/>
                  </a:lnTo>
                  <a:lnTo>
                    <a:pt x="753" y="453"/>
                  </a:lnTo>
                  <a:lnTo>
                    <a:pt x="753" y="457"/>
                  </a:lnTo>
                  <a:lnTo>
                    <a:pt x="753" y="461"/>
                  </a:lnTo>
                  <a:lnTo>
                    <a:pt x="755" y="465"/>
                  </a:lnTo>
                  <a:lnTo>
                    <a:pt x="757" y="467"/>
                  </a:lnTo>
                  <a:lnTo>
                    <a:pt x="760" y="469"/>
                  </a:lnTo>
                  <a:lnTo>
                    <a:pt x="762" y="471"/>
                  </a:lnTo>
                  <a:lnTo>
                    <a:pt x="762" y="475"/>
                  </a:lnTo>
                  <a:lnTo>
                    <a:pt x="764" y="476"/>
                  </a:lnTo>
                  <a:lnTo>
                    <a:pt x="766" y="478"/>
                  </a:lnTo>
                  <a:lnTo>
                    <a:pt x="770" y="478"/>
                  </a:lnTo>
                  <a:lnTo>
                    <a:pt x="774" y="480"/>
                  </a:lnTo>
                  <a:lnTo>
                    <a:pt x="776" y="482"/>
                  </a:lnTo>
                  <a:lnTo>
                    <a:pt x="778" y="486"/>
                  </a:lnTo>
                  <a:lnTo>
                    <a:pt x="780" y="488"/>
                  </a:lnTo>
                  <a:lnTo>
                    <a:pt x="781" y="490"/>
                  </a:lnTo>
                  <a:lnTo>
                    <a:pt x="783" y="494"/>
                  </a:lnTo>
                  <a:lnTo>
                    <a:pt x="783" y="496"/>
                  </a:lnTo>
                  <a:lnTo>
                    <a:pt x="783" y="500"/>
                  </a:lnTo>
                  <a:lnTo>
                    <a:pt x="783" y="505"/>
                  </a:lnTo>
                  <a:lnTo>
                    <a:pt x="785" y="509"/>
                  </a:lnTo>
                  <a:lnTo>
                    <a:pt x="785" y="513"/>
                  </a:lnTo>
                  <a:lnTo>
                    <a:pt x="785" y="517"/>
                  </a:lnTo>
                  <a:lnTo>
                    <a:pt x="787" y="519"/>
                  </a:lnTo>
                  <a:lnTo>
                    <a:pt x="789" y="523"/>
                  </a:lnTo>
                  <a:lnTo>
                    <a:pt x="787" y="524"/>
                  </a:lnTo>
                  <a:lnTo>
                    <a:pt x="785" y="526"/>
                  </a:lnTo>
                  <a:lnTo>
                    <a:pt x="785" y="530"/>
                  </a:lnTo>
                  <a:lnTo>
                    <a:pt x="785" y="534"/>
                  </a:lnTo>
                  <a:lnTo>
                    <a:pt x="783" y="538"/>
                  </a:lnTo>
                  <a:lnTo>
                    <a:pt x="783" y="542"/>
                  </a:lnTo>
                  <a:lnTo>
                    <a:pt x="781" y="544"/>
                  </a:lnTo>
                  <a:lnTo>
                    <a:pt x="780" y="548"/>
                  </a:lnTo>
                  <a:lnTo>
                    <a:pt x="778" y="549"/>
                  </a:lnTo>
                  <a:lnTo>
                    <a:pt x="778" y="551"/>
                  </a:lnTo>
                  <a:lnTo>
                    <a:pt x="776" y="555"/>
                  </a:lnTo>
                  <a:lnTo>
                    <a:pt x="776" y="559"/>
                  </a:lnTo>
                  <a:lnTo>
                    <a:pt x="774" y="563"/>
                  </a:lnTo>
                  <a:lnTo>
                    <a:pt x="776" y="567"/>
                  </a:lnTo>
                  <a:lnTo>
                    <a:pt x="774" y="571"/>
                  </a:lnTo>
                  <a:lnTo>
                    <a:pt x="774" y="574"/>
                  </a:lnTo>
                  <a:lnTo>
                    <a:pt x="774" y="578"/>
                  </a:lnTo>
                  <a:lnTo>
                    <a:pt x="774" y="582"/>
                  </a:lnTo>
                  <a:lnTo>
                    <a:pt x="774" y="586"/>
                  </a:lnTo>
                  <a:lnTo>
                    <a:pt x="776" y="588"/>
                  </a:lnTo>
                  <a:lnTo>
                    <a:pt x="776" y="592"/>
                  </a:lnTo>
                  <a:lnTo>
                    <a:pt x="780" y="592"/>
                  </a:lnTo>
                  <a:lnTo>
                    <a:pt x="783" y="594"/>
                  </a:lnTo>
                  <a:lnTo>
                    <a:pt x="785" y="596"/>
                  </a:lnTo>
                  <a:lnTo>
                    <a:pt x="787" y="597"/>
                  </a:lnTo>
                  <a:lnTo>
                    <a:pt x="785" y="601"/>
                  </a:lnTo>
                  <a:lnTo>
                    <a:pt x="783" y="603"/>
                  </a:lnTo>
                  <a:lnTo>
                    <a:pt x="781" y="605"/>
                  </a:lnTo>
                  <a:lnTo>
                    <a:pt x="780" y="607"/>
                  </a:lnTo>
                  <a:lnTo>
                    <a:pt x="778" y="611"/>
                  </a:lnTo>
                  <a:lnTo>
                    <a:pt x="776" y="613"/>
                  </a:lnTo>
                  <a:lnTo>
                    <a:pt x="776" y="617"/>
                  </a:lnTo>
                  <a:lnTo>
                    <a:pt x="776" y="620"/>
                  </a:lnTo>
                  <a:lnTo>
                    <a:pt x="774" y="622"/>
                  </a:lnTo>
                  <a:lnTo>
                    <a:pt x="772" y="626"/>
                  </a:lnTo>
                  <a:lnTo>
                    <a:pt x="772" y="630"/>
                  </a:lnTo>
                  <a:lnTo>
                    <a:pt x="770" y="634"/>
                  </a:lnTo>
                  <a:lnTo>
                    <a:pt x="770" y="636"/>
                  </a:lnTo>
                  <a:lnTo>
                    <a:pt x="768" y="640"/>
                  </a:lnTo>
                  <a:lnTo>
                    <a:pt x="766" y="642"/>
                  </a:lnTo>
                  <a:lnTo>
                    <a:pt x="764" y="645"/>
                  </a:lnTo>
                  <a:lnTo>
                    <a:pt x="764" y="647"/>
                  </a:lnTo>
                  <a:lnTo>
                    <a:pt x="760" y="649"/>
                  </a:lnTo>
                  <a:lnTo>
                    <a:pt x="758" y="651"/>
                  </a:lnTo>
                  <a:lnTo>
                    <a:pt x="757" y="655"/>
                  </a:lnTo>
                  <a:lnTo>
                    <a:pt x="757" y="657"/>
                  </a:lnTo>
                  <a:lnTo>
                    <a:pt x="757" y="661"/>
                  </a:lnTo>
                  <a:lnTo>
                    <a:pt x="758" y="665"/>
                  </a:lnTo>
                  <a:lnTo>
                    <a:pt x="757" y="668"/>
                  </a:lnTo>
                  <a:lnTo>
                    <a:pt x="755" y="672"/>
                  </a:lnTo>
                  <a:lnTo>
                    <a:pt x="755" y="674"/>
                  </a:lnTo>
                  <a:lnTo>
                    <a:pt x="753" y="678"/>
                  </a:lnTo>
                  <a:lnTo>
                    <a:pt x="753" y="682"/>
                  </a:lnTo>
                  <a:lnTo>
                    <a:pt x="751" y="684"/>
                  </a:lnTo>
                  <a:lnTo>
                    <a:pt x="749" y="688"/>
                  </a:lnTo>
                  <a:lnTo>
                    <a:pt x="747" y="690"/>
                  </a:lnTo>
                  <a:lnTo>
                    <a:pt x="745" y="692"/>
                  </a:lnTo>
                  <a:lnTo>
                    <a:pt x="743" y="693"/>
                  </a:lnTo>
                  <a:lnTo>
                    <a:pt x="741" y="697"/>
                  </a:lnTo>
                  <a:lnTo>
                    <a:pt x="739" y="699"/>
                  </a:lnTo>
                  <a:lnTo>
                    <a:pt x="737" y="701"/>
                  </a:lnTo>
                  <a:lnTo>
                    <a:pt x="735" y="701"/>
                  </a:lnTo>
                  <a:lnTo>
                    <a:pt x="733" y="703"/>
                  </a:lnTo>
                  <a:lnTo>
                    <a:pt x="732" y="703"/>
                  </a:lnTo>
                  <a:lnTo>
                    <a:pt x="728" y="705"/>
                  </a:lnTo>
                  <a:lnTo>
                    <a:pt x="726" y="709"/>
                  </a:lnTo>
                  <a:lnTo>
                    <a:pt x="724" y="711"/>
                  </a:lnTo>
                  <a:lnTo>
                    <a:pt x="722" y="713"/>
                  </a:lnTo>
                  <a:lnTo>
                    <a:pt x="722" y="715"/>
                  </a:lnTo>
                  <a:lnTo>
                    <a:pt x="720" y="715"/>
                  </a:lnTo>
                  <a:lnTo>
                    <a:pt x="720" y="716"/>
                  </a:lnTo>
                  <a:lnTo>
                    <a:pt x="720" y="718"/>
                  </a:lnTo>
                  <a:lnTo>
                    <a:pt x="718" y="720"/>
                  </a:lnTo>
                  <a:lnTo>
                    <a:pt x="718" y="724"/>
                  </a:lnTo>
                  <a:lnTo>
                    <a:pt x="716" y="728"/>
                  </a:lnTo>
                  <a:lnTo>
                    <a:pt x="716" y="732"/>
                  </a:lnTo>
                  <a:lnTo>
                    <a:pt x="716" y="736"/>
                  </a:lnTo>
                  <a:lnTo>
                    <a:pt x="714" y="740"/>
                  </a:lnTo>
                  <a:lnTo>
                    <a:pt x="714" y="741"/>
                  </a:lnTo>
                  <a:lnTo>
                    <a:pt x="712" y="745"/>
                  </a:lnTo>
                  <a:lnTo>
                    <a:pt x="708" y="747"/>
                  </a:lnTo>
                  <a:lnTo>
                    <a:pt x="708" y="749"/>
                  </a:lnTo>
                  <a:lnTo>
                    <a:pt x="707" y="751"/>
                  </a:lnTo>
                  <a:lnTo>
                    <a:pt x="705" y="755"/>
                  </a:lnTo>
                  <a:lnTo>
                    <a:pt x="705" y="759"/>
                  </a:lnTo>
                  <a:lnTo>
                    <a:pt x="707" y="761"/>
                  </a:lnTo>
                  <a:lnTo>
                    <a:pt x="710" y="759"/>
                  </a:lnTo>
                  <a:lnTo>
                    <a:pt x="712" y="759"/>
                  </a:lnTo>
                  <a:lnTo>
                    <a:pt x="714" y="757"/>
                  </a:lnTo>
                  <a:lnTo>
                    <a:pt x="716" y="753"/>
                  </a:lnTo>
                  <a:lnTo>
                    <a:pt x="718" y="749"/>
                  </a:lnTo>
                  <a:lnTo>
                    <a:pt x="720" y="747"/>
                  </a:lnTo>
                  <a:lnTo>
                    <a:pt x="722" y="745"/>
                  </a:lnTo>
                  <a:lnTo>
                    <a:pt x="724" y="743"/>
                  </a:lnTo>
                  <a:lnTo>
                    <a:pt x="726" y="741"/>
                  </a:lnTo>
                  <a:lnTo>
                    <a:pt x="728" y="740"/>
                  </a:lnTo>
                  <a:lnTo>
                    <a:pt x="730" y="736"/>
                  </a:lnTo>
                  <a:lnTo>
                    <a:pt x="733" y="734"/>
                  </a:lnTo>
                  <a:lnTo>
                    <a:pt x="735" y="734"/>
                  </a:lnTo>
                  <a:lnTo>
                    <a:pt x="739" y="732"/>
                  </a:lnTo>
                  <a:lnTo>
                    <a:pt x="741" y="730"/>
                  </a:lnTo>
                  <a:lnTo>
                    <a:pt x="743" y="728"/>
                  </a:lnTo>
                  <a:lnTo>
                    <a:pt x="745" y="724"/>
                  </a:lnTo>
                  <a:lnTo>
                    <a:pt x="745" y="722"/>
                  </a:lnTo>
                  <a:lnTo>
                    <a:pt x="749" y="724"/>
                  </a:lnTo>
                  <a:lnTo>
                    <a:pt x="751" y="726"/>
                  </a:lnTo>
                  <a:lnTo>
                    <a:pt x="751" y="730"/>
                  </a:lnTo>
                  <a:lnTo>
                    <a:pt x="753" y="732"/>
                  </a:lnTo>
                  <a:lnTo>
                    <a:pt x="755" y="734"/>
                  </a:lnTo>
                  <a:lnTo>
                    <a:pt x="757" y="738"/>
                  </a:lnTo>
                  <a:lnTo>
                    <a:pt x="758" y="741"/>
                  </a:lnTo>
                  <a:lnTo>
                    <a:pt x="757" y="743"/>
                  </a:lnTo>
                  <a:lnTo>
                    <a:pt x="757" y="747"/>
                  </a:lnTo>
                  <a:lnTo>
                    <a:pt x="758" y="749"/>
                  </a:lnTo>
                  <a:lnTo>
                    <a:pt x="760" y="749"/>
                  </a:lnTo>
                  <a:lnTo>
                    <a:pt x="764" y="745"/>
                  </a:lnTo>
                  <a:lnTo>
                    <a:pt x="766" y="745"/>
                  </a:lnTo>
                  <a:lnTo>
                    <a:pt x="770" y="743"/>
                  </a:lnTo>
                  <a:lnTo>
                    <a:pt x="772" y="741"/>
                  </a:lnTo>
                  <a:lnTo>
                    <a:pt x="772" y="738"/>
                  </a:lnTo>
                  <a:lnTo>
                    <a:pt x="774" y="736"/>
                  </a:lnTo>
                  <a:lnTo>
                    <a:pt x="778" y="736"/>
                  </a:lnTo>
                  <a:lnTo>
                    <a:pt x="780" y="736"/>
                  </a:lnTo>
                  <a:lnTo>
                    <a:pt x="781" y="734"/>
                  </a:lnTo>
                  <a:lnTo>
                    <a:pt x="783" y="732"/>
                  </a:lnTo>
                  <a:lnTo>
                    <a:pt x="783" y="728"/>
                  </a:lnTo>
                  <a:lnTo>
                    <a:pt x="783" y="724"/>
                  </a:lnTo>
                  <a:lnTo>
                    <a:pt x="785" y="720"/>
                  </a:lnTo>
                  <a:lnTo>
                    <a:pt x="789" y="722"/>
                  </a:lnTo>
                  <a:lnTo>
                    <a:pt x="791" y="722"/>
                  </a:lnTo>
                  <a:lnTo>
                    <a:pt x="793" y="724"/>
                  </a:lnTo>
                  <a:lnTo>
                    <a:pt x="797" y="726"/>
                  </a:lnTo>
                  <a:lnTo>
                    <a:pt x="801" y="724"/>
                  </a:lnTo>
                  <a:lnTo>
                    <a:pt x="803" y="722"/>
                  </a:lnTo>
                  <a:lnTo>
                    <a:pt x="805" y="720"/>
                  </a:lnTo>
                  <a:lnTo>
                    <a:pt x="806" y="720"/>
                  </a:lnTo>
                  <a:lnTo>
                    <a:pt x="810" y="720"/>
                  </a:lnTo>
                  <a:lnTo>
                    <a:pt x="812" y="722"/>
                  </a:lnTo>
                  <a:lnTo>
                    <a:pt x="816" y="724"/>
                  </a:lnTo>
                  <a:lnTo>
                    <a:pt x="818" y="726"/>
                  </a:lnTo>
                  <a:lnTo>
                    <a:pt x="820" y="726"/>
                  </a:lnTo>
                  <a:lnTo>
                    <a:pt x="820" y="728"/>
                  </a:lnTo>
                  <a:lnTo>
                    <a:pt x="822" y="730"/>
                  </a:lnTo>
                  <a:lnTo>
                    <a:pt x="826" y="732"/>
                  </a:lnTo>
                  <a:lnTo>
                    <a:pt x="828" y="734"/>
                  </a:lnTo>
                  <a:lnTo>
                    <a:pt x="828" y="738"/>
                  </a:lnTo>
                  <a:lnTo>
                    <a:pt x="829" y="741"/>
                  </a:lnTo>
                  <a:lnTo>
                    <a:pt x="829" y="745"/>
                  </a:lnTo>
                  <a:lnTo>
                    <a:pt x="829" y="749"/>
                  </a:lnTo>
                  <a:lnTo>
                    <a:pt x="833" y="751"/>
                  </a:lnTo>
                  <a:lnTo>
                    <a:pt x="837" y="751"/>
                  </a:lnTo>
                  <a:lnTo>
                    <a:pt x="841" y="751"/>
                  </a:lnTo>
                  <a:lnTo>
                    <a:pt x="845" y="751"/>
                  </a:lnTo>
                  <a:lnTo>
                    <a:pt x="847" y="749"/>
                  </a:lnTo>
                  <a:lnTo>
                    <a:pt x="851" y="747"/>
                  </a:lnTo>
                  <a:lnTo>
                    <a:pt x="853" y="747"/>
                  </a:lnTo>
                  <a:lnTo>
                    <a:pt x="856" y="749"/>
                  </a:lnTo>
                  <a:lnTo>
                    <a:pt x="860" y="749"/>
                  </a:lnTo>
                  <a:lnTo>
                    <a:pt x="862" y="747"/>
                  </a:lnTo>
                  <a:lnTo>
                    <a:pt x="864" y="745"/>
                  </a:lnTo>
                  <a:lnTo>
                    <a:pt x="868" y="745"/>
                  </a:lnTo>
                  <a:lnTo>
                    <a:pt x="872" y="747"/>
                  </a:lnTo>
                  <a:lnTo>
                    <a:pt x="874" y="747"/>
                  </a:lnTo>
                  <a:lnTo>
                    <a:pt x="877" y="747"/>
                  </a:lnTo>
                  <a:lnTo>
                    <a:pt x="881" y="747"/>
                  </a:lnTo>
                  <a:lnTo>
                    <a:pt x="883" y="749"/>
                  </a:lnTo>
                  <a:lnTo>
                    <a:pt x="885" y="753"/>
                  </a:lnTo>
                  <a:lnTo>
                    <a:pt x="885" y="757"/>
                  </a:lnTo>
                  <a:lnTo>
                    <a:pt x="885" y="761"/>
                  </a:lnTo>
                  <a:lnTo>
                    <a:pt x="885" y="764"/>
                  </a:lnTo>
                  <a:lnTo>
                    <a:pt x="883" y="766"/>
                  </a:lnTo>
                  <a:lnTo>
                    <a:pt x="881" y="770"/>
                  </a:lnTo>
                  <a:lnTo>
                    <a:pt x="881" y="772"/>
                  </a:lnTo>
                  <a:lnTo>
                    <a:pt x="883" y="776"/>
                  </a:lnTo>
                  <a:lnTo>
                    <a:pt x="883" y="780"/>
                  </a:lnTo>
                  <a:lnTo>
                    <a:pt x="883" y="784"/>
                  </a:lnTo>
                  <a:lnTo>
                    <a:pt x="885" y="788"/>
                  </a:lnTo>
                  <a:lnTo>
                    <a:pt x="887" y="789"/>
                  </a:lnTo>
                  <a:lnTo>
                    <a:pt x="887" y="793"/>
                  </a:lnTo>
                  <a:lnTo>
                    <a:pt x="889" y="795"/>
                  </a:lnTo>
                  <a:lnTo>
                    <a:pt x="893" y="797"/>
                  </a:lnTo>
                  <a:lnTo>
                    <a:pt x="897" y="797"/>
                  </a:lnTo>
                  <a:lnTo>
                    <a:pt x="897" y="801"/>
                  </a:lnTo>
                  <a:lnTo>
                    <a:pt x="899" y="803"/>
                  </a:lnTo>
                  <a:lnTo>
                    <a:pt x="901" y="807"/>
                  </a:lnTo>
                  <a:lnTo>
                    <a:pt x="904" y="807"/>
                  </a:lnTo>
                  <a:lnTo>
                    <a:pt x="904" y="811"/>
                  </a:lnTo>
                  <a:lnTo>
                    <a:pt x="906" y="812"/>
                  </a:lnTo>
                  <a:lnTo>
                    <a:pt x="910" y="814"/>
                  </a:lnTo>
                  <a:lnTo>
                    <a:pt x="912" y="814"/>
                  </a:lnTo>
                  <a:lnTo>
                    <a:pt x="916" y="812"/>
                  </a:lnTo>
                  <a:lnTo>
                    <a:pt x="920" y="814"/>
                  </a:lnTo>
                  <a:lnTo>
                    <a:pt x="924" y="814"/>
                  </a:lnTo>
                  <a:lnTo>
                    <a:pt x="927" y="814"/>
                  </a:lnTo>
                  <a:lnTo>
                    <a:pt x="929" y="816"/>
                  </a:lnTo>
                  <a:lnTo>
                    <a:pt x="929" y="820"/>
                  </a:lnTo>
                  <a:lnTo>
                    <a:pt x="929" y="822"/>
                  </a:lnTo>
                  <a:lnTo>
                    <a:pt x="927" y="826"/>
                  </a:lnTo>
                  <a:lnTo>
                    <a:pt x="929" y="830"/>
                  </a:lnTo>
                  <a:lnTo>
                    <a:pt x="933" y="832"/>
                  </a:lnTo>
                  <a:lnTo>
                    <a:pt x="935" y="832"/>
                  </a:lnTo>
                  <a:lnTo>
                    <a:pt x="939" y="834"/>
                  </a:lnTo>
                  <a:lnTo>
                    <a:pt x="941" y="834"/>
                  </a:lnTo>
                  <a:lnTo>
                    <a:pt x="945" y="835"/>
                  </a:lnTo>
                  <a:lnTo>
                    <a:pt x="947" y="837"/>
                  </a:lnTo>
                  <a:lnTo>
                    <a:pt x="949" y="839"/>
                  </a:lnTo>
                  <a:lnTo>
                    <a:pt x="950" y="843"/>
                  </a:lnTo>
                  <a:lnTo>
                    <a:pt x="952" y="847"/>
                  </a:lnTo>
                  <a:lnTo>
                    <a:pt x="950" y="849"/>
                  </a:lnTo>
                  <a:lnTo>
                    <a:pt x="949" y="853"/>
                  </a:lnTo>
                  <a:lnTo>
                    <a:pt x="947" y="855"/>
                  </a:lnTo>
                  <a:lnTo>
                    <a:pt x="945" y="857"/>
                  </a:lnTo>
                  <a:lnTo>
                    <a:pt x="943" y="860"/>
                  </a:lnTo>
                  <a:lnTo>
                    <a:pt x="943" y="864"/>
                  </a:lnTo>
                  <a:lnTo>
                    <a:pt x="943" y="868"/>
                  </a:lnTo>
                  <a:lnTo>
                    <a:pt x="945" y="864"/>
                  </a:lnTo>
                  <a:lnTo>
                    <a:pt x="947" y="862"/>
                  </a:lnTo>
                  <a:lnTo>
                    <a:pt x="950" y="860"/>
                  </a:lnTo>
                  <a:lnTo>
                    <a:pt x="952" y="859"/>
                  </a:lnTo>
                  <a:lnTo>
                    <a:pt x="956" y="859"/>
                  </a:lnTo>
                  <a:lnTo>
                    <a:pt x="960" y="857"/>
                  </a:lnTo>
                  <a:lnTo>
                    <a:pt x="964" y="857"/>
                  </a:lnTo>
                  <a:lnTo>
                    <a:pt x="968" y="859"/>
                  </a:lnTo>
                  <a:lnTo>
                    <a:pt x="972" y="859"/>
                  </a:lnTo>
                  <a:lnTo>
                    <a:pt x="973" y="857"/>
                  </a:lnTo>
                  <a:lnTo>
                    <a:pt x="975" y="855"/>
                  </a:lnTo>
                  <a:lnTo>
                    <a:pt x="979" y="853"/>
                  </a:lnTo>
                  <a:lnTo>
                    <a:pt x="981" y="851"/>
                  </a:lnTo>
                  <a:lnTo>
                    <a:pt x="983" y="849"/>
                  </a:lnTo>
                  <a:lnTo>
                    <a:pt x="985" y="847"/>
                  </a:lnTo>
                  <a:lnTo>
                    <a:pt x="989" y="845"/>
                  </a:lnTo>
                  <a:lnTo>
                    <a:pt x="991" y="843"/>
                  </a:lnTo>
                  <a:lnTo>
                    <a:pt x="993" y="841"/>
                  </a:lnTo>
                  <a:lnTo>
                    <a:pt x="995" y="837"/>
                  </a:lnTo>
                  <a:lnTo>
                    <a:pt x="997" y="837"/>
                  </a:lnTo>
                  <a:lnTo>
                    <a:pt x="1000" y="835"/>
                  </a:lnTo>
                  <a:lnTo>
                    <a:pt x="1004" y="835"/>
                  </a:lnTo>
                  <a:lnTo>
                    <a:pt x="1008" y="837"/>
                  </a:lnTo>
                  <a:lnTo>
                    <a:pt x="1010" y="837"/>
                  </a:lnTo>
                  <a:lnTo>
                    <a:pt x="1012" y="837"/>
                  </a:lnTo>
                  <a:lnTo>
                    <a:pt x="1014" y="835"/>
                  </a:lnTo>
                  <a:lnTo>
                    <a:pt x="1018" y="835"/>
                  </a:lnTo>
                  <a:lnTo>
                    <a:pt x="1020" y="834"/>
                  </a:lnTo>
                  <a:lnTo>
                    <a:pt x="1021" y="830"/>
                  </a:lnTo>
                  <a:lnTo>
                    <a:pt x="1023" y="828"/>
                  </a:lnTo>
                  <a:lnTo>
                    <a:pt x="1027" y="830"/>
                  </a:lnTo>
                  <a:lnTo>
                    <a:pt x="1029" y="832"/>
                  </a:lnTo>
                  <a:lnTo>
                    <a:pt x="1033" y="832"/>
                  </a:lnTo>
                  <a:lnTo>
                    <a:pt x="1035" y="828"/>
                  </a:lnTo>
                  <a:lnTo>
                    <a:pt x="1033" y="824"/>
                  </a:lnTo>
                  <a:lnTo>
                    <a:pt x="1033" y="820"/>
                  </a:lnTo>
                  <a:lnTo>
                    <a:pt x="1037" y="818"/>
                  </a:lnTo>
                  <a:lnTo>
                    <a:pt x="1039" y="818"/>
                  </a:lnTo>
                  <a:lnTo>
                    <a:pt x="1043" y="820"/>
                  </a:lnTo>
                  <a:lnTo>
                    <a:pt x="1046" y="822"/>
                  </a:lnTo>
                  <a:lnTo>
                    <a:pt x="1046" y="818"/>
                  </a:lnTo>
                  <a:lnTo>
                    <a:pt x="1046" y="814"/>
                  </a:lnTo>
                  <a:lnTo>
                    <a:pt x="1048" y="811"/>
                  </a:lnTo>
                  <a:lnTo>
                    <a:pt x="1050" y="809"/>
                  </a:lnTo>
                  <a:lnTo>
                    <a:pt x="1052" y="809"/>
                  </a:lnTo>
                  <a:lnTo>
                    <a:pt x="1058" y="809"/>
                  </a:lnTo>
                  <a:lnTo>
                    <a:pt x="1060" y="809"/>
                  </a:lnTo>
                  <a:lnTo>
                    <a:pt x="1062" y="811"/>
                  </a:lnTo>
                  <a:lnTo>
                    <a:pt x="1064" y="814"/>
                  </a:lnTo>
                  <a:lnTo>
                    <a:pt x="1066" y="816"/>
                  </a:lnTo>
                  <a:lnTo>
                    <a:pt x="1068" y="820"/>
                  </a:lnTo>
                  <a:lnTo>
                    <a:pt x="1068" y="824"/>
                  </a:lnTo>
                  <a:lnTo>
                    <a:pt x="1068" y="828"/>
                  </a:lnTo>
                  <a:lnTo>
                    <a:pt x="1070" y="832"/>
                  </a:lnTo>
                  <a:lnTo>
                    <a:pt x="1073" y="830"/>
                  </a:lnTo>
                  <a:lnTo>
                    <a:pt x="1075" y="828"/>
                  </a:lnTo>
                  <a:lnTo>
                    <a:pt x="1077" y="826"/>
                  </a:lnTo>
                  <a:lnTo>
                    <a:pt x="1081" y="824"/>
                  </a:lnTo>
                  <a:lnTo>
                    <a:pt x="1085" y="824"/>
                  </a:lnTo>
                  <a:lnTo>
                    <a:pt x="1089" y="824"/>
                  </a:lnTo>
                  <a:lnTo>
                    <a:pt x="1093" y="826"/>
                  </a:lnTo>
                  <a:lnTo>
                    <a:pt x="1094" y="824"/>
                  </a:lnTo>
                  <a:lnTo>
                    <a:pt x="1096" y="822"/>
                  </a:lnTo>
                  <a:lnTo>
                    <a:pt x="1100" y="820"/>
                  </a:lnTo>
                  <a:lnTo>
                    <a:pt x="1104" y="822"/>
                  </a:lnTo>
                  <a:lnTo>
                    <a:pt x="1108" y="820"/>
                  </a:lnTo>
                  <a:lnTo>
                    <a:pt x="1112" y="818"/>
                  </a:lnTo>
                  <a:lnTo>
                    <a:pt x="1112" y="816"/>
                  </a:lnTo>
                  <a:lnTo>
                    <a:pt x="1114" y="812"/>
                  </a:lnTo>
                  <a:lnTo>
                    <a:pt x="1114" y="809"/>
                  </a:lnTo>
                  <a:lnTo>
                    <a:pt x="1114" y="803"/>
                  </a:lnTo>
                  <a:lnTo>
                    <a:pt x="1114" y="801"/>
                  </a:lnTo>
                  <a:lnTo>
                    <a:pt x="1116" y="797"/>
                  </a:lnTo>
                  <a:lnTo>
                    <a:pt x="1118" y="795"/>
                  </a:lnTo>
                  <a:lnTo>
                    <a:pt x="1116" y="791"/>
                  </a:lnTo>
                  <a:lnTo>
                    <a:pt x="1114" y="789"/>
                  </a:lnTo>
                  <a:lnTo>
                    <a:pt x="1112" y="786"/>
                  </a:lnTo>
                  <a:lnTo>
                    <a:pt x="1112" y="782"/>
                  </a:lnTo>
                  <a:lnTo>
                    <a:pt x="1112" y="778"/>
                  </a:lnTo>
                  <a:lnTo>
                    <a:pt x="1110" y="776"/>
                  </a:lnTo>
                  <a:lnTo>
                    <a:pt x="1106" y="774"/>
                  </a:lnTo>
                  <a:lnTo>
                    <a:pt x="1106" y="770"/>
                  </a:lnTo>
                  <a:lnTo>
                    <a:pt x="1108" y="766"/>
                  </a:lnTo>
                  <a:lnTo>
                    <a:pt x="1108" y="764"/>
                  </a:lnTo>
                  <a:lnTo>
                    <a:pt x="1112" y="763"/>
                  </a:lnTo>
                  <a:lnTo>
                    <a:pt x="1114" y="761"/>
                  </a:lnTo>
                  <a:lnTo>
                    <a:pt x="1116" y="757"/>
                  </a:lnTo>
                  <a:lnTo>
                    <a:pt x="1118" y="755"/>
                  </a:lnTo>
                  <a:lnTo>
                    <a:pt x="1119" y="753"/>
                  </a:lnTo>
                  <a:lnTo>
                    <a:pt x="1121" y="751"/>
                  </a:lnTo>
                  <a:lnTo>
                    <a:pt x="1123" y="747"/>
                  </a:lnTo>
                  <a:lnTo>
                    <a:pt x="1123" y="745"/>
                  </a:lnTo>
                  <a:lnTo>
                    <a:pt x="1125" y="741"/>
                  </a:lnTo>
                  <a:lnTo>
                    <a:pt x="1127" y="740"/>
                  </a:lnTo>
                  <a:lnTo>
                    <a:pt x="1129" y="738"/>
                  </a:lnTo>
                  <a:lnTo>
                    <a:pt x="1131" y="734"/>
                  </a:lnTo>
                  <a:lnTo>
                    <a:pt x="1133" y="732"/>
                  </a:lnTo>
                  <a:lnTo>
                    <a:pt x="1137" y="734"/>
                  </a:lnTo>
                  <a:lnTo>
                    <a:pt x="1139" y="736"/>
                  </a:lnTo>
                  <a:lnTo>
                    <a:pt x="1142" y="734"/>
                  </a:lnTo>
                  <a:lnTo>
                    <a:pt x="1144" y="732"/>
                  </a:lnTo>
                  <a:lnTo>
                    <a:pt x="1146" y="730"/>
                  </a:lnTo>
                  <a:lnTo>
                    <a:pt x="1148" y="728"/>
                  </a:lnTo>
                  <a:lnTo>
                    <a:pt x="1150" y="724"/>
                  </a:lnTo>
                  <a:lnTo>
                    <a:pt x="1150" y="720"/>
                  </a:lnTo>
                  <a:lnTo>
                    <a:pt x="1150" y="716"/>
                  </a:lnTo>
                  <a:lnTo>
                    <a:pt x="1150" y="713"/>
                  </a:lnTo>
                  <a:lnTo>
                    <a:pt x="1150" y="709"/>
                  </a:lnTo>
                  <a:lnTo>
                    <a:pt x="1152" y="705"/>
                  </a:lnTo>
                  <a:lnTo>
                    <a:pt x="1154" y="703"/>
                  </a:lnTo>
                  <a:lnTo>
                    <a:pt x="1158" y="701"/>
                  </a:lnTo>
                  <a:lnTo>
                    <a:pt x="1162" y="701"/>
                  </a:lnTo>
                  <a:lnTo>
                    <a:pt x="1166" y="701"/>
                  </a:lnTo>
                  <a:lnTo>
                    <a:pt x="1167" y="699"/>
                  </a:lnTo>
                  <a:lnTo>
                    <a:pt x="1169" y="697"/>
                  </a:lnTo>
                  <a:lnTo>
                    <a:pt x="1171" y="695"/>
                  </a:lnTo>
                  <a:lnTo>
                    <a:pt x="1173" y="692"/>
                  </a:lnTo>
                  <a:lnTo>
                    <a:pt x="1175" y="690"/>
                  </a:lnTo>
                  <a:lnTo>
                    <a:pt x="1177" y="688"/>
                  </a:lnTo>
                  <a:lnTo>
                    <a:pt x="1179" y="686"/>
                  </a:lnTo>
                  <a:lnTo>
                    <a:pt x="1181" y="682"/>
                  </a:lnTo>
                  <a:lnTo>
                    <a:pt x="1183" y="680"/>
                  </a:lnTo>
                  <a:lnTo>
                    <a:pt x="1185" y="678"/>
                  </a:lnTo>
                  <a:lnTo>
                    <a:pt x="1187" y="676"/>
                  </a:lnTo>
                  <a:lnTo>
                    <a:pt x="1189" y="674"/>
                  </a:lnTo>
                  <a:lnTo>
                    <a:pt x="1190" y="670"/>
                  </a:lnTo>
                  <a:lnTo>
                    <a:pt x="1192" y="668"/>
                  </a:lnTo>
                  <a:lnTo>
                    <a:pt x="1196" y="667"/>
                  </a:lnTo>
                  <a:lnTo>
                    <a:pt x="1196" y="663"/>
                  </a:lnTo>
                  <a:lnTo>
                    <a:pt x="1196" y="659"/>
                  </a:lnTo>
                  <a:lnTo>
                    <a:pt x="1194" y="657"/>
                  </a:lnTo>
                  <a:lnTo>
                    <a:pt x="1192" y="655"/>
                  </a:lnTo>
                  <a:lnTo>
                    <a:pt x="1192" y="651"/>
                  </a:lnTo>
                  <a:lnTo>
                    <a:pt x="1192" y="647"/>
                  </a:lnTo>
                  <a:lnTo>
                    <a:pt x="1194" y="644"/>
                  </a:lnTo>
                  <a:lnTo>
                    <a:pt x="1194" y="640"/>
                  </a:lnTo>
                  <a:lnTo>
                    <a:pt x="1192" y="636"/>
                  </a:lnTo>
                  <a:lnTo>
                    <a:pt x="1190" y="636"/>
                  </a:lnTo>
                  <a:lnTo>
                    <a:pt x="1189" y="636"/>
                  </a:lnTo>
                  <a:lnTo>
                    <a:pt x="1187" y="636"/>
                  </a:lnTo>
                  <a:lnTo>
                    <a:pt x="1187" y="634"/>
                  </a:lnTo>
                  <a:lnTo>
                    <a:pt x="1187" y="628"/>
                  </a:lnTo>
                  <a:lnTo>
                    <a:pt x="1189" y="626"/>
                  </a:lnTo>
                  <a:lnTo>
                    <a:pt x="1190" y="624"/>
                  </a:lnTo>
                  <a:lnTo>
                    <a:pt x="1190" y="620"/>
                  </a:lnTo>
                  <a:lnTo>
                    <a:pt x="1192" y="617"/>
                  </a:lnTo>
                  <a:lnTo>
                    <a:pt x="1192" y="613"/>
                  </a:lnTo>
                  <a:lnTo>
                    <a:pt x="1192" y="609"/>
                  </a:lnTo>
                  <a:lnTo>
                    <a:pt x="1192" y="605"/>
                  </a:lnTo>
                  <a:lnTo>
                    <a:pt x="1194" y="601"/>
                  </a:lnTo>
                  <a:lnTo>
                    <a:pt x="1194" y="597"/>
                  </a:lnTo>
                  <a:lnTo>
                    <a:pt x="1194" y="594"/>
                  </a:lnTo>
                  <a:lnTo>
                    <a:pt x="1194" y="590"/>
                  </a:lnTo>
                  <a:lnTo>
                    <a:pt x="1194" y="586"/>
                  </a:lnTo>
                  <a:lnTo>
                    <a:pt x="1196" y="582"/>
                  </a:lnTo>
                  <a:lnTo>
                    <a:pt x="1198" y="580"/>
                  </a:lnTo>
                  <a:lnTo>
                    <a:pt x="1200" y="578"/>
                  </a:lnTo>
                  <a:lnTo>
                    <a:pt x="1202" y="576"/>
                  </a:lnTo>
                  <a:lnTo>
                    <a:pt x="1204" y="574"/>
                  </a:lnTo>
                  <a:lnTo>
                    <a:pt x="1206" y="572"/>
                  </a:lnTo>
                  <a:lnTo>
                    <a:pt x="1210" y="569"/>
                  </a:lnTo>
                  <a:lnTo>
                    <a:pt x="1210" y="567"/>
                  </a:lnTo>
                  <a:lnTo>
                    <a:pt x="1214" y="565"/>
                  </a:lnTo>
                  <a:lnTo>
                    <a:pt x="1215" y="563"/>
                  </a:lnTo>
                  <a:lnTo>
                    <a:pt x="1217" y="561"/>
                  </a:lnTo>
                  <a:lnTo>
                    <a:pt x="1219" y="557"/>
                  </a:lnTo>
                  <a:lnTo>
                    <a:pt x="1219" y="553"/>
                  </a:lnTo>
                  <a:lnTo>
                    <a:pt x="1219" y="551"/>
                  </a:lnTo>
                  <a:lnTo>
                    <a:pt x="1219" y="549"/>
                  </a:lnTo>
                  <a:lnTo>
                    <a:pt x="1227" y="551"/>
                  </a:lnTo>
                  <a:lnTo>
                    <a:pt x="1237" y="551"/>
                  </a:lnTo>
                  <a:lnTo>
                    <a:pt x="1248" y="553"/>
                  </a:lnTo>
                  <a:lnTo>
                    <a:pt x="1260" y="553"/>
                  </a:lnTo>
                  <a:lnTo>
                    <a:pt x="1269" y="553"/>
                  </a:lnTo>
                  <a:lnTo>
                    <a:pt x="1275" y="553"/>
                  </a:lnTo>
                  <a:lnTo>
                    <a:pt x="1281" y="553"/>
                  </a:lnTo>
                  <a:lnTo>
                    <a:pt x="1294" y="553"/>
                  </a:lnTo>
                  <a:lnTo>
                    <a:pt x="1294" y="555"/>
                  </a:lnTo>
                  <a:lnTo>
                    <a:pt x="1294" y="557"/>
                  </a:lnTo>
                  <a:lnTo>
                    <a:pt x="1292" y="559"/>
                  </a:lnTo>
                  <a:lnTo>
                    <a:pt x="1292" y="563"/>
                  </a:lnTo>
                  <a:lnTo>
                    <a:pt x="1294" y="567"/>
                  </a:lnTo>
                  <a:lnTo>
                    <a:pt x="1294" y="571"/>
                  </a:lnTo>
                  <a:lnTo>
                    <a:pt x="1294" y="574"/>
                  </a:lnTo>
                  <a:lnTo>
                    <a:pt x="1292" y="580"/>
                  </a:lnTo>
                  <a:lnTo>
                    <a:pt x="1290" y="586"/>
                  </a:lnTo>
                  <a:lnTo>
                    <a:pt x="1290" y="590"/>
                  </a:lnTo>
                  <a:lnTo>
                    <a:pt x="1290" y="594"/>
                  </a:lnTo>
                  <a:lnTo>
                    <a:pt x="1290" y="597"/>
                  </a:lnTo>
                  <a:lnTo>
                    <a:pt x="1292" y="599"/>
                  </a:lnTo>
                  <a:lnTo>
                    <a:pt x="1302" y="607"/>
                  </a:lnTo>
                  <a:lnTo>
                    <a:pt x="1313" y="615"/>
                  </a:lnTo>
                  <a:lnTo>
                    <a:pt x="1323" y="620"/>
                  </a:lnTo>
                  <a:lnTo>
                    <a:pt x="1325" y="622"/>
                  </a:lnTo>
                  <a:lnTo>
                    <a:pt x="1327" y="624"/>
                  </a:lnTo>
                  <a:lnTo>
                    <a:pt x="1336" y="630"/>
                  </a:lnTo>
                  <a:lnTo>
                    <a:pt x="1346" y="636"/>
                  </a:lnTo>
                  <a:lnTo>
                    <a:pt x="1354" y="645"/>
                  </a:lnTo>
                  <a:lnTo>
                    <a:pt x="1363" y="651"/>
                  </a:lnTo>
                  <a:lnTo>
                    <a:pt x="1365" y="653"/>
                  </a:lnTo>
                  <a:lnTo>
                    <a:pt x="1367" y="655"/>
                  </a:lnTo>
                  <a:lnTo>
                    <a:pt x="1369" y="657"/>
                  </a:lnTo>
                  <a:lnTo>
                    <a:pt x="1373" y="663"/>
                  </a:lnTo>
                  <a:lnTo>
                    <a:pt x="1375" y="665"/>
                  </a:lnTo>
                  <a:lnTo>
                    <a:pt x="1375" y="668"/>
                  </a:lnTo>
                  <a:lnTo>
                    <a:pt x="1377" y="670"/>
                  </a:lnTo>
                  <a:lnTo>
                    <a:pt x="1379" y="674"/>
                  </a:lnTo>
                  <a:lnTo>
                    <a:pt x="1381" y="676"/>
                  </a:lnTo>
                  <a:lnTo>
                    <a:pt x="1381" y="680"/>
                  </a:lnTo>
                  <a:lnTo>
                    <a:pt x="1381" y="684"/>
                  </a:lnTo>
                  <a:lnTo>
                    <a:pt x="1383" y="688"/>
                  </a:lnTo>
                  <a:lnTo>
                    <a:pt x="1384" y="692"/>
                  </a:lnTo>
                  <a:lnTo>
                    <a:pt x="1384" y="693"/>
                  </a:lnTo>
                  <a:lnTo>
                    <a:pt x="1384" y="699"/>
                  </a:lnTo>
                  <a:lnTo>
                    <a:pt x="1384" y="703"/>
                  </a:lnTo>
                  <a:lnTo>
                    <a:pt x="1384" y="705"/>
                  </a:lnTo>
                  <a:lnTo>
                    <a:pt x="1384" y="709"/>
                  </a:lnTo>
                  <a:lnTo>
                    <a:pt x="1384" y="713"/>
                  </a:lnTo>
                  <a:lnTo>
                    <a:pt x="1384" y="716"/>
                  </a:lnTo>
                  <a:lnTo>
                    <a:pt x="1384" y="720"/>
                  </a:lnTo>
                  <a:lnTo>
                    <a:pt x="1384" y="724"/>
                  </a:lnTo>
                  <a:lnTo>
                    <a:pt x="1386" y="728"/>
                  </a:lnTo>
                  <a:lnTo>
                    <a:pt x="1388" y="730"/>
                  </a:lnTo>
                  <a:lnTo>
                    <a:pt x="1390" y="732"/>
                  </a:lnTo>
                  <a:lnTo>
                    <a:pt x="1392" y="734"/>
                  </a:lnTo>
                  <a:lnTo>
                    <a:pt x="1392" y="738"/>
                  </a:lnTo>
                  <a:lnTo>
                    <a:pt x="1392" y="741"/>
                  </a:lnTo>
                  <a:lnTo>
                    <a:pt x="1390" y="745"/>
                  </a:lnTo>
                  <a:lnTo>
                    <a:pt x="1388" y="747"/>
                  </a:lnTo>
                  <a:lnTo>
                    <a:pt x="1388" y="751"/>
                  </a:lnTo>
                  <a:lnTo>
                    <a:pt x="1388" y="755"/>
                  </a:lnTo>
                  <a:lnTo>
                    <a:pt x="1390" y="759"/>
                  </a:lnTo>
                  <a:lnTo>
                    <a:pt x="1392" y="761"/>
                  </a:lnTo>
                  <a:lnTo>
                    <a:pt x="1392" y="764"/>
                  </a:lnTo>
                  <a:lnTo>
                    <a:pt x="1394" y="768"/>
                  </a:lnTo>
                  <a:lnTo>
                    <a:pt x="1394" y="772"/>
                  </a:lnTo>
                  <a:lnTo>
                    <a:pt x="1396" y="774"/>
                  </a:lnTo>
                  <a:lnTo>
                    <a:pt x="1396" y="778"/>
                  </a:lnTo>
                  <a:lnTo>
                    <a:pt x="1396" y="784"/>
                  </a:lnTo>
                  <a:lnTo>
                    <a:pt x="1396" y="788"/>
                  </a:lnTo>
                  <a:lnTo>
                    <a:pt x="1396" y="791"/>
                  </a:lnTo>
                  <a:lnTo>
                    <a:pt x="1398" y="793"/>
                  </a:lnTo>
                  <a:lnTo>
                    <a:pt x="1402" y="795"/>
                  </a:lnTo>
                  <a:lnTo>
                    <a:pt x="1404" y="795"/>
                  </a:lnTo>
                  <a:lnTo>
                    <a:pt x="1406" y="799"/>
                  </a:lnTo>
                  <a:lnTo>
                    <a:pt x="1407" y="801"/>
                  </a:lnTo>
                  <a:lnTo>
                    <a:pt x="1407" y="805"/>
                  </a:lnTo>
                  <a:lnTo>
                    <a:pt x="1409" y="807"/>
                  </a:lnTo>
                  <a:lnTo>
                    <a:pt x="1409" y="811"/>
                  </a:lnTo>
                  <a:lnTo>
                    <a:pt x="1411" y="812"/>
                  </a:lnTo>
                  <a:lnTo>
                    <a:pt x="1413" y="816"/>
                  </a:lnTo>
                  <a:lnTo>
                    <a:pt x="1415" y="818"/>
                  </a:lnTo>
                  <a:lnTo>
                    <a:pt x="1417" y="820"/>
                  </a:lnTo>
                  <a:lnTo>
                    <a:pt x="1419" y="824"/>
                  </a:lnTo>
                  <a:lnTo>
                    <a:pt x="1419" y="828"/>
                  </a:lnTo>
                  <a:lnTo>
                    <a:pt x="1417" y="830"/>
                  </a:lnTo>
                  <a:lnTo>
                    <a:pt x="1415" y="832"/>
                  </a:lnTo>
                  <a:lnTo>
                    <a:pt x="1415" y="835"/>
                  </a:lnTo>
                  <a:lnTo>
                    <a:pt x="1415" y="839"/>
                  </a:lnTo>
                  <a:lnTo>
                    <a:pt x="1417" y="841"/>
                  </a:lnTo>
                  <a:lnTo>
                    <a:pt x="1419" y="843"/>
                  </a:lnTo>
                  <a:lnTo>
                    <a:pt x="1421" y="845"/>
                  </a:lnTo>
                  <a:lnTo>
                    <a:pt x="1425" y="847"/>
                  </a:lnTo>
                  <a:lnTo>
                    <a:pt x="1427" y="849"/>
                  </a:lnTo>
                  <a:lnTo>
                    <a:pt x="1429" y="853"/>
                  </a:lnTo>
                  <a:lnTo>
                    <a:pt x="1429" y="855"/>
                  </a:lnTo>
                  <a:lnTo>
                    <a:pt x="1431" y="859"/>
                  </a:lnTo>
                  <a:lnTo>
                    <a:pt x="1432" y="859"/>
                  </a:lnTo>
                  <a:lnTo>
                    <a:pt x="1436" y="860"/>
                  </a:lnTo>
                  <a:lnTo>
                    <a:pt x="1438" y="862"/>
                  </a:lnTo>
                  <a:lnTo>
                    <a:pt x="1440" y="864"/>
                  </a:lnTo>
                  <a:lnTo>
                    <a:pt x="1442" y="866"/>
                  </a:lnTo>
                  <a:lnTo>
                    <a:pt x="1444" y="870"/>
                  </a:lnTo>
                  <a:lnTo>
                    <a:pt x="1446" y="872"/>
                  </a:lnTo>
                  <a:lnTo>
                    <a:pt x="1450" y="872"/>
                  </a:lnTo>
                  <a:lnTo>
                    <a:pt x="1452" y="872"/>
                  </a:lnTo>
                  <a:lnTo>
                    <a:pt x="1454" y="874"/>
                  </a:lnTo>
                  <a:lnTo>
                    <a:pt x="1457" y="876"/>
                  </a:lnTo>
                  <a:lnTo>
                    <a:pt x="1461" y="876"/>
                  </a:lnTo>
                  <a:lnTo>
                    <a:pt x="1463" y="878"/>
                  </a:lnTo>
                  <a:lnTo>
                    <a:pt x="1461" y="882"/>
                  </a:lnTo>
                  <a:lnTo>
                    <a:pt x="1461" y="885"/>
                  </a:lnTo>
                  <a:lnTo>
                    <a:pt x="1461" y="889"/>
                  </a:lnTo>
                  <a:lnTo>
                    <a:pt x="1461" y="893"/>
                  </a:lnTo>
                  <a:lnTo>
                    <a:pt x="1461" y="897"/>
                  </a:lnTo>
                  <a:lnTo>
                    <a:pt x="1461" y="901"/>
                  </a:lnTo>
                  <a:lnTo>
                    <a:pt x="1457" y="903"/>
                  </a:lnTo>
                  <a:lnTo>
                    <a:pt x="1455" y="903"/>
                  </a:lnTo>
                  <a:lnTo>
                    <a:pt x="1452" y="905"/>
                  </a:lnTo>
                  <a:lnTo>
                    <a:pt x="1452" y="908"/>
                  </a:lnTo>
                  <a:lnTo>
                    <a:pt x="1452" y="912"/>
                  </a:lnTo>
                  <a:lnTo>
                    <a:pt x="1454" y="916"/>
                  </a:lnTo>
                  <a:lnTo>
                    <a:pt x="1454" y="920"/>
                  </a:lnTo>
                  <a:lnTo>
                    <a:pt x="1454" y="924"/>
                  </a:lnTo>
                  <a:lnTo>
                    <a:pt x="1452" y="928"/>
                  </a:lnTo>
                  <a:lnTo>
                    <a:pt x="1452" y="931"/>
                  </a:lnTo>
                  <a:lnTo>
                    <a:pt x="1450" y="935"/>
                  </a:lnTo>
                  <a:lnTo>
                    <a:pt x="1450" y="937"/>
                  </a:lnTo>
                  <a:lnTo>
                    <a:pt x="1450" y="941"/>
                  </a:lnTo>
                  <a:lnTo>
                    <a:pt x="1452" y="945"/>
                  </a:lnTo>
                  <a:lnTo>
                    <a:pt x="1452" y="949"/>
                  </a:lnTo>
                  <a:lnTo>
                    <a:pt x="1452" y="953"/>
                  </a:lnTo>
                  <a:lnTo>
                    <a:pt x="1452" y="956"/>
                  </a:lnTo>
                  <a:lnTo>
                    <a:pt x="1455" y="958"/>
                  </a:lnTo>
                  <a:lnTo>
                    <a:pt x="1455" y="962"/>
                  </a:lnTo>
                  <a:lnTo>
                    <a:pt x="1457" y="964"/>
                  </a:lnTo>
                  <a:lnTo>
                    <a:pt x="1457" y="968"/>
                  </a:lnTo>
                  <a:lnTo>
                    <a:pt x="1459" y="972"/>
                  </a:lnTo>
                  <a:lnTo>
                    <a:pt x="1459" y="976"/>
                  </a:lnTo>
                  <a:lnTo>
                    <a:pt x="1461" y="978"/>
                  </a:lnTo>
                  <a:lnTo>
                    <a:pt x="1463" y="979"/>
                  </a:lnTo>
                  <a:lnTo>
                    <a:pt x="1465" y="983"/>
                  </a:lnTo>
                  <a:lnTo>
                    <a:pt x="1467" y="985"/>
                  </a:lnTo>
                  <a:lnTo>
                    <a:pt x="1467" y="989"/>
                  </a:lnTo>
                  <a:lnTo>
                    <a:pt x="1465" y="993"/>
                  </a:lnTo>
                  <a:lnTo>
                    <a:pt x="1461" y="993"/>
                  </a:lnTo>
                  <a:lnTo>
                    <a:pt x="1459" y="995"/>
                  </a:lnTo>
                  <a:lnTo>
                    <a:pt x="1457" y="999"/>
                  </a:lnTo>
                  <a:lnTo>
                    <a:pt x="1457" y="1001"/>
                  </a:lnTo>
                  <a:lnTo>
                    <a:pt x="1454" y="1003"/>
                  </a:lnTo>
                  <a:lnTo>
                    <a:pt x="1452" y="1004"/>
                  </a:lnTo>
                  <a:lnTo>
                    <a:pt x="1450" y="1008"/>
                  </a:lnTo>
                  <a:lnTo>
                    <a:pt x="1448" y="1008"/>
                  </a:lnTo>
                  <a:lnTo>
                    <a:pt x="1444" y="1010"/>
                  </a:lnTo>
                  <a:lnTo>
                    <a:pt x="1440" y="1010"/>
                  </a:lnTo>
                  <a:lnTo>
                    <a:pt x="1438" y="1014"/>
                  </a:lnTo>
                  <a:lnTo>
                    <a:pt x="1438" y="1018"/>
                  </a:lnTo>
                  <a:lnTo>
                    <a:pt x="1440" y="1022"/>
                  </a:lnTo>
                  <a:lnTo>
                    <a:pt x="1440" y="1026"/>
                  </a:lnTo>
                  <a:lnTo>
                    <a:pt x="1440" y="1029"/>
                  </a:lnTo>
                  <a:lnTo>
                    <a:pt x="1440" y="1033"/>
                  </a:lnTo>
                  <a:lnTo>
                    <a:pt x="1442" y="1037"/>
                  </a:lnTo>
                  <a:lnTo>
                    <a:pt x="1442" y="1041"/>
                  </a:lnTo>
                  <a:lnTo>
                    <a:pt x="1442" y="1045"/>
                  </a:lnTo>
                  <a:lnTo>
                    <a:pt x="1444" y="1049"/>
                  </a:lnTo>
                  <a:lnTo>
                    <a:pt x="1442" y="1051"/>
                  </a:lnTo>
                  <a:lnTo>
                    <a:pt x="1440" y="1052"/>
                  </a:lnTo>
                  <a:lnTo>
                    <a:pt x="1436" y="1054"/>
                  </a:lnTo>
                  <a:lnTo>
                    <a:pt x="1432" y="1054"/>
                  </a:lnTo>
                  <a:lnTo>
                    <a:pt x="1431" y="1058"/>
                  </a:lnTo>
                  <a:lnTo>
                    <a:pt x="1431" y="1062"/>
                  </a:lnTo>
                  <a:lnTo>
                    <a:pt x="1431" y="1066"/>
                  </a:lnTo>
                  <a:lnTo>
                    <a:pt x="1432" y="1068"/>
                  </a:lnTo>
                  <a:lnTo>
                    <a:pt x="1434" y="1072"/>
                  </a:lnTo>
                  <a:lnTo>
                    <a:pt x="1436" y="1074"/>
                  </a:lnTo>
                  <a:lnTo>
                    <a:pt x="1440" y="1074"/>
                  </a:lnTo>
                  <a:lnTo>
                    <a:pt x="1444" y="1074"/>
                  </a:lnTo>
                  <a:lnTo>
                    <a:pt x="1446" y="1075"/>
                  </a:lnTo>
                  <a:lnTo>
                    <a:pt x="1448" y="1077"/>
                  </a:lnTo>
                  <a:lnTo>
                    <a:pt x="1448" y="1081"/>
                  </a:lnTo>
                  <a:lnTo>
                    <a:pt x="1446" y="1083"/>
                  </a:lnTo>
                  <a:lnTo>
                    <a:pt x="1444" y="1085"/>
                  </a:lnTo>
                  <a:lnTo>
                    <a:pt x="1442" y="1089"/>
                  </a:lnTo>
                  <a:lnTo>
                    <a:pt x="1442" y="1091"/>
                  </a:lnTo>
                  <a:lnTo>
                    <a:pt x="1440" y="1095"/>
                  </a:lnTo>
                  <a:lnTo>
                    <a:pt x="1440" y="1099"/>
                  </a:lnTo>
                  <a:lnTo>
                    <a:pt x="1442" y="1102"/>
                  </a:lnTo>
                  <a:lnTo>
                    <a:pt x="1442" y="1106"/>
                  </a:lnTo>
                  <a:lnTo>
                    <a:pt x="1440" y="1108"/>
                  </a:lnTo>
                  <a:lnTo>
                    <a:pt x="1436" y="1108"/>
                  </a:lnTo>
                  <a:lnTo>
                    <a:pt x="1434" y="1112"/>
                  </a:lnTo>
                  <a:lnTo>
                    <a:pt x="1436" y="1116"/>
                  </a:lnTo>
                  <a:lnTo>
                    <a:pt x="1434" y="1118"/>
                  </a:lnTo>
                  <a:lnTo>
                    <a:pt x="1431" y="1120"/>
                  </a:lnTo>
                  <a:lnTo>
                    <a:pt x="1429" y="1122"/>
                  </a:lnTo>
                  <a:lnTo>
                    <a:pt x="1429" y="1125"/>
                  </a:lnTo>
                  <a:lnTo>
                    <a:pt x="1429" y="1129"/>
                  </a:lnTo>
                  <a:lnTo>
                    <a:pt x="1431" y="1133"/>
                  </a:lnTo>
                  <a:lnTo>
                    <a:pt x="1431" y="1137"/>
                  </a:lnTo>
                  <a:lnTo>
                    <a:pt x="1431" y="1139"/>
                  </a:lnTo>
                  <a:lnTo>
                    <a:pt x="1427" y="1141"/>
                  </a:lnTo>
                  <a:lnTo>
                    <a:pt x="1425" y="1139"/>
                  </a:lnTo>
                  <a:lnTo>
                    <a:pt x="1423" y="1137"/>
                  </a:lnTo>
                  <a:lnTo>
                    <a:pt x="1419" y="1139"/>
                  </a:lnTo>
                  <a:lnTo>
                    <a:pt x="1417" y="1141"/>
                  </a:lnTo>
                  <a:lnTo>
                    <a:pt x="1417" y="1145"/>
                  </a:lnTo>
                  <a:lnTo>
                    <a:pt x="1417" y="1148"/>
                  </a:lnTo>
                  <a:lnTo>
                    <a:pt x="1417" y="1152"/>
                  </a:lnTo>
                  <a:lnTo>
                    <a:pt x="1419" y="1156"/>
                  </a:lnTo>
                  <a:lnTo>
                    <a:pt x="1417" y="1158"/>
                  </a:lnTo>
                  <a:lnTo>
                    <a:pt x="1413" y="1156"/>
                  </a:lnTo>
                  <a:lnTo>
                    <a:pt x="1411" y="1156"/>
                  </a:lnTo>
                  <a:lnTo>
                    <a:pt x="1409" y="1160"/>
                  </a:lnTo>
                  <a:lnTo>
                    <a:pt x="1407" y="1162"/>
                  </a:lnTo>
                  <a:lnTo>
                    <a:pt x="1406" y="1164"/>
                  </a:lnTo>
                  <a:lnTo>
                    <a:pt x="1406" y="1166"/>
                  </a:lnTo>
                  <a:lnTo>
                    <a:pt x="1404" y="1170"/>
                  </a:lnTo>
                  <a:lnTo>
                    <a:pt x="1400" y="1170"/>
                  </a:lnTo>
                  <a:lnTo>
                    <a:pt x="1398" y="1170"/>
                  </a:lnTo>
                  <a:lnTo>
                    <a:pt x="1394" y="1170"/>
                  </a:lnTo>
                  <a:lnTo>
                    <a:pt x="1390" y="1171"/>
                  </a:lnTo>
                  <a:lnTo>
                    <a:pt x="1388" y="1173"/>
                  </a:lnTo>
                  <a:lnTo>
                    <a:pt x="1388" y="1175"/>
                  </a:lnTo>
                  <a:lnTo>
                    <a:pt x="1388" y="1179"/>
                  </a:lnTo>
                  <a:lnTo>
                    <a:pt x="1386" y="1181"/>
                  </a:lnTo>
                  <a:lnTo>
                    <a:pt x="1383" y="1183"/>
                  </a:lnTo>
                  <a:lnTo>
                    <a:pt x="1383" y="1187"/>
                  </a:lnTo>
                  <a:lnTo>
                    <a:pt x="1384" y="1191"/>
                  </a:lnTo>
                  <a:lnTo>
                    <a:pt x="1383" y="1195"/>
                  </a:lnTo>
                  <a:lnTo>
                    <a:pt x="1381" y="1196"/>
                  </a:lnTo>
                  <a:lnTo>
                    <a:pt x="1379" y="1200"/>
                  </a:lnTo>
                  <a:lnTo>
                    <a:pt x="1377" y="1200"/>
                  </a:lnTo>
                  <a:lnTo>
                    <a:pt x="1373" y="1200"/>
                  </a:lnTo>
                  <a:lnTo>
                    <a:pt x="1371" y="1202"/>
                  </a:lnTo>
                  <a:lnTo>
                    <a:pt x="1369" y="1206"/>
                  </a:lnTo>
                  <a:lnTo>
                    <a:pt x="1369" y="1208"/>
                  </a:lnTo>
                  <a:lnTo>
                    <a:pt x="1365" y="1210"/>
                  </a:lnTo>
                  <a:lnTo>
                    <a:pt x="1363" y="1208"/>
                  </a:lnTo>
                  <a:lnTo>
                    <a:pt x="1363" y="1204"/>
                  </a:lnTo>
                  <a:lnTo>
                    <a:pt x="1359" y="1206"/>
                  </a:lnTo>
                  <a:lnTo>
                    <a:pt x="1358" y="1208"/>
                  </a:lnTo>
                  <a:lnTo>
                    <a:pt x="1356" y="1212"/>
                  </a:lnTo>
                  <a:lnTo>
                    <a:pt x="1356" y="1216"/>
                  </a:lnTo>
                  <a:lnTo>
                    <a:pt x="1356" y="1219"/>
                  </a:lnTo>
                  <a:lnTo>
                    <a:pt x="1354" y="1221"/>
                  </a:lnTo>
                  <a:lnTo>
                    <a:pt x="1350" y="1223"/>
                  </a:lnTo>
                  <a:lnTo>
                    <a:pt x="1348" y="1221"/>
                  </a:lnTo>
                  <a:lnTo>
                    <a:pt x="1344" y="1221"/>
                  </a:lnTo>
                  <a:lnTo>
                    <a:pt x="1342" y="1223"/>
                  </a:lnTo>
                  <a:lnTo>
                    <a:pt x="1340" y="1225"/>
                  </a:lnTo>
                  <a:lnTo>
                    <a:pt x="1338" y="1227"/>
                  </a:lnTo>
                  <a:lnTo>
                    <a:pt x="1336" y="1231"/>
                  </a:lnTo>
                  <a:lnTo>
                    <a:pt x="1338" y="1233"/>
                  </a:lnTo>
                  <a:lnTo>
                    <a:pt x="1336" y="1237"/>
                  </a:lnTo>
                  <a:lnTo>
                    <a:pt x="1333" y="1237"/>
                  </a:lnTo>
                  <a:lnTo>
                    <a:pt x="1331" y="1233"/>
                  </a:lnTo>
                  <a:lnTo>
                    <a:pt x="1327" y="1233"/>
                  </a:lnTo>
                  <a:lnTo>
                    <a:pt x="1325" y="1233"/>
                  </a:lnTo>
                  <a:lnTo>
                    <a:pt x="1323" y="1235"/>
                  </a:lnTo>
                  <a:lnTo>
                    <a:pt x="1323" y="1239"/>
                  </a:lnTo>
                  <a:lnTo>
                    <a:pt x="1325" y="1242"/>
                  </a:lnTo>
                  <a:lnTo>
                    <a:pt x="1323" y="1246"/>
                  </a:lnTo>
                  <a:lnTo>
                    <a:pt x="1321" y="1246"/>
                  </a:lnTo>
                  <a:lnTo>
                    <a:pt x="1317" y="1246"/>
                  </a:lnTo>
                  <a:lnTo>
                    <a:pt x="1315" y="1244"/>
                  </a:lnTo>
                  <a:lnTo>
                    <a:pt x="1313" y="1241"/>
                  </a:lnTo>
                  <a:lnTo>
                    <a:pt x="1311" y="1239"/>
                  </a:lnTo>
                  <a:lnTo>
                    <a:pt x="1308" y="1239"/>
                  </a:lnTo>
                  <a:lnTo>
                    <a:pt x="1306" y="1241"/>
                  </a:lnTo>
                  <a:lnTo>
                    <a:pt x="1306" y="1244"/>
                  </a:lnTo>
                  <a:lnTo>
                    <a:pt x="1306" y="1248"/>
                  </a:lnTo>
                  <a:lnTo>
                    <a:pt x="1308" y="1252"/>
                  </a:lnTo>
                  <a:lnTo>
                    <a:pt x="1308" y="1256"/>
                  </a:lnTo>
                  <a:lnTo>
                    <a:pt x="1306" y="1260"/>
                  </a:lnTo>
                  <a:lnTo>
                    <a:pt x="1306" y="1264"/>
                  </a:lnTo>
                  <a:lnTo>
                    <a:pt x="1304" y="1266"/>
                  </a:lnTo>
                  <a:lnTo>
                    <a:pt x="1302" y="1267"/>
                  </a:lnTo>
                  <a:lnTo>
                    <a:pt x="1298" y="1267"/>
                  </a:lnTo>
                  <a:lnTo>
                    <a:pt x="1294" y="1267"/>
                  </a:lnTo>
                  <a:lnTo>
                    <a:pt x="1290" y="1266"/>
                  </a:lnTo>
                  <a:lnTo>
                    <a:pt x="1286" y="1264"/>
                  </a:lnTo>
                  <a:lnTo>
                    <a:pt x="1285" y="1266"/>
                  </a:lnTo>
                  <a:lnTo>
                    <a:pt x="1281" y="1267"/>
                  </a:lnTo>
                  <a:lnTo>
                    <a:pt x="1281" y="1271"/>
                  </a:lnTo>
                  <a:lnTo>
                    <a:pt x="1285" y="1273"/>
                  </a:lnTo>
                  <a:lnTo>
                    <a:pt x="1288" y="1273"/>
                  </a:lnTo>
                  <a:lnTo>
                    <a:pt x="1288" y="1275"/>
                  </a:lnTo>
                  <a:lnTo>
                    <a:pt x="1286" y="1277"/>
                  </a:lnTo>
                  <a:lnTo>
                    <a:pt x="1285" y="1279"/>
                  </a:lnTo>
                  <a:lnTo>
                    <a:pt x="1285" y="1283"/>
                  </a:lnTo>
                  <a:lnTo>
                    <a:pt x="1283" y="1287"/>
                  </a:lnTo>
                  <a:lnTo>
                    <a:pt x="1279" y="1287"/>
                  </a:lnTo>
                  <a:lnTo>
                    <a:pt x="1275" y="1289"/>
                  </a:lnTo>
                  <a:lnTo>
                    <a:pt x="1271" y="1289"/>
                  </a:lnTo>
                  <a:lnTo>
                    <a:pt x="1267" y="1287"/>
                  </a:lnTo>
                  <a:lnTo>
                    <a:pt x="1263" y="1287"/>
                  </a:lnTo>
                  <a:lnTo>
                    <a:pt x="1262" y="1289"/>
                  </a:lnTo>
                  <a:lnTo>
                    <a:pt x="1262" y="1292"/>
                  </a:lnTo>
                  <a:lnTo>
                    <a:pt x="1262" y="1296"/>
                  </a:lnTo>
                  <a:lnTo>
                    <a:pt x="1260" y="1300"/>
                  </a:lnTo>
                  <a:lnTo>
                    <a:pt x="1250" y="1312"/>
                  </a:lnTo>
                  <a:lnTo>
                    <a:pt x="1252" y="1314"/>
                  </a:lnTo>
                  <a:lnTo>
                    <a:pt x="1254" y="1323"/>
                  </a:lnTo>
                  <a:lnTo>
                    <a:pt x="1254" y="1325"/>
                  </a:lnTo>
                  <a:lnTo>
                    <a:pt x="1254" y="1327"/>
                  </a:lnTo>
                  <a:lnTo>
                    <a:pt x="1250" y="1329"/>
                  </a:lnTo>
                  <a:lnTo>
                    <a:pt x="1248" y="1331"/>
                  </a:lnTo>
                  <a:lnTo>
                    <a:pt x="1246" y="1333"/>
                  </a:lnTo>
                  <a:lnTo>
                    <a:pt x="1246" y="1335"/>
                  </a:lnTo>
                  <a:lnTo>
                    <a:pt x="1248" y="1337"/>
                  </a:lnTo>
                  <a:lnTo>
                    <a:pt x="1246" y="1338"/>
                  </a:lnTo>
                  <a:lnTo>
                    <a:pt x="1246" y="1340"/>
                  </a:lnTo>
                  <a:lnTo>
                    <a:pt x="1240" y="1344"/>
                  </a:lnTo>
                  <a:lnTo>
                    <a:pt x="1237" y="1356"/>
                  </a:lnTo>
                  <a:lnTo>
                    <a:pt x="1237" y="1358"/>
                  </a:lnTo>
                  <a:lnTo>
                    <a:pt x="1237" y="1360"/>
                  </a:lnTo>
                  <a:lnTo>
                    <a:pt x="1231" y="1365"/>
                  </a:lnTo>
                  <a:lnTo>
                    <a:pt x="1231" y="1367"/>
                  </a:lnTo>
                  <a:lnTo>
                    <a:pt x="1229" y="1367"/>
                  </a:lnTo>
                  <a:lnTo>
                    <a:pt x="1231" y="1373"/>
                  </a:lnTo>
                  <a:lnTo>
                    <a:pt x="1231" y="1381"/>
                  </a:lnTo>
                  <a:lnTo>
                    <a:pt x="1231" y="1385"/>
                  </a:lnTo>
                  <a:lnTo>
                    <a:pt x="1229" y="1390"/>
                  </a:lnTo>
                  <a:lnTo>
                    <a:pt x="1227" y="1392"/>
                  </a:lnTo>
                  <a:lnTo>
                    <a:pt x="1229" y="1392"/>
                  </a:lnTo>
                  <a:lnTo>
                    <a:pt x="1225" y="1398"/>
                  </a:lnTo>
                  <a:lnTo>
                    <a:pt x="1221" y="1404"/>
                  </a:lnTo>
                  <a:lnTo>
                    <a:pt x="1219" y="1404"/>
                  </a:lnTo>
                  <a:lnTo>
                    <a:pt x="1219" y="1406"/>
                  </a:lnTo>
                  <a:lnTo>
                    <a:pt x="1217" y="1406"/>
                  </a:lnTo>
                  <a:lnTo>
                    <a:pt x="1215" y="1406"/>
                  </a:lnTo>
                  <a:lnTo>
                    <a:pt x="1215" y="1404"/>
                  </a:lnTo>
                  <a:lnTo>
                    <a:pt x="1214" y="1404"/>
                  </a:lnTo>
                  <a:lnTo>
                    <a:pt x="1214" y="1406"/>
                  </a:lnTo>
                  <a:lnTo>
                    <a:pt x="1214" y="1408"/>
                  </a:lnTo>
                  <a:lnTo>
                    <a:pt x="1212" y="1410"/>
                  </a:lnTo>
                  <a:lnTo>
                    <a:pt x="1210" y="1417"/>
                  </a:lnTo>
                  <a:lnTo>
                    <a:pt x="1208" y="1423"/>
                  </a:lnTo>
                  <a:lnTo>
                    <a:pt x="1200" y="1431"/>
                  </a:lnTo>
                  <a:lnTo>
                    <a:pt x="1198" y="1434"/>
                  </a:lnTo>
                  <a:lnTo>
                    <a:pt x="1196" y="1434"/>
                  </a:lnTo>
                  <a:lnTo>
                    <a:pt x="1194" y="1438"/>
                  </a:lnTo>
                  <a:lnTo>
                    <a:pt x="1192" y="1440"/>
                  </a:lnTo>
                  <a:lnTo>
                    <a:pt x="1189" y="1454"/>
                  </a:lnTo>
                  <a:lnTo>
                    <a:pt x="1187" y="1456"/>
                  </a:lnTo>
                  <a:lnTo>
                    <a:pt x="1185" y="1458"/>
                  </a:lnTo>
                  <a:lnTo>
                    <a:pt x="1185" y="1459"/>
                  </a:lnTo>
                  <a:lnTo>
                    <a:pt x="1185" y="1463"/>
                  </a:lnTo>
                  <a:lnTo>
                    <a:pt x="1187" y="1465"/>
                  </a:lnTo>
                  <a:lnTo>
                    <a:pt x="1185" y="1469"/>
                  </a:lnTo>
                  <a:lnTo>
                    <a:pt x="1183" y="1469"/>
                  </a:lnTo>
                  <a:lnTo>
                    <a:pt x="1183" y="1471"/>
                  </a:lnTo>
                  <a:lnTo>
                    <a:pt x="1179" y="1475"/>
                  </a:lnTo>
                  <a:lnTo>
                    <a:pt x="1177" y="1477"/>
                  </a:lnTo>
                  <a:lnTo>
                    <a:pt x="1175" y="1481"/>
                  </a:lnTo>
                  <a:lnTo>
                    <a:pt x="1175" y="1482"/>
                  </a:lnTo>
                  <a:lnTo>
                    <a:pt x="1175" y="1484"/>
                  </a:lnTo>
                  <a:lnTo>
                    <a:pt x="1175" y="1486"/>
                  </a:lnTo>
                  <a:lnTo>
                    <a:pt x="1175" y="1490"/>
                  </a:lnTo>
                  <a:lnTo>
                    <a:pt x="1169" y="1490"/>
                  </a:lnTo>
                  <a:lnTo>
                    <a:pt x="1169" y="1492"/>
                  </a:lnTo>
                  <a:lnTo>
                    <a:pt x="1167" y="1496"/>
                  </a:lnTo>
                  <a:lnTo>
                    <a:pt x="1156" y="1496"/>
                  </a:lnTo>
                  <a:lnTo>
                    <a:pt x="1154" y="1498"/>
                  </a:lnTo>
                  <a:lnTo>
                    <a:pt x="1152" y="1498"/>
                  </a:lnTo>
                  <a:lnTo>
                    <a:pt x="1148" y="1502"/>
                  </a:lnTo>
                  <a:lnTo>
                    <a:pt x="1146" y="1502"/>
                  </a:lnTo>
                  <a:lnTo>
                    <a:pt x="1144" y="1500"/>
                  </a:lnTo>
                  <a:lnTo>
                    <a:pt x="1144" y="1496"/>
                  </a:lnTo>
                  <a:lnTo>
                    <a:pt x="1142" y="1496"/>
                  </a:lnTo>
                  <a:lnTo>
                    <a:pt x="1139" y="1500"/>
                  </a:lnTo>
                  <a:lnTo>
                    <a:pt x="1137" y="1502"/>
                  </a:lnTo>
                  <a:lnTo>
                    <a:pt x="1133" y="1513"/>
                  </a:lnTo>
                  <a:lnTo>
                    <a:pt x="1131" y="1513"/>
                  </a:lnTo>
                  <a:lnTo>
                    <a:pt x="1129" y="1511"/>
                  </a:lnTo>
                  <a:lnTo>
                    <a:pt x="1127" y="1515"/>
                  </a:lnTo>
                  <a:lnTo>
                    <a:pt x="1125" y="1515"/>
                  </a:lnTo>
                  <a:lnTo>
                    <a:pt x="1123" y="1515"/>
                  </a:lnTo>
                  <a:lnTo>
                    <a:pt x="1121" y="1513"/>
                  </a:lnTo>
                  <a:lnTo>
                    <a:pt x="1119" y="1509"/>
                  </a:lnTo>
                  <a:lnTo>
                    <a:pt x="1119" y="1507"/>
                  </a:lnTo>
                  <a:lnTo>
                    <a:pt x="1116" y="1515"/>
                  </a:lnTo>
                  <a:lnTo>
                    <a:pt x="1116" y="1517"/>
                  </a:lnTo>
                  <a:lnTo>
                    <a:pt x="1116" y="1519"/>
                  </a:lnTo>
                  <a:lnTo>
                    <a:pt x="1121" y="1521"/>
                  </a:lnTo>
                  <a:lnTo>
                    <a:pt x="1123" y="1523"/>
                  </a:lnTo>
                  <a:lnTo>
                    <a:pt x="1121" y="1527"/>
                  </a:lnTo>
                  <a:lnTo>
                    <a:pt x="1119" y="1527"/>
                  </a:lnTo>
                  <a:lnTo>
                    <a:pt x="1116" y="1527"/>
                  </a:lnTo>
                  <a:lnTo>
                    <a:pt x="1116" y="1529"/>
                  </a:lnTo>
                  <a:lnTo>
                    <a:pt x="1116" y="1530"/>
                  </a:lnTo>
                  <a:lnTo>
                    <a:pt x="1114" y="1536"/>
                  </a:lnTo>
                  <a:lnTo>
                    <a:pt x="1112" y="1544"/>
                  </a:lnTo>
                  <a:lnTo>
                    <a:pt x="1110" y="1540"/>
                  </a:lnTo>
                  <a:lnTo>
                    <a:pt x="1106" y="1540"/>
                  </a:lnTo>
                  <a:lnTo>
                    <a:pt x="1106" y="1542"/>
                  </a:lnTo>
                  <a:lnTo>
                    <a:pt x="1108" y="1544"/>
                  </a:lnTo>
                  <a:lnTo>
                    <a:pt x="1110" y="1548"/>
                  </a:lnTo>
                  <a:lnTo>
                    <a:pt x="1112" y="1550"/>
                  </a:lnTo>
                  <a:lnTo>
                    <a:pt x="1116" y="1557"/>
                  </a:lnTo>
                  <a:lnTo>
                    <a:pt x="1112" y="1559"/>
                  </a:lnTo>
                  <a:lnTo>
                    <a:pt x="1110" y="1559"/>
                  </a:lnTo>
                  <a:lnTo>
                    <a:pt x="1112" y="1561"/>
                  </a:lnTo>
                  <a:lnTo>
                    <a:pt x="1112" y="1575"/>
                  </a:lnTo>
                  <a:lnTo>
                    <a:pt x="1110" y="1578"/>
                  </a:lnTo>
                  <a:lnTo>
                    <a:pt x="1108" y="1582"/>
                  </a:lnTo>
                  <a:lnTo>
                    <a:pt x="1106" y="1588"/>
                  </a:lnTo>
                  <a:lnTo>
                    <a:pt x="1106" y="1594"/>
                  </a:lnTo>
                  <a:lnTo>
                    <a:pt x="1104" y="1596"/>
                  </a:lnTo>
                  <a:lnTo>
                    <a:pt x="1104" y="1598"/>
                  </a:lnTo>
                  <a:lnTo>
                    <a:pt x="1094" y="1600"/>
                  </a:lnTo>
                  <a:lnTo>
                    <a:pt x="1093" y="1601"/>
                  </a:lnTo>
                  <a:lnTo>
                    <a:pt x="1087" y="1601"/>
                  </a:lnTo>
                  <a:lnTo>
                    <a:pt x="1083" y="1603"/>
                  </a:lnTo>
                  <a:lnTo>
                    <a:pt x="1079" y="1603"/>
                  </a:lnTo>
                  <a:lnTo>
                    <a:pt x="1077" y="1603"/>
                  </a:lnTo>
                  <a:lnTo>
                    <a:pt x="1073" y="1605"/>
                  </a:lnTo>
                  <a:lnTo>
                    <a:pt x="1071" y="1605"/>
                  </a:lnTo>
                  <a:lnTo>
                    <a:pt x="1066" y="1607"/>
                  </a:lnTo>
                  <a:lnTo>
                    <a:pt x="1060" y="1607"/>
                  </a:lnTo>
                  <a:lnTo>
                    <a:pt x="1058" y="1607"/>
                  </a:lnTo>
                  <a:lnTo>
                    <a:pt x="1058" y="1609"/>
                  </a:lnTo>
                  <a:lnTo>
                    <a:pt x="1058" y="1611"/>
                  </a:lnTo>
                  <a:lnTo>
                    <a:pt x="1056" y="1613"/>
                  </a:lnTo>
                  <a:lnTo>
                    <a:pt x="1054" y="1613"/>
                  </a:lnTo>
                  <a:lnTo>
                    <a:pt x="1052" y="1611"/>
                  </a:lnTo>
                  <a:lnTo>
                    <a:pt x="1050" y="1611"/>
                  </a:lnTo>
                  <a:lnTo>
                    <a:pt x="1048" y="1611"/>
                  </a:lnTo>
                  <a:lnTo>
                    <a:pt x="1046" y="1613"/>
                  </a:lnTo>
                  <a:lnTo>
                    <a:pt x="1046" y="1615"/>
                  </a:lnTo>
                  <a:lnTo>
                    <a:pt x="1050" y="1615"/>
                  </a:lnTo>
                  <a:lnTo>
                    <a:pt x="1050" y="1619"/>
                  </a:lnTo>
                  <a:lnTo>
                    <a:pt x="1050" y="1621"/>
                  </a:lnTo>
                  <a:lnTo>
                    <a:pt x="1054" y="1623"/>
                  </a:lnTo>
                  <a:lnTo>
                    <a:pt x="1058" y="1626"/>
                  </a:lnTo>
                  <a:lnTo>
                    <a:pt x="1058" y="1628"/>
                  </a:lnTo>
                  <a:lnTo>
                    <a:pt x="1062" y="1630"/>
                  </a:lnTo>
                  <a:lnTo>
                    <a:pt x="1064" y="1630"/>
                  </a:lnTo>
                  <a:lnTo>
                    <a:pt x="1066" y="1632"/>
                  </a:lnTo>
                  <a:lnTo>
                    <a:pt x="1068" y="1634"/>
                  </a:lnTo>
                  <a:lnTo>
                    <a:pt x="1068" y="1636"/>
                  </a:lnTo>
                  <a:lnTo>
                    <a:pt x="1066" y="1636"/>
                  </a:lnTo>
                  <a:lnTo>
                    <a:pt x="1064" y="1634"/>
                  </a:lnTo>
                  <a:lnTo>
                    <a:pt x="1062" y="1636"/>
                  </a:lnTo>
                  <a:lnTo>
                    <a:pt x="1062" y="1638"/>
                  </a:lnTo>
                  <a:lnTo>
                    <a:pt x="1060" y="1640"/>
                  </a:lnTo>
                  <a:lnTo>
                    <a:pt x="1058" y="1644"/>
                  </a:lnTo>
                  <a:lnTo>
                    <a:pt x="1056" y="1648"/>
                  </a:lnTo>
                  <a:lnTo>
                    <a:pt x="1056" y="1649"/>
                  </a:lnTo>
                  <a:lnTo>
                    <a:pt x="1056" y="1651"/>
                  </a:lnTo>
                  <a:lnTo>
                    <a:pt x="1054" y="1653"/>
                  </a:lnTo>
                  <a:lnTo>
                    <a:pt x="1050" y="1655"/>
                  </a:lnTo>
                  <a:lnTo>
                    <a:pt x="1046" y="1659"/>
                  </a:lnTo>
                  <a:lnTo>
                    <a:pt x="1046" y="1665"/>
                  </a:lnTo>
                  <a:lnTo>
                    <a:pt x="1048" y="1665"/>
                  </a:lnTo>
                  <a:lnTo>
                    <a:pt x="1052" y="1667"/>
                  </a:lnTo>
                  <a:lnTo>
                    <a:pt x="1052" y="1671"/>
                  </a:lnTo>
                  <a:lnTo>
                    <a:pt x="1050" y="1673"/>
                  </a:lnTo>
                  <a:lnTo>
                    <a:pt x="1050" y="1676"/>
                  </a:lnTo>
                  <a:lnTo>
                    <a:pt x="1050" y="1678"/>
                  </a:lnTo>
                  <a:lnTo>
                    <a:pt x="1052" y="1680"/>
                  </a:lnTo>
                  <a:lnTo>
                    <a:pt x="1056" y="1678"/>
                  </a:lnTo>
                  <a:lnTo>
                    <a:pt x="1058" y="1674"/>
                  </a:lnTo>
                  <a:lnTo>
                    <a:pt x="1058" y="1671"/>
                  </a:lnTo>
                  <a:lnTo>
                    <a:pt x="1058" y="1669"/>
                  </a:lnTo>
                  <a:lnTo>
                    <a:pt x="1062" y="1667"/>
                  </a:lnTo>
                  <a:lnTo>
                    <a:pt x="1070" y="1669"/>
                  </a:lnTo>
                  <a:lnTo>
                    <a:pt x="1071" y="1671"/>
                  </a:lnTo>
                  <a:lnTo>
                    <a:pt x="1068" y="1673"/>
                  </a:lnTo>
                  <a:lnTo>
                    <a:pt x="1064" y="1673"/>
                  </a:lnTo>
                  <a:lnTo>
                    <a:pt x="1064" y="1674"/>
                  </a:lnTo>
                  <a:lnTo>
                    <a:pt x="1066" y="1674"/>
                  </a:lnTo>
                  <a:lnTo>
                    <a:pt x="1073" y="1674"/>
                  </a:lnTo>
                  <a:lnTo>
                    <a:pt x="1077" y="1673"/>
                  </a:lnTo>
                  <a:lnTo>
                    <a:pt x="1077" y="1674"/>
                  </a:lnTo>
                  <a:lnTo>
                    <a:pt x="1077" y="1676"/>
                  </a:lnTo>
                  <a:lnTo>
                    <a:pt x="1075" y="1682"/>
                  </a:lnTo>
                  <a:lnTo>
                    <a:pt x="1073" y="1682"/>
                  </a:lnTo>
                  <a:lnTo>
                    <a:pt x="1071" y="1684"/>
                  </a:lnTo>
                  <a:lnTo>
                    <a:pt x="1071" y="1692"/>
                  </a:lnTo>
                  <a:lnTo>
                    <a:pt x="1073" y="1694"/>
                  </a:lnTo>
                  <a:lnTo>
                    <a:pt x="1081" y="1696"/>
                  </a:lnTo>
                  <a:lnTo>
                    <a:pt x="1081" y="1697"/>
                  </a:lnTo>
                  <a:lnTo>
                    <a:pt x="1071" y="1705"/>
                  </a:lnTo>
                  <a:lnTo>
                    <a:pt x="1070" y="1707"/>
                  </a:lnTo>
                  <a:lnTo>
                    <a:pt x="1071" y="1711"/>
                  </a:lnTo>
                  <a:lnTo>
                    <a:pt x="1068" y="1711"/>
                  </a:lnTo>
                  <a:lnTo>
                    <a:pt x="1066" y="1711"/>
                  </a:lnTo>
                  <a:lnTo>
                    <a:pt x="1066" y="1713"/>
                  </a:lnTo>
                  <a:lnTo>
                    <a:pt x="1066" y="1715"/>
                  </a:lnTo>
                  <a:lnTo>
                    <a:pt x="1064" y="1717"/>
                  </a:lnTo>
                  <a:lnTo>
                    <a:pt x="1064" y="1719"/>
                  </a:lnTo>
                  <a:lnTo>
                    <a:pt x="1064" y="1721"/>
                  </a:lnTo>
                  <a:lnTo>
                    <a:pt x="1060" y="1721"/>
                  </a:lnTo>
                  <a:lnTo>
                    <a:pt x="1060" y="1724"/>
                  </a:lnTo>
                  <a:lnTo>
                    <a:pt x="1060" y="1726"/>
                  </a:lnTo>
                  <a:lnTo>
                    <a:pt x="1056" y="1728"/>
                  </a:lnTo>
                  <a:lnTo>
                    <a:pt x="1054" y="1730"/>
                  </a:lnTo>
                  <a:lnTo>
                    <a:pt x="1050" y="1726"/>
                  </a:lnTo>
                  <a:lnTo>
                    <a:pt x="1050" y="1724"/>
                  </a:lnTo>
                  <a:lnTo>
                    <a:pt x="1048" y="1724"/>
                  </a:lnTo>
                  <a:lnTo>
                    <a:pt x="1035" y="1724"/>
                  </a:lnTo>
                  <a:lnTo>
                    <a:pt x="1029" y="1722"/>
                  </a:lnTo>
                  <a:lnTo>
                    <a:pt x="1025" y="1724"/>
                  </a:lnTo>
                  <a:lnTo>
                    <a:pt x="1023" y="1726"/>
                  </a:lnTo>
                  <a:lnTo>
                    <a:pt x="1018" y="1732"/>
                  </a:lnTo>
                  <a:lnTo>
                    <a:pt x="1008" y="1722"/>
                  </a:lnTo>
                  <a:lnTo>
                    <a:pt x="1004" y="1722"/>
                  </a:lnTo>
                  <a:lnTo>
                    <a:pt x="1002" y="1724"/>
                  </a:lnTo>
                  <a:lnTo>
                    <a:pt x="1002" y="1726"/>
                  </a:lnTo>
                  <a:lnTo>
                    <a:pt x="987" y="1734"/>
                  </a:lnTo>
                  <a:lnTo>
                    <a:pt x="983" y="1734"/>
                  </a:lnTo>
                  <a:lnTo>
                    <a:pt x="979" y="1726"/>
                  </a:lnTo>
                  <a:lnTo>
                    <a:pt x="972" y="1728"/>
                  </a:lnTo>
                  <a:lnTo>
                    <a:pt x="972" y="1726"/>
                  </a:lnTo>
                  <a:lnTo>
                    <a:pt x="968" y="1719"/>
                  </a:lnTo>
                  <a:lnTo>
                    <a:pt x="958" y="1726"/>
                  </a:lnTo>
                  <a:lnTo>
                    <a:pt x="954" y="1728"/>
                  </a:lnTo>
                  <a:lnTo>
                    <a:pt x="952" y="1724"/>
                  </a:lnTo>
                  <a:lnTo>
                    <a:pt x="958" y="1719"/>
                  </a:lnTo>
                  <a:lnTo>
                    <a:pt x="962" y="1713"/>
                  </a:lnTo>
                  <a:lnTo>
                    <a:pt x="962" y="1705"/>
                  </a:lnTo>
                  <a:lnTo>
                    <a:pt x="966" y="1697"/>
                  </a:lnTo>
                  <a:lnTo>
                    <a:pt x="966" y="1696"/>
                  </a:lnTo>
                  <a:lnTo>
                    <a:pt x="966" y="1692"/>
                  </a:lnTo>
                  <a:lnTo>
                    <a:pt x="966" y="1688"/>
                  </a:lnTo>
                  <a:lnTo>
                    <a:pt x="962" y="1684"/>
                  </a:lnTo>
                  <a:lnTo>
                    <a:pt x="956" y="1680"/>
                  </a:lnTo>
                  <a:lnTo>
                    <a:pt x="954" y="1671"/>
                  </a:lnTo>
                  <a:lnTo>
                    <a:pt x="954" y="1665"/>
                  </a:lnTo>
                  <a:lnTo>
                    <a:pt x="954" y="1661"/>
                  </a:lnTo>
                  <a:lnTo>
                    <a:pt x="956" y="1661"/>
                  </a:lnTo>
                  <a:lnTo>
                    <a:pt x="958" y="1661"/>
                  </a:lnTo>
                  <a:lnTo>
                    <a:pt x="962" y="1659"/>
                  </a:lnTo>
                  <a:lnTo>
                    <a:pt x="964" y="1659"/>
                  </a:lnTo>
                  <a:lnTo>
                    <a:pt x="964" y="1655"/>
                  </a:lnTo>
                  <a:lnTo>
                    <a:pt x="962" y="1655"/>
                  </a:lnTo>
                  <a:lnTo>
                    <a:pt x="958" y="1653"/>
                  </a:lnTo>
                  <a:lnTo>
                    <a:pt x="956" y="1651"/>
                  </a:lnTo>
                  <a:lnTo>
                    <a:pt x="952" y="1646"/>
                  </a:lnTo>
                  <a:lnTo>
                    <a:pt x="952" y="1644"/>
                  </a:lnTo>
                  <a:lnTo>
                    <a:pt x="947" y="1640"/>
                  </a:lnTo>
                  <a:lnTo>
                    <a:pt x="947" y="1634"/>
                  </a:lnTo>
                  <a:lnTo>
                    <a:pt x="949" y="1628"/>
                  </a:lnTo>
                  <a:lnTo>
                    <a:pt x="952" y="1626"/>
                  </a:lnTo>
                  <a:lnTo>
                    <a:pt x="956" y="1626"/>
                  </a:lnTo>
                  <a:lnTo>
                    <a:pt x="960" y="1623"/>
                  </a:lnTo>
                  <a:lnTo>
                    <a:pt x="966" y="1619"/>
                  </a:lnTo>
                  <a:lnTo>
                    <a:pt x="960" y="1611"/>
                  </a:lnTo>
                  <a:lnTo>
                    <a:pt x="952" y="1605"/>
                  </a:lnTo>
                  <a:lnTo>
                    <a:pt x="952" y="1603"/>
                  </a:lnTo>
                  <a:lnTo>
                    <a:pt x="910" y="1592"/>
                  </a:lnTo>
                  <a:lnTo>
                    <a:pt x="908" y="1590"/>
                  </a:lnTo>
                  <a:lnTo>
                    <a:pt x="883" y="1577"/>
                  </a:lnTo>
                  <a:lnTo>
                    <a:pt x="881" y="1577"/>
                  </a:lnTo>
                  <a:lnTo>
                    <a:pt x="877" y="1575"/>
                  </a:lnTo>
                  <a:lnTo>
                    <a:pt x="874" y="1573"/>
                  </a:lnTo>
                  <a:lnTo>
                    <a:pt x="885" y="1563"/>
                  </a:lnTo>
                  <a:lnTo>
                    <a:pt x="897" y="1554"/>
                  </a:lnTo>
                  <a:lnTo>
                    <a:pt x="902" y="1548"/>
                  </a:lnTo>
                  <a:lnTo>
                    <a:pt x="916" y="1554"/>
                  </a:lnTo>
                  <a:lnTo>
                    <a:pt x="924" y="1555"/>
                  </a:lnTo>
                  <a:lnTo>
                    <a:pt x="952" y="1565"/>
                  </a:lnTo>
                  <a:lnTo>
                    <a:pt x="952" y="1563"/>
                  </a:lnTo>
                  <a:lnTo>
                    <a:pt x="952" y="1559"/>
                  </a:lnTo>
                  <a:lnTo>
                    <a:pt x="952" y="1557"/>
                  </a:lnTo>
                  <a:lnTo>
                    <a:pt x="950" y="1552"/>
                  </a:lnTo>
                  <a:lnTo>
                    <a:pt x="950" y="1550"/>
                  </a:lnTo>
                  <a:lnTo>
                    <a:pt x="947" y="1546"/>
                  </a:lnTo>
                  <a:lnTo>
                    <a:pt x="943" y="1538"/>
                  </a:lnTo>
                  <a:lnTo>
                    <a:pt x="941" y="1536"/>
                  </a:lnTo>
                  <a:lnTo>
                    <a:pt x="937" y="1532"/>
                  </a:lnTo>
                  <a:lnTo>
                    <a:pt x="937" y="1530"/>
                  </a:lnTo>
                  <a:lnTo>
                    <a:pt x="935" y="1530"/>
                  </a:lnTo>
                  <a:lnTo>
                    <a:pt x="935" y="1529"/>
                  </a:lnTo>
                  <a:lnTo>
                    <a:pt x="939" y="1517"/>
                  </a:lnTo>
                  <a:lnTo>
                    <a:pt x="941" y="1513"/>
                  </a:lnTo>
                  <a:lnTo>
                    <a:pt x="933" y="1513"/>
                  </a:lnTo>
                  <a:lnTo>
                    <a:pt x="925" y="1511"/>
                  </a:lnTo>
                  <a:lnTo>
                    <a:pt x="920" y="1509"/>
                  </a:lnTo>
                  <a:lnTo>
                    <a:pt x="918" y="1502"/>
                  </a:lnTo>
                  <a:lnTo>
                    <a:pt x="918" y="1500"/>
                  </a:lnTo>
                  <a:lnTo>
                    <a:pt x="918" y="1494"/>
                  </a:lnTo>
                  <a:lnTo>
                    <a:pt x="916" y="1494"/>
                  </a:lnTo>
                  <a:lnTo>
                    <a:pt x="914" y="1492"/>
                  </a:lnTo>
                  <a:lnTo>
                    <a:pt x="912" y="1488"/>
                  </a:lnTo>
                  <a:lnTo>
                    <a:pt x="912" y="1484"/>
                  </a:lnTo>
                  <a:lnTo>
                    <a:pt x="910" y="1482"/>
                  </a:lnTo>
                  <a:lnTo>
                    <a:pt x="912" y="1477"/>
                  </a:lnTo>
                  <a:lnTo>
                    <a:pt x="912" y="1475"/>
                  </a:lnTo>
                  <a:lnTo>
                    <a:pt x="927" y="1473"/>
                  </a:lnTo>
                  <a:lnTo>
                    <a:pt x="927" y="1471"/>
                  </a:lnTo>
                  <a:lnTo>
                    <a:pt x="929" y="1469"/>
                  </a:lnTo>
                  <a:lnTo>
                    <a:pt x="935" y="1471"/>
                  </a:lnTo>
                  <a:lnTo>
                    <a:pt x="947" y="1471"/>
                  </a:lnTo>
                  <a:lnTo>
                    <a:pt x="950" y="1469"/>
                  </a:lnTo>
                  <a:lnTo>
                    <a:pt x="966" y="1461"/>
                  </a:lnTo>
                  <a:lnTo>
                    <a:pt x="962" y="1456"/>
                  </a:lnTo>
                  <a:lnTo>
                    <a:pt x="962" y="1454"/>
                  </a:lnTo>
                  <a:lnTo>
                    <a:pt x="956" y="1454"/>
                  </a:lnTo>
                  <a:lnTo>
                    <a:pt x="956" y="1448"/>
                  </a:lnTo>
                  <a:lnTo>
                    <a:pt x="956" y="1438"/>
                  </a:lnTo>
                  <a:lnTo>
                    <a:pt x="954" y="1429"/>
                  </a:lnTo>
                  <a:lnTo>
                    <a:pt x="949" y="1417"/>
                  </a:lnTo>
                  <a:lnTo>
                    <a:pt x="947" y="1413"/>
                  </a:lnTo>
                  <a:lnTo>
                    <a:pt x="968" y="1408"/>
                  </a:lnTo>
                  <a:lnTo>
                    <a:pt x="970" y="1400"/>
                  </a:lnTo>
                  <a:lnTo>
                    <a:pt x="968" y="1400"/>
                  </a:lnTo>
                  <a:lnTo>
                    <a:pt x="964" y="1396"/>
                  </a:lnTo>
                  <a:lnTo>
                    <a:pt x="962" y="1392"/>
                  </a:lnTo>
                  <a:lnTo>
                    <a:pt x="958" y="1390"/>
                  </a:lnTo>
                  <a:lnTo>
                    <a:pt x="952" y="1383"/>
                  </a:lnTo>
                  <a:lnTo>
                    <a:pt x="950" y="1381"/>
                  </a:lnTo>
                  <a:lnTo>
                    <a:pt x="937" y="1365"/>
                  </a:lnTo>
                  <a:lnTo>
                    <a:pt x="937" y="1363"/>
                  </a:lnTo>
                  <a:lnTo>
                    <a:pt x="929" y="1348"/>
                  </a:lnTo>
                  <a:lnTo>
                    <a:pt x="929" y="1342"/>
                  </a:lnTo>
                  <a:lnTo>
                    <a:pt x="929" y="1327"/>
                  </a:lnTo>
                  <a:lnTo>
                    <a:pt x="929" y="1323"/>
                  </a:lnTo>
                  <a:lnTo>
                    <a:pt x="931" y="1312"/>
                  </a:lnTo>
                  <a:lnTo>
                    <a:pt x="925" y="1314"/>
                  </a:lnTo>
                  <a:lnTo>
                    <a:pt x="922" y="1314"/>
                  </a:lnTo>
                  <a:lnTo>
                    <a:pt x="920" y="1314"/>
                  </a:lnTo>
                  <a:lnTo>
                    <a:pt x="912" y="1314"/>
                  </a:lnTo>
                  <a:lnTo>
                    <a:pt x="910" y="1312"/>
                  </a:lnTo>
                  <a:lnTo>
                    <a:pt x="910" y="1310"/>
                  </a:lnTo>
                  <a:lnTo>
                    <a:pt x="908" y="1306"/>
                  </a:lnTo>
                  <a:lnTo>
                    <a:pt x="906" y="1306"/>
                  </a:lnTo>
                  <a:lnTo>
                    <a:pt x="908" y="1306"/>
                  </a:lnTo>
                  <a:lnTo>
                    <a:pt x="908" y="1300"/>
                  </a:lnTo>
                  <a:lnTo>
                    <a:pt x="912" y="1294"/>
                  </a:lnTo>
                  <a:lnTo>
                    <a:pt x="912" y="1289"/>
                  </a:lnTo>
                  <a:lnTo>
                    <a:pt x="912" y="1287"/>
                  </a:lnTo>
                  <a:lnTo>
                    <a:pt x="910" y="1267"/>
                  </a:lnTo>
                  <a:lnTo>
                    <a:pt x="908" y="1262"/>
                  </a:lnTo>
                  <a:lnTo>
                    <a:pt x="908" y="1260"/>
                  </a:lnTo>
                  <a:lnTo>
                    <a:pt x="908" y="1254"/>
                  </a:lnTo>
                  <a:lnTo>
                    <a:pt x="910" y="1248"/>
                  </a:lnTo>
                  <a:lnTo>
                    <a:pt x="910" y="1242"/>
                  </a:lnTo>
                  <a:lnTo>
                    <a:pt x="904" y="1235"/>
                  </a:lnTo>
                  <a:lnTo>
                    <a:pt x="904" y="1233"/>
                  </a:lnTo>
                  <a:lnTo>
                    <a:pt x="899" y="1227"/>
                  </a:lnTo>
                  <a:lnTo>
                    <a:pt x="897" y="1227"/>
                  </a:lnTo>
                  <a:lnTo>
                    <a:pt x="897" y="1225"/>
                  </a:lnTo>
                  <a:lnTo>
                    <a:pt x="897" y="1223"/>
                  </a:lnTo>
                  <a:lnTo>
                    <a:pt x="895" y="1223"/>
                  </a:lnTo>
                  <a:lnTo>
                    <a:pt x="895" y="1221"/>
                  </a:lnTo>
                  <a:lnTo>
                    <a:pt x="895" y="1223"/>
                  </a:lnTo>
                  <a:lnTo>
                    <a:pt x="893" y="1223"/>
                  </a:lnTo>
                  <a:lnTo>
                    <a:pt x="893" y="1225"/>
                  </a:lnTo>
                  <a:lnTo>
                    <a:pt x="893" y="1227"/>
                  </a:lnTo>
                  <a:lnTo>
                    <a:pt x="891" y="1229"/>
                  </a:lnTo>
                  <a:lnTo>
                    <a:pt x="889" y="1229"/>
                  </a:lnTo>
                  <a:lnTo>
                    <a:pt x="887" y="1231"/>
                  </a:lnTo>
                  <a:lnTo>
                    <a:pt x="887" y="1229"/>
                  </a:lnTo>
                  <a:lnTo>
                    <a:pt x="883" y="1225"/>
                  </a:lnTo>
                  <a:lnTo>
                    <a:pt x="883" y="1221"/>
                  </a:lnTo>
                  <a:lnTo>
                    <a:pt x="881" y="1219"/>
                  </a:lnTo>
                  <a:lnTo>
                    <a:pt x="879" y="1219"/>
                  </a:lnTo>
                  <a:lnTo>
                    <a:pt x="877" y="1221"/>
                  </a:lnTo>
                  <a:lnTo>
                    <a:pt x="877" y="1223"/>
                  </a:lnTo>
                  <a:lnTo>
                    <a:pt x="877" y="1225"/>
                  </a:lnTo>
                  <a:lnTo>
                    <a:pt x="877" y="1227"/>
                  </a:lnTo>
                  <a:lnTo>
                    <a:pt x="877" y="1229"/>
                  </a:lnTo>
                  <a:lnTo>
                    <a:pt x="876" y="1229"/>
                  </a:lnTo>
                  <a:lnTo>
                    <a:pt x="874" y="1227"/>
                  </a:lnTo>
                  <a:lnTo>
                    <a:pt x="872" y="1229"/>
                  </a:lnTo>
                  <a:lnTo>
                    <a:pt x="868" y="1231"/>
                  </a:lnTo>
                  <a:lnTo>
                    <a:pt x="866" y="1231"/>
                  </a:lnTo>
                  <a:lnTo>
                    <a:pt x="864" y="1229"/>
                  </a:lnTo>
                  <a:lnTo>
                    <a:pt x="862" y="1229"/>
                  </a:lnTo>
                  <a:lnTo>
                    <a:pt x="860" y="1229"/>
                  </a:lnTo>
                  <a:lnTo>
                    <a:pt x="858" y="1229"/>
                  </a:lnTo>
                  <a:lnTo>
                    <a:pt x="856" y="1231"/>
                  </a:lnTo>
                  <a:lnTo>
                    <a:pt x="856" y="1233"/>
                  </a:lnTo>
                  <a:lnTo>
                    <a:pt x="854" y="1233"/>
                  </a:lnTo>
                  <a:lnTo>
                    <a:pt x="853" y="1233"/>
                  </a:lnTo>
                  <a:lnTo>
                    <a:pt x="851" y="1235"/>
                  </a:lnTo>
                  <a:lnTo>
                    <a:pt x="849" y="1237"/>
                  </a:lnTo>
                  <a:lnTo>
                    <a:pt x="847" y="1237"/>
                  </a:lnTo>
                  <a:lnTo>
                    <a:pt x="845" y="1237"/>
                  </a:lnTo>
                  <a:lnTo>
                    <a:pt x="843" y="1237"/>
                  </a:lnTo>
                  <a:lnTo>
                    <a:pt x="839" y="1237"/>
                  </a:lnTo>
                  <a:lnTo>
                    <a:pt x="839" y="1239"/>
                  </a:lnTo>
                  <a:lnTo>
                    <a:pt x="837" y="1239"/>
                  </a:lnTo>
                  <a:lnTo>
                    <a:pt x="835" y="1241"/>
                  </a:lnTo>
                  <a:lnTo>
                    <a:pt x="831" y="1242"/>
                  </a:lnTo>
                  <a:lnTo>
                    <a:pt x="826" y="1242"/>
                  </a:lnTo>
                  <a:lnTo>
                    <a:pt x="824" y="1244"/>
                  </a:lnTo>
                  <a:lnTo>
                    <a:pt x="820" y="1244"/>
                  </a:lnTo>
                  <a:lnTo>
                    <a:pt x="818" y="1244"/>
                  </a:lnTo>
                  <a:lnTo>
                    <a:pt x="816" y="1246"/>
                  </a:lnTo>
                  <a:lnTo>
                    <a:pt x="814" y="1246"/>
                  </a:lnTo>
                  <a:lnTo>
                    <a:pt x="812" y="1246"/>
                  </a:lnTo>
                  <a:lnTo>
                    <a:pt x="810" y="1246"/>
                  </a:lnTo>
                  <a:lnTo>
                    <a:pt x="812" y="1244"/>
                  </a:lnTo>
                  <a:lnTo>
                    <a:pt x="812" y="1242"/>
                  </a:lnTo>
                  <a:lnTo>
                    <a:pt x="816" y="1239"/>
                  </a:lnTo>
                  <a:lnTo>
                    <a:pt x="814" y="1237"/>
                  </a:lnTo>
                  <a:lnTo>
                    <a:pt x="814" y="1235"/>
                  </a:lnTo>
                  <a:lnTo>
                    <a:pt x="812" y="1235"/>
                  </a:lnTo>
                  <a:lnTo>
                    <a:pt x="810" y="1233"/>
                  </a:lnTo>
                  <a:lnTo>
                    <a:pt x="806" y="1229"/>
                  </a:lnTo>
                  <a:lnTo>
                    <a:pt x="806" y="1227"/>
                  </a:lnTo>
                  <a:lnTo>
                    <a:pt x="805" y="1227"/>
                  </a:lnTo>
                  <a:lnTo>
                    <a:pt x="803" y="1227"/>
                  </a:lnTo>
                  <a:lnTo>
                    <a:pt x="801" y="1227"/>
                  </a:lnTo>
                  <a:lnTo>
                    <a:pt x="801" y="1229"/>
                  </a:lnTo>
                  <a:lnTo>
                    <a:pt x="803" y="1231"/>
                  </a:lnTo>
                  <a:lnTo>
                    <a:pt x="803" y="1233"/>
                  </a:lnTo>
                  <a:lnTo>
                    <a:pt x="803" y="1235"/>
                  </a:lnTo>
                  <a:lnTo>
                    <a:pt x="801" y="1235"/>
                  </a:lnTo>
                  <a:lnTo>
                    <a:pt x="801" y="1237"/>
                  </a:lnTo>
                  <a:lnTo>
                    <a:pt x="801" y="1239"/>
                  </a:lnTo>
                  <a:lnTo>
                    <a:pt x="797" y="1239"/>
                  </a:lnTo>
                  <a:lnTo>
                    <a:pt x="795" y="1241"/>
                  </a:lnTo>
                  <a:lnTo>
                    <a:pt x="793" y="1241"/>
                  </a:lnTo>
                  <a:lnTo>
                    <a:pt x="791" y="1241"/>
                  </a:lnTo>
                  <a:lnTo>
                    <a:pt x="791" y="1242"/>
                  </a:lnTo>
                  <a:lnTo>
                    <a:pt x="789" y="1244"/>
                  </a:lnTo>
                  <a:lnTo>
                    <a:pt x="787" y="1246"/>
                  </a:lnTo>
                  <a:lnTo>
                    <a:pt x="783" y="1246"/>
                  </a:lnTo>
                  <a:lnTo>
                    <a:pt x="781" y="1248"/>
                  </a:lnTo>
                  <a:lnTo>
                    <a:pt x="780" y="1248"/>
                  </a:lnTo>
                  <a:lnTo>
                    <a:pt x="778" y="1250"/>
                  </a:lnTo>
                  <a:lnTo>
                    <a:pt x="778" y="1252"/>
                  </a:lnTo>
                  <a:lnTo>
                    <a:pt x="778" y="1254"/>
                  </a:lnTo>
                  <a:lnTo>
                    <a:pt x="778" y="1256"/>
                  </a:lnTo>
                  <a:lnTo>
                    <a:pt x="778" y="1258"/>
                  </a:lnTo>
                  <a:lnTo>
                    <a:pt x="774" y="1262"/>
                  </a:lnTo>
                  <a:lnTo>
                    <a:pt x="774" y="1264"/>
                  </a:lnTo>
                  <a:lnTo>
                    <a:pt x="772" y="1266"/>
                  </a:lnTo>
                  <a:lnTo>
                    <a:pt x="768" y="1267"/>
                  </a:lnTo>
                  <a:lnTo>
                    <a:pt x="766" y="1269"/>
                  </a:lnTo>
                  <a:lnTo>
                    <a:pt x="764" y="1269"/>
                  </a:lnTo>
                  <a:lnTo>
                    <a:pt x="762" y="1271"/>
                  </a:lnTo>
                  <a:lnTo>
                    <a:pt x="760" y="1269"/>
                  </a:lnTo>
                  <a:lnTo>
                    <a:pt x="760" y="1266"/>
                  </a:lnTo>
                  <a:lnTo>
                    <a:pt x="758" y="1266"/>
                  </a:lnTo>
                  <a:lnTo>
                    <a:pt x="755" y="1267"/>
                  </a:lnTo>
                  <a:lnTo>
                    <a:pt x="751" y="1273"/>
                  </a:lnTo>
                  <a:lnTo>
                    <a:pt x="745" y="1279"/>
                  </a:lnTo>
                  <a:lnTo>
                    <a:pt x="745" y="1281"/>
                  </a:lnTo>
                  <a:lnTo>
                    <a:pt x="743" y="1283"/>
                  </a:lnTo>
                  <a:lnTo>
                    <a:pt x="743" y="1285"/>
                  </a:lnTo>
                  <a:lnTo>
                    <a:pt x="741" y="1287"/>
                  </a:lnTo>
                  <a:lnTo>
                    <a:pt x="739" y="1290"/>
                  </a:lnTo>
                  <a:lnTo>
                    <a:pt x="737" y="1290"/>
                  </a:lnTo>
                  <a:lnTo>
                    <a:pt x="735" y="1292"/>
                  </a:lnTo>
                  <a:lnTo>
                    <a:pt x="733" y="1294"/>
                  </a:lnTo>
                  <a:lnTo>
                    <a:pt x="733" y="1292"/>
                  </a:lnTo>
                  <a:lnTo>
                    <a:pt x="732" y="1292"/>
                  </a:lnTo>
                  <a:lnTo>
                    <a:pt x="730" y="1290"/>
                  </a:lnTo>
                  <a:lnTo>
                    <a:pt x="728" y="1290"/>
                  </a:lnTo>
                  <a:lnTo>
                    <a:pt x="726" y="1292"/>
                  </a:lnTo>
                  <a:lnTo>
                    <a:pt x="726" y="1294"/>
                  </a:lnTo>
                  <a:lnTo>
                    <a:pt x="728" y="1296"/>
                  </a:lnTo>
                  <a:lnTo>
                    <a:pt x="728" y="1298"/>
                  </a:lnTo>
                  <a:lnTo>
                    <a:pt x="728" y="1300"/>
                  </a:lnTo>
                  <a:lnTo>
                    <a:pt x="726" y="1300"/>
                  </a:lnTo>
                  <a:lnTo>
                    <a:pt x="724" y="1300"/>
                  </a:lnTo>
                  <a:lnTo>
                    <a:pt x="722" y="1298"/>
                  </a:lnTo>
                  <a:lnTo>
                    <a:pt x="720" y="1296"/>
                  </a:lnTo>
                  <a:lnTo>
                    <a:pt x="718" y="1296"/>
                  </a:lnTo>
                  <a:lnTo>
                    <a:pt x="716" y="1298"/>
                  </a:lnTo>
                  <a:lnTo>
                    <a:pt x="716" y="1302"/>
                  </a:lnTo>
                  <a:lnTo>
                    <a:pt x="716" y="1304"/>
                  </a:lnTo>
                  <a:lnTo>
                    <a:pt x="714" y="1304"/>
                  </a:lnTo>
                  <a:lnTo>
                    <a:pt x="712" y="1304"/>
                  </a:lnTo>
                  <a:lnTo>
                    <a:pt x="710" y="1302"/>
                  </a:lnTo>
                  <a:lnTo>
                    <a:pt x="708" y="1302"/>
                  </a:lnTo>
                  <a:lnTo>
                    <a:pt x="708" y="1304"/>
                  </a:lnTo>
                  <a:lnTo>
                    <a:pt x="708" y="1306"/>
                  </a:lnTo>
                  <a:lnTo>
                    <a:pt x="708" y="1308"/>
                  </a:lnTo>
                  <a:lnTo>
                    <a:pt x="707" y="1310"/>
                  </a:lnTo>
                  <a:lnTo>
                    <a:pt x="705" y="1310"/>
                  </a:lnTo>
                  <a:lnTo>
                    <a:pt x="703" y="1308"/>
                  </a:lnTo>
                  <a:lnTo>
                    <a:pt x="701" y="1308"/>
                  </a:lnTo>
                  <a:lnTo>
                    <a:pt x="701" y="1306"/>
                  </a:lnTo>
                  <a:lnTo>
                    <a:pt x="699" y="1304"/>
                  </a:lnTo>
                  <a:lnTo>
                    <a:pt x="697" y="1304"/>
                  </a:lnTo>
                  <a:lnTo>
                    <a:pt x="695" y="1304"/>
                  </a:lnTo>
                  <a:lnTo>
                    <a:pt x="693" y="1304"/>
                  </a:lnTo>
                  <a:lnTo>
                    <a:pt x="693" y="1306"/>
                  </a:lnTo>
                  <a:lnTo>
                    <a:pt x="693" y="1308"/>
                  </a:lnTo>
                  <a:lnTo>
                    <a:pt x="695" y="1308"/>
                  </a:lnTo>
                  <a:lnTo>
                    <a:pt x="695" y="1310"/>
                  </a:lnTo>
                  <a:lnTo>
                    <a:pt x="695" y="1312"/>
                  </a:lnTo>
                  <a:lnTo>
                    <a:pt x="697" y="1314"/>
                  </a:lnTo>
                  <a:lnTo>
                    <a:pt x="695" y="1315"/>
                  </a:lnTo>
                  <a:lnTo>
                    <a:pt x="693" y="1315"/>
                  </a:lnTo>
                  <a:lnTo>
                    <a:pt x="691" y="1315"/>
                  </a:lnTo>
                  <a:lnTo>
                    <a:pt x="689" y="1315"/>
                  </a:lnTo>
                  <a:lnTo>
                    <a:pt x="687" y="1315"/>
                  </a:lnTo>
                  <a:lnTo>
                    <a:pt x="687" y="1317"/>
                  </a:lnTo>
                  <a:lnTo>
                    <a:pt x="685" y="1317"/>
                  </a:lnTo>
                  <a:lnTo>
                    <a:pt x="685" y="1319"/>
                  </a:lnTo>
                  <a:lnTo>
                    <a:pt x="684" y="1321"/>
                  </a:lnTo>
                  <a:lnTo>
                    <a:pt x="684" y="1325"/>
                  </a:lnTo>
                  <a:lnTo>
                    <a:pt x="682" y="1327"/>
                  </a:lnTo>
                  <a:lnTo>
                    <a:pt x="680" y="1325"/>
                  </a:lnTo>
                  <a:lnTo>
                    <a:pt x="676" y="1323"/>
                  </a:lnTo>
                  <a:lnTo>
                    <a:pt x="674" y="1325"/>
                  </a:lnTo>
                  <a:lnTo>
                    <a:pt x="670" y="1325"/>
                  </a:lnTo>
                  <a:lnTo>
                    <a:pt x="670" y="1327"/>
                  </a:lnTo>
                  <a:lnTo>
                    <a:pt x="668" y="1327"/>
                  </a:lnTo>
                  <a:lnTo>
                    <a:pt x="668" y="1325"/>
                  </a:lnTo>
                  <a:lnTo>
                    <a:pt x="666" y="1323"/>
                  </a:lnTo>
                  <a:lnTo>
                    <a:pt x="664" y="1323"/>
                  </a:lnTo>
                  <a:lnTo>
                    <a:pt x="662" y="1323"/>
                  </a:lnTo>
                  <a:lnTo>
                    <a:pt x="660" y="1323"/>
                  </a:lnTo>
                  <a:lnTo>
                    <a:pt x="657" y="1319"/>
                  </a:lnTo>
                  <a:lnTo>
                    <a:pt x="655" y="1319"/>
                  </a:lnTo>
                  <a:lnTo>
                    <a:pt x="653" y="1317"/>
                  </a:lnTo>
                  <a:lnTo>
                    <a:pt x="651" y="1317"/>
                  </a:lnTo>
                  <a:lnTo>
                    <a:pt x="647" y="1319"/>
                  </a:lnTo>
                  <a:lnTo>
                    <a:pt x="645" y="1321"/>
                  </a:lnTo>
                  <a:lnTo>
                    <a:pt x="643" y="1321"/>
                  </a:lnTo>
                  <a:lnTo>
                    <a:pt x="645" y="1325"/>
                  </a:lnTo>
                  <a:lnTo>
                    <a:pt x="643" y="1327"/>
                  </a:lnTo>
                  <a:lnTo>
                    <a:pt x="645" y="1329"/>
                  </a:lnTo>
                  <a:lnTo>
                    <a:pt x="643" y="1329"/>
                  </a:lnTo>
                  <a:lnTo>
                    <a:pt x="643" y="1331"/>
                  </a:lnTo>
                  <a:lnTo>
                    <a:pt x="639" y="1333"/>
                  </a:lnTo>
                  <a:lnTo>
                    <a:pt x="634" y="1333"/>
                  </a:lnTo>
                  <a:lnTo>
                    <a:pt x="632" y="1335"/>
                  </a:lnTo>
                  <a:lnTo>
                    <a:pt x="630" y="1337"/>
                  </a:lnTo>
                  <a:lnTo>
                    <a:pt x="626" y="1338"/>
                  </a:lnTo>
                  <a:lnTo>
                    <a:pt x="626" y="1340"/>
                  </a:lnTo>
                  <a:lnTo>
                    <a:pt x="624" y="1342"/>
                  </a:lnTo>
                  <a:lnTo>
                    <a:pt x="622" y="1344"/>
                  </a:lnTo>
                  <a:lnTo>
                    <a:pt x="620" y="1344"/>
                  </a:lnTo>
                  <a:lnTo>
                    <a:pt x="616" y="1346"/>
                  </a:lnTo>
                  <a:lnTo>
                    <a:pt x="612" y="1348"/>
                  </a:lnTo>
                  <a:lnTo>
                    <a:pt x="611" y="1348"/>
                  </a:lnTo>
                  <a:lnTo>
                    <a:pt x="607" y="1350"/>
                  </a:lnTo>
                  <a:lnTo>
                    <a:pt x="607" y="1352"/>
                  </a:lnTo>
                  <a:lnTo>
                    <a:pt x="605" y="1354"/>
                  </a:lnTo>
                  <a:lnTo>
                    <a:pt x="605" y="1358"/>
                  </a:lnTo>
                  <a:lnTo>
                    <a:pt x="603" y="1360"/>
                  </a:lnTo>
                  <a:lnTo>
                    <a:pt x="601" y="1360"/>
                  </a:lnTo>
                  <a:lnTo>
                    <a:pt x="595" y="1363"/>
                  </a:lnTo>
                  <a:lnTo>
                    <a:pt x="593" y="1365"/>
                  </a:lnTo>
                  <a:lnTo>
                    <a:pt x="591" y="1365"/>
                  </a:lnTo>
                  <a:lnTo>
                    <a:pt x="591" y="1363"/>
                  </a:lnTo>
                  <a:lnTo>
                    <a:pt x="591" y="1362"/>
                  </a:lnTo>
                  <a:lnTo>
                    <a:pt x="593" y="1362"/>
                  </a:lnTo>
                  <a:lnTo>
                    <a:pt x="593" y="1360"/>
                  </a:lnTo>
                  <a:lnTo>
                    <a:pt x="593" y="1358"/>
                  </a:lnTo>
                  <a:lnTo>
                    <a:pt x="593" y="1356"/>
                  </a:lnTo>
                  <a:lnTo>
                    <a:pt x="593" y="1352"/>
                  </a:lnTo>
                  <a:lnTo>
                    <a:pt x="593" y="1350"/>
                  </a:lnTo>
                  <a:lnTo>
                    <a:pt x="595" y="1348"/>
                  </a:lnTo>
                  <a:lnTo>
                    <a:pt x="597" y="1348"/>
                  </a:lnTo>
                  <a:lnTo>
                    <a:pt x="597" y="1346"/>
                  </a:lnTo>
                  <a:lnTo>
                    <a:pt x="597" y="1344"/>
                  </a:lnTo>
                  <a:lnTo>
                    <a:pt x="595" y="1344"/>
                  </a:lnTo>
                  <a:lnTo>
                    <a:pt x="595" y="1342"/>
                  </a:lnTo>
                  <a:lnTo>
                    <a:pt x="593" y="1342"/>
                  </a:lnTo>
                  <a:lnTo>
                    <a:pt x="593" y="1340"/>
                  </a:lnTo>
                  <a:lnTo>
                    <a:pt x="591" y="1338"/>
                  </a:lnTo>
                  <a:lnTo>
                    <a:pt x="591" y="1337"/>
                  </a:lnTo>
                  <a:lnTo>
                    <a:pt x="591" y="1335"/>
                  </a:lnTo>
                  <a:lnTo>
                    <a:pt x="591" y="1333"/>
                  </a:lnTo>
                  <a:lnTo>
                    <a:pt x="595" y="1329"/>
                  </a:lnTo>
                  <a:lnTo>
                    <a:pt x="597" y="1329"/>
                  </a:lnTo>
                  <a:lnTo>
                    <a:pt x="597" y="1327"/>
                  </a:lnTo>
                  <a:lnTo>
                    <a:pt x="597" y="1325"/>
                  </a:lnTo>
                  <a:lnTo>
                    <a:pt x="599" y="1323"/>
                  </a:lnTo>
                  <a:lnTo>
                    <a:pt x="599" y="1321"/>
                  </a:lnTo>
                  <a:lnTo>
                    <a:pt x="601" y="1319"/>
                  </a:lnTo>
                  <a:lnTo>
                    <a:pt x="601" y="1317"/>
                  </a:lnTo>
                  <a:lnTo>
                    <a:pt x="603" y="1317"/>
                  </a:lnTo>
                  <a:lnTo>
                    <a:pt x="603" y="1315"/>
                  </a:lnTo>
                  <a:lnTo>
                    <a:pt x="605" y="1314"/>
                  </a:lnTo>
                  <a:lnTo>
                    <a:pt x="605" y="1312"/>
                  </a:lnTo>
                  <a:lnTo>
                    <a:pt x="605" y="1310"/>
                  </a:lnTo>
                  <a:lnTo>
                    <a:pt x="607" y="1310"/>
                  </a:lnTo>
                  <a:lnTo>
                    <a:pt x="607" y="1308"/>
                  </a:lnTo>
                  <a:lnTo>
                    <a:pt x="607" y="1306"/>
                  </a:lnTo>
                  <a:lnTo>
                    <a:pt x="609" y="1306"/>
                  </a:lnTo>
                  <a:lnTo>
                    <a:pt x="611" y="1302"/>
                  </a:lnTo>
                  <a:lnTo>
                    <a:pt x="611" y="1300"/>
                  </a:lnTo>
                  <a:lnTo>
                    <a:pt x="612" y="1298"/>
                  </a:lnTo>
                  <a:lnTo>
                    <a:pt x="616" y="1290"/>
                  </a:lnTo>
                  <a:lnTo>
                    <a:pt x="616" y="1289"/>
                  </a:lnTo>
                  <a:lnTo>
                    <a:pt x="616" y="1287"/>
                  </a:lnTo>
                  <a:lnTo>
                    <a:pt x="616" y="1285"/>
                  </a:lnTo>
                  <a:lnTo>
                    <a:pt x="620" y="1279"/>
                  </a:lnTo>
                  <a:lnTo>
                    <a:pt x="622" y="1277"/>
                  </a:lnTo>
                  <a:lnTo>
                    <a:pt x="620" y="1275"/>
                  </a:lnTo>
                  <a:lnTo>
                    <a:pt x="622" y="1275"/>
                  </a:lnTo>
                  <a:lnTo>
                    <a:pt x="622" y="1273"/>
                  </a:lnTo>
                  <a:lnTo>
                    <a:pt x="622" y="1271"/>
                  </a:lnTo>
                  <a:lnTo>
                    <a:pt x="624" y="1271"/>
                  </a:lnTo>
                  <a:lnTo>
                    <a:pt x="624" y="1269"/>
                  </a:lnTo>
                  <a:lnTo>
                    <a:pt x="624" y="1267"/>
                  </a:lnTo>
                  <a:lnTo>
                    <a:pt x="624" y="1264"/>
                  </a:lnTo>
                  <a:lnTo>
                    <a:pt x="630" y="1258"/>
                  </a:lnTo>
                  <a:lnTo>
                    <a:pt x="632" y="1252"/>
                  </a:lnTo>
                  <a:lnTo>
                    <a:pt x="632" y="1250"/>
                  </a:lnTo>
                  <a:lnTo>
                    <a:pt x="634" y="1248"/>
                  </a:lnTo>
                  <a:lnTo>
                    <a:pt x="634" y="1244"/>
                  </a:lnTo>
                  <a:lnTo>
                    <a:pt x="634" y="1242"/>
                  </a:lnTo>
                  <a:lnTo>
                    <a:pt x="636" y="1239"/>
                  </a:lnTo>
                  <a:lnTo>
                    <a:pt x="636" y="1237"/>
                  </a:lnTo>
                  <a:lnTo>
                    <a:pt x="636" y="1235"/>
                  </a:lnTo>
                  <a:lnTo>
                    <a:pt x="636" y="1229"/>
                  </a:lnTo>
                  <a:lnTo>
                    <a:pt x="634" y="1229"/>
                  </a:lnTo>
                  <a:lnTo>
                    <a:pt x="632" y="1227"/>
                  </a:lnTo>
                  <a:lnTo>
                    <a:pt x="630" y="1227"/>
                  </a:lnTo>
                  <a:lnTo>
                    <a:pt x="630" y="1225"/>
                  </a:lnTo>
                  <a:lnTo>
                    <a:pt x="628" y="1225"/>
                  </a:lnTo>
                  <a:lnTo>
                    <a:pt x="626" y="1225"/>
                  </a:lnTo>
                  <a:lnTo>
                    <a:pt x="626" y="1223"/>
                  </a:lnTo>
                  <a:lnTo>
                    <a:pt x="628" y="1223"/>
                  </a:lnTo>
                  <a:lnTo>
                    <a:pt x="626" y="1221"/>
                  </a:lnTo>
                  <a:lnTo>
                    <a:pt x="624" y="1221"/>
                  </a:lnTo>
                  <a:lnTo>
                    <a:pt x="622" y="1219"/>
                  </a:lnTo>
                  <a:lnTo>
                    <a:pt x="620" y="1219"/>
                  </a:lnTo>
                  <a:lnTo>
                    <a:pt x="618" y="1219"/>
                  </a:lnTo>
                  <a:lnTo>
                    <a:pt x="618" y="1221"/>
                  </a:lnTo>
                  <a:lnTo>
                    <a:pt x="616" y="1219"/>
                  </a:lnTo>
                  <a:lnTo>
                    <a:pt x="614" y="1219"/>
                  </a:lnTo>
                  <a:lnTo>
                    <a:pt x="612" y="1219"/>
                  </a:lnTo>
                  <a:lnTo>
                    <a:pt x="612" y="1218"/>
                  </a:lnTo>
                  <a:lnTo>
                    <a:pt x="614" y="1218"/>
                  </a:lnTo>
                  <a:lnTo>
                    <a:pt x="611" y="1216"/>
                  </a:lnTo>
                  <a:lnTo>
                    <a:pt x="611" y="1214"/>
                  </a:lnTo>
                  <a:lnTo>
                    <a:pt x="609" y="1212"/>
                  </a:lnTo>
                  <a:lnTo>
                    <a:pt x="607" y="1212"/>
                  </a:lnTo>
                  <a:lnTo>
                    <a:pt x="603" y="1210"/>
                  </a:lnTo>
                  <a:lnTo>
                    <a:pt x="601" y="1210"/>
                  </a:lnTo>
                  <a:lnTo>
                    <a:pt x="599" y="1208"/>
                  </a:lnTo>
                  <a:lnTo>
                    <a:pt x="597" y="1206"/>
                  </a:lnTo>
                  <a:lnTo>
                    <a:pt x="595" y="1204"/>
                  </a:lnTo>
                  <a:lnTo>
                    <a:pt x="593" y="1206"/>
                  </a:lnTo>
                  <a:lnTo>
                    <a:pt x="591" y="1206"/>
                  </a:lnTo>
                  <a:lnTo>
                    <a:pt x="589" y="1204"/>
                  </a:lnTo>
                  <a:lnTo>
                    <a:pt x="588" y="1204"/>
                  </a:lnTo>
                  <a:lnTo>
                    <a:pt x="586" y="1204"/>
                  </a:lnTo>
                  <a:lnTo>
                    <a:pt x="584" y="1204"/>
                  </a:lnTo>
                  <a:lnTo>
                    <a:pt x="584" y="1202"/>
                  </a:lnTo>
                  <a:lnTo>
                    <a:pt x="584" y="1200"/>
                  </a:lnTo>
                  <a:lnTo>
                    <a:pt x="582" y="1200"/>
                  </a:lnTo>
                  <a:lnTo>
                    <a:pt x="580" y="1200"/>
                  </a:lnTo>
                  <a:lnTo>
                    <a:pt x="580" y="1198"/>
                  </a:lnTo>
                  <a:lnTo>
                    <a:pt x="578" y="1198"/>
                  </a:lnTo>
                  <a:lnTo>
                    <a:pt x="576" y="1198"/>
                  </a:lnTo>
                  <a:lnTo>
                    <a:pt x="576" y="1196"/>
                  </a:lnTo>
                  <a:lnTo>
                    <a:pt x="576" y="1195"/>
                  </a:lnTo>
                  <a:lnTo>
                    <a:pt x="574" y="1195"/>
                  </a:lnTo>
                  <a:lnTo>
                    <a:pt x="572" y="1195"/>
                  </a:lnTo>
                  <a:lnTo>
                    <a:pt x="570" y="1195"/>
                  </a:lnTo>
                  <a:lnTo>
                    <a:pt x="568" y="1195"/>
                  </a:lnTo>
                  <a:lnTo>
                    <a:pt x="566" y="1193"/>
                  </a:lnTo>
                  <a:lnTo>
                    <a:pt x="564" y="1193"/>
                  </a:lnTo>
                  <a:lnTo>
                    <a:pt x="566" y="1191"/>
                  </a:lnTo>
                  <a:lnTo>
                    <a:pt x="564" y="1189"/>
                  </a:lnTo>
                  <a:lnTo>
                    <a:pt x="566" y="1189"/>
                  </a:lnTo>
                  <a:lnTo>
                    <a:pt x="563" y="1185"/>
                  </a:lnTo>
                  <a:lnTo>
                    <a:pt x="559" y="1181"/>
                  </a:lnTo>
                  <a:lnTo>
                    <a:pt x="557" y="1179"/>
                  </a:lnTo>
                  <a:lnTo>
                    <a:pt x="557" y="1177"/>
                  </a:lnTo>
                  <a:lnTo>
                    <a:pt x="553" y="1173"/>
                  </a:lnTo>
                  <a:lnTo>
                    <a:pt x="551" y="1171"/>
                  </a:lnTo>
                  <a:lnTo>
                    <a:pt x="549" y="1171"/>
                  </a:lnTo>
                  <a:lnTo>
                    <a:pt x="549" y="1170"/>
                  </a:lnTo>
                  <a:lnTo>
                    <a:pt x="547" y="1170"/>
                  </a:lnTo>
                  <a:lnTo>
                    <a:pt x="545" y="1168"/>
                  </a:lnTo>
                  <a:lnTo>
                    <a:pt x="545" y="1166"/>
                  </a:lnTo>
                  <a:lnTo>
                    <a:pt x="543" y="1164"/>
                  </a:lnTo>
                  <a:lnTo>
                    <a:pt x="541" y="1162"/>
                  </a:lnTo>
                  <a:lnTo>
                    <a:pt x="540" y="1158"/>
                  </a:lnTo>
                  <a:lnTo>
                    <a:pt x="540" y="1156"/>
                  </a:lnTo>
                  <a:lnTo>
                    <a:pt x="540" y="1152"/>
                  </a:lnTo>
                  <a:lnTo>
                    <a:pt x="540" y="1150"/>
                  </a:lnTo>
                  <a:lnTo>
                    <a:pt x="526" y="1152"/>
                  </a:lnTo>
                  <a:lnTo>
                    <a:pt x="513" y="1158"/>
                  </a:lnTo>
                  <a:lnTo>
                    <a:pt x="509" y="1162"/>
                  </a:lnTo>
                  <a:lnTo>
                    <a:pt x="497" y="1168"/>
                  </a:lnTo>
                  <a:lnTo>
                    <a:pt x="493" y="1173"/>
                  </a:lnTo>
                  <a:lnTo>
                    <a:pt x="492" y="1175"/>
                  </a:lnTo>
                  <a:lnTo>
                    <a:pt x="488" y="1179"/>
                  </a:lnTo>
                  <a:lnTo>
                    <a:pt x="480" y="1191"/>
                  </a:lnTo>
                  <a:lnTo>
                    <a:pt x="476" y="1196"/>
                  </a:lnTo>
                  <a:lnTo>
                    <a:pt x="474" y="1202"/>
                  </a:lnTo>
                  <a:lnTo>
                    <a:pt x="474" y="1204"/>
                  </a:lnTo>
                  <a:lnTo>
                    <a:pt x="472" y="1208"/>
                  </a:lnTo>
                  <a:lnTo>
                    <a:pt x="468" y="1212"/>
                  </a:lnTo>
                  <a:lnTo>
                    <a:pt x="465" y="1214"/>
                  </a:lnTo>
                  <a:lnTo>
                    <a:pt x="465" y="1216"/>
                  </a:lnTo>
                  <a:lnTo>
                    <a:pt x="463" y="1219"/>
                  </a:lnTo>
                  <a:lnTo>
                    <a:pt x="463" y="1221"/>
                  </a:lnTo>
                  <a:lnTo>
                    <a:pt x="463" y="1223"/>
                  </a:lnTo>
                  <a:lnTo>
                    <a:pt x="463" y="1225"/>
                  </a:lnTo>
                  <a:lnTo>
                    <a:pt x="461" y="1227"/>
                  </a:lnTo>
                  <a:lnTo>
                    <a:pt x="457" y="1229"/>
                  </a:lnTo>
                  <a:lnTo>
                    <a:pt x="453" y="1237"/>
                  </a:lnTo>
                  <a:lnTo>
                    <a:pt x="451" y="1239"/>
                  </a:lnTo>
                  <a:lnTo>
                    <a:pt x="449" y="1237"/>
                  </a:lnTo>
                  <a:lnTo>
                    <a:pt x="443" y="1233"/>
                  </a:lnTo>
                  <a:lnTo>
                    <a:pt x="440" y="1229"/>
                  </a:lnTo>
                  <a:lnTo>
                    <a:pt x="432" y="1223"/>
                  </a:lnTo>
                  <a:lnTo>
                    <a:pt x="430" y="1223"/>
                  </a:lnTo>
                  <a:lnTo>
                    <a:pt x="430" y="1216"/>
                  </a:lnTo>
                  <a:lnTo>
                    <a:pt x="434" y="1208"/>
                  </a:lnTo>
                  <a:lnTo>
                    <a:pt x="436" y="1200"/>
                  </a:lnTo>
                  <a:lnTo>
                    <a:pt x="432" y="1193"/>
                  </a:lnTo>
                  <a:lnTo>
                    <a:pt x="430" y="1191"/>
                  </a:lnTo>
                  <a:lnTo>
                    <a:pt x="428" y="1191"/>
                  </a:lnTo>
                  <a:lnTo>
                    <a:pt x="426" y="1191"/>
                  </a:lnTo>
                  <a:lnTo>
                    <a:pt x="424" y="1191"/>
                  </a:lnTo>
                  <a:lnTo>
                    <a:pt x="419" y="1193"/>
                  </a:lnTo>
                  <a:lnTo>
                    <a:pt x="419" y="1195"/>
                  </a:lnTo>
                  <a:lnTo>
                    <a:pt x="411" y="1196"/>
                  </a:lnTo>
                  <a:lnTo>
                    <a:pt x="409" y="1196"/>
                  </a:lnTo>
                  <a:lnTo>
                    <a:pt x="409" y="1195"/>
                  </a:lnTo>
                  <a:lnTo>
                    <a:pt x="405" y="1193"/>
                  </a:lnTo>
                  <a:lnTo>
                    <a:pt x="401" y="1189"/>
                  </a:lnTo>
                  <a:lnTo>
                    <a:pt x="397" y="1189"/>
                  </a:lnTo>
                  <a:lnTo>
                    <a:pt x="395" y="1189"/>
                  </a:lnTo>
                  <a:lnTo>
                    <a:pt x="388" y="1191"/>
                  </a:lnTo>
                  <a:lnTo>
                    <a:pt x="382" y="1195"/>
                  </a:lnTo>
                  <a:lnTo>
                    <a:pt x="378" y="1193"/>
                  </a:lnTo>
                  <a:lnTo>
                    <a:pt x="378" y="1191"/>
                  </a:lnTo>
                  <a:lnTo>
                    <a:pt x="376" y="1191"/>
                  </a:lnTo>
                  <a:lnTo>
                    <a:pt x="372" y="1191"/>
                  </a:lnTo>
                  <a:lnTo>
                    <a:pt x="369" y="1191"/>
                  </a:lnTo>
                  <a:lnTo>
                    <a:pt x="363" y="1187"/>
                  </a:lnTo>
                  <a:lnTo>
                    <a:pt x="359" y="1185"/>
                  </a:lnTo>
                  <a:lnTo>
                    <a:pt x="359" y="1187"/>
                  </a:lnTo>
                  <a:lnTo>
                    <a:pt x="357" y="1187"/>
                  </a:lnTo>
                  <a:lnTo>
                    <a:pt x="355" y="1187"/>
                  </a:lnTo>
                  <a:lnTo>
                    <a:pt x="353" y="1189"/>
                  </a:lnTo>
                  <a:lnTo>
                    <a:pt x="351" y="1189"/>
                  </a:lnTo>
                  <a:lnTo>
                    <a:pt x="351" y="1191"/>
                  </a:lnTo>
                  <a:lnTo>
                    <a:pt x="349" y="1191"/>
                  </a:lnTo>
                  <a:lnTo>
                    <a:pt x="347" y="1191"/>
                  </a:lnTo>
                  <a:lnTo>
                    <a:pt x="346" y="1191"/>
                  </a:lnTo>
                  <a:lnTo>
                    <a:pt x="346" y="1193"/>
                  </a:lnTo>
                  <a:lnTo>
                    <a:pt x="346" y="1195"/>
                  </a:lnTo>
                  <a:lnTo>
                    <a:pt x="344" y="1196"/>
                  </a:lnTo>
                  <a:lnTo>
                    <a:pt x="342" y="1196"/>
                  </a:lnTo>
                  <a:lnTo>
                    <a:pt x="340" y="1196"/>
                  </a:lnTo>
                  <a:lnTo>
                    <a:pt x="340" y="1195"/>
                  </a:lnTo>
                  <a:lnTo>
                    <a:pt x="338" y="1196"/>
                  </a:lnTo>
                  <a:lnTo>
                    <a:pt x="334" y="1196"/>
                  </a:lnTo>
                  <a:lnTo>
                    <a:pt x="332" y="1196"/>
                  </a:lnTo>
                  <a:lnTo>
                    <a:pt x="330" y="1196"/>
                  </a:lnTo>
                  <a:lnTo>
                    <a:pt x="326" y="1195"/>
                  </a:lnTo>
                  <a:lnTo>
                    <a:pt x="326" y="1193"/>
                  </a:lnTo>
                  <a:lnTo>
                    <a:pt x="324" y="1193"/>
                  </a:lnTo>
                  <a:lnTo>
                    <a:pt x="324" y="1191"/>
                  </a:lnTo>
                  <a:lnTo>
                    <a:pt x="323" y="1189"/>
                  </a:lnTo>
                  <a:lnTo>
                    <a:pt x="321" y="1187"/>
                  </a:lnTo>
                  <a:lnTo>
                    <a:pt x="321" y="1185"/>
                  </a:lnTo>
                  <a:lnTo>
                    <a:pt x="319" y="1185"/>
                  </a:lnTo>
                  <a:lnTo>
                    <a:pt x="317" y="1185"/>
                  </a:lnTo>
                  <a:lnTo>
                    <a:pt x="315" y="1185"/>
                  </a:lnTo>
                  <a:lnTo>
                    <a:pt x="309" y="1183"/>
                  </a:lnTo>
                  <a:lnTo>
                    <a:pt x="309" y="1181"/>
                  </a:lnTo>
                  <a:lnTo>
                    <a:pt x="307" y="1181"/>
                  </a:lnTo>
                  <a:lnTo>
                    <a:pt x="307" y="1179"/>
                  </a:lnTo>
                  <a:lnTo>
                    <a:pt x="305" y="1177"/>
                  </a:lnTo>
                  <a:lnTo>
                    <a:pt x="303" y="1177"/>
                  </a:lnTo>
                  <a:lnTo>
                    <a:pt x="299" y="1177"/>
                  </a:lnTo>
                  <a:lnTo>
                    <a:pt x="298" y="1179"/>
                  </a:lnTo>
                  <a:lnTo>
                    <a:pt x="296" y="1179"/>
                  </a:lnTo>
                  <a:lnTo>
                    <a:pt x="294" y="1179"/>
                  </a:lnTo>
                  <a:lnTo>
                    <a:pt x="292" y="1177"/>
                  </a:lnTo>
                  <a:lnTo>
                    <a:pt x="290" y="1177"/>
                  </a:lnTo>
                  <a:lnTo>
                    <a:pt x="288" y="1177"/>
                  </a:lnTo>
                  <a:lnTo>
                    <a:pt x="282" y="1179"/>
                  </a:lnTo>
                  <a:lnTo>
                    <a:pt x="282" y="1181"/>
                  </a:lnTo>
                  <a:lnTo>
                    <a:pt x="280" y="1181"/>
                  </a:lnTo>
                  <a:lnTo>
                    <a:pt x="278" y="1183"/>
                  </a:lnTo>
                  <a:lnTo>
                    <a:pt x="275" y="1183"/>
                  </a:lnTo>
                  <a:lnTo>
                    <a:pt x="271" y="1181"/>
                  </a:lnTo>
                  <a:lnTo>
                    <a:pt x="271" y="1179"/>
                  </a:lnTo>
                  <a:lnTo>
                    <a:pt x="271" y="1177"/>
                  </a:lnTo>
                  <a:lnTo>
                    <a:pt x="273" y="1175"/>
                  </a:lnTo>
                  <a:lnTo>
                    <a:pt x="273" y="1171"/>
                  </a:lnTo>
                  <a:lnTo>
                    <a:pt x="273" y="1170"/>
                  </a:lnTo>
                  <a:lnTo>
                    <a:pt x="271" y="1168"/>
                  </a:lnTo>
                  <a:lnTo>
                    <a:pt x="271" y="1166"/>
                  </a:lnTo>
                  <a:lnTo>
                    <a:pt x="271" y="1164"/>
                  </a:lnTo>
                  <a:lnTo>
                    <a:pt x="271" y="1162"/>
                  </a:lnTo>
                  <a:lnTo>
                    <a:pt x="273" y="1162"/>
                  </a:lnTo>
                  <a:lnTo>
                    <a:pt x="273" y="1160"/>
                  </a:lnTo>
                  <a:lnTo>
                    <a:pt x="273" y="1154"/>
                  </a:lnTo>
                  <a:lnTo>
                    <a:pt x="275" y="1152"/>
                  </a:lnTo>
                  <a:lnTo>
                    <a:pt x="276" y="1150"/>
                  </a:lnTo>
                  <a:lnTo>
                    <a:pt x="276" y="1148"/>
                  </a:lnTo>
                  <a:lnTo>
                    <a:pt x="278" y="1147"/>
                  </a:lnTo>
                  <a:lnTo>
                    <a:pt x="280" y="1147"/>
                  </a:lnTo>
                  <a:lnTo>
                    <a:pt x="288" y="1147"/>
                  </a:lnTo>
                  <a:lnTo>
                    <a:pt x="290" y="1141"/>
                  </a:lnTo>
                  <a:lnTo>
                    <a:pt x="290" y="1139"/>
                  </a:lnTo>
                  <a:lnTo>
                    <a:pt x="290" y="1135"/>
                  </a:lnTo>
                  <a:lnTo>
                    <a:pt x="286" y="1131"/>
                  </a:lnTo>
                  <a:lnTo>
                    <a:pt x="288" y="1127"/>
                  </a:lnTo>
                  <a:lnTo>
                    <a:pt x="292" y="1118"/>
                  </a:lnTo>
                  <a:lnTo>
                    <a:pt x="294" y="1116"/>
                  </a:lnTo>
                  <a:lnTo>
                    <a:pt x="298" y="1110"/>
                  </a:lnTo>
                  <a:lnTo>
                    <a:pt x="299" y="1106"/>
                  </a:lnTo>
                  <a:lnTo>
                    <a:pt x="305" y="1099"/>
                  </a:lnTo>
                  <a:lnTo>
                    <a:pt x="305" y="1097"/>
                  </a:lnTo>
                  <a:lnTo>
                    <a:pt x="305" y="1093"/>
                  </a:lnTo>
                  <a:lnTo>
                    <a:pt x="303" y="1081"/>
                  </a:lnTo>
                  <a:lnTo>
                    <a:pt x="298" y="1070"/>
                  </a:lnTo>
                  <a:lnTo>
                    <a:pt x="296" y="1066"/>
                  </a:lnTo>
                  <a:lnTo>
                    <a:pt x="290" y="1054"/>
                  </a:lnTo>
                  <a:lnTo>
                    <a:pt x="288" y="1054"/>
                  </a:lnTo>
                  <a:lnTo>
                    <a:pt x="282" y="1056"/>
                  </a:lnTo>
                  <a:lnTo>
                    <a:pt x="278" y="1058"/>
                  </a:lnTo>
                  <a:lnTo>
                    <a:pt x="276" y="1058"/>
                  </a:lnTo>
                  <a:lnTo>
                    <a:pt x="273" y="1060"/>
                  </a:lnTo>
                  <a:lnTo>
                    <a:pt x="265" y="1062"/>
                  </a:lnTo>
                  <a:lnTo>
                    <a:pt x="263" y="1066"/>
                  </a:lnTo>
                  <a:lnTo>
                    <a:pt x="261" y="1066"/>
                  </a:lnTo>
                  <a:lnTo>
                    <a:pt x="257" y="1070"/>
                  </a:lnTo>
                  <a:lnTo>
                    <a:pt x="255" y="1072"/>
                  </a:lnTo>
                  <a:lnTo>
                    <a:pt x="244" y="1077"/>
                  </a:lnTo>
                  <a:lnTo>
                    <a:pt x="236" y="1081"/>
                  </a:lnTo>
                  <a:lnTo>
                    <a:pt x="232" y="1083"/>
                  </a:lnTo>
                  <a:lnTo>
                    <a:pt x="227" y="1083"/>
                  </a:lnTo>
                  <a:lnTo>
                    <a:pt x="221" y="1091"/>
                  </a:lnTo>
                  <a:lnTo>
                    <a:pt x="219" y="1091"/>
                  </a:lnTo>
                  <a:lnTo>
                    <a:pt x="205" y="1099"/>
                  </a:lnTo>
                  <a:lnTo>
                    <a:pt x="205" y="1100"/>
                  </a:lnTo>
                  <a:lnTo>
                    <a:pt x="202" y="1102"/>
                  </a:lnTo>
                  <a:lnTo>
                    <a:pt x="196" y="1102"/>
                  </a:lnTo>
                  <a:lnTo>
                    <a:pt x="194" y="1102"/>
                  </a:lnTo>
                  <a:lnTo>
                    <a:pt x="182" y="1104"/>
                  </a:lnTo>
                  <a:lnTo>
                    <a:pt x="177" y="1106"/>
                  </a:lnTo>
                  <a:lnTo>
                    <a:pt x="173" y="1106"/>
                  </a:lnTo>
                  <a:lnTo>
                    <a:pt x="169" y="1108"/>
                  </a:lnTo>
                  <a:lnTo>
                    <a:pt x="167" y="1108"/>
                  </a:lnTo>
                  <a:lnTo>
                    <a:pt x="165" y="1112"/>
                  </a:lnTo>
                  <a:lnTo>
                    <a:pt x="165" y="1116"/>
                  </a:lnTo>
                  <a:lnTo>
                    <a:pt x="159" y="1125"/>
                  </a:lnTo>
                  <a:lnTo>
                    <a:pt x="155" y="1125"/>
                  </a:lnTo>
                  <a:lnTo>
                    <a:pt x="154" y="1127"/>
                  </a:lnTo>
                  <a:lnTo>
                    <a:pt x="150" y="1131"/>
                  </a:lnTo>
                  <a:lnTo>
                    <a:pt x="144" y="1133"/>
                  </a:lnTo>
                  <a:lnTo>
                    <a:pt x="132" y="1133"/>
                  </a:lnTo>
                  <a:lnTo>
                    <a:pt x="127" y="1133"/>
                  </a:lnTo>
                  <a:lnTo>
                    <a:pt x="121" y="1133"/>
                  </a:lnTo>
                  <a:lnTo>
                    <a:pt x="107" y="1133"/>
                  </a:lnTo>
                  <a:lnTo>
                    <a:pt x="107" y="1131"/>
                  </a:lnTo>
                  <a:lnTo>
                    <a:pt x="106" y="1131"/>
                  </a:lnTo>
                  <a:lnTo>
                    <a:pt x="104" y="1131"/>
                  </a:lnTo>
                  <a:lnTo>
                    <a:pt x="100" y="1131"/>
                  </a:lnTo>
                  <a:lnTo>
                    <a:pt x="96" y="1131"/>
                  </a:lnTo>
                  <a:lnTo>
                    <a:pt x="94" y="1129"/>
                  </a:lnTo>
                  <a:lnTo>
                    <a:pt x="92" y="1127"/>
                  </a:lnTo>
                  <a:lnTo>
                    <a:pt x="88" y="1123"/>
                  </a:lnTo>
                  <a:lnTo>
                    <a:pt x="86" y="1122"/>
                  </a:lnTo>
                  <a:lnTo>
                    <a:pt x="82" y="1120"/>
                  </a:lnTo>
                  <a:lnTo>
                    <a:pt x="79" y="1118"/>
                  </a:lnTo>
                  <a:lnTo>
                    <a:pt x="75" y="1114"/>
                  </a:lnTo>
                  <a:lnTo>
                    <a:pt x="73" y="1112"/>
                  </a:lnTo>
                  <a:lnTo>
                    <a:pt x="71" y="1110"/>
                  </a:lnTo>
                  <a:lnTo>
                    <a:pt x="69" y="1108"/>
                  </a:lnTo>
                  <a:lnTo>
                    <a:pt x="67" y="1104"/>
                  </a:lnTo>
                  <a:lnTo>
                    <a:pt x="65" y="1104"/>
                  </a:lnTo>
                  <a:lnTo>
                    <a:pt x="63" y="1102"/>
                  </a:lnTo>
                  <a:lnTo>
                    <a:pt x="61" y="1100"/>
                  </a:lnTo>
                  <a:lnTo>
                    <a:pt x="61" y="1099"/>
                  </a:lnTo>
                  <a:lnTo>
                    <a:pt x="61" y="1097"/>
                  </a:lnTo>
                  <a:lnTo>
                    <a:pt x="59" y="1097"/>
                  </a:lnTo>
                  <a:lnTo>
                    <a:pt x="59" y="1093"/>
                  </a:lnTo>
                  <a:lnTo>
                    <a:pt x="61" y="1089"/>
                  </a:lnTo>
                  <a:lnTo>
                    <a:pt x="61" y="1085"/>
                  </a:lnTo>
                  <a:lnTo>
                    <a:pt x="63" y="1077"/>
                  </a:lnTo>
                  <a:lnTo>
                    <a:pt x="63" y="1075"/>
                  </a:lnTo>
                  <a:lnTo>
                    <a:pt x="65" y="1074"/>
                  </a:lnTo>
                  <a:lnTo>
                    <a:pt x="77" y="1062"/>
                  </a:lnTo>
                  <a:lnTo>
                    <a:pt x="82" y="1058"/>
                  </a:lnTo>
                  <a:lnTo>
                    <a:pt x="84" y="1056"/>
                  </a:lnTo>
                  <a:lnTo>
                    <a:pt x="86" y="1054"/>
                  </a:lnTo>
                  <a:lnTo>
                    <a:pt x="98" y="1051"/>
                  </a:lnTo>
                  <a:lnTo>
                    <a:pt x="100" y="1049"/>
                  </a:lnTo>
                  <a:lnTo>
                    <a:pt x="109" y="1035"/>
                  </a:lnTo>
                  <a:lnTo>
                    <a:pt x="107" y="1033"/>
                  </a:lnTo>
                  <a:lnTo>
                    <a:pt x="107" y="1031"/>
                  </a:lnTo>
                  <a:lnTo>
                    <a:pt x="104" y="1027"/>
                  </a:lnTo>
                  <a:lnTo>
                    <a:pt x="106" y="1027"/>
                  </a:lnTo>
                  <a:lnTo>
                    <a:pt x="107" y="1024"/>
                  </a:lnTo>
                  <a:lnTo>
                    <a:pt x="109" y="1022"/>
                  </a:lnTo>
                  <a:lnTo>
                    <a:pt x="111" y="1020"/>
                  </a:lnTo>
                  <a:lnTo>
                    <a:pt x="115" y="1016"/>
                  </a:lnTo>
                  <a:lnTo>
                    <a:pt x="119" y="1012"/>
                  </a:lnTo>
                  <a:lnTo>
                    <a:pt x="123" y="1012"/>
                  </a:lnTo>
                  <a:lnTo>
                    <a:pt x="132" y="1010"/>
                  </a:lnTo>
                  <a:lnTo>
                    <a:pt x="140" y="1010"/>
                  </a:lnTo>
                  <a:lnTo>
                    <a:pt x="146" y="1012"/>
                  </a:lnTo>
                  <a:lnTo>
                    <a:pt x="154" y="1012"/>
                  </a:lnTo>
                  <a:lnTo>
                    <a:pt x="157" y="1008"/>
                  </a:lnTo>
                  <a:lnTo>
                    <a:pt x="167" y="1001"/>
                  </a:lnTo>
                  <a:lnTo>
                    <a:pt x="169" y="999"/>
                  </a:lnTo>
                  <a:lnTo>
                    <a:pt x="171" y="995"/>
                  </a:lnTo>
                  <a:lnTo>
                    <a:pt x="190" y="978"/>
                  </a:lnTo>
                  <a:lnTo>
                    <a:pt x="202" y="966"/>
                  </a:lnTo>
                  <a:lnTo>
                    <a:pt x="203" y="964"/>
                  </a:lnTo>
                  <a:lnTo>
                    <a:pt x="209" y="958"/>
                  </a:lnTo>
                  <a:lnTo>
                    <a:pt x="228" y="941"/>
                  </a:lnTo>
                  <a:lnTo>
                    <a:pt x="234" y="935"/>
                  </a:lnTo>
                  <a:lnTo>
                    <a:pt x="232" y="933"/>
                  </a:lnTo>
                  <a:lnTo>
                    <a:pt x="234" y="933"/>
                  </a:lnTo>
                  <a:lnTo>
                    <a:pt x="232" y="920"/>
                  </a:lnTo>
                  <a:lnTo>
                    <a:pt x="232" y="918"/>
                  </a:lnTo>
                  <a:lnTo>
                    <a:pt x="234" y="910"/>
                  </a:lnTo>
                  <a:lnTo>
                    <a:pt x="234" y="908"/>
                  </a:lnTo>
                  <a:lnTo>
                    <a:pt x="244" y="903"/>
                  </a:lnTo>
                  <a:lnTo>
                    <a:pt x="261" y="897"/>
                  </a:lnTo>
                  <a:lnTo>
                    <a:pt x="263" y="897"/>
                  </a:lnTo>
                  <a:lnTo>
                    <a:pt x="278" y="893"/>
                  </a:lnTo>
                  <a:lnTo>
                    <a:pt x="282" y="893"/>
                  </a:lnTo>
                  <a:lnTo>
                    <a:pt x="286" y="895"/>
                  </a:lnTo>
                  <a:lnTo>
                    <a:pt x="292" y="897"/>
                  </a:lnTo>
                  <a:lnTo>
                    <a:pt x="294" y="897"/>
                  </a:lnTo>
                  <a:lnTo>
                    <a:pt x="296" y="897"/>
                  </a:lnTo>
                  <a:lnTo>
                    <a:pt x="301" y="897"/>
                  </a:lnTo>
                  <a:lnTo>
                    <a:pt x="303" y="897"/>
                  </a:lnTo>
                  <a:lnTo>
                    <a:pt x="309" y="897"/>
                  </a:lnTo>
                  <a:lnTo>
                    <a:pt x="311" y="901"/>
                  </a:lnTo>
                  <a:lnTo>
                    <a:pt x="311" y="903"/>
                  </a:lnTo>
                  <a:lnTo>
                    <a:pt x="313" y="903"/>
                  </a:lnTo>
                  <a:lnTo>
                    <a:pt x="313" y="907"/>
                  </a:lnTo>
                  <a:lnTo>
                    <a:pt x="311" y="908"/>
                  </a:lnTo>
                  <a:lnTo>
                    <a:pt x="313" y="908"/>
                  </a:lnTo>
                  <a:lnTo>
                    <a:pt x="315" y="910"/>
                  </a:lnTo>
                  <a:lnTo>
                    <a:pt x="313" y="910"/>
                  </a:lnTo>
                  <a:lnTo>
                    <a:pt x="313" y="912"/>
                  </a:lnTo>
                  <a:lnTo>
                    <a:pt x="311" y="918"/>
                  </a:lnTo>
                  <a:lnTo>
                    <a:pt x="313" y="920"/>
                  </a:lnTo>
                  <a:lnTo>
                    <a:pt x="311" y="920"/>
                  </a:lnTo>
                  <a:lnTo>
                    <a:pt x="309" y="922"/>
                  </a:lnTo>
                  <a:lnTo>
                    <a:pt x="307" y="922"/>
                  </a:lnTo>
                  <a:lnTo>
                    <a:pt x="305" y="922"/>
                  </a:lnTo>
                  <a:lnTo>
                    <a:pt x="303" y="928"/>
                  </a:lnTo>
                  <a:lnTo>
                    <a:pt x="303" y="930"/>
                  </a:lnTo>
                  <a:lnTo>
                    <a:pt x="305" y="930"/>
                  </a:lnTo>
                  <a:lnTo>
                    <a:pt x="307" y="930"/>
                  </a:lnTo>
                  <a:lnTo>
                    <a:pt x="307" y="931"/>
                  </a:lnTo>
                  <a:lnTo>
                    <a:pt x="307" y="935"/>
                  </a:lnTo>
                  <a:lnTo>
                    <a:pt x="309" y="939"/>
                  </a:lnTo>
                  <a:lnTo>
                    <a:pt x="309" y="941"/>
                  </a:lnTo>
                  <a:lnTo>
                    <a:pt x="307" y="941"/>
                  </a:lnTo>
                  <a:lnTo>
                    <a:pt x="309" y="941"/>
                  </a:lnTo>
                  <a:lnTo>
                    <a:pt x="309" y="943"/>
                  </a:lnTo>
                  <a:lnTo>
                    <a:pt x="311" y="945"/>
                  </a:lnTo>
                  <a:lnTo>
                    <a:pt x="313" y="945"/>
                  </a:lnTo>
                  <a:lnTo>
                    <a:pt x="313" y="947"/>
                  </a:lnTo>
                  <a:lnTo>
                    <a:pt x="311" y="949"/>
                  </a:lnTo>
                  <a:lnTo>
                    <a:pt x="313" y="949"/>
                  </a:lnTo>
                  <a:lnTo>
                    <a:pt x="313" y="951"/>
                  </a:lnTo>
                  <a:lnTo>
                    <a:pt x="315" y="953"/>
                  </a:lnTo>
                  <a:lnTo>
                    <a:pt x="315" y="955"/>
                  </a:lnTo>
                  <a:lnTo>
                    <a:pt x="309" y="955"/>
                  </a:lnTo>
                  <a:lnTo>
                    <a:pt x="309" y="956"/>
                  </a:lnTo>
                  <a:lnTo>
                    <a:pt x="309" y="958"/>
                  </a:lnTo>
                  <a:lnTo>
                    <a:pt x="311" y="958"/>
                  </a:lnTo>
                  <a:lnTo>
                    <a:pt x="313" y="958"/>
                  </a:lnTo>
                  <a:lnTo>
                    <a:pt x="317" y="960"/>
                  </a:lnTo>
                  <a:lnTo>
                    <a:pt x="317" y="962"/>
                  </a:lnTo>
                  <a:lnTo>
                    <a:pt x="317" y="964"/>
                  </a:lnTo>
                  <a:lnTo>
                    <a:pt x="317" y="966"/>
                  </a:lnTo>
                  <a:lnTo>
                    <a:pt x="319" y="966"/>
                  </a:lnTo>
                  <a:lnTo>
                    <a:pt x="323" y="964"/>
                  </a:lnTo>
                  <a:lnTo>
                    <a:pt x="328" y="962"/>
                  </a:lnTo>
                  <a:lnTo>
                    <a:pt x="330" y="960"/>
                  </a:lnTo>
                  <a:lnTo>
                    <a:pt x="332" y="958"/>
                  </a:lnTo>
                  <a:lnTo>
                    <a:pt x="334" y="956"/>
                  </a:lnTo>
                  <a:lnTo>
                    <a:pt x="338" y="953"/>
                  </a:lnTo>
                  <a:lnTo>
                    <a:pt x="338" y="951"/>
                  </a:lnTo>
                  <a:lnTo>
                    <a:pt x="340" y="945"/>
                  </a:lnTo>
                  <a:lnTo>
                    <a:pt x="340" y="943"/>
                  </a:lnTo>
                  <a:lnTo>
                    <a:pt x="342" y="941"/>
                  </a:lnTo>
                  <a:lnTo>
                    <a:pt x="344" y="941"/>
                  </a:lnTo>
                  <a:lnTo>
                    <a:pt x="346" y="941"/>
                  </a:lnTo>
                  <a:lnTo>
                    <a:pt x="347" y="941"/>
                  </a:lnTo>
                  <a:lnTo>
                    <a:pt x="347" y="939"/>
                  </a:lnTo>
                  <a:lnTo>
                    <a:pt x="353" y="939"/>
                  </a:lnTo>
                  <a:lnTo>
                    <a:pt x="355" y="939"/>
                  </a:lnTo>
                  <a:lnTo>
                    <a:pt x="359" y="935"/>
                  </a:lnTo>
                  <a:lnTo>
                    <a:pt x="361" y="935"/>
                  </a:lnTo>
                  <a:lnTo>
                    <a:pt x="363" y="931"/>
                  </a:lnTo>
                  <a:lnTo>
                    <a:pt x="365" y="930"/>
                  </a:lnTo>
                  <a:lnTo>
                    <a:pt x="369" y="930"/>
                  </a:lnTo>
                  <a:lnTo>
                    <a:pt x="374" y="930"/>
                  </a:lnTo>
                  <a:lnTo>
                    <a:pt x="376" y="928"/>
                  </a:lnTo>
                  <a:lnTo>
                    <a:pt x="376" y="924"/>
                  </a:lnTo>
                  <a:lnTo>
                    <a:pt x="374" y="922"/>
                  </a:lnTo>
                  <a:lnTo>
                    <a:pt x="376" y="922"/>
                  </a:lnTo>
                  <a:lnTo>
                    <a:pt x="374" y="920"/>
                  </a:lnTo>
                  <a:lnTo>
                    <a:pt x="376" y="920"/>
                  </a:lnTo>
                  <a:lnTo>
                    <a:pt x="392" y="912"/>
                  </a:lnTo>
                  <a:lnTo>
                    <a:pt x="395" y="910"/>
                  </a:lnTo>
                  <a:lnTo>
                    <a:pt x="399" y="910"/>
                  </a:lnTo>
                  <a:lnTo>
                    <a:pt x="399" y="908"/>
                  </a:lnTo>
                  <a:lnTo>
                    <a:pt x="405" y="907"/>
                  </a:lnTo>
                  <a:lnTo>
                    <a:pt x="415" y="903"/>
                  </a:lnTo>
                  <a:lnTo>
                    <a:pt x="417" y="903"/>
                  </a:lnTo>
                  <a:lnTo>
                    <a:pt x="417" y="907"/>
                  </a:lnTo>
                  <a:lnTo>
                    <a:pt x="417" y="908"/>
                  </a:lnTo>
                  <a:lnTo>
                    <a:pt x="419" y="910"/>
                  </a:lnTo>
                  <a:lnTo>
                    <a:pt x="419" y="908"/>
                  </a:lnTo>
                  <a:lnTo>
                    <a:pt x="420" y="908"/>
                  </a:lnTo>
                  <a:lnTo>
                    <a:pt x="422" y="907"/>
                  </a:lnTo>
                  <a:lnTo>
                    <a:pt x="426" y="908"/>
                  </a:lnTo>
                  <a:lnTo>
                    <a:pt x="430" y="910"/>
                  </a:lnTo>
                  <a:lnTo>
                    <a:pt x="430" y="908"/>
                  </a:lnTo>
                  <a:lnTo>
                    <a:pt x="434" y="907"/>
                  </a:lnTo>
                  <a:lnTo>
                    <a:pt x="440" y="903"/>
                  </a:lnTo>
                  <a:lnTo>
                    <a:pt x="442" y="901"/>
                  </a:lnTo>
                  <a:lnTo>
                    <a:pt x="443" y="901"/>
                  </a:lnTo>
                  <a:lnTo>
                    <a:pt x="443" y="899"/>
                  </a:lnTo>
                  <a:lnTo>
                    <a:pt x="442" y="895"/>
                  </a:lnTo>
                  <a:lnTo>
                    <a:pt x="442" y="893"/>
                  </a:lnTo>
                  <a:lnTo>
                    <a:pt x="447" y="889"/>
                  </a:lnTo>
                  <a:lnTo>
                    <a:pt x="445" y="889"/>
                  </a:lnTo>
                  <a:lnTo>
                    <a:pt x="447" y="889"/>
                  </a:lnTo>
                  <a:lnTo>
                    <a:pt x="451" y="891"/>
                  </a:lnTo>
                  <a:lnTo>
                    <a:pt x="455" y="889"/>
                  </a:lnTo>
                  <a:lnTo>
                    <a:pt x="459" y="889"/>
                  </a:lnTo>
                  <a:lnTo>
                    <a:pt x="463" y="887"/>
                  </a:lnTo>
                  <a:lnTo>
                    <a:pt x="463" y="885"/>
                  </a:lnTo>
                  <a:lnTo>
                    <a:pt x="467" y="883"/>
                  </a:lnTo>
                  <a:lnTo>
                    <a:pt x="467" y="878"/>
                  </a:lnTo>
                  <a:lnTo>
                    <a:pt x="472" y="876"/>
                  </a:lnTo>
                  <a:lnTo>
                    <a:pt x="474" y="874"/>
                  </a:lnTo>
                  <a:lnTo>
                    <a:pt x="478" y="874"/>
                  </a:lnTo>
                  <a:lnTo>
                    <a:pt x="478" y="876"/>
                  </a:lnTo>
                  <a:lnTo>
                    <a:pt x="482" y="872"/>
                  </a:lnTo>
                  <a:lnTo>
                    <a:pt x="488" y="866"/>
                  </a:lnTo>
                  <a:lnTo>
                    <a:pt x="488" y="864"/>
                  </a:lnTo>
                  <a:lnTo>
                    <a:pt x="492" y="864"/>
                  </a:lnTo>
                  <a:lnTo>
                    <a:pt x="497" y="860"/>
                  </a:lnTo>
                  <a:lnTo>
                    <a:pt x="497" y="859"/>
                  </a:lnTo>
                  <a:lnTo>
                    <a:pt x="501" y="857"/>
                  </a:lnTo>
                  <a:lnTo>
                    <a:pt x="503" y="855"/>
                  </a:lnTo>
                  <a:lnTo>
                    <a:pt x="505" y="855"/>
                  </a:lnTo>
                  <a:lnTo>
                    <a:pt x="505" y="857"/>
                  </a:lnTo>
                  <a:lnTo>
                    <a:pt x="507" y="857"/>
                  </a:lnTo>
                  <a:lnTo>
                    <a:pt x="507" y="855"/>
                  </a:lnTo>
                  <a:lnTo>
                    <a:pt x="507" y="853"/>
                  </a:lnTo>
                  <a:lnTo>
                    <a:pt x="507" y="851"/>
                  </a:lnTo>
                  <a:lnTo>
                    <a:pt x="513" y="847"/>
                  </a:lnTo>
                  <a:lnTo>
                    <a:pt x="513" y="845"/>
                  </a:lnTo>
                  <a:lnTo>
                    <a:pt x="513" y="839"/>
                  </a:lnTo>
                  <a:lnTo>
                    <a:pt x="515" y="839"/>
                  </a:lnTo>
                  <a:lnTo>
                    <a:pt x="513" y="835"/>
                  </a:lnTo>
                  <a:lnTo>
                    <a:pt x="515" y="834"/>
                  </a:lnTo>
                  <a:lnTo>
                    <a:pt x="520" y="828"/>
                  </a:lnTo>
                  <a:lnTo>
                    <a:pt x="522" y="830"/>
                  </a:lnTo>
                  <a:lnTo>
                    <a:pt x="524" y="830"/>
                  </a:lnTo>
                  <a:lnTo>
                    <a:pt x="526" y="830"/>
                  </a:lnTo>
                  <a:lnTo>
                    <a:pt x="528" y="830"/>
                  </a:lnTo>
                  <a:lnTo>
                    <a:pt x="530" y="832"/>
                  </a:lnTo>
                  <a:lnTo>
                    <a:pt x="532" y="830"/>
                  </a:lnTo>
                  <a:lnTo>
                    <a:pt x="530" y="828"/>
                  </a:lnTo>
                  <a:lnTo>
                    <a:pt x="530" y="826"/>
                  </a:lnTo>
                  <a:lnTo>
                    <a:pt x="528" y="826"/>
                  </a:lnTo>
                  <a:lnTo>
                    <a:pt x="526" y="826"/>
                  </a:lnTo>
                  <a:lnTo>
                    <a:pt x="526" y="822"/>
                  </a:lnTo>
                  <a:lnTo>
                    <a:pt x="524" y="820"/>
                  </a:lnTo>
                  <a:lnTo>
                    <a:pt x="522" y="820"/>
                  </a:lnTo>
                  <a:lnTo>
                    <a:pt x="522" y="818"/>
                  </a:lnTo>
                  <a:lnTo>
                    <a:pt x="520" y="818"/>
                  </a:lnTo>
                  <a:lnTo>
                    <a:pt x="518" y="820"/>
                  </a:lnTo>
                  <a:lnTo>
                    <a:pt x="516" y="822"/>
                  </a:lnTo>
                  <a:lnTo>
                    <a:pt x="516" y="818"/>
                  </a:lnTo>
                  <a:lnTo>
                    <a:pt x="515" y="816"/>
                  </a:lnTo>
                  <a:lnTo>
                    <a:pt x="513" y="814"/>
                  </a:lnTo>
                  <a:lnTo>
                    <a:pt x="515" y="812"/>
                  </a:lnTo>
                  <a:lnTo>
                    <a:pt x="518" y="814"/>
                  </a:lnTo>
                  <a:lnTo>
                    <a:pt x="520" y="814"/>
                  </a:lnTo>
                  <a:lnTo>
                    <a:pt x="524" y="809"/>
                  </a:lnTo>
                  <a:lnTo>
                    <a:pt x="526" y="807"/>
                  </a:lnTo>
                  <a:lnTo>
                    <a:pt x="526" y="805"/>
                  </a:lnTo>
                  <a:lnTo>
                    <a:pt x="528" y="803"/>
                  </a:lnTo>
                  <a:lnTo>
                    <a:pt x="530" y="801"/>
                  </a:lnTo>
                  <a:lnTo>
                    <a:pt x="530" y="799"/>
                  </a:lnTo>
                  <a:lnTo>
                    <a:pt x="530" y="797"/>
                  </a:lnTo>
                  <a:lnTo>
                    <a:pt x="532" y="795"/>
                  </a:lnTo>
                  <a:lnTo>
                    <a:pt x="530" y="791"/>
                  </a:lnTo>
                  <a:lnTo>
                    <a:pt x="532" y="791"/>
                  </a:lnTo>
                  <a:lnTo>
                    <a:pt x="532" y="788"/>
                  </a:lnTo>
                  <a:lnTo>
                    <a:pt x="534" y="784"/>
                  </a:lnTo>
                  <a:lnTo>
                    <a:pt x="534" y="778"/>
                  </a:lnTo>
                  <a:lnTo>
                    <a:pt x="536" y="776"/>
                  </a:lnTo>
                  <a:lnTo>
                    <a:pt x="538" y="772"/>
                  </a:lnTo>
                  <a:lnTo>
                    <a:pt x="538" y="770"/>
                  </a:lnTo>
                  <a:lnTo>
                    <a:pt x="541" y="770"/>
                  </a:lnTo>
                  <a:lnTo>
                    <a:pt x="541" y="768"/>
                  </a:lnTo>
                  <a:lnTo>
                    <a:pt x="545" y="766"/>
                  </a:lnTo>
                  <a:lnTo>
                    <a:pt x="549" y="764"/>
                  </a:lnTo>
                  <a:lnTo>
                    <a:pt x="549" y="763"/>
                  </a:lnTo>
                  <a:lnTo>
                    <a:pt x="545" y="763"/>
                  </a:lnTo>
                  <a:lnTo>
                    <a:pt x="545" y="761"/>
                  </a:lnTo>
                  <a:lnTo>
                    <a:pt x="547" y="761"/>
                  </a:lnTo>
                  <a:lnTo>
                    <a:pt x="549" y="761"/>
                  </a:lnTo>
                  <a:lnTo>
                    <a:pt x="553" y="761"/>
                  </a:lnTo>
                  <a:lnTo>
                    <a:pt x="553" y="759"/>
                  </a:lnTo>
                  <a:lnTo>
                    <a:pt x="553" y="755"/>
                  </a:lnTo>
                  <a:lnTo>
                    <a:pt x="555" y="755"/>
                  </a:lnTo>
                  <a:lnTo>
                    <a:pt x="555" y="757"/>
                  </a:lnTo>
                  <a:lnTo>
                    <a:pt x="555" y="759"/>
                  </a:lnTo>
                  <a:lnTo>
                    <a:pt x="557" y="761"/>
                  </a:lnTo>
                  <a:lnTo>
                    <a:pt x="559" y="759"/>
                  </a:lnTo>
                  <a:lnTo>
                    <a:pt x="559" y="757"/>
                  </a:lnTo>
                  <a:lnTo>
                    <a:pt x="559" y="755"/>
                  </a:lnTo>
                  <a:lnTo>
                    <a:pt x="559" y="753"/>
                  </a:lnTo>
                  <a:lnTo>
                    <a:pt x="559" y="751"/>
                  </a:lnTo>
                  <a:lnTo>
                    <a:pt x="559" y="749"/>
                  </a:lnTo>
                  <a:lnTo>
                    <a:pt x="557" y="749"/>
                  </a:lnTo>
                  <a:lnTo>
                    <a:pt x="555" y="747"/>
                  </a:lnTo>
                  <a:lnTo>
                    <a:pt x="557" y="747"/>
                  </a:lnTo>
                  <a:lnTo>
                    <a:pt x="563" y="743"/>
                  </a:lnTo>
                  <a:lnTo>
                    <a:pt x="563" y="745"/>
                  </a:lnTo>
                  <a:lnTo>
                    <a:pt x="568" y="745"/>
                  </a:lnTo>
                  <a:lnTo>
                    <a:pt x="570" y="741"/>
                  </a:lnTo>
                  <a:lnTo>
                    <a:pt x="570" y="740"/>
                  </a:lnTo>
                  <a:lnTo>
                    <a:pt x="574" y="741"/>
                  </a:lnTo>
                  <a:lnTo>
                    <a:pt x="580" y="740"/>
                  </a:lnTo>
                  <a:lnTo>
                    <a:pt x="578" y="738"/>
                  </a:lnTo>
                  <a:lnTo>
                    <a:pt x="576" y="738"/>
                  </a:lnTo>
                  <a:lnTo>
                    <a:pt x="572" y="736"/>
                  </a:lnTo>
                  <a:lnTo>
                    <a:pt x="572" y="734"/>
                  </a:lnTo>
                  <a:lnTo>
                    <a:pt x="570" y="730"/>
                  </a:lnTo>
                  <a:lnTo>
                    <a:pt x="572" y="730"/>
                  </a:lnTo>
                  <a:lnTo>
                    <a:pt x="574" y="728"/>
                  </a:lnTo>
                  <a:lnTo>
                    <a:pt x="572" y="728"/>
                  </a:lnTo>
                  <a:lnTo>
                    <a:pt x="570" y="726"/>
                  </a:lnTo>
                  <a:lnTo>
                    <a:pt x="566" y="724"/>
                  </a:lnTo>
                  <a:lnTo>
                    <a:pt x="566" y="722"/>
                  </a:lnTo>
                  <a:lnTo>
                    <a:pt x="566" y="720"/>
                  </a:lnTo>
                  <a:lnTo>
                    <a:pt x="564" y="715"/>
                  </a:lnTo>
                  <a:lnTo>
                    <a:pt x="559" y="711"/>
                  </a:lnTo>
                  <a:lnTo>
                    <a:pt x="561" y="709"/>
                  </a:lnTo>
                  <a:lnTo>
                    <a:pt x="563" y="709"/>
                  </a:lnTo>
                  <a:lnTo>
                    <a:pt x="561" y="705"/>
                  </a:lnTo>
                  <a:lnTo>
                    <a:pt x="563" y="703"/>
                  </a:lnTo>
                  <a:lnTo>
                    <a:pt x="564" y="703"/>
                  </a:lnTo>
                  <a:lnTo>
                    <a:pt x="566" y="699"/>
                  </a:lnTo>
                  <a:lnTo>
                    <a:pt x="566" y="697"/>
                  </a:lnTo>
                  <a:lnTo>
                    <a:pt x="568" y="697"/>
                  </a:lnTo>
                  <a:lnTo>
                    <a:pt x="570" y="697"/>
                  </a:lnTo>
                  <a:lnTo>
                    <a:pt x="572" y="697"/>
                  </a:lnTo>
                  <a:lnTo>
                    <a:pt x="574" y="695"/>
                  </a:lnTo>
                  <a:lnTo>
                    <a:pt x="576" y="693"/>
                  </a:lnTo>
                  <a:lnTo>
                    <a:pt x="578" y="692"/>
                  </a:lnTo>
                  <a:lnTo>
                    <a:pt x="580" y="692"/>
                  </a:lnTo>
                  <a:lnTo>
                    <a:pt x="578" y="692"/>
                  </a:lnTo>
                  <a:lnTo>
                    <a:pt x="578" y="690"/>
                  </a:lnTo>
                  <a:lnTo>
                    <a:pt x="578" y="688"/>
                  </a:lnTo>
                  <a:lnTo>
                    <a:pt x="576" y="686"/>
                  </a:lnTo>
                  <a:lnTo>
                    <a:pt x="574" y="684"/>
                  </a:lnTo>
                  <a:lnTo>
                    <a:pt x="580" y="680"/>
                  </a:lnTo>
                  <a:lnTo>
                    <a:pt x="580" y="678"/>
                  </a:lnTo>
                  <a:lnTo>
                    <a:pt x="580" y="676"/>
                  </a:lnTo>
                  <a:lnTo>
                    <a:pt x="580" y="674"/>
                  </a:lnTo>
                  <a:lnTo>
                    <a:pt x="586" y="672"/>
                  </a:lnTo>
                  <a:lnTo>
                    <a:pt x="588" y="670"/>
                  </a:lnTo>
                  <a:lnTo>
                    <a:pt x="591" y="668"/>
                  </a:lnTo>
                  <a:lnTo>
                    <a:pt x="595" y="672"/>
                  </a:lnTo>
                  <a:lnTo>
                    <a:pt x="597" y="672"/>
                  </a:lnTo>
                  <a:lnTo>
                    <a:pt x="597" y="670"/>
                  </a:lnTo>
                  <a:lnTo>
                    <a:pt x="597" y="667"/>
                  </a:lnTo>
                  <a:lnTo>
                    <a:pt x="599" y="665"/>
                  </a:lnTo>
                  <a:lnTo>
                    <a:pt x="601" y="663"/>
                  </a:lnTo>
                  <a:lnTo>
                    <a:pt x="603" y="663"/>
                  </a:lnTo>
                  <a:lnTo>
                    <a:pt x="603" y="659"/>
                  </a:lnTo>
                  <a:lnTo>
                    <a:pt x="605" y="657"/>
                  </a:lnTo>
                  <a:lnTo>
                    <a:pt x="611" y="653"/>
                  </a:lnTo>
                  <a:lnTo>
                    <a:pt x="609" y="649"/>
                  </a:lnTo>
                  <a:lnTo>
                    <a:pt x="601" y="636"/>
                  </a:lnTo>
                  <a:lnTo>
                    <a:pt x="599" y="630"/>
                  </a:lnTo>
                  <a:lnTo>
                    <a:pt x="597" y="626"/>
                  </a:lnTo>
                  <a:lnTo>
                    <a:pt x="593" y="617"/>
                  </a:lnTo>
                  <a:lnTo>
                    <a:pt x="591" y="615"/>
                  </a:lnTo>
                  <a:lnTo>
                    <a:pt x="588" y="609"/>
                  </a:lnTo>
                  <a:lnTo>
                    <a:pt x="582" y="603"/>
                  </a:lnTo>
                  <a:lnTo>
                    <a:pt x="578" y="597"/>
                  </a:lnTo>
                  <a:lnTo>
                    <a:pt x="566" y="590"/>
                  </a:lnTo>
                  <a:lnTo>
                    <a:pt x="557" y="586"/>
                  </a:lnTo>
                  <a:lnTo>
                    <a:pt x="547" y="578"/>
                  </a:lnTo>
                  <a:lnTo>
                    <a:pt x="545" y="576"/>
                  </a:lnTo>
                  <a:lnTo>
                    <a:pt x="543" y="576"/>
                  </a:lnTo>
                  <a:lnTo>
                    <a:pt x="543" y="574"/>
                  </a:lnTo>
                  <a:lnTo>
                    <a:pt x="538" y="571"/>
                  </a:lnTo>
                  <a:lnTo>
                    <a:pt x="530" y="571"/>
                  </a:lnTo>
                  <a:lnTo>
                    <a:pt x="530" y="569"/>
                  </a:lnTo>
                  <a:lnTo>
                    <a:pt x="522" y="567"/>
                  </a:lnTo>
                  <a:lnTo>
                    <a:pt x="522" y="565"/>
                  </a:lnTo>
                  <a:lnTo>
                    <a:pt x="516" y="561"/>
                  </a:lnTo>
                  <a:lnTo>
                    <a:pt x="493" y="549"/>
                  </a:lnTo>
                  <a:lnTo>
                    <a:pt x="484" y="546"/>
                  </a:lnTo>
                  <a:lnTo>
                    <a:pt x="482" y="544"/>
                  </a:lnTo>
                  <a:lnTo>
                    <a:pt x="465" y="540"/>
                  </a:lnTo>
                  <a:lnTo>
                    <a:pt x="461" y="538"/>
                  </a:lnTo>
                  <a:lnTo>
                    <a:pt x="443" y="524"/>
                  </a:lnTo>
                  <a:lnTo>
                    <a:pt x="434" y="521"/>
                  </a:lnTo>
                  <a:lnTo>
                    <a:pt x="432" y="519"/>
                  </a:lnTo>
                  <a:lnTo>
                    <a:pt x="430" y="519"/>
                  </a:lnTo>
                  <a:lnTo>
                    <a:pt x="422" y="519"/>
                  </a:lnTo>
                  <a:lnTo>
                    <a:pt x="422" y="517"/>
                  </a:lnTo>
                  <a:lnTo>
                    <a:pt x="415" y="517"/>
                  </a:lnTo>
                  <a:lnTo>
                    <a:pt x="413" y="517"/>
                  </a:lnTo>
                  <a:lnTo>
                    <a:pt x="411" y="519"/>
                  </a:lnTo>
                  <a:lnTo>
                    <a:pt x="405" y="521"/>
                  </a:lnTo>
                  <a:lnTo>
                    <a:pt x="395" y="524"/>
                  </a:lnTo>
                  <a:lnTo>
                    <a:pt x="392" y="526"/>
                  </a:lnTo>
                  <a:lnTo>
                    <a:pt x="390" y="526"/>
                  </a:lnTo>
                  <a:lnTo>
                    <a:pt x="388" y="526"/>
                  </a:lnTo>
                  <a:lnTo>
                    <a:pt x="386" y="526"/>
                  </a:lnTo>
                  <a:lnTo>
                    <a:pt x="384" y="526"/>
                  </a:lnTo>
                  <a:lnTo>
                    <a:pt x="376" y="526"/>
                  </a:lnTo>
                  <a:lnTo>
                    <a:pt x="367" y="528"/>
                  </a:lnTo>
                  <a:lnTo>
                    <a:pt x="367" y="526"/>
                  </a:lnTo>
                  <a:lnTo>
                    <a:pt x="367" y="523"/>
                  </a:lnTo>
                  <a:lnTo>
                    <a:pt x="365" y="523"/>
                  </a:lnTo>
                  <a:lnTo>
                    <a:pt x="365" y="519"/>
                  </a:lnTo>
                  <a:lnTo>
                    <a:pt x="357" y="519"/>
                  </a:lnTo>
                  <a:lnTo>
                    <a:pt x="355" y="519"/>
                  </a:lnTo>
                  <a:lnTo>
                    <a:pt x="353" y="519"/>
                  </a:lnTo>
                  <a:lnTo>
                    <a:pt x="353" y="523"/>
                  </a:lnTo>
                  <a:lnTo>
                    <a:pt x="353" y="524"/>
                  </a:lnTo>
                  <a:lnTo>
                    <a:pt x="347" y="524"/>
                  </a:lnTo>
                  <a:lnTo>
                    <a:pt x="324" y="524"/>
                  </a:lnTo>
                  <a:lnTo>
                    <a:pt x="323" y="524"/>
                  </a:lnTo>
                  <a:lnTo>
                    <a:pt x="321" y="524"/>
                  </a:lnTo>
                  <a:lnTo>
                    <a:pt x="321" y="523"/>
                  </a:lnTo>
                  <a:lnTo>
                    <a:pt x="313" y="523"/>
                  </a:lnTo>
                  <a:lnTo>
                    <a:pt x="311" y="523"/>
                  </a:lnTo>
                  <a:lnTo>
                    <a:pt x="305" y="524"/>
                  </a:lnTo>
                  <a:lnTo>
                    <a:pt x="288" y="526"/>
                  </a:lnTo>
                  <a:lnTo>
                    <a:pt x="271" y="528"/>
                  </a:lnTo>
                  <a:lnTo>
                    <a:pt x="271" y="526"/>
                  </a:lnTo>
                  <a:lnTo>
                    <a:pt x="271" y="524"/>
                  </a:lnTo>
                  <a:lnTo>
                    <a:pt x="269" y="524"/>
                  </a:lnTo>
                  <a:lnTo>
                    <a:pt x="275" y="517"/>
                  </a:lnTo>
                  <a:lnTo>
                    <a:pt x="276" y="511"/>
                  </a:lnTo>
                  <a:lnTo>
                    <a:pt x="278" y="507"/>
                  </a:lnTo>
                  <a:lnTo>
                    <a:pt x="275" y="501"/>
                  </a:lnTo>
                  <a:lnTo>
                    <a:pt x="269" y="500"/>
                  </a:lnTo>
                  <a:lnTo>
                    <a:pt x="267" y="500"/>
                  </a:lnTo>
                  <a:lnTo>
                    <a:pt x="265" y="501"/>
                  </a:lnTo>
                  <a:lnTo>
                    <a:pt x="261" y="498"/>
                  </a:lnTo>
                  <a:lnTo>
                    <a:pt x="261" y="492"/>
                  </a:lnTo>
                  <a:lnTo>
                    <a:pt x="265" y="482"/>
                  </a:lnTo>
                  <a:lnTo>
                    <a:pt x="263" y="478"/>
                  </a:lnTo>
                  <a:lnTo>
                    <a:pt x="265" y="476"/>
                  </a:lnTo>
                  <a:lnTo>
                    <a:pt x="265" y="475"/>
                  </a:lnTo>
                  <a:lnTo>
                    <a:pt x="263" y="473"/>
                  </a:lnTo>
                  <a:lnTo>
                    <a:pt x="259" y="475"/>
                  </a:lnTo>
                  <a:lnTo>
                    <a:pt x="251" y="480"/>
                  </a:lnTo>
                  <a:lnTo>
                    <a:pt x="250" y="480"/>
                  </a:lnTo>
                  <a:lnTo>
                    <a:pt x="248" y="480"/>
                  </a:lnTo>
                  <a:lnTo>
                    <a:pt x="246" y="480"/>
                  </a:lnTo>
                  <a:lnTo>
                    <a:pt x="240" y="482"/>
                  </a:lnTo>
                  <a:lnTo>
                    <a:pt x="236" y="480"/>
                  </a:lnTo>
                  <a:lnTo>
                    <a:pt x="232" y="475"/>
                  </a:lnTo>
                  <a:lnTo>
                    <a:pt x="230" y="473"/>
                  </a:lnTo>
                  <a:lnTo>
                    <a:pt x="230" y="471"/>
                  </a:lnTo>
                  <a:lnTo>
                    <a:pt x="232" y="467"/>
                  </a:lnTo>
                  <a:lnTo>
                    <a:pt x="236" y="461"/>
                  </a:lnTo>
                  <a:lnTo>
                    <a:pt x="234" y="459"/>
                  </a:lnTo>
                  <a:lnTo>
                    <a:pt x="230" y="459"/>
                  </a:lnTo>
                  <a:lnTo>
                    <a:pt x="225" y="461"/>
                  </a:lnTo>
                  <a:lnTo>
                    <a:pt x="225" y="459"/>
                  </a:lnTo>
                  <a:lnTo>
                    <a:pt x="221" y="457"/>
                  </a:lnTo>
                  <a:lnTo>
                    <a:pt x="217" y="461"/>
                  </a:lnTo>
                  <a:lnTo>
                    <a:pt x="215" y="461"/>
                  </a:lnTo>
                  <a:lnTo>
                    <a:pt x="215" y="463"/>
                  </a:lnTo>
                  <a:lnTo>
                    <a:pt x="213" y="463"/>
                  </a:lnTo>
                  <a:lnTo>
                    <a:pt x="213" y="465"/>
                  </a:lnTo>
                  <a:lnTo>
                    <a:pt x="205" y="471"/>
                  </a:lnTo>
                  <a:lnTo>
                    <a:pt x="203" y="473"/>
                  </a:lnTo>
                  <a:lnTo>
                    <a:pt x="202" y="473"/>
                  </a:lnTo>
                  <a:lnTo>
                    <a:pt x="202" y="471"/>
                  </a:lnTo>
                  <a:lnTo>
                    <a:pt x="205" y="453"/>
                  </a:lnTo>
                  <a:lnTo>
                    <a:pt x="203" y="452"/>
                  </a:lnTo>
                  <a:lnTo>
                    <a:pt x="202" y="452"/>
                  </a:lnTo>
                  <a:lnTo>
                    <a:pt x="196" y="450"/>
                  </a:lnTo>
                  <a:lnTo>
                    <a:pt x="190" y="452"/>
                  </a:lnTo>
                  <a:lnTo>
                    <a:pt x="186" y="450"/>
                  </a:lnTo>
                  <a:lnTo>
                    <a:pt x="186" y="448"/>
                  </a:lnTo>
                  <a:lnTo>
                    <a:pt x="186" y="446"/>
                  </a:lnTo>
                  <a:lnTo>
                    <a:pt x="182" y="444"/>
                  </a:lnTo>
                  <a:lnTo>
                    <a:pt x="180" y="434"/>
                  </a:lnTo>
                  <a:lnTo>
                    <a:pt x="182" y="432"/>
                  </a:lnTo>
                  <a:lnTo>
                    <a:pt x="184" y="430"/>
                  </a:lnTo>
                  <a:lnTo>
                    <a:pt x="186" y="430"/>
                  </a:lnTo>
                  <a:lnTo>
                    <a:pt x="186" y="428"/>
                  </a:lnTo>
                  <a:lnTo>
                    <a:pt x="192" y="427"/>
                  </a:lnTo>
                  <a:lnTo>
                    <a:pt x="194" y="419"/>
                  </a:lnTo>
                  <a:lnTo>
                    <a:pt x="194" y="413"/>
                  </a:lnTo>
                  <a:lnTo>
                    <a:pt x="198" y="405"/>
                  </a:lnTo>
                  <a:lnTo>
                    <a:pt x="194" y="405"/>
                  </a:lnTo>
                  <a:lnTo>
                    <a:pt x="184" y="411"/>
                  </a:lnTo>
                  <a:lnTo>
                    <a:pt x="179" y="409"/>
                  </a:lnTo>
                  <a:lnTo>
                    <a:pt x="177" y="405"/>
                  </a:lnTo>
                  <a:lnTo>
                    <a:pt x="177" y="404"/>
                  </a:lnTo>
                  <a:lnTo>
                    <a:pt x="179" y="400"/>
                  </a:lnTo>
                  <a:lnTo>
                    <a:pt x="182" y="394"/>
                  </a:lnTo>
                  <a:lnTo>
                    <a:pt x="182" y="390"/>
                  </a:lnTo>
                  <a:lnTo>
                    <a:pt x="184" y="386"/>
                  </a:lnTo>
                  <a:lnTo>
                    <a:pt x="190" y="382"/>
                  </a:lnTo>
                  <a:lnTo>
                    <a:pt x="196" y="373"/>
                  </a:lnTo>
                  <a:lnTo>
                    <a:pt x="196" y="363"/>
                  </a:lnTo>
                  <a:lnTo>
                    <a:pt x="198" y="359"/>
                  </a:lnTo>
                  <a:lnTo>
                    <a:pt x="192" y="354"/>
                  </a:lnTo>
                  <a:lnTo>
                    <a:pt x="188" y="356"/>
                  </a:lnTo>
                  <a:lnTo>
                    <a:pt x="186" y="356"/>
                  </a:lnTo>
                  <a:lnTo>
                    <a:pt x="182" y="356"/>
                  </a:lnTo>
                  <a:lnTo>
                    <a:pt x="177" y="352"/>
                  </a:lnTo>
                  <a:lnTo>
                    <a:pt x="175" y="352"/>
                  </a:lnTo>
                  <a:lnTo>
                    <a:pt x="175" y="354"/>
                  </a:lnTo>
                  <a:lnTo>
                    <a:pt x="171" y="361"/>
                  </a:lnTo>
                  <a:lnTo>
                    <a:pt x="169" y="359"/>
                  </a:lnTo>
                  <a:lnTo>
                    <a:pt x="167" y="361"/>
                  </a:lnTo>
                  <a:lnTo>
                    <a:pt x="163" y="363"/>
                  </a:lnTo>
                  <a:lnTo>
                    <a:pt x="146" y="369"/>
                  </a:lnTo>
                  <a:lnTo>
                    <a:pt x="144" y="369"/>
                  </a:lnTo>
                  <a:lnTo>
                    <a:pt x="134" y="373"/>
                  </a:lnTo>
                  <a:lnTo>
                    <a:pt x="130" y="375"/>
                  </a:lnTo>
                  <a:lnTo>
                    <a:pt x="130" y="371"/>
                  </a:lnTo>
                  <a:lnTo>
                    <a:pt x="130" y="369"/>
                  </a:lnTo>
                  <a:lnTo>
                    <a:pt x="130" y="367"/>
                  </a:lnTo>
                  <a:lnTo>
                    <a:pt x="125" y="367"/>
                  </a:lnTo>
                  <a:lnTo>
                    <a:pt x="121" y="367"/>
                  </a:lnTo>
                  <a:lnTo>
                    <a:pt x="119" y="367"/>
                  </a:lnTo>
                  <a:lnTo>
                    <a:pt x="115" y="367"/>
                  </a:lnTo>
                  <a:lnTo>
                    <a:pt x="109" y="369"/>
                  </a:lnTo>
                  <a:lnTo>
                    <a:pt x="107" y="365"/>
                  </a:lnTo>
                  <a:lnTo>
                    <a:pt x="106" y="365"/>
                  </a:lnTo>
                  <a:lnTo>
                    <a:pt x="102" y="365"/>
                  </a:lnTo>
                  <a:lnTo>
                    <a:pt x="100" y="367"/>
                  </a:lnTo>
                  <a:lnTo>
                    <a:pt x="96" y="369"/>
                  </a:lnTo>
                  <a:lnTo>
                    <a:pt x="90" y="373"/>
                  </a:lnTo>
                  <a:lnTo>
                    <a:pt x="88" y="373"/>
                  </a:lnTo>
                  <a:lnTo>
                    <a:pt x="84" y="373"/>
                  </a:lnTo>
                  <a:lnTo>
                    <a:pt x="77" y="375"/>
                  </a:lnTo>
                  <a:lnTo>
                    <a:pt x="75" y="377"/>
                  </a:lnTo>
                  <a:lnTo>
                    <a:pt x="65" y="381"/>
                  </a:lnTo>
                  <a:lnTo>
                    <a:pt x="59" y="382"/>
                  </a:lnTo>
                  <a:lnTo>
                    <a:pt x="50" y="386"/>
                  </a:lnTo>
                  <a:lnTo>
                    <a:pt x="44" y="388"/>
                  </a:lnTo>
                  <a:lnTo>
                    <a:pt x="38" y="390"/>
                  </a:lnTo>
                  <a:lnTo>
                    <a:pt x="38" y="388"/>
                  </a:lnTo>
                  <a:lnTo>
                    <a:pt x="38" y="386"/>
                  </a:lnTo>
                  <a:lnTo>
                    <a:pt x="36" y="382"/>
                  </a:lnTo>
                  <a:lnTo>
                    <a:pt x="36" y="384"/>
                  </a:lnTo>
                  <a:lnTo>
                    <a:pt x="34" y="386"/>
                  </a:lnTo>
                  <a:lnTo>
                    <a:pt x="33" y="390"/>
                  </a:lnTo>
                  <a:lnTo>
                    <a:pt x="31" y="390"/>
                  </a:lnTo>
                  <a:lnTo>
                    <a:pt x="29" y="394"/>
                  </a:lnTo>
                  <a:lnTo>
                    <a:pt x="27" y="394"/>
                  </a:lnTo>
                  <a:lnTo>
                    <a:pt x="25" y="392"/>
                  </a:lnTo>
                  <a:lnTo>
                    <a:pt x="25" y="396"/>
                  </a:lnTo>
                  <a:lnTo>
                    <a:pt x="23" y="398"/>
                  </a:lnTo>
                  <a:lnTo>
                    <a:pt x="17" y="402"/>
                  </a:lnTo>
                  <a:lnTo>
                    <a:pt x="0" y="411"/>
                  </a:lnTo>
                  <a:lnTo>
                    <a:pt x="0" y="334"/>
                  </a:lnTo>
                  <a:lnTo>
                    <a:pt x="2" y="333"/>
                  </a:lnTo>
                  <a:lnTo>
                    <a:pt x="17" y="329"/>
                  </a:lnTo>
                  <a:lnTo>
                    <a:pt x="23" y="323"/>
                  </a:lnTo>
                  <a:lnTo>
                    <a:pt x="25" y="319"/>
                  </a:lnTo>
                  <a:lnTo>
                    <a:pt x="29" y="311"/>
                  </a:lnTo>
                  <a:lnTo>
                    <a:pt x="31" y="308"/>
                  </a:lnTo>
                  <a:lnTo>
                    <a:pt x="33" y="308"/>
                  </a:lnTo>
                  <a:lnTo>
                    <a:pt x="38" y="302"/>
                  </a:lnTo>
                  <a:lnTo>
                    <a:pt x="46" y="288"/>
                  </a:lnTo>
                  <a:lnTo>
                    <a:pt x="50" y="283"/>
                  </a:lnTo>
                  <a:lnTo>
                    <a:pt x="52" y="281"/>
                  </a:lnTo>
                  <a:lnTo>
                    <a:pt x="50" y="281"/>
                  </a:lnTo>
                  <a:lnTo>
                    <a:pt x="61" y="271"/>
                  </a:lnTo>
                  <a:lnTo>
                    <a:pt x="67" y="267"/>
                  </a:lnTo>
                  <a:lnTo>
                    <a:pt x="73" y="265"/>
                  </a:lnTo>
                  <a:lnTo>
                    <a:pt x="77" y="265"/>
                  </a:lnTo>
                  <a:lnTo>
                    <a:pt x="90" y="261"/>
                  </a:lnTo>
                  <a:lnTo>
                    <a:pt x="102" y="261"/>
                  </a:lnTo>
                  <a:lnTo>
                    <a:pt x="106" y="261"/>
                  </a:lnTo>
                  <a:lnTo>
                    <a:pt x="109" y="261"/>
                  </a:lnTo>
                  <a:lnTo>
                    <a:pt x="113" y="265"/>
                  </a:lnTo>
                  <a:lnTo>
                    <a:pt x="127" y="265"/>
                  </a:lnTo>
                  <a:lnTo>
                    <a:pt x="132" y="263"/>
                  </a:lnTo>
                  <a:lnTo>
                    <a:pt x="136" y="263"/>
                  </a:lnTo>
                  <a:lnTo>
                    <a:pt x="136" y="261"/>
                  </a:lnTo>
                  <a:lnTo>
                    <a:pt x="138" y="256"/>
                  </a:lnTo>
                  <a:lnTo>
                    <a:pt x="140" y="256"/>
                  </a:lnTo>
                  <a:lnTo>
                    <a:pt x="144" y="256"/>
                  </a:lnTo>
                  <a:lnTo>
                    <a:pt x="146" y="256"/>
                  </a:lnTo>
                  <a:lnTo>
                    <a:pt x="150" y="260"/>
                  </a:lnTo>
                  <a:lnTo>
                    <a:pt x="159" y="263"/>
                  </a:lnTo>
                  <a:lnTo>
                    <a:pt x="163" y="261"/>
                  </a:lnTo>
                  <a:lnTo>
                    <a:pt x="165" y="260"/>
                  </a:lnTo>
                  <a:lnTo>
                    <a:pt x="167" y="258"/>
                  </a:lnTo>
                  <a:lnTo>
                    <a:pt x="171" y="254"/>
                  </a:lnTo>
                  <a:lnTo>
                    <a:pt x="173" y="248"/>
                  </a:lnTo>
                  <a:lnTo>
                    <a:pt x="177" y="244"/>
                  </a:lnTo>
                  <a:lnTo>
                    <a:pt x="180" y="240"/>
                  </a:lnTo>
                  <a:lnTo>
                    <a:pt x="180" y="237"/>
                  </a:lnTo>
                  <a:lnTo>
                    <a:pt x="184" y="235"/>
                  </a:lnTo>
                  <a:lnTo>
                    <a:pt x="186" y="235"/>
                  </a:lnTo>
                  <a:lnTo>
                    <a:pt x="190" y="235"/>
                  </a:lnTo>
                  <a:lnTo>
                    <a:pt x="194" y="223"/>
                  </a:lnTo>
                  <a:lnTo>
                    <a:pt x="194" y="219"/>
                  </a:lnTo>
                  <a:lnTo>
                    <a:pt x="194" y="215"/>
                  </a:lnTo>
                  <a:lnTo>
                    <a:pt x="192" y="212"/>
                  </a:lnTo>
                  <a:lnTo>
                    <a:pt x="192" y="208"/>
                  </a:lnTo>
                  <a:lnTo>
                    <a:pt x="188" y="206"/>
                  </a:lnTo>
                  <a:lnTo>
                    <a:pt x="182" y="183"/>
                  </a:lnTo>
                  <a:lnTo>
                    <a:pt x="180" y="179"/>
                  </a:lnTo>
                  <a:lnTo>
                    <a:pt x="186" y="175"/>
                  </a:lnTo>
                  <a:lnTo>
                    <a:pt x="190" y="171"/>
                  </a:lnTo>
                  <a:lnTo>
                    <a:pt x="190" y="167"/>
                  </a:lnTo>
                  <a:lnTo>
                    <a:pt x="194" y="164"/>
                  </a:lnTo>
                  <a:lnTo>
                    <a:pt x="194" y="162"/>
                  </a:lnTo>
                  <a:lnTo>
                    <a:pt x="196" y="148"/>
                  </a:lnTo>
                  <a:lnTo>
                    <a:pt x="198" y="148"/>
                  </a:lnTo>
                  <a:lnTo>
                    <a:pt x="198" y="146"/>
                  </a:lnTo>
                  <a:lnTo>
                    <a:pt x="200" y="144"/>
                  </a:lnTo>
                  <a:lnTo>
                    <a:pt x="198" y="142"/>
                  </a:lnTo>
                  <a:lnTo>
                    <a:pt x="198" y="141"/>
                  </a:lnTo>
                  <a:lnTo>
                    <a:pt x="198" y="139"/>
                  </a:lnTo>
                  <a:lnTo>
                    <a:pt x="196" y="137"/>
                  </a:lnTo>
                  <a:lnTo>
                    <a:pt x="196" y="135"/>
                  </a:lnTo>
                  <a:lnTo>
                    <a:pt x="196" y="131"/>
                  </a:lnTo>
                  <a:lnTo>
                    <a:pt x="200" y="123"/>
                  </a:lnTo>
                  <a:lnTo>
                    <a:pt x="200" y="121"/>
                  </a:lnTo>
                  <a:lnTo>
                    <a:pt x="200" y="119"/>
                  </a:lnTo>
                  <a:lnTo>
                    <a:pt x="202" y="114"/>
                  </a:lnTo>
                  <a:lnTo>
                    <a:pt x="203" y="112"/>
                  </a:lnTo>
                  <a:lnTo>
                    <a:pt x="205" y="110"/>
                  </a:lnTo>
                  <a:lnTo>
                    <a:pt x="205" y="104"/>
                  </a:lnTo>
                  <a:lnTo>
                    <a:pt x="205" y="102"/>
                  </a:lnTo>
                  <a:lnTo>
                    <a:pt x="207" y="93"/>
                  </a:lnTo>
                  <a:lnTo>
                    <a:pt x="203" y="91"/>
                  </a:lnTo>
                  <a:lnTo>
                    <a:pt x="205" y="91"/>
                  </a:lnTo>
                  <a:lnTo>
                    <a:pt x="209" y="83"/>
                  </a:lnTo>
                  <a:lnTo>
                    <a:pt x="209" y="79"/>
                  </a:lnTo>
                  <a:lnTo>
                    <a:pt x="207" y="75"/>
                  </a:lnTo>
                  <a:lnTo>
                    <a:pt x="207" y="69"/>
                  </a:lnTo>
                  <a:lnTo>
                    <a:pt x="205" y="68"/>
                  </a:lnTo>
                  <a:lnTo>
                    <a:pt x="207" y="66"/>
                  </a:lnTo>
                  <a:lnTo>
                    <a:pt x="207" y="64"/>
                  </a:lnTo>
                  <a:lnTo>
                    <a:pt x="207" y="62"/>
                  </a:lnTo>
                  <a:lnTo>
                    <a:pt x="209" y="62"/>
                  </a:lnTo>
                  <a:lnTo>
                    <a:pt x="207" y="58"/>
                  </a:lnTo>
                  <a:lnTo>
                    <a:pt x="207" y="56"/>
                  </a:lnTo>
                  <a:lnTo>
                    <a:pt x="207" y="54"/>
                  </a:lnTo>
                  <a:lnTo>
                    <a:pt x="205" y="54"/>
                  </a:lnTo>
                  <a:lnTo>
                    <a:pt x="205" y="52"/>
                  </a:lnTo>
                  <a:lnTo>
                    <a:pt x="207" y="52"/>
                  </a:lnTo>
                  <a:lnTo>
                    <a:pt x="207" y="50"/>
                  </a:lnTo>
                  <a:lnTo>
                    <a:pt x="209" y="50"/>
                  </a:lnTo>
                  <a:lnTo>
                    <a:pt x="211" y="50"/>
                  </a:lnTo>
                  <a:lnTo>
                    <a:pt x="211" y="48"/>
                  </a:lnTo>
                  <a:lnTo>
                    <a:pt x="215" y="50"/>
                  </a:lnTo>
                  <a:lnTo>
                    <a:pt x="215" y="52"/>
                  </a:lnTo>
                  <a:lnTo>
                    <a:pt x="217" y="52"/>
                  </a:lnTo>
                  <a:lnTo>
                    <a:pt x="221" y="52"/>
                  </a:lnTo>
                  <a:lnTo>
                    <a:pt x="225" y="52"/>
                  </a:lnTo>
                  <a:lnTo>
                    <a:pt x="227" y="50"/>
                  </a:lnTo>
                  <a:lnTo>
                    <a:pt x="230" y="48"/>
                  </a:lnTo>
                  <a:lnTo>
                    <a:pt x="234" y="48"/>
                  </a:lnTo>
                  <a:lnTo>
                    <a:pt x="236" y="46"/>
                  </a:lnTo>
                  <a:lnTo>
                    <a:pt x="240" y="46"/>
                  </a:lnTo>
                  <a:lnTo>
                    <a:pt x="240" y="50"/>
                  </a:lnTo>
                  <a:lnTo>
                    <a:pt x="240" y="54"/>
                  </a:lnTo>
                  <a:lnTo>
                    <a:pt x="242" y="58"/>
                  </a:lnTo>
                  <a:lnTo>
                    <a:pt x="244" y="58"/>
                  </a:lnTo>
                  <a:lnTo>
                    <a:pt x="248" y="58"/>
                  </a:lnTo>
                  <a:lnTo>
                    <a:pt x="250" y="56"/>
                  </a:lnTo>
                  <a:lnTo>
                    <a:pt x="251" y="52"/>
                  </a:lnTo>
                  <a:lnTo>
                    <a:pt x="253" y="50"/>
                  </a:lnTo>
                  <a:lnTo>
                    <a:pt x="255" y="48"/>
                  </a:lnTo>
                  <a:lnTo>
                    <a:pt x="259" y="46"/>
                  </a:lnTo>
                  <a:lnTo>
                    <a:pt x="261" y="45"/>
                  </a:lnTo>
                  <a:lnTo>
                    <a:pt x="263" y="43"/>
                  </a:lnTo>
                  <a:lnTo>
                    <a:pt x="267" y="41"/>
                  </a:lnTo>
                  <a:lnTo>
                    <a:pt x="269" y="41"/>
                  </a:lnTo>
                  <a:lnTo>
                    <a:pt x="273" y="39"/>
                  </a:lnTo>
                  <a:lnTo>
                    <a:pt x="275" y="37"/>
                  </a:lnTo>
                  <a:lnTo>
                    <a:pt x="276" y="33"/>
                  </a:lnTo>
                  <a:lnTo>
                    <a:pt x="276" y="29"/>
                  </a:lnTo>
                  <a:lnTo>
                    <a:pt x="276" y="25"/>
                  </a:lnTo>
                  <a:lnTo>
                    <a:pt x="280" y="23"/>
                  </a:lnTo>
                  <a:lnTo>
                    <a:pt x="282" y="25"/>
                  </a:lnTo>
                  <a:lnTo>
                    <a:pt x="288" y="25"/>
                  </a:lnTo>
                  <a:lnTo>
                    <a:pt x="292" y="25"/>
                  </a:lnTo>
                  <a:lnTo>
                    <a:pt x="296" y="25"/>
                  </a:lnTo>
                  <a:lnTo>
                    <a:pt x="298" y="27"/>
                  </a:lnTo>
                  <a:lnTo>
                    <a:pt x="301" y="27"/>
                  </a:lnTo>
                  <a:lnTo>
                    <a:pt x="305" y="27"/>
                  </a:lnTo>
                  <a:lnTo>
                    <a:pt x="309" y="25"/>
                  </a:lnTo>
                  <a:lnTo>
                    <a:pt x="313" y="25"/>
                  </a:lnTo>
                  <a:lnTo>
                    <a:pt x="315" y="27"/>
                  </a:lnTo>
                  <a:lnTo>
                    <a:pt x="317" y="29"/>
                  </a:lnTo>
                  <a:lnTo>
                    <a:pt x="319" y="31"/>
                  </a:lnTo>
                  <a:lnTo>
                    <a:pt x="321" y="33"/>
                  </a:lnTo>
                  <a:lnTo>
                    <a:pt x="324" y="33"/>
                  </a:lnTo>
                  <a:lnTo>
                    <a:pt x="328" y="31"/>
                  </a:lnTo>
                  <a:lnTo>
                    <a:pt x="332" y="31"/>
                  </a:lnTo>
                  <a:lnTo>
                    <a:pt x="336" y="33"/>
                  </a:lnTo>
                  <a:lnTo>
                    <a:pt x="336" y="35"/>
                  </a:lnTo>
                  <a:lnTo>
                    <a:pt x="340" y="39"/>
                  </a:lnTo>
                  <a:lnTo>
                    <a:pt x="342" y="37"/>
                  </a:lnTo>
                  <a:lnTo>
                    <a:pt x="346" y="39"/>
                  </a:lnTo>
                  <a:lnTo>
                    <a:pt x="346" y="41"/>
                  </a:lnTo>
                  <a:lnTo>
                    <a:pt x="347" y="45"/>
                  </a:lnTo>
                  <a:lnTo>
                    <a:pt x="347" y="48"/>
                  </a:lnTo>
                  <a:lnTo>
                    <a:pt x="347" y="52"/>
                  </a:lnTo>
                  <a:lnTo>
                    <a:pt x="347" y="56"/>
                  </a:lnTo>
                  <a:lnTo>
                    <a:pt x="347" y="60"/>
                  </a:lnTo>
                  <a:lnTo>
                    <a:pt x="346" y="64"/>
                  </a:lnTo>
                  <a:lnTo>
                    <a:pt x="344" y="68"/>
                  </a:lnTo>
                  <a:lnTo>
                    <a:pt x="344" y="69"/>
                  </a:lnTo>
                  <a:lnTo>
                    <a:pt x="342" y="73"/>
                  </a:lnTo>
                  <a:lnTo>
                    <a:pt x="342" y="77"/>
                  </a:lnTo>
                  <a:lnTo>
                    <a:pt x="342" y="81"/>
                  </a:lnTo>
                  <a:lnTo>
                    <a:pt x="342" y="85"/>
                  </a:lnTo>
                  <a:lnTo>
                    <a:pt x="344" y="89"/>
                  </a:lnTo>
                  <a:lnTo>
                    <a:pt x="344" y="93"/>
                  </a:lnTo>
                  <a:lnTo>
                    <a:pt x="346" y="94"/>
                  </a:lnTo>
                  <a:lnTo>
                    <a:pt x="349" y="94"/>
                  </a:lnTo>
                  <a:lnTo>
                    <a:pt x="353" y="94"/>
                  </a:lnTo>
                  <a:lnTo>
                    <a:pt x="355" y="93"/>
                  </a:lnTo>
                  <a:lnTo>
                    <a:pt x="359" y="91"/>
                  </a:lnTo>
                  <a:lnTo>
                    <a:pt x="363" y="89"/>
                  </a:lnTo>
                  <a:lnTo>
                    <a:pt x="367" y="89"/>
                  </a:lnTo>
                  <a:lnTo>
                    <a:pt x="369" y="87"/>
                  </a:lnTo>
                  <a:lnTo>
                    <a:pt x="371" y="85"/>
                  </a:lnTo>
                  <a:lnTo>
                    <a:pt x="372" y="81"/>
                  </a:lnTo>
                  <a:lnTo>
                    <a:pt x="374" y="79"/>
                  </a:lnTo>
                  <a:lnTo>
                    <a:pt x="378" y="79"/>
                  </a:lnTo>
                  <a:lnTo>
                    <a:pt x="380" y="79"/>
                  </a:lnTo>
                  <a:lnTo>
                    <a:pt x="382" y="79"/>
                  </a:lnTo>
                  <a:lnTo>
                    <a:pt x="384" y="81"/>
                  </a:lnTo>
                  <a:lnTo>
                    <a:pt x="388" y="79"/>
                  </a:lnTo>
                  <a:lnTo>
                    <a:pt x="390" y="77"/>
                  </a:lnTo>
                  <a:lnTo>
                    <a:pt x="392" y="73"/>
                  </a:lnTo>
                  <a:lnTo>
                    <a:pt x="394" y="71"/>
                  </a:lnTo>
                  <a:lnTo>
                    <a:pt x="395" y="69"/>
                  </a:lnTo>
                  <a:lnTo>
                    <a:pt x="397" y="68"/>
                  </a:lnTo>
                  <a:lnTo>
                    <a:pt x="399" y="66"/>
                  </a:lnTo>
                  <a:lnTo>
                    <a:pt x="401" y="62"/>
                  </a:lnTo>
                  <a:lnTo>
                    <a:pt x="403" y="60"/>
                  </a:lnTo>
                  <a:lnTo>
                    <a:pt x="407" y="58"/>
                  </a:lnTo>
                  <a:lnTo>
                    <a:pt x="409" y="56"/>
                  </a:lnTo>
                  <a:lnTo>
                    <a:pt x="413" y="56"/>
                  </a:lnTo>
                  <a:lnTo>
                    <a:pt x="417" y="54"/>
                  </a:lnTo>
                  <a:lnTo>
                    <a:pt x="420" y="54"/>
                  </a:lnTo>
                  <a:lnTo>
                    <a:pt x="424" y="54"/>
                  </a:lnTo>
                  <a:lnTo>
                    <a:pt x="426" y="52"/>
                  </a:lnTo>
                  <a:lnTo>
                    <a:pt x="428" y="50"/>
                  </a:lnTo>
                  <a:lnTo>
                    <a:pt x="430" y="46"/>
                  </a:lnTo>
                  <a:lnTo>
                    <a:pt x="434" y="45"/>
                  </a:lnTo>
                  <a:lnTo>
                    <a:pt x="436" y="45"/>
                  </a:lnTo>
                  <a:lnTo>
                    <a:pt x="440" y="45"/>
                  </a:lnTo>
                  <a:lnTo>
                    <a:pt x="443" y="43"/>
                  </a:lnTo>
                  <a:lnTo>
                    <a:pt x="447" y="43"/>
                  </a:lnTo>
                  <a:lnTo>
                    <a:pt x="449" y="43"/>
                  </a:lnTo>
                  <a:lnTo>
                    <a:pt x="453" y="43"/>
                  </a:lnTo>
                  <a:lnTo>
                    <a:pt x="457" y="43"/>
                  </a:lnTo>
                  <a:lnTo>
                    <a:pt x="459" y="45"/>
                  </a:lnTo>
                  <a:lnTo>
                    <a:pt x="463" y="45"/>
                  </a:lnTo>
                  <a:lnTo>
                    <a:pt x="467" y="45"/>
                  </a:lnTo>
                  <a:lnTo>
                    <a:pt x="470" y="45"/>
                  </a:lnTo>
                  <a:lnTo>
                    <a:pt x="472" y="43"/>
                  </a:lnTo>
                  <a:lnTo>
                    <a:pt x="474" y="41"/>
                  </a:lnTo>
                  <a:lnTo>
                    <a:pt x="476" y="41"/>
                  </a:lnTo>
                  <a:lnTo>
                    <a:pt x="478" y="45"/>
                  </a:lnTo>
                  <a:lnTo>
                    <a:pt x="478" y="48"/>
                  </a:lnTo>
                  <a:lnTo>
                    <a:pt x="480" y="50"/>
                  </a:lnTo>
                  <a:lnTo>
                    <a:pt x="484" y="48"/>
                  </a:lnTo>
                  <a:lnTo>
                    <a:pt x="486" y="46"/>
                  </a:lnTo>
                  <a:lnTo>
                    <a:pt x="488" y="45"/>
                  </a:lnTo>
                  <a:lnTo>
                    <a:pt x="490" y="43"/>
                  </a:lnTo>
                  <a:lnTo>
                    <a:pt x="493" y="43"/>
                  </a:lnTo>
                  <a:lnTo>
                    <a:pt x="497" y="41"/>
                  </a:lnTo>
                  <a:lnTo>
                    <a:pt x="503" y="41"/>
                  </a:lnTo>
                  <a:lnTo>
                    <a:pt x="507" y="41"/>
                  </a:lnTo>
                  <a:lnTo>
                    <a:pt x="511" y="41"/>
                  </a:lnTo>
                  <a:lnTo>
                    <a:pt x="513" y="39"/>
                  </a:lnTo>
                  <a:lnTo>
                    <a:pt x="516" y="37"/>
                  </a:lnTo>
                  <a:lnTo>
                    <a:pt x="516" y="33"/>
                  </a:lnTo>
                  <a:lnTo>
                    <a:pt x="515" y="29"/>
                  </a:lnTo>
                  <a:lnTo>
                    <a:pt x="515" y="27"/>
                  </a:lnTo>
                  <a:lnTo>
                    <a:pt x="513" y="23"/>
                  </a:lnTo>
                  <a:lnTo>
                    <a:pt x="513" y="21"/>
                  </a:lnTo>
                  <a:lnTo>
                    <a:pt x="515" y="20"/>
                  </a:lnTo>
                  <a:lnTo>
                    <a:pt x="518" y="18"/>
                  </a:lnTo>
                  <a:lnTo>
                    <a:pt x="520" y="16"/>
                  </a:lnTo>
                  <a:lnTo>
                    <a:pt x="522" y="14"/>
                  </a:lnTo>
                  <a:lnTo>
                    <a:pt x="524" y="10"/>
                  </a:lnTo>
                  <a:lnTo>
                    <a:pt x="524" y="8"/>
                  </a:lnTo>
                  <a:lnTo>
                    <a:pt x="524" y="2"/>
                  </a:lnTo>
                  <a:lnTo>
                    <a:pt x="524" y="0"/>
                  </a:lnTo>
                  <a:lnTo>
                    <a:pt x="528" y="0"/>
                  </a:lnTo>
                  <a:lnTo>
                    <a:pt x="530" y="0"/>
                  </a:lnTo>
                  <a:lnTo>
                    <a:pt x="534" y="0"/>
                  </a:lnTo>
                  <a:lnTo>
                    <a:pt x="538" y="2"/>
                  </a:lnTo>
                  <a:lnTo>
                    <a:pt x="538" y="6"/>
                  </a:lnTo>
                  <a:lnTo>
                    <a:pt x="540" y="8"/>
                  </a:lnTo>
                  <a:lnTo>
                    <a:pt x="540" y="12"/>
                  </a:lnTo>
                  <a:lnTo>
                    <a:pt x="541" y="16"/>
                  </a:lnTo>
                  <a:lnTo>
                    <a:pt x="543" y="18"/>
                  </a:lnTo>
                  <a:lnTo>
                    <a:pt x="547" y="20"/>
                  </a:lnTo>
                  <a:lnTo>
                    <a:pt x="549" y="21"/>
                  </a:lnTo>
                  <a:lnTo>
                    <a:pt x="549" y="25"/>
                  </a:lnTo>
                  <a:lnTo>
                    <a:pt x="547" y="27"/>
                  </a:lnTo>
                  <a:lnTo>
                    <a:pt x="547" y="31"/>
                  </a:lnTo>
                  <a:lnTo>
                    <a:pt x="543" y="33"/>
                  </a:lnTo>
                  <a:lnTo>
                    <a:pt x="541" y="35"/>
                  </a:lnTo>
                  <a:lnTo>
                    <a:pt x="541" y="37"/>
                  </a:lnTo>
                  <a:lnTo>
                    <a:pt x="541" y="41"/>
                  </a:lnTo>
                  <a:lnTo>
                    <a:pt x="543" y="45"/>
                  </a:lnTo>
                  <a:lnTo>
                    <a:pt x="545" y="46"/>
                  </a:lnTo>
                  <a:lnTo>
                    <a:pt x="547" y="50"/>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sz="1600" dirty="0">
                <a:latin typeface="+mj-lt"/>
              </a:endParaRPr>
            </a:p>
          </p:txBody>
        </p:sp>
        <p:sp>
          <p:nvSpPr>
            <p:cNvPr id="9" name="Freeform 7">
              <a:extLst>
                <a:ext uri="{FF2B5EF4-FFF2-40B4-BE49-F238E27FC236}">
                  <a16:creationId xmlns:a16="http://schemas.microsoft.com/office/drawing/2014/main" id="{2CC998CE-816C-B6C8-CFB2-8A6D9C0DD69F}"/>
                </a:ext>
              </a:extLst>
            </p:cNvPr>
            <p:cNvSpPr>
              <a:spLocks noEditPoints="1"/>
            </p:cNvSpPr>
            <p:nvPr/>
          </p:nvSpPr>
          <p:spPr bwMode="auto">
            <a:xfrm>
              <a:off x="2442" y="2250"/>
              <a:ext cx="1492" cy="1073"/>
            </a:xfrm>
            <a:custGeom>
              <a:avLst/>
              <a:gdLst>
                <a:gd name="T0" fmla="*/ 728 w 1492"/>
                <a:gd name="T1" fmla="*/ 8 h 1073"/>
                <a:gd name="T2" fmla="*/ 803 w 1492"/>
                <a:gd name="T3" fmla="*/ 29 h 1073"/>
                <a:gd name="T4" fmla="*/ 835 w 1492"/>
                <a:gd name="T5" fmla="*/ 56 h 1073"/>
                <a:gd name="T6" fmla="*/ 868 w 1492"/>
                <a:gd name="T7" fmla="*/ 92 h 1073"/>
                <a:gd name="T8" fmla="*/ 935 w 1492"/>
                <a:gd name="T9" fmla="*/ 121 h 1073"/>
                <a:gd name="T10" fmla="*/ 1027 w 1492"/>
                <a:gd name="T11" fmla="*/ 138 h 1073"/>
                <a:gd name="T12" fmla="*/ 1116 w 1492"/>
                <a:gd name="T13" fmla="*/ 140 h 1073"/>
                <a:gd name="T14" fmla="*/ 1191 w 1492"/>
                <a:gd name="T15" fmla="*/ 181 h 1073"/>
                <a:gd name="T16" fmla="*/ 1191 w 1492"/>
                <a:gd name="T17" fmla="*/ 267 h 1073"/>
                <a:gd name="T18" fmla="*/ 1231 w 1492"/>
                <a:gd name="T19" fmla="*/ 309 h 1073"/>
                <a:gd name="T20" fmla="*/ 1283 w 1492"/>
                <a:gd name="T21" fmla="*/ 376 h 1073"/>
                <a:gd name="T22" fmla="*/ 1346 w 1492"/>
                <a:gd name="T23" fmla="*/ 388 h 1073"/>
                <a:gd name="T24" fmla="*/ 1400 w 1492"/>
                <a:gd name="T25" fmla="*/ 415 h 1073"/>
                <a:gd name="T26" fmla="*/ 1450 w 1492"/>
                <a:gd name="T27" fmla="*/ 411 h 1073"/>
                <a:gd name="T28" fmla="*/ 1458 w 1492"/>
                <a:gd name="T29" fmla="*/ 513 h 1073"/>
                <a:gd name="T30" fmla="*/ 1481 w 1492"/>
                <a:gd name="T31" fmla="*/ 588 h 1073"/>
                <a:gd name="T32" fmla="*/ 1408 w 1492"/>
                <a:gd name="T33" fmla="*/ 616 h 1073"/>
                <a:gd name="T34" fmla="*/ 1179 w 1492"/>
                <a:gd name="T35" fmla="*/ 572 h 1073"/>
                <a:gd name="T36" fmla="*/ 968 w 1492"/>
                <a:gd name="T37" fmla="*/ 611 h 1073"/>
                <a:gd name="T38" fmla="*/ 1022 w 1492"/>
                <a:gd name="T39" fmla="*/ 676 h 1073"/>
                <a:gd name="T40" fmla="*/ 1006 w 1492"/>
                <a:gd name="T41" fmla="*/ 732 h 1073"/>
                <a:gd name="T42" fmla="*/ 933 w 1492"/>
                <a:gd name="T43" fmla="*/ 847 h 1073"/>
                <a:gd name="T44" fmla="*/ 880 w 1492"/>
                <a:gd name="T45" fmla="*/ 920 h 1073"/>
                <a:gd name="T46" fmla="*/ 789 w 1492"/>
                <a:gd name="T47" fmla="*/ 958 h 1073"/>
                <a:gd name="T48" fmla="*/ 672 w 1492"/>
                <a:gd name="T49" fmla="*/ 1044 h 1073"/>
                <a:gd name="T50" fmla="*/ 611 w 1492"/>
                <a:gd name="T51" fmla="*/ 1048 h 1073"/>
                <a:gd name="T52" fmla="*/ 547 w 1492"/>
                <a:gd name="T53" fmla="*/ 996 h 1073"/>
                <a:gd name="T54" fmla="*/ 492 w 1492"/>
                <a:gd name="T55" fmla="*/ 975 h 1073"/>
                <a:gd name="T56" fmla="*/ 442 w 1492"/>
                <a:gd name="T57" fmla="*/ 954 h 1073"/>
                <a:gd name="T58" fmla="*/ 394 w 1492"/>
                <a:gd name="T59" fmla="*/ 925 h 1073"/>
                <a:gd name="T60" fmla="*/ 346 w 1492"/>
                <a:gd name="T61" fmla="*/ 891 h 1073"/>
                <a:gd name="T62" fmla="*/ 277 w 1492"/>
                <a:gd name="T63" fmla="*/ 854 h 1073"/>
                <a:gd name="T64" fmla="*/ 252 w 1492"/>
                <a:gd name="T65" fmla="*/ 814 h 1073"/>
                <a:gd name="T66" fmla="*/ 202 w 1492"/>
                <a:gd name="T67" fmla="*/ 785 h 1073"/>
                <a:gd name="T68" fmla="*/ 154 w 1492"/>
                <a:gd name="T69" fmla="*/ 724 h 1073"/>
                <a:gd name="T70" fmla="*/ 90 w 1492"/>
                <a:gd name="T71" fmla="*/ 674 h 1073"/>
                <a:gd name="T72" fmla="*/ 96 w 1492"/>
                <a:gd name="T73" fmla="*/ 668 h 1073"/>
                <a:gd name="T74" fmla="*/ 37 w 1492"/>
                <a:gd name="T75" fmla="*/ 616 h 1073"/>
                <a:gd name="T76" fmla="*/ 15 w 1492"/>
                <a:gd name="T77" fmla="*/ 559 h 1073"/>
                <a:gd name="T78" fmla="*/ 39 w 1492"/>
                <a:gd name="T79" fmla="*/ 509 h 1073"/>
                <a:gd name="T80" fmla="*/ 31 w 1492"/>
                <a:gd name="T81" fmla="*/ 457 h 1073"/>
                <a:gd name="T82" fmla="*/ 39 w 1492"/>
                <a:gd name="T83" fmla="*/ 407 h 1073"/>
                <a:gd name="T84" fmla="*/ 48 w 1492"/>
                <a:gd name="T85" fmla="*/ 359 h 1073"/>
                <a:gd name="T86" fmla="*/ 52 w 1492"/>
                <a:gd name="T87" fmla="*/ 328 h 1073"/>
                <a:gd name="T88" fmla="*/ 71 w 1492"/>
                <a:gd name="T89" fmla="*/ 284 h 1073"/>
                <a:gd name="T90" fmla="*/ 90 w 1492"/>
                <a:gd name="T91" fmla="*/ 250 h 1073"/>
                <a:gd name="T92" fmla="*/ 125 w 1492"/>
                <a:gd name="T93" fmla="*/ 267 h 1073"/>
                <a:gd name="T94" fmla="*/ 148 w 1492"/>
                <a:gd name="T95" fmla="*/ 238 h 1073"/>
                <a:gd name="T96" fmla="*/ 198 w 1492"/>
                <a:gd name="T97" fmla="*/ 219 h 1073"/>
                <a:gd name="T98" fmla="*/ 202 w 1492"/>
                <a:gd name="T99" fmla="*/ 152 h 1073"/>
                <a:gd name="T100" fmla="*/ 232 w 1492"/>
                <a:gd name="T101" fmla="*/ 125 h 1073"/>
                <a:gd name="T102" fmla="*/ 288 w 1492"/>
                <a:gd name="T103" fmla="*/ 98 h 1073"/>
                <a:gd name="T104" fmla="*/ 357 w 1492"/>
                <a:gd name="T105" fmla="*/ 14 h 1073"/>
                <a:gd name="T106" fmla="*/ 413 w 1492"/>
                <a:gd name="T107" fmla="*/ 154 h 1073"/>
                <a:gd name="T108" fmla="*/ 401 w 1492"/>
                <a:gd name="T109" fmla="*/ 250 h 1073"/>
                <a:gd name="T110" fmla="*/ 413 w 1492"/>
                <a:gd name="T111" fmla="*/ 355 h 1073"/>
                <a:gd name="T112" fmla="*/ 469 w 1492"/>
                <a:gd name="T113" fmla="*/ 432 h 1073"/>
                <a:gd name="T114" fmla="*/ 528 w 1492"/>
                <a:gd name="T115" fmla="*/ 374 h 1073"/>
                <a:gd name="T116" fmla="*/ 513 w 1492"/>
                <a:gd name="T117" fmla="*/ 336 h 1073"/>
                <a:gd name="T118" fmla="*/ 538 w 1492"/>
                <a:gd name="T119" fmla="*/ 301 h 1073"/>
                <a:gd name="T120" fmla="*/ 567 w 1492"/>
                <a:gd name="T121" fmla="*/ 215 h 1073"/>
                <a:gd name="T122" fmla="*/ 634 w 1492"/>
                <a:gd name="T123" fmla="*/ 169 h 1073"/>
                <a:gd name="T124" fmla="*/ 682 w 1492"/>
                <a:gd name="T125" fmla="*/ 7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2" h="1073">
                  <a:moveTo>
                    <a:pt x="592" y="1044"/>
                  </a:moveTo>
                  <a:lnTo>
                    <a:pt x="590" y="1044"/>
                  </a:lnTo>
                  <a:lnTo>
                    <a:pt x="590" y="1043"/>
                  </a:lnTo>
                  <a:lnTo>
                    <a:pt x="592" y="1043"/>
                  </a:lnTo>
                  <a:lnTo>
                    <a:pt x="592" y="1044"/>
                  </a:lnTo>
                  <a:close/>
                  <a:moveTo>
                    <a:pt x="442" y="954"/>
                  </a:moveTo>
                  <a:lnTo>
                    <a:pt x="442" y="956"/>
                  </a:lnTo>
                  <a:lnTo>
                    <a:pt x="440" y="954"/>
                  </a:lnTo>
                  <a:lnTo>
                    <a:pt x="442" y="954"/>
                  </a:lnTo>
                  <a:close/>
                  <a:moveTo>
                    <a:pt x="436" y="954"/>
                  </a:moveTo>
                  <a:lnTo>
                    <a:pt x="434" y="954"/>
                  </a:lnTo>
                  <a:lnTo>
                    <a:pt x="434" y="952"/>
                  </a:lnTo>
                  <a:lnTo>
                    <a:pt x="436" y="952"/>
                  </a:lnTo>
                  <a:lnTo>
                    <a:pt x="436" y="954"/>
                  </a:lnTo>
                  <a:close/>
                  <a:moveTo>
                    <a:pt x="334" y="883"/>
                  </a:moveTo>
                  <a:lnTo>
                    <a:pt x="332" y="883"/>
                  </a:lnTo>
                  <a:lnTo>
                    <a:pt x="334" y="883"/>
                  </a:lnTo>
                  <a:close/>
                  <a:moveTo>
                    <a:pt x="196" y="793"/>
                  </a:moveTo>
                  <a:lnTo>
                    <a:pt x="194" y="791"/>
                  </a:lnTo>
                  <a:lnTo>
                    <a:pt x="196" y="791"/>
                  </a:lnTo>
                  <a:lnTo>
                    <a:pt x="196" y="793"/>
                  </a:lnTo>
                  <a:close/>
                  <a:moveTo>
                    <a:pt x="87" y="682"/>
                  </a:moveTo>
                  <a:lnTo>
                    <a:pt x="85" y="682"/>
                  </a:lnTo>
                  <a:lnTo>
                    <a:pt x="85" y="680"/>
                  </a:lnTo>
                  <a:lnTo>
                    <a:pt x="85" y="678"/>
                  </a:lnTo>
                  <a:lnTo>
                    <a:pt x="87" y="678"/>
                  </a:lnTo>
                  <a:lnTo>
                    <a:pt x="87" y="680"/>
                  </a:lnTo>
                  <a:lnTo>
                    <a:pt x="87" y="682"/>
                  </a:lnTo>
                  <a:close/>
                  <a:moveTo>
                    <a:pt x="720" y="6"/>
                  </a:moveTo>
                  <a:lnTo>
                    <a:pt x="724" y="8"/>
                  </a:lnTo>
                  <a:lnTo>
                    <a:pt x="728" y="8"/>
                  </a:lnTo>
                  <a:lnTo>
                    <a:pt x="732" y="6"/>
                  </a:lnTo>
                  <a:lnTo>
                    <a:pt x="736" y="8"/>
                  </a:lnTo>
                  <a:lnTo>
                    <a:pt x="739" y="8"/>
                  </a:lnTo>
                  <a:lnTo>
                    <a:pt x="743" y="8"/>
                  </a:lnTo>
                  <a:lnTo>
                    <a:pt x="747" y="8"/>
                  </a:lnTo>
                  <a:lnTo>
                    <a:pt x="751" y="10"/>
                  </a:lnTo>
                  <a:lnTo>
                    <a:pt x="753" y="12"/>
                  </a:lnTo>
                  <a:lnTo>
                    <a:pt x="755" y="14"/>
                  </a:lnTo>
                  <a:lnTo>
                    <a:pt x="757" y="15"/>
                  </a:lnTo>
                  <a:lnTo>
                    <a:pt x="759" y="17"/>
                  </a:lnTo>
                  <a:lnTo>
                    <a:pt x="761" y="21"/>
                  </a:lnTo>
                  <a:lnTo>
                    <a:pt x="762" y="23"/>
                  </a:lnTo>
                  <a:lnTo>
                    <a:pt x="764" y="25"/>
                  </a:lnTo>
                  <a:lnTo>
                    <a:pt x="766" y="29"/>
                  </a:lnTo>
                  <a:lnTo>
                    <a:pt x="768" y="31"/>
                  </a:lnTo>
                  <a:lnTo>
                    <a:pt x="770" y="33"/>
                  </a:lnTo>
                  <a:lnTo>
                    <a:pt x="772" y="37"/>
                  </a:lnTo>
                  <a:lnTo>
                    <a:pt x="774" y="38"/>
                  </a:lnTo>
                  <a:lnTo>
                    <a:pt x="776" y="40"/>
                  </a:lnTo>
                  <a:lnTo>
                    <a:pt x="778" y="42"/>
                  </a:lnTo>
                  <a:lnTo>
                    <a:pt x="782" y="44"/>
                  </a:lnTo>
                  <a:lnTo>
                    <a:pt x="784" y="46"/>
                  </a:lnTo>
                  <a:lnTo>
                    <a:pt x="787" y="46"/>
                  </a:lnTo>
                  <a:lnTo>
                    <a:pt x="791" y="46"/>
                  </a:lnTo>
                  <a:lnTo>
                    <a:pt x="793" y="46"/>
                  </a:lnTo>
                  <a:lnTo>
                    <a:pt x="795" y="42"/>
                  </a:lnTo>
                  <a:lnTo>
                    <a:pt x="797" y="40"/>
                  </a:lnTo>
                  <a:lnTo>
                    <a:pt x="799" y="38"/>
                  </a:lnTo>
                  <a:lnTo>
                    <a:pt x="801" y="35"/>
                  </a:lnTo>
                  <a:lnTo>
                    <a:pt x="801" y="31"/>
                  </a:lnTo>
                  <a:lnTo>
                    <a:pt x="803" y="29"/>
                  </a:lnTo>
                  <a:lnTo>
                    <a:pt x="805" y="25"/>
                  </a:lnTo>
                  <a:lnTo>
                    <a:pt x="805" y="23"/>
                  </a:lnTo>
                  <a:lnTo>
                    <a:pt x="805" y="17"/>
                  </a:lnTo>
                  <a:lnTo>
                    <a:pt x="807" y="14"/>
                  </a:lnTo>
                  <a:lnTo>
                    <a:pt x="807" y="12"/>
                  </a:lnTo>
                  <a:lnTo>
                    <a:pt x="810" y="12"/>
                  </a:lnTo>
                  <a:lnTo>
                    <a:pt x="812" y="14"/>
                  </a:lnTo>
                  <a:lnTo>
                    <a:pt x="816" y="15"/>
                  </a:lnTo>
                  <a:lnTo>
                    <a:pt x="816" y="17"/>
                  </a:lnTo>
                  <a:lnTo>
                    <a:pt x="818" y="19"/>
                  </a:lnTo>
                  <a:lnTo>
                    <a:pt x="820" y="23"/>
                  </a:lnTo>
                  <a:lnTo>
                    <a:pt x="822" y="25"/>
                  </a:lnTo>
                  <a:lnTo>
                    <a:pt x="824" y="29"/>
                  </a:lnTo>
                  <a:lnTo>
                    <a:pt x="826" y="31"/>
                  </a:lnTo>
                  <a:lnTo>
                    <a:pt x="830" y="31"/>
                  </a:lnTo>
                  <a:lnTo>
                    <a:pt x="832" y="33"/>
                  </a:lnTo>
                  <a:lnTo>
                    <a:pt x="837" y="33"/>
                  </a:lnTo>
                  <a:lnTo>
                    <a:pt x="839" y="33"/>
                  </a:lnTo>
                  <a:lnTo>
                    <a:pt x="843" y="35"/>
                  </a:lnTo>
                  <a:lnTo>
                    <a:pt x="845" y="37"/>
                  </a:lnTo>
                  <a:lnTo>
                    <a:pt x="847" y="38"/>
                  </a:lnTo>
                  <a:lnTo>
                    <a:pt x="851" y="40"/>
                  </a:lnTo>
                  <a:lnTo>
                    <a:pt x="853" y="40"/>
                  </a:lnTo>
                  <a:lnTo>
                    <a:pt x="853" y="42"/>
                  </a:lnTo>
                  <a:lnTo>
                    <a:pt x="851" y="46"/>
                  </a:lnTo>
                  <a:lnTo>
                    <a:pt x="849" y="48"/>
                  </a:lnTo>
                  <a:lnTo>
                    <a:pt x="845" y="48"/>
                  </a:lnTo>
                  <a:lnTo>
                    <a:pt x="841" y="48"/>
                  </a:lnTo>
                  <a:lnTo>
                    <a:pt x="837" y="50"/>
                  </a:lnTo>
                  <a:lnTo>
                    <a:pt x="835" y="52"/>
                  </a:lnTo>
                  <a:lnTo>
                    <a:pt x="835" y="56"/>
                  </a:lnTo>
                  <a:lnTo>
                    <a:pt x="837" y="58"/>
                  </a:lnTo>
                  <a:lnTo>
                    <a:pt x="839" y="62"/>
                  </a:lnTo>
                  <a:lnTo>
                    <a:pt x="841" y="63"/>
                  </a:lnTo>
                  <a:lnTo>
                    <a:pt x="841" y="67"/>
                  </a:lnTo>
                  <a:lnTo>
                    <a:pt x="841" y="73"/>
                  </a:lnTo>
                  <a:lnTo>
                    <a:pt x="843" y="75"/>
                  </a:lnTo>
                  <a:lnTo>
                    <a:pt x="843" y="79"/>
                  </a:lnTo>
                  <a:lnTo>
                    <a:pt x="845" y="81"/>
                  </a:lnTo>
                  <a:lnTo>
                    <a:pt x="847" y="83"/>
                  </a:lnTo>
                  <a:lnTo>
                    <a:pt x="847" y="86"/>
                  </a:lnTo>
                  <a:lnTo>
                    <a:pt x="845" y="88"/>
                  </a:lnTo>
                  <a:lnTo>
                    <a:pt x="841" y="90"/>
                  </a:lnTo>
                  <a:lnTo>
                    <a:pt x="837" y="90"/>
                  </a:lnTo>
                  <a:lnTo>
                    <a:pt x="835" y="92"/>
                  </a:lnTo>
                  <a:lnTo>
                    <a:pt x="835" y="96"/>
                  </a:lnTo>
                  <a:lnTo>
                    <a:pt x="837" y="96"/>
                  </a:lnTo>
                  <a:lnTo>
                    <a:pt x="841" y="98"/>
                  </a:lnTo>
                  <a:lnTo>
                    <a:pt x="843" y="102"/>
                  </a:lnTo>
                  <a:lnTo>
                    <a:pt x="843" y="104"/>
                  </a:lnTo>
                  <a:lnTo>
                    <a:pt x="845" y="102"/>
                  </a:lnTo>
                  <a:lnTo>
                    <a:pt x="847" y="100"/>
                  </a:lnTo>
                  <a:lnTo>
                    <a:pt x="851" y="98"/>
                  </a:lnTo>
                  <a:lnTo>
                    <a:pt x="853" y="96"/>
                  </a:lnTo>
                  <a:lnTo>
                    <a:pt x="855" y="96"/>
                  </a:lnTo>
                  <a:lnTo>
                    <a:pt x="855" y="94"/>
                  </a:lnTo>
                  <a:lnTo>
                    <a:pt x="858" y="92"/>
                  </a:lnTo>
                  <a:lnTo>
                    <a:pt x="860" y="94"/>
                  </a:lnTo>
                  <a:lnTo>
                    <a:pt x="862" y="96"/>
                  </a:lnTo>
                  <a:lnTo>
                    <a:pt x="864" y="96"/>
                  </a:lnTo>
                  <a:lnTo>
                    <a:pt x="866" y="94"/>
                  </a:lnTo>
                  <a:lnTo>
                    <a:pt x="868" y="92"/>
                  </a:lnTo>
                  <a:lnTo>
                    <a:pt x="872" y="94"/>
                  </a:lnTo>
                  <a:lnTo>
                    <a:pt x="872" y="98"/>
                  </a:lnTo>
                  <a:lnTo>
                    <a:pt x="876" y="96"/>
                  </a:lnTo>
                  <a:lnTo>
                    <a:pt x="876" y="94"/>
                  </a:lnTo>
                  <a:lnTo>
                    <a:pt x="878" y="90"/>
                  </a:lnTo>
                  <a:lnTo>
                    <a:pt x="882" y="90"/>
                  </a:lnTo>
                  <a:lnTo>
                    <a:pt x="885" y="90"/>
                  </a:lnTo>
                  <a:lnTo>
                    <a:pt x="889" y="92"/>
                  </a:lnTo>
                  <a:lnTo>
                    <a:pt x="891" y="92"/>
                  </a:lnTo>
                  <a:lnTo>
                    <a:pt x="895" y="94"/>
                  </a:lnTo>
                  <a:lnTo>
                    <a:pt x="895" y="98"/>
                  </a:lnTo>
                  <a:lnTo>
                    <a:pt x="897" y="100"/>
                  </a:lnTo>
                  <a:lnTo>
                    <a:pt x="899" y="104"/>
                  </a:lnTo>
                  <a:lnTo>
                    <a:pt x="901" y="106"/>
                  </a:lnTo>
                  <a:lnTo>
                    <a:pt x="903" y="104"/>
                  </a:lnTo>
                  <a:lnTo>
                    <a:pt x="905" y="102"/>
                  </a:lnTo>
                  <a:lnTo>
                    <a:pt x="908" y="100"/>
                  </a:lnTo>
                  <a:lnTo>
                    <a:pt x="910" y="100"/>
                  </a:lnTo>
                  <a:lnTo>
                    <a:pt x="912" y="104"/>
                  </a:lnTo>
                  <a:lnTo>
                    <a:pt x="914" y="106"/>
                  </a:lnTo>
                  <a:lnTo>
                    <a:pt x="918" y="108"/>
                  </a:lnTo>
                  <a:lnTo>
                    <a:pt x="920" y="110"/>
                  </a:lnTo>
                  <a:lnTo>
                    <a:pt x="920" y="111"/>
                  </a:lnTo>
                  <a:lnTo>
                    <a:pt x="918" y="113"/>
                  </a:lnTo>
                  <a:lnTo>
                    <a:pt x="916" y="117"/>
                  </a:lnTo>
                  <a:lnTo>
                    <a:pt x="918" y="121"/>
                  </a:lnTo>
                  <a:lnTo>
                    <a:pt x="920" y="121"/>
                  </a:lnTo>
                  <a:lnTo>
                    <a:pt x="924" y="121"/>
                  </a:lnTo>
                  <a:lnTo>
                    <a:pt x="928" y="121"/>
                  </a:lnTo>
                  <a:lnTo>
                    <a:pt x="931" y="121"/>
                  </a:lnTo>
                  <a:lnTo>
                    <a:pt x="935" y="121"/>
                  </a:lnTo>
                  <a:lnTo>
                    <a:pt x="939" y="121"/>
                  </a:lnTo>
                  <a:lnTo>
                    <a:pt x="943" y="123"/>
                  </a:lnTo>
                  <a:lnTo>
                    <a:pt x="945" y="125"/>
                  </a:lnTo>
                  <a:lnTo>
                    <a:pt x="947" y="127"/>
                  </a:lnTo>
                  <a:lnTo>
                    <a:pt x="949" y="129"/>
                  </a:lnTo>
                  <a:lnTo>
                    <a:pt x="953" y="129"/>
                  </a:lnTo>
                  <a:lnTo>
                    <a:pt x="956" y="129"/>
                  </a:lnTo>
                  <a:lnTo>
                    <a:pt x="960" y="129"/>
                  </a:lnTo>
                  <a:lnTo>
                    <a:pt x="962" y="133"/>
                  </a:lnTo>
                  <a:lnTo>
                    <a:pt x="966" y="133"/>
                  </a:lnTo>
                  <a:lnTo>
                    <a:pt x="968" y="131"/>
                  </a:lnTo>
                  <a:lnTo>
                    <a:pt x="972" y="131"/>
                  </a:lnTo>
                  <a:lnTo>
                    <a:pt x="974" y="133"/>
                  </a:lnTo>
                  <a:lnTo>
                    <a:pt x="976" y="136"/>
                  </a:lnTo>
                  <a:lnTo>
                    <a:pt x="979" y="136"/>
                  </a:lnTo>
                  <a:lnTo>
                    <a:pt x="983" y="136"/>
                  </a:lnTo>
                  <a:lnTo>
                    <a:pt x="985" y="140"/>
                  </a:lnTo>
                  <a:lnTo>
                    <a:pt x="985" y="144"/>
                  </a:lnTo>
                  <a:lnTo>
                    <a:pt x="987" y="146"/>
                  </a:lnTo>
                  <a:lnTo>
                    <a:pt x="991" y="146"/>
                  </a:lnTo>
                  <a:lnTo>
                    <a:pt x="995" y="146"/>
                  </a:lnTo>
                  <a:lnTo>
                    <a:pt x="1001" y="146"/>
                  </a:lnTo>
                  <a:lnTo>
                    <a:pt x="1002" y="146"/>
                  </a:lnTo>
                  <a:lnTo>
                    <a:pt x="1006" y="146"/>
                  </a:lnTo>
                  <a:lnTo>
                    <a:pt x="1010" y="144"/>
                  </a:lnTo>
                  <a:lnTo>
                    <a:pt x="1014" y="144"/>
                  </a:lnTo>
                  <a:lnTo>
                    <a:pt x="1016" y="144"/>
                  </a:lnTo>
                  <a:lnTo>
                    <a:pt x="1020" y="144"/>
                  </a:lnTo>
                  <a:lnTo>
                    <a:pt x="1022" y="142"/>
                  </a:lnTo>
                  <a:lnTo>
                    <a:pt x="1026" y="140"/>
                  </a:lnTo>
                  <a:lnTo>
                    <a:pt x="1027" y="138"/>
                  </a:lnTo>
                  <a:lnTo>
                    <a:pt x="1031" y="136"/>
                  </a:lnTo>
                  <a:lnTo>
                    <a:pt x="1033" y="134"/>
                  </a:lnTo>
                  <a:lnTo>
                    <a:pt x="1035" y="133"/>
                  </a:lnTo>
                  <a:lnTo>
                    <a:pt x="1039" y="133"/>
                  </a:lnTo>
                  <a:lnTo>
                    <a:pt x="1041" y="133"/>
                  </a:lnTo>
                  <a:lnTo>
                    <a:pt x="1045" y="134"/>
                  </a:lnTo>
                  <a:lnTo>
                    <a:pt x="1047" y="134"/>
                  </a:lnTo>
                  <a:lnTo>
                    <a:pt x="1050" y="134"/>
                  </a:lnTo>
                  <a:lnTo>
                    <a:pt x="1054" y="134"/>
                  </a:lnTo>
                  <a:lnTo>
                    <a:pt x="1058" y="133"/>
                  </a:lnTo>
                  <a:lnTo>
                    <a:pt x="1062" y="133"/>
                  </a:lnTo>
                  <a:lnTo>
                    <a:pt x="1066" y="131"/>
                  </a:lnTo>
                  <a:lnTo>
                    <a:pt x="1070" y="131"/>
                  </a:lnTo>
                  <a:lnTo>
                    <a:pt x="1072" y="129"/>
                  </a:lnTo>
                  <a:lnTo>
                    <a:pt x="1074" y="127"/>
                  </a:lnTo>
                  <a:lnTo>
                    <a:pt x="1077" y="127"/>
                  </a:lnTo>
                  <a:lnTo>
                    <a:pt x="1081" y="127"/>
                  </a:lnTo>
                  <a:lnTo>
                    <a:pt x="1085" y="127"/>
                  </a:lnTo>
                  <a:lnTo>
                    <a:pt x="1089" y="127"/>
                  </a:lnTo>
                  <a:lnTo>
                    <a:pt x="1091" y="129"/>
                  </a:lnTo>
                  <a:lnTo>
                    <a:pt x="1093" y="131"/>
                  </a:lnTo>
                  <a:lnTo>
                    <a:pt x="1095" y="131"/>
                  </a:lnTo>
                  <a:lnTo>
                    <a:pt x="1097" y="133"/>
                  </a:lnTo>
                  <a:lnTo>
                    <a:pt x="1097" y="136"/>
                  </a:lnTo>
                  <a:lnTo>
                    <a:pt x="1100" y="138"/>
                  </a:lnTo>
                  <a:lnTo>
                    <a:pt x="1102" y="138"/>
                  </a:lnTo>
                  <a:lnTo>
                    <a:pt x="1106" y="138"/>
                  </a:lnTo>
                  <a:lnTo>
                    <a:pt x="1108" y="136"/>
                  </a:lnTo>
                  <a:lnTo>
                    <a:pt x="1112" y="136"/>
                  </a:lnTo>
                  <a:lnTo>
                    <a:pt x="1114" y="138"/>
                  </a:lnTo>
                  <a:lnTo>
                    <a:pt x="1116" y="140"/>
                  </a:lnTo>
                  <a:lnTo>
                    <a:pt x="1118" y="142"/>
                  </a:lnTo>
                  <a:lnTo>
                    <a:pt x="1122" y="140"/>
                  </a:lnTo>
                  <a:lnTo>
                    <a:pt x="1123" y="138"/>
                  </a:lnTo>
                  <a:lnTo>
                    <a:pt x="1127" y="140"/>
                  </a:lnTo>
                  <a:lnTo>
                    <a:pt x="1129" y="142"/>
                  </a:lnTo>
                  <a:lnTo>
                    <a:pt x="1131" y="144"/>
                  </a:lnTo>
                  <a:lnTo>
                    <a:pt x="1135" y="142"/>
                  </a:lnTo>
                  <a:lnTo>
                    <a:pt x="1139" y="142"/>
                  </a:lnTo>
                  <a:lnTo>
                    <a:pt x="1143" y="144"/>
                  </a:lnTo>
                  <a:lnTo>
                    <a:pt x="1145" y="146"/>
                  </a:lnTo>
                  <a:lnTo>
                    <a:pt x="1147" y="150"/>
                  </a:lnTo>
                  <a:lnTo>
                    <a:pt x="1148" y="148"/>
                  </a:lnTo>
                  <a:lnTo>
                    <a:pt x="1152" y="146"/>
                  </a:lnTo>
                  <a:lnTo>
                    <a:pt x="1156" y="144"/>
                  </a:lnTo>
                  <a:lnTo>
                    <a:pt x="1158" y="146"/>
                  </a:lnTo>
                  <a:lnTo>
                    <a:pt x="1158" y="150"/>
                  </a:lnTo>
                  <a:lnTo>
                    <a:pt x="1158" y="156"/>
                  </a:lnTo>
                  <a:lnTo>
                    <a:pt x="1160" y="158"/>
                  </a:lnTo>
                  <a:lnTo>
                    <a:pt x="1162" y="159"/>
                  </a:lnTo>
                  <a:lnTo>
                    <a:pt x="1164" y="159"/>
                  </a:lnTo>
                  <a:lnTo>
                    <a:pt x="1168" y="161"/>
                  </a:lnTo>
                  <a:lnTo>
                    <a:pt x="1170" y="163"/>
                  </a:lnTo>
                  <a:lnTo>
                    <a:pt x="1171" y="165"/>
                  </a:lnTo>
                  <a:lnTo>
                    <a:pt x="1175" y="167"/>
                  </a:lnTo>
                  <a:lnTo>
                    <a:pt x="1177" y="169"/>
                  </a:lnTo>
                  <a:lnTo>
                    <a:pt x="1181" y="169"/>
                  </a:lnTo>
                  <a:lnTo>
                    <a:pt x="1183" y="171"/>
                  </a:lnTo>
                  <a:lnTo>
                    <a:pt x="1185" y="175"/>
                  </a:lnTo>
                  <a:lnTo>
                    <a:pt x="1187" y="177"/>
                  </a:lnTo>
                  <a:lnTo>
                    <a:pt x="1189" y="179"/>
                  </a:lnTo>
                  <a:lnTo>
                    <a:pt x="1191" y="181"/>
                  </a:lnTo>
                  <a:lnTo>
                    <a:pt x="1193" y="184"/>
                  </a:lnTo>
                  <a:lnTo>
                    <a:pt x="1195" y="184"/>
                  </a:lnTo>
                  <a:lnTo>
                    <a:pt x="1198" y="186"/>
                  </a:lnTo>
                  <a:lnTo>
                    <a:pt x="1202" y="188"/>
                  </a:lnTo>
                  <a:lnTo>
                    <a:pt x="1204" y="190"/>
                  </a:lnTo>
                  <a:lnTo>
                    <a:pt x="1206" y="192"/>
                  </a:lnTo>
                  <a:lnTo>
                    <a:pt x="1206" y="196"/>
                  </a:lnTo>
                  <a:lnTo>
                    <a:pt x="1204" y="198"/>
                  </a:lnTo>
                  <a:lnTo>
                    <a:pt x="1204" y="200"/>
                  </a:lnTo>
                  <a:lnTo>
                    <a:pt x="1202" y="200"/>
                  </a:lnTo>
                  <a:lnTo>
                    <a:pt x="1200" y="202"/>
                  </a:lnTo>
                  <a:lnTo>
                    <a:pt x="1200" y="206"/>
                  </a:lnTo>
                  <a:lnTo>
                    <a:pt x="1200" y="209"/>
                  </a:lnTo>
                  <a:lnTo>
                    <a:pt x="1202" y="213"/>
                  </a:lnTo>
                  <a:lnTo>
                    <a:pt x="1200" y="217"/>
                  </a:lnTo>
                  <a:lnTo>
                    <a:pt x="1200" y="219"/>
                  </a:lnTo>
                  <a:lnTo>
                    <a:pt x="1198" y="223"/>
                  </a:lnTo>
                  <a:lnTo>
                    <a:pt x="1196" y="225"/>
                  </a:lnTo>
                  <a:lnTo>
                    <a:pt x="1193" y="227"/>
                  </a:lnTo>
                  <a:lnTo>
                    <a:pt x="1193" y="229"/>
                  </a:lnTo>
                  <a:lnTo>
                    <a:pt x="1191" y="232"/>
                  </a:lnTo>
                  <a:lnTo>
                    <a:pt x="1189" y="234"/>
                  </a:lnTo>
                  <a:lnTo>
                    <a:pt x="1189" y="238"/>
                  </a:lnTo>
                  <a:lnTo>
                    <a:pt x="1189" y="242"/>
                  </a:lnTo>
                  <a:lnTo>
                    <a:pt x="1189" y="248"/>
                  </a:lnTo>
                  <a:lnTo>
                    <a:pt x="1189" y="250"/>
                  </a:lnTo>
                  <a:lnTo>
                    <a:pt x="1189" y="254"/>
                  </a:lnTo>
                  <a:lnTo>
                    <a:pt x="1191" y="257"/>
                  </a:lnTo>
                  <a:lnTo>
                    <a:pt x="1191" y="259"/>
                  </a:lnTo>
                  <a:lnTo>
                    <a:pt x="1193" y="263"/>
                  </a:lnTo>
                  <a:lnTo>
                    <a:pt x="1191" y="267"/>
                  </a:lnTo>
                  <a:lnTo>
                    <a:pt x="1191" y="273"/>
                  </a:lnTo>
                  <a:lnTo>
                    <a:pt x="1193" y="275"/>
                  </a:lnTo>
                  <a:lnTo>
                    <a:pt x="1196" y="277"/>
                  </a:lnTo>
                  <a:lnTo>
                    <a:pt x="1198" y="275"/>
                  </a:lnTo>
                  <a:lnTo>
                    <a:pt x="1198" y="273"/>
                  </a:lnTo>
                  <a:lnTo>
                    <a:pt x="1200" y="269"/>
                  </a:lnTo>
                  <a:lnTo>
                    <a:pt x="1200" y="265"/>
                  </a:lnTo>
                  <a:lnTo>
                    <a:pt x="1204" y="265"/>
                  </a:lnTo>
                  <a:lnTo>
                    <a:pt x="1206" y="265"/>
                  </a:lnTo>
                  <a:lnTo>
                    <a:pt x="1208" y="267"/>
                  </a:lnTo>
                  <a:lnTo>
                    <a:pt x="1210" y="269"/>
                  </a:lnTo>
                  <a:lnTo>
                    <a:pt x="1214" y="271"/>
                  </a:lnTo>
                  <a:lnTo>
                    <a:pt x="1214" y="267"/>
                  </a:lnTo>
                  <a:lnTo>
                    <a:pt x="1218" y="267"/>
                  </a:lnTo>
                  <a:lnTo>
                    <a:pt x="1221" y="269"/>
                  </a:lnTo>
                  <a:lnTo>
                    <a:pt x="1223" y="271"/>
                  </a:lnTo>
                  <a:lnTo>
                    <a:pt x="1225" y="273"/>
                  </a:lnTo>
                  <a:lnTo>
                    <a:pt x="1227" y="275"/>
                  </a:lnTo>
                  <a:lnTo>
                    <a:pt x="1227" y="278"/>
                  </a:lnTo>
                  <a:lnTo>
                    <a:pt x="1227" y="282"/>
                  </a:lnTo>
                  <a:lnTo>
                    <a:pt x="1227" y="286"/>
                  </a:lnTo>
                  <a:lnTo>
                    <a:pt x="1227" y="290"/>
                  </a:lnTo>
                  <a:lnTo>
                    <a:pt x="1229" y="294"/>
                  </a:lnTo>
                  <a:lnTo>
                    <a:pt x="1231" y="294"/>
                  </a:lnTo>
                  <a:lnTo>
                    <a:pt x="1235" y="296"/>
                  </a:lnTo>
                  <a:lnTo>
                    <a:pt x="1237" y="298"/>
                  </a:lnTo>
                  <a:lnTo>
                    <a:pt x="1239" y="300"/>
                  </a:lnTo>
                  <a:lnTo>
                    <a:pt x="1239" y="303"/>
                  </a:lnTo>
                  <a:lnTo>
                    <a:pt x="1237" y="305"/>
                  </a:lnTo>
                  <a:lnTo>
                    <a:pt x="1233" y="307"/>
                  </a:lnTo>
                  <a:lnTo>
                    <a:pt x="1231" y="309"/>
                  </a:lnTo>
                  <a:lnTo>
                    <a:pt x="1229" y="311"/>
                  </a:lnTo>
                  <a:lnTo>
                    <a:pt x="1231" y="315"/>
                  </a:lnTo>
                  <a:lnTo>
                    <a:pt x="1233" y="317"/>
                  </a:lnTo>
                  <a:lnTo>
                    <a:pt x="1233" y="321"/>
                  </a:lnTo>
                  <a:lnTo>
                    <a:pt x="1231" y="321"/>
                  </a:lnTo>
                  <a:lnTo>
                    <a:pt x="1231" y="325"/>
                  </a:lnTo>
                  <a:lnTo>
                    <a:pt x="1229" y="328"/>
                  </a:lnTo>
                  <a:lnTo>
                    <a:pt x="1229" y="330"/>
                  </a:lnTo>
                  <a:lnTo>
                    <a:pt x="1229" y="334"/>
                  </a:lnTo>
                  <a:lnTo>
                    <a:pt x="1231" y="336"/>
                  </a:lnTo>
                  <a:lnTo>
                    <a:pt x="1235" y="338"/>
                  </a:lnTo>
                  <a:lnTo>
                    <a:pt x="1237" y="340"/>
                  </a:lnTo>
                  <a:lnTo>
                    <a:pt x="1241" y="342"/>
                  </a:lnTo>
                  <a:lnTo>
                    <a:pt x="1243" y="344"/>
                  </a:lnTo>
                  <a:lnTo>
                    <a:pt x="1243" y="348"/>
                  </a:lnTo>
                  <a:lnTo>
                    <a:pt x="1244" y="351"/>
                  </a:lnTo>
                  <a:lnTo>
                    <a:pt x="1246" y="353"/>
                  </a:lnTo>
                  <a:lnTo>
                    <a:pt x="1248" y="355"/>
                  </a:lnTo>
                  <a:lnTo>
                    <a:pt x="1252" y="357"/>
                  </a:lnTo>
                  <a:lnTo>
                    <a:pt x="1254" y="357"/>
                  </a:lnTo>
                  <a:lnTo>
                    <a:pt x="1258" y="359"/>
                  </a:lnTo>
                  <a:lnTo>
                    <a:pt x="1262" y="359"/>
                  </a:lnTo>
                  <a:lnTo>
                    <a:pt x="1264" y="361"/>
                  </a:lnTo>
                  <a:lnTo>
                    <a:pt x="1267" y="361"/>
                  </a:lnTo>
                  <a:lnTo>
                    <a:pt x="1269" y="363"/>
                  </a:lnTo>
                  <a:lnTo>
                    <a:pt x="1271" y="367"/>
                  </a:lnTo>
                  <a:lnTo>
                    <a:pt x="1273" y="369"/>
                  </a:lnTo>
                  <a:lnTo>
                    <a:pt x="1275" y="371"/>
                  </a:lnTo>
                  <a:lnTo>
                    <a:pt x="1277" y="374"/>
                  </a:lnTo>
                  <a:lnTo>
                    <a:pt x="1279" y="374"/>
                  </a:lnTo>
                  <a:lnTo>
                    <a:pt x="1283" y="376"/>
                  </a:lnTo>
                  <a:lnTo>
                    <a:pt x="1287" y="378"/>
                  </a:lnTo>
                  <a:lnTo>
                    <a:pt x="1289" y="380"/>
                  </a:lnTo>
                  <a:lnTo>
                    <a:pt x="1292" y="380"/>
                  </a:lnTo>
                  <a:lnTo>
                    <a:pt x="1296" y="380"/>
                  </a:lnTo>
                  <a:lnTo>
                    <a:pt x="1296" y="376"/>
                  </a:lnTo>
                  <a:lnTo>
                    <a:pt x="1296" y="373"/>
                  </a:lnTo>
                  <a:lnTo>
                    <a:pt x="1296" y="369"/>
                  </a:lnTo>
                  <a:lnTo>
                    <a:pt x="1294" y="365"/>
                  </a:lnTo>
                  <a:lnTo>
                    <a:pt x="1298" y="363"/>
                  </a:lnTo>
                  <a:lnTo>
                    <a:pt x="1300" y="361"/>
                  </a:lnTo>
                  <a:lnTo>
                    <a:pt x="1302" y="359"/>
                  </a:lnTo>
                  <a:lnTo>
                    <a:pt x="1304" y="355"/>
                  </a:lnTo>
                  <a:lnTo>
                    <a:pt x="1306" y="355"/>
                  </a:lnTo>
                  <a:lnTo>
                    <a:pt x="1310" y="355"/>
                  </a:lnTo>
                  <a:lnTo>
                    <a:pt x="1312" y="359"/>
                  </a:lnTo>
                  <a:lnTo>
                    <a:pt x="1312" y="363"/>
                  </a:lnTo>
                  <a:lnTo>
                    <a:pt x="1312" y="367"/>
                  </a:lnTo>
                  <a:lnTo>
                    <a:pt x="1314" y="371"/>
                  </a:lnTo>
                  <a:lnTo>
                    <a:pt x="1315" y="371"/>
                  </a:lnTo>
                  <a:lnTo>
                    <a:pt x="1319" y="371"/>
                  </a:lnTo>
                  <a:lnTo>
                    <a:pt x="1323" y="371"/>
                  </a:lnTo>
                  <a:lnTo>
                    <a:pt x="1325" y="373"/>
                  </a:lnTo>
                  <a:lnTo>
                    <a:pt x="1327" y="374"/>
                  </a:lnTo>
                  <a:lnTo>
                    <a:pt x="1331" y="376"/>
                  </a:lnTo>
                  <a:lnTo>
                    <a:pt x="1335" y="376"/>
                  </a:lnTo>
                  <a:lnTo>
                    <a:pt x="1339" y="374"/>
                  </a:lnTo>
                  <a:lnTo>
                    <a:pt x="1340" y="376"/>
                  </a:lnTo>
                  <a:lnTo>
                    <a:pt x="1340" y="380"/>
                  </a:lnTo>
                  <a:lnTo>
                    <a:pt x="1342" y="384"/>
                  </a:lnTo>
                  <a:lnTo>
                    <a:pt x="1344" y="388"/>
                  </a:lnTo>
                  <a:lnTo>
                    <a:pt x="1346" y="388"/>
                  </a:lnTo>
                  <a:lnTo>
                    <a:pt x="1350" y="386"/>
                  </a:lnTo>
                  <a:lnTo>
                    <a:pt x="1352" y="386"/>
                  </a:lnTo>
                  <a:lnTo>
                    <a:pt x="1356" y="384"/>
                  </a:lnTo>
                  <a:lnTo>
                    <a:pt x="1360" y="386"/>
                  </a:lnTo>
                  <a:lnTo>
                    <a:pt x="1362" y="388"/>
                  </a:lnTo>
                  <a:lnTo>
                    <a:pt x="1363" y="390"/>
                  </a:lnTo>
                  <a:lnTo>
                    <a:pt x="1367" y="392"/>
                  </a:lnTo>
                  <a:lnTo>
                    <a:pt x="1369" y="394"/>
                  </a:lnTo>
                  <a:lnTo>
                    <a:pt x="1369" y="397"/>
                  </a:lnTo>
                  <a:lnTo>
                    <a:pt x="1367" y="397"/>
                  </a:lnTo>
                  <a:lnTo>
                    <a:pt x="1365" y="399"/>
                  </a:lnTo>
                  <a:lnTo>
                    <a:pt x="1363" y="401"/>
                  </a:lnTo>
                  <a:lnTo>
                    <a:pt x="1367" y="403"/>
                  </a:lnTo>
                  <a:lnTo>
                    <a:pt x="1371" y="403"/>
                  </a:lnTo>
                  <a:lnTo>
                    <a:pt x="1373" y="407"/>
                  </a:lnTo>
                  <a:lnTo>
                    <a:pt x="1375" y="409"/>
                  </a:lnTo>
                  <a:lnTo>
                    <a:pt x="1375" y="413"/>
                  </a:lnTo>
                  <a:lnTo>
                    <a:pt x="1375" y="417"/>
                  </a:lnTo>
                  <a:lnTo>
                    <a:pt x="1379" y="419"/>
                  </a:lnTo>
                  <a:lnTo>
                    <a:pt x="1381" y="419"/>
                  </a:lnTo>
                  <a:lnTo>
                    <a:pt x="1385" y="419"/>
                  </a:lnTo>
                  <a:lnTo>
                    <a:pt x="1387" y="417"/>
                  </a:lnTo>
                  <a:lnTo>
                    <a:pt x="1388" y="415"/>
                  </a:lnTo>
                  <a:lnTo>
                    <a:pt x="1390" y="413"/>
                  </a:lnTo>
                  <a:lnTo>
                    <a:pt x="1392" y="409"/>
                  </a:lnTo>
                  <a:lnTo>
                    <a:pt x="1394" y="407"/>
                  </a:lnTo>
                  <a:lnTo>
                    <a:pt x="1398" y="405"/>
                  </a:lnTo>
                  <a:lnTo>
                    <a:pt x="1402" y="407"/>
                  </a:lnTo>
                  <a:lnTo>
                    <a:pt x="1404" y="409"/>
                  </a:lnTo>
                  <a:lnTo>
                    <a:pt x="1402" y="413"/>
                  </a:lnTo>
                  <a:lnTo>
                    <a:pt x="1400" y="415"/>
                  </a:lnTo>
                  <a:lnTo>
                    <a:pt x="1400" y="417"/>
                  </a:lnTo>
                  <a:lnTo>
                    <a:pt x="1402" y="419"/>
                  </a:lnTo>
                  <a:lnTo>
                    <a:pt x="1406" y="417"/>
                  </a:lnTo>
                  <a:lnTo>
                    <a:pt x="1408" y="417"/>
                  </a:lnTo>
                  <a:lnTo>
                    <a:pt x="1410" y="417"/>
                  </a:lnTo>
                  <a:lnTo>
                    <a:pt x="1410" y="419"/>
                  </a:lnTo>
                  <a:lnTo>
                    <a:pt x="1411" y="422"/>
                  </a:lnTo>
                  <a:lnTo>
                    <a:pt x="1413" y="424"/>
                  </a:lnTo>
                  <a:lnTo>
                    <a:pt x="1413" y="428"/>
                  </a:lnTo>
                  <a:lnTo>
                    <a:pt x="1415" y="430"/>
                  </a:lnTo>
                  <a:lnTo>
                    <a:pt x="1415" y="434"/>
                  </a:lnTo>
                  <a:lnTo>
                    <a:pt x="1417" y="438"/>
                  </a:lnTo>
                  <a:lnTo>
                    <a:pt x="1419" y="440"/>
                  </a:lnTo>
                  <a:lnTo>
                    <a:pt x="1423" y="440"/>
                  </a:lnTo>
                  <a:lnTo>
                    <a:pt x="1425" y="438"/>
                  </a:lnTo>
                  <a:lnTo>
                    <a:pt x="1427" y="436"/>
                  </a:lnTo>
                  <a:lnTo>
                    <a:pt x="1429" y="432"/>
                  </a:lnTo>
                  <a:lnTo>
                    <a:pt x="1429" y="428"/>
                  </a:lnTo>
                  <a:lnTo>
                    <a:pt x="1429" y="424"/>
                  </a:lnTo>
                  <a:lnTo>
                    <a:pt x="1429" y="422"/>
                  </a:lnTo>
                  <a:lnTo>
                    <a:pt x="1431" y="419"/>
                  </a:lnTo>
                  <a:lnTo>
                    <a:pt x="1433" y="417"/>
                  </a:lnTo>
                  <a:lnTo>
                    <a:pt x="1433" y="413"/>
                  </a:lnTo>
                  <a:lnTo>
                    <a:pt x="1433" y="409"/>
                  </a:lnTo>
                  <a:lnTo>
                    <a:pt x="1433" y="407"/>
                  </a:lnTo>
                  <a:lnTo>
                    <a:pt x="1436" y="407"/>
                  </a:lnTo>
                  <a:lnTo>
                    <a:pt x="1438" y="409"/>
                  </a:lnTo>
                  <a:lnTo>
                    <a:pt x="1442" y="407"/>
                  </a:lnTo>
                  <a:lnTo>
                    <a:pt x="1446" y="407"/>
                  </a:lnTo>
                  <a:lnTo>
                    <a:pt x="1450" y="407"/>
                  </a:lnTo>
                  <a:lnTo>
                    <a:pt x="1450" y="411"/>
                  </a:lnTo>
                  <a:lnTo>
                    <a:pt x="1454" y="413"/>
                  </a:lnTo>
                  <a:lnTo>
                    <a:pt x="1456" y="415"/>
                  </a:lnTo>
                  <a:lnTo>
                    <a:pt x="1456" y="419"/>
                  </a:lnTo>
                  <a:lnTo>
                    <a:pt x="1458" y="421"/>
                  </a:lnTo>
                  <a:lnTo>
                    <a:pt x="1456" y="424"/>
                  </a:lnTo>
                  <a:lnTo>
                    <a:pt x="1456" y="428"/>
                  </a:lnTo>
                  <a:lnTo>
                    <a:pt x="1454" y="430"/>
                  </a:lnTo>
                  <a:lnTo>
                    <a:pt x="1454" y="436"/>
                  </a:lnTo>
                  <a:lnTo>
                    <a:pt x="1454" y="440"/>
                  </a:lnTo>
                  <a:lnTo>
                    <a:pt x="1454" y="444"/>
                  </a:lnTo>
                  <a:lnTo>
                    <a:pt x="1454" y="445"/>
                  </a:lnTo>
                  <a:lnTo>
                    <a:pt x="1452" y="449"/>
                  </a:lnTo>
                  <a:lnTo>
                    <a:pt x="1452" y="453"/>
                  </a:lnTo>
                  <a:lnTo>
                    <a:pt x="1452" y="455"/>
                  </a:lnTo>
                  <a:lnTo>
                    <a:pt x="1454" y="459"/>
                  </a:lnTo>
                  <a:lnTo>
                    <a:pt x="1454" y="463"/>
                  </a:lnTo>
                  <a:lnTo>
                    <a:pt x="1456" y="467"/>
                  </a:lnTo>
                  <a:lnTo>
                    <a:pt x="1456" y="470"/>
                  </a:lnTo>
                  <a:lnTo>
                    <a:pt x="1454" y="472"/>
                  </a:lnTo>
                  <a:lnTo>
                    <a:pt x="1452" y="476"/>
                  </a:lnTo>
                  <a:lnTo>
                    <a:pt x="1450" y="478"/>
                  </a:lnTo>
                  <a:lnTo>
                    <a:pt x="1450" y="482"/>
                  </a:lnTo>
                  <a:lnTo>
                    <a:pt x="1450" y="486"/>
                  </a:lnTo>
                  <a:lnTo>
                    <a:pt x="1452" y="488"/>
                  </a:lnTo>
                  <a:lnTo>
                    <a:pt x="1452" y="492"/>
                  </a:lnTo>
                  <a:lnTo>
                    <a:pt x="1452" y="495"/>
                  </a:lnTo>
                  <a:lnTo>
                    <a:pt x="1452" y="499"/>
                  </a:lnTo>
                  <a:lnTo>
                    <a:pt x="1454" y="501"/>
                  </a:lnTo>
                  <a:lnTo>
                    <a:pt x="1456" y="505"/>
                  </a:lnTo>
                  <a:lnTo>
                    <a:pt x="1456" y="509"/>
                  </a:lnTo>
                  <a:lnTo>
                    <a:pt x="1458" y="513"/>
                  </a:lnTo>
                  <a:lnTo>
                    <a:pt x="1460" y="515"/>
                  </a:lnTo>
                  <a:lnTo>
                    <a:pt x="1461" y="517"/>
                  </a:lnTo>
                  <a:lnTo>
                    <a:pt x="1461" y="520"/>
                  </a:lnTo>
                  <a:lnTo>
                    <a:pt x="1461" y="524"/>
                  </a:lnTo>
                  <a:lnTo>
                    <a:pt x="1461" y="528"/>
                  </a:lnTo>
                  <a:lnTo>
                    <a:pt x="1461" y="532"/>
                  </a:lnTo>
                  <a:lnTo>
                    <a:pt x="1461" y="536"/>
                  </a:lnTo>
                  <a:lnTo>
                    <a:pt x="1465" y="538"/>
                  </a:lnTo>
                  <a:lnTo>
                    <a:pt x="1467" y="541"/>
                  </a:lnTo>
                  <a:lnTo>
                    <a:pt x="1469" y="543"/>
                  </a:lnTo>
                  <a:lnTo>
                    <a:pt x="1469" y="545"/>
                  </a:lnTo>
                  <a:lnTo>
                    <a:pt x="1471" y="549"/>
                  </a:lnTo>
                  <a:lnTo>
                    <a:pt x="1473" y="553"/>
                  </a:lnTo>
                  <a:lnTo>
                    <a:pt x="1475" y="555"/>
                  </a:lnTo>
                  <a:lnTo>
                    <a:pt x="1477" y="557"/>
                  </a:lnTo>
                  <a:lnTo>
                    <a:pt x="1479" y="559"/>
                  </a:lnTo>
                  <a:lnTo>
                    <a:pt x="1481" y="563"/>
                  </a:lnTo>
                  <a:lnTo>
                    <a:pt x="1483" y="565"/>
                  </a:lnTo>
                  <a:lnTo>
                    <a:pt x="1483" y="566"/>
                  </a:lnTo>
                  <a:lnTo>
                    <a:pt x="1484" y="570"/>
                  </a:lnTo>
                  <a:lnTo>
                    <a:pt x="1483" y="574"/>
                  </a:lnTo>
                  <a:lnTo>
                    <a:pt x="1483" y="578"/>
                  </a:lnTo>
                  <a:lnTo>
                    <a:pt x="1484" y="580"/>
                  </a:lnTo>
                  <a:lnTo>
                    <a:pt x="1486" y="582"/>
                  </a:lnTo>
                  <a:lnTo>
                    <a:pt x="1488" y="584"/>
                  </a:lnTo>
                  <a:lnTo>
                    <a:pt x="1490" y="586"/>
                  </a:lnTo>
                  <a:lnTo>
                    <a:pt x="1492" y="589"/>
                  </a:lnTo>
                  <a:lnTo>
                    <a:pt x="1490" y="591"/>
                  </a:lnTo>
                  <a:lnTo>
                    <a:pt x="1486" y="589"/>
                  </a:lnTo>
                  <a:lnTo>
                    <a:pt x="1484" y="588"/>
                  </a:lnTo>
                  <a:lnTo>
                    <a:pt x="1481" y="588"/>
                  </a:lnTo>
                  <a:lnTo>
                    <a:pt x="1477" y="586"/>
                  </a:lnTo>
                  <a:lnTo>
                    <a:pt x="1475" y="588"/>
                  </a:lnTo>
                  <a:lnTo>
                    <a:pt x="1473" y="589"/>
                  </a:lnTo>
                  <a:lnTo>
                    <a:pt x="1471" y="593"/>
                  </a:lnTo>
                  <a:lnTo>
                    <a:pt x="1473" y="595"/>
                  </a:lnTo>
                  <a:lnTo>
                    <a:pt x="1475" y="599"/>
                  </a:lnTo>
                  <a:lnTo>
                    <a:pt x="1477" y="603"/>
                  </a:lnTo>
                  <a:lnTo>
                    <a:pt x="1477" y="607"/>
                  </a:lnTo>
                  <a:lnTo>
                    <a:pt x="1477" y="609"/>
                  </a:lnTo>
                  <a:lnTo>
                    <a:pt x="1481" y="611"/>
                  </a:lnTo>
                  <a:lnTo>
                    <a:pt x="1483" y="613"/>
                  </a:lnTo>
                  <a:lnTo>
                    <a:pt x="1484" y="614"/>
                  </a:lnTo>
                  <a:lnTo>
                    <a:pt x="1486" y="618"/>
                  </a:lnTo>
                  <a:lnTo>
                    <a:pt x="1483" y="620"/>
                  </a:lnTo>
                  <a:lnTo>
                    <a:pt x="1479" y="620"/>
                  </a:lnTo>
                  <a:lnTo>
                    <a:pt x="1477" y="618"/>
                  </a:lnTo>
                  <a:lnTo>
                    <a:pt x="1473" y="618"/>
                  </a:lnTo>
                  <a:lnTo>
                    <a:pt x="1469" y="618"/>
                  </a:lnTo>
                  <a:lnTo>
                    <a:pt x="1471" y="622"/>
                  </a:lnTo>
                  <a:lnTo>
                    <a:pt x="1473" y="624"/>
                  </a:lnTo>
                  <a:lnTo>
                    <a:pt x="1477" y="624"/>
                  </a:lnTo>
                  <a:lnTo>
                    <a:pt x="1458" y="630"/>
                  </a:lnTo>
                  <a:lnTo>
                    <a:pt x="1452" y="628"/>
                  </a:lnTo>
                  <a:lnTo>
                    <a:pt x="1450" y="628"/>
                  </a:lnTo>
                  <a:lnTo>
                    <a:pt x="1448" y="626"/>
                  </a:lnTo>
                  <a:lnTo>
                    <a:pt x="1446" y="624"/>
                  </a:lnTo>
                  <a:lnTo>
                    <a:pt x="1442" y="624"/>
                  </a:lnTo>
                  <a:lnTo>
                    <a:pt x="1433" y="624"/>
                  </a:lnTo>
                  <a:lnTo>
                    <a:pt x="1423" y="624"/>
                  </a:lnTo>
                  <a:lnTo>
                    <a:pt x="1415" y="624"/>
                  </a:lnTo>
                  <a:lnTo>
                    <a:pt x="1408" y="616"/>
                  </a:lnTo>
                  <a:lnTo>
                    <a:pt x="1398" y="616"/>
                  </a:lnTo>
                  <a:lnTo>
                    <a:pt x="1390" y="616"/>
                  </a:lnTo>
                  <a:lnTo>
                    <a:pt x="1387" y="616"/>
                  </a:lnTo>
                  <a:lnTo>
                    <a:pt x="1377" y="616"/>
                  </a:lnTo>
                  <a:lnTo>
                    <a:pt x="1360" y="616"/>
                  </a:lnTo>
                  <a:lnTo>
                    <a:pt x="1337" y="616"/>
                  </a:lnTo>
                  <a:lnTo>
                    <a:pt x="1333" y="616"/>
                  </a:lnTo>
                  <a:lnTo>
                    <a:pt x="1319" y="616"/>
                  </a:lnTo>
                  <a:lnTo>
                    <a:pt x="1317" y="616"/>
                  </a:lnTo>
                  <a:lnTo>
                    <a:pt x="1302" y="614"/>
                  </a:lnTo>
                  <a:lnTo>
                    <a:pt x="1292" y="614"/>
                  </a:lnTo>
                  <a:lnTo>
                    <a:pt x="1291" y="614"/>
                  </a:lnTo>
                  <a:lnTo>
                    <a:pt x="1289" y="613"/>
                  </a:lnTo>
                  <a:lnTo>
                    <a:pt x="1285" y="613"/>
                  </a:lnTo>
                  <a:lnTo>
                    <a:pt x="1275" y="613"/>
                  </a:lnTo>
                  <a:lnTo>
                    <a:pt x="1271" y="613"/>
                  </a:lnTo>
                  <a:lnTo>
                    <a:pt x="1269" y="613"/>
                  </a:lnTo>
                  <a:lnTo>
                    <a:pt x="1250" y="613"/>
                  </a:lnTo>
                  <a:lnTo>
                    <a:pt x="1237" y="613"/>
                  </a:lnTo>
                  <a:lnTo>
                    <a:pt x="1231" y="607"/>
                  </a:lnTo>
                  <a:lnTo>
                    <a:pt x="1229" y="605"/>
                  </a:lnTo>
                  <a:lnTo>
                    <a:pt x="1227" y="599"/>
                  </a:lnTo>
                  <a:lnTo>
                    <a:pt x="1227" y="597"/>
                  </a:lnTo>
                  <a:lnTo>
                    <a:pt x="1225" y="589"/>
                  </a:lnTo>
                  <a:lnTo>
                    <a:pt x="1221" y="580"/>
                  </a:lnTo>
                  <a:lnTo>
                    <a:pt x="1221" y="578"/>
                  </a:lnTo>
                  <a:lnTo>
                    <a:pt x="1219" y="576"/>
                  </a:lnTo>
                  <a:lnTo>
                    <a:pt x="1218" y="574"/>
                  </a:lnTo>
                  <a:lnTo>
                    <a:pt x="1206" y="572"/>
                  </a:lnTo>
                  <a:lnTo>
                    <a:pt x="1189" y="572"/>
                  </a:lnTo>
                  <a:lnTo>
                    <a:pt x="1179" y="572"/>
                  </a:lnTo>
                  <a:lnTo>
                    <a:pt x="1166" y="570"/>
                  </a:lnTo>
                  <a:lnTo>
                    <a:pt x="1164" y="570"/>
                  </a:lnTo>
                  <a:lnTo>
                    <a:pt x="1158" y="570"/>
                  </a:lnTo>
                  <a:lnTo>
                    <a:pt x="1129" y="572"/>
                  </a:lnTo>
                  <a:lnTo>
                    <a:pt x="1116" y="572"/>
                  </a:lnTo>
                  <a:lnTo>
                    <a:pt x="1102" y="570"/>
                  </a:lnTo>
                  <a:lnTo>
                    <a:pt x="1098" y="572"/>
                  </a:lnTo>
                  <a:lnTo>
                    <a:pt x="1089" y="572"/>
                  </a:lnTo>
                  <a:lnTo>
                    <a:pt x="1087" y="572"/>
                  </a:lnTo>
                  <a:lnTo>
                    <a:pt x="1081" y="570"/>
                  </a:lnTo>
                  <a:lnTo>
                    <a:pt x="1075" y="570"/>
                  </a:lnTo>
                  <a:lnTo>
                    <a:pt x="1072" y="570"/>
                  </a:lnTo>
                  <a:lnTo>
                    <a:pt x="1070" y="568"/>
                  </a:lnTo>
                  <a:lnTo>
                    <a:pt x="1068" y="568"/>
                  </a:lnTo>
                  <a:lnTo>
                    <a:pt x="1066" y="570"/>
                  </a:lnTo>
                  <a:lnTo>
                    <a:pt x="1056" y="582"/>
                  </a:lnTo>
                  <a:lnTo>
                    <a:pt x="1054" y="584"/>
                  </a:lnTo>
                  <a:lnTo>
                    <a:pt x="1056" y="586"/>
                  </a:lnTo>
                  <a:lnTo>
                    <a:pt x="1060" y="588"/>
                  </a:lnTo>
                  <a:lnTo>
                    <a:pt x="1062" y="588"/>
                  </a:lnTo>
                  <a:lnTo>
                    <a:pt x="1064" y="588"/>
                  </a:lnTo>
                  <a:lnTo>
                    <a:pt x="1062" y="589"/>
                  </a:lnTo>
                  <a:lnTo>
                    <a:pt x="1062" y="591"/>
                  </a:lnTo>
                  <a:lnTo>
                    <a:pt x="1058" y="595"/>
                  </a:lnTo>
                  <a:lnTo>
                    <a:pt x="1058" y="601"/>
                  </a:lnTo>
                  <a:lnTo>
                    <a:pt x="1043" y="607"/>
                  </a:lnTo>
                  <a:lnTo>
                    <a:pt x="1037" y="609"/>
                  </a:lnTo>
                  <a:lnTo>
                    <a:pt x="1029" y="609"/>
                  </a:lnTo>
                  <a:lnTo>
                    <a:pt x="1006" y="609"/>
                  </a:lnTo>
                  <a:lnTo>
                    <a:pt x="1001" y="611"/>
                  </a:lnTo>
                  <a:lnTo>
                    <a:pt x="968" y="611"/>
                  </a:lnTo>
                  <a:lnTo>
                    <a:pt x="943" y="614"/>
                  </a:lnTo>
                  <a:lnTo>
                    <a:pt x="941" y="614"/>
                  </a:lnTo>
                  <a:lnTo>
                    <a:pt x="939" y="616"/>
                  </a:lnTo>
                  <a:lnTo>
                    <a:pt x="937" y="618"/>
                  </a:lnTo>
                  <a:lnTo>
                    <a:pt x="935" y="622"/>
                  </a:lnTo>
                  <a:lnTo>
                    <a:pt x="935" y="626"/>
                  </a:lnTo>
                  <a:lnTo>
                    <a:pt x="935" y="630"/>
                  </a:lnTo>
                  <a:lnTo>
                    <a:pt x="937" y="636"/>
                  </a:lnTo>
                  <a:lnTo>
                    <a:pt x="935" y="636"/>
                  </a:lnTo>
                  <a:lnTo>
                    <a:pt x="935" y="637"/>
                  </a:lnTo>
                  <a:lnTo>
                    <a:pt x="937" y="637"/>
                  </a:lnTo>
                  <a:lnTo>
                    <a:pt x="939" y="637"/>
                  </a:lnTo>
                  <a:lnTo>
                    <a:pt x="939" y="639"/>
                  </a:lnTo>
                  <a:lnTo>
                    <a:pt x="941" y="641"/>
                  </a:lnTo>
                  <a:lnTo>
                    <a:pt x="945" y="645"/>
                  </a:lnTo>
                  <a:lnTo>
                    <a:pt x="949" y="649"/>
                  </a:lnTo>
                  <a:lnTo>
                    <a:pt x="958" y="655"/>
                  </a:lnTo>
                  <a:lnTo>
                    <a:pt x="970" y="662"/>
                  </a:lnTo>
                  <a:lnTo>
                    <a:pt x="983" y="670"/>
                  </a:lnTo>
                  <a:lnTo>
                    <a:pt x="985" y="670"/>
                  </a:lnTo>
                  <a:lnTo>
                    <a:pt x="991" y="670"/>
                  </a:lnTo>
                  <a:lnTo>
                    <a:pt x="991" y="672"/>
                  </a:lnTo>
                  <a:lnTo>
                    <a:pt x="993" y="672"/>
                  </a:lnTo>
                  <a:lnTo>
                    <a:pt x="995" y="672"/>
                  </a:lnTo>
                  <a:lnTo>
                    <a:pt x="1002" y="670"/>
                  </a:lnTo>
                  <a:lnTo>
                    <a:pt x="1006" y="670"/>
                  </a:lnTo>
                  <a:lnTo>
                    <a:pt x="1008" y="672"/>
                  </a:lnTo>
                  <a:lnTo>
                    <a:pt x="1010" y="672"/>
                  </a:lnTo>
                  <a:lnTo>
                    <a:pt x="1018" y="672"/>
                  </a:lnTo>
                  <a:lnTo>
                    <a:pt x="1020" y="674"/>
                  </a:lnTo>
                  <a:lnTo>
                    <a:pt x="1022" y="676"/>
                  </a:lnTo>
                  <a:lnTo>
                    <a:pt x="1024" y="676"/>
                  </a:lnTo>
                  <a:lnTo>
                    <a:pt x="1027" y="678"/>
                  </a:lnTo>
                  <a:lnTo>
                    <a:pt x="1031" y="678"/>
                  </a:lnTo>
                  <a:lnTo>
                    <a:pt x="1037" y="684"/>
                  </a:lnTo>
                  <a:lnTo>
                    <a:pt x="1043" y="684"/>
                  </a:lnTo>
                  <a:lnTo>
                    <a:pt x="1045" y="684"/>
                  </a:lnTo>
                  <a:lnTo>
                    <a:pt x="1045" y="685"/>
                  </a:lnTo>
                  <a:lnTo>
                    <a:pt x="1047" y="689"/>
                  </a:lnTo>
                  <a:lnTo>
                    <a:pt x="1049" y="699"/>
                  </a:lnTo>
                  <a:lnTo>
                    <a:pt x="1049" y="708"/>
                  </a:lnTo>
                  <a:lnTo>
                    <a:pt x="1049" y="716"/>
                  </a:lnTo>
                  <a:lnTo>
                    <a:pt x="1047" y="718"/>
                  </a:lnTo>
                  <a:lnTo>
                    <a:pt x="1043" y="722"/>
                  </a:lnTo>
                  <a:lnTo>
                    <a:pt x="1041" y="720"/>
                  </a:lnTo>
                  <a:lnTo>
                    <a:pt x="1041" y="722"/>
                  </a:lnTo>
                  <a:lnTo>
                    <a:pt x="1041" y="724"/>
                  </a:lnTo>
                  <a:lnTo>
                    <a:pt x="1043" y="728"/>
                  </a:lnTo>
                  <a:lnTo>
                    <a:pt x="1041" y="730"/>
                  </a:lnTo>
                  <a:lnTo>
                    <a:pt x="1039" y="732"/>
                  </a:lnTo>
                  <a:lnTo>
                    <a:pt x="1037" y="732"/>
                  </a:lnTo>
                  <a:lnTo>
                    <a:pt x="1037" y="735"/>
                  </a:lnTo>
                  <a:lnTo>
                    <a:pt x="1037" y="737"/>
                  </a:lnTo>
                  <a:lnTo>
                    <a:pt x="1035" y="737"/>
                  </a:lnTo>
                  <a:lnTo>
                    <a:pt x="1035" y="739"/>
                  </a:lnTo>
                  <a:lnTo>
                    <a:pt x="1033" y="739"/>
                  </a:lnTo>
                  <a:lnTo>
                    <a:pt x="1029" y="737"/>
                  </a:lnTo>
                  <a:lnTo>
                    <a:pt x="1022" y="732"/>
                  </a:lnTo>
                  <a:lnTo>
                    <a:pt x="1020" y="730"/>
                  </a:lnTo>
                  <a:lnTo>
                    <a:pt x="1016" y="730"/>
                  </a:lnTo>
                  <a:lnTo>
                    <a:pt x="1012" y="730"/>
                  </a:lnTo>
                  <a:lnTo>
                    <a:pt x="1006" y="732"/>
                  </a:lnTo>
                  <a:lnTo>
                    <a:pt x="1002" y="735"/>
                  </a:lnTo>
                  <a:lnTo>
                    <a:pt x="999" y="737"/>
                  </a:lnTo>
                  <a:lnTo>
                    <a:pt x="999" y="739"/>
                  </a:lnTo>
                  <a:lnTo>
                    <a:pt x="997" y="737"/>
                  </a:lnTo>
                  <a:lnTo>
                    <a:pt x="995" y="737"/>
                  </a:lnTo>
                  <a:lnTo>
                    <a:pt x="991" y="739"/>
                  </a:lnTo>
                  <a:lnTo>
                    <a:pt x="987" y="743"/>
                  </a:lnTo>
                  <a:lnTo>
                    <a:pt x="985" y="743"/>
                  </a:lnTo>
                  <a:lnTo>
                    <a:pt x="983" y="743"/>
                  </a:lnTo>
                  <a:lnTo>
                    <a:pt x="981" y="741"/>
                  </a:lnTo>
                  <a:lnTo>
                    <a:pt x="979" y="739"/>
                  </a:lnTo>
                  <a:lnTo>
                    <a:pt x="976" y="739"/>
                  </a:lnTo>
                  <a:lnTo>
                    <a:pt x="972" y="741"/>
                  </a:lnTo>
                  <a:lnTo>
                    <a:pt x="970" y="741"/>
                  </a:lnTo>
                  <a:lnTo>
                    <a:pt x="966" y="739"/>
                  </a:lnTo>
                  <a:lnTo>
                    <a:pt x="964" y="741"/>
                  </a:lnTo>
                  <a:lnTo>
                    <a:pt x="956" y="741"/>
                  </a:lnTo>
                  <a:lnTo>
                    <a:pt x="953" y="737"/>
                  </a:lnTo>
                  <a:lnTo>
                    <a:pt x="945" y="749"/>
                  </a:lnTo>
                  <a:lnTo>
                    <a:pt x="941" y="756"/>
                  </a:lnTo>
                  <a:lnTo>
                    <a:pt x="941" y="758"/>
                  </a:lnTo>
                  <a:lnTo>
                    <a:pt x="941" y="760"/>
                  </a:lnTo>
                  <a:lnTo>
                    <a:pt x="939" y="764"/>
                  </a:lnTo>
                  <a:lnTo>
                    <a:pt x="945" y="770"/>
                  </a:lnTo>
                  <a:lnTo>
                    <a:pt x="945" y="772"/>
                  </a:lnTo>
                  <a:lnTo>
                    <a:pt x="939" y="787"/>
                  </a:lnTo>
                  <a:lnTo>
                    <a:pt x="937" y="791"/>
                  </a:lnTo>
                  <a:lnTo>
                    <a:pt x="935" y="804"/>
                  </a:lnTo>
                  <a:lnTo>
                    <a:pt x="935" y="816"/>
                  </a:lnTo>
                  <a:lnTo>
                    <a:pt x="935" y="820"/>
                  </a:lnTo>
                  <a:lnTo>
                    <a:pt x="933" y="847"/>
                  </a:lnTo>
                  <a:lnTo>
                    <a:pt x="933" y="851"/>
                  </a:lnTo>
                  <a:lnTo>
                    <a:pt x="933" y="854"/>
                  </a:lnTo>
                  <a:lnTo>
                    <a:pt x="933" y="856"/>
                  </a:lnTo>
                  <a:lnTo>
                    <a:pt x="931" y="858"/>
                  </a:lnTo>
                  <a:lnTo>
                    <a:pt x="930" y="864"/>
                  </a:lnTo>
                  <a:lnTo>
                    <a:pt x="928" y="868"/>
                  </a:lnTo>
                  <a:lnTo>
                    <a:pt x="928" y="872"/>
                  </a:lnTo>
                  <a:lnTo>
                    <a:pt x="926" y="876"/>
                  </a:lnTo>
                  <a:lnTo>
                    <a:pt x="924" y="879"/>
                  </a:lnTo>
                  <a:lnTo>
                    <a:pt x="922" y="883"/>
                  </a:lnTo>
                  <a:lnTo>
                    <a:pt x="922" y="885"/>
                  </a:lnTo>
                  <a:lnTo>
                    <a:pt x="920" y="887"/>
                  </a:lnTo>
                  <a:lnTo>
                    <a:pt x="918" y="889"/>
                  </a:lnTo>
                  <a:lnTo>
                    <a:pt x="916" y="891"/>
                  </a:lnTo>
                  <a:lnTo>
                    <a:pt x="914" y="893"/>
                  </a:lnTo>
                  <a:lnTo>
                    <a:pt x="910" y="893"/>
                  </a:lnTo>
                  <a:lnTo>
                    <a:pt x="908" y="895"/>
                  </a:lnTo>
                  <a:lnTo>
                    <a:pt x="906" y="897"/>
                  </a:lnTo>
                  <a:lnTo>
                    <a:pt x="905" y="900"/>
                  </a:lnTo>
                  <a:lnTo>
                    <a:pt x="905" y="904"/>
                  </a:lnTo>
                  <a:lnTo>
                    <a:pt x="903" y="908"/>
                  </a:lnTo>
                  <a:lnTo>
                    <a:pt x="903" y="912"/>
                  </a:lnTo>
                  <a:lnTo>
                    <a:pt x="901" y="914"/>
                  </a:lnTo>
                  <a:lnTo>
                    <a:pt x="897" y="916"/>
                  </a:lnTo>
                  <a:lnTo>
                    <a:pt x="897" y="918"/>
                  </a:lnTo>
                  <a:lnTo>
                    <a:pt x="895" y="918"/>
                  </a:lnTo>
                  <a:lnTo>
                    <a:pt x="893" y="920"/>
                  </a:lnTo>
                  <a:lnTo>
                    <a:pt x="889" y="922"/>
                  </a:lnTo>
                  <a:lnTo>
                    <a:pt x="887" y="922"/>
                  </a:lnTo>
                  <a:lnTo>
                    <a:pt x="883" y="922"/>
                  </a:lnTo>
                  <a:lnTo>
                    <a:pt x="880" y="920"/>
                  </a:lnTo>
                  <a:lnTo>
                    <a:pt x="878" y="922"/>
                  </a:lnTo>
                  <a:lnTo>
                    <a:pt x="874" y="922"/>
                  </a:lnTo>
                  <a:lnTo>
                    <a:pt x="872" y="924"/>
                  </a:lnTo>
                  <a:lnTo>
                    <a:pt x="870" y="925"/>
                  </a:lnTo>
                  <a:lnTo>
                    <a:pt x="866" y="927"/>
                  </a:lnTo>
                  <a:lnTo>
                    <a:pt x="864" y="929"/>
                  </a:lnTo>
                  <a:lnTo>
                    <a:pt x="862" y="931"/>
                  </a:lnTo>
                  <a:lnTo>
                    <a:pt x="860" y="931"/>
                  </a:lnTo>
                  <a:lnTo>
                    <a:pt x="858" y="933"/>
                  </a:lnTo>
                  <a:lnTo>
                    <a:pt x="857" y="933"/>
                  </a:lnTo>
                  <a:lnTo>
                    <a:pt x="855" y="935"/>
                  </a:lnTo>
                  <a:lnTo>
                    <a:pt x="855" y="937"/>
                  </a:lnTo>
                  <a:lnTo>
                    <a:pt x="853" y="941"/>
                  </a:lnTo>
                  <a:lnTo>
                    <a:pt x="851" y="945"/>
                  </a:lnTo>
                  <a:lnTo>
                    <a:pt x="849" y="948"/>
                  </a:lnTo>
                  <a:lnTo>
                    <a:pt x="847" y="950"/>
                  </a:lnTo>
                  <a:lnTo>
                    <a:pt x="845" y="952"/>
                  </a:lnTo>
                  <a:lnTo>
                    <a:pt x="843" y="952"/>
                  </a:lnTo>
                  <a:lnTo>
                    <a:pt x="841" y="954"/>
                  </a:lnTo>
                  <a:lnTo>
                    <a:pt x="837" y="954"/>
                  </a:lnTo>
                  <a:lnTo>
                    <a:pt x="832" y="954"/>
                  </a:lnTo>
                  <a:lnTo>
                    <a:pt x="826" y="954"/>
                  </a:lnTo>
                  <a:lnTo>
                    <a:pt x="820" y="956"/>
                  </a:lnTo>
                  <a:lnTo>
                    <a:pt x="818" y="956"/>
                  </a:lnTo>
                  <a:lnTo>
                    <a:pt x="812" y="956"/>
                  </a:lnTo>
                  <a:lnTo>
                    <a:pt x="807" y="956"/>
                  </a:lnTo>
                  <a:lnTo>
                    <a:pt x="803" y="956"/>
                  </a:lnTo>
                  <a:lnTo>
                    <a:pt x="799" y="956"/>
                  </a:lnTo>
                  <a:lnTo>
                    <a:pt x="795" y="956"/>
                  </a:lnTo>
                  <a:lnTo>
                    <a:pt x="793" y="956"/>
                  </a:lnTo>
                  <a:lnTo>
                    <a:pt x="789" y="958"/>
                  </a:lnTo>
                  <a:lnTo>
                    <a:pt x="785" y="956"/>
                  </a:lnTo>
                  <a:lnTo>
                    <a:pt x="778" y="958"/>
                  </a:lnTo>
                  <a:lnTo>
                    <a:pt x="774" y="958"/>
                  </a:lnTo>
                  <a:lnTo>
                    <a:pt x="768" y="958"/>
                  </a:lnTo>
                  <a:lnTo>
                    <a:pt x="762" y="958"/>
                  </a:lnTo>
                  <a:lnTo>
                    <a:pt x="759" y="958"/>
                  </a:lnTo>
                  <a:lnTo>
                    <a:pt x="753" y="958"/>
                  </a:lnTo>
                  <a:lnTo>
                    <a:pt x="749" y="956"/>
                  </a:lnTo>
                  <a:lnTo>
                    <a:pt x="745" y="956"/>
                  </a:lnTo>
                  <a:lnTo>
                    <a:pt x="743" y="958"/>
                  </a:lnTo>
                  <a:lnTo>
                    <a:pt x="741" y="958"/>
                  </a:lnTo>
                  <a:lnTo>
                    <a:pt x="739" y="960"/>
                  </a:lnTo>
                  <a:lnTo>
                    <a:pt x="734" y="973"/>
                  </a:lnTo>
                  <a:lnTo>
                    <a:pt x="732" y="975"/>
                  </a:lnTo>
                  <a:lnTo>
                    <a:pt x="730" y="979"/>
                  </a:lnTo>
                  <a:lnTo>
                    <a:pt x="726" y="987"/>
                  </a:lnTo>
                  <a:lnTo>
                    <a:pt x="722" y="993"/>
                  </a:lnTo>
                  <a:lnTo>
                    <a:pt x="720" y="996"/>
                  </a:lnTo>
                  <a:lnTo>
                    <a:pt x="718" y="1000"/>
                  </a:lnTo>
                  <a:lnTo>
                    <a:pt x="716" y="1004"/>
                  </a:lnTo>
                  <a:lnTo>
                    <a:pt x="714" y="1008"/>
                  </a:lnTo>
                  <a:lnTo>
                    <a:pt x="713" y="1008"/>
                  </a:lnTo>
                  <a:lnTo>
                    <a:pt x="713" y="1010"/>
                  </a:lnTo>
                  <a:lnTo>
                    <a:pt x="707" y="1014"/>
                  </a:lnTo>
                  <a:lnTo>
                    <a:pt x="705" y="1018"/>
                  </a:lnTo>
                  <a:lnTo>
                    <a:pt x="699" y="1021"/>
                  </a:lnTo>
                  <a:lnTo>
                    <a:pt x="697" y="1023"/>
                  </a:lnTo>
                  <a:lnTo>
                    <a:pt x="691" y="1029"/>
                  </a:lnTo>
                  <a:lnTo>
                    <a:pt x="684" y="1035"/>
                  </a:lnTo>
                  <a:lnTo>
                    <a:pt x="676" y="1041"/>
                  </a:lnTo>
                  <a:lnTo>
                    <a:pt x="672" y="1044"/>
                  </a:lnTo>
                  <a:lnTo>
                    <a:pt x="666" y="1050"/>
                  </a:lnTo>
                  <a:lnTo>
                    <a:pt x="665" y="1052"/>
                  </a:lnTo>
                  <a:lnTo>
                    <a:pt x="657" y="1058"/>
                  </a:lnTo>
                  <a:lnTo>
                    <a:pt x="657" y="1060"/>
                  </a:lnTo>
                  <a:lnTo>
                    <a:pt x="645" y="1073"/>
                  </a:lnTo>
                  <a:lnTo>
                    <a:pt x="643" y="1073"/>
                  </a:lnTo>
                  <a:lnTo>
                    <a:pt x="643" y="1071"/>
                  </a:lnTo>
                  <a:lnTo>
                    <a:pt x="641" y="1071"/>
                  </a:lnTo>
                  <a:lnTo>
                    <a:pt x="640" y="1071"/>
                  </a:lnTo>
                  <a:lnTo>
                    <a:pt x="640" y="1069"/>
                  </a:lnTo>
                  <a:lnTo>
                    <a:pt x="638" y="1068"/>
                  </a:lnTo>
                  <a:lnTo>
                    <a:pt x="640" y="1066"/>
                  </a:lnTo>
                  <a:lnTo>
                    <a:pt x="638" y="1064"/>
                  </a:lnTo>
                  <a:lnTo>
                    <a:pt x="638" y="1062"/>
                  </a:lnTo>
                  <a:lnTo>
                    <a:pt x="638" y="1060"/>
                  </a:lnTo>
                  <a:lnTo>
                    <a:pt x="638" y="1062"/>
                  </a:lnTo>
                  <a:lnTo>
                    <a:pt x="636" y="1062"/>
                  </a:lnTo>
                  <a:lnTo>
                    <a:pt x="636" y="1060"/>
                  </a:lnTo>
                  <a:lnTo>
                    <a:pt x="634" y="1058"/>
                  </a:lnTo>
                  <a:lnTo>
                    <a:pt x="630" y="1056"/>
                  </a:lnTo>
                  <a:lnTo>
                    <a:pt x="628" y="1056"/>
                  </a:lnTo>
                  <a:lnTo>
                    <a:pt x="624" y="1056"/>
                  </a:lnTo>
                  <a:lnTo>
                    <a:pt x="624" y="1054"/>
                  </a:lnTo>
                  <a:lnTo>
                    <a:pt x="620" y="1054"/>
                  </a:lnTo>
                  <a:lnTo>
                    <a:pt x="618" y="1054"/>
                  </a:lnTo>
                  <a:lnTo>
                    <a:pt x="617" y="1052"/>
                  </a:lnTo>
                  <a:lnTo>
                    <a:pt x="615" y="1052"/>
                  </a:lnTo>
                  <a:lnTo>
                    <a:pt x="613" y="1052"/>
                  </a:lnTo>
                  <a:lnTo>
                    <a:pt x="611" y="1052"/>
                  </a:lnTo>
                  <a:lnTo>
                    <a:pt x="609" y="1050"/>
                  </a:lnTo>
                  <a:lnTo>
                    <a:pt x="611" y="1048"/>
                  </a:lnTo>
                  <a:lnTo>
                    <a:pt x="609" y="1046"/>
                  </a:lnTo>
                  <a:lnTo>
                    <a:pt x="609" y="1048"/>
                  </a:lnTo>
                  <a:lnTo>
                    <a:pt x="607" y="1050"/>
                  </a:lnTo>
                  <a:lnTo>
                    <a:pt x="603" y="1048"/>
                  </a:lnTo>
                  <a:lnTo>
                    <a:pt x="599" y="1046"/>
                  </a:lnTo>
                  <a:lnTo>
                    <a:pt x="593" y="1043"/>
                  </a:lnTo>
                  <a:lnTo>
                    <a:pt x="593" y="1041"/>
                  </a:lnTo>
                  <a:lnTo>
                    <a:pt x="593" y="1039"/>
                  </a:lnTo>
                  <a:lnTo>
                    <a:pt x="590" y="1035"/>
                  </a:lnTo>
                  <a:lnTo>
                    <a:pt x="586" y="1033"/>
                  </a:lnTo>
                  <a:lnTo>
                    <a:pt x="586" y="1031"/>
                  </a:lnTo>
                  <a:lnTo>
                    <a:pt x="584" y="1029"/>
                  </a:lnTo>
                  <a:lnTo>
                    <a:pt x="584" y="1027"/>
                  </a:lnTo>
                  <a:lnTo>
                    <a:pt x="578" y="1025"/>
                  </a:lnTo>
                  <a:lnTo>
                    <a:pt x="574" y="1023"/>
                  </a:lnTo>
                  <a:lnTo>
                    <a:pt x="572" y="1023"/>
                  </a:lnTo>
                  <a:lnTo>
                    <a:pt x="570" y="1021"/>
                  </a:lnTo>
                  <a:lnTo>
                    <a:pt x="569" y="1020"/>
                  </a:lnTo>
                  <a:lnTo>
                    <a:pt x="565" y="1018"/>
                  </a:lnTo>
                  <a:lnTo>
                    <a:pt x="563" y="1018"/>
                  </a:lnTo>
                  <a:lnTo>
                    <a:pt x="563" y="1016"/>
                  </a:lnTo>
                  <a:lnTo>
                    <a:pt x="561" y="1016"/>
                  </a:lnTo>
                  <a:lnTo>
                    <a:pt x="559" y="1014"/>
                  </a:lnTo>
                  <a:lnTo>
                    <a:pt x="561" y="1012"/>
                  </a:lnTo>
                  <a:lnTo>
                    <a:pt x="561" y="1010"/>
                  </a:lnTo>
                  <a:lnTo>
                    <a:pt x="559" y="1008"/>
                  </a:lnTo>
                  <a:lnTo>
                    <a:pt x="557" y="1004"/>
                  </a:lnTo>
                  <a:lnTo>
                    <a:pt x="551" y="1002"/>
                  </a:lnTo>
                  <a:lnTo>
                    <a:pt x="549" y="1000"/>
                  </a:lnTo>
                  <a:lnTo>
                    <a:pt x="549" y="998"/>
                  </a:lnTo>
                  <a:lnTo>
                    <a:pt x="547" y="996"/>
                  </a:lnTo>
                  <a:lnTo>
                    <a:pt x="545" y="996"/>
                  </a:lnTo>
                  <a:lnTo>
                    <a:pt x="545" y="995"/>
                  </a:lnTo>
                  <a:lnTo>
                    <a:pt x="544" y="995"/>
                  </a:lnTo>
                  <a:lnTo>
                    <a:pt x="542" y="995"/>
                  </a:lnTo>
                  <a:lnTo>
                    <a:pt x="540" y="995"/>
                  </a:lnTo>
                  <a:lnTo>
                    <a:pt x="538" y="993"/>
                  </a:lnTo>
                  <a:lnTo>
                    <a:pt x="536" y="991"/>
                  </a:lnTo>
                  <a:lnTo>
                    <a:pt x="526" y="989"/>
                  </a:lnTo>
                  <a:lnTo>
                    <a:pt x="521" y="987"/>
                  </a:lnTo>
                  <a:lnTo>
                    <a:pt x="519" y="985"/>
                  </a:lnTo>
                  <a:lnTo>
                    <a:pt x="519" y="983"/>
                  </a:lnTo>
                  <a:lnTo>
                    <a:pt x="522" y="985"/>
                  </a:lnTo>
                  <a:lnTo>
                    <a:pt x="524" y="985"/>
                  </a:lnTo>
                  <a:lnTo>
                    <a:pt x="522" y="983"/>
                  </a:lnTo>
                  <a:lnTo>
                    <a:pt x="519" y="983"/>
                  </a:lnTo>
                  <a:lnTo>
                    <a:pt x="517" y="983"/>
                  </a:lnTo>
                  <a:lnTo>
                    <a:pt x="515" y="981"/>
                  </a:lnTo>
                  <a:lnTo>
                    <a:pt x="513" y="981"/>
                  </a:lnTo>
                  <a:lnTo>
                    <a:pt x="513" y="983"/>
                  </a:lnTo>
                  <a:lnTo>
                    <a:pt x="515" y="983"/>
                  </a:lnTo>
                  <a:lnTo>
                    <a:pt x="519" y="983"/>
                  </a:lnTo>
                  <a:lnTo>
                    <a:pt x="519" y="985"/>
                  </a:lnTo>
                  <a:lnTo>
                    <a:pt x="515" y="985"/>
                  </a:lnTo>
                  <a:lnTo>
                    <a:pt x="515" y="983"/>
                  </a:lnTo>
                  <a:lnTo>
                    <a:pt x="511" y="983"/>
                  </a:lnTo>
                  <a:lnTo>
                    <a:pt x="507" y="981"/>
                  </a:lnTo>
                  <a:lnTo>
                    <a:pt x="503" y="979"/>
                  </a:lnTo>
                  <a:lnTo>
                    <a:pt x="499" y="977"/>
                  </a:lnTo>
                  <a:lnTo>
                    <a:pt x="497" y="977"/>
                  </a:lnTo>
                  <a:lnTo>
                    <a:pt x="496" y="977"/>
                  </a:lnTo>
                  <a:lnTo>
                    <a:pt x="492" y="975"/>
                  </a:lnTo>
                  <a:lnTo>
                    <a:pt x="486" y="973"/>
                  </a:lnTo>
                  <a:lnTo>
                    <a:pt x="484" y="973"/>
                  </a:lnTo>
                  <a:lnTo>
                    <a:pt x="482" y="973"/>
                  </a:lnTo>
                  <a:lnTo>
                    <a:pt x="480" y="972"/>
                  </a:lnTo>
                  <a:lnTo>
                    <a:pt x="478" y="972"/>
                  </a:lnTo>
                  <a:lnTo>
                    <a:pt x="474" y="970"/>
                  </a:lnTo>
                  <a:lnTo>
                    <a:pt x="472" y="970"/>
                  </a:lnTo>
                  <a:lnTo>
                    <a:pt x="469" y="970"/>
                  </a:lnTo>
                  <a:lnTo>
                    <a:pt x="469" y="968"/>
                  </a:lnTo>
                  <a:lnTo>
                    <a:pt x="463" y="968"/>
                  </a:lnTo>
                  <a:lnTo>
                    <a:pt x="461" y="968"/>
                  </a:lnTo>
                  <a:lnTo>
                    <a:pt x="459" y="968"/>
                  </a:lnTo>
                  <a:lnTo>
                    <a:pt x="459" y="966"/>
                  </a:lnTo>
                  <a:lnTo>
                    <a:pt x="457" y="966"/>
                  </a:lnTo>
                  <a:lnTo>
                    <a:pt x="455" y="966"/>
                  </a:lnTo>
                  <a:lnTo>
                    <a:pt x="453" y="966"/>
                  </a:lnTo>
                  <a:lnTo>
                    <a:pt x="449" y="966"/>
                  </a:lnTo>
                  <a:lnTo>
                    <a:pt x="449" y="964"/>
                  </a:lnTo>
                  <a:lnTo>
                    <a:pt x="446" y="964"/>
                  </a:lnTo>
                  <a:lnTo>
                    <a:pt x="444" y="964"/>
                  </a:lnTo>
                  <a:lnTo>
                    <a:pt x="440" y="964"/>
                  </a:lnTo>
                  <a:lnTo>
                    <a:pt x="440" y="962"/>
                  </a:lnTo>
                  <a:lnTo>
                    <a:pt x="438" y="962"/>
                  </a:lnTo>
                  <a:lnTo>
                    <a:pt x="438" y="960"/>
                  </a:lnTo>
                  <a:lnTo>
                    <a:pt x="436" y="960"/>
                  </a:lnTo>
                  <a:lnTo>
                    <a:pt x="434" y="960"/>
                  </a:lnTo>
                  <a:lnTo>
                    <a:pt x="436" y="958"/>
                  </a:lnTo>
                  <a:lnTo>
                    <a:pt x="436" y="954"/>
                  </a:lnTo>
                  <a:lnTo>
                    <a:pt x="440" y="956"/>
                  </a:lnTo>
                  <a:lnTo>
                    <a:pt x="442" y="956"/>
                  </a:lnTo>
                  <a:lnTo>
                    <a:pt x="442" y="954"/>
                  </a:lnTo>
                  <a:lnTo>
                    <a:pt x="442" y="952"/>
                  </a:lnTo>
                  <a:lnTo>
                    <a:pt x="442" y="950"/>
                  </a:lnTo>
                  <a:lnTo>
                    <a:pt x="444" y="948"/>
                  </a:lnTo>
                  <a:lnTo>
                    <a:pt x="442" y="948"/>
                  </a:lnTo>
                  <a:lnTo>
                    <a:pt x="442" y="950"/>
                  </a:lnTo>
                  <a:lnTo>
                    <a:pt x="440" y="950"/>
                  </a:lnTo>
                  <a:lnTo>
                    <a:pt x="440" y="952"/>
                  </a:lnTo>
                  <a:lnTo>
                    <a:pt x="440" y="954"/>
                  </a:lnTo>
                  <a:lnTo>
                    <a:pt x="438" y="954"/>
                  </a:lnTo>
                  <a:lnTo>
                    <a:pt x="438" y="950"/>
                  </a:lnTo>
                  <a:lnTo>
                    <a:pt x="438" y="948"/>
                  </a:lnTo>
                  <a:lnTo>
                    <a:pt x="438" y="947"/>
                  </a:lnTo>
                  <a:lnTo>
                    <a:pt x="436" y="945"/>
                  </a:lnTo>
                  <a:lnTo>
                    <a:pt x="434" y="945"/>
                  </a:lnTo>
                  <a:lnTo>
                    <a:pt x="432" y="943"/>
                  </a:lnTo>
                  <a:lnTo>
                    <a:pt x="430" y="943"/>
                  </a:lnTo>
                  <a:lnTo>
                    <a:pt x="426" y="939"/>
                  </a:lnTo>
                  <a:lnTo>
                    <a:pt x="424" y="939"/>
                  </a:lnTo>
                  <a:lnTo>
                    <a:pt x="423" y="937"/>
                  </a:lnTo>
                  <a:lnTo>
                    <a:pt x="421" y="937"/>
                  </a:lnTo>
                  <a:lnTo>
                    <a:pt x="417" y="935"/>
                  </a:lnTo>
                  <a:lnTo>
                    <a:pt x="415" y="935"/>
                  </a:lnTo>
                  <a:lnTo>
                    <a:pt x="411" y="933"/>
                  </a:lnTo>
                  <a:lnTo>
                    <a:pt x="407" y="931"/>
                  </a:lnTo>
                  <a:lnTo>
                    <a:pt x="405" y="929"/>
                  </a:lnTo>
                  <a:lnTo>
                    <a:pt x="403" y="929"/>
                  </a:lnTo>
                  <a:lnTo>
                    <a:pt x="401" y="927"/>
                  </a:lnTo>
                  <a:lnTo>
                    <a:pt x="400" y="927"/>
                  </a:lnTo>
                  <a:lnTo>
                    <a:pt x="398" y="927"/>
                  </a:lnTo>
                  <a:lnTo>
                    <a:pt x="396" y="927"/>
                  </a:lnTo>
                  <a:lnTo>
                    <a:pt x="394" y="925"/>
                  </a:lnTo>
                  <a:lnTo>
                    <a:pt x="392" y="925"/>
                  </a:lnTo>
                  <a:lnTo>
                    <a:pt x="392" y="924"/>
                  </a:lnTo>
                  <a:lnTo>
                    <a:pt x="390" y="924"/>
                  </a:lnTo>
                  <a:lnTo>
                    <a:pt x="388" y="924"/>
                  </a:lnTo>
                  <a:lnTo>
                    <a:pt x="386" y="924"/>
                  </a:lnTo>
                  <a:lnTo>
                    <a:pt x="386" y="922"/>
                  </a:lnTo>
                  <a:lnTo>
                    <a:pt x="384" y="922"/>
                  </a:lnTo>
                  <a:lnTo>
                    <a:pt x="382" y="920"/>
                  </a:lnTo>
                  <a:lnTo>
                    <a:pt x="384" y="918"/>
                  </a:lnTo>
                  <a:lnTo>
                    <a:pt x="386" y="918"/>
                  </a:lnTo>
                  <a:lnTo>
                    <a:pt x="386" y="916"/>
                  </a:lnTo>
                  <a:lnTo>
                    <a:pt x="386" y="914"/>
                  </a:lnTo>
                  <a:lnTo>
                    <a:pt x="384" y="912"/>
                  </a:lnTo>
                  <a:lnTo>
                    <a:pt x="380" y="910"/>
                  </a:lnTo>
                  <a:lnTo>
                    <a:pt x="380" y="908"/>
                  </a:lnTo>
                  <a:lnTo>
                    <a:pt x="378" y="908"/>
                  </a:lnTo>
                  <a:lnTo>
                    <a:pt x="376" y="908"/>
                  </a:lnTo>
                  <a:lnTo>
                    <a:pt x="373" y="906"/>
                  </a:lnTo>
                  <a:lnTo>
                    <a:pt x="371" y="906"/>
                  </a:lnTo>
                  <a:lnTo>
                    <a:pt x="369" y="904"/>
                  </a:lnTo>
                  <a:lnTo>
                    <a:pt x="365" y="904"/>
                  </a:lnTo>
                  <a:lnTo>
                    <a:pt x="359" y="900"/>
                  </a:lnTo>
                  <a:lnTo>
                    <a:pt x="357" y="900"/>
                  </a:lnTo>
                  <a:lnTo>
                    <a:pt x="355" y="900"/>
                  </a:lnTo>
                  <a:lnTo>
                    <a:pt x="353" y="897"/>
                  </a:lnTo>
                  <a:lnTo>
                    <a:pt x="352" y="897"/>
                  </a:lnTo>
                  <a:lnTo>
                    <a:pt x="352" y="895"/>
                  </a:lnTo>
                  <a:lnTo>
                    <a:pt x="350" y="895"/>
                  </a:lnTo>
                  <a:lnTo>
                    <a:pt x="348" y="893"/>
                  </a:lnTo>
                  <a:lnTo>
                    <a:pt x="346" y="893"/>
                  </a:lnTo>
                  <a:lnTo>
                    <a:pt x="346" y="891"/>
                  </a:lnTo>
                  <a:lnTo>
                    <a:pt x="342" y="891"/>
                  </a:lnTo>
                  <a:lnTo>
                    <a:pt x="342" y="889"/>
                  </a:lnTo>
                  <a:lnTo>
                    <a:pt x="340" y="889"/>
                  </a:lnTo>
                  <a:lnTo>
                    <a:pt x="336" y="885"/>
                  </a:lnTo>
                  <a:lnTo>
                    <a:pt x="338" y="883"/>
                  </a:lnTo>
                  <a:lnTo>
                    <a:pt x="336" y="883"/>
                  </a:lnTo>
                  <a:lnTo>
                    <a:pt x="332" y="879"/>
                  </a:lnTo>
                  <a:lnTo>
                    <a:pt x="330" y="879"/>
                  </a:lnTo>
                  <a:lnTo>
                    <a:pt x="327" y="877"/>
                  </a:lnTo>
                  <a:lnTo>
                    <a:pt x="323" y="877"/>
                  </a:lnTo>
                  <a:lnTo>
                    <a:pt x="321" y="876"/>
                  </a:lnTo>
                  <a:lnTo>
                    <a:pt x="319" y="876"/>
                  </a:lnTo>
                  <a:lnTo>
                    <a:pt x="317" y="874"/>
                  </a:lnTo>
                  <a:lnTo>
                    <a:pt x="313" y="874"/>
                  </a:lnTo>
                  <a:lnTo>
                    <a:pt x="313" y="872"/>
                  </a:lnTo>
                  <a:lnTo>
                    <a:pt x="311" y="872"/>
                  </a:lnTo>
                  <a:lnTo>
                    <a:pt x="309" y="872"/>
                  </a:lnTo>
                  <a:lnTo>
                    <a:pt x="307" y="872"/>
                  </a:lnTo>
                  <a:lnTo>
                    <a:pt x="305" y="868"/>
                  </a:lnTo>
                  <a:lnTo>
                    <a:pt x="302" y="868"/>
                  </a:lnTo>
                  <a:lnTo>
                    <a:pt x="300" y="868"/>
                  </a:lnTo>
                  <a:lnTo>
                    <a:pt x="300" y="866"/>
                  </a:lnTo>
                  <a:lnTo>
                    <a:pt x="298" y="864"/>
                  </a:lnTo>
                  <a:lnTo>
                    <a:pt x="296" y="864"/>
                  </a:lnTo>
                  <a:lnTo>
                    <a:pt x="290" y="862"/>
                  </a:lnTo>
                  <a:lnTo>
                    <a:pt x="284" y="860"/>
                  </a:lnTo>
                  <a:lnTo>
                    <a:pt x="282" y="858"/>
                  </a:lnTo>
                  <a:lnTo>
                    <a:pt x="279" y="856"/>
                  </a:lnTo>
                  <a:lnTo>
                    <a:pt x="275" y="854"/>
                  </a:lnTo>
                  <a:lnTo>
                    <a:pt x="277" y="852"/>
                  </a:lnTo>
                  <a:lnTo>
                    <a:pt x="277" y="854"/>
                  </a:lnTo>
                  <a:lnTo>
                    <a:pt x="279" y="854"/>
                  </a:lnTo>
                  <a:lnTo>
                    <a:pt x="282" y="851"/>
                  </a:lnTo>
                  <a:lnTo>
                    <a:pt x="284" y="849"/>
                  </a:lnTo>
                  <a:lnTo>
                    <a:pt x="284" y="847"/>
                  </a:lnTo>
                  <a:lnTo>
                    <a:pt x="284" y="845"/>
                  </a:lnTo>
                  <a:lnTo>
                    <a:pt x="284" y="843"/>
                  </a:lnTo>
                  <a:lnTo>
                    <a:pt x="282" y="841"/>
                  </a:lnTo>
                  <a:lnTo>
                    <a:pt x="280" y="837"/>
                  </a:lnTo>
                  <a:lnTo>
                    <a:pt x="279" y="837"/>
                  </a:lnTo>
                  <a:lnTo>
                    <a:pt x="277" y="835"/>
                  </a:lnTo>
                  <a:lnTo>
                    <a:pt x="273" y="833"/>
                  </a:lnTo>
                  <a:lnTo>
                    <a:pt x="271" y="831"/>
                  </a:lnTo>
                  <a:lnTo>
                    <a:pt x="269" y="831"/>
                  </a:lnTo>
                  <a:lnTo>
                    <a:pt x="265" y="829"/>
                  </a:lnTo>
                  <a:lnTo>
                    <a:pt x="263" y="829"/>
                  </a:lnTo>
                  <a:lnTo>
                    <a:pt x="259" y="828"/>
                  </a:lnTo>
                  <a:lnTo>
                    <a:pt x="257" y="826"/>
                  </a:lnTo>
                  <a:lnTo>
                    <a:pt x="254" y="824"/>
                  </a:lnTo>
                  <a:lnTo>
                    <a:pt x="252" y="824"/>
                  </a:lnTo>
                  <a:lnTo>
                    <a:pt x="250" y="824"/>
                  </a:lnTo>
                  <a:lnTo>
                    <a:pt x="248" y="822"/>
                  </a:lnTo>
                  <a:lnTo>
                    <a:pt x="246" y="822"/>
                  </a:lnTo>
                  <a:lnTo>
                    <a:pt x="244" y="820"/>
                  </a:lnTo>
                  <a:lnTo>
                    <a:pt x="246" y="820"/>
                  </a:lnTo>
                  <a:lnTo>
                    <a:pt x="246" y="818"/>
                  </a:lnTo>
                  <a:lnTo>
                    <a:pt x="248" y="816"/>
                  </a:lnTo>
                  <a:lnTo>
                    <a:pt x="250" y="814"/>
                  </a:lnTo>
                  <a:lnTo>
                    <a:pt x="252" y="816"/>
                  </a:lnTo>
                  <a:lnTo>
                    <a:pt x="254" y="816"/>
                  </a:lnTo>
                  <a:lnTo>
                    <a:pt x="254" y="814"/>
                  </a:lnTo>
                  <a:lnTo>
                    <a:pt x="252" y="814"/>
                  </a:lnTo>
                  <a:lnTo>
                    <a:pt x="250" y="812"/>
                  </a:lnTo>
                  <a:lnTo>
                    <a:pt x="248" y="812"/>
                  </a:lnTo>
                  <a:lnTo>
                    <a:pt x="246" y="812"/>
                  </a:lnTo>
                  <a:lnTo>
                    <a:pt x="246" y="814"/>
                  </a:lnTo>
                  <a:lnTo>
                    <a:pt x="244" y="816"/>
                  </a:lnTo>
                  <a:lnTo>
                    <a:pt x="244" y="818"/>
                  </a:lnTo>
                  <a:lnTo>
                    <a:pt x="242" y="818"/>
                  </a:lnTo>
                  <a:lnTo>
                    <a:pt x="240" y="816"/>
                  </a:lnTo>
                  <a:lnTo>
                    <a:pt x="238" y="816"/>
                  </a:lnTo>
                  <a:lnTo>
                    <a:pt x="236" y="814"/>
                  </a:lnTo>
                  <a:lnTo>
                    <a:pt x="234" y="814"/>
                  </a:lnTo>
                  <a:lnTo>
                    <a:pt x="232" y="812"/>
                  </a:lnTo>
                  <a:lnTo>
                    <a:pt x="229" y="808"/>
                  </a:lnTo>
                  <a:lnTo>
                    <a:pt x="227" y="808"/>
                  </a:lnTo>
                  <a:lnTo>
                    <a:pt x="225" y="806"/>
                  </a:lnTo>
                  <a:lnTo>
                    <a:pt x="225" y="804"/>
                  </a:lnTo>
                  <a:lnTo>
                    <a:pt x="225" y="803"/>
                  </a:lnTo>
                  <a:lnTo>
                    <a:pt x="227" y="804"/>
                  </a:lnTo>
                  <a:lnTo>
                    <a:pt x="227" y="803"/>
                  </a:lnTo>
                  <a:lnTo>
                    <a:pt x="227" y="801"/>
                  </a:lnTo>
                  <a:lnTo>
                    <a:pt x="225" y="799"/>
                  </a:lnTo>
                  <a:lnTo>
                    <a:pt x="223" y="799"/>
                  </a:lnTo>
                  <a:lnTo>
                    <a:pt x="221" y="797"/>
                  </a:lnTo>
                  <a:lnTo>
                    <a:pt x="219" y="797"/>
                  </a:lnTo>
                  <a:lnTo>
                    <a:pt x="217" y="795"/>
                  </a:lnTo>
                  <a:lnTo>
                    <a:pt x="215" y="795"/>
                  </a:lnTo>
                  <a:lnTo>
                    <a:pt x="211" y="791"/>
                  </a:lnTo>
                  <a:lnTo>
                    <a:pt x="209" y="791"/>
                  </a:lnTo>
                  <a:lnTo>
                    <a:pt x="206" y="789"/>
                  </a:lnTo>
                  <a:lnTo>
                    <a:pt x="206" y="787"/>
                  </a:lnTo>
                  <a:lnTo>
                    <a:pt x="202" y="785"/>
                  </a:lnTo>
                  <a:lnTo>
                    <a:pt x="196" y="780"/>
                  </a:lnTo>
                  <a:lnTo>
                    <a:pt x="194" y="780"/>
                  </a:lnTo>
                  <a:lnTo>
                    <a:pt x="192" y="778"/>
                  </a:lnTo>
                  <a:lnTo>
                    <a:pt x="190" y="776"/>
                  </a:lnTo>
                  <a:lnTo>
                    <a:pt x="188" y="774"/>
                  </a:lnTo>
                  <a:lnTo>
                    <a:pt x="186" y="772"/>
                  </a:lnTo>
                  <a:lnTo>
                    <a:pt x="184" y="772"/>
                  </a:lnTo>
                  <a:lnTo>
                    <a:pt x="184" y="770"/>
                  </a:lnTo>
                  <a:lnTo>
                    <a:pt x="184" y="768"/>
                  </a:lnTo>
                  <a:lnTo>
                    <a:pt x="183" y="766"/>
                  </a:lnTo>
                  <a:lnTo>
                    <a:pt x="179" y="762"/>
                  </a:lnTo>
                  <a:lnTo>
                    <a:pt x="177" y="760"/>
                  </a:lnTo>
                  <a:lnTo>
                    <a:pt x="175" y="760"/>
                  </a:lnTo>
                  <a:lnTo>
                    <a:pt x="173" y="758"/>
                  </a:lnTo>
                  <a:lnTo>
                    <a:pt x="171" y="758"/>
                  </a:lnTo>
                  <a:lnTo>
                    <a:pt x="169" y="755"/>
                  </a:lnTo>
                  <a:lnTo>
                    <a:pt x="171" y="755"/>
                  </a:lnTo>
                  <a:lnTo>
                    <a:pt x="171" y="753"/>
                  </a:lnTo>
                  <a:lnTo>
                    <a:pt x="169" y="751"/>
                  </a:lnTo>
                  <a:lnTo>
                    <a:pt x="167" y="749"/>
                  </a:lnTo>
                  <a:lnTo>
                    <a:pt x="163" y="747"/>
                  </a:lnTo>
                  <a:lnTo>
                    <a:pt x="163" y="745"/>
                  </a:lnTo>
                  <a:lnTo>
                    <a:pt x="163" y="743"/>
                  </a:lnTo>
                  <a:lnTo>
                    <a:pt x="159" y="739"/>
                  </a:lnTo>
                  <a:lnTo>
                    <a:pt x="158" y="737"/>
                  </a:lnTo>
                  <a:lnTo>
                    <a:pt x="154" y="735"/>
                  </a:lnTo>
                  <a:lnTo>
                    <a:pt x="154" y="733"/>
                  </a:lnTo>
                  <a:lnTo>
                    <a:pt x="154" y="732"/>
                  </a:lnTo>
                  <a:lnTo>
                    <a:pt x="154" y="730"/>
                  </a:lnTo>
                  <a:lnTo>
                    <a:pt x="154" y="726"/>
                  </a:lnTo>
                  <a:lnTo>
                    <a:pt x="154" y="724"/>
                  </a:lnTo>
                  <a:lnTo>
                    <a:pt x="154" y="722"/>
                  </a:lnTo>
                  <a:lnTo>
                    <a:pt x="154" y="720"/>
                  </a:lnTo>
                  <a:lnTo>
                    <a:pt x="154" y="718"/>
                  </a:lnTo>
                  <a:lnTo>
                    <a:pt x="152" y="716"/>
                  </a:lnTo>
                  <a:lnTo>
                    <a:pt x="146" y="710"/>
                  </a:lnTo>
                  <a:lnTo>
                    <a:pt x="148" y="710"/>
                  </a:lnTo>
                  <a:lnTo>
                    <a:pt x="146" y="708"/>
                  </a:lnTo>
                  <a:lnTo>
                    <a:pt x="142" y="707"/>
                  </a:lnTo>
                  <a:lnTo>
                    <a:pt x="140" y="707"/>
                  </a:lnTo>
                  <a:lnTo>
                    <a:pt x="140" y="705"/>
                  </a:lnTo>
                  <a:lnTo>
                    <a:pt x="138" y="705"/>
                  </a:lnTo>
                  <a:lnTo>
                    <a:pt x="133" y="699"/>
                  </a:lnTo>
                  <a:lnTo>
                    <a:pt x="129" y="695"/>
                  </a:lnTo>
                  <a:lnTo>
                    <a:pt x="127" y="695"/>
                  </a:lnTo>
                  <a:lnTo>
                    <a:pt x="125" y="693"/>
                  </a:lnTo>
                  <a:lnTo>
                    <a:pt x="123" y="693"/>
                  </a:lnTo>
                  <a:lnTo>
                    <a:pt x="121" y="691"/>
                  </a:lnTo>
                  <a:lnTo>
                    <a:pt x="117" y="687"/>
                  </a:lnTo>
                  <a:lnTo>
                    <a:pt x="115" y="687"/>
                  </a:lnTo>
                  <a:lnTo>
                    <a:pt x="110" y="685"/>
                  </a:lnTo>
                  <a:lnTo>
                    <a:pt x="108" y="684"/>
                  </a:lnTo>
                  <a:lnTo>
                    <a:pt x="106" y="684"/>
                  </a:lnTo>
                  <a:lnTo>
                    <a:pt x="100" y="682"/>
                  </a:lnTo>
                  <a:lnTo>
                    <a:pt x="96" y="680"/>
                  </a:lnTo>
                  <a:lnTo>
                    <a:pt x="94" y="680"/>
                  </a:lnTo>
                  <a:lnTo>
                    <a:pt x="92" y="680"/>
                  </a:lnTo>
                  <a:lnTo>
                    <a:pt x="92" y="678"/>
                  </a:lnTo>
                  <a:lnTo>
                    <a:pt x="90" y="678"/>
                  </a:lnTo>
                  <a:lnTo>
                    <a:pt x="88" y="678"/>
                  </a:lnTo>
                  <a:lnTo>
                    <a:pt x="87" y="676"/>
                  </a:lnTo>
                  <a:lnTo>
                    <a:pt x="90" y="674"/>
                  </a:lnTo>
                  <a:lnTo>
                    <a:pt x="90" y="670"/>
                  </a:lnTo>
                  <a:lnTo>
                    <a:pt x="94" y="670"/>
                  </a:lnTo>
                  <a:lnTo>
                    <a:pt x="96" y="672"/>
                  </a:lnTo>
                  <a:lnTo>
                    <a:pt x="98" y="670"/>
                  </a:lnTo>
                  <a:lnTo>
                    <a:pt x="100" y="670"/>
                  </a:lnTo>
                  <a:lnTo>
                    <a:pt x="100" y="668"/>
                  </a:lnTo>
                  <a:lnTo>
                    <a:pt x="102" y="664"/>
                  </a:lnTo>
                  <a:lnTo>
                    <a:pt x="104" y="662"/>
                  </a:lnTo>
                  <a:lnTo>
                    <a:pt x="104" y="661"/>
                  </a:lnTo>
                  <a:lnTo>
                    <a:pt x="104" y="659"/>
                  </a:lnTo>
                  <a:lnTo>
                    <a:pt x="104" y="657"/>
                  </a:lnTo>
                  <a:lnTo>
                    <a:pt x="108" y="653"/>
                  </a:lnTo>
                  <a:lnTo>
                    <a:pt x="108" y="651"/>
                  </a:lnTo>
                  <a:lnTo>
                    <a:pt x="110" y="651"/>
                  </a:lnTo>
                  <a:lnTo>
                    <a:pt x="111" y="651"/>
                  </a:lnTo>
                  <a:lnTo>
                    <a:pt x="113" y="651"/>
                  </a:lnTo>
                  <a:lnTo>
                    <a:pt x="113" y="649"/>
                  </a:lnTo>
                  <a:lnTo>
                    <a:pt x="110" y="649"/>
                  </a:lnTo>
                  <a:lnTo>
                    <a:pt x="108" y="649"/>
                  </a:lnTo>
                  <a:lnTo>
                    <a:pt x="108" y="651"/>
                  </a:lnTo>
                  <a:lnTo>
                    <a:pt x="108" y="653"/>
                  </a:lnTo>
                  <a:lnTo>
                    <a:pt x="106" y="653"/>
                  </a:lnTo>
                  <a:lnTo>
                    <a:pt x="104" y="655"/>
                  </a:lnTo>
                  <a:lnTo>
                    <a:pt x="102" y="659"/>
                  </a:lnTo>
                  <a:lnTo>
                    <a:pt x="102" y="661"/>
                  </a:lnTo>
                  <a:lnTo>
                    <a:pt x="100" y="664"/>
                  </a:lnTo>
                  <a:lnTo>
                    <a:pt x="98" y="664"/>
                  </a:lnTo>
                  <a:lnTo>
                    <a:pt x="96" y="662"/>
                  </a:lnTo>
                  <a:lnTo>
                    <a:pt x="96" y="664"/>
                  </a:lnTo>
                  <a:lnTo>
                    <a:pt x="98" y="666"/>
                  </a:lnTo>
                  <a:lnTo>
                    <a:pt x="96" y="668"/>
                  </a:lnTo>
                  <a:lnTo>
                    <a:pt x="94" y="668"/>
                  </a:lnTo>
                  <a:lnTo>
                    <a:pt x="94" y="664"/>
                  </a:lnTo>
                  <a:lnTo>
                    <a:pt x="94" y="662"/>
                  </a:lnTo>
                  <a:lnTo>
                    <a:pt x="94" y="661"/>
                  </a:lnTo>
                  <a:lnTo>
                    <a:pt x="94" y="659"/>
                  </a:lnTo>
                  <a:lnTo>
                    <a:pt x="92" y="657"/>
                  </a:lnTo>
                  <a:lnTo>
                    <a:pt x="87" y="649"/>
                  </a:lnTo>
                  <a:lnTo>
                    <a:pt x="85" y="649"/>
                  </a:lnTo>
                  <a:lnTo>
                    <a:pt x="77" y="645"/>
                  </a:lnTo>
                  <a:lnTo>
                    <a:pt x="75" y="645"/>
                  </a:lnTo>
                  <a:lnTo>
                    <a:pt x="73" y="643"/>
                  </a:lnTo>
                  <a:lnTo>
                    <a:pt x="73" y="641"/>
                  </a:lnTo>
                  <a:lnTo>
                    <a:pt x="71" y="641"/>
                  </a:lnTo>
                  <a:lnTo>
                    <a:pt x="69" y="639"/>
                  </a:lnTo>
                  <a:lnTo>
                    <a:pt x="65" y="637"/>
                  </a:lnTo>
                  <a:lnTo>
                    <a:pt x="63" y="637"/>
                  </a:lnTo>
                  <a:lnTo>
                    <a:pt x="60" y="634"/>
                  </a:lnTo>
                  <a:lnTo>
                    <a:pt x="58" y="632"/>
                  </a:lnTo>
                  <a:lnTo>
                    <a:pt x="54" y="630"/>
                  </a:lnTo>
                  <a:lnTo>
                    <a:pt x="52" y="630"/>
                  </a:lnTo>
                  <a:lnTo>
                    <a:pt x="52" y="628"/>
                  </a:lnTo>
                  <a:lnTo>
                    <a:pt x="50" y="628"/>
                  </a:lnTo>
                  <a:lnTo>
                    <a:pt x="48" y="626"/>
                  </a:lnTo>
                  <a:lnTo>
                    <a:pt x="48" y="624"/>
                  </a:lnTo>
                  <a:lnTo>
                    <a:pt x="46" y="624"/>
                  </a:lnTo>
                  <a:lnTo>
                    <a:pt x="44" y="622"/>
                  </a:lnTo>
                  <a:lnTo>
                    <a:pt x="40" y="620"/>
                  </a:lnTo>
                  <a:lnTo>
                    <a:pt x="40" y="618"/>
                  </a:lnTo>
                  <a:lnTo>
                    <a:pt x="39" y="618"/>
                  </a:lnTo>
                  <a:lnTo>
                    <a:pt x="37" y="618"/>
                  </a:lnTo>
                  <a:lnTo>
                    <a:pt x="37" y="616"/>
                  </a:lnTo>
                  <a:lnTo>
                    <a:pt x="35" y="616"/>
                  </a:lnTo>
                  <a:lnTo>
                    <a:pt x="33" y="614"/>
                  </a:lnTo>
                  <a:lnTo>
                    <a:pt x="31" y="611"/>
                  </a:lnTo>
                  <a:lnTo>
                    <a:pt x="29" y="611"/>
                  </a:lnTo>
                  <a:lnTo>
                    <a:pt x="25" y="609"/>
                  </a:lnTo>
                  <a:lnTo>
                    <a:pt x="21" y="605"/>
                  </a:lnTo>
                  <a:lnTo>
                    <a:pt x="19" y="605"/>
                  </a:lnTo>
                  <a:lnTo>
                    <a:pt x="14" y="601"/>
                  </a:lnTo>
                  <a:lnTo>
                    <a:pt x="12" y="601"/>
                  </a:lnTo>
                  <a:lnTo>
                    <a:pt x="8" y="599"/>
                  </a:lnTo>
                  <a:lnTo>
                    <a:pt x="8" y="597"/>
                  </a:lnTo>
                  <a:lnTo>
                    <a:pt x="4" y="595"/>
                  </a:lnTo>
                  <a:lnTo>
                    <a:pt x="6" y="593"/>
                  </a:lnTo>
                  <a:lnTo>
                    <a:pt x="4" y="591"/>
                  </a:lnTo>
                  <a:lnTo>
                    <a:pt x="4" y="589"/>
                  </a:lnTo>
                  <a:lnTo>
                    <a:pt x="4" y="588"/>
                  </a:lnTo>
                  <a:lnTo>
                    <a:pt x="2" y="586"/>
                  </a:lnTo>
                  <a:lnTo>
                    <a:pt x="0" y="582"/>
                  </a:lnTo>
                  <a:lnTo>
                    <a:pt x="2" y="580"/>
                  </a:lnTo>
                  <a:lnTo>
                    <a:pt x="0" y="574"/>
                  </a:lnTo>
                  <a:lnTo>
                    <a:pt x="6" y="572"/>
                  </a:lnTo>
                  <a:lnTo>
                    <a:pt x="8" y="572"/>
                  </a:lnTo>
                  <a:lnTo>
                    <a:pt x="12" y="570"/>
                  </a:lnTo>
                  <a:lnTo>
                    <a:pt x="14" y="570"/>
                  </a:lnTo>
                  <a:lnTo>
                    <a:pt x="17" y="568"/>
                  </a:lnTo>
                  <a:lnTo>
                    <a:pt x="17" y="566"/>
                  </a:lnTo>
                  <a:lnTo>
                    <a:pt x="17" y="565"/>
                  </a:lnTo>
                  <a:lnTo>
                    <a:pt x="15" y="565"/>
                  </a:lnTo>
                  <a:lnTo>
                    <a:pt x="14" y="565"/>
                  </a:lnTo>
                  <a:lnTo>
                    <a:pt x="14" y="563"/>
                  </a:lnTo>
                  <a:lnTo>
                    <a:pt x="15" y="559"/>
                  </a:lnTo>
                  <a:lnTo>
                    <a:pt x="17" y="557"/>
                  </a:lnTo>
                  <a:lnTo>
                    <a:pt x="17" y="555"/>
                  </a:lnTo>
                  <a:lnTo>
                    <a:pt x="19" y="555"/>
                  </a:lnTo>
                  <a:lnTo>
                    <a:pt x="21" y="555"/>
                  </a:lnTo>
                  <a:lnTo>
                    <a:pt x="23" y="553"/>
                  </a:lnTo>
                  <a:lnTo>
                    <a:pt x="25" y="553"/>
                  </a:lnTo>
                  <a:lnTo>
                    <a:pt x="25" y="551"/>
                  </a:lnTo>
                  <a:lnTo>
                    <a:pt x="27" y="549"/>
                  </a:lnTo>
                  <a:lnTo>
                    <a:pt x="29" y="549"/>
                  </a:lnTo>
                  <a:lnTo>
                    <a:pt x="31" y="549"/>
                  </a:lnTo>
                  <a:lnTo>
                    <a:pt x="33" y="547"/>
                  </a:lnTo>
                  <a:lnTo>
                    <a:pt x="35" y="545"/>
                  </a:lnTo>
                  <a:lnTo>
                    <a:pt x="35" y="543"/>
                  </a:lnTo>
                  <a:lnTo>
                    <a:pt x="37" y="543"/>
                  </a:lnTo>
                  <a:lnTo>
                    <a:pt x="37" y="541"/>
                  </a:lnTo>
                  <a:lnTo>
                    <a:pt x="37" y="538"/>
                  </a:lnTo>
                  <a:lnTo>
                    <a:pt x="40" y="538"/>
                  </a:lnTo>
                  <a:lnTo>
                    <a:pt x="42" y="538"/>
                  </a:lnTo>
                  <a:lnTo>
                    <a:pt x="42" y="534"/>
                  </a:lnTo>
                  <a:lnTo>
                    <a:pt x="42" y="530"/>
                  </a:lnTo>
                  <a:lnTo>
                    <a:pt x="40" y="528"/>
                  </a:lnTo>
                  <a:lnTo>
                    <a:pt x="39" y="528"/>
                  </a:lnTo>
                  <a:lnTo>
                    <a:pt x="39" y="524"/>
                  </a:lnTo>
                  <a:lnTo>
                    <a:pt x="40" y="524"/>
                  </a:lnTo>
                  <a:lnTo>
                    <a:pt x="40" y="522"/>
                  </a:lnTo>
                  <a:lnTo>
                    <a:pt x="39" y="520"/>
                  </a:lnTo>
                  <a:lnTo>
                    <a:pt x="39" y="518"/>
                  </a:lnTo>
                  <a:lnTo>
                    <a:pt x="39" y="517"/>
                  </a:lnTo>
                  <a:lnTo>
                    <a:pt x="39" y="515"/>
                  </a:lnTo>
                  <a:lnTo>
                    <a:pt x="40" y="513"/>
                  </a:lnTo>
                  <a:lnTo>
                    <a:pt x="39" y="509"/>
                  </a:lnTo>
                  <a:lnTo>
                    <a:pt x="39" y="507"/>
                  </a:lnTo>
                  <a:lnTo>
                    <a:pt x="39" y="505"/>
                  </a:lnTo>
                  <a:lnTo>
                    <a:pt x="35" y="503"/>
                  </a:lnTo>
                  <a:lnTo>
                    <a:pt x="33" y="501"/>
                  </a:lnTo>
                  <a:lnTo>
                    <a:pt x="33" y="499"/>
                  </a:lnTo>
                  <a:lnTo>
                    <a:pt x="31" y="499"/>
                  </a:lnTo>
                  <a:lnTo>
                    <a:pt x="29" y="499"/>
                  </a:lnTo>
                  <a:lnTo>
                    <a:pt x="29" y="497"/>
                  </a:lnTo>
                  <a:lnTo>
                    <a:pt x="27" y="495"/>
                  </a:lnTo>
                  <a:lnTo>
                    <a:pt x="27" y="493"/>
                  </a:lnTo>
                  <a:lnTo>
                    <a:pt x="27" y="492"/>
                  </a:lnTo>
                  <a:lnTo>
                    <a:pt x="25" y="492"/>
                  </a:lnTo>
                  <a:lnTo>
                    <a:pt x="27" y="492"/>
                  </a:lnTo>
                  <a:lnTo>
                    <a:pt x="25" y="490"/>
                  </a:lnTo>
                  <a:lnTo>
                    <a:pt x="25" y="488"/>
                  </a:lnTo>
                  <a:lnTo>
                    <a:pt x="27" y="484"/>
                  </a:lnTo>
                  <a:lnTo>
                    <a:pt x="33" y="480"/>
                  </a:lnTo>
                  <a:lnTo>
                    <a:pt x="35" y="480"/>
                  </a:lnTo>
                  <a:lnTo>
                    <a:pt x="35" y="478"/>
                  </a:lnTo>
                  <a:lnTo>
                    <a:pt x="33" y="478"/>
                  </a:lnTo>
                  <a:lnTo>
                    <a:pt x="35" y="476"/>
                  </a:lnTo>
                  <a:lnTo>
                    <a:pt x="35" y="470"/>
                  </a:lnTo>
                  <a:lnTo>
                    <a:pt x="35" y="467"/>
                  </a:lnTo>
                  <a:lnTo>
                    <a:pt x="37" y="467"/>
                  </a:lnTo>
                  <a:lnTo>
                    <a:pt x="37" y="465"/>
                  </a:lnTo>
                  <a:lnTo>
                    <a:pt x="35" y="463"/>
                  </a:lnTo>
                  <a:lnTo>
                    <a:pt x="33" y="463"/>
                  </a:lnTo>
                  <a:lnTo>
                    <a:pt x="31" y="463"/>
                  </a:lnTo>
                  <a:lnTo>
                    <a:pt x="29" y="461"/>
                  </a:lnTo>
                  <a:lnTo>
                    <a:pt x="29" y="459"/>
                  </a:lnTo>
                  <a:lnTo>
                    <a:pt x="31" y="457"/>
                  </a:lnTo>
                  <a:lnTo>
                    <a:pt x="31" y="455"/>
                  </a:lnTo>
                  <a:lnTo>
                    <a:pt x="31" y="453"/>
                  </a:lnTo>
                  <a:lnTo>
                    <a:pt x="31" y="451"/>
                  </a:lnTo>
                  <a:lnTo>
                    <a:pt x="29" y="451"/>
                  </a:lnTo>
                  <a:lnTo>
                    <a:pt x="25" y="449"/>
                  </a:lnTo>
                  <a:lnTo>
                    <a:pt x="23" y="447"/>
                  </a:lnTo>
                  <a:lnTo>
                    <a:pt x="23" y="444"/>
                  </a:lnTo>
                  <a:lnTo>
                    <a:pt x="21" y="444"/>
                  </a:lnTo>
                  <a:lnTo>
                    <a:pt x="21" y="442"/>
                  </a:lnTo>
                  <a:lnTo>
                    <a:pt x="23" y="440"/>
                  </a:lnTo>
                  <a:lnTo>
                    <a:pt x="25" y="438"/>
                  </a:lnTo>
                  <a:lnTo>
                    <a:pt x="25" y="436"/>
                  </a:lnTo>
                  <a:lnTo>
                    <a:pt x="25" y="434"/>
                  </a:lnTo>
                  <a:lnTo>
                    <a:pt x="23" y="434"/>
                  </a:lnTo>
                  <a:lnTo>
                    <a:pt x="23" y="432"/>
                  </a:lnTo>
                  <a:lnTo>
                    <a:pt x="21" y="432"/>
                  </a:lnTo>
                  <a:lnTo>
                    <a:pt x="23" y="432"/>
                  </a:lnTo>
                  <a:lnTo>
                    <a:pt x="23" y="430"/>
                  </a:lnTo>
                  <a:lnTo>
                    <a:pt x="25" y="432"/>
                  </a:lnTo>
                  <a:lnTo>
                    <a:pt x="25" y="430"/>
                  </a:lnTo>
                  <a:lnTo>
                    <a:pt x="25" y="428"/>
                  </a:lnTo>
                  <a:lnTo>
                    <a:pt x="25" y="426"/>
                  </a:lnTo>
                  <a:lnTo>
                    <a:pt x="27" y="422"/>
                  </a:lnTo>
                  <a:lnTo>
                    <a:pt x="29" y="422"/>
                  </a:lnTo>
                  <a:lnTo>
                    <a:pt x="31" y="419"/>
                  </a:lnTo>
                  <a:lnTo>
                    <a:pt x="33" y="417"/>
                  </a:lnTo>
                  <a:lnTo>
                    <a:pt x="35" y="415"/>
                  </a:lnTo>
                  <a:lnTo>
                    <a:pt x="35" y="413"/>
                  </a:lnTo>
                  <a:lnTo>
                    <a:pt x="35" y="411"/>
                  </a:lnTo>
                  <a:lnTo>
                    <a:pt x="37" y="409"/>
                  </a:lnTo>
                  <a:lnTo>
                    <a:pt x="39" y="407"/>
                  </a:lnTo>
                  <a:lnTo>
                    <a:pt x="40" y="407"/>
                  </a:lnTo>
                  <a:lnTo>
                    <a:pt x="40" y="409"/>
                  </a:lnTo>
                  <a:lnTo>
                    <a:pt x="42" y="409"/>
                  </a:lnTo>
                  <a:lnTo>
                    <a:pt x="42" y="407"/>
                  </a:lnTo>
                  <a:lnTo>
                    <a:pt x="44" y="405"/>
                  </a:lnTo>
                  <a:lnTo>
                    <a:pt x="44" y="401"/>
                  </a:lnTo>
                  <a:lnTo>
                    <a:pt x="44" y="397"/>
                  </a:lnTo>
                  <a:lnTo>
                    <a:pt x="44" y="396"/>
                  </a:lnTo>
                  <a:lnTo>
                    <a:pt x="44" y="394"/>
                  </a:lnTo>
                  <a:lnTo>
                    <a:pt x="46" y="394"/>
                  </a:lnTo>
                  <a:lnTo>
                    <a:pt x="48" y="396"/>
                  </a:lnTo>
                  <a:lnTo>
                    <a:pt x="48" y="394"/>
                  </a:lnTo>
                  <a:lnTo>
                    <a:pt x="50" y="392"/>
                  </a:lnTo>
                  <a:lnTo>
                    <a:pt x="50" y="390"/>
                  </a:lnTo>
                  <a:lnTo>
                    <a:pt x="48" y="386"/>
                  </a:lnTo>
                  <a:lnTo>
                    <a:pt x="46" y="384"/>
                  </a:lnTo>
                  <a:lnTo>
                    <a:pt x="46" y="382"/>
                  </a:lnTo>
                  <a:lnTo>
                    <a:pt x="44" y="382"/>
                  </a:lnTo>
                  <a:lnTo>
                    <a:pt x="42" y="380"/>
                  </a:lnTo>
                  <a:lnTo>
                    <a:pt x="42" y="373"/>
                  </a:lnTo>
                  <a:lnTo>
                    <a:pt x="42" y="369"/>
                  </a:lnTo>
                  <a:lnTo>
                    <a:pt x="42" y="367"/>
                  </a:lnTo>
                  <a:lnTo>
                    <a:pt x="40" y="365"/>
                  </a:lnTo>
                  <a:lnTo>
                    <a:pt x="40" y="363"/>
                  </a:lnTo>
                  <a:lnTo>
                    <a:pt x="40" y="361"/>
                  </a:lnTo>
                  <a:lnTo>
                    <a:pt x="42" y="359"/>
                  </a:lnTo>
                  <a:lnTo>
                    <a:pt x="42" y="357"/>
                  </a:lnTo>
                  <a:lnTo>
                    <a:pt x="44" y="359"/>
                  </a:lnTo>
                  <a:lnTo>
                    <a:pt x="44" y="361"/>
                  </a:lnTo>
                  <a:lnTo>
                    <a:pt x="46" y="361"/>
                  </a:lnTo>
                  <a:lnTo>
                    <a:pt x="48" y="359"/>
                  </a:lnTo>
                  <a:lnTo>
                    <a:pt x="48" y="357"/>
                  </a:lnTo>
                  <a:lnTo>
                    <a:pt x="44" y="355"/>
                  </a:lnTo>
                  <a:lnTo>
                    <a:pt x="42" y="351"/>
                  </a:lnTo>
                  <a:lnTo>
                    <a:pt x="42" y="349"/>
                  </a:lnTo>
                  <a:lnTo>
                    <a:pt x="40" y="349"/>
                  </a:lnTo>
                  <a:lnTo>
                    <a:pt x="42" y="348"/>
                  </a:lnTo>
                  <a:lnTo>
                    <a:pt x="42" y="346"/>
                  </a:lnTo>
                  <a:lnTo>
                    <a:pt x="40" y="346"/>
                  </a:lnTo>
                  <a:lnTo>
                    <a:pt x="42" y="344"/>
                  </a:lnTo>
                  <a:lnTo>
                    <a:pt x="44" y="344"/>
                  </a:lnTo>
                  <a:lnTo>
                    <a:pt x="46" y="342"/>
                  </a:lnTo>
                  <a:lnTo>
                    <a:pt x="46" y="340"/>
                  </a:lnTo>
                  <a:lnTo>
                    <a:pt x="48" y="338"/>
                  </a:lnTo>
                  <a:lnTo>
                    <a:pt x="48" y="336"/>
                  </a:lnTo>
                  <a:lnTo>
                    <a:pt x="48" y="338"/>
                  </a:lnTo>
                  <a:lnTo>
                    <a:pt x="48" y="340"/>
                  </a:lnTo>
                  <a:lnTo>
                    <a:pt x="50" y="340"/>
                  </a:lnTo>
                  <a:lnTo>
                    <a:pt x="50" y="338"/>
                  </a:lnTo>
                  <a:lnTo>
                    <a:pt x="52" y="338"/>
                  </a:lnTo>
                  <a:lnTo>
                    <a:pt x="52" y="336"/>
                  </a:lnTo>
                  <a:lnTo>
                    <a:pt x="52" y="334"/>
                  </a:lnTo>
                  <a:lnTo>
                    <a:pt x="50" y="334"/>
                  </a:lnTo>
                  <a:lnTo>
                    <a:pt x="48" y="332"/>
                  </a:lnTo>
                  <a:lnTo>
                    <a:pt x="48" y="330"/>
                  </a:lnTo>
                  <a:lnTo>
                    <a:pt x="50" y="330"/>
                  </a:lnTo>
                  <a:lnTo>
                    <a:pt x="50" y="332"/>
                  </a:lnTo>
                  <a:lnTo>
                    <a:pt x="52" y="332"/>
                  </a:lnTo>
                  <a:lnTo>
                    <a:pt x="54" y="332"/>
                  </a:lnTo>
                  <a:lnTo>
                    <a:pt x="54" y="330"/>
                  </a:lnTo>
                  <a:lnTo>
                    <a:pt x="54" y="328"/>
                  </a:lnTo>
                  <a:lnTo>
                    <a:pt x="52" y="328"/>
                  </a:lnTo>
                  <a:lnTo>
                    <a:pt x="50" y="326"/>
                  </a:lnTo>
                  <a:lnTo>
                    <a:pt x="50" y="325"/>
                  </a:lnTo>
                  <a:lnTo>
                    <a:pt x="50" y="323"/>
                  </a:lnTo>
                  <a:lnTo>
                    <a:pt x="52" y="323"/>
                  </a:lnTo>
                  <a:lnTo>
                    <a:pt x="54" y="323"/>
                  </a:lnTo>
                  <a:lnTo>
                    <a:pt x="52" y="321"/>
                  </a:lnTo>
                  <a:lnTo>
                    <a:pt x="52" y="319"/>
                  </a:lnTo>
                  <a:lnTo>
                    <a:pt x="52" y="317"/>
                  </a:lnTo>
                  <a:lnTo>
                    <a:pt x="50" y="315"/>
                  </a:lnTo>
                  <a:lnTo>
                    <a:pt x="52" y="315"/>
                  </a:lnTo>
                  <a:lnTo>
                    <a:pt x="54" y="315"/>
                  </a:lnTo>
                  <a:lnTo>
                    <a:pt x="56" y="313"/>
                  </a:lnTo>
                  <a:lnTo>
                    <a:pt x="56" y="311"/>
                  </a:lnTo>
                  <a:lnTo>
                    <a:pt x="56" y="307"/>
                  </a:lnTo>
                  <a:lnTo>
                    <a:pt x="54" y="303"/>
                  </a:lnTo>
                  <a:lnTo>
                    <a:pt x="52" y="300"/>
                  </a:lnTo>
                  <a:lnTo>
                    <a:pt x="52" y="298"/>
                  </a:lnTo>
                  <a:lnTo>
                    <a:pt x="52" y="296"/>
                  </a:lnTo>
                  <a:lnTo>
                    <a:pt x="52" y="294"/>
                  </a:lnTo>
                  <a:lnTo>
                    <a:pt x="54" y="294"/>
                  </a:lnTo>
                  <a:lnTo>
                    <a:pt x="56" y="296"/>
                  </a:lnTo>
                  <a:lnTo>
                    <a:pt x="58" y="294"/>
                  </a:lnTo>
                  <a:lnTo>
                    <a:pt x="58" y="292"/>
                  </a:lnTo>
                  <a:lnTo>
                    <a:pt x="60" y="292"/>
                  </a:lnTo>
                  <a:lnTo>
                    <a:pt x="60" y="290"/>
                  </a:lnTo>
                  <a:lnTo>
                    <a:pt x="60" y="286"/>
                  </a:lnTo>
                  <a:lnTo>
                    <a:pt x="62" y="286"/>
                  </a:lnTo>
                  <a:lnTo>
                    <a:pt x="63" y="284"/>
                  </a:lnTo>
                  <a:lnTo>
                    <a:pt x="65" y="284"/>
                  </a:lnTo>
                  <a:lnTo>
                    <a:pt x="69" y="284"/>
                  </a:lnTo>
                  <a:lnTo>
                    <a:pt x="71" y="284"/>
                  </a:lnTo>
                  <a:lnTo>
                    <a:pt x="71" y="282"/>
                  </a:lnTo>
                  <a:lnTo>
                    <a:pt x="69" y="282"/>
                  </a:lnTo>
                  <a:lnTo>
                    <a:pt x="71" y="280"/>
                  </a:lnTo>
                  <a:lnTo>
                    <a:pt x="73" y="280"/>
                  </a:lnTo>
                  <a:lnTo>
                    <a:pt x="75" y="280"/>
                  </a:lnTo>
                  <a:lnTo>
                    <a:pt x="75" y="278"/>
                  </a:lnTo>
                  <a:lnTo>
                    <a:pt x="77" y="278"/>
                  </a:lnTo>
                  <a:lnTo>
                    <a:pt x="79" y="278"/>
                  </a:lnTo>
                  <a:lnTo>
                    <a:pt x="77" y="277"/>
                  </a:lnTo>
                  <a:lnTo>
                    <a:pt x="79" y="275"/>
                  </a:lnTo>
                  <a:lnTo>
                    <a:pt x="81" y="275"/>
                  </a:lnTo>
                  <a:lnTo>
                    <a:pt x="83" y="275"/>
                  </a:lnTo>
                  <a:lnTo>
                    <a:pt x="83" y="273"/>
                  </a:lnTo>
                  <a:lnTo>
                    <a:pt x="83" y="271"/>
                  </a:lnTo>
                  <a:lnTo>
                    <a:pt x="81" y="271"/>
                  </a:lnTo>
                  <a:lnTo>
                    <a:pt x="79" y="271"/>
                  </a:lnTo>
                  <a:lnTo>
                    <a:pt x="77" y="269"/>
                  </a:lnTo>
                  <a:lnTo>
                    <a:pt x="77" y="267"/>
                  </a:lnTo>
                  <a:lnTo>
                    <a:pt x="81" y="265"/>
                  </a:lnTo>
                  <a:lnTo>
                    <a:pt x="81" y="263"/>
                  </a:lnTo>
                  <a:lnTo>
                    <a:pt x="79" y="261"/>
                  </a:lnTo>
                  <a:lnTo>
                    <a:pt x="79" y="259"/>
                  </a:lnTo>
                  <a:lnTo>
                    <a:pt x="77" y="257"/>
                  </a:lnTo>
                  <a:lnTo>
                    <a:pt x="81" y="255"/>
                  </a:lnTo>
                  <a:lnTo>
                    <a:pt x="83" y="254"/>
                  </a:lnTo>
                  <a:lnTo>
                    <a:pt x="85" y="254"/>
                  </a:lnTo>
                  <a:lnTo>
                    <a:pt x="87" y="255"/>
                  </a:lnTo>
                  <a:lnTo>
                    <a:pt x="87" y="254"/>
                  </a:lnTo>
                  <a:lnTo>
                    <a:pt x="88" y="252"/>
                  </a:lnTo>
                  <a:lnTo>
                    <a:pt x="90" y="252"/>
                  </a:lnTo>
                  <a:lnTo>
                    <a:pt x="90" y="250"/>
                  </a:lnTo>
                  <a:lnTo>
                    <a:pt x="92" y="248"/>
                  </a:lnTo>
                  <a:lnTo>
                    <a:pt x="94" y="248"/>
                  </a:lnTo>
                  <a:lnTo>
                    <a:pt x="96" y="246"/>
                  </a:lnTo>
                  <a:lnTo>
                    <a:pt x="96" y="248"/>
                  </a:lnTo>
                  <a:lnTo>
                    <a:pt x="98" y="248"/>
                  </a:lnTo>
                  <a:lnTo>
                    <a:pt x="100" y="248"/>
                  </a:lnTo>
                  <a:lnTo>
                    <a:pt x="102" y="250"/>
                  </a:lnTo>
                  <a:lnTo>
                    <a:pt x="102" y="252"/>
                  </a:lnTo>
                  <a:lnTo>
                    <a:pt x="104" y="252"/>
                  </a:lnTo>
                  <a:lnTo>
                    <a:pt x="106" y="254"/>
                  </a:lnTo>
                  <a:lnTo>
                    <a:pt x="108" y="254"/>
                  </a:lnTo>
                  <a:lnTo>
                    <a:pt x="110" y="254"/>
                  </a:lnTo>
                  <a:lnTo>
                    <a:pt x="110" y="252"/>
                  </a:lnTo>
                  <a:lnTo>
                    <a:pt x="111" y="254"/>
                  </a:lnTo>
                  <a:lnTo>
                    <a:pt x="113" y="255"/>
                  </a:lnTo>
                  <a:lnTo>
                    <a:pt x="115" y="255"/>
                  </a:lnTo>
                  <a:lnTo>
                    <a:pt x="115" y="254"/>
                  </a:lnTo>
                  <a:lnTo>
                    <a:pt x="117" y="254"/>
                  </a:lnTo>
                  <a:lnTo>
                    <a:pt x="119" y="254"/>
                  </a:lnTo>
                  <a:lnTo>
                    <a:pt x="119" y="255"/>
                  </a:lnTo>
                  <a:lnTo>
                    <a:pt x="119" y="257"/>
                  </a:lnTo>
                  <a:lnTo>
                    <a:pt x="121" y="259"/>
                  </a:lnTo>
                  <a:lnTo>
                    <a:pt x="121" y="257"/>
                  </a:lnTo>
                  <a:lnTo>
                    <a:pt x="123" y="257"/>
                  </a:lnTo>
                  <a:lnTo>
                    <a:pt x="123" y="259"/>
                  </a:lnTo>
                  <a:lnTo>
                    <a:pt x="125" y="261"/>
                  </a:lnTo>
                  <a:lnTo>
                    <a:pt x="123" y="261"/>
                  </a:lnTo>
                  <a:lnTo>
                    <a:pt x="121" y="261"/>
                  </a:lnTo>
                  <a:lnTo>
                    <a:pt x="123" y="263"/>
                  </a:lnTo>
                  <a:lnTo>
                    <a:pt x="123" y="265"/>
                  </a:lnTo>
                  <a:lnTo>
                    <a:pt x="125" y="267"/>
                  </a:lnTo>
                  <a:lnTo>
                    <a:pt x="125" y="269"/>
                  </a:lnTo>
                  <a:lnTo>
                    <a:pt x="127" y="271"/>
                  </a:lnTo>
                  <a:lnTo>
                    <a:pt x="129" y="273"/>
                  </a:lnTo>
                  <a:lnTo>
                    <a:pt x="129" y="275"/>
                  </a:lnTo>
                  <a:lnTo>
                    <a:pt x="131" y="277"/>
                  </a:lnTo>
                  <a:lnTo>
                    <a:pt x="133" y="273"/>
                  </a:lnTo>
                  <a:lnTo>
                    <a:pt x="133" y="271"/>
                  </a:lnTo>
                  <a:lnTo>
                    <a:pt x="133" y="269"/>
                  </a:lnTo>
                  <a:lnTo>
                    <a:pt x="135" y="265"/>
                  </a:lnTo>
                  <a:lnTo>
                    <a:pt x="135" y="263"/>
                  </a:lnTo>
                  <a:lnTo>
                    <a:pt x="133" y="261"/>
                  </a:lnTo>
                  <a:lnTo>
                    <a:pt x="133" y="259"/>
                  </a:lnTo>
                  <a:lnTo>
                    <a:pt x="135" y="259"/>
                  </a:lnTo>
                  <a:lnTo>
                    <a:pt x="135" y="257"/>
                  </a:lnTo>
                  <a:lnTo>
                    <a:pt x="136" y="255"/>
                  </a:lnTo>
                  <a:lnTo>
                    <a:pt x="138" y="255"/>
                  </a:lnTo>
                  <a:lnTo>
                    <a:pt x="138" y="254"/>
                  </a:lnTo>
                  <a:lnTo>
                    <a:pt x="138" y="252"/>
                  </a:lnTo>
                  <a:lnTo>
                    <a:pt x="140" y="252"/>
                  </a:lnTo>
                  <a:lnTo>
                    <a:pt x="142" y="252"/>
                  </a:lnTo>
                  <a:lnTo>
                    <a:pt x="142" y="250"/>
                  </a:lnTo>
                  <a:lnTo>
                    <a:pt x="144" y="248"/>
                  </a:lnTo>
                  <a:lnTo>
                    <a:pt x="142" y="248"/>
                  </a:lnTo>
                  <a:lnTo>
                    <a:pt x="142" y="246"/>
                  </a:lnTo>
                  <a:lnTo>
                    <a:pt x="142" y="244"/>
                  </a:lnTo>
                  <a:lnTo>
                    <a:pt x="144" y="242"/>
                  </a:lnTo>
                  <a:lnTo>
                    <a:pt x="144" y="240"/>
                  </a:lnTo>
                  <a:lnTo>
                    <a:pt x="144" y="238"/>
                  </a:lnTo>
                  <a:lnTo>
                    <a:pt x="146" y="240"/>
                  </a:lnTo>
                  <a:lnTo>
                    <a:pt x="148" y="240"/>
                  </a:lnTo>
                  <a:lnTo>
                    <a:pt x="148" y="238"/>
                  </a:lnTo>
                  <a:lnTo>
                    <a:pt x="148" y="236"/>
                  </a:lnTo>
                  <a:lnTo>
                    <a:pt x="150" y="234"/>
                  </a:lnTo>
                  <a:lnTo>
                    <a:pt x="150" y="232"/>
                  </a:lnTo>
                  <a:lnTo>
                    <a:pt x="152" y="230"/>
                  </a:lnTo>
                  <a:lnTo>
                    <a:pt x="154" y="229"/>
                  </a:lnTo>
                  <a:lnTo>
                    <a:pt x="156" y="227"/>
                  </a:lnTo>
                  <a:lnTo>
                    <a:pt x="158" y="225"/>
                  </a:lnTo>
                  <a:lnTo>
                    <a:pt x="159" y="221"/>
                  </a:lnTo>
                  <a:lnTo>
                    <a:pt x="161" y="221"/>
                  </a:lnTo>
                  <a:lnTo>
                    <a:pt x="163" y="221"/>
                  </a:lnTo>
                  <a:lnTo>
                    <a:pt x="163" y="223"/>
                  </a:lnTo>
                  <a:lnTo>
                    <a:pt x="165" y="221"/>
                  </a:lnTo>
                  <a:lnTo>
                    <a:pt x="167" y="221"/>
                  </a:lnTo>
                  <a:lnTo>
                    <a:pt x="169" y="219"/>
                  </a:lnTo>
                  <a:lnTo>
                    <a:pt x="171" y="217"/>
                  </a:lnTo>
                  <a:lnTo>
                    <a:pt x="171" y="219"/>
                  </a:lnTo>
                  <a:lnTo>
                    <a:pt x="173" y="219"/>
                  </a:lnTo>
                  <a:lnTo>
                    <a:pt x="173" y="217"/>
                  </a:lnTo>
                  <a:lnTo>
                    <a:pt x="175" y="217"/>
                  </a:lnTo>
                  <a:lnTo>
                    <a:pt x="177" y="219"/>
                  </a:lnTo>
                  <a:lnTo>
                    <a:pt x="179" y="219"/>
                  </a:lnTo>
                  <a:lnTo>
                    <a:pt x="179" y="217"/>
                  </a:lnTo>
                  <a:lnTo>
                    <a:pt x="181" y="217"/>
                  </a:lnTo>
                  <a:lnTo>
                    <a:pt x="183" y="217"/>
                  </a:lnTo>
                  <a:lnTo>
                    <a:pt x="184" y="217"/>
                  </a:lnTo>
                  <a:lnTo>
                    <a:pt x="186" y="217"/>
                  </a:lnTo>
                  <a:lnTo>
                    <a:pt x="188" y="219"/>
                  </a:lnTo>
                  <a:lnTo>
                    <a:pt x="192" y="219"/>
                  </a:lnTo>
                  <a:lnTo>
                    <a:pt x="194" y="219"/>
                  </a:lnTo>
                  <a:lnTo>
                    <a:pt x="196" y="219"/>
                  </a:lnTo>
                  <a:lnTo>
                    <a:pt x="198" y="219"/>
                  </a:lnTo>
                  <a:lnTo>
                    <a:pt x="200" y="217"/>
                  </a:lnTo>
                  <a:lnTo>
                    <a:pt x="202" y="217"/>
                  </a:lnTo>
                  <a:lnTo>
                    <a:pt x="204" y="215"/>
                  </a:lnTo>
                  <a:lnTo>
                    <a:pt x="204" y="213"/>
                  </a:lnTo>
                  <a:lnTo>
                    <a:pt x="204" y="211"/>
                  </a:lnTo>
                  <a:lnTo>
                    <a:pt x="206" y="209"/>
                  </a:lnTo>
                  <a:lnTo>
                    <a:pt x="206" y="207"/>
                  </a:lnTo>
                  <a:lnTo>
                    <a:pt x="208" y="204"/>
                  </a:lnTo>
                  <a:lnTo>
                    <a:pt x="208" y="202"/>
                  </a:lnTo>
                  <a:lnTo>
                    <a:pt x="206" y="200"/>
                  </a:lnTo>
                  <a:lnTo>
                    <a:pt x="206" y="198"/>
                  </a:lnTo>
                  <a:lnTo>
                    <a:pt x="206" y="196"/>
                  </a:lnTo>
                  <a:lnTo>
                    <a:pt x="204" y="194"/>
                  </a:lnTo>
                  <a:lnTo>
                    <a:pt x="202" y="192"/>
                  </a:lnTo>
                  <a:lnTo>
                    <a:pt x="202" y="190"/>
                  </a:lnTo>
                  <a:lnTo>
                    <a:pt x="202" y="186"/>
                  </a:lnTo>
                  <a:lnTo>
                    <a:pt x="202" y="182"/>
                  </a:lnTo>
                  <a:lnTo>
                    <a:pt x="202" y="181"/>
                  </a:lnTo>
                  <a:lnTo>
                    <a:pt x="202" y="177"/>
                  </a:lnTo>
                  <a:lnTo>
                    <a:pt x="202" y="175"/>
                  </a:lnTo>
                  <a:lnTo>
                    <a:pt x="200" y="173"/>
                  </a:lnTo>
                  <a:lnTo>
                    <a:pt x="200" y="171"/>
                  </a:lnTo>
                  <a:lnTo>
                    <a:pt x="202" y="169"/>
                  </a:lnTo>
                  <a:lnTo>
                    <a:pt x="204" y="167"/>
                  </a:lnTo>
                  <a:lnTo>
                    <a:pt x="204" y="165"/>
                  </a:lnTo>
                  <a:lnTo>
                    <a:pt x="202" y="165"/>
                  </a:lnTo>
                  <a:lnTo>
                    <a:pt x="202" y="161"/>
                  </a:lnTo>
                  <a:lnTo>
                    <a:pt x="202" y="158"/>
                  </a:lnTo>
                  <a:lnTo>
                    <a:pt x="202" y="154"/>
                  </a:lnTo>
                  <a:lnTo>
                    <a:pt x="204" y="152"/>
                  </a:lnTo>
                  <a:lnTo>
                    <a:pt x="202" y="152"/>
                  </a:lnTo>
                  <a:lnTo>
                    <a:pt x="202" y="150"/>
                  </a:lnTo>
                  <a:lnTo>
                    <a:pt x="202" y="148"/>
                  </a:lnTo>
                  <a:lnTo>
                    <a:pt x="202" y="146"/>
                  </a:lnTo>
                  <a:lnTo>
                    <a:pt x="204" y="142"/>
                  </a:lnTo>
                  <a:lnTo>
                    <a:pt x="206" y="142"/>
                  </a:lnTo>
                  <a:lnTo>
                    <a:pt x="206" y="138"/>
                  </a:lnTo>
                  <a:lnTo>
                    <a:pt x="206" y="136"/>
                  </a:lnTo>
                  <a:lnTo>
                    <a:pt x="208" y="131"/>
                  </a:lnTo>
                  <a:lnTo>
                    <a:pt x="206" y="131"/>
                  </a:lnTo>
                  <a:lnTo>
                    <a:pt x="206" y="129"/>
                  </a:lnTo>
                  <a:lnTo>
                    <a:pt x="206" y="127"/>
                  </a:lnTo>
                  <a:lnTo>
                    <a:pt x="206" y="125"/>
                  </a:lnTo>
                  <a:lnTo>
                    <a:pt x="208" y="125"/>
                  </a:lnTo>
                  <a:lnTo>
                    <a:pt x="208" y="121"/>
                  </a:lnTo>
                  <a:lnTo>
                    <a:pt x="211" y="115"/>
                  </a:lnTo>
                  <a:lnTo>
                    <a:pt x="211" y="113"/>
                  </a:lnTo>
                  <a:lnTo>
                    <a:pt x="213" y="111"/>
                  </a:lnTo>
                  <a:lnTo>
                    <a:pt x="213" y="113"/>
                  </a:lnTo>
                  <a:lnTo>
                    <a:pt x="215" y="115"/>
                  </a:lnTo>
                  <a:lnTo>
                    <a:pt x="217" y="113"/>
                  </a:lnTo>
                  <a:lnTo>
                    <a:pt x="219" y="113"/>
                  </a:lnTo>
                  <a:lnTo>
                    <a:pt x="221" y="113"/>
                  </a:lnTo>
                  <a:lnTo>
                    <a:pt x="219" y="115"/>
                  </a:lnTo>
                  <a:lnTo>
                    <a:pt x="221" y="115"/>
                  </a:lnTo>
                  <a:lnTo>
                    <a:pt x="223" y="115"/>
                  </a:lnTo>
                  <a:lnTo>
                    <a:pt x="225" y="119"/>
                  </a:lnTo>
                  <a:lnTo>
                    <a:pt x="225" y="121"/>
                  </a:lnTo>
                  <a:lnTo>
                    <a:pt x="227" y="121"/>
                  </a:lnTo>
                  <a:lnTo>
                    <a:pt x="229" y="121"/>
                  </a:lnTo>
                  <a:lnTo>
                    <a:pt x="231" y="123"/>
                  </a:lnTo>
                  <a:lnTo>
                    <a:pt x="232" y="125"/>
                  </a:lnTo>
                  <a:lnTo>
                    <a:pt x="234" y="125"/>
                  </a:lnTo>
                  <a:lnTo>
                    <a:pt x="236" y="125"/>
                  </a:lnTo>
                  <a:lnTo>
                    <a:pt x="238" y="125"/>
                  </a:lnTo>
                  <a:lnTo>
                    <a:pt x="240" y="125"/>
                  </a:lnTo>
                  <a:lnTo>
                    <a:pt x="242" y="125"/>
                  </a:lnTo>
                  <a:lnTo>
                    <a:pt x="244" y="125"/>
                  </a:lnTo>
                  <a:lnTo>
                    <a:pt x="244" y="127"/>
                  </a:lnTo>
                  <a:lnTo>
                    <a:pt x="246" y="125"/>
                  </a:lnTo>
                  <a:lnTo>
                    <a:pt x="248" y="127"/>
                  </a:lnTo>
                  <a:lnTo>
                    <a:pt x="250" y="121"/>
                  </a:lnTo>
                  <a:lnTo>
                    <a:pt x="252" y="117"/>
                  </a:lnTo>
                  <a:lnTo>
                    <a:pt x="254" y="117"/>
                  </a:lnTo>
                  <a:lnTo>
                    <a:pt x="254" y="115"/>
                  </a:lnTo>
                  <a:lnTo>
                    <a:pt x="256" y="113"/>
                  </a:lnTo>
                  <a:lnTo>
                    <a:pt x="254" y="108"/>
                  </a:lnTo>
                  <a:lnTo>
                    <a:pt x="254" y="104"/>
                  </a:lnTo>
                  <a:lnTo>
                    <a:pt x="254" y="102"/>
                  </a:lnTo>
                  <a:lnTo>
                    <a:pt x="256" y="100"/>
                  </a:lnTo>
                  <a:lnTo>
                    <a:pt x="256" y="98"/>
                  </a:lnTo>
                  <a:lnTo>
                    <a:pt x="257" y="98"/>
                  </a:lnTo>
                  <a:lnTo>
                    <a:pt x="259" y="98"/>
                  </a:lnTo>
                  <a:lnTo>
                    <a:pt x="261" y="98"/>
                  </a:lnTo>
                  <a:lnTo>
                    <a:pt x="265" y="98"/>
                  </a:lnTo>
                  <a:lnTo>
                    <a:pt x="269" y="98"/>
                  </a:lnTo>
                  <a:lnTo>
                    <a:pt x="273" y="98"/>
                  </a:lnTo>
                  <a:lnTo>
                    <a:pt x="275" y="98"/>
                  </a:lnTo>
                  <a:lnTo>
                    <a:pt x="275" y="100"/>
                  </a:lnTo>
                  <a:lnTo>
                    <a:pt x="280" y="100"/>
                  </a:lnTo>
                  <a:lnTo>
                    <a:pt x="284" y="100"/>
                  </a:lnTo>
                  <a:lnTo>
                    <a:pt x="286" y="98"/>
                  </a:lnTo>
                  <a:lnTo>
                    <a:pt x="288" y="98"/>
                  </a:lnTo>
                  <a:lnTo>
                    <a:pt x="290" y="96"/>
                  </a:lnTo>
                  <a:lnTo>
                    <a:pt x="294" y="94"/>
                  </a:lnTo>
                  <a:lnTo>
                    <a:pt x="296" y="94"/>
                  </a:lnTo>
                  <a:lnTo>
                    <a:pt x="300" y="92"/>
                  </a:lnTo>
                  <a:lnTo>
                    <a:pt x="307" y="92"/>
                  </a:lnTo>
                  <a:lnTo>
                    <a:pt x="311" y="90"/>
                  </a:lnTo>
                  <a:lnTo>
                    <a:pt x="313" y="90"/>
                  </a:lnTo>
                  <a:lnTo>
                    <a:pt x="315" y="90"/>
                  </a:lnTo>
                  <a:lnTo>
                    <a:pt x="319" y="86"/>
                  </a:lnTo>
                  <a:lnTo>
                    <a:pt x="323" y="83"/>
                  </a:lnTo>
                  <a:lnTo>
                    <a:pt x="325" y="81"/>
                  </a:lnTo>
                  <a:lnTo>
                    <a:pt x="328" y="77"/>
                  </a:lnTo>
                  <a:lnTo>
                    <a:pt x="332" y="75"/>
                  </a:lnTo>
                  <a:lnTo>
                    <a:pt x="336" y="73"/>
                  </a:lnTo>
                  <a:lnTo>
                    <a:pt x="338" y="73"/>
                  </a:lnTo>
                  <a:lnTo>
                    <a:pt x="340" y="69"/>
                  </a:lnTo>
                  <a:lnTo>
                    <a:pt x="344" y="67"/>
                  </a:lnTo>
                  <a:lnTo>
                    <a:pt x="348" y="63"/>
                  </a:lnTo>
                  <a:lnTo>
                    <a:pt x="352" y="60"/>
                  </a:lnTo>
                  <a:lnTo>
                    <a:pt x="350" y="58"/>
                  </a:lnTo>
                  <a:lnTo>
                    <a:pt x="350" y="56"/>
                  </a:lnTo>
                  <a:lnTo>
                    <a:pt x="350" y="52"/>
                  </a:lnTo>
                  <a:lnTo>
                    <a:pt x="350" y="48"/>
                  </a:lnTo>
                  <a:lnTo>
                    <a:pt x="348" y="42"/>
                  </a:lnTo>
                  <a:lnTo>
                    <a:pt x="348" y="35"/>
                  </a:lnTo>
                  <a:lnTo>
                    <a:pt x="350" y="27"/>
                  </a:lnTo>
                  <a:lnTo>
                    <a:pt x="350" y="25"/>
                  </a:lnTo>
                  <a:lnTo>
                    <a:pt x="352" y="23"/>
                  </a:lnTo>
                  <a:lnTo>
                    <a:pt x="353" y="19"/>
                  </a:lnTo>
                  <a:lnTo>
                    <a:pt x="355" y="15"/>
                  </a:lnTo>
                  <a:lnTo>
                    <a:pt x="357" y="14"/>
                  </a:lnTo>
                  <a:lnTo>
                    <a:pt x="357" y="10"/>
                  </a:lnTo>
                  <a:lnTo>
                    <a:pt x="357" y="6"/>
                  </a:lnTo>
                  <a:lnTo>
                    <a:pt x="359" y="6"/>
                  </a:lnTo>
                  <a:lnTo>
                    <a:pt x="361" y="10"/>
                  </a:lnTo>
                  <a:lnTo>
                    <a:pt x="361" y="12"/>
                  </a:lnTo>
                  <a:lnTo>
                    <a:pt x="363" y="14"/>
                  </a:lnTo>
                  <a:lnTo>
                    <a:pt x="371" y="14"/>
                  </a:lnTo>
                  <a:lnTo>
                    <a:pt x="373" y="14"/>
                  </a:lnTo>
                  <a:lnTo>
                    <a:pt x="376" y="14"/>
                  </a:lnTo>
                  <a:lnTo>
                    <a:pt x="382" y="12"/>
                  </a:lnTo>
                  <a:lnTo>
                    <a:pt x="380" y="23"/>
                  </a:lnTo>
                  <a:lnTo>
                    <a:pt x="380" y="27"/>
                  </a:lnTo>
                  <a:lnTo>
                    <a:pt x="380" y="42"/>
                  </a:lnTo>
                  <a:lnTo>
                    <a:pt x="380" y="48"/>
                  </a:lnTo>
                  <a:lnTo>
                    <a:pt x="388" y="63"/>
                  </a:lnTo>
                  <a:lnTo>
                    <a:pt x="388" y="65"/>
                  </a:lnTo>
                  <a:lnTo>
                    <a:pt x="401" y="81"/>
                  </a:lnTo>
                  <a:lnTo>
                    <a:pt x="403" y="83"/>
                  </a:lnTo>
                  <a:lnTo>
                    <a:pt x="409" y="90"/>
                  </a:lnTo>
                  <a:lnTo>
                    <a:pt x="413" y="92"/>
                  </a:lnTo>
                  <a:lnTo>
                    <a:pt x="415" y="96"/>
                  </a:lnTo>
                  <a:lnTo>
                    <a:pt x="419" y="100"/>
                  </a:lnTo>
                  <a:lnTo>
                    <a:pt x="421" y="100"/>
                  </a:lnTo>
                  <a:lnTo>
                    <a:pt x="419" y="108"/>
                  </a:lnTo>
                  <a:lnTo>
                    <a:pt x="398" y="113"/>
                  </a:lnTo>
                  <a:lnTo>
                    <a:pt x="400" y="117"/>
                  </a:lnTo>
                  <a:lnTo>
                    <a:pt x="405" y="129"/>
                  </a:lnTo>
                  <a:lnTo>
                    <a:pt x="407" y="138"/>
                  </a:lnTo>
                  <a:lnTo>
                    <a:pt x="407" y="148"/>
                  </a:lnTo>
                  <a:lnTo>
                    <a:pt x="407" y="154"/>
                  </a:lnTo>
                  <a:lnTo>
                    <a:pt x="413" y="154"/>
                  </a:lnTo>
                  <a:lnTo>
                    <a:pt x="413" y="156"/>
                  </a:lnTo>
                  <a:lnTo>
                    <a:pt x="417" y="161"/>
                  </a:lnTo>
                  <a:lnTo>
                    <a:pt x="401" y="169"/>
                  </a:lnTo>
                  <a:lnTo>
                    <a:pt x="398" y="171"/>
                  </a:lnTo>
                  <a:lnTo>
                    <a:pt x="386" y="171"/>
                  </a:lnTo>
                  <a:lnTo>
                    <a:pt x="380" y="169"/>
                  </a:lnTo>
                  <a:lnTo>
                    <a:pt x="378" y="171"/>
                  </a:lnTo>
                  <a:lnTo>
                    <a:pt x="378" y="173"/>
                  </a:lnTo>
                  <a:lnTo>
                    <a:pt x="363" y="175"/>
                  </a:lnTo>
                  <a:lnTo>
                    <a:pt x="363" y="177"/>
                  </a:lnTo>
                  <a:lnTo>
                    <a:pt x="361" y="182"/>
                  </a:lnTo>
                  <a:lnTo>
                    <a:pt x="363" y="184"/>
                  </a:lnTo>
                  <a:lnTo>
                    <a:pt x="363" y="188"/>
                  </a:lnTo>
                  <a:lnTo>
                    <a:pt x="365" y="192"/>
                  </a:lnTo>
                  <a:lnTo>
                    <a:pt x="367" y="194"/>
                  </a:lnTo>
                  <a:lnTo>
                    <a:pt x="369" y="194"/>
                  </a:lnTo>
                  <a:lnTo>
                    <a:pt x="369" y="200"/>
                  </a:lnTo>
                  <a:lnTo>
                    <a:pt x="369" y="202"/>
                  </a:lnTo>
                  <a:lnTo>
                    <a:pt x="371" y="209"/>
                  </a:lnTo>
                  <a:lnTo>
                    <a:pt x="376" y="211"/>
                  </a:lnTo>
                  <a:lnTo>
                    <a:pt x="384" y="213"/>
                  </a:lnTo>
                  <a:lnTo>
                    <a:pt x="392" y="213"/>
                  </a:lnTo>
                  <a:lnTo>
                    <a:pt x="390" y="217"/>
                  </a:lnTo>
                  <a:lnTo>
                    <a:pt x="386" y="229"/>
                  </a:lnTo>
                  <a:lnTo>
                    <a:pt x="386" y="230"/>
                  </a:lnTo>
                  <a:lnTo>
                    <a:pt x="388" y="230"/>
                  </a:lnTo>
                  <a:lnTo>
                    <a:pt x="388" y="232"/>
                  </a:lnTo>
                  <a:lnTo>
                    <a:pt x="392" y="236"/>
                  </a:lnTo>
                  <a:lnTo>
                    <a:pt x="394" y="238"/>
                  </a:lnTo>
                  <a:lnTo>
                    <a:pt x="398" y="246"/>
                  </a:lnTo>
                  <a:lnTo>
                    <a:pt x="401" y="250"/>
                  </a:lnTo>
                  <a:lnTo>
                    <a:pt x="401" y="252"/>
                  </a:lnTo>
                  <a:lnTo>
                    <a:pt x="403" y="257"/>
                  </a:lnTo>
                  <a:lnTo>
                    <a:pt x="403" y="259"/>
                  </a:lnTo>
                  <a:lnTo>
                    <a:pt x="403" y="263"/>
                  </a:lnTo>
                  <a:lnTo>
                    <a:pt x="403" y="265"/>
                  </a:lnTo>
                  <a:lnTo>
                    <a:pt x="375" y="255"/>
                  </a:lnTo>
                  <a:lnTo>
                    <a:pt x="367" y="254"/>
                  </a:lnTo>
                  <a:lnTo>
                    <a:pt x="353" y="248"/>
                  </a:lnTo>
                  <a:lnTo>
                    <a:pt x="348" y="254"/>
                  </a:lnTo>
                  <a:lnTo>
                    <a:pt x="336" y="263"/>
                  </a:lnTo>
                  <a:lnTo>
                    <a:pt x="325" y="273"/>
                  </a:lnTo>
                  <a:lnTo>
                    <a:pt x="328" y="275"/>
                  </a:lnTo>
                  <a:lnTo>
                    <a:pt x="332" y="277"/>
                  </a:lnTo>
                  <a:lnTo>
                    <a:pt x="334" y="277"/>
                  </a:lnTo>
                  <a:lnTo>
                    <a:pt x="359" y="290"/>
                  </a:lnTo>
                  <a:lnTo>
                    <a:pt x="361" y="292"/>
                  </a:lnTo>
                  <a:lnTo>
                    <a:pt x="403" y="303"/>
                  </a:lnTo>
                  <a:lnTo>
                    <a:pt x="403" y="305"/>
                  </a:lnTo>
                  <a:lnTo>
                    <a:pt x="411" y="311"/>
                  </a:lnTo>
                  <a:lnTo>
                    <a:pt x="417" y="319"/>
                  </a:lnTo>
                  <a:lnTo>
                    <a:pt x="411" y="323"/>
                  </a:lnTo>
                  <a:lnTo>
                    <a:pt x="407" y="326"/>
                  </a:lnTo>
                  <a:lnTo>
                    <a:pt x="403" y="326"/>
                  </a:lnTo>
                  <a:lnTo>
                    <a:pt x="400" y="328"/>
                  </a:lnTo>
                  <a:lnTo>
                    <a:pt x="398" y="334"/>
                  </a:lnTo>
                  <a:lnTo>
                    <a:pt x="398" y="340"/>
                  </a:lnTo>
                  <a:lnTo>
                    <a:pt x="403" y="344"/>
                  </a:lnTo>
                  <a:lnTo>
                    <a:pt x="403" y="346"/>
                  </a:lnTo>
                  <a:lnTo>
                    <a:pt x="407" y="351"/>
                  </a:lnTo>
                  <a:lnTo>
                    <a:pt x="409" y="353"/>
                  </a:lnTo>
                  <a:lnTo>
                    <a:pt x="413" y="355"/>
                  </a:lnTo>
                  <a:lnTo>
                    <a:pt x="415" y="355"/>
                  </a:lnTo>
                  <a:lnTo>
                    <a:pt x="415" y="359"/>
                  </a:lnTo>
                  <a:lnTo>
                    <a:pt x="413" y="359"/>
                  </a:lnTo>
                  <a:lnTo>
                    <a:pt x="409" y="361"/>
                  </a:lnTo>
                  <a:lnTo>
                    <a:pt x="407" y="361"/>
                  </a:lnTo>
                  <a:lnTo>
                    <a:pt x="405" y="361"/>
                  </a:lnTo>
                  <a:lnTo>
                    <a:pt x="405" y="365"/>
                  </a:lnTo>
                  <a:lnTo>
                    <a:pt x="405" y="371"/>
                  </a:lnTo>
                  <a:lnTo>
                    <a:pt x="407" y="380"/>
                  </a:lnTo>
                  <a:lnTo>
                    <a:pt x="413" y="384"/>
                  </a:lnTo>
                  <a:lnTo>
                    <a:pt x="417" y="388"/>
                  </a:lnTo>
                  <a:lnTo>
                    <a:pt x="417" y="392"/>
                  </a:lnTo>
                  <a:lnTo>
                    <a:pt x="417" y="396"/>
                  </a:lnTo>
                  <a:lnTo>
                    <a:pt x="417" y="397"/>
                  </a:lnTo>
                  <a:lnTo>
                    <a:pt x="413" y="405"/>
                  </a:lnTo>
                  <a:lnTo>
                    <a:pt x="413" y="413"/>
                  </a:lnTo>
                  <a:lnTo>
                    <a:pt x="409" y="419"/>
                  </a:lnTo>
                  <a:lnTo>
                    <a:pt x="403" y="424"/>
                  </a:lnTo>
                  <a:lnTo>
                    <a:pt x="405" y="428"/>
                  </a:lnTo>
                  <a:lnTo>
                    <a:pt x="409" y="426"/>
                  </a:lnTo>
                  <a:lnTo>
                    <a:pt x="419" y="419"/>
                  </a:lnTo>
                  <a:lnTo>
                    <a:pt x="423" y="426"/>
                  </a:lnTo>
                  <a:lnTo>
                    <a:pt x="423" y="428"/>
                  </a:lnTo>
                  <a:lnTo>
                    <a:pt x="430" y="426"/>
                  </a:lnTo>
                  <a:lnTo>
                    <a:pt x="434" y="434"/>
                  </a:lnTo>
                  <a:lnTo>
                    <a:pt x="438" y="434"/>
                  </a:lnTo>
                  <a:lnTo>
                    <a:pt x="453" y="426"/>
                  </a:lnTo>
                  <a:lnTo>
                    <a:pt x="453" y="424"/>
                  </a:lnTo>
                  <a:lnTo>
                    <a:pt x="455" y="422"/>
                  </a:lnTo>
                  <a:lnTo>
                    <a:pt x="459" y="422"/>
                  </a:lnTo>
                  <a:lnTo>
                    <a:pt x="469" y="432"/>
                  </a:lnTo>
                  <a:lnTo>
                    <a:pt x="474" y="426"/>
                  </a:lnTo>
                  <a:lnTo>
                    <a:pt x="476" y="424"/>
                  </a:lnTo>
                  <a:lnTo>
                    <a:pt x="480" y="422"/>
                  </a:lnTo>
                  <a:lnTo>
                    <a:pt x="486" y="424"/>
                  </a:lnTo>
                  <a:lnTo>
                    <a:pt x="499" y="424"/>
                  </a:lnTo>
                  <a:lnTo>
                    <a:pt x="501" y="424"/>
                  </a:lnTo>
                  <a:lnTo>
                    <a:pt x="501" y="426"/>
                  </a:lnTo>
                  <a:lnTo>
                    <a:pt x="505" y="430"/>
                  </a:lnTo>
                  <a:lnTo>
                    <a:pt x="507" y="428"/>
                  </a:lnTo>
                  <a:lnTo>
                    <a:pt x="511" y="426"/>
                  </a:lnTo>
                  <a:lnTo>
                    <a:pt x="511" y="424"/>
                  </a:lnTo>
                  <a:lnTo>
                    <a:pt x="511" y="421"/>
                  </a:lnTo>
                  <a:lnTo>
                    <a:pt x="515" y="421"/>
                  </a:lnTo>
                  <a:lnTo>
                    <a:pt x="515" y="419"/>
                  </a:lnTo>
                  <a:lnTo>
                    <a:pt x="515" y="417"/>
                  </a:lnTo>
                  <a:lnTo>
                    <a:pt x="517" y="415"/>
                  </a:lnTo>
                  <a:lnTo>
                    <a:pt x="517" y="413"/>
                  </a:lnTo>
                  <a:lnTo>
                    <a:pt x="517" y="411"/>
                  </a:lnTo>
                  <a:lnTo>
                    <a:pt x="519" y="411"/>
                  </a:lnTo>
                  <a:lnTo>
                    <a:pt x="522" y="411"/>
                  </a:lnTo>
                  <a:lnTo>
                    <a:pt x="521" y="407"/>
                  </a:lnTo>
                  <a:lnTo>
                    <a:pt x="522" y="405"/>
                  </a:lnTo>
                  <a:lnTo>
                    <a:pt x="532" y="397"/>
                  </a:lnTo>
                  <a:lnTo>
                    <a:pt x="532" y="396"/>
                  </a:lnTo>
                  <a:lnTo>
                    <a:pt x="524" y="394"/>
                  </a:lnTo>
                  <a:lnTo>
                    <a:pt x="522" y="392"/>
                  </a:lnTo>
                  <a:lnTo>
                    <a:pt x="522" y="384"/>
                  </a:lnTo>
                  <a:lnTo>
                    <a:pt x="524" y="382"/>
                  </a:lnTo>
                  <a:lnTo>
                    <a:pt x="526" y="382"/>
                  </a:lnTo>
                  <a:lnTo>
                    <a:pt x="528" y="376"/>
                  </a:lnTo>
                  <a:lnTo>
                    <a:pt x="528" y="374"/>
                  </a:lnTo>
                  <a:lnTo>
                    <a:pt x="528" y="373"/>
                  </a:lnTo>
                  <a:lnTo>
                    <a:pt x="524" y="374"/>
                  </a:lnTo>
                  <a:lnTo>
                    <a:pt x="517" y="374"/>
                  </a:lnTo>
                  <a:lnTo>
                    <a:pt x="515" y="374"/>
                  </a:lnTo>
                  <a:lnTo>
                    <a:pt x="515" y="373"/>
                  </a:lnTo>
                  <a:lnTo>
                    <a:pt x="519" y="373"/>
                  </a:lnTo>
                  <a:lnTo>
                    <a:pt x="522" y="371"/>
                  </a:lnTo>
                  <a:lnTo>
                    <a:pt x="521" y="369"/>
                  </a:lnTo>
                  <a:lnTo>
                    <a:pt x="513" y="367"/>
                  </a:lnTo>
                  <a:lnTo>
                    <a:pt x="509" y="369"/>
                  </a:lnTo>
                  <a:lnTo>
                    <a:pt x="509" y="371"/>
                  </a:lnTo>
                  <a:lnTo>
                    <a:pt x="509" y="374"/>
                  </a:lnTo>
                  <a:lnTo>
                    <a:pt x="507" y="378"/>
                  </a:lnTo>
                  <a:lnTo>
                    <a:pt x="503" y="380"/>
                  </a:lnTo>
                  <a:lnTo>
                    <a:pt x="501" y="378"/>
                  </a:lnTo>
                  <a:lnTo>
                    <a:pt x="501" y="376"/>
                  </a:lnTo>
                  <a:lnTo>
                    <a:pt x="501" y="373"/>
                  </a:lnTo>
                  <a:lnTo>
                    <a:pt x="503" y="371"/>
                  </a:lnTo>
                  <a:lnTo>
                    <a:pt x="503" y="367"/>
                  </a:lnTo>
                  <a:lnTo>
                    <a:pt x="499" y="365"/>
                  </a:lnTo>
                  <a:lnTo>
                    <a:pt x="497" y="365"/>
                  </a:lnTo>
                  <a:lnTo>
                    <a:pt x="497" y="359"/>
                  </a:lnTo>
                  <a:lnTo>
                    <a:pt x="501" y="355"/>
                  </a:lnTo>
                  <a:lnTo>
                    <a:pt x="505" y="353"/>
                  </a:lnTo>
                  <a:lnTo>
                    <a:pt x="507" y="351"/>
                  </a:lnTo>
                  <a:lnTo>
                    <a:pt x="507" y="349"/>
                  </a:lnTo>
                  <a:lnTo>
                    <a:pt x="507" y="348"/>
                  </a:lnTo>
                  <a:lnTo>
                    <a:pt x="509" y="344"/>
                  </a:lnTo>
                  <a:lnTo>
                    <a:pt x="511" y="340"/>
                  </a:lnTo>
                  <a:lnTo>
                    <a:pt x="513" y="338"/>
                  </a:lnTo>
                  <a:lnTo>
                    <a:pt x="513" y="336"/>
                  </a:lnTo>
                  <a:lnTo>
                    <a:pt x="515" y="334"/>
                  </a:lnTo>
                  <a:lnTo>
                    <a:pt x="517" y="336"/>
                  </a:lnTo>
                  <a:lnTo>
                    <a:pt x="519" y="336"/>
                  </a:lnTo>
                  <a:lnTo>
                    <a:pt x="519" y="334"/>
                  </a:lnTo>
                  <a:lnTo>
                    <a:pt x="517" y="332"/>
                  </a:lnTo>
                  <a:lnTo>
                    <a:pt x="515" y="330"/>
                  </a:lnTo>
                  <a:lnTo>
                    <a:pt x="513" y="330"/>
                  </a:lnTo>
                  <a:lnTo>
                    <a:pt x="509" y="328"/>
                  </a:lnTo>
                  <a:lnTo>
                    <a:pt x="509" y="326"/>
                  </a:lnTo>
                  <a:lnTo>
                    <a:pt x="505" y="323"/>
                  </a:lnTo>
                  <a:lnTo>
                    <a:pt x="501" y="321"/>
                  </a:lnTo>
                  <a:lnTo>
                    <a:pt x="501" y="319"/>
                  </a:lnTo>
                  <a:lnTo>
                    <a:pt x="501" y="315"/>
                  </a:lnTo>
                  <a:lnTo>
                    <a:pt x="497" y="315"/>
                  </a:lnTo>
                  <a:lnTo>
                    <a:pt x="497" y="313"/>
                  </a:lnTo>
                  <a:lnTo>
                    <a:pt x="499" y="311"/>
                  </a:lnTo>
                  <a:lnTo>
                    <a:pt x="501" y="311"/>
                  </a:lnTo>
                  <a:lnTo>
                    <a:pt x="503" y="311"/>
                  </a:lnTo>
                  <a:lnTo>
                    <a:pt x="505" y="313"/>
                  </a:lnTo>
                  <a:lnTo>
                    <a:pt x="507" y="313"/>
                  </a:lnTo>
                  <a:lnTo>
                    <a:pt x="509" y="311"/>
                  </a:lnTo>
                  <a:lnTo>
                    <a:pt x="509" y="309"/>
                  </a:lnTo>
                  <a:lnTo>
                    <a:pt x="509" y="307"/>
                  </a:lnTo>
                  <a:lnTo>
                    <a:pt x="511" y="307"/>
                  </a:lnTo>
                  <a:lnTo>
                    <a:pt x="517" y="307"/>
                  </a:lnTo>
                  <a:lnTo>
                    <a:pt x="522" y="305"/>
                  </a:lnTo>
                  <a:lnTo>
                    <a:pt x="524" y="305"/>
                  </a:lnTo>
                  <a:lnTo>
                    <a:pt x="528" y="303"/>
                  </a:lnTo>
                  <a:lnTo>
                    <a:pt x="530" y="303"/>
                  </a:lnTo>
                  <a:lnTo>
                    <a:pt x="534" y="303"/>
                  </a:lnTo>
                  <a:lnTo>
                    <a:pt x="538" y="301"/>
                  </a:lnTo>
                  <a:lnTo>
                    <a:pt x="544" y="301"/>
                  </a:lnTo>
                  <a:lnTo>
                    <a:pt x="545" y="300"/>
                  </a:lnTo>
                  <a:lnTo>
                    <a:pt x="555" y="298"/>
                  </a:lnTo>
                  <a:lnTo>
                    <a:pt x="555" y="296"/>
                  </a:lnTo>
                  <a:lnTo>
                    <a:pt x="557" y="294"/>
                  </a:lnTo>
                  <a:lnTo>
                    <a:pt x="557" y="288"/>
                  </a:lnTo>
                  <a:lnTo>
                    <a:pt x="559" y="282"/>
                  </a:lnTo>
                  <a:lnTo>
                    <a:pt x="561" y="278"/>
                  </a:lnTo>
                  <a:lnTo>
                    <a:pt x="563" y="275"/>
                  </a:lnTo>
                  <a:lnTo>
                    <a:pt x="563" y="261"/>
                  </a:lnTo>
                  <a:lnTo>
                    <a:pt x="561" y="259"/>
                  </a:lnTo>
                  <a:lnTo>
                    <a:pt x="563" y="259"/>
                  </a:lnTo>
                  <a:lnTo>
                    <a:pt x="567" y="257"/>
                  </a:lnTo>
                  <a:lnTo>
                    <a:pt x="563" y="250"/>
                  </a:lnTo>
                  <a:lnTo>
                    <a:pt x="561" y="248"/>
                  </a:lnTo>
                  <a:lnTo>
                    <a:pt x="559" y="244"/>
                  </a:lnTo>
                  <a:lnTo>
                    <a:pt x="557" y="242"/>
                  </a:lnTo>
                  <a:lnTo>
                    <a:pt x="557" y="240"/>
                  </a:lnTo>
                  <a:lnTo>
                    <a:pt x="561" y="240"/>
                  </a:lnTo>
                  <a:lnTo>
                    <a:pt x="563" y="244"/>
                  </a:lnTo>
                  <a:lnTo>
                    <a:pt x="565" y="236"/>
                  </a:lnTo>
                  <a:lnTo>
                    <a:pt x="567" y="230"/>
                  </a:lnTo>
                  <a:lnTo>
                    <a:pt x="567" y="229"/>
                  </a:lnTo>
                  <a:lnTo>
                    <a:pt x="567" y="227"/>
                  </a:lnTo>
                  <a:lnTo>
                    <a:pt x="570" y="227"/>
                  </a:lnTo>
                  <a:lnTo>
                    <a:pt x="572" y="227"/>
                  </a:lnTo>
                  <a:lnTo>
                    <a:pt x="574" y="223"/>
                  </a:lnTo>
                  <a:lnTo>
                    <a:pt x="572" y="221"/>
                  </a:lnTo>
                  <a:lnTo>
                    <a:pt x="567" y="219"/>
                  </a:lnTo>
                  <a:lnTo>
                    <a:pt x="567" y="217"/>
                  </a:lnTo>
                  <a:lnTo>
                    <a:pt x="567" y="215"/>
                  </a:lnTo>
                  <a:lnTo>
                    <a:pt x="570" y="207"/>
                  </a:lnTo>
                  <a:lnTo>
                    <a:pt x="570" y="209"/>
                  </a:lnTo>
                  <a:lnTo>
                    <a:pt x="572" y="213"/>
                  </a:lnTo>
                  <a:lnTo>
                    <a:pt x="574" y="215"/>
                  </a:lnTo>
                  <a:lnTo>
                    <a:pt x="576" y="215"/>
                  </a:lnTo>
                  <a:lnTo>
                    <a:pt x="578" y="215"/>
                  </a:lnTo>
                  <a:lnTo>
                    <a:pt x="580" y="211"/>
                  </a:lnTo>
                  <a:lnTo>
                    <a:pt x="582" y="213"/>
                  </a:lnTo>
                  <a:lnTo>
                    <a:pt x="584" y="213"/>
                  </a:lnTo>
                  <a:lnTo>
                    <a:pt x="588" y="202"/>
                  </a:lnTo>
                  <a:lnTo>
                    <a:pt x="590" y="200"/>
                  </a:lnTo>
                  <a:lnTo>
                    <a:pt x="593" y="196"/>
                  </a:lnTo>
                  <a:lnTo>
                    <a:pt x="595" y="196"/>
                  </a:lnTo>
                  <a:lnTo>
                    <a:pt x="595" y="200"/>
                  </a:lnTo>
                  <a:lnTo>
                    <a:pt x="597" y="202"/>
                  </a:lnTo>
                  <a:lnTo>
                    <a:pt x="599" y="202"/>
                  </a:lnTo>
                  <a:lnTo>
                    <a:pt x="603" y="198"/>
                  </a:lnTo>
                  <a:lnTo>
                    <a:pt x="605" y="198"/>
                  </a:lnTo>
                  <a:lnTo>
                    <a:pt x="607" y="196"/>
                  </a:lnTo>
                  <a:lnTo>
                    <a:pt x="618" y="196"/>
                  </a:lnTo>
                  <a:lnTo>
                    <a:pt x="620" y="192"/>
                  </a:lnTo>
                  <a:lnTo>
                    <a:pt x="620" y="190"/>
                  </a:lnTo>
                  <a:lnTo>
                    <a:pt x="626" y="190"/>
                  </a:lnTo>
                  <a:lnTo>
                    <a:pt x="626" y="186"/>
                  </a:lnTo>
                  <a:lnTo>
                    <a:pt x="626" y="184"/>
                  </a:lnTo>
                  <a:lnTo>
                    <a:pt x="626" y="182"/>
                  </a:lnTo>
                  <a:lnTo>
                    <a:pt x="626" y="181"/>
                  </a:lnTo>
                  <a:lnTo>
                    <a:pt x="628" y="177"/>
                  </a:lnTo>
                  <a:lnTo>
                    <a:pt x="630" y="175"/>
                  </a:lnTo>
                  <a:lnTo>
                    <a:pt x="634" y="171"/>
                  </a:lnTo>
                  <a:lnTo>
                    <a:pt x="634" y="169"/>
                  </a:lnTo>
                  <a:lnTo>
                    <a:pt x="636" y="169"/>
                  </a:lnTo>
                  <a:lnTo>
                    <a:pt x="638" y="165"/>
                  </a:lnTo>
                  <a:lnTo>
                    <a:pt x="636" y="163"/>
                  </a:lnTo>
                  <a:lnTo>
                    <a:pt x="636" y="159"/>
                  </a:lnTo>
                  <a:lnTo>
                    <a:pt x="636" y="158"/>
                  </a:lnTo>
                  <a:lnTo>
                    <a:pt x="638" y="156"/>
                  </a:lnTo>
                  <a:lnTo>
                    <a:pt x="640" y="154"/>
                  </a:lnTo>
                  <a:lnTo>
                    <a:pt x="643" y="140"/>
                  </a:lnTo>
                  <a:lnTo>
                    <a:pt x="645" y="138"/>
                  </a:lnTo>
                  <a:lnTo>
                    <a:pt x="647" y="134"/>
                  </a:lnTo>
                  <a:lnTo>
                    <a:pt x="649" y="134"/>
                  </a:lnTo>
                  <a:lnTo>
                    <a:pt x="651" y="131"/>
                  </a:lnTo>
                  <a:lnTo>
                    <a:pt x="659" y="123"/>
                  </a:lnTo>
                  <a:lnTo>
                    <a:pt x="661" y="117"/>
                  </a:lnTo>
                  <a:lnTo>
                    <a:pt x="663" y="110"/>
                  </a:lnTo>
                  <a:lnTo>
                    <a:pt x="665" y="108"/>
                  </a:lnTo>
                  <a:lnTo>
                    <a:pt x="665" y="106"/>
                  </a:lnTo>
                  <a:lnTo>
                    <a:pt x="665" y="104"/>
                  </a:lnTo>
                  <a:lnTo>
                    <a:pt x="666" y="104"/>
                  </a:lnTo>
                  <a:lnTo>
                    <a:pt x="666" y="106"/>
                  </a:lnTo>
                  <a:lnTo>
                    <a:pt x="668" y="106"/>
                  </a:lnTo>
                  <a:lnTo>
                    <a:pt x="670" y="106"/>
                  </a:lnTo>
                  <a:lnTo>
                    <a:pt x="670" y="104"/>
                  </a:lnTo>
                  <a:lnTo>
                    <a:pt x="672" y="104"/>
                  </a:lnTo>
                  <a:lnTo>
                    <a:pt x="676" y="98"/>
                  </a:lnTo>
                  <a:lnTo>
                    <a:pt x="680" y="92"/>
                  </a:lnTo>
                  <a:lnTo>
                    <a:pt x="678" y="92"/>
                  </a:lnTo>
                  <a:lnTo>
                    <a:pt x="680" y="90"/>
                  </a:lnTo>
                  <a:lnTo>
                    <a:pt x="682" y="85"/>
                  </a:lnTo>
                  <a:lnTo>
                    <a:pt x="682" y="81"/>
                  </a:lnTo>
                  <a:lnTo>
                    <a:pt x="682" y="73"/>
                  </a:lnTo>
                  <a:lnTo>
                    <a:pt x="680" y="67"/>
                  </a:lnTo>
                  <a:lnTo>
                    <a:pt x="682" y="67"/>
                  </a:lnTo>
                  <a:lnTo>
                    <a:pt x="682" y="65"/>
                  </a:lnTo>
                  <a:lnTo>
                    <a:pt x="688" y="60"/>
                  </a:lnTo>
                  <a:lnTo>
                    <a:pt x="688" y="58"/>
                  </a:lnTo>
                  <a:lnTo>
                    <a:pt x="688" y="56"/>
                  </a:lnTo>
                  <a:lnTo>
                    <a:pt x="691" y="44"/>
                  </a:lnTo>
                  <a:lnTo>
                    <a:pt x="697" y="40"/>
                  </a:lnTo>
                  <a:lnTo>
                    <a:pt x="697" y="38"/>
                  </a:lnTo>
                  <a:lnTo>
                    <a:pt x="699" y="37"/>
                  </a:lnTo>
                  <a:lnTo>
                    <a:pt x="697" y="35"/>
                  </a:lnTo>
                  <a:lnTo>
                    <a:pt x="697" y="33"/>
                  </a:lnTo>
                  <a:lnTo>
                    <a:pt x="699" y="31"/>
                  </a:lnTo>
                  <a:lnTo>
                    <a:pt x="701" y="29"/>
                  </a:lnTo>
                  <a:lnTo>
                    <a:pt x="705" y="27"/>
                  </a:lnTo>
                  <a:lnTo>
                    <a:pt x="705" y="25"/>
                  </a:lnTo>
                  <a:lnTo>
                    <a:pt x="705" y="23"/>
                  </a:lnTo>
                  <a:lnTo>
                    <a:pt x="703" y="14"/>
                  </a:lnTo>
                  <a:lnTo>
                    <a:pt x="701" y="12"/>
                  </a:lnTo>
                  <a:lnTo>
                    <a:pt x="711" y="0"/>
                  </a:lnTo>
                  <a:lnTo>
                    <a:pt x="716" y="4"/>
                  </a:lnTo>
                  <a:lnTo>
                    <a:pt x="718" y="6"/>
                  </a:lnTo>
                  <a:lnTo>
                    <a:pt x="720" y="6"/>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sz="1600">
                <a:latin typeface="+mj-lt"/>
              </a:endParaRPr>
            </a:p>
          </p:txBody>
        </p:sp>
        <p:sp>
          <p:nvSpPr>
            <p:cNvPr id="10" name="Freeform 8">
              <a:extLst>
                <a:ext uri="{FF2B5EF4-FFF2-40B4-BE49-F238E27FC236}">
                  <a16:creationId xmlns:a16="http://schemas.microsoft.com/office/drawing/2014/main" id="{07D6A4ED-EFB8-A151-669A-5FAE55914C46}"/>
                </a:ext>
              </a:extLst>
            </p:cNvPr>
            <p:cNvSpPr>
              <a:spLocks noEditPoints="1"/>
            </p:cNvSpPr>
            <p:nvPr/>
          </p:nvSpPr>
          <p:spPr bwMode="auto">
            <a:xfrm>
              <a:off x="3087" y="2818"/>
              <a:ext cx="847" cy="789"/>
            </a:xfrm>
            <a:custGeom>
              <a:avLst/>
              <a:gdLst>
                <a:gd name="T0" fmla="*/ 732 w 847"/>
                <a:gd name="T1" fmla="*/ 774 h 789"/>
                <a:gd name="T2" fmla="*/ 281 w 847"/>
                <a:gd name="T3" fmla="*/ 647 h 789"/>
                <a:gd name="T4" fmla="*/ 471 w 847"/>
                <a:gd name="T5" fmla="*/ 4 h 789"/>
                <a:gd name="T6" fmla="*/ 586 w 847"/>
                <a:gd name="T7" fmla="*/ 39 h 789"/>
                <a:gd name="T8" fmla="*/ 732 w 847"/>
                <a:gd name="T9" fmla="*/ 48 h 789"/>
                <a:gd name="T10" fmla="*/ 834 w 847"/>
                <a:gd name="T11" fmla="*/ 60 h 789"/>
                <a:gd name="T12" fmla="*/ 818 w 847"/>
                <a:gd name="T13" fmla="*/ 108 h 789"/>
                <a:gd name="T14" fmla="*/ 815 w 847"/>
                <a:gd name="T15" fmla="*/ 139 h 789"/>
                <a:gd name="T16" fmla="*/ 841 w 847"/>
                <a:gd name="T17" fmla="*/ 160 h 789"/>
                <a:gd name="T18" fmla="*/ 832 w 847"/>
                <a:gd name="T19" fmla="*/ 202 h 789"/>
                <a:gd name="T20" fmla="*/ 818 w 847"/>
                <a:gd name="T21" fmla="*/ 194 h 789"/>
                <a:gd name="T22" fmla="*/ 788 w 847"/>
                <a:gd name="T23" fmla="*/ 227 h 789"/>
                <a:gd name="T24" fmla="*/ 786 w 847"/>
                <a:gd name="T25" fmla="*/ 273 h 789"/>
                <a:gd name="T26" fmla="*/ 765 w 847"/>
                <a:gd name="T27" fmla="*/ 321 h 789"/>
                <a:gd name="T28" fmla="*/ 730 w 847"/>
                <a:gd name="T29" fmla="*/ 331 h 789"/>
                <a:gd name="T30" fmla="*/ 730 w 847"/>
                <a:gd name="T31" fmla="*/ 386 h 789"/>
                <a:gd name="T32" fmla="*/ 747 w 847"/>
                <a:gd name="T33" fmla="*/ 430 h 789"/>
                <a:gd name="T34" fmla="*/ 709 w 847"/>
                <a:gd name="T35" fmla="*/ 442 h 789"/>
                <a:gd name="T36" fmla="*/ 707 w 847"/>
                <a:gd name="T37" fmla="*/ 494 h 789"/>
                <a:gd name="T38" fmla="*/ 726 w 847"/>
                <a:gd name="T39" fmla="*/ 540 h 789"/>
                <a:gd name="T40" fmla="*/ 726 w 847"/>
                <a:gd name="T41" fmla="*/ 592 h 789"/>
                <a:gd name="T42" fmla="*/ 726 w 847"/>
                <a:gd name="T43" fmla="*/ 642 h 789"/>
                <a:gd name="T44" fmla="*/ 726 w 847"/>
                <a:gd name="T45" fmla="*/ 690 h 789"/>
                <a:gd name="T46" fmla="*/ 732 w 847"/>
                <a:gd name="T47" fmla="*/ 739 h 789"/>
                <a:gd name="T48" fmla="*/ 728 w 847"/>
                <a:gd name="T49" fmla="*/ 776 h 789"/>
                <a:gd name="T50" fmla="*/ 715 w 847"/>
                <a:gd name="T51" fmla="*/ 786 h 789"/>
                <a:gd name="T52" fmla="*/ 667 w 847"/>
                <a:gd name="T53" fmla="*/ 784 h 789"/>
                <a:gd name="T54" fmla="*/ 617 w 847"/>
                <a:gd name="T55" fmla="*/ 780 h 789"/>
                <a:gd name="T56" fmla="*/ 594 w 847"/>
                <a:gd name="T57" fmla="*/ 768 h 789"/>
                <a:gd name="T58" fmla="*/ 567 w 847"/>
                <a:gd name="T59" fmla="*/ 751 h 789"/>
                <a:gd name="T60" fmla="*/ 555 w 847"/>
                <a:gd name="T61" fmla="*/ 726 h 789"/>
                <a:gd name="T62" fmla="*/ 507 w 847"/>
                <a:gd name="T63" fmla="*/ 707 h 789"/>
                <a:gd name="T64" fmla="*/ 480 w 847"/>
                <a:gd name="T65" fmla="*/ 691 h 789"/>
                <a:gd name="T66" fmla="*/ 442 w 847"/>
                <a:gd name="T67" fmla="*/ 682 h 789"/>
                <a:gd name="T68" fmla="*/ 413 w 847"/>
                <a:gd name="T69" fmla="*/ 674 h 789"/>
                <a:gd name="T70" fmla="*/ 392 w 847"/>
                <a:gd name="T71" fmla="*/ 672 h 789"/>
                <a:gd name="T72" fmla="*/ 357 w 847"/>
                <a:gd name="T73" fmla="*/ 665 h 789"/>
                <a:gd name="T74" fmla="*/ 302 w 847"/>
                <a:gd name="T75" fmla="*/ 653 h 789"/>
                <a:gd name="T76" fmla="*/ 277 w 847"/>
                <a:gd name="T77" fmla="*/ 640 h 789"/>
                <a:gd name="T78" fmla="*/ 237 w 847"/>
                <a:gd name="T79" fmla="*/ 615 h 789"/>
                <a:gd name="T80" fmla="*/ 208 w 847"/>
                <a:gd name="T81" fmla="*/ 605 h 789"/>
                <a:gd name="T82" fmla="*/ 177 w 847"/>
                <a:gd name="T83" fmla="*/ 595 h 789"/>
                <a:gd name="T84" fmla="*/ 156 w 847"/>
                <a:gd name="T85" fmla="*/ 578 h 789"/>
                <a:gd name="T86" fmla="*/ 123 w 847"/>
                <a:gd name="T87" fmla="*/ 553 h 789"/>
                <a:gd name="T88" fmla="*/ 73 w 847"/>
                <a:gd name="T89" fmla="*/ 530 h 789"/>
                <a:gd name="T90" fmla="*/ 37 w 847"/>
                <a:gd name="T91" fmla="*/ 515 h 789"/>
                <a:gd name="T92" fmla="*/ 8 w 847"/>
                <a:gd name="T93" fmla="*/ 505 h 789"/>
                <a:gd name="T94" fmla="*/ 68 w 847"/>
                <a:gd name="T95" fmla="*/ 442 h 789"/>
                <a:gd name="T96" fmla="*/ 108 w 847"/>
                <a:gd name="T97" fmla="*/ 390 h 789"/>
                <a:gd name="T98" fmla="*/ 181 w 847"/>
                <a:gd name="T99" fmla="*/ 386 h 789"/>
                <a:gd name="T100" fmla="*/ 219 w 847"/>
                <a:gd name="T101" fmla="*/ 361 h 789"/>
                <a:gd name="T102" fmla="*/ 258 w 847"/>
                <a:gd name="T103" fmla="*/ 340 h 789"/>
                <a:gd name="T104" fmla="*/ 285 w 847"/>
                <a:gd name="T105" fmla="*/ 296 h 789"/>
                <a:gd name="T106" fmla="*/ 296 w 847"/>
                <a:gd name="T107" fmla="*/ 188 h 789"/>
                <a:gd name="T108" fmla="*/ 352 w 847"/>
                <a:gd name="T109" fmla="*/ 169 h 789"/>
                <a:gd name="T110" fmla="*/ 394 w 847"/>
                <a:gd name="T111" fmla="*/ 164 h 789"/>
                <a:gd name="T112" fmla="*/ 386 w 847"/>
                <a:gd name="T113" fmla="*/ 110 h 789"/>
                <a:gd name="T114" fmla="*/ 325 w 847"/>
                <a:gd name="T115" fmla="*/ 94 h 789"/>
                <a:gd name="T116" fmla="*/ 296 w 847"/>
                <a:gd name="T117" fmla="*/ 46 h 789"/>
                <a:gd name="T118" fmla="*/ 409 w 847"/>
                <a:gd name="T119" fmla="*/ 16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7" h="789">
                  <a:moveTo>
                    <a:pt x="619" y="784"/>
                  </a:moveTo>
                  <a:lnTo>
                    <a:pt x="619" y="782"/>
                  </a:lnTo>
                  <a:lnTo>
                    <a:pt x="621" y="782"/>
                  </a:lnTo>
                  <a:lnTo>
                    <a:pt x="622" y="782"/>
                  </a:lnTo>
                  <a:lnTo>
                    <a:pt x="621" y="782"/>
                  </a:lnTo>
                  <a:lnTo>
                    <a:pt x="619" y="784"/>
                  </a:lnTo>
                  <a:close/>
                  <a:moveTo>
                    <a:pt x="740" y="778"/>
                  </a:moveTo>
                  <a:lnTo>
                    <a:pt x="738" y="778"/>
                  </a:lnTo>
                  <a:lnTo>
                    <a:pt x="736" y="776"/>
                  </a:lnTo>
                  <a:lnTo>
                    <a:pt x="740" y="778"/>
                  </a:lnTo>
                  <a:close/>
                  <a:moveTo>
                    <a:pt x="734" y="778"/>
                  </a:moveTo>
                  <a:lnTo>
                    <a:pt x="732" y="778"/>
                  </a:lnTo>
                  <a:lnTo>
                    <a:pt x="728" y="776"/>
                  </a:lnTo>
                  <a:lnTo>
                    <a:pt x="728" y="774"/>
                  </a:lnTo>
                  <a:lnTo>
                    <a:pt x="730" y="774"/>
                  </a:lnTo>
                  <a:lnTo>
                    <a:pt x="732" y="774"/>
                  </a:lnTo>
                  <a:lnTo>
                    <a:pt x="734" y="776"/>
                  </a:lnTo>
                  <a:lnTo>
                    <a:pt x="734" y="778"/>
                  </a:lnTo>
                  <a:close/>
                  <a:moveTo>
                    <a:pt x="496" y="707"/>
                  </a:moveTo>
                  <a:lnTo>
                    <a:pt x="494" y="707"/>
                  </a:lnTo>
                  <a:lnTo>
                    <a:pt x="494" y="705"/>
                  </a:lnTo>
                  <a:lnTo>
                    <a:pt x="496" y="705"/>
                  </a:lnTo>
                  <a:lnTo>
                    <a:pt x="496" y="707"/>
                  </a:lnTo>
                  <a:close/>
                  <a:moveTo>
                    <a:pt x="308" y="661"/>
                  </a:moveTo>
                  <a:lnTo>
                    <a:pt x="308" y="659"/>
                  </a:lnTo>
                  <a:lnTo>
                    <a:pt x="308" y="657"/>
                  </a:lnTo>
                  <a:lnTo>
                    <a:pt x="309" y="657"/>
                  </a:lnTo>
                  <a:lnTo>
                    <a:pt x="309" y="659"/>
                  </a:lnTo>
                  <a:lnTo>
                    <a:pt x="308" y="661"/>
                  </a:lnTo>
                  <a:close/>
                  <a:moveTo>
                    <a:pt x="283" y="649"/>
                  </a:moveTo>
                  <a:lnTo>
                    <a:pt x="281" y="649"/>
                  </a:lnTo>
                  <a:lnTo>
                    <a:pt x="281" y="647"/>
                  </a:lnTo>
                  <a:lnTo>
                    <a:pt x="283" y="647"/>
                  </a:lnTo>
                  <a:lnTo>
                    <a:pt x="283" y="649"/>
                  </a:lnTo>
                  <a:close/>
                  <a:moveTo>
                    <a:pt x="73" y="542"/>
                  </a:moveTo>
                  <a:lnTo>
                    <a:pt x="71" y="540"/>
                  </a:lnTo>
                  <a:lnTo>
                    <a:pt x="73" y="540"/>
                  </a:lnTo>
                  <a:lnTo>
                    <a:pt x="73" y="542"/>
                  </a:lnTo>
                  <a:close/>
                  <a:moveTo>
                    <a:pt x="16" y="513"/>
                  </a:moveTo>
                  <a:lnTo>
                    <a:pt x="16" y="511"/>
                  </a:lnTo>
                  <a:lnTo>
                    <a:pt x="18" y="511"/>
                  </a:lnTo>
                  <a:lnTo>
                    <a:pt x="16" y="513"/>
                  </a:lnTo>
                  <a:close/>
                  <a:moveTo>
                    <a:pt x="436" y="2"/>
                  </a:moveTo>
                  <a:lnTo>
                    <a:pt x="442" y="4"/>
                  </a:lnTo>
                  <a:lnTo>
                    <a:pt x="444" y="4"/>
                  </a:lnTo>
                  <a:lnTo>
                    <a:pt x="453" y="4"/>
                  </a:lnTo>
                  <a:lnTo>
                    <a:pt x="457" y="2"/>
                  </a:lnTo>
                  <a:lnTo>
                    <a:pt x="471" y="4"/>
                  </a:lnTo>
                  <a:lnTo>
                    <a:pt x="484" y="4"/>
                  </a:lnTo>
                  <a:lnTo>
                    <a:pt x="513" y="2"/>
                  </a:lnTo>
                  <a:lnTo>
                    <a:pt x="519" y="2"/>
                  </a:lnTo>
                  <a:lnTo>
                    <a:pt x="521" y="2"/>
                  </a:lnTo>
                  <a:lnTo>
                    <a:pt x="534" y="4"/>
                  </a:lnTo>
                  <a:lnTo>
                    <a:pt x="544" y="4"/>
                  </a:lnTo>
                  <a:lnTo>
                    <a:pt x="561" y="4"/>
                  </a:lnTo>
                  <a:lnTo>
                    <a:pt x="573" y="6"/>
                  </a:lnTo>
                  <a:lnTo>
                    <a:pt x="574" y="8"/>
                  </a:lnTo>
                  <a:lnTo>
                    <a:pt x="576" y="10"/>
                  </a:lnTo>
                  <a:lnTo>
                    <a:pt x="576" y="12"/>
                  </a:lnTo>
                  <a:lnTo>
                    <a:pt x="580" y="21"/>
                  </a:lnTo>
                  <a:lnTo>
                    <a:pt x="582" y="29"/>
                  </a:lnTo>
                  <a:lnTo>
                    <a:pt x="582" y="31"/>
                  </a:lnTo>
                  <a:lnTo>
                    <a:pt x="584" y="37"/>
                  </a:lnTo>
                  <a:lnTo>
                    <a:pt x="586" y="39"/>
                  </a:lnTo>
                  <a:lnTo>
                    <a:pt x="592" y="45"/>
                  </a:lnTo>
                  <a:lnTo>
                    <a:pt x="605" y="45"/>
                  </a:lnTo>
                  <a:lnTo>
                    <a:pt x="624" y="45"/>
                  </a:lnTo>
                  <a:lnTo>
                    <a:pt x="626" y="45"/>
                  </a:lnTo>
                  <a:lnTo>
                    <a:pt x="630" y="45"/>
                  </a:lnTo>
                  <a:lnTo>
                    <a:pt x="640" y="45"/>
                  </a:lnTo>
                  <a:lnTo>
                    <a:pt x="644" y="45"/>
                  </a:lnTo>
                  <a:lnTo>
                    <a:pt x="646" y="46"/>
                  </a:lnTo>
                  <a:lnTo>
                    <a:pt x="647" y="46"/>
                  </a:lnTo>
                  <a:lnTo>
                    <a:pt x="657" y="46"/>
                  </a:lnTo>
                  <a:lnTo>
                    <a:pt x="672" y="48"/>
                  </a:lnTo>
                  <a:lnTo>
                    <a:pt x="674" y="48"/>
                  </a:lnTo>
                  <a:lnTo>
                    <a:pt x="688" y="48"/>
                  </a:lnTo>
                  <a:lnTo>
                    <a:pt x="692" y="48"/>
                  </a:lnTo>
                  <a:lnTo>
                    <a:pt x="715" y="48"/>
                  </a:lnTo>
                  <a:lnTo>
                    <a:pt x="732" y="48"/>
                  </a:lnTo>
                  <a:lnTo>
                    <a:pt x="742" y="48"/>
                  </a:lnTo>
                  <a:lnTo>
                    <a:pt x="745" y="48"/>
                  </a:lnTo>
                  <a:lnTo>
                    <a:pt x="753" y="48"/>
                  </a:lnTo>
                  <a:lnTo>
                    <a:pt x="763" y="48"/>
                  </a:lnTo>
                  <a:lnTo>
                    <a:pt x="770" y="56"/>
                  </a:lnTo>
                  <a:lnTo>
                    <a:pt x="778" y="56"/>
                  </a:lnTo>
                  <a:lnTo>
                    <a:pt x="788" y="56"/>
                  </a:lnTo>
                  <a:lnTo>
                    <a:pt x="797" y="56"/>
                  </a:lnTo>
                  <a:lnTo>
                    <a:pt x="801" y="56"/>
                  </a:lnTo>
                  <a:lnTo>
                    <a:pt x="803" y="58"/>
                  </a:lnTo>
                  <a:lnTo>
                    <a:pt x="805" y="60"/>
                  </a:lnTo>
                  <a:lnTo>
                    <a:pt x="807" y="60"/>
                  </a:lnTo>
                  <a:lnTo>
                    <a:pt x="813" y="62"/>
                  </a:lnTo>
                  <a:lnTo>
                    <a:pt x="832" y="56"/>
                  </a:lnTo>
                  <a:lnTo>
                    <a:pt x="834" y="58"/>
                  </a:lnTo>
                  <a:lnTo>
                    <a:pt x="834" y="60"/>
                  </a:lnTo>
                  <a:lnTo>
                    <a:pt x="832" y="62"/>
                  </a:lnTo>
                  <a:lnTo>
                    <a:pt x="830" y="62"/>
                  </a:lnTo>
                  <a:lnTo>
                    <a:pt x="826" y="64"/>
                  </a:lnTo>
                  <a:lnTo>
                    <a:pt x="824" y="66"/>
                  </a:lnTo>
                  <a:lnTo>
                    <a:pt x="824" y="69"/>
                  </a:lnTo>
                  <a:lnTo>
                    <a:pt x="820" y="71"/>
                  </a:lnTo>
                  <a:lnTo>
                    <a:pt x="818" y="73"/>
                  </a:lnTo>
                  <a:lnTo>
                    <a:pt x="816" y="75"/>
                  </a:lnTo>
                  <a:lnTo>
                    <a:pt x="816" y="79"/>
                  </a:lnTo>
                  <a:lnTo>
                    <a:pt x="816" y="83"/>
                  </a:lnTo>
                  <a:lnTo>
                    <a:pt x="816" y="89"/>
                  </a:lnTo>
                  <a:lnTo>
                    <a:pt x="816" y="93"/>
                  </a:lnTo>
                  <a:lnTo>
                    <a:pt x="816" y="96"/>
                  </a:lnTo>
                  <a:lnTo>
                    <a:pt x="816" y="100"/>
                  </a:lnTo>
                  <a:lnTo>
                    <a:pt x="818" y="104"/>
                  </a:lnTo>
                  <a:lnTo>
                    <a:pt x="818" y="108"/>
                  </a:lnTo>
                  <a:lnTo>
                    <a:pt x="815" y="110"/>
                  </a:lnTo>
                  <a:lnTo>
                    <a:pt x="813" y="110"/>
                  </a:lnTo>
                  <a:lnTo>
                    <a:pt x="809" y="108"/>
                  </a:lnTo>
                  <a:lnTo>
                    <a:pt x="809" y="104"/>
                  </a:lnTo>
                  <a:lnTo>
                    <a:pt x="805" y="104"/>
                  </a:lnTo>
                  <a:lnTo>
                    <a:pt x="805" y="106"/>
                  </a:lnTo>
                  <a:lnTo>
                    <a:pt x="805" y="112"/>
                  </a:lnTo>
                  <a:lnTo>
                    <a:pt x="805" y="114"/>
                  </a:lnTo>
                  <a:lnTo>
                    <a:pt x="807" y="117"/>
                  </a:lnTo>
                  <a:lnTo>
                    <a:pt x="807" y="121"/>
                  </a:lnTo>
                  <a:lnTo>
                    <a:pt x="809" y="123"/>
                  </a:lnTo>
                  <a:lnTo>
                    <a:pt x="809" y="127"/>
                  </a:lnTo>
                  <a:lnTo>
                    <a:pt x="811" y="131"/>
                  </a:lnTo>
                  <a:lnTo>
                    <a:pt x="811" y="135"/>
                  </a:lnTo>
                  <a:lnTo>
                    <a:pt x="813" y="137"/>
                  </a:lnTo>
                  <a:lnTo>
                    <a:pt x="815" y="139"/>
                  </a:lnTo>
                  <a:lnTo>
                    <a:pt x="816" y="142"/>
                  </a:lnTo>
                  <a:lnTo>
                    <a:pt x="818" y="144"/>
                  </a:lnTo>
                  <a:lnTo>
                    <a:pt x="820" y="148"/>
                  </a:lnTo>
                  <a:lnTo>
                    <a:pt x="822" y="150"/>
                  </a:lnTo>
                  <a:lnTo>
                    <a:pt x="822" y="152"/>
                  </a:lnTo>
                  <a:lnTo>
                    <a:pt x="826" y="154"/>
                  </a:lnTo>
                  <a:lnTo>
                    <a:pt x="828" y="156"/>
                  </a:lnTo>
                  <a:lnTo>
                    <a:pt x="830" y="152"/>
                  </a:lnTo>
                  <a:lnTo>
                    <a:pt x="832" y="150"/>
                  </a:lnTo>
                  <a:lnTo>
                    <a:pt x="832" y="146"/>
                  </a:lnTo>
                  <a:lnTo>
                    <a:pt x="836" y="144"/>
                  </a:lnTo>
                  <a:lnTo>
                    <a:pt x="839" y="146"/>
                  </a:lnTo>
                  <a:lnTo>
                    <a:pt x="841" y="148"/>
                  </a:lnTo>
                  <a:lnTo>
                    <a:pt x="841" y="150"/>
                  </a:lnTo>
                  <a:lnTo>
                    <a:pt x="841" y="154"/>
                  </a:lnTo>
                  <a:lnTo>
                    <a:pt x="841" y="160"/>
                  </a:lnTo>
                  <a:lnTo>
                    <a:pt x="843" y="164"/>
                  </a:lnTo>
                  <a:lnTo>
                    <a:pt x="845" y="165"/>
                  </a:lnTo>
                  <a:lnTo>
                    <a:pt x="845" y="167"/>
                  </a:lnTo>
                  <a:lnTo>
                    <a:pt x="847" y="171"/>
                  </a:lnTo>
                  <a:lnTo>
                    <a:pt x="847" y="175"/>
                  </a:lnTo>
                  <a:lnTo>
                    <a:pt x="847" y="179"/>
                  </a:lnTo>
                  <a:lnTo>
                    <a:pt x="847" y="181"/>
                  </a:lnTo>
                  <a:lnTo>
                    <a:pt x="845" y="183"/>
                  </a:lnTo>
                  <a:lnTo>
                    <a:pt x="845" y="185"/>
                  </a:lnTo>
                  <a:lnTo>
                    <a:pt x="843" y="187"/>
                  </a:lnTo>
                  <a:lnTo>
                    <a:pt x="839" y="188"/>
                  </a:lnTo>
                  <a:lnTo>
                    <a:pt x="838" y="188"/>
                  </a:lnTo>
                  <a:lnTo>
                    <a:pt x="834" y="192"/>
                  </a:lnTo>
                  <a:lnTo>
                    <a:pt x="834" y="194"/>
                  </a:lnTo>
                  <a:lnTo>
                    <a:pt x="832" y="198"/>
                  </a:lnTo>
                  <a:lnTo>
                    <a:pt x="832" y="202"/>
                  </a:lnTo>
                  <a:lnTo>
                    <a:pt x="832" y="206"/>
                  </a:lnTo>
                  <a:lnTo>
                    <a:pt x="830" y="208"/>
                  </a:lnTo>
                  <a:lnTo>
                    <a:pt x="828" y="210"/>
                  </a:lnTo>
                  <a:lnTo>
                    <a:pt x="828" y="212"/>
                  </a:lnTo>
                  <a:lnTo>
                    <a:pt x="826" y="213"/>
                  </a:lnTo>
                  <a:lnTo>
                    <a:pt x="824" y="215"/>
                  </a:lnTo>
                  <a:lnTo>
                    <a:pt x="822" y="219"/>
                  </a:lnTo>
                  <a:lnTo>
                    <a:pt x="816" y="219"/>
                  </a:lnTo>
                  <a:lnTo>
                    <a:pt x="816" y="215"/>
                  </a:lnTo>
                  <a:lnTo>
                    <a:pt x="816" y="212"/>
                  </a:lnTo>
                  <a:lnTo>
                    <a:pt x="815" y="208"/>
                  </a:lnTo>
                  <a:lnTo>
                    <a:pt x="816" y="204"/>
                  </a:lnTo>
                  <a:lnTo>
                    <a:pt x="818" y="202"/>
                  </a:lnTo>
                  <a:lnTo>
                    <a:pt x="820" y="200"/>
                  </a:lnTo>
                  <a:lnTo>
                    <a:pt x="820" y="196"/>
                  </a:lnTo>
                  <a:lnTo>
                    <a:pt x="818" y="194"/>
                  </a:lnTo>
                  <a:lnTo>
                    <a:pt x="815" y="194"/>
                  </a:lnTo>
                  <a:lnTo>
                    <a:pt x="813" y="198"/>
                  </a:lnTo>
                  <a:lnTo>
                    <a:pt x="811" y="200"/>
                  </a:lnTo>
                  <a:lnTo>
                    <a:pt x="809" y="202"/>
                  </a:lnTo>
                  <a:lnTo>
                    <a:pt x="807" y="204"/>
                  </a:lnTo>
                  <a:lnTo>
                    <a:pt x="803" y="204"/>
                  </a:lnTo>
                  <a:lnTo>
                    <a:pt x="799" y="204"/>
                  </a:lnTo>
                  <a:lnTo>
                    <a:pt x="797" y="206"/>
                  </a:lnTo>
                  <a:lnTo>
                    <a:pt x="793" y="208"/>
                  </a:lnTo>
                  <a:lnTo>
                    <a:pt x="790" y="208"/>
                  </a:lnTo>
                  <a:lnTo>
                    <a:pt x="786" y="210"/>
                  </a:lnTo>
                  <a:lnTo>
                    <a:pt x="784" y="213"/>
                  </a:lnTo>
                  <a:lnTo>
                    <a:pt x="786" y="217"/>
                  </a:lnTo>
                  <a:lnTo>
                    <a:pt x="786" y="219"/>
                  </a:lnTo>
                  <a:lnTo>
                    <a:pt x="788" y="223"/>
                  </a:lnTo>
                  <a:lnTo>
                    <a:pt x="788" y="227"/>
                  </a:lnTo>
                  <a:lnTo>
                    <a:pt x="788" y="229"/>
                  </a:lnTo>
                  <a:lnTo>
                    <a:pt x="788" y="231"/>
                  </a:lnTo>
                  <a:lnTo>
                    <a:pt x="786" y="233"/>
                  </a:lnTo>
                  <a:lnTo>
                    <a:pt x="784" y="235"/>
                  </a:lnTo>
                  <a:lnTo>
                    <a:pt x="782" y="236"/>
                  </a:lnTo>
                  <a:lnTo>
                    <a:pt x="780" y="240"/>
                  </a:lnTo>
                  <a:lnTo>
                    <a:pt x="780" y="244"/>
                  </a:lnTo>
                  <a:lnTo>
                    <a:pt x="782" y="248"/>
                  </a:lnTo>
                  <a:lnTo>
                    <a:pt x="784" y="250"/>
                  </a:lnTo>
                  <a:lnTo>
                    <a:pt x="784" y="254"/>
                  </a:lnTo>
                  <a:lnTo>
                    <a:pt x="784" y="256"/>
                  </a:lnTo>
                  <a:lnTo>
                    <a:pt x="784" y="260"/>
                  </a:lnTo>
                  <a:lnTo>
                    <a:pt x="784" y="263"/>
                  </a:lnTo>
                  <a:lnTo>
                    <a:pt x="786" y="265"/>
                  </a:lnTo>
                  <a:lnTo>
                    <a:pt x="786" y="269"/>
                  </a:lnTo>
                  <a:lnTo>
                    <a:pt x="786" y="273"/>
                  </a:lnTo>
                  <a:lnTo>
                    <a:pt x="786" y="277"/>
                  </a:lnTo>
                  <a:lnTo>
                    <a:pt x="784" y="281"/>
                  </a:lnTo>
                  <a:lnTo>
                    <a:pt x="784" y="284"/>
                  </a:lnTo>
                  <a:lnTo>
                    <a:pt x="782" y="286"/>
                  </a:lnTo>
                  <a:lnTo>
                    <a:pt x="780" y="288"/>
                  </a:lnTo>
                  <a:lnTo>
                    <a:pt x="780" y="292"/>
                  </a:lnTo>
                  <a:lnTo>
                    <a:pt x="778" y="296"/>
                  </a:lnTo>
                  <a:lnTo>
                    <a:pt x="776" y="298"/>
                  </a:lnTo>
                  <a:lnTo>
                    <a:pt x="776" y="302"/>
                  </a:lnTo>
                  <a:lnTo>
                    <a:pt x="774" y="304"/>
                  </a:lnTo>
                  <a:lnTo>
                    <a:pt x="772" y="306"/>
                  </a:lnTo>
                  <a:lnTo>
                    <a:pt x="770" y="309"/>
                  </a:lnTo>
                  <a:lnTo>
                    <a:pt x="768" y="311"/>
                  </a:lnTo>
                  <a:lnTo>
                    <a:pt x="768" y="315"/>
                  </a:lnTo>
                  <a:lnTo>
                    <a:pt x="766" y="319"/>
                  </a:lnTo>
                  <a:lnTo>
                    <a:pt x="765" y="321"/>
                  </a:lnTo>
                  <a:lnTo>
                    <a:pt x="765" y="323"/>
                  </a:lnTo>
                  <a:lnTo>
                    <a:pt x="763" y="323"/>
                  </a:lnTo>
                  <a:lnTo>
                    <a:pt x="759" y="325"/>
                  </a:lnTo>
                  <a:lnTo>
                    <a:pt x="757" y="323"/>
                  </a:lnTo>
                  <a:lnTo>
                    <a:pt x="755" y="319"/>
                  </a:lnTo>
                  <a:lnTo>
                    <a:pt x="755" y="315"/>
                  </a:lnTo>
                  <a:lnTo>
                    <a:pt x="753" y="313"/>
                  </a:lnTo>
                  <a:lnTo>
                    <a:pt x="747" y="313"/>
                  </a:lnTo>
                  <a:lnTo>
                    <a:pt x="745" y="317"/>
                  </a:lnTo>
                  <a:lnTo>
                    <a:pt x="745" y="319"/>
                  </a:lnTo>
                  <a:lnTo>
                    <a:pt x="743" y="321"/>
                  </a:lnTo>
                  <a:lnTo>
                    <a:pt x="742" y="323"/>
                  </a:lnTo>
                  <a:lnTo>
                    <a:pt x="738" y="325"/>
                  </a:lnTo>
                  <a:lnTo>
                    <a:pt x="734" y="325"/>
                  </a:lnTo>
                  <a:lnTo>
                    <a:pt x="732" y="327"/>
                  </a:lnTo>
                  <a:lnTo>
                    <a:pt x="730" y="331"/>
                  </a:lnTo>
                  <a:lnTo>
                    <a:pt x="728" y="332"/>
                  </a:lnTo>
                  <a:lnTo>
                    <a:pt x="726" y="334"/>
                  </a:lnTo>
                  <a:lnTo>
                    <a:pt x="724" y="338"/>
                  </a:lnTo>
                  <a:lnTo>
                    <a:pt x="724" y="342"/>
                  </a:lnTo>
                  <a:lnTo>
                    <a:pt x="724" y="346"/>
                  </a:lnTo>
                  <a:lnTo>
                    <a:pt x="726" y="350"/>
                  </a:lnTo>
                  <a:lnTo>
                    <a:pt x="726" y="354"/>
                  </a:lnTo>
                  <a:lnTo>
                    <a:pt x="728" y="357"/>
                  </a:lnTo>
                  <a:lnTo>
                    <a:pt x="728" y="359"/>
                  </a:lnTo>
                  <a:lnTo>
                    <a:pt x="730" y="363"/>
                  </a:lnTo>
                  <a:lnTo>
                    <a:pt x="730" y="367"/>
                  </a:lnTo>
                  <a:lnTo>
                    <a:pt x="730" y="371"/>
                  </a:lnTo>
                  <a:lnTo>
                    <a:pt x="728" y="375"/>
                  </a:lnTo>
                  <a:lnTo>
                    <a:pt x="728" y="379"/>
                  </a:lnTo>
                  <a:lnTo>
                    <a:pt x="730" y="382"/>
                  </a:lnTo>
                  <a:lnTo>
                    <a:pt x="730" y="386"/>
                  </a:lnTo>
                  <a:lnTo>
                    <a:pt x="730" y="390"/>
                  </a:lnTo>
                  <a:lnTo>
                    <a:pt x="728" y="392"/>
                  </a:lnTo>
                  <a:lnTo>
                    <a:pt x="728" y="396"/>
                  </a:lnTo>
                  <a:lnTo>
                    <a:pt x="726" y="400"/>
                  </a:lnTo>
                  <a:lnTo>
                    <a:pt x="728" y="404"/>
                  </a:lnTo>
                  <a:lnTo>
                    <a:pt x="730" y="405"/>
                  </a:lnTo>
                  <a:lnTo>
                    <a:pt x="734" y="405"/>
                  </a:lnTo>
                  <a:lnTo>
                    <a:pt x="736" y="407"/>
                  </a:lnTo>
                  <a:lnTo>
                    <a:pt x="738" y="409"/>
                  </a:lnTo>
                  <a:lnTo>
                    <a:pt x="740" y="413"/>
                  </a:lnTo>
                  <a:lnTo>
                    <a:pt x="740" y="417"/>
                  </a:lnTo>
                  <a:lnTo>
                    <a:pt x="740" y="419"/>
                  </a:lnTo>
                  <a:lnTo>
                    <a:pt x="742" y="423"/>
                  </a:lnTo>
                  <a:lnTo>
                    <a:pt x="743" y="425"/>
                  </a:lnTo>
                  <a:lnTo>
                    <a:pt x="745" y="427"/>
                  </a:lnTo>
                  <a:lnTo>
                    <a:pt x="747" y="430"/>
                  </a:lnTo>
                  <a:lnTo>
                    <a:pt x="745" y="434"/>
                  </a:lnTo>
                  <a:lnTo>
                    <a:pt x="743" y="436"/>
                  </a:lnTo>
                  <a:lnTo>
                    <a:pt x="742" y="436"/>
                  </a:lnTo>
                  <a:lnTo>
                    <a:pt x="738" y="436"/>
                  </a:lnTo>
                  <a:lnTo>
                    <a:pt x="736" y="434"/>
                  </a:lnTo>
                  <a:lnTo>
                    <a:pt x="732" y="432"/>
                  </a:lnTo>
                  <a:lnTo>
                    <a:pt x="730" y="430"/>
                  </a:lnTo>
                  <a:lnTo>
                    <a:pt x="726" y="430"/>
                  </a:lnTo>
                  <a:lnTo>
                    <a:pt x="724" y="430"/>
                  </a:lnTo>
                  <a:lnTo>
                    <a:pt x="722" y="434"/>
                  </a:lnTo>
                  <a:lnTo>
                    <a:pt x="720" y="438"/>
                  </a:lnTo>
                  <a:lnTo>
                    <a:pt x="720" y="440"/>
                  </a:lnTo>
                  <a:lnTo>
                    <a:pt x="718" y="442"/>
                  </a:lnTo>
                  <a:lnTo>
                    <a:pt x="715" y="442"/>
                  </a:lnTo>
                  <a:lnTo>
                    <a:pt x="711" y="440"/>
                  </a:lnTo>
                  <a:lnTo>
                    <a:pt x="709" y="442"/>
                  </a:lnTo>
                  <a:lnTo>
                    <a:pt x="707" y="446"/>
                  </a:lnTo>
                  <a:lnTo>
                    <a:pt x="707" y="450"/>
                  </a:lnTo>
                  <a:lnTo>
                    <a:pt x="707" y="452"/>
                  </a:lnTo>
                  <a:lnTo>
                    <a:pt x="709" y="455"/>
                  </a:lnTo>
                  <a:lnTo>
                    <a:pt x="711" y="459"/>
                  </a:lnTo>
                  <a:lnTo>
                    <a:pt x="711" y="461"/>
                  </a:lnTo>
                  <a:lnTo>
                    <a:pt x="711" y="467"/>
                  </a:lnTo>
                  <a:lnTo>
                    <a:pt x="711" y="471"/>
                  </a:lnTo>
                  <a:lnTo>
                    <a:pt x="711" y="475"/>
                  </a:lnTo>
                  <a:lnTo>
                    <a:pt x="713" y="478"/>
                  </a:lnTo>
                  <a:lnTo>
                    <a:pt x="713" y="480"/>
                  </a:lnTo>
                  <a:lnTo>
                    <a:pt x="715" y="484"/>
                  </a:lnTo>
                  <a:lnTo>
                    <a:pt x="711" y="486"/>
                  </a:lnTo>
                  <a:lnTo>
                    <a:pt x="709" y="488"/>
                  </a:lnTo>
                  <a:lnTo>
                    <a:pt x="707" y="490"/>
                  </a:lnTo>
                  <a:lnTo>
                    <a:pt x="707" y="494"/>
                  </a:lnTo>
                  <a:lnTo>
                    <a:pt x="707" y="498"/>
                  </a:lnTo>
                  <a:lnTo>
                    <a:pt x="709" y="501"/>
                  </a:lnTo>
                  <a:lnTo>
                    <a:pt x="709" y="505"/>
                  </a:lnTo>
                  <a:lnTo>
                    <a:pt x="711" y="507"/>
                  </a:lnTo>
                  <a:lnTo>
                    <a:pt x="713" y="511"/>
                  </a:lnTo>
                  <a:lnTo>
                    <a:pt x="715" y="513"/>
                  </a:lnTo>
                  <a:lnTo>
                    <a:pt x="717" y="513"/>
                  </a:lnTo>
                  <a:lnTo>
                    <a:pt x="720" y="515"/>
                  </a:lnTo>
                  <a:lnTo>
                    <a:pt x="724" y="517"/>
                  </a:lnTo>
                  <a:lnTo>
                    <a:pt x="726" y="519"/>
                  </a:lnTo>
                  <a:lnTo>
                    <a:pt x="726" y="523"/>
                  </a:lnTo>
                  <a:lnTo>
                    <a:pt x="724" y="526"/>
                  </a:lnTo>
                  <a:lnTo>
                    <a:pt x="724" y="530"/>
                  </a:lnTo>
                  <a:lnTo>
                    <a:pt x="724" y="534"/>
                  </a:lnTo>
                  <a:lnTo>
                    <a:pt x="726" y="536"/>
                  </a:lnTo>
                  <a:lnTo>
                    <a:pt x="726" y="540"/>
                  </a:lnTo>
                  <a:lnTo>
                    <a:pt x="728" y="544"/>
                  </a:lnTo>
                  <a:lnTo>
                    <a:pt x="728" y="547"/>
                  </a:lnTo>
                  <a:lnTo>
                    <a:pt x="726" y="551"/>
                  </a:lnTo>
                  <a:lnTo>
                    <a:pt x="726" y="555"/>
                  </a:lnTo>
                  <a:lnTo>
                    <a:pt x="726" y="559"/>
                  </a:lnTo>
                  <a:lnTo>
                    <a:pt x="726" y="565"/>
                  </a:lnTo>
                  <a:lnTo>
                    <a:pt x="728" y="567"/>
                  </a:lnTo>
                  <a:lnTo>
                    <a:pt x="728" y="571"/>
                  </a:lnTo>
                  <a:lnTo>
                    <a:pt x="728" y="574"/>
                  </a:lnTo>
                  <a:lnTo>
                    <a:pt x="728" y="578"/>
                  </a:lnTo>
                  <a:lnTo>
                    <a:pt x="724" y="580"/>
                  </a:lnTo>
                  <a:lnTo>
                    <a:pt x="722" y="582"/>
                  </a:lnTo>
                  <a:lnTo>
                    <a:pt x="722" y="584"/>
                  </a:lnTo>
                  <a:lnTo>
                    <a:pt x="724" y="586"/>
                  </a:lnTo>
                  <a:lnTo>
                    <a:pt x="726" y="588"/>
                  </a:lnTo>
                  <a:lnTo>
                    <a:pt x="726" y="592"/>
                  </a:lnTo>
                  <a:lnTo>
                    <a:pt x="722" y="594"/>
                  </a:lnTo>
                  <a:lnTo>
                    <a:pt x="722" y="595"/>
                  </a:lnTo>
                  <a:lnTo>
                    <a:pt x="722" y="599"/>
                  </a:lnTo>
                  <a:lnTo>
                    <a:pt x="724" y="601"/>
                  </a:lnTo>
                  <a:lnTo>
                    <a:pt x="726" y="605"/>
                  </a:lnTo>
                  <a:lnTo>
                    <a:pt x="728" y="607"/>
                  </a:lnTo>
                  <a:lnTo>
                    <a:pt x="730" y="611"/>
                  </a:lnTo>
                  <a:lnTo>
                    <a:pt x="730" y="613"/>
                  </a:lnTo>
                  <a:lnTo>
                    <a:pt x="732" y="617"/>
                  </a:lnTo>
                  <a:lnTo>
                    <a:pt x="730" y="620"/>
                  </a:lnTo>
                  <a:lnTo>
                    <a:pt x="730" y="624"/>
                  </a:lnTo>
                  <a:lnTo>
                    <a:pt x="732" y="628"/>
                  </a:lnTo>
                  <a:lnTo>
                    <a:pt x="732" y="632"/>
                  </a:lnTo>
                  <a:lnTo>
                    <a:pt x="732" y="636"/>
                  </a:lnTo>
                  <a:lnTo>
                    <a:pt x="730" y="640"/>
                  </a:lnTo>
                  <a:lnTo>
                    <a:pt x="726" y="642"/>
                  </a:lnTo>
                  <a:lnTo>
                    <a:pt x="724" y="643"/>
                  </a:lnTo>
                  <a:lnTo>
                    <a:pt x="722" y="645"/>
                  </a:lnTo>
                  <a:lnTo>
                    <a:pt x="722" y="649"/>
                  </a:lnTo>
                  <a:lnTo>
                    <a:pt x="720" y="653"/>
                  </a:lnTo>
                  <a:lnTo>
                    <a:pt x="722" y="655"/>
                  </a:lnTo>
                  <a:lnTo>
                    <a:pt x="724" y="659"/>
                  </a:lnTo>
                  <a:lnTo>
                    <a:pt x="724" y="661"/>
                  </a:lnTo>
                  <a:lnTo>
                    <a:pt x="726" y="665"/>
                  </a:lnTo>
                  <a:lnTo>
                    <a:pt x="728" y="667"/>
                  </a:lnTo>
                  <a:lnTo>
                    <a:pt x="730" y="670"/>
                  </a:lnTo>
                  <a:lnTo>
                    <a:pt x="730" y="674"/>
                  </a:lnTo>
                  <a:lnTo>
                    <a:pt x="728" y="678"/>
                  </a:lnTo>
                  <a:lnTo>
                    <a:pt x="726" y="680"/>
                  </a:lnTo>
                  <a:lnTo>
                    <a:pt x="724" y="682"/>
                  </a:lnTo>
                  <a:lnTo>
                    <a:pt x="724" y="686"/>
                  </a:lnTo>
                  <a:lnTo>
                    <a:pt x="726" y="690"/>
                  </a:lnTo>
                  <a:lnTo>
                    <a:pt x="728" y="691"/>
                  </a:lnTo>
                  <a:lnTo>
                    <a:pt x="730" y="693"/>
                  </a:lnTo>
                  <a:lnTo>
                    <a:pt x="732" y="697"/>
                  </a:lnTo>
                  <a:lnTo>
                    <a:pt x="732" y="699"/>
                  </a:lnTo>
                  <a:lnTo>
                    <a:pt x="730" y="703"/>
                  </a:lnTo>
                  <a:lnTo>
                    <a:pt x="730" y="707"/>
                  </a:lnTo>
                  <a:lnTo>
                    <a:pt x="730" y="711"/>
                  </a:lnTo>
                  <a:lnTo>
                    <a:pt x="728" y="715"/>
                  </a:lnTo>
                  <a:lnTo>
                    <a:pt x="728" y="718"/>
                  </a:lnTo>
                  <a:lnTo>
                    <a:pt x="726" y="720"/>
                  </a:lnTo>
                  <a:lnTo>
                    <a:pt x="726" y="724"/>
                  </a:lnTo>
                  <a:lnTo>
                    <a:pt x="726" y="728"/>
                  </a:lnTo>
                  <a:lnTo>
                    <a:pt x="726" y="732"/>
                  </a:lnTo>
                  <a:lnTo>
                    <a:pt x="728" y="736"/>
                  </a:lnTo>
                  <a:lnTo>
                    <a:pt x="730" y="738"/>
                  </a:lnTo>
                  <a:lnTo>
                    <a:pt x="732" y="739"/>
                  </a:lnTo>
                  <a:lnTo>
                    <a:pt x="734" y="741"/>
                  </a:lnTo>
                  <a:lnTo>
                    <a:pt x="734" y="743"/>
                  </a:lnTo>
                  <a:lnTo>
                    <a:pt x="734" y="745"/>
                  </a:lnTo>
                  <a:lnTo>
                    <a:pt x="734" y="749"/>
                  </a:lnTo>
                  <a:lnTo>
                    <a:pt x="732" y="751"/>
                  </a:lnTo>
                  <a:lnTo>
                    <a:pt x="730" y="753"/>
                  </a:lnTo>
                  <a:lnTo>
                    <a:pt x="728" y="757"/>
                  </a:lnTo>
                  <a:lnTo>
                    <a:pt x="726" y="759"/>
                  </a:lnTo>
                  <a:lnTo>
                    <a:pt x="724" y="761"/>
                  </a:lnTo>
                  <a:lnTo>
                    <a:pt x="724" y="764"/>
                  </a:lnTo>
                  <a:lnTo>
                    <a:pt x="724" y="766"/>
                  </a:lnTo>
                  <a:lnTo>
                    <a:pt x="722" y="766"/>
                  </a:lnTo>
                  <a:lnTo>
                    <a:pt x="722" y="768"/>
                  </a:lnTo>
                  <a:lnTo>
                    <a:pt x="724" y="770"/>
                  </a:lnTo>
                  <a:lnTo>
                    <a:pt x="728" y="774"/>
                  </a:lnTo>
                  <a:lnTo>
                    <a:pt x="728" y="776"/>
                  </a:lnTo>
                  <a:lnTo>
                    <a:pt x="730" y="778"/>
                  </a:lnTo>
                  <a:lnTo>
                    <a:pt x="734" y="778"/>
                  </a:lnTo>
                  <a:lnTo>
                    <a:pt x="736" y="778"/>
                  </a:lnTo>
                  <a:lnTo>
                    <a:pt x="742" y="782"/>
                  </a:lnTo>
                  <a:lnTo>
                    <a:pt x="743" y="782"/>
                  </a:lnTo>
                  <a:lnTo>
                    <a:pt x="743" y="784"/>
                  </a:lnTo>
                  <a:lnTo>
                    <a:pt x="743" y="786"/>
                  </a:lnTo>
                  <a:lnTo>
                    <a:pt x="742" y="786"/>
                  </a:lnTo>
                  <a:lnTo>
                    <a:pt x="742" y="784"/>
                  </a:lnTo>
                  <a:lnTo>
                    <a:pt x="740" y="784"/>
                  </a:lnTo>
                  <a:lnTo>
                    <a:pt x="740" y="786"/>
                  </a:lnTo>
                  <a:lnTo>
                    <a:pt x="732" y="786"/>
                  </a:lnTo>
                  <a:lnTo>
                    <a:pt x="730" y="786"/>
                  </a:lnTo>
                  <a:lnTo>
                    <a:pt x="728" y="786"/>
                  </a:lnTo>
                  <a:lnTo>
                    <a:pt x="718" y="786"/>
                  </a:lnTo>
                  <a:lnTo>
                    <a:pt x="715" y="786"/>
                  </a:lnTo>
                  <a:lnTo>
                    <a:pt x="707" y="786"/>
                  </a:lnTo>
                  <a:lnTo>
                    <a:pt x="707" y="787"/>
                  </a:lnTo>
                  <a:lnTo>
                    <a:pt x="705" y="787"/>
                  </a:lnTo>
                  <a:lnTo>
                    <a:pt x="703" y="787"/>
                  </a:lnTo>
                  <a:lnTo>
                    <a:pt x="703" y="789"/>
                  </a:lnTo>
                  <a:lnTo>
                    <a:pt x="701" y="789"/>
                  </a:lnTo>
                  <a:lnTo>
                    <a:pt x="697" y="789"/>
                  </a:lnTo>
                  <a:lnTo>
                    <a:pt x="695" y="789"/>
                  </a:lnTo>
                  <a:lnTo>
                    <a:pt x="690" y="789"/>
                  </a:lnTo>
                  <a:lnTo>
                    <a:pt x="686" y="787"/>
                  </a:lnTo>
                  <a:lnTo>
                    <a:pt x="684" y="786"/>
                  </a:lnTo>
                  <a:lnTo>
                    <a:pt x="682" y="786"/>
                  </a:lnTo>
                  <a:lnTo>
                    <a:pt x="680" y="784"/>
                  </a:lnTo>
                  <a:lnTo>
                    <a:pt x="676" y="784"/>
                  </a:lnTo>
                  <a:lnTo>
                    <a:pt x="674" y="784"/>
                  </a:lnTo>
                  <a:lnTo>
                    <a:pt x="667" y="784"/>
                  </a:lnTo>
                  <a:lnTo>
                    <a:pt x="667" y="782"/>
                  </a:lnTo>
                  <a:lnTo>
                    <a:pt x="659" y="782"/>
                  </a:lnTo>
                  <a:lnTo>
                    <a:pt x="657" y="782"/>
                  </a:lnTo>
                  <a:lnTo>
                    <a:pt x="653" y="782"/>
                  </a:lnTo>
                  <a:lnTo>
                    <a:pt x="649" y="782"/>
                  </a:lnTo>
                  <a:lnTo>
                    <a:pt x="647" y="780"/>
                  </a:lnTo>
                  <a:lnTo>
                    <a:pt x="640" y="780"/>
                  </a:lnTo>
                  <a:lnTo>
                    <a:pt x="638" y="780"/>
                  </a:lnTo>
                  <a:lnTo>
                    <a:pt x="626" y="780"/>
                  </a:lnTo>
                  <a:lnTo>
                    <a:pt x="626" y="778"/>
                  </a:lnTo>
                  <a:lnTo>
                    <a:pt x="624" y="778"/>
                  </a:lnTo>
                  <a:lnTo>
                    <a:pt x="622" y="780"/>
                  </a:lnTo>
                  <a:lnTo>
                    <a:pt x="621" y="780"/>
                  </a:lnTo>
                  <a:lnTo>
                    <a:pt x="619" y="782"/>
                  </a:lnTo>
                  <a:lnTo>
                    <a:pt x="617" y="782"/>
                  </a:lnTo>
                  <a:lnTo>
                    <a:pt x="617" y="780"/>
                  </a:lnTo>
                  <a:lnTo>
                    <a:pt x="619" y="778"/>
                  </a:lnTo>
                  <a:lnTo>
                    <a:pt x="621" y="778"/>
                  </a:lnTo>
                  <a:lnTo>
                    <a:pt x="621" y="776"/>
                  </a:lnTo>
                  <a:lnTo>
                    <a:pt x="619" y="774"/>
                  </a:lnTo>
                  <a:lnTo>
                    <a:pt x="617" y="772"/>
                  </a:lnTo>
                  <a:lnTo>
                    <a:pt x="615" y="772"/>
                  </a:lnTo>
                  <a:lnTo>
                    <a:pt x="611" y="772"/>
                  </a:lnTo>
                  <a:lnTo>
                    <a:pt x="611" y="770"/>
                  </a:lnTo>
                  <a:lnTo>
                    <a:pt x="607" y="770"/>
                  </a:lnTo>
                  <a:lnTo>
                    <a:pt x="603" y="770"/>
                  </a:lnTo>
                  <a:lnTo>
                    <a:pt x="601" y="770"/>
                  </a:lnTo>
                  <a:lnTo>
                    <a:pt x="599" y="768"/>
                  </a:lnTo>
                  <a:lnTo>
                    <a:pt x="598" y="770"/>
                  </a:lnTo>
                  <a:lnTo>
                    <a:pt x="598" y="768"/>
                  </a:lnTo>
                  <a:lnTo>
                    <a:pt x="596" y="768"/>
                  </a:lnTo>
                  <a:lnTo>
                    <a:pt x="594" y="768"/>
                  </a:lnTo>
                  <a:lnTo>
                    <a:pt x="592" y="768"/>
                  </a:lnTo>
                  <a:lnTo>
                    <a:pt x="590" y="768"/>
                  </a:lnTo>
                  <a:lnTo>
                    <a:pt x="590" y="766"/>
                  </a:lnTo>
                  <a:lnTo>
                    <a:pt x="584" y="766"/>
                  </a:lnTo>
                  <a:lnTo>
                    <a:pt x="584" y="764"/>
                  </a:lnTo>
                  <a:lnTo>
                    <a:pt x="584" y="763"/>
                  </a:lnTo>
                  <a:lnTo>
                    <a:pt x="584" y="761"/>
                  </a:lnTo>
                  <a:lnTo>
                    <a:pt x="582" y="759"/>
                  </a:lnTo>
                  <a:lnTo>
                    <a:pt x="580" y="759"/>
                  </a:lnTo>
                  <a:lnTo>
                    <a:pt x="580" y="757"/>
                  </a:lnTo>
                  <a:lnTo>
                    <a:pt x="574" y="755"/>
                  </a:lnTo>
                  <a:lnTo>
                    <a:pt x="573" y="755"/>
                  </a:lnTo>
                  <a:lnTo>
                    <a:pt x="573" y="753"/>
                  </a:lnTo>
                  <a:lnTo>
                    <a:pt x="571" y="751"/>
                  </a:lnTo>
                  <a:lnTo>
                    <a:pt x="569" y="751"/>
                  </a:lnTo>
                  <a:lnTo>
                    <a:pt x="567" y="751"/>
                  </a:lnTo>
                  <a:lnTo>
                    <a:pt x="565" y="751"/>
                  </a:lnTo>
                  <a:lnTo>
                    <a:pt x="565" y="749"/>
                  </a:lnTo>
                  <a:lnTo>
                    <a:pt x="563" y="749"/>
                  </a:lnTo>
                  <a:lnTo>
                    <a:pt x="555" y="749"/>
                  </a:lnTo>
                  <a:lnTo>
                    <a:pt x="557" y="747"/>
                  </a:lnTo>
                  <a:lnTo>
                    <a:pt x="557" y="745"/>
                  </a:lnTo>
                  <a:lnTo>
                    <a:pt x="559" y="743"/>
                  </a:lnTo>
                  <a:lnTo>
                    <a:pt x="561" y="743"/>
                  </a:lnTo>
                  <a:lnTo>
                    <a:pt x="563" y="741"/>
                  </a:lnTo>
                  <a:lnTo>
                    <a:pt x="563" y="739"/>
                  </a:lnTo>
                  <a:lnTo>
                    <a:pt x="561" y="736"/>
                  </a:lnTo>
                  <a:lnTo>
                    <a:pt x="559" y="734"/>
                  </a:lnTo>
                  <a:lnTo>
                    <a:pt x="559" y="732"/>
                  </a:lnTo>
                  <a:lnTo>
                    <a:pt x="559" y="730"/>
                  </a:lnTo>
                  <a:lnTo>
                    <a:pt x="555" y="728"/>
                  </a:lnTo>
                  <a:lnTo>
                    <a:pt x="555" y="726"/>
                  </a:lnTo>
                  <a:lnTo>
                    <a:pt x="551" y="724"/>
                  </a:lnTo>
                  <a:lnTo>
                    <a:pt x="550" y="722"/>
                  </a:lnTo>
                  <a:lnTo>
                    <a:pt x="548" y="722"/>
                  </a:lnTo>
                  <a:lnTo>
                    <a:pt x="544" y="720"/>
                  </a:lnTo>
                  <a:lnTo>
                    <a:pt x="542" y="718"/>
                  </a:lnTo>
                  <a:lnTo>
                    <a:pt x="540" y="718"/>
                  </a:lnTo>
                  <a:lnTo>
                    <a:pt x="536" y="716"/>
                  </a:lnTo>
                  <a:lnTo>
                    <a:pt x="534" y="716"/>
                  </a:lnTo>
                  <a:lnTo>
                    <a:pt x="530" y="715"/>
                  </a:lnTo>
                  <a:lnTo>
                    <a:pt x="528" y="715"/>
                  </a:lnTo>
                  <a:lnTo>
                    <a:pt x="523" y="713"/>
                  </a:lnTo>
                  <a:lnTo>
                    <a:pt x="519" y="711"/>
                  </a:lnTo>
                  <a:lnTo>
                    <a:pt x="515" y="709"/>
                  </a:lnTo>
                  <a:lnTo>
                    <a:pt x="511" y="709"/>
                  </a:lnTo>
                  <a:lnTo>
                    <a:pt x="511" y="707"/>
                  </a:lnTo>
                  <a:lnTo>
                    <a:pt x="507" y="707"/>
                  </a:lnTo>
                  <a:lnTo>
                    <a:pt x="503" y="705"/>
                  </a:lnTo>
                  <a:lnTo>
                    <a:pt x="496" y="705"/>
                  </a:lnTo>
                  <a:lnTo>
                    <a:pt x="496" y="703"/>
                  </a:lnTo>
                  <a:lnTo>
                    <a:pt x="494" y="703"/>
                  </a:lnTo>
                  <a:lnTo>
                    <a:pt x="494" y="701"/>
                  </a:lnTo>
                  <a:lnTo>
                    <a:pt x="492" y="701"/>
                  </a:lnTo>
                  <a:lnTo>
                    <a:pt x="486" y="701"/>
                  </a:lnTo>
                  <a:lnTo>
                    <a:pt x="486" y="699"/>
                  </a:lnTo>
                  <a:lnTo>
                    <a:pt x="488" y="697"/>
                  </a:lnTo>
                  <a:lnTo>
                    <a:pt x="488" y="695"/>
                  </a:lnTo>
                  <a:lnTo>
                    <a:pt x="486" y="693"/>
                  </a:lnTo>
                  <a:lnTo>
                    <a:pt x="486" y="695"/>
                  </a:lnTo>
                  <a:lnTo>
                    <a:pt x="486" y="697"/>
                  </a:lnTo>
                  <a:lnTo>
                    <a:pt x="482" y="693"/>
                  </a:lnTo>
                  <a:lnTo>
                    <a:pt x="480" y="693"/>
                  </a:lnTo>
                  <a:lnTo>
                    <a:pt x="480" y="691"/>
                  </a:lnTo>
                  <a:lnTo>
                    <a:pt x="478" y="691"/>
                  </a:lnTo>
                  <a:lnTo>
                    <a:pt x="475" y="690"/>
                  </a:lnTo>
                  <a:lnTo>
                    <a:pt x="473" y="690"/>
                  </a:lnTo>
                  <a:lnTo>
                    <a:pt x="469" y="690"/>
                  </a:lnTo>
                  <a:lnTo>
                    <a:pt x="465" y="688"/>
                  </a:lnTo>
                  <a:lnTo>
                    <a:pt x="463" y="688"/>
                  </a:lnTo>
                  <a:lnTo>
                    <a:pt x="461" y="686"/>
                  </a:lnTo>
                  <a:lnTo>
                    <a:pt x="459" y="686"/>
                  </a:lnTo>
                  <a:lnTo>
                    <a:pt x="457" y="686"/>
                  </a:lnTo>
                  <a:lnTo>
                    <a:pt x="457" y="684"/>
                  </a:lnTo>
                  <a:lnTo>
                    <a:pt x="453" y="684"/>
                  </a:lnTo>
                  <a:lnTo>
                    <a:pt x="452" y="684"/>
                  </a:lnTo>
                  <a:lnTo>
                    <a:pt x="450" y="684"/>
                  </a:lnTo>
                  <a:lnTo>
                    <a:pt x="448" y="684"/>
                  </a:lnTo>
                  <a:lnTo>
                    <a:pt x="446" y="682"/>
                  </a:lnTo>
                  <a:lnTo>
                    <a:pt x="442" y="682"/>
                  </a:lnTo>
                  <a:lnTo>
                    <a:pt x="440" y="682"/>
                  </a:lnTo>
                  <a:lnTo>
                    <a:pt x="438" y="682"/>
                  </a:lnTo>
                  <a:lnTo>
                    <a:pt x="436" y="682"/>
                  </a:lnTo>
                  <a:lnTo>
                    <a:pt x="436" y="680"/>
                  </a:lnTo>
                  <a:lnTo>
                    <a:pt x="434" y="680"/>
                  </a:lnTo>
                  <a:lnTo>
                    <a:pt x="429" y="680"/>
                  </a:lnTo>
                  <a:lnTo>
                    <a:pt x="429" y="678"/>
                  </a:lnTo>
                  <a:lnTo>
                    <a:pt x="427" y="678"/>
                  </a:lnTo>
                  <a:lnTo>
                    <a:pt x="425" y="678"/>
                  </a:lnTo>
                  <a:lnTo>
                    <a:pt x="423" y="678"/>
                  </a:lnTo>
                  <a:lnTo>
                    <a:pt x="419" y="678"/>
                  </a:lnTo>
                  <a:lnTo>
                    <a:pt x="417" y="678"/>
                  </a:lnTo>
                  <a:lnTo>
                    <a:pt x="417" y="676"/>
                  </a:lnTo>
                  <a:lnTo>
                    <a:pt x="413" y="676"/>
                  </a:lnTo>
                  <a:lnTo>
                    <a:pt x="411" y="676"/>
                  </a:lnTo>
                  <a:lnTo>
                    <a:pt x="413" y="674"/>
                  </a:lnTo>
                  <a:lnTo>
                    <a:pt x="415" y="674"/>
                  </a:lnTo>
                  <a:lnTo>
                    <a:pt x="417" y="672"/>
                  </a:lnTo>
                  <a:lnTo>
                    <a:pt x="415" y="672"/>
                  </a:lnTo>
                  <a:lnTo>
                    <a:pt x="413" y="672"/>
                  </a:lnTo>
                  <a:lnTo>
                    <a:pt x="411" y="674"/>
                  </a:lnTo>
                  <a:lnTo>
                    <a:pt x="413" y="674"/>
                  </a:lnTo>
                  <a:lnTo>
                    <a:pt x="411" y="674"/>
                  </a:lnTo>
                  <a:lnTo>
                    <a:pt x="407" y="674"/>
                  </a:lnTo>
                  <a:lnTo>
                    <a:pt x="405" y="674"/>
                  </a:lnTo>
                  <a:lnTo>
                    <a:pt x="402" y="674"/>
                  </a:lnTo>
                  <a:lnTo>
                    <a:pt x="400" y="674"/>
                  </a:lnTo>
                  <a:lnTo>
                    <a:pt x="400" y="672"/>
                  </a:lnTo>
                  <a:lnTo>
                    <a:pt x="398" y="672"/>
                  </a:lnTo>
                  <a:lnTo>
                    <a:pt x="396" y="672"/>
                  </a:lnTo>
                  <a:lnTo>
                    <a:pt x="394" y="672"/>
                  </a:lnTo>
                  <a:lnTo>
                    <a:pt x="392" y="672"/>
                  </a:lnTo>
                  <a:lnTo>
                    <a:pt x="392" y="670"/>
                  </a:lnTo>
                  <a:lnTo>
                    <a:pt x="390" y="670"/>
                  </a:lnTo>
                  <a:lnTo>
                    <a:pt x="386" y="670"/>
                  </a:lnTo>
                  <a:lnTo>
                    <a:pt x="384" y="670"/>
                  </a:lnTo>
                  <a:lnTo>
                    <a:pt x="384" y="668"/>
                  </a:lnTo>
                  <a:lnTo>
                    <a:pt x="382" y="668"/>
                  </a:lnTo>
                  <a:lnTo>
                    <a:pt x="381" y="668"/>
                  </a:lnTo>
                  <a:lnTo>
                    <a:pt x="379" y="668"/>
                  </a:lnTo>
                  <a:lnTo>
                    <a:pt x="377" y="668"/>
                  </a:lnTo>
                  <a:lnTo>
                    <a:pt x="373" y="668"/>
                  </a:lnTo>
                  <a:lnTo>
                    <a:pt x="373" y="667"/>
                  </a:lnTo>
                  <a:lnTo>
                    <a:pt x="371" y="667"/>
                  </a:lnTo>
                  <a:lnTo>
                    <a:pt x="367" y="667"/>
                  </a:lnTo>
                  <a:lnTo>
                    <a:pt x="365" y="665"/>
                  </a:lnTo>
                  <a:lnTo>
                    <a:pt x="361" y="665"/>
                  </a:lnTo>
                  <a:lnTo>
                    <a:pt x="357" y="665"/>
                  </a:lnTo>
                  <a:lnTo>
                    <a:pt x="354" y="665"/>
                  </a:lnTo>
                  <a:lnTo>
                    <a:pt x="352" y="663"/>
                  </a:lnTo>
                  <a:lnTo>
                    <a:pt x="346" y="663"/>
                  </a:lnTo>
                  <a:lnTo>
                    <a:pt x="344" y="663"/>
                  </a:lnTo>
                  <a:lnTo>
                    <a:pt x="336" y="663"/>
                  </a:lnTo>
                  <a:lnTo>
                    <a:pt x="331" y="663"/>
                  </a:lnTo>
                  <a:lnTo>
                    <a:pt x="329" y="661"/>
                  </a:lnTo>
                  <a:lnTo>
                    <a:pt x="325" y="661"/>
                  </a:lnTo>
                  <a:lnTo>
                    <a:pt x="323" y="661"/>
                  </a:lnTo>
                  <a:lnTo>
                    <a:pt x="317" y="661"/>
                  </a:lnTo>
                  <a:lnTo>
                    <a:pt x="313" y="659"/>
                  </a:lnTo>
                  <a:lnTo>
                    <a:pt x="311" y="657"/>
                  </a:lnTo>
                  <a:lnTo>
                    <a:pt x="308" y="657"/>
                  </a:lnTo>
                  <a:lnTo>
                    <a:pt x="306" y="655"/>
                  </a:lnTo>
                  <a:lnTo>
                    <a:pt x="302" y="655"/>
                  </a:lnTo>
                  <a:lnTo>
                    <a:pt x="302" y="653"/>
                  </a:lnTo>
                  <a:lnTo>
                    <a:pt x="304" y="651"/>
                  </a:lnTo>
                  <a:lnTo>
                    <a:pt x="302" y="651"/>
                  </a:lnTo>
                  <a:lnTo>
                    <a:pt x="300" y="655"/>
                  </a:lnTo>
                  <a:lnTo>
                    <a:pt x="298" y="653"/>
                  </a:lnTo>
                  <a:lnTo>
                    <a:pt x="296" y="653"/>
                  </a:lnTo>
                  <a:lnTo>
                    <a:pt x="294" y="653"/>
                  </a:lnTo>
                  <a:lnTo>
                    <a:pt x="292" y="653"/>
                  </a:lnTo>
                  <a:lnTo>
                    <a:pt x="290" y="651"/>
                  </a:lnTo>
                  <a:lnTo>
                    <a:pt x="288" y="651"/>
                  </a:lnTo>
                  <a:lnTo>
                    <a:pt x="286" y="651"/>
                  </a:lnTo>
                  <a:lnTo>
                    <a:pt x="286" y="649"/>
                  </a:lnTo>
                  <a:lnTo>
                    <a:pt x="286" y="647"/>
                  </a:lnTo>
                  <a:lnTo>
                    <a:pt x="281" y="645"/>
                  </a:lnTo>
                  <a:lnTo>
                    <a:pt x="281" y="643"/>
                  </a:lnTo>
                  <a:lnTo>
                    <a:pt x="279" y="642"/>
                  </a:lnTo>
                  <a:lnTo>
                    <a:pt x="277" y="640"/>
                  </a:lnTo>
                  <a:lnTo>
                    <a:pt x="275" y="640"/>
                  </a:lnTo>
                  <a:lnTo>
                    <a:pt x="273" y="640"/>
                  </a:lnTo>
                  <a:lnTo>
                    <a:pt x="271" y="638"/>
                  </a:lnTo>
                  <a:lnTo>
                    <a:pt x="269" y="638"/>
                  </a:lnTo>
                  <a:lnTo>
                    <a:pt x="267" y="638"/>
                  </a:lnTo>
                  <a:lnTo>
                    <a:pt x="265" y="636"/>
                  </a:lnTo>
                  <a:lnTo>
                    <a:pt x="261" y="632"/>
                  </a:lnTo>
                  <a:lnTo>
                    <a:pt x="260" y="628"/>
                  </a:lnTo>
                  <a:lnTo>
                    <a:pt x="258" y="626"/>
                  </a:lnTo>
                  <a:lnTo>
                    <a:pt x="256" y="624"/>
                  </a:lnTo>
                  <a:lnTo>
                    <a:pt x="252" y="622"/>
                  </a:lnTo>
                  <a:lnTo>
                    <a:pt x="248" y="619"/>
                  </a:lnTo>
                  <a:lnTo>
                    <a:pt x="246" y="619"/>
                  </a:lnTo>
                  <a:lnTo>
                    <a:pt x="244" y="617"/>
                  </a:lnTo>
                  <a:lnTo>
                    <a:pt x="238" y="615"/>
                  </a:lnTo>
                  <a:lnTo>
                    <a:pt x="237" y="615"/>
                  </a:lnTo>
                  <a:lnTo>
                    <a:pt x="237" y="613"/>
                  </a:lnTo>
                  <a:lnTo>
                    <a:pt x="235" y="613"/>
                  </a:lnTo>
                  <a:lnTo>
                    <a:pt x="233" y="613"/>
                  </a:lnTo>
                  <a:lnTo>
                    <a:pt x="235" y="609"/>
                  </a:lnTo>
                  <a:lnTo>
                    <a:pt x="235" y="607"/>
                  </a:lnTo>
                  <a:lnTo>
                    <a:pt x="233" y="607"/>
                  </a:lnTo>
                  <a:lnTo>
                    <a:pt x="235" y="609"/>
                  </a:lnTo>
                  <a:lnTo>
                    <a:pt x="233" y="611"/>
                  </a:lnTo>
                  <a:lnTo>
                    <a:pt x="233" y="613"/>
                  </a:lnTo>
                  <a:lnTo>
                    <a:pt x="231" y="611"/>
                  </a:lnTo>
                  <a:lnTo>
                    <a:pt x="229" y="611"/>
                  </a:lnTo>
                  <a:lnTo>
                    <a:pt x="227" y="611"/>
                  </a:lnTo>
                  <a:lnTo>
                    <a:pt x="219" y="607"/>
                  </a:lnTo>
                  <a:lnTo>
                    <a:pt x="215" y="607"/>
                  </a:lnTo>
                  <a:lnTo>
                    <a:pt x="212" y="605"/>
                  </a:lnTo>
                  <a:lnTo>
                    <a:pt x="208" y="605"/>
                  </a:lnTo>
                  <a:lnTo>
                    <a:pt x="202" y="605"/>
                  </a:lnTo>
                  <a:lnTo>
                    <a:pt x="202" y="603"/>
                  </a:lnTo>
                  <a:lnTo>
                    <a:pt x="200" y="603"/>
                  </a:lnTo>
                  <a:lnTo>
                    <a:pt x="198" y="603"/>
                  </a:lnTo>
                  <a:lnTo>
                    <a:pt x="198" y="601"/>
                  </a:lnTo>
                  <a:lnTo>
                    <a:pt x="198" y="603"/>
                  </a:lnTo>
                  <a:lnTo>
                    <a:pt x="194" y="603"/>
                  </a:lnTo>
                  <a:lnTo>
                    <a:pt x="194" y="601"/>
                  </a:lnTo>
                  <a:lnTo>
                    <a:pt x="190" y="601"/>
                  </a:lnTo>
                  <a:lnTo>
                    <a:pt x="189" y="599"/>
                  </a:lnTo>
                  <a:lnTo>
                    <a:pt x="187" y="599"/>
                  </a:lnTo>
                  <a:lnTo>
                    <a:pt x="187" y="597"/>
                  </a:lnTo>
                  <a:lnTo>
                    <a:pt x="183" y="597"/>
                  </a:lnTo>
                  <a:lnTo>
                    <a:pt x="181" y="595"/>
                  </a:lnTo>
                  <a:lnTo>
                    <a:pt x="179" y="595"/>
                  </a:lnTo>
                  <a:lnTo>
                    <a:pt x="177" y="595"/>
                  </a:lnTo>
                  <a:lnTo>
                    <a:pt x="177" y="594"/>
                  </a:lnTo>
                  <a:lnTo>
                    <a:pt x="175" y="594"/>
                  </a:lnTo>
                  <a:lnTo>
                    <a:pt x="173" y="592"/>
                  </a:lnTo>
                  <a:lnTo>
                    <a:pt x="169" y="592"/>
                  </a:lnTo>
                  <a:lnTo>
                    <a:pt x="167" y="590"/>
                  </a:lnTo>
                  <a:lnTo>
                    <a:pt x="164" y="588"/>
                  </a:lnTo>
                  <a:lnTo>
                    <a:pt x="164" y="586"/>
                  </a:lnTo>
                  <a:lnTo>
                    <a:pt x="164" y="584"/>
                  </a:lnTo>
                  <a:lnTo>
                    <a:pt x="162" y="582"/>
                  </a:lnTo>
                  <a:lnTo>
                    <a:pt x="158" y="582"/>
                  </a:lnTo>
                  <a:lnTo>
                    <a:pt x="158" y="580"/>
                  </a:lnTo>
                  <a:lnTo>
                    <a:pt x="160" y="580"/>
                  </a:lnTo>
                  <a:lnTo>
                    <a:pt x="158" y="578"/>
                  </a:lnTo>
                  <a:lnTo>
                    <a:pt x="158" y="580"/>
                  </a:lnTo>
                  <a:lnTo>
                    <a:pt x="156" y="580"/>
                  </a:lnTo>
                  <a:lnTo>
                    <a:pt x="156" y="578"/>
                  </a:lnTo>
                  <a:lnTo>
                    <a:pt x="152" y="578"/>
                  </a:lnTo>
                  <a:lnTo>
                    <a:pt x="152" y="576"/>
                  </a:lnTo>
                  <a:lnTo>
                    <a:pt x="150" y="574"/>
                  </a:lnTo>
                  <a:lnTo>
                    <a:pt x="148" y="571"/>
                  </a:lnTo>
                  <a:lnTo>
                    <a:pt x="150" y="571"/>
                  </a:lnTo>
                  <a:lnTo>
                    <a:pt x="148" y="571"/>
                  </a:lnTo>
                  <a:lnTo>
                    <a:pt x="144" y="567"/>
                  </a:lnTo>
                  <a:lnTo>
                    <a:pt x="133" y="559"/>
                  </a:lnTo>
                  <a:lnTo>
                    <a:pt x="131" y="559"/>
                  </a:lnTo>
                  <a:lnTo>
                    <a:pt x="127" y="557"/>
                  </a:lnTo>
                  <a:lnTo>
                    <a:pt x="129" y="555"/>
                  </a:lnTo>
                  <a:lnTo>
                    <a:pt x="129" y="553"/>
                  </a:lnTo>
                  <a:lnTo>
                    <a:pt x="127" y="555"/>
                  </a:lnTo>
                  <a:lnTo>
                    <a:pt x="125" y="555"/>
                  </a:lnTo>
                  <a:lnTo>
                    <a:pt x="125" y="553"/>
                  </a:lnTo>
                  <a:lnTo>
                    <a:pt x="123" y="553"/>
                  </a:lnTo>
                  <a:lnTo>
                    <a:pt x="123" y="551"/>
                  </a:lnTo>
                  <a:lnTo>
                    <a:pt x="119" y="551"/>
                  </a:lnTo>
                  <a:lnTo>
                    <a:pt x="116" y="549"/>
                  </a:lnTo>
                  <a:lnTo>
                    <a:pt x="114" y="547"/>
                  </a:lnTo>
                  <a:lnTo>
                    <a:pt x="108" y="544"/>
                  </a:lnTo>
                  <a:lnTo>
                    <a:pt x="102" y="542"/>
                  </a:lnTo>
                  <a:lnTo>
                    <a:pt x="98" y="540"/>
                  </a:lnTo>
                  <a:lnTo>
                    <a:pt x="94" y="538"/>
                  </a:lnTo>
                  <a:lnTo>
                    <a:pt x="92" y="538"/>
                  </a:lnTo>
                  <a:lnTo>
                    <a:pt x="91" y="538"/>
                  </a:lnTo>
                  <a:lnTo>
                    <a:pt x="87" y="534"/>
                  </a:lnTo>
                  <a:lnTo>
                    <a:pt x="83" y="532"/>
                  </a:lnTo>
                  <a:lnTo>
                    <a:pt x="79" y="532"/>
                  </a:lnTo>
                  <a:lnTo>
                    <a:pt x="77" y="530"/>
                  </a:lnTo>
                  <a:lnTo>
                    <a:pt x="75" y="530"/>
                  </a:lnTo>
                  <a:lnTo>
                    <a:pt x="73" y="530"/>
                  </a:lnTo>
                  <a:lnTo>
                    <a:pt x="71" y="528"/>
                  </a:lnTo>
                  <a:lnTo>
                    <a:pt x="68" y="524"/>
                  </a:lnTo>
                  <a:lnTo>
                    <a:pt x="66" y="524"/>
                  </a:lnTo>
                  <a:lnTo>
                    <a:pt x="64" y="523"/>
                  </a:lnTo>
                  <a:lnTo>
                    <a:pt x="60" y="521"/>
                  </a:lnTo>
                  <a:lnTo>
                    <a:pt x="58" y="521"/>
                  </a:lnTo>
                  <a:lnTo>
                    <a:pt x="58" y="519"/>
                  </a:lnTo>
                  <a:lnTo>
                    <a:pt x="56" y="519"/>
                  </a:lnTo>
                  <a:lnTo>
                    <a:pt x="56" y="521"/>
                  </a:lnTo>
                  <a:lnTo>
                    <a:pt x="54" y="521"/>
                  </a:lnTo>
                  <a:lnTo>
                    <a:pt x="52" y="521"/>
                  </a:lnTo>
                  <a:lnTo>
                    <a:pt x="50" y="519"/>
                  </a:lnTo>
                  <a:lnTo>
                    <a:pt x="46" y="519"/>
                  </a:lnTo>
                  <a:lnTo>
                    <a:pt x="44" y="517"/>
                  </a:lnTo>
                  <a:lnTo>
                    <a:pt x="41" y="517"/>
                  </a:lnTo>
                  <a:lnTo>
                    <a:pt x="37" y="515"/>
                  </a:lnTo>
                  <a:lnTo>
                    <a:pt x="35" y="515"/>
                  </a:lnTo>
                  <a:lnTo>
                    <a:pt x="33" y="513"/>
                  </a:lnTo>
                  <a:lnTo>
                    <a:pt x="29" y="513"/>
                  </a:lnTo>
                  <a:lnTo>
                    <a:pt x="25" y="511"/>
                  </a:lnTo>
                  <a:lnTo>
                    <a:pt x="25" y="509"/>
                  </a:lnTo>
                  <a:lnTo>
                    <a:pt x="25" y="511"/>
                  </a:lnTo>
                  <a:lnTo>
                    <a:pt x="23" y="511"/>
                  </a:lnTo>
                  <a:lnTo>
                    <a:pt x="21" y="509"/>
                  </a:lnTo>
                  <a:lnTo>
                    <a:pt x="20" y="509"/>
                  </a:lnTo>
                  <a:lnTo>
                    <a:pt x="20" y="507"/>
                  </a:lnTo>
                  <a:lnTo>
                    <a:pt x="18" y="507"/>
                  </a:lnTo>
                  <a:lnTo>
                    <a:pt x="14" y="507"/>
                  </a:lnTo>
                  <a:lnTo>
                    <a:pt x="12" y="507"/>
                  </a:lnTo>
                  <a:lnTo>
                    <a:pt x="10" y="507"/>
                  </a:lnTo>
                  <a:lnTo>
                    <a:pt x="10" y="505"/>
                  </a:lnTo>
                  <a:lnTo>
                    <a:pt x="8" y="505"/>
                  </a:lnTo>
                  <a:lnTo>
                    <a:pt x="4" y="505"/>
                  </a:lnTo>
                  <a:lnTo>
                    <a:pt x="2" y="505"/>
                  </a:lnTo>
                  <a:lnTo>
                    <a:pt x="0" y="505"/>
                  </a:lnTo>
                  <a:lnTo>
                    <a:pt x="12" y="492"/>
                  </a:lnTo>
                  <a:lnTo>
                    <a:pt x="12" y="490"/>
                  </a:lnTo>
                  <a:lnTo>
                    <a:pt x="20" y="484"/>
                  </a:lnTo>
                  <a:lnTo>
                    <a:pt x="21" y="482"/>
                  </a:lnTo>
                  <a:lnTo>
                    <a:pt x="27" y="476"/>
                  </a:lnTo>
                  <a:lnTo>
                    <a:pt x="31" y="473"/>
                  </a:lnTo>
                  <a:lnTo>
                    <a:pt x="39" y="467"/>
                  </a:lnTo>
                  <a:lnTo>
                    <a:pt x="46" y="461"/>
                  </a:lnTo>
                  <a:lnTo>
                    <a:pt x="52" y="455"/>
                  </a:lnTo>
                  <a:lnTo>
                    <a:pt x="54" y="453"/>
                  </a:lnTo>
                  <a:lnTo>
                    <a:pt x="60" y="450"/>
                  </a:lnTo>
                  <a:lnTo>
                    <a:pt x="62" y="446"/>
                  </a:lnTo>
                  <a:lnTo>
                    <a:pt x="68" y="442"/>
                  </a:lnTo>
                  <a:lnTo>
                    <a:pt x="68" y="440"/>
                  </a:lnTo>
                  <a:lnTo>
                    <a:pt x="69" y="440"/>
                  </a:lnTo>
                  <a:lnTo>
                    <a:pt x="71" y="436"/>
                  </a:lnTo>
                  <a:lnTo>
                    <a:pt x="73" y="432"/>
                  </a:lnTo>
                  <a:lnTo>
                    <a:pt x="75" y="428"/>
                  </a:lnTo>
                  <a:lnTo>
                    <a:pt x="77" y="425"/>
                  </a:lnTo>
                  <a:lnTo>
                    <a:pt x="81" y="419"/>
                  </a:lnTo>
                  <a:lnTo>
                    <a:pt x="85" y="411"/>
                  </a:lnTo>
                  <a:lnTo>
                    <a:pt x="87" y="407"/>
                  </a:lnTo>
                  <a:lnTo>
                    <a:pt x="89" y="405"/>
                  </a:lnTo>
                  <a:lnTo>
                    <a:pt x="94" y="392"/>
                  </a:lnTo>
                  <a:lnTo>
                    <a:pt x="96" y="390"/>
                  </a:lnTo>
                  <a:lnTo>
                    <a:pt x="98" y="390"/>
                  </a:lnTo>
                  <a:lnTo>
                    <a:pt x="100" y="388"/>
                  </a:lnTo>
                  <a:lnTo>
                    <a:pt x="104" y="388"/>
                  </a:lnTo>
                  <a:lnTo>
                    <a:pt x="108" y="390"/>
                  </a:lnTo>
                  <a:lnTo>
                    <a:pt x="114" y="390"/>
                  </a:lnTo>
                  <a:lnTo>
                    <a:pt x="117" y="390"/>
                  </a:lnTo>
                  <a:lnTo>
                    <a:pt x="123" y="390"/>
                  </a:lnTo>
                  <a:lnTo>
                    <a:pt x="129" y="390"/>
                  </a:lnTo>
                  <a:lnTo>
                    <a:pt x="133" y="390"/>
                  </a:lnTo>
                  <a:lnTo>
                    <a:pt x="140" y="388"/>
                  </a:lnTo>
                  <a:lnTo>
                    <a:pt x="144" y="390"/>
                  </a:lnTo>
                  <a:lnTo>
                    <a:pt x="148" y="388"/>
                  </a:lnTo>
                  <a:lnTo>
                    <a:pt x="150" y="388"/>
                  </a:lnTo>
                  <a:lnTo>
                    <a:pt x="154" y="388"/>
                  </a:lnTo>
                  <a:lnTo>
                    <a:pt x="158" y="388"/>
                  </a:lnTo>
                  <a:lnTo>
                    <a:pt x="162" y="388"/>
                  </a:lnTo>
                  <a:lnTo>
                    <a:pt x="167" y="388"/>
                  </a:lnTo>
                  <a:lnTo>
                    <a:pt x="173" y="388"/>
                  </a:lnTo>
                  <a:lnTo>
                    <a:pt x="175" y="388"/>
                  </a:lnTo>
                  <a:lnTo>
                    <a:pt x="181" y="386"/>
                  </a:lnTo>
                  <a:lnTo>
                    <a:pt x="187" y="386"/>
                  </a:lnTo>
                  <a:lnTo>
                    <a:pt x="192" y="386"/>
                  </a:lnTo>
                  <a:lnTo>
                    <a:pt x="196" y="386"/>
                  </a:lnTo>
                  <a:lnTo>
                    <a:pt x="198" y="384"/>
                  </a:lnTo>
                  <a:lnTo>
                    <a:pt x="200" y="384"/>
                  </a:lnTo>
                  <a:lnTo>
                    <a:pt x="202" y="382"/>
                  </a:lnTo>
                  <a:lnTo>
                    <a:pt x="204" y="380"/>
                  </a:lnTo>
                  <a:lnTo>
                    <a:pt x="206" y="377"/>
                  </a:lnTo>
                  <a:lnTo>
                    <a:pt x="208" y="373"/>
                  </a:lnTo>
                  <a:lnTo>
                    <a:pt x="210" y="369"/>
                  </a:lnTo>
                  <a:lnTo>
                    <a:pt x="210" y="367"/>
                  </a:lnTo>
                  <a:lnTo>
                    <a:pt x="212" y="365"/>
                  </a:lnTo>
                  <a:lnTo>
                    <a:pt x="213" y="365"/>
                  </a:lnTo>
                  <a:lnTo>
                    <a:pt x="215" y="363"/>
                  </a:lnTo>
                  <a:lnTo>
                    <a:pt x="217" y="363"/>
                  </a:lnTo>
                  <a:lnTo>
                    <a:pt x="219" y="361"/>
                  </a:lnTo>
                  <a:lnTo>
                    <a:pt x="221" y="359"/>
                  </a:lnTo>
                  <a:lnTo>
                    <a:pt x="225" y="357"/>
                  </a:lnTo>
                  <a:lnTo>
                    <a:pt x="227" y="356"/>
                  </a:lnTo>
                  <a:lnTo>
                    <a:pt x="229" y="354"/>
                  </a:lnTo>
                  <a:lnTo>
                    <a:pt x="233" y="354"/>
                  </a:lnTo>
                  <a:lnTo>
                    <a:pt x="235" y="352"/>
                  </a:lnTo>
                  <a:lnTo>
                    <a:pt x="238" y="354"/>
                  </a:lnTo>
                  <a:lnTo>
                    <a:pt x="242" y="354"/>
                  </a:lnTo>
                  <a:lnTo>
                    <a:pt x="244" y="354"/>
                  </a:lnTo>
                  <a:lnTo>
                    <a:pt x="248" y="352"/>
                  </a:lnTo>
                  <a:lnTo>
                    <a:pt x="250" y="350"/>
                  </a:lnTo>
                  <a:lnTo>
                    <a:pt x="252" y="350"/>
                  </a:lnTo>
                  <a:lnTo>
                    <a:pt x="252" y="348"/>
                  </a:lnTo>
                  <a:lnTo>
                    <a:pt x="256" y="346"/>
                  </a:lnTo>
                  <a:lnTo>
                    <a:pt x="258" y="344"/>
                  </a:lnTo>
                  <a:lnTo>
                    <a:pt x="258" y="340"/>
                  </a:lnTo>
                  <a:lnTo>
                    <a:pt x="260" y="336"/>
                  </a:lnTo>
                  <a:lnTo>
                    <a:pt x="260" y="332"/>
                  </a:lnTo>
                  <a:lnTo>
                    <a:pt x="261" y="329"/>
                  </a:lnTo>
                  <a:lnTo>
                    <a:pt x="263" y="327"/>
                  </a:lnTo>
                  <a:lnTo>
                    <a:pt x="265" y="325"/>
                  </a:lnTo>
                  <a:lnTo>
                    <a:pt x="269" y="325"/>
                  </a:lnTo>
                  <a:lnTo>
                    <a:pt x="271" y="323"/>
                  </a:lnTo>
                  <a:lnTo>
                    <a:pt x="273" y="321"/>
                  </a:lnTo>
                  <a:lnTo>
                    <a:pt x="275" y="319"/>
                  </a:lnTo>
                  <a:lnTo>
                    <a:pt x="277" y="317"/>
                  </a:lnTo>
                  <a:lnTo>
                    <a:pt x="277" y="315"/>
                  </a:lnTo>
                  <a:lnTo>
                    <a:pt x="279" y="311"/>
                  </a:lnTo>
                  <a:lnTo>
                    <a:pt x="281" y="308"/>
                  </a:lnTo>
                  <a:lnTo>
                    <a:pt x="283" y="304"/>
                  </a:lnTo>
                  <a:lnTo>
                    <a:pt x="283" y="300"/>
                  </a:lnTo>
                  <a:lnTo>
                    <a:pt x="285" y="296"/>
                  </a:lnTo>
                  <a:lnTo>
                    <a:pt x="286" y="290"/>
                  </a:lnTo>
                  <a:lnTo>
                    <a:pt x="288" y="288"/>
                  </a:lnTo>
                  <a:lnTo>
                    <a:pt x="288" y="286"/>
                  </a:lnTo>
                  <a:lnTo>
                    <a:pt x="288" y="283"/>
                  </a:lnTo>
                  <a:lnTo>
                    <a:pt x="288" y="279"/>
                  </a:lnTo>
                  <a:lnTo>
                    <a:pt x="290" y="252"/>
                  </a:lnTo>
                  <a:lnTo>
                    <a:pt x="290" y="248"/>
                  </a:lnTo>
                  <a:lnTo>
                    <a:pt x="290" y="236"/>
                  </a:lnTo>
                  <a:lnTo>
                    <a:pt x="292" y="223"/>
                  </a:lnTo>
                  <a:lnTo>
                    <a:pt x="294" y="219"/>
                  </a:lnTo>
                  <a:lnTo>
                    <a:pt x="300" y="204"/>
                  </a:lnTo>
                  <a:lnTo>
                    <a:pt x="300" y="202"/>
                  </a:lnTo>
                  <a:lnTo>
                    <a:pt x="294" y="196"/>
                  </a:lnTo>
                  <a:lnTo>
                    <a:pt x="296" y="192"/>
                  </a:lnTo>
                  <a:lnTo>
                    <a:pt x="296" y="190"/>
                  </a:lnTo>
                  <a:lnTo>
                    <a:pt x="296" y="188"/>
                  </a:lnTo>
                  <a:lnTo>
                    <a:pt x="300" y="181"/>
                  </a:lnTo>
                  <a:lnTo>
                    <a:pt x="308" y="169"/>
                  </a:lnTo>
                  <a:lnTo>
                    <a:pt x="311" y="173"/>
                  </a:lnTo>
                  <a:lnTo>
                    <a:pt x="319" y="173"/>
                  </a:lnTo>
                  <a:lnTo>
                    <a:pt x="321" y="171"/>
                  </a:lnTo>
                  <a:lnTo>
                    <a:pt x="325" y="173"/>
                  </a:lnTo>
                  <a:lnTo>
                    <a:pt x="327" y="173"/>
                  </a:lnTo>
                  <a:lnTo>
                    <a:pt x="331" y="171"/>
                  </a:lnTo>
                  <a:lnTo>
                    <a:pt x="334" y="171"/>
                  </a:lnTo>
                  <a:lnTo>
                    <a:pt x="336" y="173"/>
                  </a:lnTo>
                  <a:lnTo>
                    <a:pt x="338" y="175"/>
                  </a:lnTo>
                  <a:lnTo>
                    <a:pt x="340" y="175"/>
                  </a:lnTo>
                  <a:lnTo>
                    <a:pt x="342" y="175"/>
                  </a:lnTo>
                  <a:lnTo>
                    <a:pt x="346" y="171"/>
                  </a:lnTo>
                  <a:lnTo>
                    <a:pt x="350" y="169"/>
                  </a:lnTo>
                  <a:lnTo>
                    <a:pt x="352" y="169"/>
                  </a:lnTo>
                  <a:lnTo>
                    <a:pt x="354" y="171"/>
                  </a:lnTo>
                  <a:lnTo>
                    <a:pt x="354" y="169"/>
                  </a:lnTo>
                  <a:lnTo>
                    <a:pt x="357" y="167"/>
                  </a:lnTo>
                  <a:lnTo>
                    <a:pt x="361" y="164"/>
                  </a:lnTo>
                  <a:lnTo>
                    <a:pt x="367" y="162"/>
                  </a:lnTo>
                  <a:lnTo>
                    <a:pt x="371" y="162"/>
                  </a:lnTo>
                  <a:lnTo>
                    <a:pt x="375" y="162"/>
                  </a:lnTo>
                  <a:lnTo>
                    <a:pt x="377" y="164"/>
                  </a:lnTo>
                  <a:lnTo>
                    <a:pt x="384" y="169"/>
                  </a:lnTo>
                  <a:lnTo>
                    <a:pt x="388" y="171"/>
                  </a:lnTo>
                  <a:lnTo>
                    <a:pt x="390" y="171"/>
                  </a:lnTo>
                  <a:lnTo>
                    <a:pt x="390" y="169"/>
                  </a:lnTo>
                  <a:lnTo>
                    <a:pt x="392" y="169"/>
                  </a:lnTo>
                  <a:lnTo>
                    <a:pt x="392" y="167"/>
                  </a:lnTo>
                  <a:lnTo>
                    <a:pt x="392" y="164"/>
                  </a:lnTo>
                  <a:lnTo>
                    <a:pt x="394" y="164"/>
                  </a:lnTo>
                  <a:lnTo>
                    <a:pt x="396" y="162"/>
                  </a:lnTo>
                  <a:lnTo>
                    <a:pt x="398" y="160"/>
                  </a:lnTo>
                  <a:lnTo>
                    <a:pt x="396" y="156"/>
                  </a:lnTo>
                  <a:lnTo>
                    <a:pt x="396" y="154"/>
                  </a:lnTo>
                  <a:lnTo>
                    <a:pt x="396" y="152"/>
                  </a:lnTo>
                  <a:lnTo>
                    <a:pt x="398" y="154"/>
                  </a:lnTo>
                  <a:lnTo>
                    <a:pt x="402" y="150"/>
                  </a:lnTo>
                  <a:lnTo>
                    <a:pt x="404" y="148"/>
                  </a:lnTo>
                  <a:lnTo>
                    <a:pt x="404" y="140"/>
                  </a:lnTo>
                  <a:lnTo>
                    <a:pt x="404" y="131"/>
                  </a:lnTo>
                  <a:lnTo>
                    <a:pt x="402" y="121"/>
                  </a:lnTo>
                  <a:lnTo>
                    <a:pt x="400" y="117"/>
                  </a:lnTo>
                  <a:lnTo>
                    <a:pt x="400" y="116"/>
                  </a:lnTo>
                  <a:lnTo>
                    <a:pt x="398" y="116"/>
                  </a:lnTo>
                  <a:lnTo>
                    <a:pt x="392" y="116"/>
                  </a:lnTo>
                  <a:lnTo>
                    <a:pt x="386" y="110"/>
                  </a:lnTo>
                  <a:lnTo>
                    <a:pt x="382" y="110"/>
                  </a:lnTo>
                  <a:lnTo>
                    <a:pt x="379" y="108"/>
                  </a:lnTo>
                  <a:lnTo>
                    <a:pt x="377" y="108"/>
                  </a:lnTo>
                  <a:lnTo>
                    <a:pt x="375" y="106"/>
                  </a:lnTo>
                  <a:lnTo>
                    <a:pt x="373" y="104"/>
                  </a:lnTo>
                  <a:lnTo>
                    <a:pt x="365" y="104"/>
                  </a:lnTo>
                  <a:lnTo>
                    <a:pt x="363" y="104"/>
                  </a:lnTo>
                  <a:lnTo>
                    <a:pt x="361" y="102"/>
                  </a:lnTo>
                  <a:lnTo>
                    <a:pt x="357" y="102"/>
                  </a:lnTo>
                  <a:lnTo>
                    <a:pt x="350" y="104"/>
                  </a:lnTo>
                  <a:lnTo>
                    <a:pt x="348" y="104"/>
                  </a:lnTo>
                  <a:lnTo>
                    <a:pt x="346" y="104"/>
                  </a:lnTo>
                  <a:lnTo>
                    <a:pt x="346" y="102"/>
                  </a:lnTo>
                  <a:lnTo>
                    <a:pt x="340" y="102"/>
                  </a:lnTo>
                  <a:lnTo>
                    <a:pt x="338" y="102"/>
                  </a:lnTo>
                  <a:lnTo>
                    <a:pt x="325" y="94"/>
                  </a:lnTo>
                  <a:lnTo>
                    <a:pt x="313" y="87"/>
                  </a:lnTo>
                  <a:lnTo>
                    <a:pt x="304" y="81"/>
                  </a:lnTo>
                  <a:lnTo>
                    <a:pt x="300" y="77"/>
                  </a:lnTo>
                  <a:lnTo>
                    <a:pt x="296" y="73"/>
                  </a:lnTo>
                  <a:lnTo>
                    <a:pt x="294" y="71"/>
                  </a:lnTo>
                  <a:lnTo>
                    <a:pt x="294" y="69"/>
                  </a:lnTo>
                  <a:lnTo>
                    <a:pt x="292" y="69"/>
                  </a:lnTo>
                  <a:lnTo>
                    <a:pt x="290" y="69"/>
                  </a:lnTo>
                  <a:lnTo>
                    <a:pt x="290" y="68"/>
                  </a:lnTo>
                  <a:lnTo>
                    <a:pt x="292" y="68"/>
                  </a:lnTo>
                  <a:lnTo>
                    <a:pt x="290" y="62"/>
                  </a:lnTo>
                  <a:lnTo>
                    <a:pt x="290" y="58"/>
                  </a:lnTo>
                  <a:lnTo>
                    <a:pt x="290" y="54"/>
                  </a:lnTo>
                  <a:lnTo>
                    <a:pt x="292" y="50"/>
                  </a:lnTo>
                  <a:lnTo>
                    <a:pt x="294" y="48"/>
                  </a:lnTo>
                  <a:lnTo>
                    <a:pt x="296" y="46"/>
                  </a:lnTo>
                  <a:lnTo>
                    <a:pt x="298" y="46"/>
                  </a:lnTo>
                  <a:lnTo>
                    <a:pt x="323" y="43"/>
                  </a:lnTo>
                  <a:lnTo>
                    <a:pt x="356" y="43"/>
                  </a:lnTo>
                  <a:lnTo>
                    <a:pt x="361" y="41"/>
                  </a:lnTo>
                  <a:lnTo>
                    <a:pt x="384" y="41"/>
                  </a:lnTo>
                  <a:lnTo>
                    <a:pt x="392" y="41"/>
                  </a:lnTo>
                  <a:lnTo>
                    <a:pt x="398" y="39"/>
                  </a:lnTo>
                  <a:lnTo>
                    <a:pt x="413" y="33"/>
                  </a:lnTo>
                  <a:lnTo>
                    <a:pt x="413" y="27"/>
                  </a:lnTo>
                  <a:lnTo>
                    <a:pt x="417" y="23"/>
                  </a:lnTo>
                  <a:lnTo>
                    <a:pt x="417" y="21"/>
                  </a:lnTo>
                  <a:lnTo>
                    <a:pt x="419" y="20"/>
                  </a:lnTo>
                  <a:lnTo>
                    <a:pt x="417" y="20"/>
                  </a:lnTo>
                  <a:lnTo>
                    <a:pt x="415" y="20"/>
                  </a:lnTo>
                  <a:lnTo>
                    <a:pt x="411" y="18"/>
                  </a:lnTo>
                  <a:lnTo>
                    <a:pt x="409" y="16"/>
                  </a:lnTo>
                  <a:lnTo>
                    <a:pt x="411" y="14"/>
                  </a:lnTo>
                  <a:lnTo>
                    <a:pt x="421" y="2"/>
                  </a:lnTo>
                  <a:lnTo>
                    <a:pt x="423" y="0"/>
                  </a:lnTo>
                  <a:lnTo>
                    <a:pt x="425" y="0"/>
                  </a:lnTo>
                  <a:lnTo>
                    <a:pt x="427" y="2"/>
                  </a:lnTo>
                  <a:lnTo>
                    <a:pt x="430" y="2"/>
                  </a:lnTo>
                  <a:lnTo>
                    <a:pt x="436" y="2"/>
                  </a:lnTo>
                  <a:close/>
                </a:path>
              </a:pathLst>
            </a:custGeom>
            <a:solidFill>
              <a:schemeClr val="accent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sz="1600" dirty="0">
                <a:latin typeface="+mj-lt"/>
              </a:endParaRPr>
            </a:p>
          </p:txBody>
        </p:sp>
        <p:sp>
          <p:nvSpPr>
            <p:cNvPr id="11" name="Freeform 9">
              <a:extLst>
                <a:ext uri="{FF2B5EF4-FFF2-40B4-BE49-F238E27FC236}">
                  <a16:creationId xmlns:a16="http://schemas.microsoft.com/office/drawing/2014/main" id="{43230F01-C1CE-9794-97B2-7226608A3D79}"/>
                </a:ext>
              </a:extLst>
            </p:cNvPr>
            <p:cNvSpPr>
              <a:spLocks noEditPoints="1"/>
            </p:cNvSpPr>
            <p:nvPr/>
          </p:nvSpPr>
          <p:spPr bwMode="auto">
            <a:xfrm>
              <a:off x="1330" y="1302"/>
              <a:ext cx="1174" cy="969"/>
            </a:xfrm>
            <a:custGeom>
              <a:avLst/>
              <a:gdLst>
                <a:gd name="T0" fmla="*/ 100 w 1174"/>
                <a:gd name="T1" fmla="*/ 802 h 969"/>
                <a:gd name="T2" fmla="*/ 117 w 1174"/>
                <a:gd name="T3" fmla="*/ 796 h 969"/>
                <a:gd name="T4" fmla="*/ 751 w 1174"/>
                <a:gd name="T5" fmla="*/ 4 h 969"/>
                <a:gd name="T6" fmla="*/ 743 w 1174"/>
                <a:gd name="T7" fmla="*/ 82 h 969"/>
                <a:gd name="T8" fmla="*/ 797 w 1174"/>
                <a:gd name="T9" fmla="*/ 107 h 969"/>
                <a:gd name="T10" fmla="*/ 838 w 1174"/>
                <a:gd name="T11" fmla="*/ 149 h 969"/>
                <a:gd name="T12" fmla="*/ 928 w 1174"/>
                <a:gd name="T13" fmla="*/ 171 h 969"/>
                <a:gd name="T14" fmla="*/ 1045 w 1174"/>
                <a:gd name="T15" fmla="*/ 192 h 969"/>
                <a:gd name="T16" fmla="*/ 1172 w 1174"/>
                <a:gd name="T17" fmla="*/ 297 h 969"/>
                <a:gd name="T18" fmla="*/ 1143 w 1174"/>
                <a:gd name="T19" fmla="*/ 340 h 969"/>
                <a:gd name="T20" fmla="*/ 1133 w 1174"/>
                <a:gd name="T21" fmla="*/ 378 h 969"/>
                <a:gd name="T22" fmla="*/ 1118 w 1174"/>
                <a:gd name="T23" fmla="*/ 405 h 969"/>
                <a:gd name="T24" fmla="*/ 1093 w 1174"/>
                <a:gd name="T25" fmla="*/ 445 h 969"/>
                <a:gd name="T26" fmla="*/ 1093 w 1174"/>
                <a:gd name="T27" fmla="*/ 476 h 969"/>
                <a:gd name="T28" fmla="*/ 1060 w 1174"/>
                <a:gd name="T29" fmla="*/ 508 h 969"/>
                <a:gd name="T30" fmla="*/ 1005 w 1174"/>
                <a:gd name="T31" fmla="*/ 549 h 969"/>
                <a:gd name="T32" fmla="*/ 939 w 1174"/>
                <a:gd name="T33" fmla="*/ 572 h 969"/>
                <a:gd name="T34" fmla="*/ 886 w 1174"/>
                <a:gd name="T35" fmla="*/ 612 h 969"/>
                <a:gd name="T36" fmla="*/ 872 w 1174"/>
                <a:gd name="T37" fmla="*/ 587 h 969"/>
                <a:gd name="T38" fmla="*/ 866 w 1174"/>
                <a:gd name="T39" fmla="*/ 545 h 969"/>
                <a:gd name="T40" fmla="*/ 734 w 1174"/>
                <a:gd name="T41" fmla="*/ 643 h 969"/>
                <a:gd name="T42" fmla="*/ 645 w 1174"/>
                <a:gd name="T43" fmla="*/ 706 h 969"/>
                <a:gd name="T44" fmla="*/ 596 w 1174"/>
                <a:gd name="T45" fmla="*/ 756 h 969"/>
                <a:gd name="T46" fmla="*/ 582 w 1174"/>
                <a:gd name="T47" fmla="*/ 812 h 969"/>
                <a:gd name="T48" fmla="*/ 561 w 1174"/>
                <a:gd name="T49" fmla="*/ 850 h 969"/>
                <a:gd name="T50" fmla="*/ 538 w 1174"/>
                <a:gd name="T51" fmla="*/ 894 h 969"/>
                <a:gd name="T52" fmla="*/ 486 w 1174"/>
                <a:gd name="T53" fmla="*/ 919 h 969"/>
                <a:gd name="T54" fmla="*/ 452 w 1174"/>
                <a:gd name="T55" fmla="*/ 908 h 969"/>
                <a:gd name="T56" fmla="*/ 419 w 1174"/>
                <a:gd name="T57" fmla="*/ 908 h 969"/>
                <a:gd name="T58" fmla="*/ 434 w 1174"/>
                <a:gd name="T59" fmla="*/ 942 h 969"/>
                <a:gd name="T60" fmla="*/ 413 w 1174"/>
                <a:gd name="T61" fmla="*/ 965 h 969"/>
                <a:gd name="T62" fmla="*/ 392 w 1174"/>
                <a:gd name="T63" fmla="*/ 965 h 969"/>
                <a:gd name="T64" fmla="*/ 375 w 1174"/>
                <a:gd name="T65" fmla="*/ 931 h 969"/>
                <a:gd name="T66" fmla="*/ 340 w 1174"/>
                <a:gd name="T67" fmla="*/ 923 h 969"/>
                <a:gd name="T68" fmla="*/ 292 w 1174"/>
                <a:gd name="T69" fmla="*/ 904 h 969"/>
                <a:gd name="T70" fmla="*/ 267 w 1174"/>
                <a:gd name="T71" fmla="*/ 885 h 969"/>
                <a:gd name="T72" fmla="*/ 246 w 1174"/>
                <a:gd name="T73" fmla="*/ 890 h 969"/>
                <a:gd name="T74" fmla="*/ 173 w 1174"/>
                <a:gd name="T75" fmla="*/ 860 h 969"/>
                <a:gd name="T76" fmla="*/ 108 w 1174"/>
                <a:gd name="T77" fmla="*/ 833 h 969"/>
                <a:gd name="T78" fmla="*/ 73 w 1174"/>
                <a:gd name="T79" fmla="*/ 806 h 969"/>
                <a:gd name="T80" fmla="*/ 100 w 1174"/>
                <a:gd name="T81" fmla="*/ 802 h 969"/>
                <a:gd name="T82" fmla="*/ 154 w 1174"/>
                <a:gd name="T83" fmla="*/ 835 h 969"/>
                <a:gd name="T84" fmla="*/ 192 w 1174"/>
                <a:gd name="T85" fmla="*/ 835 h 969"/>
                <a:gd name="T86" fmla="*/ 185 w 1174"/>
                <a:gd name="T87" fmla="*/ 802 h 969"/>
                <a:gd name="T88" fmla="*/ 167 w 1174"/>
                <a:gd name="T89" fmla="*/ 773 h 969"/>
                <a:gd name="T90" fmla="*/ 135 w 1174"/>
                <a:gd name="T91" fmla="*/ 781 h 969"/>
                <a:gd name="T92" fmla="*/ 85 w 1174"/>
                <a:gd name="T93" fmla="*/ 783 h 969"/>
                <a:gd name="T94" fmla="*/ 71 w 1174"/>
                <a:gd name="T95" fmla="*/ 748 h 969"/>
                <a:gd name="T96" fmla="*/ 25 w 1174"/>
                <a:gd name="T97" fmla="*/ 708 h 969"/>
                <a:gd name="T98" fmla="*/ 25 w 1174"/>
                <a:gd name="T99" fmla="*/ 685 h 969"/>
                <a:gd name="T100" fmla="*/ 64 w 1174"/>
                <a:gd name="T101" fmla="*/ 641 h 969"/>
                <a:gd name="T102" fmla="*/ 85 w 1174"/>
                <a:gd name="T103" fmla="*/ 587 h 969"/>
                <a:gd name="T104" fmla="*/ 117 w 1174"/>
                <a:gd name="T105" fmla="*/ 516 h 969"/>
                <a:gd name="T106" fmla="*/ 162 w 1174"/>
                <a:gd name="T107" fmla="*/ 485 h 969"/>
                <a:gd name="T108" fmla="*/ 206 w 1174"/>
                <a:gd name="T109" fmla="*/ 449 h 969"/>
                <a:gd name="T110" fmla="*/ 269 w 1174"/>
                <a:gd name="T111" fmla="*/ 388 h 969"/>
                <a:gd name="T112" fmla="*/ 363 w 1174"/>
                <a:gd name="T113" fmla="*/ 324 h 969"/>
                <a:gd name="T114" fmla="*/ 446 w 1174"/>
                <a:gd name="T115" fmla="*/ 255 h 969"/>
                <a:gd name="T116" fmla="*/ 496 w 1174"/>
                <a:gd name="T117" fmla="*/ 188 h 969"/>
                <a:gd name="T118" fmla="*/ 540 w 1174"/>
                <a:gd name="T119" fmla="*/ 153 h 969"/>
                <a:gd name="T120" fmla="*/ 601 w 1174"/>
                <a:gd name="T121" fmla="*/ 38 h 969"/>
                <a:gd name="T122" fmla="*/ 693 w 1174"/>
                <a:gd name="T123" fmla="*/ 23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969">
                  <a:moveTo>
                    <a:pt x="273" y="906"/>
                  </a:moveTo>
                  <a:lnTo>
                    <a:pt x="273" y="908"/>
                  </a:lnTo>
                  <a:lnTo>
                    <a:pt x="271" y="906"/>
                  </a:lnTo>
                  <a:lnTo>
                    <a:pt x="271" y="904"/>
                  </a:lnTo>
                  <a:lnTo>
                    <a:pt x="273" y="904"/>
                  </a:lnTo>
                  <a:lnTo>
                    <a:pt x="273" y="906"/>
                  </a:lnTo>
                  <a:close/>
                  <a:moveTo>
                    <a:pt x="267" y="894"/>
                  </a:moveTo>
                  <a:lnTo>
                    <a:pt x="265" y="890"/>
                  </a:lnTo>
                  <a:lnTo>
                    <a:pt x="265" y="889"/>
                  </a:lnTo>
                  <a:lnTo>
                    <a:pt x="267" y="890"/>
                  </a:lnTo>
                  <a:lnTo>
                    <a:pt x="267" y="894"/>
                  </a:lnTo>
                  <a:close/>
                  <a:moveTo>
                    <a:pt x="263" y="889"/>
                  </a:moveTo>
                  <a:lnTo>
                    <a:pt x="263" y="890"/>
                  </a:lnTo>
                  <a:lnTo>
                    <a:pt x="261" y="889"/>
                  </a:lnTo>
                  <a:lnTo>
                    <a:pt x="261" y="885"/>
                  </a:lnTo>
                  <a:lnTo>
                    <a:pt x="263" y="885"/>
                  </a:lnTo>
                  <a:lnTo>
                    <a:pt x="263" y="889"/>
                  </a:lnTo>
                  <a:close/>
                  <a:moveTo>
                    <a:pt x="179" y="806"/>
                  </a:moveTo>
                  <a:lnTo>
                    <a:pt x="179" y="804"/>
                  </a:lnTo>
                  <a:lnTo>
                    <a:pt x="179" y="806"/>
                  </a:lnTo>
                  <a:close/>
                  <a:moveTo>
                    <a:pt x="102" y="804"/>
                  </a:moveTo>
                  <a:lnTo>
                    <a:pt x="100" y="804"/>
                  </a:lnTo>
                  <a:lnTo>
                    <a:pt x="100" y="802"/>
                  </a:lnTo>
                  <a:lnTo>
                    <a:pt x="102" y="802"/>
                  </a:lnTo>
                  <a:lnTo>
                    <a:pt x="102" y="804"/>
                  </a:lnTo>
                  <a:close/>
                  <a:moveTo>
                    <a:pt x="106" y="796"/>
                  </a:moveTo>
                  <a:lnTo>
                    <a:pt x="104" y="796"/>
                  </a:lnTo>
                  <a:lnTo>
                    <a:pt x="104" y="795"/>
                  </a:lnTo>
                  <a:lnTo>
                    <a:pt x="106" y="795"/>
                  </a:lnTo>
                  <a:lnTo>
                    <a:pt x="106" y="796"/>
                  </a:lnTo>
                  <a:close/>
                  <a:moveTo>
                    <a:pt x="108" y="795"/>
                  </a:moveTo>
                  <a:lnTo>
                    <a:pt x="106" y="795"/>
                  </a:lnTo>
                  <a:lnTo>
                    <a:pt x="106" y="793"/>
                  </a:lnTo>
                  <a:lnTo>
                    <a:pt x="108" y="793"/>
                  </a:lnTo>
                  <a:lnTo>
                    <a:pt x="108" y="795"/>
                  </a:lnTo>
                  <a:close/>
                  <a:moveTo>
                    <a:pt x="110" y="806"/>
                  </a:moveTo>
                  <a:lnTo>
                    <a:pt x="106" y="804"/>
                  </a:lnTo>
                  <a:lnTo>
                    <a:pt x="108" y="802"/>
                  </a:lnTo>
                  <a:lnTo>
                    <a:pt x="110" y="802"/>
                  </a:lnTo>
                  <a:lnTo>
                    <a:pt x="106" y="800"/>
                  </a:lnTo>
                  <a:lnTo>
                    <a:pt x="112" y="796"/>
                  </a:lnTo>
                  <a:lnTo>
                    <a:pt x="112" y="795"/>
                  </a:lnTo>
                  <a:lnTo>
                    <a:pt x="114" y="793"/>
                  </a:lnTo>
                  <a:lnTo>
                    <a:pt x="114" y="795"/>
                  </a:lnTo>
                  <a:lnTo>
                    <a:pt x="116" y="796"/>
                  </a:lnTo>
                  <a:lnTo>
                    <a:pt x="117" y="796"/>
                  </a:lnTo>
                  <a:lnTo>
                    <a:pt x="116" y="798"/>
                  </a:lnTo>
                  <a:lnTo>
                    <a:pt x="116" y="800"/>
                  </a:lnTo>
                  <a:lnTo>
                    <a:pt x="114" y="800"/>
                  </a:lnTo>
                  <a:lnTo>
                    <a:pt x="112" y="802"/>
                  </a:lnTo>
                  <a:lnTo>
                    <a:pt x="112" y="804"/>
                  </a:lnTo>
                  <a:lnTo>
                    <a:pt x="110" y="806"/>
                  </a:lnTo>
                  <a:close/>
                  <a:moveTo>
                    <a:pt x="102" y="795"/>
                  </a:moveTo>
                  <a:lnTo>
                    <a:pt x="100" y="793"/>
                  </a:lnTo>
                  <a:lnTo>
                    <a:pt x="104" y="793"/>
                  </a:lnTo>
                  <a:lnTo>
                    <a:pt x="102" y="793"/>
                  </a:lnTo>
                  <a:lnTo>
                    <a:pt x="102" y="795"/>
                  </a:lnTo>
                  <a:close/>
                  <a:moveTo>
                    <a:pt x="98" y="793"/>
                  </a:moveTo>
                  <a:lnTo>
                    <a:pt x="96" y="793"/>
                  </a:lnTo>
                  <a:lnTo>
                    <a:pt x="96" y="791"/>
                  </a:lnTo>
                  <a:lnTo>
                    <a:pt x="98" y="791"/>
                  </a:lnTo>
                  <a:lnTo>
                    <a:pt x="98" y="793"/>
                  </a:lnTo>
                  <a:close/>
                  <a:moveTo>
                    <a:pt x="87" y="777"/>
                  </a:moveTo>
                  <a:lnTo>
                    <a:pt x="85" y="777"/>
                  </a:lnTo>
                  <a:lnTo>
                    <a:pt x="87" y="777"/>
                  </a:lnTo>
                  <a:close/>
                  <a:moveTo>
                    <a:pt x="740" y="0"/>
                  </a:moveTo>
                  <a:lnTo>
                    <a:pt x="745" y="4"/>
                  </a:lnTo>
                  <a:lnTo>
                    <a:pt x="749" y="4"/>
                  </a:lnTo>
                  <a:lnTo>
                    <a:pt x="751" y="4"/>
                  </a:lnTo>
                  <a:lnTo>
                    <a:pt x="755" y="2"/>
                  </a:lnTo>
                  <a:lnTo>
                    <a:pt x="761" y="7"/>
                  </a:lnTo>
                  <a:lnTo>
                    <a:pt x="759" y="11"/>
                  </a:lnTo>
                  <a:lnTo>
                    <a:pt x="759" y="21"/>
                  </a:lnTo>
                  <a:lnTo>
                    <a:pt x="753" y="30"/>
                  </a:lnTo>
                  <a:lnTo>
                    <a:pt x="747" y="34"/>
                  </a:lnTo>
                  <a:lnTo>
                    <a:pt x="745" y="38"/>
                  </a:lnTo>
                  <a:lnTo>
                    <a:pt x="745" y="42"/>
                  </a:lnTo>
                  <a:lnTo>
                    <a:pt x="742" y="48"/>
                  </a:lnTo>
                  <a:lnTo>
                    <a:pt x="740" y="52"/>
                  </a:lnTo>
                  <a:lnTo>
                    <a:pt x="740" y="53"/>
                  </a:lnTo>
                  <a:lnTo>
                    <a:pt x="742" y="57"/>
                  </a:lnTo>
                  <a:lnTo>
                    <a:pt x="747" y="59"/>
                  </a:lnTo>
                  <a:lnTo>
                    <a:pt x="757" y="53"/>
                  </a:lnTo>
                  <a:lnTo>
                    <a:pt x="761" y="53"/>
                  </a:lnTo>
                  <a:lnTo>
                    <a:pt x="757" y="61"/>
                  </a:lnTo>
                  <a:lnTo>
                    <a:pt x="757" y="67"/>
                  </a:lnTo>
                  <a:lnTo>
                    <a:pt x="755" y="75"/>
                  </a:lnTo>
                  <a:lnTo>
                    <a:pt x="749" y="76"/>
                  </a:lnTo>
                  <a:lnTo>
                    <a:pt x="749" y="78"/>
                  </a:lnTo>
                  <a:lnTo>
                    <a:pt x="747" y="78"/>
                  </a:lnTo>
                  <a:lnTo>
                    <a:pt x="745" y="80"/>
                  </a:lnTo>
                  <a:lnTo>
                    <a:pt x="743" y="82"/>
                  </a:lnTo>
                  <a:lnTo>
                    <a:pt x="745" y="92"/>
                  </a:lnTo>
                  <a:lnTo>
                    <a:pt x="749" y="94"/>
                  </a:lnTo>
                  <a:lnTo>
                    <a:pt x="749" y="96"/>
                  </a:lnTo>
                  <a:lnTo>
                    <a:pt x="749" y="98"/>
                  </a:lnTo>
                  <a:lnTo>
                    <a:pt x="753" y="100"/>
                  </a:lnTo>
                  <a:lnTo>
                    <a:pt x="759" y="98"/>
                  </a:lnTo>
                  <a:lnTo>
                    <a:pt x="765" y="100"/>
                  </a:lnTo>
                  <a:lnTo>
                    <a:pt x="766" y="100"/>
                  </a:lnTo>
                  <a:lnTo>
                    <a:pt x="768" y="101"/>
                  </a:lnTo>
                  <a:lnTo>
                    <a:pt x="765" y="119"/>
                  </a:lnTo>
                  <a:lnTo>
                    <a:pt x="765" y="121"/>
                  </a:lnTo>
                  <a:lnTo>
                    <a:pt x="766" y="121"/>
                  </a:lnTo>
                  <a:lnTo>
                    <a:pt x="768" y="119"/>
                  </a:lnTo>
                  <a:lnTo>
                    <a:pt x="776" y="113"/>
                  </a:lnTo>
                  <a:lnTo>
                    <a:pt x="776" y="111"/>
                  </a:lnTo>
                  <a:lnTo>
                    <a:pt x="778" y="111"/>
                  </a:lnTo>
                  <a:lnTo>
                    <a:pt x="778" y="109"/>
                  </a:lnTo>
                  <a:lnTo>
                    <a:pt x="780" y="109"/>
                  </a:lnTo>
                  <a:lnTo>
                    <a:pt x="784" y="105"/>
                  </a:lnTo>
                  <a:lnTo>
                    <a:pt x="788" y="107"/>
                  </a:lnTo>
                  <a:lnTo>
                    <a:pt x="788" y="109"/>
                  </a:lnTo>
                  <a:lnTo>
                    <a:pt x="793" y="107"/>
                  </a:lnTo>
                  <a:lnTo>
                    <a:pt x="797" y="107"/>
                  </a:lnTo>
                  <a:lnTo>
                    <a:pt x="799" y="109"/>
                  </a:lnTo>
                  <a:lnTo>
                    <a:pt x="795" y="115"/>
                  </a:lnTo>
                  <a:lnTo>
                    <a:pt x="793" y="119"/>
                  </a:lnTo>
                  <a:lnTo>
                    <a:pt x="793" y="121"/>
                  </a:lnTo>
                  <a:lnTo>
                    <a:pt x="795" y="123"/>
                  </a:lnTo>
                  <a:lnTo>
                    <a:pt x="799" y="128"/>
                  </a:lnTo>
                  <a:lnTo>
                    <a:pt x="803" y="130"/>
                  </a:lnTo>
                  <a:lnTo>
                    <a:pt x="809" y="128"/>
                  </a:lnTo>
                  <a:lnTo>
                    <a:pt x="811" y="128"/>
                  </a:lnTo>
                  <a:lnTo>
                    <a:pt x="813" y="128"/>
                  </a:lnTo>
                  <a:lnTo>
                    <a:pt x="814" y="128"/>
                  </a:lnTo>
                  <a:lnTo>
                    <a:pt x="822" y="123"/>
                  </a:lnTo>
                  <a:lnTo>
                    <a:pt x="826" y="121"/>
                  </a:lnTo>
                  <a:lnTo>
                    <a:pt x="828" y="123"/>
                  </a:lnTo>
                  <a:lnTo>
                    <a:pt x="828" y="124"/>
                  </a:lnTo>
                  <a:lnTo>
                    <a:pt x="826" y="126"/>
                  </a:lnTo>
                  <a:lnTo>
                    <a:pt x="828" y="130"/>
                  </a:lnTo>
                  <a:lnTo>
                    <a:pt x="824" y="140"/>
                  </a:lnTo>
                  <a:lnTo>
                    <a:pt x="824" y="146"/>
                  </a:lnTo>
                  <a:lnTo>
                    <a:pt x="828" y="149"/>
                  </a:lnTo>
                  <a:lnTo>
                    <a:pt x="830" y="148"/>
                  </a:lnTo>
                  <a:lnTo>
                    <a:pt x="832" y="148"/>
                  </a:lnTo>
                  <a:lnTo>
                    <a:pt x="838" y="149"/>
                  </a:lnTo>
                  <a:lnTo>
                    <a:pt x="841" y="155"/>
                  </a:lnTo>
                  <a:lnTo>
                    <a:pt x="839" y="159"/>
                  </a:lnTo>
                  <a:lnTo>
                    <a:pt x="838" y="165"/>
                  </a:lnTo>
                  <a:lnTo>
                    <a:pt x="832" y="172"/>
                  </a:lnTo>
                  <a:lnTo>
                    <a:pt x="834" y="172"/>
                  </a:lnTo>
                  <a:lnTo>
                    <a:pt x="834" y="174"/>
                  </a:lnTo>
                  <a:lnTo>
                    <a:pt x="834" y="176"/>
                  </a:lnTo>
                  <a:lnTo>
                    <a:pt x="851" y="174"/>
                  </a:lnTo>
                  <a:lnTo>
                    <a:pt x="868" y="172"/>
                  </a:lnTo>
                  <a:lnTo>
                    <a:pt x="874" y="171"/>
                  </a:lnTo>
                  <a:lnTo>
                    <a:pt x="876" y="171"/>
                  </a:lnTo>
                  <a:lnTo>
                    <a:pt x="884" y="171"/>
                  </a:lnTo>
                  <a:lnTo>
                    <a:pt x="884" y="172"/>
                  </a:lnTo>
                  <a:lnTo>
                    <a:pt x="886" y="172"/>
                  </a:lnTo>
                  <a:lnTo>
                    <a:pt x="887" y="172"/>
                  </a:lnTo>
                  <a:lnTo>
                    <a:pt x="910" y="172"/>
                  </a:lnTo>
                  <a:lnTo>
                    <a:pt x="916" y="172"/>
                  </a:lnTo>
                  <a:lnTo>
                    <a:pt x="916" y="171"/>
                  </a:lnTo>
                  <a:lnTo>
                    <a:pt x="916" y="167"/>
                  </a:lnTo>
                  <a:lnTo>
                    <a:pt x="918" y="167"/>
                  </a:lnTo>
                  <a:lnTo>
                    <a:pt x="920" y="167"/>
                  </a:lnTo>
                  <a:lnTo>
                    <a:pt x="928" y="167"/>
                  </a:lnTo>
                  <a:lnTo>
                    <a:pt x="928" y="171"/>
                  </a:lnTo>
                  <a:lnTo>
                    <a:pt x="930" y="171"/>
                  </a:lnTo>
                  <a:lnTo>
                    <a:pt x="930" y="174"/>
                  </a:lnTo>
                  <a:lnTo>
                    <a:pt x="930" y="176"/>
                  </a:lnTo>
                  <a:lnTo>
                    <a:pt x="939" y="174"/>
                  </a:lnTo>
                  <a:lnTo>
                    <a:pt x="947" y="174"/>
                  </a:lnTo>
                  <a:lnTo>
                    <a:pt x="949" y="174"/>
                  </a:lnTo>
                  <a:lnTo>
                    <a:pt x="951" y="174"/>
                  </a:lnTo>
                  <a:lnTo>
                    <a:pt x="953" y="174"/>
                  </a:lnTo>
                  <a:lnTo>
                    <a:pt x="955" y="174"/>
                  </a:lnTo>
                  <a:lnTo>
                    <a:pt x="958" y="172"/>
                  </a:lnTo>
                  <a:lnTo>
                    <a:pt x="968" y="169"/>
                  </a:lnTo>
                  <a:lnTo>
                    <a:pt x="974" y="167"/>
                  </a:lnTo>
                  <a:lnTo>
                    <a:pt x="976" y="165"/>
                  </a:lnTo>
                  <a:lnTo>
                    <a:pt x="978" y="165"/>
                  </a:lnTo>
                  <a:lnTo>
                    <a:pt x="985" y="165"/>
                  </a:lnTo>
                  <a:lnTo>
                    <a:pt x="985" y="167"/>
                  </a:lnTo>
                  <a:lnTo>
                    <a:pt x="993" y="167"/>
                  </a:lnTo>
                  <a:lnTo>
                    <a:pt x="995" y="167"/>
                  </a:lnTo>
                  <a:lnTo>
                    <a:pt x="997" y="169"/>
                  </a:lnTo>
                  <a:lnTo>
                    <a:pt x="1006" y="172"/>
                  </a:lnTo>
                  <a:lnTo>
                    <a:pt x="1024" y="186"/>
                  </a:lnTo>
                  <a:lnTo>
                    <a:pt x="1028" y="188"/>
                  </a:lnTo>
                  <a:lnTo>
                    <a:pt x="1045" y="192"/>
                  </a:lnTo>
                  <a:lnTo>
                    <a:pt x="1047" y="194"/>
                  </a:lnTo>
                  <a:lnTo>
                    <a:pt x="1056" y="197"/>
                  </a:lnTo>
                  <a:lnTo>
                    <a:pt x="1079" y="209"/>
                  </a:lnTo>
                  <a:lnTo>
                    <a:pt x="1085" y="213"/>
                  </a:lnTo>
                  <a:lnTo>
                    <a:pt x="1085" y="215"/>
                  </a:lnTo>
                  <a:lnTo>
                    <a:pt x="1093" y="217"/>
                  </a:lnTo>
                  <a:lnTo>
                    <a:pt x="1093" y="219"/>
                  </a:lnTo>
                  <a:lnTo>
                    <a:pt x="1101" y="219"/>
                  </a:lnTo>
                  <a:lnTo>
                    <a:pt x="1106" y="222"/>
                  </a:lnTo>
                  <a:lnTo>
                    <a:pt x="1106" y="224"/>
                  </a:lnTo>
                  <a:lnTo>
                    <a:pt x="1108" y="224"/>
                  </a:lnTo>
                  <a:lnTo>
                    <a:pt x="1110" y="226"/>
                  </a:lnTo>
                  <a:lnTo>
                    <a:pt x="1120" y="234"/>
                  </a:lnTo>
                  <a:lnTo>
                    <a:pt x="1129" y="238"/>
                  </a:lnTo>
                  <a:lnTo>
                    <a:pt x="1141" y="245"/>
                  </a:lnTo>
                  <a:lnTo>
                    <a:pt x="1145" y="251"/>
                  </a:lnTo>
                  <a:lnTo>
                    <a:pt x="1151" y="257"/>
                  </a:lnTo>
                  <a:lnTo>
                    <a:pt x="1154" y="263"/>
                  </a:lnTo>
                  <a:lnTo>
                    <a:pt x="1156" y="265"/>
                  </a:lnTo>
                  <a:lnTo>
                    <a:pt x="1160" y="274"/>
                  </a:lnTo>
                  <a:lnTo>
                    <a:pt x="1162" y="278"/>
                  </a:lnTo>
                  <a:lnTo>
                    <a:pt x="1164" y="284"/>
                  </a:lnTo>
                  <a:lnTo>
                    <a:pt x="1172" y="297"/>
                  </a:lnTo>
                  <a:lnTo>
                    <a:pt x="1174" y="301"/>
                  </a:lnTo>
                  <a:lnTo>
                    <a:pt x="1168" y="305"/>
                  </a:lnTo>
                  <a:lnTo>
                    <a:pt x="1166" y="307"/>
                  </a:lnTo>
                  <a:lnTo>
                    <a:pt x="1166" y="311"/>
                  </a:lnTo>
                  <a:lnTo>
                    <a:pt x="1164" y="311"/>
                  </a:lnTo>
                  <a:lnTo>
                    <a:pt x="1162" y="313"/>
                  </a:lnTo>
                  <a:lnTo>
                    <a:pt x="1160" y="315"/>
                  </a:lnTo>
                  <a:lnTo>
                    <a:pt x="1160" y="318"/>
                  </a:lnTo>
                  <a:lnTo>
                    <a:pt x="1160" y="320"/>
                  </a:lnTo>
                  <a:lnTo>
                    <a:pt x="1158" y="320"/>
                  </a:lnTo>
                  <a:lnTo>
                    <a:pt x="1154" y="316"/>
                  </a:lnTo>
                  <a:lnTo>
                    <a:pt x="1151" y="318"/>
                  </a:lnTo>
                  <a:lnTo>
                    <a:pt x="1149" y="320"/>
                  </a:lnTo>
                  <a:lnTo>
                    <a:pt x="1143" y="322"/>
                  </a:lnTo>
                  <a:lnTo>
                    <a:pt x="1143" y="324"/>
                  </a:lnTo>
                  <a:lnTo>
                    <a:pt x="1143" y="326"/>
                  </a:lnTo>
                  <a:lnTo>
                    <a:pt x="1143" y="328"/>
                  </a:lnTo>
                  <a:lnTo>
                    <a:pt x="1137" y="332"/>
                  </a:lnTo>
                  <a:lnTo>
                    <a:pt x="1139" y="334"/>
                  </a:lnTo>
                  <a:lnTo>
                    <a:pt x="1141" y="336"/>
                  </a:lnTo>
                  <a:lnTo>
                    <a:pt x="1141" y="338"/>
                  </a:lnTo>
                  <a:lnTo>
                    <a:pt x="1141" y="340"/>
                  </a:lnTo>
                  <a:lnTo>
                    <a:pt x="1143" y="340"/>
                  </a:lnTo>
                  <a:lnTo>
                    <a:pt x="1141" y="340"/>
                  </a:lnTo>
                  <a:lnTo>
                    <a:pt x="1139" y="341"/>
                  </a:lnTo>
                  <a:lnTo>
                    <a:pt x="1137" y="343"/>
                  </a:lnTo>
                  <a:lnTo>
                    <a:pt x="1135" y="345"/>
                  </a:lnTo>
                  <a:lnTo>
                    <a:pt x="1133" y="345"/>
                  </a:lnTo>
                  <a:lnTo>
                    <a:pt x="1131" y="345"/>
                  </a:lnTo>
                  <a:lnTo>
                    <a:pt x="1129" y="345"/>
                  </a:lnTo>
                  <a:lnTo>
                    <a:pt x="1129" y="347"/>
                  </a:lnTo>
                  <a:lnTo>
                    <a:pt x="1127" y="351"/>
                  </a:lnTo>
                  <a:lnTo>
                    <a:pt x="1126" y="351"/>
                  </a:lnTo>
                  <a:lnTo>
                    <a:pt x="1124" y="353"/>
                  </a:lnTo>
                  <a:lnTo>
                    <a:pt x="1126" y="357"/>
                  </a:lnTo>
                  <a:lnTo>
                    <a:pt x="1124" y="357"/>
                  </a:lnTo>
                  <a:lnTo>
                    <a:pt x="1122" y="359"/>
                  </a:lnTo>
                  <a:lnTo>
                    <a:pt x="1127" y="363"/>
                  </a:lnTo>
                  <a:lnTo>
                    <a:pt x="1129" y="368"/>
                  </a:lnTo>
                  <a:lnTo>
                    <a:pt x="1129" y="370"/>
                  </a:lnTo>
                  <a:lnTo>
                    <a:pt x="1129" y="372"/>
                  </a:lnTo>
                  <a:lnTo>
                    <a:pt x="1133" y="374"/>
                  </a:lnTo>
                  <a:lnTo>
                    <a:pt x="1135" y="376"/>
                  </a:lnTo>
                  <a:lnTo>
                    <a:pt x="1137" y="376"/>
                  </a:lnTo>
                  <a:lnTo>
                    <a:pt x="1135" y="378"/>
                  </a:lnTo>
                  <a:lnTo>
                    <a:pt x="1133" y="378"/>
                  </a:lnTo>
                  <a:lnTo>
                    <a:pt x="1135" y="382"/>
                  </a:lnTo>
                  <a:lnTo>
                    <a:pt x="1135" y="384"/>
                  </a:lnTo>
                  <a:lnTo>
                    <a:pt x="1139" y="386"/>
                  </a:lnTo>
                  <a:lnTo>
                    <a:pt x="1141" y="386"/>
                  </a:lnTo>
                  <a:lnTo>
                    <a:pt x="1143" y="388"/>
                  </a:lnTo>
                  <a:lnTo>
                    <a:pt x="1137" y="389"/>
                  </a:lnTo>
                  <a:lnTo>
                    <a:pt x="1133" y="388"/>
                  </a:lnTo>
                  <a:lnTo>
                    <a:pt x="1133" y="389"/>
                  </a:lnTo>
                  <a:lnTo>
                    <a:pt x="1131" y="393"/>
                  </a:lnTo>
                  <a:lnTo>
                    <a:pt x="1126" y="393"/>
                  </a:lnTo>
                  <a:lnTo>
                    <a:pt x="1126" y="391"/>
                  </a:lnTo>
                  <a:lnTo>
                    <a:pt x="1120" y="395"/>
                  </a:lnTo>
                  <a:lnTo>
                    <a:pt x="1118" y="395"/>
                  </a:lnTo>
                  <a:lnTo>
                    <a:pt x="1120" y="397"/>
                  </a:lnTo>
                  <a:lnTo>
                    <a:pt x="1122" y="397"/>
                  </a:lnTo>
                  <a:lnTo>
                    <a:pt x="1122" y="399"/>
                  </a:lnTo>
                  <a:lnTo>
                    <a:pt x="1122" y="401"/>
                  </a:lnTo>
                  <a:lnTo>
                    <a:pt x="1122" y="403"/>
                  </a:lnTo>
                  <a:lnTo>
                    <a:pt x="1122" y="405"/>
                  </a:lnTo>
                  <a:lnTo>
                    <a:pt x="1122" y="407"/>
                  </a:lnTo>
                  <a:lnTo>
                    <a:pt x="1120" y="409"/>
                  </a:lnTo>
                  <a:lnTo>
                    <a:pt x="1118" y="407"/>
                  </a:lnTo>
                  <a:lnTo>
                    <a:pt x="1118" y="405"/>
                  </a:lnTo>
                  <a:lnTo>
                    <a:pt x="1118" y="403"/>
                  </a:lnTo>
                  <a:lnTo>
                    <a:pt x="1116" y="403"/>
                  </a:lnTo>
                  <a:lnTo>
                    <a:pt x="1116" y="407"/>
                  </a:lnTo>
                  <a:lnTo>
                    <a:pt x="1116" y="409"/>
                  </a:lnTo>
                  <a:lnTo>
                    <a:pt x="1112" y="409"/>
                  </a:lnTo>
                  <a:lnTo>
                    <a:pt x="1110" y="409"/>
                  </a:lnTo>
                  <a:lnTo>
                    <a:pt x="1108" y="409"/>
                  </a:lnTo>
                  <a:lnTo>
                    <a:pt x="1108" y="411"/>
                  </a:lnTo>
                  <a:lnTo>
                    <a:pt x="1112" y="411"/>
                  </a:lnTo>
                  <a:lnTo>
                    <a:pt x="1112" y="412"/>
                  </a:lnTo>
                  <a:lnTo>
                    <a:pt x="1108" y="414"/>
                  </a:lnTo>
                  <a:lnTo>
                    <a:pt x="1104" y="416"/>
                  </a:lnTo>
                  <a:lnTo>
                    <a:pt x="1104" y="418"/>
                  </a:lnTo>
                  <a:lnTo>
                    <a:pt x="1101" y="418"/>
                  </a:lnTo>
                  <a:lnTo>
                    <a:pt x="1101" y="420"/>
                  </a:lnTo>
                  <a:lnTo>
                    <a:pt x="1099" y="424"/>
                  </a:lnTo>
                  <a:lnTo>
                    <a:pt x="1097" y="426"/>
                  </a:lnTo>
                  <a:lnTo>
                    <a:pt x="1097" y="432"/>
                  </a:lnTo>
                  <a:lnTo>
                    <a:pt x="1095" y="436"/>
                  </a:lnTo>
                  <a:lnTo>
                    <a:pt x="1095" y="439"/>
                  </a:lnTo>
                  <a:lnTo>
                    <a:pt x="1093" y="439"/>
                  </a:lnTo>
                  <a:lnTo>
                    <a:pt x="1095" y="443"/>
                  </a:lnTo>
                  <a:lnTo>
                    <a:pt x="1093" y="445"/>
                  </a:lnTo>
                  <a:lnTo>
                    <a:pt x="1093" y="447"/>
                  </a:lnTo>
                  <a:lnTo>
                    <a:pt x="1093" y="449"/>
                  </a:lnTo>
                  <a:lnTo>
                    <a:pt x="1091" y="451"/>
                  </a:lnTo>
                  <a:lnTo>
                    <a:pt x="1089" y="453"/>
                  </a:lnTo>
                  <a:lnTo>
                    <a:pt x="1089" y="455"/>
                  </a:lnTo>
                  <a:lnTo>
                    <a:pt x="1087" y="457"/>
                  </a:lnTo>
                  <a:lnTo>
                    <a:pt x="1083" y="462"/>
                  </a:lnTo>
                  <a:lnTo>
                    <a:pt x="1081" y="462"/>
                  </a:lnTo>
                  <a:lnTo>
                    <a:pt x="1078" y="460"/>
                  </a:lnTo>
                  <a:lnTo>
                    <a:pt x="1076" y="462"/>
                  </a:lnTo>
                  <a:lnTo>
                    <a:pt x="1078" y="464"/>
                  </a:lnTo>
                  <a:lnTo>
                    <a:pt x="1079" y="466"/>
                  </a:lnTo>
                  <a:lnTo>
                    <a:pt x="1079" y="470"/>
                  </a:lnTo>
                  <a:lnTo>
                    <a:pt x="1081" y="468"/>
                  </a:lnTo>
                  <a:lnTo>
                    <a:pt x="1083" y="466"/>
                  </a:lnTo>
                  <a:lnTo>
                    <a:pt x="1085" y="466"/>
                  </a:lnTo>
                  <a:lnTo>
                    <a:pt x="1085" y="468"/>
                  </a:lnTo>
                  <a:lnTo>
                    <a:pt x="1087" y="468"/>
                  </a:lnTo>
                  <a:lnTo>
                    <a:pt x="1089" y="470"/>
                  </a:lnTo>
                  <a:lnTo>
                    <a:pt x="1089" y="474"/>
                  </a:lnTo>
                  <a:lnTo>
                    <a:pt x="1091" y="474"/>
                  </a:lnTo>
                  <a:lnTo>
                    <a:pt x="1093" y="474"/>
                  </a:lnTo>
                  <a:lnTo>
                    <a:pt x="1093" y="476"/>
                  </a:lnTo>
                  <a:lnTo>
                    <a:pt x="1095" y="478"/>
                  </a:lnTo>
                  <a:lnTo>
                    <a:pt x="1093" y="480"/>
                  </a:lnTo>
                  <a:lnTo>
                    <a:pt x="1091" y="478"/>
                  </a:lnTo>
                  <a:lnTo>
                    <a:pt x="1089" y="478"/>
                  </a:lnTo>
                  <a:lnTo>
                    <a:pt x="1087" y="478"/>
                  </a:lnTo>
                  <a:lnTo>
                    <a:pt x="1085" y="478"/>
                  </a:lnTo>
                  <a:lnTo>
                    <a:pt x="1083" y="476"/>
                  </a:lnTo>
                  <a:lnTo>
                    <a:pt x="1078" y="482"/>
                  </a:lnTo>
                  <a:lnTo>
                    <a:pt x="1076" y="483"/>
                  </a:lnTo>
                  <a:lnTo>
                    <a:pt x="1078" y="487"/>
                  </a:lnTo>
                  <a:lnTo>
                    <a:pt x="1076" y="487"/>
                  </a:lnTo>
                  <a:lnTo>
                    <a:pt x="1076" y="493"/>
                  </a:lnTo>
                  <a:lnTo>
                    <a:pt x="1076" y="495"/>
                  </a:lnTo>
                  <a:lnTo>
                    <a:pt x="1070" y="499"/>
                  </a:lnTo>
                  <a:lnTo>
                    <a:pt x="1070" y="501"/>
                  </a:lnTo>
                  <a:lnTo>
                    <a:pt x="1070" y="503"/>
                  </a:lnTo>
                  <a:lnTo>
                    <a:pt x="1070" y="505"/>
                  </a:lnTo>
                  <a:lnTo>
                    <a:pt x="1068" y="505"/>
                  </a:lnTo>
                  <a:lnTo>
                    <a:pt x="1068" y="503"/>
                  </a:lnTo>
                  <a:lnTo>
                    <a:pt x="1066" y="503"/>
                  </a:lnTo>
                  <a:lnTo>
                    <a:pt x="1064" y="505"/>
                  </a:lnTo>
                  <a:lnTo>
                    <a:pt x="1060" y="507"/>
                  </a:lnTo>
                  <a:lnTo>
                    <a:pt x="1060" y="508"/>
                  </a:lnTo>
                  <a:lnTo>
                    <a:pt x="1055" y="512"/>
                  </a:lnTo>
                  <a:lnTo>
                    <a:pt x="1051" y="512"/>
                  </a:lnTo>
                  <a:lnTo>
                    <a:pt x="1051" y="514"/>
                  </a:lnTo>
                  <a:lnTo>
                    <a:pt x="1045" y="520"/>
                  </a:lnTo>
                  <a:lnTo>
                    <a:pt x="1041" y="524"/>
                  </a:lnTo>
                  <a:lnTo>
                    <a:pt x="1041" y="522"/>
                  </a:lnTo>
                  <a:lnTo>
                    <a:pt x="1037" y="522"/>
                  </a:lnTo>
                  <a:lnTo>
                    <a:pt x="1035" y="524"/>
                  </a:lnTo>
                  <a:lnTo>
                    <a:pt x="1030" y="526"/>
                  </a:lnTo>
                  <a:lnTo>
                    <a:pt x="1030" y="531"/>
                  </a:lnTo>
                  <a:lnTo>
                    <a:pt x="1026" y="533"/>
                  </a:lnTo>
                  <a:lnTo>
                    <a:pt x="1026" y="535"/>
                  </a:lnTo>
                  <a:lnTo>
                    <a:pt x="1022" y="537"/>
                  </a:lnTo>
                  <a:lnTo>
                    <a:pt x="1018" y="537"/>
                  </a:lnTo>
                  <a:lnTo>
                    <a:pt x="1014" y="539"/>
                  </a:lnTo>
                  <a:lnTo>
                    <a:pt x="1010" y="537"/>
                  </a:lnTo>
                  <a:lnTo>
                    <a:pt x="1008" y="537"/>
                  </a:lnTo>
                  <a:lnTo>
                    <a:pt x="1010" y="537"/>
                  </a:lnTo>
                  <a:lnTo>
                    <a:pt x="1005" y="541"/>
                  </a:lnTo>
                  <a:lnTo>
                    <a:pt x="1005" y="543"/>
                  </a:lnTo>
                  <a:lnTo>
                    <a:pt x="1006" y="547"/>
                  </a:lnTo>
                  <a:lnTo>
                    <a:pt x="1006" y="549"/>
                  </a:lnTo>
                  <a:lnTo>
                    <a:pt x="1005" y="549"/>
                  </a:lnTo>
                  <a:lnTo>
                    <a:pt x="1003" y="551"/>
                  </a:lnTo>
                  <a:lnTo>
                    <a:pt x="997" y="555"/>
                  </a:lnTo>
                  <a:lnTo>
                    <a:pt x="993" y="556"/>
                  </a:lnTo>
                  <a:lnTo>
                    <a:pt x="993" y="558"/>
                  </a:lnTo>
                  <a:lnTo>
                    <a:pt x="989" y="556"/>
                  </a:lnTo>
                  <a:lnTo>
                    <a:pt x="985" y="555"/>
                  </a:lnTo>
                  <a:lnTo>
                    <a:pt x="983" y="556"/>
                  </a:lnTo>
                  <a:lnTo>
                    <a:pt x="982" y="556"/>
                  </a:lnTo>
                  <a:lnTo>
                    <a:pt x="982" y="558"/>
                  </a:lnTo>
                  <a:lnTo>
                    <a:pt x="980" y="556"/>
                  </a:lnTo>
                  <a:lnTo>
                    <a:pt x="980" y="555"/>
                  </a:lnTo>
                  <a:lnTo>
                    <a:pt x="980" y="551"/>
                  </a:lnTo>
                  <a:lnTo>
                    <a:pt x="978" y="551"/>
                  </a:lnTo>
                  <a:lnTo>
                    <a:pt x="968" y="555"/>
                  </a:lnTo>
                  <a:lnTo>
                    <a:pt x="962" y="556"/>
                  </a:lnTo>
                  <a:lnTo>
                    <a:pt x="962" y="558"/>
                  </a:lnTo>
                  <a:lnTo>
                    <a:pt x="958" y="558"/>
                  </a:lnTo>
                  <a:lnTo>
                    <a:pt x="955" y="560"/>
                  </a:lnTo>
                  <a:lnTo>
                    <a:pt x="939" y="568"/>
                  </a:lnTo>
                  <a:lnTo>
                    <a:pt x="937" y="568"/>
                  </a:lnTo>
                  <a:lnTo>
                    <a:pt x="939" y="570"/>
                  </a:lnTo>
                  <a:lnTo>
                    <a:pt x="937" y="570"/>
                  </a:lnTo>
                  <a:lnTo>
                    <a:pt x="939" y="572"/>
                  </a:lnTo>
                  <a:lnTo>
                    <a:pt x="939" y="576"/>
                  </a:lnTo>
                  <a:lnTo>
                    <a:pt x="937" y="578"/>
                  </a:lnTo>
                  <a:lnTo>
                    <a:pt x="932" y="578"/>
                  </a:lnTo>
                  <a:lnTo>
                    <a:pt x="928" y="578"/>
                  </a:lnTo>
                  <a:lnTo>
                    <a:pt x="926" y="579"/>
                  </a:lnTo>
                  <a:lnTo>
                    <a:pt x="924" y="583"/>
                  </a:lnTo>
                  <a:lnTo>
                    <a:pt x="922" y="583"/>
                  </a:lnTo>
                  <a:lnTo>
                    <a:pt x="918" y="587"/>
                  </a:lnTo>
                  <a:lnTo>
                    <a:pt x="916" y="587"/>
                  </a:lnTo>
                  <a:lnTo>
                    <a:pt x="910" y="587"/>
                  </a:lnTo>
                  <a:lnTo>
                    <a:pt x="910" y="589"/>
                  </a:lnTo>
                  <a:lnTo>
                    <a:pt x="909" y="589"/>
                  </a:lnTo>
                  <a:lnTo>
                    <a:pt x="907" y="589"/>
                  </a:lnTo>
                  <a:lnTo>
                    <a:pt x="905" y="589"/>
                  </a:lnTo>
                  <a:lnTo>
                    <a:pt x="903" y="591"/>
                  </a:lnTo>
                  <a:lnTo>
                    <a:pt x="903" y="593"/>
                  </a:lnTo>
                  <a:lnTo>
                    <a:pt x="901" y="599"/>
                  </a:lnTo>
                  <a:lnTo>
                    <a:pt x="901" y="601"/>
                  </a:lnTo>
                  <a:lnTo>
                    <a:pt x="897" y="604"/>
                  </a:lnTo>
                  <a:lnTo>
                    <a:pt x="895" y="606"/>
                  </a:lnTo>
                  <a:lnTo>
                    <a:pt x="893" y="608"/>
                  </a:lnTo>
                  <a:lnTo>
                    <a:pt x="891" y="610"/>
                  </a:lnTo>
                  <a:lnTo>
                    <a:pt x="886" y="612"/>
                  </a:lnTo>
                  <a:lnTo>
                    <a:pt x="882" y="614"/>
                  </a:lnTo>
                  <a:lnTo>
                    <a:pt x="880" y="614"/>
                  </a:lnTo>
                  <a:lnTo>
                    <a:pt x="880" y="612"/>
                  </a:lnTo>
                  <a:lnTo>
                    <a:pt x="880" y="610"/>
                  </a:lnTo>
                  <a:lnTo>
                    <a:pt x="880" y="608"/>
                  </a:lnTo>
                  <a:lnTo>
                    <a:pt x="876" y="606"/>
                  </a:lnTo>
                  <a:lnTo>
                    <a:pt x="874" y="606"/>
                  </a:lnTo>
                  <a:lnTo>
                    <a:pt x="872" y="606"/>
                  </a:lnTo>
                  <a:lnTo>
                    <a:pt x="872" y="604"/>
                  </a:lnTo>
                  <a:lnTo>
                    <a:pt x="872" y="603"/>
                  </a:lnTo>
                  <a:lnTo>
                    <a:pt x="878" y="603"/>
                  </a:lnTo>
                  <a:lnTo>
                    <a:pt x="878" y="601"/>
                  </a:lnTo>
                  <a:lnTo>
                    <a:pt x="876" y="599"/>
                  </a:lnTo>
                  <a:lnTo>
                    <a:pt x="876" y="597"/>
                  </a:lnTo>
                  <a:lnTo>
                    <a:pt x="874" y="597"/>
                  </a:lnTo>
                  <a:lnTo>
                    <a:pt x="876" y="595"/>
                  </a:lnTo>
                  <a:lnTo>
                    <a:pt x="876" y="593"/>
                  </a:lnTo>
                  <a:lnTo>
                    <a:pt x="874" y="593"/>
                  </a:lnTo>
                  <a:lnTo>
                    <a:pt x="872" y="591"/>
                  </a:lnTo>
                  <a:lnTo>
                    <a:pt x="872" y="589"/>
                  </a:lnTo>
                  <a:lnTo>
                    <a:pt x="870" y="589"/>
                  </a:lnTo>
                  <a:lnTo>
                    <a:pt x="872" y="589"/>
                  </a:lnTo>
                  <a:lnTo>
                    <a:pt x="872" y="587"/>
                  </a:lnTo>
                  <a:lnTo>
                    <a:pt x="870" y="583"/>
                  </a:lnTo>
                  <a:lnTo>
                    <a:pt x="870" y="579"/>
                  </a:lnTo>
                  <a:lnTo>
                    <a:pt x="870" y="578"/>
                  </a:lnTo>
                  <a:lnTo>
                    <a:pt x="868" y="578"/>
                  </a:lnTo>
                  <a:lnTo>
                    <a:pt x="866" y="578"/>
                  </a:lnTo>
                  <a:lnTo>
                    <a:pt x="866" y="576"/>
                  </a:lnTo>
                  <a:lnTo>
                    <a:pt x="868" y="570"/>
                  </a:lnTo>
                  <a:lnTo>
                    <a:pt x="870" y="570"/>
                  </a:lnTo>
                  <a:lnTo>
                    <a:pt x="872" y="570"/>
                  </a:lnTo>
                  <a:lnTo>
                    <a:pt x="874" y="568"/>
                  </a:lnTo>
                  <a:lnTo>
                    <a:pt x="876" y="568"/>
                  </a:lnTo>
                  <a:lnTo>
                    <a:pt x="874" y="566"/>
                  </a:lnTo>
                  <a:lnTo>
                    <a:pt x="876" y="560"/>
                  </a:lnTo>
                  <a:lnTo>
                    <a:pt x="876" y="558"/>
                  </a:lnTo>
                  <a:lnTo>
                    <a:pt x="878" y="558"/>
                  </a:lnTo>
                  <a:lnTo>
                    <a:pt x="876" y="556"/>
                  </a:lnTo>
                  <a:lnTo>
                    <a:pt x="874" y="556"/>
                  </a:lnTo>
                  <a:lnTo>
                    <a:pt x="876" y="555"/>
                  </a:lnTo>
                  <a:lnTo>
                    <a:pt x="876" y="551"/>
                  </a:lnTo>
                  <a:lnTo>
                    <a:pt x="874" y="551"/>
                  </a:lnTo>
                  <a:lnTo>
                    <a:pt x="874" y="549"/>
                  </a:lnTo>
                  <a:lnTo>
                    <a:pt x="872" y="545"/>
                  </a:lnTo>
                  <a:lnTo>
                    <a:pt x="866" y="545"/>
                  </a:lnTo>
                  <a:lnTo>
                    <a:pt x="864" y="545"/>
                  </a:lnTo>
                  <a:lnTo>
                    <a:pt x="859" y="545"/>
                  </a:lnTo>
                  <a:lnTo>
                    <a:pt x="857" y="545"/>
                  </a:lnTo>
                  <a:lnTo>
                    <a:pt x="855" y="545"/>
                  </a:lnTo>
                  <a:lnTo>
                    <a:pt x="849" y="543"/>
                  </a:lnTo>
                  <a:lnTo>
                    <a:pt x="845" y="541"/>
                  </a:lnTo>
                  <a:lnTo>
                    <a:pt x="841" y="541"/>
                  </a:lnTo>
                  <a:lnTo>
                    <a:pt x="826" y="545"/>
                  </a:lnTo>
                  <a:lnTo>
                    <a:pt x="824" y="545"/>
                  </a:lnTo>
                  <a:lnTo>
                    <a:pt x="807" y="551"/>
                  </a:lnTo>
                  <a:lnTo>
                    <a:pt x="797" y="556"/>
                  </a:lnTo>
                  <a:lnTo>
                    <a:pt x="797" y="558"/>
                  </a:lnTo>
                  <a:lnTo>
                    <a:pt x="795" y="566"/>
                  </a:lnTo>
                  <a:lnTo>
                    <a:pt x="795" y="568"/>
                  </a:lnTo>
                  <a:lnTo>
                    <a:pt x="797" y="581"/>
                  </a:lnTo>
                  <a:lnTo>
                    <a:pt x="795" y="581"/>
                  </a:lnTo>
                  <a:lnTo>
                    <a:pt x="797" y="583"/>
                  </a:lnTo>
                  <a:lnTo>
                    <a:pt x="791" y="589"/>
                  </a:lnTo>
                  <a:lnTo>
                    <a:pt x="772" y="606"/>
                  </a:lnTo>
                  <a:lnTo>
                    <a:pt x="766" y="612"/>
                  </a:lnTo>
                  <a:lnTo>
                    <a:pt x="765" y="614"/>
                  </a:lnTo>
                  <a:lnTo>
                    <a:pt x="753" y="626"/>
                  </a:lnTo>
                  <a:lnTo>
                    <a:pt x="734" y="643"/>
                  </a:lnTo>
                  <a:lnTo>
                    <a:pt x="732" y="647"/>
                  </a:lnTo>
                  <a:lnTo>
                    <a:pt x="730" y="649"/>
                  </a:lnTo>
                  <a:lnTo>
                    <a:pt x="720" y="656"/>
                  </a:lnTo>
                  <a:lnTo>
                    <a:pt x="717" y="660"/>
                  </a:lnTo>
                  <a:lnTo>
                    <a:pt x="709" y="660"/>
                  </a:lnTo>
                  <a:lnTo>
                    <a:pt x="703" y="658"/>
                  </a:lnTo>
                  <a:lnTo>
                    <a:pt x="695" y="658"/>
                  </a:lnTo>
                  <a:lnTo>
                    <a:pt x="686" y="660"/>
                  </a:lnTo>
                  <a:lnTo>
                    <a:pt x="682" y="660"/>
                  </a:lnTo>
                  <a:lnTo>
                    <a:pt x="678" y="664"/>
                  </a:lnTo>
                  <a:lnTo>
                    <a:pt x="674" y="668"/>
                  </a:lnTo>
                  <a:lnTo>
                    <a:pt x="672" y="670"/>
                  </a:lnTo>
                  <a:lnTo>
                    <a:pt x="670" y="672"/>
                  </a:lnTo>
                  <a:lnTo>
                    <a:pt x="669" y="675"/>
                  </a:lnTo>
                  <a:lnTo>
                    <a:pt x="667" y="675"/>
                  </a:lnTo>
                  <a:lnTo>
                    <a:pt x="670" y="679"/>
                  </a:lnTo>
                  <a:lnTo>
                    <a:pt x="670" y="681"/>
                  </a:lnTo>
                  <a:lnTo>
                    <a:pt x="672" y="683"/>
                  </a:lnTo>
                  <a:lnTo>
                    <a:pt x="663" y="697"/>
                  </a:lnTo>
                  <a:lnTo>
                    <a:pt x="661" y="699"/>
                  </a:lnTo>
                  <a:lnTo>
                    <a:pt x="649" y="702"/>
                  </a:lnTo>
                  <a:lnTo>
                    <a:pt x="647" y="704"/>
                  </a:lnTo>
                  <a:lnTo>
                    <a:pt x="645" y="706"/>
                  </a:lnTo>
                  <a:lnTo>
                    <a:pt x="640" y="710"/>
                  </a:lnTo>
                  <a:lnTo>
                    <a:pt x="628" y="722"/>
                  </a:lnTo>
                  <a:lnTo>
                    <a:pt x="626" y="723"/>
                  </a:lnTo>
                  <a:lnTo>
                    <a:pt x="626" y="725"/>
                  </a:lnTo>
                  <a:lnTo>
                    <a:pt x="624" y="733"/>
                  </a:lnTo>
                  <a:lnTo>
                    <a:pt x="624" y="737"/>
                  </a:lnTo>
                  <a:lnTo>
                    <a:pt x="622" y="741"/>
                  </a:lnTo>
                  <a:lnTo>
                    <a:pt x="622" y="745"/>
                  </a:lnTo>
                  <a:lnTo>
                    <a:pt x="624" y="745"/>
                  </a:lnTo>
                  <a:lnTo>
                    <a:pt x="624" y="747"/>
                  </a:lnTo>
                  <a:lnTo>
                    <a:pt x="622" y="747"/>
                  </a:lnTo>
                  <a:lnTo>
                    <a:pt x="622" y="745"/>
                  </a:lnTo>
                  <a:lnTo>
                    <a:pt x="621" y="745"/>
                  </a:lnTo>
                  <a:lnTo>
                    <a:pt x="621" y="747"/>
                  </a:lnTo>
                  <a:lnTo>
                    <a:pt x="619" y="747"/>
                  </a:lnTo>
                  <a:lnTo>
                    <a:pt x="617" y="748"/>
                  </a:lnTo>
                  <a:lnTo>
                    <a:pt x="615" y="748"/>
                  </a:lnTo>
                  <a:lnTo>
                    <a:pt x="613" y="750"/>
                  </a:lnTo>
                  <a:lnTo>
                    <a:pt x="609" y="750"/>
                  </a:lnTo>
                  <a:lnTo>
                    <a:pt x="605" y="752"/>
                  </a:lnTo>
                  <a:lnTo>
                    <a:pt x="601" y="754"/>
                  </a:lnTo>
                  <a:lnTo>
                    <a:pt x="597" y="756"/>
                  </a:lnTo>
                  <a:lnTo>
                    <a:pt x="596" y="756"/>
                  </a:lnTo>
                  <a:lnTo>
                    <a:pt x="594" y="758"/>
                  </a:lnTo>
                  <a:lnTo>
                    <a:pt x="594" y="760"/>
                  </a:lnTo>
                  <a:lnTo>
                    <a:pt x="594" y="762"/>
                  </a:lnTo>
                  <a:lnTo>
                    <a:pt x="592" y="766"/>
                  </a:lnTo>
                  <a:lnTo>
                    <a:pt x="590" y="768"/>
                  </a:lnTo>
                  <a:lnTo>
                    <a:pt x="588" y="771"/>
                  </a:lnTo>
                  <a:lnTo>
                    <a:pt x="588" y="773"/>
                  </a:lnTo>
                  <a:lnTo>
                    <a:pt x="588" y="775"/>
                  </a:lnTo>
                  <a:lnTo>
                    <a:pt x="588" y="777"/>
                  </a:lnTo>
                  <a:lnTo>
                    <a:pt x="588" y="779"/>
                  </a:lnTo>
                  <a:lnTo>
                    <a:pt x="584" y="781"/>
                  </a:lnTo>
                  <a:lnTo>
                    <a:pt x="582" y="785"/>
                  </a:lnTo>
                  <a:lnTo>
                    <a:pt x="582" y="787"/>
                  </a:lnTo>
                  <a:lnTo>
                    <a:pt x="582" y="789"/>
                  </a:lnTo>
                  <a:lnTo>
                    <a:pt x="584" y="789"/>
                  </a:lnTo>
                  <a:lnTo>
                    <a:pt x="582" y="796"/>
                  </a:lnTo>
                  <a:lnTo>
                    <a:pt x="582" y="798"/>
                  </a:lnTo>
                  <a:lnTo>
                    <a:pt x="582" y="800"/>
                  </a:lnTo>
                  <a:lnTo>
                    <a:pt x="584" y="802"/>
                  </a:lnTo>
                  <a:lnTo>
                    <a:pt x="582" y="804"/>
                  </a:lnTo>
                  <a:lnTo>
                    <a:pt x="582" y="808"/>
                  </a:lnTo>
                  <a:lnTo>
                    <a:pt x="582" y="810"/>
                  </a:lnTo>
                  <a:lnTo>
                    <a:pt x="582" y="812"/>
                  </a:lnTo>
                  <a:lnTo>
                    <a:pt x="580" y="812"/>
                  </a:lnTo>
                  <a:lnTo>
                    <a:pt x="580" y="814"/>
                  </a:lnTo>
                  <a:lnTo>
                    <a:pt x="574" y="814"/>
                  </a:lnTo>
                  <a:lnTo>
                    <a:pt x="571" y="816"/>
                  </a:lnTo>
                  <a:lnTo>
                    <a:pt x="571" y="818"/>
                  </a:lnTo>
                  <a:lnTo>
                    <a:pt x="569" y="818"/>
                  </a:lnTo>
                  <a:lnTo>
                    <a:pt x="569" y="819"/>
                  </a:lnTo>
                  <a:lnTo>
                    <a:pt x="569" y="821"/>
                  </a:lnTo>
                  <a:lnTo>
                    <a:pt x="569" y="823"/>
                  </a:lnTo>
                  <a:lnTo>
                    <a:pt x="571" y="825"/>
                  </a:lnTo>
                  <a:lnTo>
                    <a:pt x="571" y="827"/>
                  </a:lnTo>
                  <a:lnTo>
                    <a:pt x="573" y="829"/>
                  </a:lnTo>
                  <a:lnTo>
                    <a:pt x="574" y="831"/>
                  </a:lnTo>
                  <a:lnTo>
                    <a:pt x="574" y="833"/>
                  </a:lnTo>
                  <a:lnTo>
                    <a:pt x="573" y="835"/>
                  </a:lnTo>
                  <a:lnTo>
                    <a:pt x="569" y="835"/>
                  </a:lnTo>
                  <a:lnTo>
                    <a:pt x="569" y="837"/>
                  </a:lnTo>
                  <a:lnTo>
                    <a:pt x="567" y="839"/>
                  </a:lnTo>
                  <a:lnTo>
                    <a:pt x="565" y="839"/>
                  </a:lnTo>
                  <a:lnTo>
                    <a:pt x="565" y="841"/>
                  </a:lnTo>
                  <a:lnTo>
                    <a:pt x="565" y="843"/>
                  </a:lnTo>
                  <a:lnTo>
                    <a:pt x="563" y="846"/>
                  </a:lnTo>
                  <a:lnTo>
                    <a:pt x="561" y="850"/>
                  </a:lnTo>
                  <a:lnTo>
                    <a:pt x="561" y="854"/>
                  </a:lnTo>
                  <a:lnTo>
                    <a:pt x="559" y="858"/>
                  </a:lnTo>
                  <a:lnTo>
                    <a:pt x="559" y="860"/>
                  </a:lnTo>
                  <a:lnTo>
                    <a:pt x="561" y="862"/>
                  </a:lnTo>
                  <a:lnTo>
                    <a:pt x="561" y="864"/>
                  </a:lnTo>
                  <a:lnTo>
                    <a:pt x="561" y="869"/>
                  </a:lnTo>
                  <a:lnTo>
                    <a:pt x="563" y="871"/>
                  </a:lnTo>
                  <a:lnTo>
                    <a:pt x="565" y="873"/>
                  </a:lnTo>
                  <a:lnTo>
                    <a:pt x="567" y="875"/>
                  </a:lnTo>
                  <a:lnTo>
                    <a:pt x="571" y="877"/>
                  </a:lnTo>
                  <a:lnTo>
                    <a:pt x="573" y="877"/>
                  </a:lnTo>
                  <a:lnTo>
                    <a:pt x="573" y="879"/>
                  </a:lnTo>
                  <a:lnTo>
                    <a:pt x="571" y="879"/>
                  </a:lnTo>
                  <a:lnTo>
                    <a:pt x="569" y="883"/>
                  </a:lnTo>
                  <a:lnTo>
                    <a:pt x="569" y="885"/>
                  </a:lnTo>
                  <a:lnTo>
                    <a:pt x="565" y="887"/>
                  </a:lnTo>
                  <a:lnTo>
                    <a:pt x="559" y="889"/>
                  </a:lnTo>
                  <a:lnTo>
                    <a:pt x="555" y="889"/>
                  </a:lnTo>
                  <a:lnTo>
                    <a:pt x="551" y="890"/>
                  </a:lnTo>
                  <a:lnTo>
                    <a:pt x="548" y="892"/>
                  </a:lnTo>
                  <a:lnTo>
                    <a:pt x="546" y="892"/>
                  </a:lnTo>
                  <a:lnTo>
                    <a:pt x="540" y="894"/>
                  </a:lnTo>
                  <a:lnTo>
                    <a:pt x="538" y="894"/>
                  </a:lnTo>
                  <a:lnTo>
                    <a:pt x="536" y="894"/>
                  </a:lnTo>
                  <a:lnTo>
                    <a:pt x="534" y="896"/>
                  </a:lnTo>
                  <a:lnTo>
                    <a:pt x="530" y="896"/>
                  </a:lnTo>
                  <a:lnTo>
                    <a:pt x="528" y="896"/>
                  </a:lnTo>
                  <a:lnTo>
                    <a:pt x="525" y="894"/>
                  </a:lnTo>
                  <a:lnTo>
                    <a:pt x="523" y="894"/>
                  </a:lnTo>
                  <a:lnTo>
                    <a:pt x="521" y="894"/>
                  </a:lnTo>
                  <a:lnTo>
                    <a:pt x="517" y="894"/>
                  </a:lnTo>
                  <a:lnTo>
                    <a:pt x="511" y="894"/>
                  </a:lnTo>
                  <a:lnTo>
                    <a:pt x="507" y="894"/>
                  </a:lnTo>
                  <a:lnTo>
                    <a:pt x="505" y="894"/>
                  </a:lnTo>
                  <a:lnTo>
                    <a:pt x="503" y="896"/>
                  </a:lnTo>
                  <a:lnTo>
                    <a:pt x="498" y="898"/>
                  </a:lnTo>
                  <a:lnTo>
                    <a:pt x="496" y="902"/>
                  </a:lnTo>
                  <a:lnTo>
                    <a:pt x="494" y="904"/>
                  </a:lnTo>
                  <a:lnTo>
                    <a:pt x="494" y="906"/>
                  </a:lnTo>
                  <a:lnTo>
                    <a:pt x="494" y="908"/>
                  </a:lnTo>
                  <a:lnTo>
                    <a:pt x="492" y="910"/>
                  </a:lnTo>
                  <a:lnTo>
                    <a:pt x="492" y="912"/>
                  </a:lnTo>
                  <a:lnTo>
                    <a:pt x="494" y="912"/>
                  </a:lnTo>
                  <a:lnTo>
                    <a:pt x="494" y="914"/>
                  </a:lnTo>
                  <a:lnTo>
                    <a:pt x="488" y="917"/>
                  </a:lnTo>
                  <a:lnTo>
                    <a:pt x="486" y="919"/>
                  </a:lnTo>
                  <a:lnTo>
                    <a:pt x="484" y="921"/>
                  </a:lnTo>
                  <a:lnTo>
                    <a:pt x="478" y="927"/>
                  </a:lnTo>
                  <a:lnTo>
                    <a:pt x="478" y="929"/>
                  </a:lnTo>
                  <a:lnTo>
                    <a:pt x="471" y="935"/>
                  </a:lnTo>
                  <a:lnTo>
                    <a:pt x="469" y="937"/>
                  </a:lnTo>
                  <a:lnTo>
                    <a:pt x="467" y="937"/>
                  </a:lnTo>
                  <a:lnTo>
                    <a:pt x="457" y="938"/>
                  </a:lnTo>
                  <a:lnTo>
                    <a:pt x="453" y="937"/>
                  </a:lnTo>
                  <a:lnTo>
                    <a:pt x="452" y="937"/>
                  </a:lnTo>
                  <a:lnTo>
                    <a:pt x="450" y="935"/>
                  </a:lnTo>
                  <a:lnTo>
                    <a:pt x="448" y="935"/>
                  </a:lnTo>
                  <a:lnTo>
                    <a:pt x="444" y="927"/>
                  </a:lnTo>
                  <a:lnTo>
                    <a:pt x="448" y="923"/>
                  </a:lnTo>
                  <a:lnTo>
                    <a:pt x="450" y="923"/>
                  </a:lnTo>
                  <a:lnTo>
                    <a:pt x="452" y="923"/>
                  </a:lnTo>
                  <a:lnTo>
                    <a:pt x="453" y="923"/>
                  </a:lnTo>
                  <a:lnTo>
                    <a:pt x="455" y="921"/>
                  </a:lnTo>
                  <a:lnTo>
                    <a:pt x="455" y="919"/>
                  </a:lnTo>
                  <a:lnTo>
                    <a:pt x="453" y="917"/>
                  </a:lnTo>
                  <a:lnTo>
                    <a:pt x="453" y="915"/>
                  </a:lnTo>
                  <a:lnTo>
                    <a:pt x="452" y="914"/>
                  </a:lnTo>
                  <a:lnTo>
                    <a:pt x="452" y="910"/>
                  </a:lnTo>
                  <a:lnTo>
                    <a:pt x="452" y="908"/>
                  </a:lnTo>
                  <a:lnTo>
                    <a:pt x="452" y="906"/>
                  </a:lnTo>
                  <a:lnTo>
                    <a:pt x="452" y="904"/>
                  </a:lnTo>
                  <a:lnTo>
                    <a:pt x="452" y="902"/>
                  </a:lnTo>
                  <a:lnTo>
                    <a:pt x="452" y="900"/>
                  </a:lnTo>
                  <a:lnTo>
                    <a:pt x="450" y="900"/>
                  </a:lnTo>
                  <a:lnTo>
                    <a:pt x="448" y="900"/>
                  </a:lnTo>
                  <a:lnTo>
                    <a:pt x="446" y="900"/>
                  </a:lnTo>
                  <a:lnTo>
                    <a:pt x="444" y="898"/>
                  </a:lnTo>
                  <a:lnTo>
                    <a:pt x="440" y="898"/>
                  </a:lnTo>
                  <a:lnTo>
                    <a:pt x="438" y="898"/>
                  </a:lnTo>
                  <a:lnTo>
                    <a:pt x="436" y="896"/>
                  </a:lnTo>
                  <a:lnTo>
                    <a:pt x="434" y="896"/>
                  </a:lnTo>
                  <a:lnTo>
                    <a:pt x="432" y="894"/>
                  </a:lnTo>
                  <a:lnTo>
                    <a:pt x="430" y="894"/>
                  </a:lnTo>
                  <a:lnTo>
                    <a:pt x="427" y="896"/>
                  </a:lnTo>
                  <a:lnTo>
                    <a:pt x="423" y="896"/>
                  </a:lnTo>
                  <a:lnTo>
                    <a:pt x="423" y="898"/>
                  </a:lnTo>
                  <a:lnTo>
                    <a:pt x="421" y="900"/>
                  </a:lnTo>
                  <a:lnTo>
                    <a:pt x="423" y="904"/>
                  </a:lnTo>
                  <a:lnTo>
                    <a:pt x="423" y="906"/>
                  </a:lnTo>
                  <a:lnTo>
                    <a:pt x="421" y="906"/>
                  </a:lnTo>
                  <a:lnTo>
                    <a:pt x="419" y="906"/>
                  </a:lnTo>
                  <a:lnTo>
                    <a:pt x="419" y="908"/>
                  </a:lnTo>
                  <a:lnTo>
                    <a:pt x="417" y="908"/>
                  </a:lnTo>
                  <a:lnTo>
                    <a:pt x="415" y="908"/>
                  </a:lnTo>
                  <a:lnTo>
                    <a:pt x="413" y="908"/>
                  </a:lnTo>
                  <a:lnTo>
                    <a:pt x="413" y="910"/>
                  </a:lnTo>
                  <a:lnTo>
                    <a:pt x="415" y="912"/>
                  </a:lnTo>
                  <a:lnTo>
                    <a:pt x="415" y="915"/>
                  </a:lnTo>
                  <a:lnTo>
                    <a:pt x="415" y="917"/>
                  </a:lnTo>
                  <a:lnTo>
                    <a:pt x="417" y="919"/>
                  </a:lnTo>
                  <a:lnTo>
                    <a:pt x="417" y="921"/>
                  </a:lnTo>
                  <a:lnTo>
                    <a:pt x="417" y="925"/>
                  </a:lnTo>
                  <a:lnTo>
                    <a:pt x="417" y="929"/>
                  </a:lnTo>
                  <a:lnTo>
                    <a:pt x="417" y="931"/>
                  </a:lnTo>
                  <a:lnTo>
                    <a:pt x="417" y="935"/>
                  </a:lnTo>
                  <a:lnTo>
                    <a:pt x="417" y="937"/>
                  </a:lnTo>
                  <a:lnTo>
                    <a:pt x="419" y="937"/>
                  </a:lnTo>
                  <a:lnTo>
                    <a:pt x="423" y="937"/>
                  </a:lnTo>
                  <a:lnTo>
                    <a:pt x="425" y="937"/>
                  </a:lnTo>
                  <a:lnTo>
                    <a:pt x="427" y="938"/>
                  </a:lnTo>
                  <a:lnTo>
                    <a:pt x="429" y="938"/>
                  </a:lnTo>
                  <a:lnTo>
                    <a:pt x="430" y="938"/>
                  </a:lnTo>
                  <a:lnTo>
                    <a:pt x="432" y="938"/>
                  </a:lnTo>
                  <a:lnTo>
                    <a:pt x="434" y="940"/>
                  </a:lnTo>
                  <a:lnTo>
                    <a:pt x="434" y="942"/>
                  </a:lnTo>
                  <a:lnTo>
                    <a:pt x="436" y="944"/>
                  </a:lnTo>
                  <a:lnTo>
                    <a:pt x="436" y="946"/>
                  </a:lnTo>
                  <a:lnTo>
                    <a:pt x="436" y="948"/>
                  </a:lnTo>
                  <a:lnTo>
                    <a:pt x="434" y="950"/>
                  </a:lnTo>
                  <a:lnTo>
                    <a:pt x="434" y="952"/>
                  </a:lnTo>
                  <a:lnTo>
                    <a:pt x="434" y="954"/>
                  </a:lnTo>
                  <a:lnTo>
                    <a:pt x="434" y="956"/>
                  </a:lnTo>
                  <a:lnTo>
                    <a:pt x="434" y="958"/>
                  </a:lnTo>
                  <a:lnTo>
                    <a:pt x="432" y="958"/>
                  </a:lnTo>
                  <a:lnTo>
                    <a:pt x="430" y="960"/>
                  </a:lnTo>
                  <a:lnTo>
                    <a:pt x="429" y="958"/>
                  </a:lnTo>
                  <a:lnTo>
                    <a:pt x="427" y="958"/>
                  </a:lnTo>
                  <a:lnTo>
                    <a:pt x="425" y="958"/>
                  </a:lnTo>
                  <a:lnTo>
                    <a:pt x="423" y="960"/>
                  </a:lnTo>
                  <a:lnTo>
                    <a:pt x="421" y="962"/>
                  </a:lnTo>
                  <a:lnTo>
                    <a:pt x="419" y="962"/>
                  </a:lnTo>
                  <a:lnTo>
                    <a:pt x="419" y="963"/>
                  </a:lnTo>
                  <a:lnTo>
                    <a:pt x="419" y="965"/>
                  </a:lnTo>
                  <a:lnTo>
                    <a:pt x="417" y="967"/>
                  </a:lnTo>
                  <a:lnTo>
                    <a:pt x="415" y="969"/>
                  </a:lnTo>
                  <a:lnTo>
                    <a:pt x="415" y="967"/>
                  </a:lnTo>
                  <a:lnTo>
                    <a:pt x="413" y="967"/>
                  </a:lnTo>
                  <a:lnTo>
                    <a:pt x="413" y="965"/>
                  </a:lnTo>
                  <a:lnTo>
                    <a:pt x="411" y="965"/>
                  </a:lnTo>
                  <a:lnTo>
                    <a:pt x="411" y="963"/>
                  </a:lnTo>
                  <a:lnTo>
                    <a:pt x="409" y="963"/>
                  </a:lnTo>
                  <a:lnTo>
                    <a:pt x="407" y="965"/>
                  </a:lnTo>
                  <a:lnTo>
                    <a:pt x="407" y="963"/>
                  </a:lnTo>
                  <a:lnTo>
                    <a:pt x="405" y="963"/>
                  </a:lnTo>
                  <a:lnTo>
                    <a:pt x="405" y="965"/>
                  </a:lnTo>
                  <a:lnTo>
                    <a:pt x="405" y="967"/>
                  </a:lnTo>
                  <a:lnTo>
                    <a:pt x="404" y="967"/>
                  </a:lnTo>
                  <a:lnTo>
                    <a:pt x="402" y="967"/>
                  </a:lnTo>
                  <a:lnTo>
                    <a:pt x="404" y="965"/>
                  </a:lnTo>
                  <a:lnTo>
                    <a:pt x="402" y="965"/>
                  </a:lnTo>
                  <a:lnTo>
                    <a:pt x="402" y="963"/>
                  </a:lnTo>
                  <a:lnTo>
                    <a:pt x="400" y="963"/>
                  </a:lnTo>
                  <a:lnTo>
                    <a:pt x="398" y="963"/>
                  </a:lnTo>
                  <a:lnTo>
                    <a:pt x="398" y="965"/>
                  </a:lnTo>
                  <a:lnTo>
                    <a:pt x="396" y="965"/>
                  </a:lnTo>
                  <a:lnTo>
                    <a:pt x="396" y="967"/>
                  </a:lnTo>
                  <a:lnTo>
                    <a:pt x="394" y="965"/>
                  </a:lnTo>
                  <a:lnTo>
                    <a:pt x="396" y="965"/>
                  </a:lnTo>
                  <a:lnTo>
                    <a:pt x="396" y="963"/>
                  </a:lnTo>
                  <a:lnTo>
                    <a:pt x="394" y="963"/>
                  </a:lnTo>
                  <a:lnTo>
                    <a:pt x="392" y="965"/>
                  </a:lnTo>
                  <a:lnTo>
                    <a:pt x="392" y="963"/>
                  </a:lnTo>
                  <a:lnTo>
                    <a:pt x="392" y="965"/>
                  </a:lnTo>
                  <a:lnTo>
                    <a:pt x="390" y="965"/>
                  </a:lnTo>
                  <a:lnTo>
                    <a:pt x="390" y="963"/>
                  </a:lnTo>
                  <a:lnTo>
                    <a:pt x="390" y="962"/>
                  </a:lnTo>
                  <a:lnTo>
                    <a:pt x="390" y="960"/>
                  </a:lnTo>
                  <a:lnTo>
                    <a:pt x="388" y="958"/>
                  </a:lnTo>
                  <a:lnTo>
                    <a:pt x="388" y="956"/>
                  </a:lnTo>
                  <a:lnTo>
                    <a:pt x="390" y="954"/>
                  </a:lnTo>
                  <a:lnTo>
                    <a:pt x="390" y="952"/>
                  </a:lnTo>
                  <a:lnTo>
                    <a:pt x="392" y="946"/>
                  </a:lnTo>
                  <a:lnTo>
                    <a:pt x="394" y="944"/>
                  </a:lnTo>
                  <a:lnTo>
                    <a:pt x="394" y="942"/>
                  </a:lnTo>
                  <a:lnTo>
                    <a:pt x="392" y="942"/>
                  </a:lnTo>
                  <a:lnTo>
                    <a:pt x="390" y="942"/>
                  </a:lnTo>
                  <a:lnTo>
                    <a:pt x="386" y="942"/>
                  </a:lnTo>
                  <a:lnTo>
                    <a:pt x="382" y="940"/>
                  </a:lnTo>
                  <a:lnTo>
                    <a:pt x="380" y="938"/>
                  </a:lnTo>
                  <a:lnTo>
                    <a:pt x="379" y="935"/>
                  </a:lnTo>
                  <a:lnTo>
                    <a:pt x="377" y="935"/>
                  </a:lnTo>
                  <a:lnTo>
                    <a:pt x="377" y="933"/>
                  </a:lnTo>
                  <a:lnTo>
                    <a:pt x="377" y="931"/>
                  </a:lnTo>
                  <a:lnTo>
                    <a:pt x="375" y="931"/>
                  </a:lnTo>
                  <a:lnTo>
                    <a:pt x="375" y="929"/>
                  </a:lnTo>
                  <a:lnTo>
                    <a:pt x="375" y="927"/>
                  </a:lnTo>
                  <a:lnTo>
                    <a:pt x="373" y="927"/>
                  </a:lnTo>
                  <a:lnTo>
                    <a:pt x="373" y="925"/>
                  </a:lnTo>
                  <a:lnTo>
                    <a:pt x="371" y="923"/>
                  </a:lnTo>
                  <a:lnTo>
                    <a:pt x="371" y="921"/>
                  </a:lnTo>
                  <a:lnTo>
                    <a:pt x="371" y="919"/>
                  </a:lnTo>
                  <a:lnTo>
                    <a:pt x="369" y="917"/>
                  </a:lnTo>
                  <a:lnTo>
                    <a:pt x="369" y="915"/>
                  </a:lnTo>
                  <a:lnTo>
                    <a:pt x="367" y="915"/>
                  </a:lnTo>
                  <a:lnTo>
                    <a:pt x="361" y="915"/>
                  </a:lnTo>
                  <a:lnTo>
                    <a:pt x="359" y="914"/>
                  </a:lnTo>
                  <a:lnTo>
                    <a:pt x="357" y="915"/>
                  </a:lnTo>
                  <a:lnTo>
                    <a:pt x="356" y="914"/>
                  </a:lnTo>
                  <a:lnTo>
                    <a:pt x="354" y="914"/>
                  </a:lnTo>
                  <a:lnTo>
                    <a:pt x="352" y="914"/>
                  </a:lnTo>
                  <a:lnTo>
                    <a:pt x="350" y="914"/>
                  </a:lnTo>
                  <a:lnTo>
                    <a:pt x="350" y="915"/>
                  </a:lnTo>
                  <a:lnTo>
                    <a:pt x="348" y="915"/>
                  </a:lnTo>
                  <a:lnTo>
                    <a:pt x="346" y="919"/>
                  </a:lnTo>
                  <a:lnTo>
                    <a:pt x="344" y="919"/>
                  </a:lnTo>
                  <a:lnTo>
                    <a:pt x="344" y="921"/>
                  </a:lnTo>
                  <a:lnTo>
                    <a:pt x="340" y="923"/>
                  </a:lnTo>
                  <a:lnTo>
                    <a:pt x="340" y="927"/>
                  </a:lnTo>
                  <a:lnTo>
                    <a:pt x="340" y="929"/>
                  </a:lnTo>
                  <a:lnTo>
                    <a:pt x="338" y="931"/>
                  </a:lnTo>
                  <a:lnTo>
                    <a:pt x="336" y="931"/>
                  </a:lnTo>
                  <a:lnTo>
                    <a:pt x="334" y="929"/>
                  </a:lnTo>
                  <a:lnTo>
                    <a:pt x="327" y="927"/>
                  </a:lnTo>
                  <a:lnTo>
                    <a:pt x="327" y="925"/>
                  </a:lnTo>
                  <a:lnTo>
                    <a:pt x="325" y="925"/>
                  </a:lnTo>
                  <a:lnTo>
                    <a:pt x="323" y="923"/>
                  </a:lnTo>
                  <a:lnTo>
                    <a:pt x="319" y="921"/>
                  </a:lnTo>
                  <a:lnTo>
                    <a:pt x="319" y="919"/>
                  </a:lnTo>
                  <a:lnTo>
                    <a:pt x="317" y="919"/>
                  </a:lnTo>
                  <a:lnTo>
                    <a:pt x="315" y="919"/>
                  </a:lnTo>
                  <a:lnTo>
                    <a:pt x="313" y="919"/>
                  </a:lnTo>
                  <a:lnTo>
                    <a:pt x="313" y="917"/>
                  </a:lnTo>
                  <a:lnTo>
                    <a:pt x="309" y="912"/>
                  </a:lnTo>
                  <a:lnTo>
                    <a:pt x="306" y="912"/>
                  </a:lnTo>
                  <a:lnTo>
                    <a:pt x="304" y="910"/>
                  </a:lnTo>
                  <a:lnTo>
                    <a:pt x="302" y="910"/>
                  </a:lnTo>
                  <a:lnTo>
                    <a:pt x="300" y="906"/>
                  </a:lnTo>
                  <a:lnTo>
                    <a:pt x="298" y="906"/>
                  </a:lnTo>
                  <a:lnTo>
                    <a:pt x="294" y="904"/>
                  </a:lnTo>
                  <a:lnTo>
                    <a:pt x="292" y="904"/>
                  </a:lnTo>
                  <a:lnTo>
                    <a:pt x="292" y="906"/>
                  </a:lnTo>
                  <a:lnTo>
                    <a:pt x="290" y="906"/>
                  </a:lnTo>
                  <a:lnTo>
                    <a:pt x="288" y="904"/>
                  </a:lnTo>
                  <a:lnTo>
                    <a:pt x="290" y="902"/>
                  </a:lnTo>
                  <a:lnTo>
                    <a:pt x="290" y="900"/>
                  </a:lnTo>
                  <a:lnTo>
                    <a:pt x="288" y="900"/>
                  </a:lnTo>
                  <a:lnTo>
                    <a:pt x="286" y="900"/>
                  </a:lnTo>
                  <a:lnTo>
                    <a:pt x="284" y="900"/>
                  </a:lnTo>
                  <a:lnTo>
                    <a:pt x="283" y="900"/>
                  </a:lnTo>
                  <a:lnTo>
                    <a:pt x="283" y="906"/>
                  </a:lnTo>
                  <a:lnTo>
                    <a:pt x="281" y="904"/>
                  </a:lnTo>
                  <a:lnTo>
                    <a:pt x="279" y="902"/>
                  </a:lnTo>
                  <a:lnTo>
                    <a:pt x="277" y="902"/>
                  </a:lnTo>
                  <a:lnTo>
                    <a:pt x="275" y="902"/>
                  </a:lnTo>
                  <a:lnTo>
                    <a:pt x="273" y="902"/>
                  </a:lnTo>
                  <a:lnTo>
                    <a:pt x="271" y="900"/>
                  </a:lnTo>
                  <a:lnTo>
                    <a:pt x="269" y="896"/>
                  </a:lnTo>
                  <a:lnTo>
                    <a:pt x="271" y="896"/>
                  </a:lnTo>
                  <a:lnTo>
                    <a:pt x="271" y="892"/>
                  </a:lnTo>
                  <a:lnTo>
                    <a:pt x="269" y="890"/>
                  </a:lnTo>
                  <a:lnTo>
                    <a:pt x="269" y="889"/>
                  </a:lnTo>
                  <a:lnTo>
                    <a:pt x="267" y="887"/>
                  </a:lnTo>
                  <a:lnTo>
                    <a:pt x="267" y="885"/>
                  </a:lnTo>
                  <a:lnTo>
                    <a:pt x="265" y="885"/>
                  </a:lnTo>
                  <a:lnTo>
                    <a:pt x="265" y="881"/>
                  </a:lnTo>
                  <a:lnTo>
                    <a:pt x="263" y="879"/>
                  </a:lnTo>
                  <a:lnTo>
                    <a:pt x="261" y="883"/>
                  </a:lnTo>
                  <a:lnTo>
                    <a:pt x="261" y="885"/>
                  </a:lnTo>
                  <a:lnTo>
                    <a:pt x="261" y="889"/>
                  </a:lnTo>
                  <a:lnTo>
                    <a:pt x="263" y="892"/>
                  </a:lnTo>
                  <a:lnTo>
                    <a:pt x="263" y="894"/>
                  </a:lnTo>
                  <a:lnTo>
                    <a:pt x="265" y="896"/>
                  </a:lnTo>
                  <a:lnTo>
                    <a:pt x="263" y="896"/>
                  </a:lnTo>
                  <a:lnTo>
                    <a:pt x="265" y="898"/>
                  </a:lnTo>
                  <a:lnTo>
                    <a:pt x="269" y="900"/>
                  </a:lnTo>
                  <a:lnTo>
                    <a:pt x="273" y="902"/>
                  </a:lnTo>
                  <a:lnTo>
                    <a:pt x="275" y="904"/>
                  </a:lnTo>
                  <a:lnTo>
                    <a:pt x="273" y="904"/>
                  </a:lnTo>
                  <a:lnTo>
                    <a:pt x="267" y="902"/>
                  </a:lnTo>
                  <a:lnTo>
                    <a:pt x="265" y="900"/>
                  </a:lnTo>
                  <a:lnTo>
                    <a:pt x="263" y="900"/>
                  </a:lnTo>
                  <a:lnTo>
                    <a:pt x="260" y="898"/>
                  </a:lnTo>
                  <a:lnTo>
                    <a:pt x="256" y="896"/>
                  </a:lnTo>
                  <a:lnTo>
                    <a:pt x="252" y="894"/>
                  </a:lnTo>
                  <a:lnTo>
                    <a:pt x="250" y="894"/>
                  </a:lnTo>
                  <a:lnTo>
                    <a:pt x="246" y="890"/>
                  </a:lnTo>
                  <a:lnTo>
                    <a:pt x="242" y="890"/>
                  </a:lnTo>
                  <a:lnTo>
                    <a:pt x="240" y="889"/>
                  </a:lnTo>
                  <a:lnTo>
                    <a:pt x="238" y="889"/>
                  </a:lnTo>
                  <a:lnTo>
                    <a:pt x="236" y="887"/>
                  </a:lnTo>
                  <a:lnTo>
                    <a:pt x="233" y="887"/>
                  </a:lnTo>
                  <a:lnTo>
                    <a:pt x="231" y="885"/>
                  </a:lnTo>
                  <a:lnTo>
                    <a:pt x="229" y="885"/>
                  </a:lnTo>
                  <a:lnTo>
                    <a:pt x="227" y="883"/>
                  </a:lnTo>
                  <a:lnTo>
                    <a:pt x="225" y="883"/>
                  </a:lnTo>
                  <a:lnTo>
                    <a:pt x="217" y="879"/>
                  </a:lnTo>
                  <a:lnTo>
                    <a:pt x="210" y="875"/>
                  </a:lnTo>
                  <a:lnTo>
                    <a:pt x="206" y="875"/>
                  </a:lnTo>
                  <a:lnTo>
                    <a:pt x="204" y="873"/>
                  </a:lnTo>
                  <a:lnTo>
                    <a:pt x="202" y="873"/>
                  </a:lnTo>
                  <a:lnTo>
                    <a:pt x="192" y="867"/>
                  </a:lnTo>
                  <a:lnTo>
                    <a:pt x="190" y="867"/>
                  </a:lnTo>
                  <a:lnTo>
                    <a:pt x="187" y="866"/>
                  </a:lnTo>
                  <a:lnTo>
                    <a:pt x="183" y="864"/>
                  </a:lnTo>
                  <a:lnTo>
                    <a:pt x="181" y="864"/>
                  </a:lnTo>
                  <a:lnTo>
                    <a:pt x="179" y="864"/>
                  </a:lnTo>
                  <a:lnTo>
                    <a:pt x="175" y="862"/>
                  </a:lnTo>
                  <a:lnTo>
                    <a:pt x="173" y="862"/>
                  </a:lnTo>
                  <a:lnTo>
                    <a:pt x="173" y="860"/>
                  </a:lnTo>
                  <a:lnTo>
                    <a:pt x="171" y="860"/>
                  </a:lnTo>
                  <a:lnTo>
                    <a:pt x="167" y="858"/>
                  </a:lnTo>
                  <a:lnTo>
                    <a:pt x="165" y="858"/>
                  </a:lnTo>
                  <a:lnTo>
                    <a:pt x="164" y="858"/>
                  </a:lnTo>
                  <a:lnTo>
                    <a:pt x="164" y="856"/>
                  </a:lnTo>
                  <a:lnTo>
                    <a:pt x="162" y="854"/>
                  </a:lnTo>
                  <a:lnTo>
                    <a:pt x="158" y="854"/>
                  </a:lnTo>
                  <a:lnTo>
                    <a:pt x="156" y="852"/>
                  </a:lnTo>
                  <a:lnTo>
                    <a:pt x="154" y="852"/>
                  </a:lnTo>
                  <a:lnTo>
                    <a:pt x="152" y="852"/>
                  </a:lnTo>
                  <a:lnTo>
                    <a:pt x="150" y="850"/>
                  </a:lnTo>
                  <a:lnTo>
                    <a:pt x="146" y="848"/>
                  </a:lnTo>
                  <a:lnTo>
                    <a:pt x="142" y="848"/>
                  </a:lnTo>
                  <a:lnTo>
                    <a:pt x="142" y="846"/>
                  </a:lnTo>
                  <a:lnTo>
                    <a:pt x="140" y="846"/>
                  </a:lnTo>
                  <a:lnTo>
                    <a:pt x="137" y="844"/>
                  </a:lnTo>
                  <a:lnTo>
                    <a:pt x="135" y="844"/>
                  </a:lnTo>
                  <a:lnTo>
                    <a:pt x="133" y="844"/>
                  </a:lnTo>
                  <a:lnTo>
                    <a:pt x="125" y="841"/>
                  </a:lnTo>
                  <a:lnTo>
                    <a:pt x="116" y="835"/>
                  </a:lnTo>
                  <a:lnTo>
                    <a:pt x="112" y="835"/>
                  </a:lnTo>
                  <a:lnTo>
                    <a:pt x="110" y="833"/>
                  </a:lnTo>
                  <a:lnTo>
                    <a:pt x="108" y="833"/>
                  </a:lnTo>
                  <a:lnTo>
                    <a:pt x="106" y="831"/>
                  </a:lnTo>
                  <a:lnTo>
                    <a:pt x="104" y="831"/>
                  </a:lnTo>
                  <a:lnTo>
                    <a:pt x="102" y="831"/>
                  </a:lnTo>
                  <a:lnTo>
                    <a:pt x="100" y="829"/>
                  </a:lnTo>
                  <a:lnTo>
                    <a:pt x="98" y="829"/>
                  </a:lnTo>
                  <a:lnTo>
                    <a:pt x="94" y="827"/>
                  </a:lnTo>
                  <a:lnTo>
                    <a:pt x="92" y="827"/>
                  </a:lnTo>
                  <a:lnTo>
                    <a:pt x="92" y="825"/>
                  </a:lnTo>
                  <a:lnTo>
                    <a:pt x="94" y="825"/>
                  </a:lnTo>
                  <a:lnTo>
                    <a:pt x="92" y="825"/>
                  </a:lnTo>
                  <a:lnTo>
                    <a:pt x="91" y="825"/>
                  </a:lnTo>
                  <a:lnTo>
                    <a:pt x="89" y="825"/>
                  </a:lnTo>
                  <a:lnTo>
                    <a:pt x="85" y="823"/>
                  </a:lnTo>
                  <a:lnTo>
                    <a:pt x="81" y="818"/>
                  </a:lnTo>
                  <a:lnTo>
                    <a:pt x="79" y="818"/>
                  </a:lnTo>
                  <a:lnTo>
                    <a:pt x="79" y="816"/>
                  </a:lnTo>
                  <a:lnTo>
                    <a:pt x="81" y="816"/>
                  </a:lnTo>
                  <a:lnTo>
                    <a:pt x="81" y="814"/>
                  </a:lnTo>
                  <a:lnTo>
                    <a:pt x="79" y="812"/>
                  </a:lnTo>
                  <a:lnTo>
                    <a:pt x="77" y="810"/>
                  </a:lnTo>
                  <a:lnTo>
                    <a:pt x="75" y="810"/>
                  </a:lnTo>
                  <a:lnTo>
                    <a:pt x="73" y="808"/>
                  </a:lnTo>
                  <a:lnTo>
                    <a:pt x="73" y="806"/>
                  </a:lnTo>
                  <a:lnTo>
                    <a:pt x="73" y="804"/>
                  </a:lnTo>
                  <a:lnTo>
                    <a:pt x="71" y="804"/>
                  </a:lnTo>
                  <a:lnTo>
                    <a:pt x="69" y="802"/>
                  </a:lnTo>
                  <a:lnTo>
                    <a:pt x="71" y="802"/>
                  </a:lnTo>
                  <a:lnTo>
                    <a:pt x="69" y="800"/>
                  </a:lnTo>
                  <a:lnTo>
                    <a:pt x="69" y="798"/>
                  </a:lnTo>
                  <a:lnTo>
                    <a:pt x="71" y="795"/>
                  </a:lnTo>
                  <a:lnTo>
                    <a:pt x="73" y="795"/>
                  </a:lnTo>
                  <a:lnTo>
                    <a:pt x="73" y="793"/>
                  </a:lnTo>
                  <a:lnTo>
                    <a:pt x="77" y="791"/>
                  </a:lnTo>
                  <a:lnTo>
                    <a:pt x="77" y="789"/>
                  </a:lnTo>
                  <a:lnTo>
                    <a:pt x="79" y="789"/>
                  </a:lnTo>
                  <a:lnTo>
                    <a:pt x="83" y="791"/>
                  </a:lnTo>
                  <a:lnTo>
                    <a:pt x="85" y="791"/>
                  </a:lnTo>
                  <a:lnTo>
                    <a:pt x="87" y="789"/>
                  </a:lnTo>
                  <a:lnTo>
                    <a:pt x="89" y="789"/>
                  </a:lnTo>
                  <a:lnTo>
                    <a:pt x="92" y="791"/>
                  </a:lnTo>
                  <a:lnTo>
                    <a:pt x="94" y="793"/>
                  </a:lnTo>
                  <a:lnTo>
                    <a:pt x="98" y="796"/>
                  </a:lnTo>
                  <a:lnTo>
                    <a:pt x="100" y="796"/>
                  </a:lnTo>
                  <a:lnTo>
                    <a:pt x="102" y="798"/>
                  </a:lnTo>
                  <a:lnTo>
                    <a:pt x="102" y="800"/>
                  </a:lnTo>
                  <a:lnTo>
                    <a:pt x="100" y="802"/>
                  </a:lnTo>
                  <a:lnTo>
                    <a:pt x="100" y="804"/>
                  </a:lnTo>
                  <a:lnTo>
                    <a:pt x="102" y="806"/>
                  </a:lnTo>
                  <a:lnTo>
                    <a:pt x="100" y="808"/>
                  </a:lnTo>
                  <a:lnTo>
                    <a:pt x="104" y="810"/>
                  </a:lnTo>
                  <a:lnTo>
                    <a:pt x="106" y="808"/>
                  </a:lnTo>
                  <a:lnTo>
                    <a:pt x="108" y="808"/>
                  </a:lnTo>
                  <a:lnTo>
                    <a:pt x="110" y="810"/>
                  </a:lnTo>
                  <a:lnTo>
                    <a:pt x="119" y="818"/>
                  </a:lnTo>
                  <a:lnTo>
                    <a:pt x="121" y="819"/>
                  </a:lnTo>
                  <a:lnTo>
                    <a:pt x="123" y="819"/>
                  </a:lnTo>
                  <a:lnTo>
                    <a:pt x="125" y="819"/>
                  </a:lnTo>
                  <a:lnTo>
                    <a:pt x="127" y="821"/>
                  </a:lnTo>
                  <a:lnTo>
                    <a:pt x="129" y="821"/>
                  </a:lnTo>
                  <a:lnTo>
                    <a:pt x="131" y="821"/>
                  </a:lnTo>
                  <a:lnTo>
                    <a:pt x="133" y="821"/>
                  </a:lnTo>
                  <a:lnTo>
                    <a:pt x="135" y="821"/>
                  </a:lnTo>
                  <a:lnTo>
                    <a:pt x="137" y="823"/>
                  </a:lnTo>
                  <a:lnTo>
                    <a:pt x="137" y="825"/>
                  </a:lnTo>
                  <a:lnTo>
                    <a:pt x="139" y="825"/>
                  </a:lnTo>
                  <a:lnTo>
                    <a:pt x="142" y="829"/>
                  </a:lnTo>
                  <a:lnTo>
                    <a:pt x="144" y="831"/>
                  </a:lnTo>
                  <a:lnTo>
                    <a:pt x="150" y="835"/>
                  </a:lnTo>
                  <a:lnTo>
                    <a:pt x="154" y="835"/>
                  </a:lnTo>
                  <a:lnTo>
                    <a:pt x="156" y="835"/>
                  </a:lnTo>
                  <a:lnTo>
                    <a:pt x="158" y="835"/>
                  </a:lnTo>
                  <a:lnTo>
                    <a:pt x="160" y="835"/>
                  </a:lnTo>
                  <a:lnTo>
                    <a:pt x="162" y="837"/>
                  </a:lnTo>
                  <a:lnTo>
                    <a:pt x="165" y="837"/>
                  </a:lnTo>
                  <a:lnTo>
                    <a:pt x="165" y="839"/>
                  </a:lnTo>
                  <a:lnTo>
                    <a:pt x="171" y="839"/>
                  </a:lnTo>
                  <a:lnTo>
                    <a:pt x="173" y="839"/>
                  </a:lnTo>
                  <a:lnTo>
                    <a:pt x="173" y="837"/>
                  </a:lnTo>
                  <a:lnTo>
                    <a:pt x="177" y="837"/>
                  </a:lnTo>
                  <a:lnTo>
                    <a:pt x="179" y="841"/>
                  </a:lnTo>
                  <a:lnTo>
                    <a:pt x="181" y="841"/>
                  </a:lnTo>
                  <a:lnTo>
                    <a:pt x="183" y="841"/>
                  </a:lnTo>
                  <a:lnTo>
                    <a:pt x="187" y="843"/>
                  </a:lnTo>
                  <a:lnTo>
                    <a:pt x="188" y="843"/>
                  </a:lnTo>
                  <a:lnTo>
                    <a:pt x="187" y="841"/>
                  </a:lnTo>
                  <a:lnTo>
                    <a:pt x="188" y="841"/>
                  </a:lnTo>
                  <a:lnTo>
                    <a:pt x="190" y="839"/>
                  </a:lnTo>
                  <a:lnTo>
                    <a:pt x="190" y="837"/>
                  </a:lnTo>
                  <a:lnTo>
                    <a:pt x="192" y="837"/>
                  </a:lnTo>
                  <a:lnTo>
                    <a:pt x="190" y="837"/>
                  </a:lnTo>
                  <a:lnTo>
                    <a:pt x="190" y="835"/>
                  </a:lnTo>
                  <a:lnTo>
                    <a:pt x="192" y="835"/>
                  </a:lnTo>
                  <a:lnTo>
                    <a:pt x="192" y="833"/>
                  </a:lnTo>
                  <a:lnTo>
                    <a:pt x="196" y="829"/>
                  </a:lnTo>
                  <a:lnTo>
                    <a:pt x="196" y="827"/>
                  </a:lnTo>
                  <a:lnTo>
                    <a:pt x="198" y="825"/>
                  </a:lnTo>
                  <a:lnTo>
                    <a:pt x="198" y="821"/>
                  </a:lnTo>
                  <a:lnTo>
                    <a:pt x="198" y="819"/>
                  </a:lnTo>
                  <a:lnTo>
                    <a:pt x="200" y="819"/>
                  </a:lnTo>
                  <a:lnTo>
                    <a:pt x="200" y="818"/>
                  </a:lnTo>
                  <a:lnTo>
                    <a:pt x="202" y="818"/>
                  </a:lnTo>
                  <a:lnTo>
                    <a:pt x="200" y="816"/>
                  </a:lnTo>
                  <a:lnTo>
                    <a:pt x="200" y="818"/>
                  </a:lnTo>
                  <a:lnTo>
                    <a:pt x="198" y="818"/>
                  </a:lnTo>
                  <a:lnTo>
                    <a:pt x="196" y="816"/>
                  </a:lnTo>
                  <a:lnTo>
                    <a:pt x="194" y="818"/>
                  </a:lnTo>
                  <a:lnTo>
                    <a:pt x="190" y="814"/>
                  </a:lnTo>
                  <a:lnTo>
                    <a:pt x="190" y="812"/>
                  </a:lnTo>
                  <a:lnTo>
                    <a:pt x="188" y="808"/>
                  </a:lnTo>
                  <a:lnTo>
                    <a:pt x="185" y="806"/>
                  </a:lnTo>
                  <a:lnTo>
                    <a:pt x="183" y="806"/>
                  </a:lnTo>
                  <a:lnTo>
                    <a:pt x="181" y="806"/>
                  </a:lnTo>
                  <a:lnTo>
                    <a:pt x="181" y="804"/>
                  </a:lnTo>
                  <a:lnTo>
                    <a:pt x="183" y="804"/>
                  </a:lnTo>
                  <a:lnTo>
                    <a:pt x="185" y="802"/>
                  </a:lnTo>
                  <a:lnTo>
                    <a:pt x="185" y="798"/>
                  </a:lnTo>
                  <a:lnTo>
                    <a:pt x="185" y="796"/>
                  </a:lnTo>
                  <a:lnTo>
                    <a:pt x="187" y="796"/>
                  </a:lnTo>
                  <a:lnTo>
                    <a:pt x="187" y="795"/>
                  </a:lnTo>
                  <a:lnTo>
                    <a:pt x="185" y="795"/>
                  </a:lnTo>
                  <a:lnTo>
                    <a:pt x="183" y="796"/>
                  </a:lnTo>
                  <a:lnTo>
                    <a:pt x="183" y="795"/>
                  </a:lnTo>
                  <a:lnTo>
                    <a:pt x="181" y="793"/>
                  </a:lnTo>
                  <a:lnTo>
                    <a:pt x="181" y="791"/>
                  </a:lnTo>
                  <a:lnTo>
                    <a:pt x="177" y="787"/>
                  </a:lnTo>
                  <a:lnTo>
                    <a:pt x="175" y="787"/>
                  </a:lnTo>
                  <a:lnTo>
                    <a:pt x="171" y="787"/>
                  </a:lnTo>
                  <a:lnTo>
                    <a:pt x="169" y="785"/>
                  </a:lnTo>
                  <a:lnTo>
                    <a:pt x="167" y="785"/>
                  </a:lnTo>
                  <a:lnTo>
                    <a:pt x="173" y="779"/>
                  </a:lnTo>
                  <a:lnTo>
                    <a:pt x="173" y="777"/>
                  </a:lnTo>
                  <a:lnTo>
                    <a:pt x="167" y="775"/>
                  </a:lnTo>
                  <a:lnTo>
                    <a:pt x="167" y="773"/>
                  </a:lnTo>
                  <a:lnTo>
                    <a:pt x="169" y="771"/>
                  </a:lnTo>
                  <a:lnTo>
                    <a:pt x="169" y="770"/>
                  </a:lnTo>
                  <a:lnTo>
                    <a:pt x="167" y="770"/>
                  </a:lnTo>
                  <a:lnTo>
                    <a:pt x="165" y="771"/>
                  </a:lnTo>
                  <a:lnTo>
                    <a:pt x="167" y="773"/>
                  </a:lnTo>
                  <a:lnTo>
                    <a:pt x="165" y="775"/>
                  </a:lnTo>
                  <a:lnTo>
                    <a:pt x="165" y="777"/>
                  </a:lnTo>
                  <a:lnTo>
                    <a:pt x="162" y="777"/>
                  </a:lnTo>
                  <a:lnTo>
                    <a:pt x="162" y="775"/>
                  </a:lnTo>
                  <a:lnTo>
                    <a:pt x="160" y="775"/>
                  </a:lnTo>
                  <a:lnTo>
                    <a:pt x="158" y="775"/>
                  </a:lnTo>
                  <a:lnTo>
                    <a:pt x="156" y="777"/>
                  </a:lnTo>
                  <a:lnTo>
                    <a:pt x="154" y="777"/>
                  </a:lnTo>
                  <a:lnTo>
                    <a:pt x="154" y="775"/>
                  </a:lnTo>
                  <a:lnTo>
                    <a:pt x="150" y="775"/>
                  </a:lnTo>
                  <a:lnTo>
                    <a:pt x="150" y="773"/>
                  </a:lnTo>
                  <a:lnTo>
                    <a:pt x="148" y="773"/>
                  </a:lnTo>
                  <a:lnTo>
                    <a:pt x="148" y="775"/>
                  </a:lnTo>
                  <a:lnTo>
                    <a:pt x="146" y="775"/>
                  </a:lnTo>
                  <a:lnTo>
                    <a:pt x="146" y="777"/>
                  </a:lnTo>
                  <a:lnTo>
                    <a:pt x="144" y="779"/>
                  </a:lnTo>
                  <a:lnTo>
                    <a:pt x="142" y="779"/>
                  </a:lnTo>
                  <a:lnTo>
                    <a:pt x="142" y="777"/>
                  </a:lnTo>
                  <a:lnTo>
                    <a:pt x="140" y="779"/>
                  </a:lnTo>
                  <a:lnTo>
                    <a:pt x="139" y="777"/>
                  </a:lnTo>
                  <a:lnTo>
                    <a:pt x="137" y="777"/>
                  </a:lnTo>
                  <a:lnTo>
                    <a:pt x="135" y="779"/>
                  </a:lnTo>
                  <a:lnTo>
                    <a:pt x="135" y="781"/>
                  </a:lnTo>
                  <a:lnTo>
                    <a:pt x="133" y="781"/>
                  </a:lnTo>
                  <a:lnTo>
                    <a:pt x="133" y="779"/>
                  </a:lnTo>
                  <a:lnTo>
                    <a:pt x="129" y="781"/>
                  </a:lnTo>
                  <a:lnTo>
                    <a:pt x="127" y="783"/>
                  </a:lnTo>
                  <a:lnTo>
                    <a:pt x="125" y="781"/>
                  </a:lnTo>
                  <a:lnTo>
                    <a:pt x="125" y="783"/>
                  </a:lnTo>
                  <a:lnTo>
                    <a:pt x="123" y="783"/>
                  </a:lnTo>
                  <a:lnTo>
                    <a:pt x="121" y="783"/>
                  </a:lnTo>
                  <a:lnTo>
                    <a:pt x="116" y="785"/>
                  </a:lnTo>
                  <a:lnTo>
                    <a:pt x="114" y="787"/>
                  </a:lnTo>
                  <a:lnTo>
                    <a:pt x="112" y="787"/>
                  </a:lnTo>
                  <a:lnTo>
                    <a:pt x="110" y="791"/>
                  </a:lnTo>
                  <a:lnTo>
                    <a:pt x="108" y="791"/>
                  </a:lnTo>
                  <a:lnTo>
                    <a:pt x="106" y="791"/>
                  </a:lnTo>
                  <a:lnTo>
                    <a:pt x="104" y="791"/>
                  </a:lnTo>
                  <a:lnTo>
                    <a:pt x="102" y="791"/>
                  </a:lnTo>
                  <a:lnTo>
                    <a:pt x="100" y="791"/>
                  </a:lnTo>
                  <a:lnTo>
                    <a:pt x="98" y="789"/>
                  </a:lnTo>
                  <a:lnTo>
                    <a:pt x="96" y="791"/>
                  </a:lnTo>
                  <a:lnTo>
                    <a:pt x="94" y="791"/>
                  </a:lnTo>
                  <a:lnTo>
                    <a:pt x="89" y="785"/>
                  </a:lnTo>
                  <a:lnTo>
                    <a:pt x="85" y="785"/>
                  </a:lnTo>
                  <a:lnTo>
                    <a:pt x="85" y="783"/>
                  </a:lnTo>
                  <a:lnTo>
                    <a:pt x="87" y="777"/>
                  </a:lnTo>
                  <a:lnTo>
                    <a:pt x="87" y="773"/>
                  </a:lnTo>
                  <a:lnTo>
                    <a:pt x="87" y="771"/>
                  </a:lnTo>
                  <a:lnTo>
                    <a:pt x="87" y="773"/>
                  </a:lnTo>
                  <a:lnTo>
                    <a:pt x="85" y="773"/>
                  </a:lnTo>
                  <a:lnTo>
                    <a:pt x="85" y="775"/>
                  </a:lnTo>
                  <a:lnTo>
                    <a:pt x="85" y="777"/>
                  </a:lnTo>
                  <a:lnTo>
                    <a:pt x="85" y="779"/>
                  </a:lnTo>
                  <a:lnTo>
                    <a:pt x="83" y="781"/>
                  </a:lnTo>
                  <a:lnTo>
                    <a:pt x="81" y="779"/>
                  </a:lnTo>
                  <a:lnTo>
                    <a:pt x="83" y="777"/>
                  </a:lnTo>
                  <a:lnTo>
                    <a:pt x="83" y="775"/>
                  </a:lnTo>
                  <a:lnTo>
                    <a:pt x="83" y="773"/>
                  </a:lnTo>
                  <a:lnTo>
                    <a:pt x="83" y="771"/>
                  </a:lnTo>
                  <a:lnTo>
                    <a:pt x="81" y="768"/>
                  </a:lnTo>
                  <a:lnTo>
                    <a:pt x="79" y="766"/>
                  </a:lnTo>
                  <a:lnTo>
                    <a:pt x="79" y="764"/>
                  </a:lnTo>
                  <a:lnTo>
                    <a:pt x="75" y="758"/>
                  </a:lnTo>
                  <a:lnTo>
                    <a:pt x="75" y="756"/>
                  </a:lnTo>
                  <a:lnTo>
                    <a:pt x="75" y="754"/>
                  </a:lnTo>
                  <a:lnTo>
                    <a:pt x="73" y="752"/>
                  </a:lnTo>
                  <a:lnTo>
                    <a:pt x="71" y="750"/>
                  </a:lnTo>
                  <a:lnTo>
                    <a:pt x="71" y="748"/>
                  </a:lnTo>
                  <a:lnTo>
                    <a:pt x="69" y="747"/>
                  </a:lnTo>
                  <a:lnTo>
                    <a:pt x="69" y="745"/>
                  </a:lnTo>
                  <a:lnTo>
                    <a:pt x="67" y="745"/>
                  </a:lnTo>
                  <a:lnTo>
                    <a:pt x="67" y="743"/>
                  </a:lnTo>
                  <a:lnTo>
                    <a:pt x="66" y="741"/>
                  </a:lnTo>
                  <a:lnTo>
                    <a:pt x="66" y="739"/>
                  </a:lnTo>
                  <a:lnTo>
                    <a:pt x="62" y="733"/>
                  </a:lnTo>
                  <a:lnTo>
                    <a:pt x="58" y="729"/>
                  </a:lnTo>
                  <a:lnTo>
                    <a:pt x="54" y="725"/>
                  </a:lnTo>
                  <a:lnTo>
                    <a:pt x="52" y="725"/>
                  </a:lnTo>
                  <a:lnTo>
                    <a:pt x="50" y="723"/>
                  </a:lnTo>
                  <a:lnTo>
                    <a:pt x="48" y="723"/>
                  </a:lnTo>
                  <a:lnTo>
                    <a:pt x="46" y="722"/>
                  </a:lnTo>
                  <a:lnTo>
                    <a:pt x="44" y="720"/>
                  </a:lnTo>
                  <a:lnTo>
                    <a:pt x="41" y="718"/>
                  </a:lnTo>
                  <a:lnTo>
                    <a:pt x="39" y="718"/>
                  </a:lnTo>
                  <a:lnTo>
                    <a:pt x="39" y="716"/>
                  </a:lnTo>
                  <a:lnTo>
                    <a:pt x="37" y="716"/>
                  </a:lnTo>
                  <a:lnTo>
                    <a:pt x="35" y="716"/>
                  </a:lnTo>
                  <a:lnTo>
                    <a:pt x="33" y="714"/>
                  </a:lnTo>
                  <a:lnTo>
                    <a:pt x="29" y="714"/>
                  </a:lnTo>
                  <a:lnTo>
                    <a:pt x="27" y="710"/>
                  </a:lnTo>
                  <a:lnTo>
                    <a:pt x="25" y="708"/>
                  </a:lnTo>
                  <a:lnTo>
                    <a:pt x="23" y="706"/>
                  </a:lnTo>
                  <a:lnTo>
                    <a:pt x="25" y="706"/>
                  </a:lnTo>
                  <a:lnTo>
                    <a:pt x="23" y="704"/>
                  </a:lnTo>
                  <a:lnTo>
                    <a:pt x="19" y="699"/>
                  </a:lnTo>
                  <a:lnTo>
                    <a:pt x="18" y="699"/>
                  </a:lnTo>
                  <a:lnTo>
                    <a:pt x="18" y="697"/>
                  </a:lnTo>
                  <a:lnTo>
                    <a:pt x="16" y="697"/>
                  </a:lnTo>
                  <a:lnTo>
                    <a:pt x="12" y="693"/>
                  </a:lnTo>
                  <a:lnTo>
                    <a:pt x="10" y="691"/>
                  </a:lnTo>
                  <a:lnTo>
                    <a:pt x="6" y="689"/>
                  </a:lnTo>
                  <a:lnTo>
                    <a:pt x="4" y="687"/>
                  </a:lnTo>
                  <a:lnTo>
                    <a:pt x="0" y="687"/>
                  </a:lnTo>
                  <a:lnTo>
                    <a:pt x="0" y="685"/>
                  </a:lnTo>
                  <a:lnTo>
                    <a:pt x="2" y="687"/>
                  </a:lnTo>
                  <a:lnTo>
                    <a:pt x="4" y="687"/>
                  </a:lnTo>
                  <a:lnTo>
                    <a:pt x="6" y="687"/>
                  </a:lnTo>
                  <a:lnTo>
                    <a:pt x="8" y="685"/>
                  </a:lnTo>
                  <a:lnTo>
                    <a:pt x="16" y="685"/>
                  </a:lnTo>
                  <a:lnTo>
                    <a:pt x="18" y="685"/>
                  </a:lnTo>
                  <a:lnTo>
                    <a:pt x="19" y="685"/>
                  </a:lnTo>
                  <a:lnTo>
                    <a:pt x="21" y="683"/>
                  </a:lnTo>
                  <a:lnTo>
                    <a:pt x="23" y="685"/>
                  </a:lnTo>
                  <a:lnTo>
                    <a:pt x="25" y="685"/>
                  </a:lnTo>
                  <a:lnTo>
                    <a:pt x="27" y="685"/>
                  </a:lnTo>
                  <a:lnTo>
                    <a:pt x="27" y="683"/>
                  </a:lnTo>
                  <a:lnTo>
                    <a:pt x="29" y="681"/>
                  </a:lnTo>
                  <a:lnTo>
                    <a:pt x="31" y="677"/>
                  </a:lnTo>
                  <a:lnTo>
                    <a:pt x="37" y="675"/>
                  </a:lnTo>
                  <a:lnTo>
                    <a:pt x="39" y="675"/>
                  </a:lnTo>
                  <a:lnTo>
                    <a:pt x="44" y="675"/>
                  </a:lnTo>
                  <a:lnTo>
                    <a:pt x="46" y="675"/>
                  </a:lnTo>
                  <a:lnTo>
                    <a:pt x="48" y="675"/>
                  </a:lnTo>
                  <a:lnTo>
                    <a:pt x="50" y="675"/>
                  </a:lnTo>
                  <a:lnTo>
                    <a:pt x="50" y="672"/>
                  </a:lnTo>
                  <a:lnTo>
                    <a:pt x="46" y="664"/>
                  </a:lnTo>
                  <a:lnTo>
                    <a:pt x="44" y="660"/>
                  </a:lnTo>
                  <a:lnTo>
                    <a:pt x="44" y="658"/>
                  </a:lnTo>
                  <a:lnTo>
                    <a:pt x="44" y="654"/>
                  </a:lnTo>
                  <a:lnTo>
                    <a:pt x="46" y="654"/>
                  </a:lnTo>
                  <a:lnTo>
                    <a:pt x="50" y="654"/>
                  </a:lnTo>
                  <a:lnTo>
                    <a:pt x="52" y="651"/>
                  </a:lnTo>
                  <a:lnTo>
                    <a:pt x="52" y="647"/>
                  </a:lnTo>
                  <a:lnTo>
                    <a:pt x="58" y="645"/>
                  </a:lnTo>
                  <a:lnTo>
                    <a:pt x="62" y="647"/>
                  </a:lnTo>
                  <a:lnTo>
                    <a:pt x="62" y="645"/>
                  </a:lnTo>
                  <a:lnTo>
                    <a:pt x="64" y="641"/>
                  </a:lnTo>
                  <a:lnTo>
                    <a:pt x="66" y="639"/>
                  </a:lnTo>
                  <a:lnTo>
                    <a:pt x="66" y="637"/>
                  </a:lnTo>
                  <a:lnTo>
                    <a:pt x="66" y="635"/>
                  </a:lnTo>
                  <a:lnTo>
                    <a:pt x="67" y="635"/>
                  </a:lnTo>
                  <a:lnTo>
                    <a:pt x="69" y="633"/>
                  </a:lnTo>
                  <a:lnTo>
                    <a:pt x="71" y="631"/>
                  </a:lnTo>
                  <a:lnTo>
                    <a:pt x="77" y="631"/>
                  </a:lnTo>
                  <a:lnTo>
                    <a:pt x="79" y="627"/>
                  </a:lnTo>
                  <a:lnTo>
                    <a:pt x="79" y="626"/>
                  </a:lnTo>
                  <a:lnTo>
                    <a:pt x="81" y="624"/>
                  </a:lnTo>
                  <a:lnTo>
                    <a:pt x="81" y="622"/>
                  </a:lnTo>
                  <a:lnTo>
                    <a:pt x="81" y="620"/>
                  </a:lnTo>
                  <a:lnTo>
                    <a:pt x="81" y="618"/>
                  </a:lnTo>
                  <a:lnTo>
                    <a:pt x="83" y="610"/>
                  </a:lnTo>
                  <a:lnTo>
                    <a:pt x="83" y="608"/>
                  </a:lnTo>
                  <a:lnTo>
                    <a:pt x="85" y="606"/>
                  </a:lnTo>
                  <a:lnTo>
                    <a:pt x="85" y="604"/>
                  </a:lnTo>
                  <a:lnTo>
                    <a:pt x="79" y="599"/>
                  </a:lnTo>
                  <a:lnTo>
                    <a:pt x="77" y="597"/>
                  </a:lnTo>
                  <a:lnTo>
                    <a:pt x="77" y="593"/>
                  </a:lnTo>
                  <a:lnTo>
                    <a:pt x="79" y="591"/>
                  </a:lnTo>
                  <a:lnTo>
                    <a:pt x="83" y="587"/>
                  </a:lnTo>
                  <a:lnTo>
                    <a:pt x="85" y="587"/>
                  </a:lnTo>
                  <a:lnTo>
                    <a:pt x="94" y="587"/>
                  </a:lnTo>
                  <a:lnTo>
                    <a:pt x="96" y="587"/>
                  </a:lnTo>
                  <a:lnTo>
                    <a:pt x="102" y="589"/>
                  </a:lnTo>
                  <a:lnTo>
                    <a:pt x="104" y="585"/>
                  </a:lnTo>
                  <a:lnTo>
                    <a:pt x="102" y="570"/>
                  </a:lnTo>
                  <a:lnTo>
                    <a:pt x="104" y="570"/>
                  </a:lnTo>
                  <a:lnTo>
                    <a:pt x="104" y="564"/>
                  </a:lnTo>
                  <a:lnTo>
                    <a:pt x="102" y="564"/>
                  </a:lnTo>
                  <a:lnTo>
                    <a:pt x="100" y="560"/>
                  </a:lnTo>
                  <a:lnTo>
                    <a:pt x="94" y="549"/>
                  </a:lnTo>
                  <a:lnTo>
                    <a:pt x="98" y="545"/>
                  </a:lnTo>
                  <a:lnTo>
                    <a:pt x="102" y="547"/>
                  </a:lnTo>
                  <a:lnTo>
                    <a:pt x="104" y="545"/>
                  </a:lnTo>
                  <a:lnTo>
                    <a:pt x="108" y="543"/>
                  </a:lnTo>
                  <a:lnTo>
                    <a:pt x="106" y="541"/>
                  </a:lnTo>
                  <a:lnTo>
                    <a:pt x="106" y="539"/>
                  </a:lnTo>
                  <a:lnTo>
                    <a:pt x="104" y="539"/>
                  </a:lnTo>
                  <a:lnTo>
                    <a:pt x="104" y="537"/>
                  </a:lnTo>
                  <a:lnTo>
                    <a:pt x="106" y="533"/>
                  </a:lnTo>
                  <a:lnTo>
                    <a:pt x="114" y="530"/>
                  </a:lnTo>
                  <a:lnTo>
                    <a:pt x="117" y="522"/>
                  </a:lnTo>
                  <a:lnTo>
                    <a:pt x="117" y="518"/>
                  </a:lnTo>
                  <a:lnTo>
                    <a:pt x="117" y="516"/>
                  </a:lnTo>
                  <a:lnTo>
                    <a:pt x="119" y="510"/>
                  </a:lnTo>
                  <a:lnTo>
                    <a:pt x="121" y="505"/>
                  </a:lnTo>
                  <a:lnTo>
                    <a:pt x="123" y="503"/>
                  </a:lnTo>
                  <a:lnTo>
                    <a:pt x="123" y="508"/>
                  </a:lnTo>
                  <a:lnTo>
                    <a:pt x="125" y="508"/>
                  </a:lnTo>
                  <a:lnTo>
                    <a:pt x="129" y="507"/>
                  </a:lnTo>
                  <a:lnTo>
                    <a:pt x="131" y="508"/>
                  </a:lnTo>
                  <a:lnTo>
                    <a:pt x="127" y="512"/>
                  </a:lnTo>
                  <a:lnTo>
                    <a:pt x="129" y="514"/>
                  </a:lnTo>
                  <a:lnTo>
                    <a:pt x="129" y="512"/>
                  </a:lnTo>
                  <a:lnTo>
                    <a:pt x="133" y="512"/>
                  </a:lnTo>
                  <a:lnTo>
                    <a:pt x="133" y="510"/>
                  </a:lnTo>
                  <a:lnTo>
                    <a:pt x="135" y="503"/>
                  </a:lnTo>
                  <a:lnTo>
                    <a:pt x="135" y="501"/>
                  </a:lnTo>
                  <a:lnTo>
                    <a:pt x="137" y="501"/>
                  </a:lnTo>
                  <a:lnTo>
                    <a:pt x="140" y="497"/>
                  </a:lnTo>
                  <a:lnTo>
                    <a:pt x="142" y="493"/>
                  </a:lnTo>
                  <a:lnTo>
                    <a:pt x="142" y="487"/>
                  </a:lnTo>
                  <a:lnTo>
                    <a:pt x="144" y="487"/>
                  </a:lnTo>
                  <a:lnTo>
                    <a:pt x="146" y="489"/>
                  </a:lnTo>
                  <a:lnTo>
                    <a:pt x="146" y="491"/>
                  </a:lnTo>
                  <a:lnTo>
                    <a:pt x="156" y="491"/>
                  </a:lnTo>
                  <a:lnTo>
                    <a:pt x="162" y="485"/>
                  </a:lnTo>
                  <a:lnTo>
                    <a:pt x="165" y="482"/>
                  </a:lnTo>
                  <a:lnTo>
                    <a:pt x="167" y="480"/>
                  </a:lnTo>
                  <a:lnTo>
                    <a:pt x="171" y="480"/>
                  </a:lnTo>
                  <a:lnTo>
                    <a:pt x="173" y="482"/>
                  </a:lnTo>
                  <a:lnTo>
                    <a:pt x="175" y="482"/>
                  </a:lnTo>
                  <a:lnTo>
                    <a:pt x="177" y="482"/>
                  </a:lnTo>
                  <a:lnTo>
                    <a:pt x="181" y="480"/>
                  </a:lnTo>
                  <a:lnTo>
                    <a:pt x="190" y="474"/>
                  </a:lnTo>
                  <a:lnTo>
                    <a:pt x="192" y="474"/>
                  </a:lnTo>
                  <a:lnTo>
                    <a:pt x="196" y="474"/>
                  </a:lnTo>
                  <a:lnTo>
                    <a:pt x="196" y="472"/>
                  </a:lnTo>
                  <a:lnTo>
                    <a:pt x="200" y="470"/>
                  </a:lnTo>
                  <a:lnTo>
                    <a:pt x="200" y="466"/>
                  </a:lnTo>
                  <a:lnTo>
                    <a:pt x="200" y="464"/>
                  </a:lnTo>
                  <a:lnTo>
                    <a:pt x="200" y="462"/>
                  </a:lnTo>
                  <a:lnTo>
                    <a:pt x="198" y="462"/>
                  </a:lnTo>
                  <a:lnTo>
                    <a:pt x="202" y="462"/>
                  </a:lnTo>
                  <a:lnTo>
                    <a:pt x="202" y="459"/>
                  </a:lnTo>
                  <a:lnTo>
                    <a:pt x="204" y="457"/>
                  </a:lnTo>
                  <a:lnTo>
                    <a:pt x="202" y="455"/>
                  </a:lnTo>
                  <a:lnTo>
                    <a:pt x="204" y="453"/>
                  </a:lnTo>
                  <a:lnTo>
                    <a:pt x="206" y="451"/>
                  </a:lnTo>
                  <a:lnTo>
                    <a:pt x="206" y="449"/>
                  </a:lnTo>
                  <a:lnTo>
                    <a:pt x="206" y="445"/>
                  </a:lnTo>
                  <a:lnTo>
                    <a:pt x="210" y="443"/>
                  </a:lnTo>
                  <a:lnTo>
                    <a:pt x="213" y="443"/>
                  </a:lnTo>
                  <a:lnTo>
                    <a:pt x="223" y="434"/>
                  </a:lnTo>
                  <a:lnTo>
                    <a:pt x="225" y="428"/>
                  </a:lnTo>
                  <a:lnTo>
                    <a:pt x="223" y="424"/>
                  </a:lnTo>
                  <a:lnTo>
                    <a:pt x="229" y="420"/>
                  </a:lnTo>
                  <a:lnTo>
                    <a:pt x="233" y="416"/>
                  </a:lnTo>
                  <a:lnTo>
                    <a:pt x="233" y="414"/>
                  </a:lnTo>
                  <a:lnTo>
                    <a:pt x="233" y="412"/>
                  </a:lnTo>
                  <a:lnTo>
                    <a:pt x="235" y="409"/>
                  </a:lnTo>
                  <a:lnTo>
                    <a:pt x="236" y="409"/>
                  </a:lnTo>
                  <a:lnTo>
                    <a:pt x="236" y="407"/>
                  </a:lnTo>
                  <a:lnTo>
                    <a:pt x="242" y="403"/>
                  </a:lnTo>
                  <a:lnTo>
                    <a:pt x="242" y="401"/>
                  </a:lnTo>
                  <a:lnTo>
                    <a:pt x="244" y="399"/>
                  </a:lnTo>
                  <a:lnTo>
                    <a:pt x="248" y="397"/>
                  </a:lnTo>
                  <a:lnTo>
                    <a:pt x="250" y="391"/>
                  </a:lnTo>
                  <a:lnTo>
                    <a:pt x="258" y="391"/>
                  </a:lnTo>
                  <a:lnTo>
                    <a:pt x="260" y="391"/>
                  </a:lnTo>
                  <a:lnTo>
                    <a:pt x="261" y="391"/>
                  </a:lnTo>
                  <a:lnTo>
                    <a:pt x="263" y="389"/>
                  </a:lnTo>
                  <a:lnTo>
                    <a:pt x="269" y="388"/>
                  </a:lnTo>
                  <a:lnTo>
                    <a:pt x="275" y="386"/>
                  </a:lnTo>
                  <a:lnTo>
                    <a:pt x="281" y="380"/>
                  </a:lnTo>
                  <a:lnTo>
                    <a:pt x="288" y="370"/>
                  </a:lnTo>
                  <a:lnTo>
                    <a:pt x="290" y="370"/>
                  </a:lnTo>
                  <a:lnTo>
                    <a:pt x="292" y="368"/>
                  </a:lnTo>
                  <a:lnTo>
                    <a:pt x="294" y="364"/>
                  </a:lnTo>
                  <a:lnTo>
                    <a:pt x="298" y="364"/>
                  </a:lnTo>
                  <a:lnTo>
                    <a:pt x="298" y="363"/>
                  </a:lnTo>
                  <a:lnTo>
                    <a:pt x="306" y="359"/>
                  </a:lnTo>
                  <a:lnTo>
                    <a:pt x="308" y="357"/>
                  </a:lnTo>
                  <a:lnTo>
                    <a:pt x="308" y="355"/>
                  </a:lnTo>
                  <a:lnTo>
                    <a:pt x="315" y="349"/>
                  </a:lnTo>
                  <a:lnTo>
                    <a:pt x="319" y="345"/>
                  </a:lnTo>
                  <a:lnTo>
                    <a:pt x="327" y="340"/>
                  </a:lnTo>
                  <a:lnTo>
                    <a:pt x="334" y="332"/>
                  </a:lnTo>
                  <a:lnTo>
                    <a:pt x="334" y="330"/>
                  </a:lnTo>
                  <a:lnTo>
                    <a:pt x="340" y="326"/>
                  </a:lnTo>
                  <a:lnTo>
                    <a:pt x="344" y="322"/>
                  </a:lnTo>
                  <a:lnTo>
                    <a:pt x="352" y="318"/>
                  </a:lnTo>
                  <a:lnTo>
                    <a:pt x="356" y="315"/>
                  </a:lnTo>
                  <a:lnTo>
                    <a:pt x="357" y="315"/>
                  </a:lnTo>
                  <a:lnTo>
                    <a:pt x="359" y="322"/>
                  </a:lnTo>
                  <a:lnTo>
                    <a:pt x="363" y="324"/>
                  </a:lnTo>
                  <a:lnTo>
                    <a:pt x="367" y="320"/>
                  </a:lnTo>
                  <a:lnTo>
                    <a:pt x="369" y="320"/>
                  </a:lnTo>
                  <a:lnTo>
                    <a:pt x="371" y="318"/>
                  </a:lnTo>
                  <a:lnTo>
                    <a:pt x="379" y="313"/>
                  </a:lnTo>
                  <a:lnTo>
                    <a:pt x="380" y="313"/>
                  </a:lnTo>
                  <a:lnTo>
                    <a:pt x="380" y="309"/>
                  </a:lnTo>
                  <a:lnTo>
                    <a:pt x="384" y="307"/>
                  </a:lnTo>
                  <a:lnTo>
                    <a:pt x="390" y="305"/>
                  </a:lnTo>
                  <a:lnTo>
                    <a:pt x="398" y="301"/>
                  </a:lnTo>
                  <a:lnTo>
                    <a:pt x="409" y="293"/>
                  </a:lnTo>
                  <a:lnTo>
                    <a:pt x="419" y="282"/>
                  </a:lnTo>
                  <a:lnTo>
                    <a:pt x="421" y="282"/>
                  </a:lnTo>
                  <a:lnTo>
                    <a:pt x="423" y="282"/>
                  </a:lnTo>
                  <a:lnTo>
                    <a:pt x="425" y="280"/>
                  </a:lnTo>
                  <a:lnTo>
                    <a:pt x="427" y="276"/>
                  </a:lnTo>
                  <a:lnTo>
                    <a:pt x="432" y="267"/>
                  </a:lnTo>
                  <a:lnTo>
                    <a:pt x="430" y="263"/>
                  </a:lnTo>
                  <a:lnTo>
                    <a:pt x="434" y="265"/>
                  </a:lnTo>
                  <a:lnTo>
                    <a:pt x="440" y="263"/>
                  </a:lnTo>
                  <a:lnTo>
                    <a:pt x="442" y="263"/>
                  </a:lnTo>
                  <a:lnTo>
                    <a:pt x="442" y="261"/>
                  </a:lnTo>
                  <a:lnTo>
                    <a:pt x="446" y="257"/>
                  </a:lnTo>
                  <a:lnTo>
                    <a:pt x="446" y="255"/>
                  </a:lnTo>
                  <a:lnTo>
                    <a:pt x="446" y="245"/>
                  </a:lnTo>
                  <a:lnTo>
                    <a:pt x="450" y="242"/>
                  </a:lnTo>
                  <a:lnTo>
                    <a:pt x="455" y="236"/>
                  </a:lnTo>
                  <a:lnTo>
                    <a:pt x="455" y="228"/>
                  </a:lnTo>
                  <a:lnTo>
                    <a:pt x="455" y="226"/>
                  </a:lnTo>
                  <a:lnTo>
                    <a:pt x="457" y="226"/>
                  </a:lnTo>
                  <a:lnTo>
                    <a:pt x="459" y="228"/>
                  </a:lnTo>
                  <a:lnTo>
                    <a:pt x="465" y="222"/>
                  </a:lnTo>
                  <a:lnTo>
                    <a:pt x="471" y="220"/>
                  </a:lnTo>
                  <a:lnTo>
                    <a:pt x="473" y="220"/>
                  </a:lnTo>
                  <a:lnTo>
                    <a:pt x="471" y="219"/>
                  </a:lnTo>
                  <a:lnTo>
                    <a:pt x="473" y="217"/>
                  </a:lnTo>
                  <a:lnTo>
                    <a:pt x="475" y="213"/>
                  </a:lnTo>
                  <a:lnTo>
                    <a:pt x="478" y="209"/>
                  </a:lnTo>
                  <a:lnTo>
                    <a:pt x="480" y="207"/>
                  </a:lnTo>
                  <a:lnTo>
                    <a:pt x="482" y="207"/>
                  </a:lnTo>
                  <a:lnTo>
                    <a:pt x="482" y="205"/>
                  </a:lnTo>
                  <a:lnTo>
                    <a:pt x="484" y="205"/>
                  </a:lnTo>
                  <a:lnTo>
                    <a:pt x="486" y="203"/>
                  </a:lnTo>
                  <a:lnTo>
                    <a:pt x="486" y="201"/>
                  </a:lnTo>
                  <a:lnTo>
                    <a:pt x="486" y="197"/>
                  </a:lnTo>
                  <a:lnTo>
                    <a:pt x="488" y="196"/>
                  </a:lnTo>
                  <a:lnTo>
                    <a:pt x="496" y="188"/>
                  </a:lnTo>
                  <a:lnTo>
                    <a:pt x="498" y="184"/>
                  </a:lnTo>
                  <a:lnTo>
                    <a:pt x="500" y="182"/>
                  </a:lnTo>
                  <a:lnTo>
                    <a:pt x="500" y="178"/>
                  </a:lnTo>
                  <a:lnTo>
                    <a:pt x="500" y="176"/>
                  </a:lnTo>
                  <a:lnTo>
                    <a:pt x="503" y="174"/>
                  </a:lnTo>
                  <a:lnTo>
                    <a:pt x="505" y="174"/>
                  </a:lnTo>
                  <a:lnTo>
                    <a:pt x="507" y="172"/>
                  </a:lnTo>
                  <a:lnTo>
                    <a:pt x="509" y="172"/>
                  </a:lnTo>
                  <a:lnTo>
                    <a:pt x="509" y="171"/>
                  </a:lnTo>
                  <a:lnTo>
                    <a:pt x="513" y="169"/>
                  </a:lnTo>
                  <a:lnTo>
                    <a:pt x="515" y="167"/>
                  </a:lnTo>
                  <a:lnTo>
                    <a:pt x="517" y="167"/>
                  </a:lnTo>
                  <a:lnTo>
                    <a:pt x="519" y="167"/>
                  </a:lnTo>
                  <a:lnTo>
                    <a:pt x="521" y="167"/>
                  </a:lnTo>
                  <a:lnTo>
                    <a:pt x="528" y="161"/>
                  </a:lnTo>
                  <a:lnTo>
                    <a:pt x="530" y="161"/>
                  </a:lnTo>
                  <a:lnTo>
                    <a:pt x="530" y="157"/>
                  </a:lnTo>
                  <a:lnTo>
                    <a:pt x="532" y="157"/>
                  </a:lnTo>
                  <a:lnTo>
                    <a:pt x="532" y="155"/>
                  </a:lnTo>
                  <a:lnTo>
                    <a:pt x="534" y="155"/>
                  </a:lnTo>
                  <a:lnTo>
                    <a:pt x="538" y="155"/>
                  </a:lnTo>
                  <a:lnTo>
                    <a:pt x="538" y="153"/>
                  </a:lnTo>
                  <a:lnTo>
                    <a:pt x="540" y="153"/>
                  </a:lnTo>
                  <a:lnTo>
                    <a:pt x="542" y="153"/>
                  </a:lnTo>
                  <a:lnTo>
                    <a:pt x="544" y="153"/>
                  </a:lnTo>
                  <a:lnTo>
                    <a:pt x="546" y="153"/>
                  </a:lnTo>
                  <a:lnTo>
                    <a:pt x="553" y="151"/>
                  </a:lnTo>
                  <a:lnTo>
                    <a:pt x="561" y="149"/>
                  </a:lnTo>
                  <a:lnTo>
                    <a:pt x="563" y="149"/>
                  </a:lnTo>
                  <a:lnTo>
                    <a:pt x="563" y="105"/>
                  </a:lnTo>
                  <a:lnTo>
                    <a:pt x="563" y="92"/>
                  </a:lnTo>
                  <a:lnTo>
                    <a:pt x="563" y="59"/>
                  </a:lnTo>
                  <a:lnTo>
                    <a:pt x="580" y="50"/>
                  </a:lnTo>
                  <a:lnTo>
                    <a:pt x="586" y="46"/>
                  </a:lnTo>
                  <a:lnTo>
                    <a:pt x="588" y="44"/>
                  </a:lnTo>
                  <a:lnTo>
                    <a:pt x="588" y="40"/>
                  </a:lnTo>
                  <a:lnTo>
                    <a:pt x="590" y="42"/>
                  </a:lnTo>
                  <a:lnTo>
                    <a:pt x="592" y="42"/>
                  </a:lnTo>
                  <a:lnTo>
                    <a:pt x="594" y="38"/>
                  </a:lnTo>
                  <a:lnTo>
                    <a:pt x="596" y="38"/>
                  </a:lnTo>
                  <a:lnTo>
                    <a:pt x="597" y="34"/>
                  </a:lnTo>
                  <a:lnTo>
                    <a:pt x="599" y="32"/>
                  </a:lnTo>
                  <a:lnTo>
                    <a:pt x="599" y="30"/>
                  </a:lnTo>
                  <a:lnTo>
                    <a:pt x="601" y="34"/>
                  </a:lnTo>
                  <a:lnTo>
                    <a:pt x="601" y="36"/>
                  </a:lnTo>
                  <a:lnTo>
                    <a:pt x="601" y="38"/>
                  </a:lnTo>
                  <a:lnTo>
                    <a:pt x="607" y="36"/>
                  </a:lnTo>
                  <a:lnTo>
                    <a:pt x="613" y="34"/>
                  </a:lnTo>
                  <a:lnTo>
                    <a:pt x="622" y="30"/>
                  </a:lnTo>
                  <a:lnTo>
                    <a:pt x="628" y="29"/>
                  </a:lnTo>
                  <a:lnTo>
                    <a:pt x="638" y="25"/>
                  </a:lnTo>
                  <a:lnTo>
                    <a:pt x="640" y="23"/>
                  </a:lnTo>
                  <a:lnTo>
                    <a:pt x="647" y="21"/>
                  </a:lnTo>
                  <a:lnTo>
                    <a:pt x="651" y="21"/>
                  </a:lnTo>
                  <a:lnTo>
                    <a:pt x="653" y="21"/>
                  </a:lnTo>
                  <a:lnTo>
                    <a:pt x="659" y="17"/>
                  </a:lnTo>
                  <a:lnTo>
                    <a:pt x="663" y="15"/>
                  </a:lnTo>
                  <a:lnTo>
                    <a:pt x="665" y="13"/>
                  </a:lnTo>
                  <a:lnTo>
                    <a:pt x="669" y="13"/>
                  </a:lnTo>
                  <a:lnTo>
                    <a:pt x="670" y="13"/>
                  </a:lnTo>
                  <a:lnTo>
                    <a:pt x="672" y="17"/>
                  </a:lnTo>
                  <a:lnTo>
                    <a:pt x="678" y="15"/>
                  </a:lnTo>
                  <a:lnTo>
                    <a:pt x="682" y="15"/>
                  </a:lnTo>
                  <a:lnTo>
                    <a:pt x="684" y="15"/>
                  </a:lnTo>
                  <a:lnTo>
                    <a:pt x="688" y="15"/>
                  </a:lnTo>
                  <a:lnTo>
                    <a:pt x="693" y="15"/>
                  </a:lnTo>
                  <a:lnTo>
                    <a:pt x="693" y="17"/>
                  </a:lnTo>
                  <a:lnTo>
                    <a:pt x="693" y="19"/>
                  </a:lnTo>
                  <a:lnTo>
                    <a:pt x="693" y="23"/>
                  </a:lnTo>
                  <a:lnTo>
                    <a:pt x="697" y="21"/>
                  </a:lnTo>
                  <a:lnTo>
                    <a:pt x="707" y="17"/>
                  </a:lnTo>
                  <a:lnTo>
                    <a:pt x="709" y="17"/>
                  </a:lnTo>
                  <a:lnTo>
                    <a:pt x="726" y="11"/>
                  </a:lnTo>
                  <a:lnTo>
                    <a:pt x="730" y="9"/>
                  </a:lnTo>
                  <a:lnTo>
                    <a:pt x="732" y="7"/>
                  </a:lnTo>
                  <a:lnTo>
                    <a:pt x="734" y="9"/>
                  </a:lnTo>
                  <a:lnTo>
                    <a:pt x="738" y="2"/>
                  </a:lnTo>
                  <a:lnTo>
                    <a:pt x="738" y="0"/>
                  </a:lnTo>
                  <a:lnTo>
                    <a:pt x="740" y="0"/>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sz="1600" dirty="0">
                <a:latin typeface="+mj-lt"/>
              </a:endParaRPr>
            </a:p>
          </p:txBody>
        </p:sp>
        <p:sp>
          <p:nvSpPr>
            <p:cNvPr id="12" name="Freeform 10">
              <a:extLst>
                <a:ext uri="{FF2B5EF4-FFF2-40B4-BE49-F238E27FC236}">
                  <a16:creationId xmlns:a16="http://schemas.microsoft.com/office/drawing/2014/main" id="{114C1CED-3154-5DA1-FAB3-ADB69FCC222B}"/>
                </a:ext>
              </a:extLst>
            </p:cNvPr>
            <p:cNvSpPr>
              <a:spLocks noEditPoints="1"/>
            </p:cNvSpPr>
            <p:nvPr/>
          </p:nvSpPr>
          <p:spPr bwMode="auto">
            <a:xfrm>
              <a:off x="1605" y="2004"/>
              <a:ext cx="1200" cy="835"/>
            </a:xfrm>
            <a:custGeom>
              <a:avLst/>
              <a:gdLst>
                <a:gd name="T0" fmla="*/ 578 w 1200"/>
                <a:gd name="T1" fmla="*/ 81 h 835"/>
                <a:gd name="T2" fmla="*/ 580 w 1200"/>
                <a:gd name="T3" fmla="*/ 123 h 835"/>
                <a:gd name="T4" fmla="*/ 634 w 1200"/>
                <a:gd name="T5" fmla="*/ 141 h 835"/>
                <a:gd name="T6" fmla="*/ 712 w 1200"/>
                <a:gd name="T7" fmla="*/ 137 h 835"/>
                <a:gd name="T8" fmla="*/ 776 w 1200"/>
                <a:gd name="T9" fmla="*/ 125 h 835"/>
                <a:gd name="T10" fmla="*/ 856 w 1200"/>
                <a:gd name="T11" fmla="*/ 141 h 835"/>
                <a:gd name="T12" fmla="*/ 900 w 1200"/>
                <a:gd name="T13" fmla="*/ 164 h 835"/>
                <a:gd name="T14" fmla="*/ 912 w 1200"/>
                <a:gd name="T15" fmla="*/ 213 h 835"/>
                <a:gd name="T16" fmla="*/ 885 w 1200"/>
                <a:gd name="T17" fmla="*/ 271 h 835"/>
                <a:gd name="T18" fmla="*/ 893 w 1200"/>
                <a:gd name="T19" fmla="*/ 304 h 835"/>
                <a:gd name="T20" fmla="*/ 950 w 1200"/>
                <a:gd name="T21" fmla="*/ 269 h 835"/>
                <a:gd name="T22" fmla="*/ 985 w 1200"/>
                <a:gd name="T23" fmla="*/ 250 h 835"/>
                <a:gd name="T24" fmla="*/ 1020 w 1200"/>
                <a:gd name="T25" fmla="*/ 238 h 835"/>
                <a:gd name="T26" fmla="*/ 1069 w 1200"/>
                <a:gd name="T27" fmla="*/ 194 h 835"/>
                <a:gd name="T28" fmla="*/ 1100 w 1200"/>
                <a:gd name="T29" fmla="*/ 192 h 835"/>
                <a:gd name="T30" fmla="*/ 1164 w 1200"/>
                <a:gd name="T31" fmla="*/ 175 h 835"/>
                <a:gd name="T32" fmla="*/ 1196 w 1200"/>
                <a:gd name="T33" fmla="*/ 206 h 835"/>
                <a:gd name="T34" fmla="*/ 1165 w 1200"/>
                <a:gd name="T35" fmla="*/ 323 h 835"/>
                <a:gd name="T36" fmla="*/ 1093 w 1200"/>
                <a:gd name="T37" fmla="*/ 359 h 835"/>
                <a:gd name="T38" fmla="*/ 1048 w 1200"/>
                <a:gd name="T39" fmla="*/ 359 h 835"/>
                <a:gd name="T40" fmla="*/ 1039 w 1200"/>
                <a:gd name="T41" fmla="*/ 427 h 835"/>
                <a:gd name="T42" fmla="*/ 1014 w 1200"/>
                <a:gd name="T43" fmla="*/ 465 h 835"/>
                <a:gd name="T44" fmla="*/ 981 w 1200"/>
                <a:gd name="T45" fmla="*/ 494 h 835"/>
                <a:gd name="T46" fmla="*/ 960 w 1200"/>
                <a:gd name="T47" fmla="*/ 503 h 835"/>
                <a:gd name="T48" fmla="*/ 922 w 1200"/>
                <a:gd name="T49" fmla="*/ 500 h 835"/>
                <a:gd name="T50" fmla="*/ 900 w 1200"/>
                <a:gd name="T51" fmla="*/ 530 h 835"/>
                <a:gd name="T52" fmla="*/ 891 w 1200"/>
                <a:gd name="T53" fmla="*/ 574 h 835"/>
                <a:gd name="T54" fmla="*/ 885 w 1200"/>
                <a:gd name="T55" fmla="*/ 603 h 835"/>
                <a:gd name="T56" fmla="*/ 879 w 1200"/>
                <a:gd name="T57" fmla="*/ 655 h 835"/>
                <a:gd name="T58" fmla="*/ 862 w 1200"/>
                <a:gd name="T59" fmla="*/ 695 h 835"/>
                <a:gd name="T60" fmla="*/ 866 w 1200"/>
                <a:gd name="T61" fmla="*/ 745 h 835"/>
                <a:gd name="T62" fmla="*/ 866 w 1200"/>
                <a:gd name="T63" fmla="*/ 795 h 835"/>
                <a:gd name="T64" fmla="*/ 835 w 1200"/>
                <a:gd name="T65" fmla="*/ 835 h 835"/>
                <a:gd name="T66" fmla="*/ 770 w 1200"/>
                <a:gd name="T67" fmla="*/ 770 h 835"/>
                <a:gd name="T68" fmla="*/ 693 w 1200"/>
                <a:gd name="T69" fmla="*/ 705 h 835"/>
                <a:gd name="T70" fmla="*/ 630 w 1200"/>
                <a:gd name="T71" fmla="*/ 655 h 835"/>
                <a:gd name="T72" fmla="*/ 603 w 1200"/>
                <a:gd name="T73" fmla="*/ 607 h 835"/>
                <a:gd name="T74" fmla="*/ 541 w 1200"/>
                <a:gd name="T75" fmla="*/ 567 h 835"/>
                <a:gd name="T76" fmla="*/ 476 w 1200"/>
                <a:gd name="T77" fmla="*/ 513 h 835"/>
                <a:gd name="T78" fmla="*/ 445 w 1200"/>
                <a:gd name="T79" fmla="*/ 482 h 835"/>
                <a:gd name="T80" fmla="*/ 436 w 1200"/>
                <a:gd name="T81" fmla="*/ 486 h 835"/>
                <a:gd name="T82" fmla="*/ 363 w 1200"/>
                <a:gd name="T83" fmla="*/ 455 h 835"/>
                <a:gd name="T84" fmla="*/ 309 w 1200"/>
                <a:gd name="T85" fmla="*/ 440 h 835"/>
                <a:gd name="T86" fmla="*/ 263 w 1200"/>
                <a:gd name="T87" fmla="*/ 407 h 835"/>
                <a:gd name="T88" fmla="*/ 259 w 1200"/>
                <a:gd name="T89" fmla="*/ 350 h 835"/>
                <a:gd name="T90" fmla="*/ 211 w 1200"/>
                <a:gd name="T91" fmla="*/ 342 h 835"/>
                <a:gd name="T92" fmla="*/ 203 w 1200"/>
                <a:gd name="T93" fmla="*/ 304 h 835"/>
                <a:gd name="T94" fmla="*/ 159 w 1200"/>
                <a:gd name="T95" fmla="*/ 321 h 835"/>
                <a:gd name="T96" fmla="*/ 94 w 1200"/>
                <a:gd name="T97" fmla="*/ 256 h 835"/>
                <a:gd name="T98" fmla="*/ 8 w 1200"/>
                <a:gd name="T99" fmla="*/ 208 h 835"/>
                <a:gd name="T100" fmla="*/ 31 w 1200"/>
                <a:gd name="T101" fmla="*/ 210 h 835"/>
                <a:gd name="T102" fmla="*/ 86 w 1200"/>
                <a:gd name="T103" fmla="*/ 213 h 835"/>
                <a:gd name="T104" fmla="*/ 115 w 1200"/>
                <a:gd name="T105" fmla="*/ 260 h 835"/>
                <a:gd name="T106" fmla="*/ 138 w 1200"/>
                <a:gd name="T107" fmla="*/ 265 h 835"/>
                <a:gd name="T108" fmla="*/ 148 w 1200"/>
                <a:gd name="T109" fmla="*/ 235 h 835"/>
                <a:gd name="T110" fmla="*/ 163 w 1200"/>
                <a:gd name="T111" fmla="*/ 196 h 835"/>
                <a:gd name="T112" fmla="*/ 196 w 1200"/>
                <a:gd name="T113" fmla="*/ 233 h 835"/>
                <a:gd name="T114" fmla="*/ 271 w 1200"/>
                <a:gd name="T115" fmla="*/ 190 h 835"/>
                <a:gd name="T116" fmla="*/ 298 w 1200"/>
                <a:gd name="T117" fmla="*/ 133 h 835"/>
                <a:gd name="T118" fmla="*/ 313 w 1200"/>
                <a:gd name="T119" fmla="*/ 75 h 835"/>
                <a:gd name="T120" fmla="*/ 361 w 1200"/>
                <a:gd name="T121" fmla="*/ 58 h 835"/>
                <a:gd name="T122" fmla="*/ 482 w 1200"/>
                <a:gd name="T123" fmla="*/ 48 h 835"/>
                <a:gd name="T124" fmla="*/ 586 w 1200"/>
                <a:gd name="T125" fmla="*/ 5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00" h="835">
                  <a:moveTo>
                    <a:pt x="710" y="726"/>
                  </a:moveTo>
                  <a:lnTo>
                    <a:pt x="708" y="726"/>
                  </a:lnTo>
                  <a:lnTo>
                    <a:pt x="707" y="724"/>
                  </a:lnTo>
                  <a:lnTo>
                    <a:pt x="708" y="724"/>
                  </a:lnTo>
                  <a:lnTo>
                    <a:pt x="710" y="726"/>
                  </a:lnTo>
                  <a:close/>
                  <a:moveTo>
                    <a:pt x="660" y="691"/>
                  </a:moveTo>
                  <a:lnTo>
                    <a:pt x="659" y="691"/>
                  </a:lnTo>
                  <a:lnTo>
                    <a:pt x="660" y="691"/>
                  </a:lnTo>
                  <a:close/>
                  <a:moveTo>
                    <a:pt x="443" y="480"/>
                  </a:moveTo>
                  <a:lnTo>
                    <a:pt x="442" y="484"/>
                  </a:lnTo>
                  <a:lnTo>
                    <a:pt x="440" y="484"/>
                  </a:lnTo>
                  <a:lnTo>
                    <a:pt x="440" y="482"/>
                  </a:lnTo>
                  <a:lnTo>
                    <a:pt x="442" y="480"/>
                  </a:lnTo>
                  <a:lnTo>
                    <a:pt x="443" y="480"/>
                  </a:lnTo>
                  <a:close/>
                  <a:moveTo>
                    <a:pt x="159" y="327"/>
                  </a:moveTo>
                  <a:lnTo>
                    <a:pt x="157" y="325"/>
                  </a:lnTo>
                  <a:lnTo>
                    <a:pt x="159" y="325"/>
                  </a:lnTo>
                  <a:lnTo>
                    <a:pt x="161" y="325"/>
                  </a:lnTo>
                  <a:lnTo>
                    <a:pt x="161" y="327"/>
                  </a:lnTo>
                  <a:lnTo>
                    <a:pt x="159" y="327"/>
                  </a:lnTo>
                  <a:close/>
                  <a:moveTo>
                    <a:pt x="159" y="323"/>
                  </a:moveTo>
                  <a:lnTo>
                    <a:pt x="157" y="323"/>
                  </a:lnTo>
                  <a:lnTo>
                    <a:pt x="157" y="321"/>
                  </a:lnTo>
                  <a:lnTo>
                    <a:pt x="157" y="319"/>
                  </a:lnTo>
                  <a:lnTo>
                    <a:pt x="159" y="319"/>
                  </a:lnTo>
                  <a:lnTo>
                    <a:pt x="159" y="321"/>
                  </a:lnTo>
                  <a:lnTo>
                    <a:pt x="159" y="323"/>
                  </a:lnTo>
                  <a:close/>
                  <a:moveTo>
                    <a:pt x="574" y="77"/>
                  </a:moveTo>
                  <a:lnTo>
                    <a:pt x="578" y="81"/>
                  </a:lnTo>
                  <a:lnTo>
                    <a:pt x="578" y="85"/>
                  </a:lnTo>
                  <a:lnTo>
                    <a:pt x="578" y="87"/>
                  </a:lnTo>
                  <a:lnTo>
                    <a:pt x="576" y="93"/>
                  </a:lnTo>
                  <a:lnTo>
                    <a:pt x="568" y="93"/>
                  </a:lnTo>
                  <a:lnTo>
                    <a:pt x="566" y="93"/>
                  </a:lnTo>
                  <a:lnTo>
                    <a:pt x="564" y="94"/>
                  </a:lnTo>
                  <a:lnTo>
                    <a:pt x="564" y="96"/>
                  </a:lnTo>
                  <a:lnTo>
                    <a:pt x="563" y="98"/>
                  </a:lnTo>
                  <a:lnTo>
                    <a:pt x="561" y="100"/>
                  </a:lnTo>
                  <a:lnTo>
                    <a:pt x="561" y="106"/>
                  </a:lnTo>
                  <a:lnTo>
                    <a:pt x="561" y="108"/>
                  </a:lnTo>
                  <a:lnTo>
                    <a:pt x="559" y="108"/>
                  </a:lnTo>
                  <a:lnTo>
                    <a:pt x="559" y="110"/>
                  </a:lnTo>
                  <a:lnTo>
                    <a:pt x="559" y="112"/>
                  </a:lnTo>
                  <a:lnTo>
                    <a:pt x="559" y="114"/>
                  </a:lnTo>
                  <a:lnTo>
                    <a:pt x="561" y="116"/>
                  </a:lnTo>
                  <a:lnTo>
                    <a:pt x="561" y="117"/>
                  </a:lnTo>
                  <a:lnTo>
                    <a:pt x="561" y="121"/>
                  </a:lnTo>
                  <a:lnTo>
                    <a:pt x="559" y="123"/>
                  </a:lnTo>
                  <a:lnTo>
                    <a:pt x="559" y="125"/>
                  </a:lnTo>
                  <a:lnTo>
                    <a:pt x="559" y="127"/>
                  </a:lnTo>
                  <a:lnTo>
                    <a:pt x="563" y="129"/>
                  </a:lnTo>
                  <a:lnTo>
                    <a:pt x="566" y="129"/>
                  </a:lnTo>
                  <a:lnTo>
                    <a:pt x="568" y="127"/>
                  </a:lnTo>
                  <a:lnTo>
                    <a:pt x="570" y="127"/>
                  </a:lnTo>
                  <a:lnTo>
                    <a:pt x="570" y="125"/>
                  </a:lnTo>
                  <a:lnTo>
                    <a:pt x="576" y="123"/>
                  </a:lnTo>
                  <a:lnTo>
                    <a:pt x="578" y="123"/>
                  </a:lnTo>
                  <a:lnTo>
                    <a:pt x="580" y="123"/>
                  </a:lnTo>
                  <a:lnTo>
                    <a:pt x="582" y="125"/>
                  </a:lnTo>
                  <a:lnTo>
                    <a:pt x="584" y="125"/>
                  </a:lnTo>
                  <a:lnTo>
                    <a:pt x="586" y="125"/>
                  </a:lnTo>
                  <a:lnTo>
                    <a:pt x="587" y="123"/>
                  </a:lnTo>
                  <a:lnTo>
                    <a:pt x="591" y="123"/>
                  </a:lnTo>
                  <a:lnTo>
                    <a:pt x="593" y="123"/>
                  </a:lnTo>
                  <a:lnTo>
                    <a:pt x="595" y="125"/>
                  </a:lnTo>
                  <a:lnTo>
                    <a:pt x="595" y="127"/>
                  </a:lnTo>
                  <a:lnTo>
                    <a:pt x="597" y="127"/>
                  </a:lnTo>
                  <a:lnTo>
                    <a:pt x="597" y="129"/>
                  </a:lnTo>
                  <a:lnTo>
                    <a:pt x="603" y="131"/>
                  </a:lnTo>
                  <a:lnTo>
                    <a:pt x="605" y="131"/>
                  </a:lnTo>
                  <a:lnTo>
                    <a:pt x="607" y="131"/>
                  </a:lnTo>
                  <a:lnTo>
                    <a:pt x="609" y="131"/>
                  </a:lnTo>
                  <a:lnTo>
                    <a:pt x="609" y="133"/>
                  </a:lnTo>
                  <a:lnTo>
                    <a:pt x="611" y="135"/>
                  </a:lnTo>
                  <a:lnTo>
                    <a:pt x="612" y="137"/>
                  </a:lnTo>
                  <a:lnTo>
                    <a:pt x="612" y="139"/>
                  </a:lnTo>
                  <a:lnTo>
                    <a:pt x="614" y="139"/>
                  </a:lnTo>
                  <a:lnTo>
                    <a:pt x="614" y="141"/>
                  </a:lnTo>
                  <a:lnTo>
                    <a:pt x="618" y="142"/>
                  </a:lnTo>
                  <a:lnTo>
                    <a:pt x="620" y="142"/>
                  </a:lnTo>
                  <a:lnTo>
                    <a:pt x="622" y="142"/>
                  </a:lnTo>
                  <a:lnTo>
                    <a:pt x="626" y="142"/>
                  </a:lnTo>
                  <a:lnTo>
                    <a:pt x="628" y="141"/>
                  </a:lnTo>
                  <a:lnTo>
                    <a:pt x="628" y="142"/>
                  </a:lnTo>
                  <a:lnTo>
                    <a:pt x="630" y="142"/>
                  </a:lnTo>
                  <a:lnTo>
                    <a:pt x="632" y="142"/>
                  </a:lnTo>
                  <a:lnTo>
                    <a:pt x="634" y="141"/>
                  </a:lnTo>
                  <a:lnTo>
                    <a:pt x="634" y="139"/>
                  </a:lnTo>
                  <a:lnTo>
                    <a:pt x="634" y="137"/>
                  </a:lnTo>
                  <a:lnTo>
                    <a:pt x="635" y="137"/>
                  </a:lnTo>
                  <a:lnTo>
                    <a:pt x="637" y="137"/>
                  </a:lnTo>
                  <a:lnTo>
                    <a:pt x="639" y="137"/>
                  </a:lnTo>
                  <a:lnTo>
                    <a:pt x="639" y="135"/>
                  </a:lnTo>
                  <a:lnTo>
                    <a:pt x="641" y="135"/>
                  </a:lnTo>
                  <a:lnTo>
                    <a:pt x="643" y="133"/>
                  </a:lnTo>
                  <a:lnTo>
                    <a:pt x="645" y="133"/>
                  </a:lnTo>
                  <a:lnTo>
                    <a:pt x="647" y="133"/>
                  </a:lnTo>
                  <a:lnTo>
                    <a:pt x="647" y="131"/>
                  </a:lnTo>
                  <a:lnTo>
                    <a:pt x="651" y="133"/>
                  </a:lnTo>
                  <a:lnTo>
                    <a:pt x="657" y="137"/>
                  </a:lnTo>
                  <a:lnTo>
                    <a:pt x="660" y="137"/>
                  </a:lnTo>
                  <a:lnTo>
                    <a:pt x="664" y="137"/>
                  </a:lnTo>
                  <a:lnTo>
                    <a:pt x="666" y="137"/>
                  </a:lnTo>
                  <a:lnTo>
                    <a:pt x="666" y="139"/>
                  </a:lnTo>
                  <a:lnTo>
                    <a:pt x="670" y="141"/>
                  </a:lnTo>
                  <a:lnTo>
                    <a:pt x="676" y="137"/>
                  </a:lnTo>
                  <a:lnTo>
                    <a:pt x="683" y="135"/>
                  </a:lnTo>
                  <a:lnTo>
                    <a:pt x="685" y="135"/>
                  </a:lnTo>
                  <a:lnTo>
                    <a:pt x="689" y="135"/>
                  </a:lnTo>
                  <a:lnTo>
                    <a:pt x="693" y="139"/>
                  </a:lnTo>
                  <a:lnTo>
                    <a:pt x="697" y="141"/>
                  </a:lnTo>
                  <a:lnTo>
                    <a:pt x="697" y="142"/>
                  </a:lnTo>
                  <a:lnTo>
                    <a:pt x="699" y="142"/>
                  </a:lnTo>
                  <a:lnTo>
                    <a:pt x="707" y="141"/>
                  </a:lnTo>
                  <a:lnTo>
                    <a:pt x="707" y="139"/>
                  </a:lnTo>
                  <a:lnTo>
                    <a:pt x="712" y="137"/>
                  </a:lnTo>
                  <a:lnTo>
                    <a:pt x="714" y="137"/>
                  </a:lnTo>
                  <a:lnTo>
                    <a:pt x="716" y="137"/>
                  </a:lnTo>
                  <a:lnTo>
                    <a:pt x="718" y="137"/>
                  </a:lnTo>
                  <a:lnTo>
                    <a:pt x="720" y="139"/>
                  </a:lnTo>
                  <a:lnTo>
                    <a:pt x="724" y="146"/>
                  </a:lnTo>
                  <a:lnTo>
                    <a:pt x="722" y="154"/>
                  </a:lnTo>
                  <a:lnTo>
                    <a:pt x="718" y="162"/>
                  </a:lnTo>
                  <a:lnTo>
                    <a:pt x="718" y="169"/>
                  </a:lnTo>
                  <a:lnTo>
                    <a:pt x="720" y="169"/>
                  </a:lnTo>
                  <a:lnTo>
                    <a:pt x="728" y="175"/>
                  </a:lnTo>
                  <a:lnTo>
                    <a:pt x="731" y="179"/>
                  </a:lnTo>
                  <a:lnTo>
                    <a:pt x="737" y="183"/>
                  </a:lnTo>
                  <a:lnTo>
                    <a:pt x="739" y="185"/>
                  </a:lnTo>
                  <a:lnTo>
                    <a:pt x="741" y="183"/>
                  </a:lnTo>
                  <a:lnTo>
                    <a:pt x="745" y="175"/>
                  </a:lnTo>
                  <a:lnTo>
                    <a:pt x="749" y="173"/>
                  </a:lnTo>
                  <a:lnTo>
                    <a:pt x="751" y="171"/>
                  </a:lnTo>
                  <a:lnTo>
                    <a:pt x="751" y="169"/>
                  </a:lnTo>
                  <a:lnTo>
                    <a:pt x="751" y="167"/>
                  </a:lnTo>
                  <a:lnTo>
                    <a:pt x="751" y="165"/>
                  </a:lnTo>
                  <a:lnTo>
                    <a:pt x="753" y="162"/>
                  </a:lnTo>
                  <a:lnTo>
                    <a:pt x="753" y="160"/>
                  </a:lnTo>
                  <a:lnTo>
                    <a:pt x="756" y="158"/>
                  </a:lnTo>
                  <a:lnTo>
                    <a:pt x="760" y="154"/>
                  </a:lnTo>
                  <a:lnTo>
                    <a:pt x="762" y="150"/>
                  </a:lnTo>
                  <a:lnTo>
                    <a:pt x="762" y="148"/>
                  </a:lnTo>
                  <a:lnTo>
                    <a:pt x="764" y="142"/>
                  </a:lnTo>
                  <a:lnTo>
                    <a:pt x="768" y="137"/>
                  </a:lnTo>
                  <a:lnTo>
                    <a:pt x="776" y="125"/>
                  </a:lnTo>
                  <a:lnTo>
                    <a:pt x="780" y="121"/>
                  </a:lnTo>
                  <a:lnTo>
                    <a:pt x="781" y="119"/>
                  </a:lnTo>
                  <a:lnTo>
                    <a:pt x="785" y="114"/>
                  </a:lnTo>
                  <a:lnTo>
                    <a:pt x="797" y="108"/>
                  </a:lnTo>
                  <a:lnTo>
                    <a:pt x="801" y="104"/>
                  </a:lnTo>
                  <a:lnTo>
                    <a:pt x="814" y="98"/>
                  </a:lnTo>
                  <a:lnTo>
                    <a:pt x="828" y="96"/>
                  </a:lnTo>
                  <a:lnTo>
                    <a:pt x="828" y="98"/>
                  </a:lnTo>
                  <a:lnTo>
                    <a:pt x="828" y="102"/>
                  </a:lnTo>
                  <a:lnTo>
                    <a:pt x="828" y="104"/>
                  </a:lnTo>
                  <a:lnTo>
                    <a:pt x="829" y="108"/>
                  </a:lnTo>
                  <a:lnTo>
                    <a:pt x="831" y="110"/>
                  </a:lnTo>
                  <a:lnTo>
                    <a:pt x="833" y="112"/>
                  </a:lnTo>
                  <a:lnTo>
                    <a:pt x="833" y="114"/>
                  </a:lnTo>
                  <a:lnTo>
                    <a:pt x="835" y="116"/>
                  </a:lnTo>
                  <a:lnTo>
                    <a:pt x="837" y="116"/>
                  </a:lnTo>
                  <a:lnTo>
                    <a:pt x="837" y="117"/>
                  </a:lnTo>
                  <a:lnTo>
                    <a:pt x="839" y="117"/>
                  </a:lnTo>
                  <a:lnTo>
                    <a:pt x="841" y="119"/>
                  </a:lnTo>
                  <a:lnTo>
                    <a:pt x="845" y="123"/>
                  </a:lnTo>
                  <a:lnTo>
                    <a:pt x="845" y="125"/>
                  </a:lnTo>
                  <a:lnTo>
                    <a:pt x="847" y="127"/>
                  </a:lnTo>
                  <a:lnTo>
                    <a:pt x="851" y="131"/>
                  </a:lnTo>
                  <a:lnTo>
                    <a:pt x="854" y="135"/>
                  </a:lnTo>
                  <a:lnTo>
                    <a:pt x="852" y="135"/>
                  </a:lnTo>
                  <a:lnTo>
                    <a:pt x="854" y="137"/>
                  </a:lnTo>
                  <a:lnTo>
                    <a:pt x="852" y="139"/>
                  </a:lnTo>
                  <a:lnTo>
                    <a:pt x="854" y="139"/>
                  </a:lnTo>
                  <a:lnTo>
                    <a:pt x="856" y="141"/>
                  </a:lnTo>
                  <a:lnTo>
                    <a:pt x="858" y="141"/>
                  </a:lnTo>
                  <a:lnTo>
                    <a:pt x="860" y="141"/>
                  </a:lnTo>
                  <a:lnTo>
                    <a:pt x="862" y="141"/>
                  </a:lnTo>
                  <a:lnTo>
                    <a:pt x="864" y="141"/>
                  </a:lnTo>
                  <a:lnTo>
                    <a:pt x="864" y="142"/>
                  </a:lnTo>
                  <a:lnTo>
                    <a:pt x="864" y="144"/>
                  </a:lnTo>
                  <a:lnTo>
                    <a:pt x="866" y="144"/>
                  </a:lnTo>
                  <a:lnTo>
                    <a:pt x="868" y="144"/>
                  </a:lnTo>
                  <a:lnTo>
                    <a:pt x="868" y="146"/>
                  </a:lnTo>
                  <a:lnTo>
                    <a:pt x="870" y="146"/>
                  </a:lnTo>
                  <a:lnTo>
                    <a:pt x="872" y="146"/>
                  </a:lnTo>
                  <a:lnTo>
                    <a:pt x="872" y="148"/>
                  </a:lnTo>
                  <a:lnTo>
                    <a:pt x="872" y="150"/>
                  </a:lnTo>
                  <a:lnTo>
                    <a:pt x="874" y="150"/>
                  </a:lnTo>
                  <a:lnTo>
                    <a:pt x="876" y="150"/>
                  </a:lnTo>
                  <a:lnTo>
                    <a:pt x="877" y="150"/>
                  </a:lnTo>
                  <a:lnTo>
                    <a:pt x="879" y="152"/>
                  </a:lnTo>
                  <a:lnTo>
                    <a:pt x="881" y="152"/>
                  </a:lnTo>
                  <a:lnTo>
                    <a:pt x="883" y="150"/>
                  </a:lnTo>
                  <a:lnTo>
                    <a:pt x="885" y="152"/>
                  </a:lnTo>
                  <a:lnTo>
                    <a:pt x="887" y="154"/>
                  </a:lnTo>
                  <a:lnTo>
                    <a:pt x="889" y="156"/>
                  </a:lnTo>
                  <a:lnTo>
                    <a:pt x="891" y="156"/>
                  </a:lnTo>
                  <a:lnTo>
                    <a:pt x="895" y="158"/>
                  </a:lnTo>
                  <a:lnTo>
                    <a:pt x="897" y="158"/>
                  </a:lnTo>
                  <a:lnTo>
                    <a:pt x="899" y="160"/>
                  </a:lnTo>
                  <a:lnTo>
                    <a:pt x="899" y="162"/>
                  </a:lnTo>
                  <a:lnTo>
                    <a:pt x="902" y="164"/>
                  </a:lnTo>
                  <a:lnTo>
                    <a:pt x="900" y="164"/>
                  </a:lnTo>
                  <a:lnTo>
                    <a:pt x="900" y="165"/>
                  </a:lnTo>
                  <a:lnTo>
                    <a:pt x="902" y="165"/>
                  </a:lnTo>
                  <a:lnTo>
                    <a:pt x="904" y="165"/>
                  </a:lnTo>
                  <a:lnTo>
                    <a:pt x="906" y="167"/>
                  </a:lnTo>
                  <a:lnTo>
                    <a:pt x="906" y="165"/>
                  </a:lnTo>
                  <a:lnTo>
                    <a:pt x="908" y="165"/>
                  </a:lnTo>
                  <a:lnTo>
                    <a:pt x="910" y="165"/>
                  </a:lnTo>
                  <a:lnTo>
                    <a:pt x="912" y="167"/>
                  </a:lnTo>
                  <a:lnTo>
                    <a:pt x="914" y="167"/>
                  </a:lnTo>
                  <a:lnTo>
                    <a:pt x="916" y="169"/>
                  </a:lnTo>
                  <a:lnTo>
                    <a:pt x="914" y="169"/>
                  </a:lnTo>
                  <a:lnTo>
                    <a:pt x="914" y="171"/>
                  </a:lnTo>
                  <a:lnTo>
                    <a:pt x="916" y="171"/>
                  </a:lnTo>
                  <a:lnTo>
                    <a:pt x="918" y="171"/>
                  </a:lnTo>
                  <a:lnTo>
                    <a:pt x="918" y="173"/>
                  </a:lnTo>
                  <a:lnTo>
                    <a:pt x="920" y="173"/>
                  </a:lnTo>
                  <a:lnTo>
                    <a:pt x="922" y="175"/>
                  </a:lnTo>
                  <a:lnTo>
                    <a:pt x="924" y="175"/>
                  </a:lnTo>
                  <a:lnTo>
                    <a:pt x="924" y="181"/>
                  </a:lnTo>
                  <a:lnTo>
                    <a:pt x="924" y="183"/>
                  </a:lnTo>
                  <a:lnTo>
                    <a:pt x="924" y="185"/>
                  </a:lnTo>
                  <a:lnTo>
                    <a:pt x="922" y="188"/>
                  </a:lnTo>
                  <a:lnTo>
                    <a:pt x="922" y="190"/>
                  </a:lnTo>
                  <a:lnTo>
                    <a:pt x="922" y="194"/>
                  </a:lnTo>
                  <a:lnTo>
                    <a:pt x="920" y="196"/>
                  </a:lnTo>
                  <a:lnTo>
                    <a:pt x="920" y="198"/>
                  </a:lnTo>
                  <a:lnTo>
                    <a:pt x="918" y="204"/>
                  </a:lnTo>
                  <a:lnTo>
                    <a:pt x="912" y="210"/>
                  </a:lnTo>
                  <a:lnTo>
                    <a:pt x="912" y="213"/>
                  </a:lnTo>
                  <a:lnTo>
                    <a:pt x="912" y="215"/>
                  </a:lnTo>
                  <a:lnTo>
                    <a:pt x="912" y="217"/>
                  </a:lnTo>
                  <a:lnTo>
                    <a:pt x="910" y="217"/>
                  </a:lnTo>
                  <a:lnTo>
                    <a:pt x="910" y="219"/>
                  </a:lnTo>
                  <a:lnTo>
                    <a:pt x="910" y="221"/>
                  </a:lnTo>
                  <a:lnTo>
                    <a:pt x="908" y="221"/>
                  </a:lnTo>
                  <a:lnTo>
                    <a:pt x="910" y="223"/>
                  </a:lnTo>
                  <a:lnTo>
                    <a:pt x="908" y="225"/>
                  </a:lnTo>
                  <a:lnTo>
                    <a:pt x="904" y="231"/>
                  </a:lnTo>
                  <a:lnTo>
                    <a:pt x="904" y="233"/>
                  </a:lnTo>
                  <a:lnTo>
                    <a:pt x="904" y="235"/>
                  </a:lnTo>
                  <a:lnTo>
                    <a:pt x="904" y="236"/>
                  </a:lnTo>
                  <a:lnTo>
                    <a:pt x="900" y="244"/>
                  </a:lnTo>
                  <a:lnTo>
                    <a:pt x="899" y="246"/>
                  </a:lnTo>
                  <a:lnTo>
                    <a:pt x="899" y="248"/>
                  </a:lnTo>
                  <a:lnTo>
                    <a:pt x="897" y="252"/>
                  </a:lnTo>
                  <a:lnTo>
                    <a:pt x="895" y="252"/>
                  </a:lnTo>
                  <a:lnTo>
                    <a:pt x="895" y="254"/>
                  </a:lnTo>
                  <a:lnTo>
                    <a:pt x="895" y="256"/>
                  </a:lnTo>
                  <a:lnTo>
                    <a:pt x="893" y="256"/>
                  </a:lnTo>
                  <a:lnTo>
                    <a:pt x="893" y="258"/>
                  </a:lnTo>
                  <a:lnTo>
                    <a:pt x="893" y="260"/>
                  </a:lnTo>
                  <a:lnTo>
                    <a:pt x="891" y="261"/>
                  </a:lnTo>
                  <a:lnTo>
                    <a:pt x="891" y="263"/>
                  </a:lnTo>
                  <a:lnTo>
                    <a:pt x="889" y="263"/>
                  </a:lnTo>
                  <a:lnTo>
                    <a:pt x="889" y="265"/>
                  </a:lnTo>
                  <a:lnTo>
                    <a:pt x="887" y="267"/>
                  </a:lnTo>
                  <a:lnTo>
                    <a:pt x="887" y="269"/>
                  </a:lnTo>
                  <a:lnTo>
                    <a:pt x="885" y="271"/>
                  </a:lnTo>
                  <a:lnTo>
                    <a:pt x="885" y="273"/>
                  </a:lnTo>
                  <a:lnTo>
                    <a:pt x="885" y="275"/>
                  </a:lnTo>
                  <a:lnTo>
                    <a:pt x="883" y="275"/>
                  </a:lnTo>
                  <a:lnTo>
                    <a:pt x="879" y="279"/>
                  </a:lnTo>
                  <a:lnTo>
                    <a:pt x="879" y="281"/>
                  </a:lnTo>
                  <a:lnTo>
                    <a:pt x="879" y="283"/>
                  </a:lnTo>
                  <a:lnTo>
                    <a:pt x="879" y="284"/>
                  </a:lnTo>
                  <a:lnTo>
                    <a:pt x="881" y="286"/>
                  </a:lnTo>
                  <a:lnTo>
                    <a:pt x="881" y="288"/>
                  </a:lnTo>
                  <a:lnTo>
                    <a:pt x="883" y="288"/>
                  </a:lnTo>
                  <a:lnTo>
                    <a:pt x="883" y="290"/>
                  </a:lnTo>
                  <a:lnTo>
                    <a:pt x="885" y="290"/>
                  </a:lnTo>
                  <a:lnTo>
                    <a:pt x="885" y="292"/>
                  </a:lnTo>
                  <a:lnTo>
                    <a:pt x="885" y="294"/>
                  </a:lnTo>
                  <a:lnTo>
                    <a:pt x="883" y="294"/>
                  </a:lnTo>
                  <a:lnTo>
                    <a:pt x="881" y="296"/>
                  </a:lnTo>
                  <a:lnTo>
                    <a:pt x="881" y="298"/>
                  </a:lnTo>
                  <a:lnTo>
                    <a:pt x="881" y="302"/>
                  </a:lnTo>
                  <a:lnTo>
                    <a:pt x="881" y="304"/>
                  </a:lnTo>
                  <a:lnTo>
                    <a:pt x="881" y="306"/>
                  </a:lnTo>
                  <a:lnTo>
                    <a:pt x="881" y="308"/>
                  </a:lnTo>
                  <a:lnTo>
                    <a:pt x="879" y="308"/>
                  </a:lnTo>
                  <a:lnTo>
                    <a:pt x="879" y="309"/>
                  </a:lnTo>
                  <a:lnTo>
                    <a:pt x="879" y="311"/>
                  </a:lnTo>
                  <a:lnTo>
                    <a:pt x="881" y="311"/>
                  </a:lnTo>
                  <a:lnTo>
                    <a:pt x="883" y="309"/>
                  </a:lnTo>
                  <a:lnTo>
                    <a:pt x="889" y="306"/>
                  </a:lnTo>
                  <a:lnTo>
                    <a:pt x="891" y="306"/>
                  </a:lnTo>
                  <a:lnTo>
                    <a:pt x="893" y="304"/>
                  </a:lnTo>
                  <a:lnTo>
                    <a:pt x="893" y="300"/>
                  </a:lnTo>
                  <a:lnTo>
                    <a:pt x="895" y="298"/>
                  </a:lnTo>
                  <a:lnTo>
                    <a:pt x="895" y="296"/>
                  </a:lnTo>
                  <a:lnTo>
                    <a:pt x="899" y="294"/>
                  </a:lnTo>
                  <a:lnTo>
                    <a:pt x="900" y="294"/>
                  </a:lnTo>
                  <a:lnTo>
                    <a:pt x="904" y="292"/>
                  </a:lnTo>
                  <a:lnTo>
                    <a:pt x="908" y="290"/>
                  </a:lnTo>
                  <a:lnTo>
                    <a:pt x="910" y="290"/>
                  </a:lnTo>
                  <a:lnTo>
                    <a:pt x="912" y="288"/>
                  </a:lnTo>
                  <a:lnTo>
                    <a:pt x="914" y="286"/>
                  </a:lnTo>
                  <a:lnTo>
                    <a:pt x="914" y="284"/>
                  </a:lnTo>
                  <a:lnTo>
                    <a:pt x="918" y="283"/>
                  </a:lnTo>
                  <a:lnTo>
                    <a:pt x="920" y="281"/>
                  </a:lnTo>
                  <a:lnTo>
                    <a:pt x="922" y="279"/>
                  </a:lnTo>
                  <a:lnTo>
                    <a:pt x="927" y="279"/>
                  </a:lnTo>
                  <a:lnTo>
                    <a:pt x="931" y="277"/>
                  </a:lnTo>
                  <a:lnTo>
                    <a:pt x="931" y="275"/>
                  </a:lnTo>
                  <a:lnTo>
                    <a:pt x="933" y="275"/>
                  </a:lnTo>
                  <a:lnTo>
                    <a:pt x="931" y="273"/>
                  </a:lnTo>
                  <a:lnTo>
                    <a:pt x="933" y="271"/>
                  </a:lnTo>
                  <a:lnTo>
                    <a:pt x="931" y="267"/>
                  </a:lnTo>
                  <a:lnTo>
                    <a:pt x="933" y="267"/>
                  </a:lnTo>
                  <a:lnTo>
                    <a:pt x="935" y="265"/>
                  </a:lnTo>
                  <a:lnTo>
                    <a:pt x="939" y="263"/>
                  </a:lnTo>
                  <a:lnTo>
                    <a:pt x="941" y="263"/>
                  </a:lnTo>
                  <a:lnTo>
                    <a:pt x="943" y="265"/>
                  </a:lnTo>
                  <a:lnTo>
                    <a:pt x="945" y="265"/>
                  </a:lnTo>
                  <a:lnTo>
                    <a:pt x="948" y="269"/>
                  </a:lnTo>
                  <a:lnTo>
                    <a:pt x="950" y="269"/>
                  </a:lnTo>
                  <a:lnTo>
                    <a:pt x="952" y="269"/>
                  </a:lnTo>
                  <a:lnTo>
                    <a:pt x="954" y="269"/>
                  </a:lnTo>
                  <a:lnTo>
                    <a:pt x="956" y="271"/>
                  </a:lnTo>
                  <a:lnTo>
                    <a:pt x="956" y="273"/>
                  </a:lnTo>
                  <a:lnTo>
                    <a:pt x="958" y="273"/>
                  </a:lnTo>
                  <a:lnTo>
                    <a:pt x="958" y="271"/>
                  </a:lnTo>
                  <a:lnTo>
                    <a:pt x="962" y="271"/>
                  </a:lnTo>
                  <a:lnTo>
                    <a:pt x="964" y="269"/>
                  </a:lnTo>
                  <a:lnTo>
                    <a:pt x="968" y="271"/>
                  </a:lnTo>
                  <a:lnTo>
                    <a:pt x="970" y="273"/>
                  </a:lnTo>
                  <a:lnTo>
                    <a:pt x="972" y="271"/>
                  </a:lnTo>
                  <a:lnTo>
                    <a:pt x="972" y="267"/>
                  </a:lnTo>
                  <a:lnTo>
                    <a:pt x="973" y="265"/>
                  </a:lnTo>
                  <a:lnTo>
                    <a:pt x="973" y="263"/>
                  </a:lnTo>
                  <a:lnTo>
                    <a:pt x="975" y="263"/>
                  </a:lnTo>
                  <a:lnTo>
                    <a:pt x="975" y="261"/>
                  </a:lnTo>
                  <a:lnTo>
                    <a:pt x="977" y="261"/>
                  </a:lnTo>
                  <a:lnTo>
                    <a:pt x="979" y="261"/>
                  </a:lnTo>
                  <a:lnTo>
                    <a:pt x="981" y="261"/>
                  </a:lnTo>
                  <a:lnTo>
                    <a:pt x="983" y="261"/>
                  </a:lnTo>
                  <a:lnTo>
                    <a:pt x="985" y="260"/>
                  </a:lnTo>
                  <a:lnTo>
                    <a:pt x="983" y="258"/>
                  </a:lnTo>
                  <a:lnTo>
                    <a:pt x="983" y="256"/>
                  </a:lnTo>
                  <a:lnTo>
                    <a:pt x="983" y="254"/>
                  </a:lnTo>
                  <a:lnTo>
                    <a:pt x="981" y="254"/>
                  </a:lnTo>
                  <a:lnTo>
                    <a:pt x="981" y="252"/>
                  </a:lnTo>
                  <a:lnTo>
                    <a:pt x="981" y="250"/>
                  </a:lnTo>
                  <a:lnTo>
                    <a:pt x="983" y="250"/>
                  </a:lnTo>
                  <a:lnTo>
                    <a:pt x="985" y="250"/>
                  </a:lnTo>
                  <a:lnTo>
                    <a:pt x="987" y="250"/>
                  </a:lnTo>
                  <a:lnTo>
                    <a:pt x="989" y="252"/>
                  </a:lnTo>
                  <a:lnTo>
                    <a:pt x="989" y="254"/>
                  </a:lnTo>
                  <a:lnTo>
                    <a:pt x="991" y="254"/>
                  </a:lnTo>
                  <a:lnTo>
                    <a:pt x="993" y="256"/>
                  </a:lnTo>
                  <a:lnTo>
                    <a:pt x="995" y="256"/>
                  </a:lnTo>
                  <a:lnTo>
                    <a:pt x="996" y="254"/>
                  </a:lnTo>
                  <a:lnTo>
                    <a:pt x="996" y="252"/>
                  </a:lnTo>
                  <a:lnTo>
                    <a:pt x="996" y="250"/>
                  </a:lnTo>
                  <a:lnTo>
                    <a:pt x="996" y="248"/>
                  </a:lnTo>
                  <a:lnTo>
                    <a:pt x="998" y="248"/>
                  </a:lnTo>
                  <a:lnTo>
                    <a:pt x="1000" y="250"/>
                  </a:lnTo>
                  <a:lnTo>
                    <a:pt x="1002" y="250"/>
                  </a:lnTo>
                  <a:lnTo>
                    <a:pt x="1004" y="250"/>
                  </a:lnTo>
                  <a:lnTo>
                    <a:pt x="1004" y="248"/>
                  </a:lnTo>
                  <a:lnTo>
                    <a:pt x="1004" y="244"/>
                  </a:lnTo>
                  <a:lnTo>
                    <a:pt x="1006" y="242"/>
                  </a:lnTo>
                  <a:lnTo>
                    <a:pt x="1008" y="242"/>
                  </a:lnTo>
                  <a:lnTo>
                    <a:pt x="1010" y="244"/>
                  </a:lnTo>
                  <a:lnTo>
                    <a:pt x="1012" y="246"/>
                  </a:lnTo>
                  <a:lnTo>
                    <a:pt x="1014" y="246"/>
                  </a:lnTo>
                  <a:lnTo>
                    <a:pt x="1016" y="246"/>
                  </a:lnTo>
                  <a:lnTo>
                    <a:pt x="1016" y="244"/>
                  </a:lnTo>
                  <a:lnTo>
                    <a:pt x="1016" y="242"/>
                  </a:lnTo>
                  <a:lnTo>
                    <a:pt x="1014" y="240"/>
                  </a:lnTo>
                  <a:lnTo>
                    <a:pt x="1014" y="238"/>
                  </a:lnTo>
                  <a:lnTo>
                    <a:pt x="1016" y="236"/>
                  </a:lnTo>
                  <a:lnTo>
                    <a:pt x="1018" y="236"/>
                  </a:lnTo>
                  <a:lnTo>
                    <a:pt x="1020" y="238"/>
                  </a:lnTo>
                  <a:lnTo>
                    <a:pt x="1021" y="238"/>
                  </a:lnTo>
                  <a:lnTo>
                    <a:pt x="1021" y="240"/>
                  </a:lnTo>
                  <a:lnTo>
                    <a:pt x="1023" y="238"/>
                  </a:lnTo>
                  <a:lnTo>
                    <a:pt x="1025" y="236"/>
                  </a:lnTo>
                  <a:lnTo>
                    <a:pt x="1027" y="236"/>
                  </a:lnTo>
                  <a:lnTo>
                    <a:pt x="1029" y="233"/>
                  </a:lnTo>
                  <a:lnTo>
                    <a:pt x="1031" y="231"/>
                  </a:lnTo>
                  <a:lnTo>
                    <a:pt x="1031" y="229"/>
                  </a:lnTo>
                  <a:lnTo>
                    <a:pt x="1033" y="227"/>
                  </a:lnTo>
                  <a:lnTo>
                    <a:pt x="1033" y="225"/>
                  </a:lnTo>
                  <a:lnTo>
                    <a:pt x="1039" y="219"/>
                  </a:lnTo>
                  <a:lnTo>
                    <a:pt x="1043" y="213"/>
                  </a:lnTo>
                  <a:lnTo>
                    <a:pt x="1046" y="212"/>
                  </a:lnTo>
                  <a:lnTo>
                    <a:pt x="1048" y="212"/>
                  </a:lnTo>
                  <a:lnTo>
                    <a:pt x="1048" y="215"/>
                  </a:lnTo>
                  <a:lnTo>
                    <a:pt x="1050" y="217"/>
                  </a:lnTo>
                  <a:lnTo>
                    <a:pt x="1052" y="215"/>
                  </a:lnTo>
                  <a:lnTo>
                    <a:pt x="1054" y="215"/>
                  </a:lnTo>
                  <a:lnTo>
                    <a:pt x="1056" y="213"/>
                  </a:lnTo>
                  <a:lnTo>
                    <a:pt x="1060" y="212"/>
                  </a:lnTo>
                  <a:lnTo>
                    <a:pt x="1062" y="210"/>
                  </a:lnTo>
                  <a:lnTo>
                    <a:pt x="1062" y="208"/>
                  </a:lnTo>
                  <a:lnTo>
                    <a:pt x="1066" y="204"/>
                  </a:lnTo>
                  <a:lnTo>
                    <a:pt x="1066" y="202"/>
                  </a:lnTo>
                  <a:lnTo>
                    <a:pt x="1066" y="200"/>
                  </a:lnTo>
                  <a:lnTo>
                    <a:pt x="1066" y="198"/>
                  </a:lnTo>
                  <a:lnTo>
                    <a:pt x="1066" y="196"/>
                  </a:lnTo>
                  <a:lnTo>
                    <a:pt x="1068" y="194"/>
                  </a:lnTo>
                  <a:lnTo>
                    <a:pt x="1069" y="194"/>
                  </a:lnTo>
                  <a:lnTo>
                    <a:pt x="1071" y="192"/>
                  </a:lnTo>
                  <a:lnTo>
                    <a:pt x="1075" y="192"/>
                  </a:lnTo>
                  <a:lnTo>
                    <a:pt x="1077" y="190"/>
                  </a:lnTo>
                  <a:lnTo>
                    <a:pt x="1079" y="188"/>
                  </a:lnTo>
                  <a:lnTo>
                    <a:pt x="1079" y="187"/>
                  </a:lnTo>
                  <a:lnTo>
                    <a:pt x="1081" y="187"/>
                  </a:lnTo>
                  <a:lnTo>
                    <a:pt x="1083" y="187"/>
                  </a:lnTo>
                  <a:lnTo>
                    <a:pt x="1085" y="185"/>
                  </a:lnTo>
                  <a:lnTo>
                    <a:pt x="1089" y="185"/>
                  </a:lnTo>
                  <a:lnTo>
                    <a:pt x="1089" y="183"/>
                  </a:lnTo>
                  <a:lnTo>
                    <a:pt x="1089" y="181"/>
                  </a:lnTo>
                  <a:lnTo>
                    <a:pt x="1091" y="181"/>
                  </a:lnTo>
                  <a:lnTo>
                    <a:pt x="1091" y="179"/>
                  </a:lnTo>
                  <a:lnTo>
                    <a:pt x="1091" y="177"/>
                  </a:lnTo>
                  <a:lnTo>
                    <a:pt x="1089" y="175"/>
                  </a:lnTo>
                  <a:lnTo>
                    <a:pt x="1089" y="173"/>
                  </a:lnTo>
                  <a:lnTo>
                    <a:pt x="1091" y="173"/>
                  </a:lnTo>
                  <a:lnTo>
                    <a:pt x="1093" y="173"/>
                  </a:lnTo>
                  <a:lnTo>
                    <a:pt x="1094" y="173"/>
                  </a:lnTo>
                  <a:lnTo>
                    <a:pt x="1094" y="175"/>
                  </a:lnTo>
                  <a:lnTo>
                    <a:pt x="1098" y="179"/>
                  </a:lnTo>
                  <a:lnTo>
                    <a:pt x="1100" y="181"/>
                  </a:lnTo>
                  <a:lnTo>
                    <a:pt x="1102" y="181"/>
                  </a:lnTo>
                  <a:lnTo>
                    <a:pt x="1102" y="183"/>
                  </a:lnTo>
                  <a:lnTo>
                    <a:pt x="1104" y="185"/>
                  </a:lnTo>
                  <a:lnTo>
                    <a:pt x="1100" y="188"/>
                  </a:lnTo>
                  <a:lnTo>
                    <a:pt x="1100" y="190"/>
                  </a:lnTo>
                  <a:lnTo>
                    <a:pt x="1098" y="192"/>
                  </a:lnTo>
                  <a:lnTo>
                    <a:pt x="1100" y="192"/>
                  </a:lnTo>
                  <a:lnTo>
                    <a:pt x="1102" y="192"/>
                  </a:lnTo>
                  <a:lnTo>
                    <a:pt x="1104" y="192"/>
                  </a:lnTo>
                  <a:lnTo>
                    <a:pt x="1106" y="190"/>
                  </a:lnTo>
                  <a:lnTo>
                    <a:pt x="1108" y="190"/>
                  </a:lnTo>
                  <a:lnTo>
                    <a:pt x="1112" y="190"/>
                  </a:lnTo>
                  <a:lnTo>
                    <a:pt x="1114" y="188"/>
                  </a:lnTo>
                  <a:lnTo>
                    <a:pt x="1119" y="188"/>
                  </a:lnTo>
                  <a:lnTo>
                    <a:pt x="1123" y="187"/>
                  </a:lnTo>
                  <a:lnTo>
                    <a:pt x="1125" y="185"/>
                  </a:lnTo>
                  <a:lnTo>
                    <a:pt x="1127" y="185"/>
                  </a:lnTo>
                  <a:lnTo>
                    <a:pt x="1127" y="183"/>
                  </a:lnTo>
                  <a:lnTo>
                    <a:pt x="1131" y="183"/>
                  </a:lnTo>
                  <a:lnTo>
                    <a:pt x="1133" y="183"/>
                  </a:lnTo>
                  <a:lnTo>
                    <a:pt x="1135" y="183"/>
                  </a:lnTo>
                  <a:lnTo>
                    <a:pt x="1137" y="183"/>
                  </a:lnTo>
                  <a:lnTo>
                    <a:pt x="1139" y="181"/>
                  </a:lnTo>
                  <a:lnTo>
                    <a:pt x="1141" y="179"/>
                  </a:lnTo>
                  <a:lnTo>
                    <a:pt x="1142" y="179"/>
                  </a:lnTo>
                  <a:lnTo>
                    <a:pt x="1144" y="179"/>
                  </a:lnTo>
                  <a:lnTo>
                    <a:pt x="1144" y="177"/>
                  </a:lnTo>
                  <a:lnTo>
                    <a:pt x="1146" y="175"/>
                  </a:lnTo>
                  <a:lnTo>
                    <a:pt x="1148" y="175"/>
                  </a:lnTo>
                  <a:lnTo>
                    <a:pt x="1150" y="175"/>
                  </a:lnTo>
                  <a:lnTo>
                    <a:pt x="1152" y="175"/>
                  </a:lnTo>
                  <a:lnTo>
                    <a:pt x="1154" y="177"/>
                  </a:lnTo>
                  <a:lnTo>
                    <a:pt x="1156" y="177"/>
                  </a:lnTo>
                  <a:lnTo>
                    <a:pt x="1160" y="175"/>
                  </a:lnTo>
                  <a:lnTo>
                    <a:pt x="1162" y="173"/>
                  </a:lnTo>
                  <a:lnTo>
                    <a:pt x="1164" y="175"/>
                  </a:lnTo>
                  <a:lnTo>
                    <a:pt x="1165" y="175"/>
                  </a:lnTo>
                  <a:lnTo>
                    <a:pt x="1165" y="173"/>
                  </a:lnTo>
                  <a:lnTo>
                    <a:pt x="1165" y="171"/>
                  </a:lnTo>
                  <a:lnTo>
                    <a:pt x="1165" y="169"/>
                  </a:lnTo>
                  <a:lnTo>
                    <a:pt x="1165" y="167"/>
                  </a:lnTo>
                  <a:lnTo>
                    <a:pt x="1167" y="165"/>
                  </a:lnTo>
                  <a:lnTo>
                    <a:pt x="1169" y="165"/>
                  </a:lnTo>
                  <a:lnTo>
                    <a:pt x="1171" y="167"/>
                  </a:lnTo>
                  <a:lnTo>
                    <a:pt x="1171" y="171"/>
                  </a:lnTo>
                  <a:lnTo>
                    <a:pt x="1175" y="175"/>
                  </a:lnTo>
                  <a:lnTo>
                    <a:pt x="1175" y="177"/>
                  </a:lnTo>
                  <a:lnTo>
                    <a:pt x="1177" y="175"/>
                  </a:lnTo>
                  <a:lnTo>
                    <a:pt x="1179" y="175"/>
                  </a:lnTo>
                  <a:lnTo>
                    <a:pt x="1181" y="173"/>
                  </a:lnTo>
                  <a:lnTo>
                    <a:pt x="1181" y="171"/>
                  </a:lnTo>
                  <a:lnTo>
                    <a:pt x="1181" y="169"/>
                  </a:lnTo>
                  <a:lnTo>
                    <a:pt x="1183" y="169"/>
                  </a:lnTo>
                  <a:lnTo>
                    <a:pt x="1183" y="167"/>
                  </a:lnTo>
                  <a:lnTo>
                    <a:pt x="1183" y="169"/>
                  </a:lnTo>
                  <a:lnTo>
                    <a:pt x="1185" y="169"/>
                  </a:lnTo>
                  <a:lnTo>
                    <a:pt x="1185" y="171"/>
                  </a:lnTo>
                  <a:lnTo>
                    <a:pt x="1185" y="173"/>
                  </a:lnTo>
                  <a:lnTo>
                    <a:pt x="1187" y="173"/>
                  </a:lnTo>
                  <a:lnTo>
                    <a:pt x="1192" y="179"/>
                  </a:lnTo>
                  <a:lnTo>
                    <a:pt x="1192" y="181"/>
                  </a:lnTo>
                  <a:lnTo>
                    <a:pt x="1198" y="188"/>
                  </a:lnTo>
                  <a:lnTo>
                    <a:pt x="1198" y="194"/>
                  </a:lnTo>
                  <a:lnTo>
                    <a:pt x="1196" y="200"/>
                  </a:lnTo>
                  <a:lnTo>
                    <a:pt x="1196" y="206"/>
                  </a:lnTo>
                  <a:lnTo>
                    <a:pt x="1196" y="208"/>
                  </a:lnTo>
                  <a:lnTo>
                    <a:pt x="1198" y="213"/>
                  </a:lnTo>
                  <a:lnTo>
                    <a:pt x="1200" y="233"/>
                  </a:lnTo>
                  <a:lnTo>
                    <a:pt x="1200" y="235"/>
                  </a:lnTo>
                  <a:lnTo>
                    <a:pt x="1200" y="240"/>
                  </a:lnTo>
                  <a:lnTo>
                    <a:pt x="1196" y="246"/>
                  </a:lnTo>
                  <a:lnTo>
                    <a:pt x="1196" y="252"/>
                  </a:lnTo>
                  <a:lnTo>
                    <a:pt x="1194" y="252"/>
                  </a:lnTo>
                  <a:lnTo>
                    <a:pt x="1194" y="256"/>
                  </a:lnTo>
                  <a:lnTo>
                    <a:pt x="1194" y="260"/>
                  </a:lnTo>
                  <a:lnTo>
                    <a:pt x="1192" y="261"/>
                  </a:lnTo>
                  <a:lnTo>
                    <a:pt x="1190" y="265"/>
                  </a:lnTo>
                  <a:lnTo>
                    <a:pt x="1189" y="269"/>
                  </a:lnTo>
                  <a:lnTo>
                    <a:pt x="1187" y="271"/>
                  </a:lnTo>
                  <a:lnTo>
                    <a:pt x="1187" y="273"/>
                  </a:lnTo>
                  <a:lnTo>
                    <a:pt x="1185" y="281"/>
                  </a:lnTo>
                  <a:lnTo>
                    <a:pt x="1185" y="288"/>
                  </a:lnTo>
                  <a:lnTo>
                    <a:pt x="1187" y="294"/>
                  </a:lnTo>
                  <a:lnTo>
                    <a:pt x="1187" y="298"/>
                  </a:lnTo>
                  <a:lnTo>
                    <a:pt x="1187" y="302"/>
                  </a:lnTo>
                  <a:lnTo>
                    <a:pt x="1187" y="304"/>
                  </a:lnTo>
                  <a:lnTo>
                    <a:pt x="1189" y="306"/>
                  </a:lnTo>
                  <a:lnTo>
                    <a:pt x="1185" y="309"/>
                  </a:lnTo>
                  <a:lnTo>
                    <a:pt x="1181" y="313"/>
                  </a:lnTo>
                  <a:lnTo>
                    <a:pt x="1177" y="315"/>
                  </a:lnTo>
                  <a:lnTo>
                    <a:pt x="1175" y="319"/>
                  </a:lnTo>
                  <a:lnTo>
                    <a:pt x="1173" y="319"/>
                  </a:lnTo>
                  <a:lnTo>
                    <a:pt x="1169" y="321"/>
                  </a:lnTo>
                  <a:lnTo>
                    <a:pt x="1165" y="323"/>
                  </a:lnTo>
                  <a:lnTo>
                    <a:pt x="1162" y="327"/>
                  </a:lnTo>
                  <a:lnTo>
                    <a:pt x="1160" y="329"/>
                  </a:lnTo>
                  <a:lnTo>
                    <a:pt x="1156" y="332"/>
                  </a:lnTo>
                  <a:lnTo>
                    <a:pt x="1152" y="336"/>
                  </a:lnTo>
                  <a:lnTo>
                    <a:pt x="1150" y="336"/>
                  </a:lnTo>
                  <a:lnTo>
                    <a:pt x="1148" y="336"/>
                  </a:lnTo>
                  <a:lnTo>
                    <a:pt x="1144" y="338"/>
                  </a:lnTo>
                  <a:lnTo>
                    <a:pt x="1137" y="338"/>
                  </a:lnTo>
                  <a:lnTo>
                    <a:pt x="1133" y="340"/>
                  </a:lnTo>
                  <a:lnTo>
                    <a:pt x="1131" y="340"/>
                  </a:lnTo>
                  <a:lnTo>
                    <a:pt x="1127" y="342"/>
                  </a:lnTo>
                  <a:lnTo>
                    <a:pt x="1125" y="344"/>
                  </a:lnTo>
                  <a:lnTo>
                    <a:pt x="1123" y="344"/>
                  </a:lnTo>
                  <a:lnTo>
                    <a:pt x="1121" y="346"/>
                  </a:lnTo>
                  <a:lnTo>
                    <a:pt x="1117" y="346"/>
                  </a:lnTo>
                  <a:lnTo>
                    <a:pt x="1112" y="346"/>
                  </a:lnTo>
                  <a:lnTo>
                    <a:pt x="1112" y="344"/>
                  </a:lnTo>
                  <a:lnTo>
                    <a:pt x="1110" y="344"/>
                  </a:lnTo>
                  <a:lnTo>
                    <a:pt x="1106" y="344"/>
                  </a:lnTo>
                  <a:lnTo>
                    <a:pt x="1102" y="344"/>
                  </a:lnTo>
                  <a:lnTo>
                    <a:pt x="1098" y="344"/>
                  </a:lnTo>
                  <a:lnTo>
                    <a:pt x="1096" y="344"/>
                  </a:lnTo>
                  <a:lnTo>
                    <a:pt x="1094" y="344"/>
                  </a:lnTo>
                  <a:lnTo>
                    <a:pt x="1093" y="344"/>
                  </a:lnTo>
                  <a:lnTo>
                    <a:pt x="1093" y="346"/>
                  </a:lnTo>
                  <a:lnTo>
                    <a:pt x="1091" y="348"/>
                  </a:lnTo>
                  <a:lnTo>
                    <a:pt x="1091" y="350"/>
                  </a:lnTo>
                  <a:lnTo>
                    <a:pt x="1091" y="354"/>
                  </a:lnTo>
                  <a:lnTo>
                    <a:pt x="1093" y="359"/>
                  </a:lnTo>
                  <a:lnTo>
                    <a:pt x="1091" y="361"/>
                  </a:lnTo>
                  <a:lnTo>
                    <a:pt x="1091" y="363"/>
                  </a:lnTo>
                  <a:lnTo>
                    <a:pt x="1089" y="363"/>
                  </a:lnTo>
                  <a:lnTo>
                    <a:pt x="1087" y="367"/>
                  </a:lnTo>
                  <a:lnTo>
                    <a:pt x="1085" y="373"/>
                  </a:lnTo>
                  <a:lnTo>
                    <a:pt x="1083" y="371"/>
                  </a:lnTo>
                  <a:lnTo>
                    <a:pt x="1081" y="373"/>
                  </a:lnTo>
                  <a:lnTo>
                    <a:pt x="1081" y="371"/>
                  </a:lnTo>
                  <a:lnTo>
                    <a:pt x="1079" y="371"/>
                  </a:lnTo>
                  <a:lnTo>
                    <a:pt x="1077" y="371"/>
                  </a:lnTo>
                  <a:lnTo>
                    <a:pt x="1075" y="371"/>
                  </a:lnTo>
                  <a:lnTo>
                    <a:pt x="1073" y="371"/>
                  </a:lnTo>
                  <a:lnTo>
                    <a:pt x="1071" y="371"/>
                  </a:lnTo>
                  <a:lnTo>
                    <a:pt x="1069" y="371"/>
                  </a:lnTo>
                  <a:lnTo>
                    <a:pt x="1068" y="369"/>
                  </a:lnTo>
                  <a:lnTo>
                    <a:pt x="1066" y="367"/>
                  </a:lnTo>
                  <a:lnTo>
                    <a:pt x="1064" y="367"/>
                  </a:lnTo>
                  <a:lnTo>
                    <a:pt x="1062" y="367"/>
                  </a:lnTo>
                  <a:lnTo>
                    <a:pt x="1062" y="365"/>
                  </a:lnTo>
                  <a:lnTo>
                    <a:pt x="1060" y="361"/>
                  </a:lnTo>
                  <a:lnTo>
                    <a:pt x="1058" y="361"/>
                  </a:lnTo>
                  <a:lnTo>
                    <a:pt x="1056" y="361"/>
                  </a:lnTo>
                  <a:lnTo>
                    <a:pt x="1058" y="359"/>
                  </a:lnTo>
                  <a:lnTo>
                    <a:pt x="1056" y="359"/>
                  </a:lnTo>
                  <a:lnTo>
                    <a:pt x="1054" y="359"/>
                  </a:lnTo>
                  <a:lnTo>
                    <a:pt x="1052" y="361"/>
                  </a:lnTo>
                  <a:lnTo>
                    <a:pt x="1050" y="359"/>
                  </a:lnTo>
                  <a:lnTo>
                    <a:pt x="1050" y="357"/>
                  </a:lnTo>
                  <a:lnTo>
                    <a:pt x="1048" y="359"/>
                  </a:lnTo>
                  <a:lnTo>
                    <a:pt x="1048" y="361"/>
                  </a:lnTo>
                  <a:lnTo>
                    <a:pt x="1045" y="367"/>
                  </a:lnTo>
                  <a:lnTo>
                    <a:pt x="1045" y="371"/>
                  </a:lnTo>
                  <a:lnTo>
                    <a:pt x="1043" y="371"/>
                  </a:lnTo>
                  <a:lnTo>
                    <a:pt x="1043" y="373"/>
                  </a:lnTo>
                  <a:lnTo>
                    <a:pt x="1043" y="375"/>
                  </a:lnTo>
                  <a:lnTo>
                    <a:pt x="1043" y="377"/>
                  </a:lnTo>
                  <a:lnTo>
                    <a:pt x="1045" y="377"/>
                  </a:lnTo>
                  <a:lnTo>
                    <a:pt x="1043" y="382"/>
                  </a:lnTo>
                  <a:lnTo>
                    <a:pt x="1043" y="384"/>
                  </a:lnTo>
                  <a:lnTo>
                    <a:pt x="1043" y="388"/>
                  </a:lnTo>
                  <a:lnTo>
                    <a:pt x="1041" y="388"/>
                  </a:lnTo>
                  <a:lnTo>
                    <a:pt x="1039" y="392"/>
                  </a:lnTo>
                  <a:lnTo>
                    <a:pt x="1039" y="394"/>
                  </a:lnTo>
                  <a:lnTo>
                    <a:pt x="1039" y="396"/>
                  </a:lnTo>
                  <a:lnTo>
                    <a:pt x="1039" y="398"/>
                  </a:lnTo>
                  <a:lnTo>
                    <a:pt x="1041" y="398"/>
                  </a:lnTo>
                  <a:lnTo>
                    <a:pt x="1039" y="400"/>
                  </a:lnTo>
                  <a:lnTo>
                    <a:pt x="1039" y="404"/>
                  </a:lnTo>
                  <a:lnTo>
                    <a:pt x="1039" y="407"/>
                  </a:lnTo>
                  <a:lnTo>
                    <a:pt x="1039" y="411"/>
                  </a:lnTo>
                  <a:lnTo>
                    <a:pt x="1041" y="411"/>
                  </a:lnTo>
                  <a:lnTo>
                    <a:pt x="1041" y="413"/>
                  </a:lnTo>
                  <a:lnTo>
                    <a:pt x="1039" y="415"/>
                  </a:lnTo>
                  <a:lnTo>
                    <a:pt x="1037" y="417"/>
                  </a:lnTo>
                  <a:lnTo>
                    <a:pt x="1037" y="419"/>
                  </a:lnTo>
                  <a:lnTo>
                    <a:pt x="1039" y="421"/>
                  </a:lnTo>
                  <a:lnTo>
                    <a:pt x="1039" y="423"/>
                  </a:lnTo>
                  <a:lnTo>
                    <a:pt x="1039" y="427"/>
                  </a:lnTo>
                  <a:lnTo>
                    <a:pt x="1039" y="428"/>
                  </a:lnTo>
                  <a:lnTo>
                    <a:pt x="1039" y="432"/>
                  </a:lnTo>
                  <a:lnTo>
                    <a:pt x="1039" y="436"/>
                  </a:lnTo>
                  <a:lnTo>
                    <a:pt x="1039" y="438"/>
                  </a:lnTo>
                  <a:lnTo>
                    <a:pt x="1041" y="440"/>
                  </a:lnTo>
                  <a:lnTo>
                    <a:pt x="1043" y="442"/>
                  </a:lnTo>
                  <a:lnTo>
                    <a:pt x="1043" y="444"/>
                  </a:lnTo>
                  <a:lnTo>
                    <a:pt x="1043" y="446"/>
                  </a:lnTo>
                  <a:lnTo>
                    <a:pt x="1045" y="448"/>
                  </a:lnTo>
                  <a:lnTo>
                    <a:pt x="1045" y="450"/>
                  </a:lnTo>
                  <a:lnTo>
                    <a:pt x="1043" y="453"/>
                  </a:lnTo>
                  <a:lnTo>
                    <a:pt x="1043" y="455"/>
                  </a:lnTo>
                  <a:lnTo>
                    <a:pt x="1041" y="457"/>
                  </a:lnTo>
                  <a:lnTo>
                    <a:pt x="1041" y="459"/>
                  </a:lnTo>
                  <a:lnTo>
                    <a:pt x="1041" y="461"/>
                  </a:lnTo>
                  <a:lnTo>
                    <a:pt x="1039" y="463"/>
                  </a:lnTo>
                  <a:lnTo>
                    <a:pt x="1037" y="463"/>
                  </a:lnTo>
                  <a:lnTo>
                    <a:pt x="1035" y="465"/>
                  </a:lnTo>
                  <a:lnTo>
                    <a:pt x="1033" y="465"/>
                  </a:lnTo>
                  <a:lnTo>
                    <a:pt x="1031" y="465"/>
                  </a:lnTo>
                  <a:lnTo>
                    <a:pt x="1029" y="465"/>
                  </a:lnTo>
                  <a:lnTo>
                    <a:pt x="1025" y="465"/>
                  </a:lnTo>
                  <a:lnTo>
                    <a:pt x="1023" y="463"/>
                  </a:lnTo>
                  <a:lnTo>
                    <a:pt x="1021" y="463"/>
                  </a:lnTo>
                  <a:lnTo>
                    <a:pt x="1020" y="463"/>
                  </a:lnTo>
                  <a:lnTo>
                    <a:pt x="1018" y="463"/>
                  </a:lnTo>
                  <a:lnTo>
                    <a:pt x="1016" y="463"/>
                  </a:lnTo>
                  <a:lnTo>
                    <a:pt x="1016" y="465"/>
                  </a:lnTo>
                  <a:lnTo>
                    <a:pt x="1014" y="465"/>
                  </a:lnTo>
                  <a:lnTo>
                    <a:pt x="1012" y="463"/>
                  </a:lnTo>
                  <a:lnTo>
                    <a:pt x="1010" y="463"/>
                  </a:lnTo>
                  <a:lnTo>
                    <a:pt x="1010" y="465"/>
                  </a:lnTo>
                  <a:lnTo>
                    <a:pt x="1008" y="465"/>
                  </a:lnTo>
                  <a:lnTo>
                    <a:pt x="1008" y="463"/>
                  </a:lnTo>
                  <a:lnTo>
                    <a:pt x="1006" y="465"/>
                  </a:lnTo>
                  <a:lnTo>
                    <a:pt x="1004" y="467"/>
                  </a:lnTo>
                  <a:lnTo>
                    <a:pt x="1002" y="467"/>
                  </a:lnTo>
                  <a:lnTo>
                    <a:pt x="1000" y="469"/>
                  </a:lnTo>
                  <a:lnTo>
                    <a:pt x="1000" y="467"/>
                  </a:lnTo>
                  <a:lnTo>
                    <a:pt x="998" y="467"/>
                  </a:lnTo>
                  <a:lnTo>
                    <a:pt x="996" y="467"/>
                  </a:lnTo>
                  <a:lnTo>
                    <a:pt x="995" y="471"/>
                  </a:lnTo>
                  <a:lnTo>
                    <a:pt x="993" y="473"/>
                  </a:lnTo>
                  <a:lnTo>
                    <a:pt x="991" y="475"/>
                  </a:lnTo>
                  <a:lnTo>
                    <a:pt x="989" y="476"/>
                  </a:lnTo>
                  <a:lnTo>
                    <a:pt x="987" y="478"/>
                  </a:lnTo>
                  <a:lnTo>
                    <a:pt x="987" y="480"/>
                  </a:lnTo>
                  <a:lnTo>
                    <a:pt x="985" y="482"/>
                  </a:lnTo>
                  <a:lnTo>
                    <a:pt x="985" y="484"/>
                  </a:lnTo>
                  <a:lnTo>
                    <a:pt x="985" y="486"/>
                  </a:lnTo>
                  <a:lnTo>
                    <a:pt x="983" y="486"/>
                  </a:lnTo>
                  <a:lnTo>
                    <a:pt x="981" y="484"/>
                  </a:lnTo>
                  <a:lnTo>
                    <a:pt x="981" y="486"/>
                  </a:lnTo>
                  <a:lnTo>
                    <a:pt x="981" y="488"/>
                  </a:lnTo>
                  <a:lnTo>
                    <a:pt x="979" y="490"/>
                  </a:lnTo>
                  <a:lnTo>
                    <a:pt x="979" y="492"/>
                  </a:lnTo>
                  <a:lnTo>
                    <a:pt x="979" y="494"/>
                  </a:lnTo>
                  <a:lnTo>
                    <a:pt x="981" y="494"/>
                  </a:lnTo>
                  <a:lnTo>
                    <a:pt x="979" y="496"/>
                  </a:lnTo>
                  <a:lnTo>
                    <a:pt x="979" y="498"/>
                  </a:lnTo>
                  <a:lnTo>
                    <a:pt x="977" y="498"/>
                  </a:lnTo>
                  <a:lnTo>
                    <a:pt x="975" y="498"/>
                  </a:lnTo>
                  <a:lnTo>
                    <a:pt x="975" y="500"/>
                  </a:lnTo>
                  <a:lnTo>
                    <a:pt x="975" y="501"/>
                  </a:lnTo>
                  <a:lnTo>
                    <a:pt x="973" y="501"/>
                  </a:lnTo>
                  <a:lnTo>
                    <a:pt x="972" y="503"/>
                  </a:lnTo>
                  <a:lnTo>
                    <a:pt x="972" y="505"/>
                  </a:lnTo>
                  <a:lnTo>
                    <a:pt x="970" y="505"/>
                  </a:lnTo>
                  <a:lnTo>
                    <a:pt x="970" y="507"/>
                  </a:lnTo>
                  <a:lnTo>
                    <a:pt x="972" y="509"/>
                  </a:lnTo>
                  <a:lnTo>
                    <a:pt x="972" y="511"/>
                  </a:lnTo>
                  <a:lnTo>
                    <a:pt x="970" y="515"/>
                  </a:lnTo>
                  <a:lnTo>
                    <a:pt x="970" y="517"/>
                  </a:lnTo>
                  <a:lnTo>
                    <a:pt x="970" y="519"/>
                  </a:lnTo>
                  <a:lnTo>
                    <a:pt x="968" y="523"/>
                  </a:lnTo>
                  <a:lnTo>
                    <a:pt x="966" y="521"/>
                  </a:lnTo>
                  <a:lnTo>
                    <a:pt x="966" y="519"/>
                  </a:lnTo>
                  <a:lnTo>
                    <a:pt x="964" y="517"/>
                  </a:lnTo>
                  <a:lnTo>
                    <a:pt x="962" y="515"/>
                  </a:lnTo>
                  <a:lnTo>
                    <a:pt x="962" y="513"/>
                  </a:lnTo>
                  <a:lnTo>
                    <a:pt x="960" y="511"/>
                  </a:lnTo>
                  <a:lnTo>
                    <a:pt x="960" y="509"/>
                  </a:lnTo>
                  <a:lnTo>
                    <a:pt x="958" y="507"/>
                  </a:lnTo>
                  <a:lnTo>
                    <a:pt x="960" y="507"/>
                  </a:lnTo>
                  <a:lnTo>
                    <a:pt x="962" y="507"/>
                  </a:lnTo>
                  <a:lnTo>
                    <a:pt x="960" y="505"/>
                  </a:lnTo>
                  <a:lnTo>
                    <a:pt x="960" y="503"/>
                  </a:lnTo>
                  <a:lnTo>
                    <a:pt x="958" y="503"/>
                  </a:lnTo>
                  <a:lnTo>
                    <a:pt x="958" y="505"/>
                  </a:lnTo>
                  <a:lnTo>
                    <a:pt x="956" y="503"/>
                  </a:lnTo>
                  <a:lnTo>
                    <a:pt x="956" y="501"/>
                  </a:lnTo>
                  <a:lnTo>
                    <a:pt x="956" y="500"/>
                  </a:lnTo>
                  <a:lnTo>
                    <a:pt x="954" y="500"/>
                  </a:lnTo>
                  <a:lnTo>
                    <a:pt x="952" y="500"/>
                  </a:lnTo>
                  <a:lnTo>
                    <a:pt x="952" y="501"/>
                  </a:lnTo>
                  <a:lnTo>
                    <a:pt x="950" y="501"/>
                  </a:lnTo>
                  <a:lnTo>
                    <a:pt x="948" y="500"/>
                  </a:lnTo>
                  <a:lnTo>
                    <a:pt x="947" y="498"/>
                  </a:lnTo>
                  <a:lnTo>
                    <a:pt x="947" y="500"/>
                  </a:lnTo>
                  <a:lnTo>
                    <a:pt x="945" y="500"/>
                  </a:lnTo>
                  <a:lnTo>
                    <a:pt x="943" y="500"/>
                  </a:lnTo>
                  <a:lnTo>
                    <a:pt x="941" y="498"/>
                  </a:lnTo>
                  <a:lnTo>
                    <a:pt x="939" y="498"/>
                  </a:lnTo>
                  <a:lnTo>
                    <a:pt x="939" y="496"/>
                  </a:lnTo>
                  <a:lnTo>
                    <a:pt x="937" y="494"/>
                  </a:lnTo>
                  <a:lnTo>
                    <a:pt x="935" y="494"/>
                  </a:lnTo>
                  <a:lnTo>
                    <a:pt x="933" y="494"/>
                  </a:lnTo>
                  <a:lnTo>
                    <a:pt x="933" y="492"/>
                  </a:lnTo>
                  <a:lnTo>
                    <a:pt x="931" y="494"/>
                  </a:lnTo>
                  <a:lnTo>
                    <a:pt x="929" y="494"/>
                  </a:lnTo>
                  <a:lnTo>
                    <a:pt x="927" y="496"/>
                  </a:lnTo>
                  <a:lnTo>
                    <a:pt x="927" y="498"/>
                  </a:lnTo>
                  <a:lnTo>
                    <a:pt x="925" y="498"/>
                  </a:lnTo>
                  <a:lnTo>
                    <a:pt x="924" y="500"/>
                  </a:lnTo>
                  <a:lnTo>
                    <a:pt x="924" y="501"/>
                  </a:lnTo>
                  <a:lnTo>
                    <a:pt x="922" y="500"/>
                  </a:lnTo>
                  <a:lnTo>
                    <a:pt x="920" y="500"/>
                  </a:lnTo>
                  <a:lnTo>
                    <a:pt x="918" y="501"/>
                  </a:lnTo>
                  <a:lnTo>
                    <a:pt x="914" y="503"/>
                  </a:lnTo>
                  <a:lnTo>
                    <a:pt x="916" y="505"/>
                  </a:lnTo>
                  <a:lnTo>
                    <a:pt x="916" y="507"/>
                  </a:lnTo>
                  <a:lnTo>
                    <a:pt x="918" y="509"/>
                  </a:lnTo>
                  <a:lnTo>
                    <a:pt x="918" y="511"/>
                  </a:lnTo>
                  <a:lnTo>
                    <a:pt x="914" y="513"/>
                  </a:lnTo>
                  <a:lnTo>
                    <a:pt x="914" y="515"/>
                  </a:lnTo>
                  <a:lnTo>
                    <a:pt x="916" y="517"/>
                  </a:lnTo>
                  <a:lnTo>
                    <a:pt x="918" y="517"/>
                  </a:lnTo>
                  <a:lnTo>
                    <a:pt x="920" y="517"/>
                  </a:lnTo>
                  <a:lnTo>
                    <a:pt x="920" y="519"/>
                  </a:lnTo>
                  <a:lnTo>
                    <a:pt x="920" y="521"/>
                  </a:lnTo>
                  <a:lnTo>
                    <a:pt x="918" y="521"/>
                  </a:lnTo>
                  <a:lnTo>
                    <a:pt x="916" y="521"/>
                  </a:lnTo>
                  <a:lnTo>
                    <a:pt x="914" y="523"/>
                  </a:lnTo>
                  <a:lnTo>
                    <a:pt x="916" y="524"/>
                  </a:lnTo>
                  <a:lnTo>
                    <a:pt x="914" y="524"/>
                  </a:lnTo>
                  <a:lnTo>
                    <a:pt x="912" y="524"/>
                  </a:lnTo>
                  <a:lnTo>
                    <a:pt x="912" y="526"/>
                  </a:lnTo>
                  <a:lnTo>
                    <a:pt x="910" y="526"/>
                  </a:lnTo>
                  <a:lnTo>
                    <a:pt x="908" y="526"/>
                  </a:lnTo>
                  <a:lnTo>
                    <a:pt x="906" y="528"/>
                  </a:lnTo>
                  <a:lnTo>
                    <a:pt x="908" y="528"/>
                  </a:lnTo>
                  <a:lnTo>
                    <a:pt x="908" y="530"/>
                  </a:lnTo>
                  <a:lnTo>
                    <a:pt x="906" y="530"/>
                  </a:lnTo>
                  <a:lnTo>
                    <a:pt x="902" y="530"/>
                  </a:lnTo>
                  <a:lnTo>
                    <a:pt x="900" y="530"/>
                  </a:lnTo>
                  <a:lnTo>
                    <a:pt x="899" y="532"/>
                  </a:lnTo>
                  <a:lnTo>
                    <a:pt x="897" y="532"/>
                  </a:lnTo>
                  <a:lnTo>
                    <a:pt x="897" y="536"/>
                  </a:lnTo>
                  <a:lnTo>
                    <a:pt x="897" y="538"/>
                  </a:lnTo>
                  <a:lnTo>
                    <a:pt x="895" y="538"/>
                  </a:lnTo>
                  <a:lnTo>
                    <a:pt x="895" y="540"/>
                  </a:lnTo>
                  <a:lnTo>
                    <a:pt x="893" y="542"/>
                  </a:lnTo>
                  <a:lnTo>
                    <a:pt x="891" y="540"/>
                  </a:lnTo>
                  <a:lnTo>
                    <a:pt x="889" y="540"/>
                  </a:lnTo>
                  <a:lnTo>
                    <a:pt x="889" y="542"/>
                  </a:lnTo>
                  <a:lnTo>
                    <a:pt x="889" y="544"/>
                  </a:lnTo>
                  <a:lnTo>
                    <a:pt x="889" y="546"/>
                  </a:lnTo>
                  <a:lnTo>
                    <a:pt x="891" y="549"/>
                  </a:lnTo>
                  <a:lnTo>
                    <a:pt x="893" y="553"/>
                  </a:lnTo>
                  <a:lnTo>
                    <a:pt x="893" y="557"/>
                  </a:lnTo>
                  <a:lnTo>
                    <a:pt x="893" y="559"/>
                  </a:lnTo>
                  <a:lnTo>
                    <a:pt x="891" y="561"/>
                  </a:lnTo>
                  <a:lnTo>
                    <a:pt x="889" y="561"/>
                  </a:lnTo>
                  <a:lnTo>
                    <a:pt x="887" y="561"/>
                  </a:lnTo>
                  <a:lnTo>
                    <a:pt x="889" y="563"/>
                  </a:lnTo>
                  <a:lnTo>
                    <a:pt x="889" y="565"/>
                  </a:lnTo>
                  <a:lnTo>
                    <a:pt x="889" y="567"/>
                  </a:lnTo>
                  <a:lnTo>
                    <a:pt x="891" y="569"/>
                  </a:lnTo>
                  <a:lnTo>
                    <a:pt x="889" y="569"/>
                  </a:lnTo>
                  <a:lnTo>
                    <a:pt x="887" y="569"/>
                  </a:lnTo>
                  <a:lnTo>
                    <a:pt x="887" y="571"/>
                  </a:lnTo>
                  <a:lnTo>
                    <a:pt x="887" y="572"/>
                  </a:lnTo>
                  <a:lnTo>
                    <a:pt x="889" y="574"/>
                  </a:lnTo>
                  <a:lnTo>
                    <a:pt x="891" y="574"/>
                  </a:lnTo>
                  <a:lnTo>
                    <a:pt x="891" y="576"/>
                  </a:lnTo>
                  <a:lnTo>
                    <a:pt x="891" y="578"/>
                  </a:lnTo>
                  <a:lnTo>
                    <a:pt x="889" y="578"/>
                  </a:lnTo>
                  <a:lnTo>
                    <a:pt x="887" y="578"/>
                  </a:lnTo>
                  <a:lnTo>
                    <a:pt x="887" y="576"/>
                  </a:lnTo>
                  <a:lnTo>
                    <a:pt x="885" y="576"/>
                  </a:lnTo>
                  <a:lnTo>
                    <a:pt x="885" y="578"/>
                  </a:lnTo>
                  <a:lnTo>
                    <a:pt x="887" y="580"/>
                  </a:lnTo>
                  <a:lnTo>
                    <a:pt x="889" y="580"/>
                  </a:lnTo>
                  <a:lnTo>
                    <a:pt x="889" y="582"/>
                  </a:lnTo>
                  <a:lnTo>
                    <a:pt x="889" y="584"/>
                  </a:lnTo>
                  <a:lnTo>
                    <a:pt x="887" y="584"/>
                  </a:lnTo>
                  <a:lnTo>
                    <a:pt x="887" y="586"/>
                  </a:lnTo>
                  <a:lnTo>
                    <a:pt x="885" y="586"/>
                  </a:lnTo>
                  <a:lnTo>
                    <a:pt x="885" y="584"/>
                  </a:lnTo>
                  <a:lnTo>
                    <a:pt x="885" y="582"/>
                  </a:lnTo>
                  <a:lnTo>
                    <a:pt x="885" y="584"/>
                  </a:lnTo>
                  <a:lnTo>
                    <a:pt x="883" y="586"/>
                  </a:lnTo>
                  <a:lnTo>
                    <a:pt x="883" y="588"/>
                  </a:lnTo>
                  <a:lnTo>
                    <a:pt x="881" y="590"/>
                  </a:lnTo>
                  <a:lnTo>
                    <a:pt x="879" y="590"/>
                  </a:lnTo>
                  <a:lnTo>
                    <a:pt x="877" y="592"/>
                  </a:lnTo>
                  <a:lnTo>
                    <a:pt x="879" y="592"/>
                  </a:lnTo>
                  <a:lnTo>
                    <a:pt x="879" y="594"/>
                  </a:lnTo>
                  <a:lnTo>
                    <a:pt x="877" y="595"/>
                  </a:lnTo>
                  <a:lnTo>
                    <a:pt x="879" y="595"/>
                  </a:lnTo>
                  <a:lnTo>
                    <a:pt x="879" y="597"/>
                  </a:lnTo>
                  <a:lnTo>
                    <a:pt x="881" y="601"/>
                  </a:lnTo>
                  <a:lnTo>
                    <a:pt x="885" y="603"/>
                  </a:lnTo>
                  <a:lnTo>
                    <a:pt x="885" y="605"/>
                  </a:lnTo>
                  <a:lnTo>
                    <a:pt x="883" y="607"/>
                  </a:lnTo>
                  <a:lnTo>
                    <a:pt x="881" y="607"/>
                  </a:lnTo>
                  <a:lnTo>
                    <a:pt x="881" y="605"/>
                  </a:lnTo>
                  <a:lnTo>
                    <a:pt x="879" y="603"/>
                  </a:lnTo>
                  <a:lnTo>
                    <a:pt x="879" y="605"/>
                  </a:lnTo>
                  <a:lnTo>
                    <a:pt x="877" y="607"/>
                  </a:lnTo>
                  <a:lnTo>
                    <a:pt x="877" y="609"/>
                  </a:lnTo>
                  <a:lnTo>
                    <a:pt x="877" y="611"/>
                  </a:lnTo>
                  <a:lnTo>
                    <a:pt x="879" y="613"/>
                  </a:lnTo>
                  <a:lnTo>
                    <a:pt x="879" y="615"/>
                  </a:lnTo>
                  <a:lnTo>
                    <a:pt x="879" y="619"/>
                  </a:lnTo>
                  <a:lnTo>
                    <a:pt x="879" y="626"/>
                  </a:lnTo>
                  <a:lnTo>
                    <a:pt x="881" y="628"/>
                  </a:lnTo>
                  <a:lnTo>
                    <a:pt x="883" y="628"/>
                  </a:lnTo>
                  <a:lnTo>
                    <a:pt x="883" y="630"/>
                  </a:lnTo>
                  <a:lnTo>
                    <a:pt x="885" y="632"/>
                  </a:lnTo>
                  <a:lnTo>
                    <a:pt x="887" y="636"/>
                  </a:lnTo>
                  <a:lnTo>
                    <a:pt x="887" y="638"/>
                  </a:lnTo>
                  <a:lnTo>
                    <a:pt x="885" y="640"/>
                  </a:lnTo>
                  <a:lnTo>
                    <a:pt x="885" y="642"/>
                  </a:lnTo>
                  <a:lnTo>
                    <a:pt x="883" y="640"/>
                  </a:lnTo>
                  <a:lnTo>
                    <a:pt x="881" y="640"/>
                  </a:lnTo>
                  <a:lnTo>
                    <a:pt x="881" y="642"/>
                  </a:lnTo>
                  <a:lnTo>
                    <a:pt x="881" y="643"/>
                  </a:lnTo>
                  <a:lnTo>
                    <a:pt x="881" y="647"/>
                  </a:lnTo>
                  <a:lnTo>
                    <a:pt x="881" y="651"/>
                  </a:lnTo>
                  <a:lnTo>
                    <a:pt x="879" y="653"/>
                  </a:lnTo>
                  <a:lnTo>
                    <a:pt x="879" y="655"/>
                  </a:lnTo>
                  <a:lnTo>
                    <a:pt x="877" y="655"/>
                  </a:lnTo>
                  <a:lnTo>
                    <a:pt x="877" y="653"/>
                  </a:lnTo>
                  <a:lnTo>
                    <a:pt x="876" y="653"/>
                  </a:lnTo>
                  <a:lnTo>
                    <a:pt x="874" y="655"/>
                  </a:lnTo>
                  <a:lnTo>
                    <a:pt x="872" y="657"/>
                  </a:lnTo>
                  <a:lnTo>
                    <a:pt x="872" y="659"/>
                  </a:lnTo>
                  <a:lnTo>
                    <a:pt x="872" y="661"/>
                  </a:lnTo>
                  <a:lnTo>
                    <a:pt x="870" y="663"/>
                  </a:lnTo>
                  <a:lnTo>
                    <a:pt x="868" y="665"/>
                  </a:lnTo>
                  <a:lnTo>
                    <a:pt x="866" y="668"/>
                  </a:lnTo>
                  <a:lnTo>
                    <a:pt x="864" y="668"/>
                  </a:lnTo>
                  <a:lnTo>
                    <a:pt x="862" y="672"/>
                  </a:lnTo>
                  <a:lnTo>
                    <a:pt x="862" y="674"/>
                  </a:lnTo>
                  <a:lnTo>
                    <a:pt x="862" y="676"/>
                  </a:lnTo>
                  <a:lnTo>
                    <a:pt x="862" y="678"/>
                  </a:lnTo>
                  <a:lnTo>
                    <a:pt x="860" y="676"/>
                  </a:lnTo>
                  <a:lnTo>
                    <a:pt x="860" y="678"/>
                  </a:lnTo>
                  <a:lnTo>
                    <a:pt x="858" y="678"/>
                  </a:lnTo>
                  <a:lnTo>
                    <a:pt x="860" y="678"/>
                  </a:lnTo>
                  <a:lnTo>
                    <a:pt x="860" y="680"/>
                  </a:lnTo>
                  <a:lnTo>
                    <a:pt x="862" y="680"/>
                  </a:lnTo>
                  <a:lnTo>
                    <a:pt x="862" y="682"/>
                  </a:lnTo>
                  <a:lnTo>
                    <a:pt x="862" y="684"/>
                  </a:lnTo>
                  <a:lnTo>
                    <a:pt x="860" y="686"/>
                  </a:lnTo>
                  <a:lnTo>
                    <a:pt x="858" y="688"/>
                  </a:lnTo>
                  <a:lnTo>
                    <a:pt x="858" y="690"/>
                  </a:lnTo>
                  <a:lnTo>
                    <a:pt x="860" y="690"/>
                  </a:lnTo>
                  <a:lnTo>
                    <a:pt x="860" y="693"/>
                  </a:lnTo>
                  <a:lnTo>
                    <a:pt x="862" y="695"/>
                  </a:lnTo>
                  <a:lnTo>
                    <a:pt x="866" y="697"/>
                  </a:lnTo>
                  <a:lnTo>
                    <a:pt x="868" y="697"/>
                  </a:lnTo>
                  <a:lnTo>
                    <a:pt x="868" y="699"/>
                  </a:lnTo>
                  <a:lnTo>
                    <a:pt x="868" y="701"/>
                  </a:lnTo>
                  <a:lnTo>
                    <a:pt x="868" y="703"/>
                  </a:lnTo>
                  <a:lnTo>
                    <a:pt x="866" y="705"/>
                  </a:lnTo>
                  <a:lnTo>
                    <a:pt x="866" y="707"/>
                  </a:lnTo>
                  <a:lnTo>
                    <a:pt x="868" y="709"/>
                  </a:lnTo>
                  <a:lnTo>
                    <a:pt x="870" y="709"/>
                  </a:lnTo>
                  <a:lnTo>
                    <a:pt x="872" y="709"/>
                  </a:lnTo>
                  <a:lnTo>
                    <a:pt x="874" y="711"/>
                  </a:lnTo>
                  <a:lnTo>
                    <a:pt x="874" y="713"/>
                  </a:lnTo>
                  <a:lnTo>
                    <a:pt x="872" y="713"/>
                  </a:lnTo>
                  <a:lnTo>
                    <a:pt x="872" y="716"/>
                  </a:lnTo>
                  <a:lnTo>
                    <a:pt x="872" y="722"/>
                  </a:lnTo>
                  <a:lnTo>
                    <a:pt x="870" y="724"/>
                  </a:lnTo>
                  <a:lnTo>
                    <a:pt x="872" y="724"/>
                  </a:lnTo>
                  <a:lnTo>
                    <a:pt x="872" y="726"/>
                  </a:lnTo>
                  <a:lnTo>
                    <a:pt x="870" y="726"/>
                  </a:lnTo>
                  <a:lnTo>
                    <a:pt x="864" y="730"/>
                  </a:lnTo>
                  <a:lnTo>
                    <a:pt x="862" y="734"/>
                  </a:lnTo>
                  <a:lnTo>
                    <a:pt x="862" y="736"/>
                  </a:lnTo>
                  <a:lnTo>
                    <a:pt x="864" y="738"/>
                  </a:lnTo>
                  <a:lnTo>
                    <a:pt x="862" y="738"/>
                  </a:lnTo>
                  <a:lnTo>
                    <a:pt x="864" y="738"/>
                  </a:lnTo>
                  <a:lnTo>
                    <a:pt x="864" y="739"/>
                  </a:lnTo>
                  <a:lnTo>
                    <a:pt x="864" y="741"/>
                  </a:lnTo>
                  <a:lnTo>
                    <a:pt x="866" y="743"/>
                  </a:lnTo>
                  <a:lnTo>
                    <a:pt x="866" y="745"/>
                  </a:lnTo>
                  <a:lnTo>
                    <a:pt x="868" y="745"/>
                  </a:lnTo>
                  <a:lnTo>
                    <a:pt x="870" y="745"/>
                  </a:lnTo>
                  <a:lnTo>
                    <a:pt x="870" y="747"/>
                  </a:lnTo>
                  <a:lnTo>
                    <a:pt x="872" y="749"/>
                  </a:lnTo>
                  <a:lnTo>
                    <a:pt x="876" y="751"/>
                  </a:lnTo>
                  <a:lnTo>
                    <a:pt x="876" y="753"/>
                  </a:lnTo>
                  <a:lnTo>
                    <a:pt x="876" y="755"/>
                  </a:lnTo>
                  <a:lnTo>
                    <a:pt x="877" y="759"/>
                  </a:lnTo>
                  <a:lnTo>
                    <a:pt x="876" y="761"/>
                  </a:lnTo>
                  <a:lnTo>
                    <a:pt x="876" y="763"/>
                  </a:lnTo>
                  <a:lnTo>
                    <a:pt x="876" y="764"/>
                  </a:lnTo>
                  <a:lnTo>
                    <a:pt x="876" y="766"/>
                  </a:lnTo>
                  <a:lnTo>
                    <a:pt x="877" y="768"/>
                  </a:lnTo>
                  <a:lnTo>
                    <a:pt x="877" y="770"/>
                  </a:lnTo>
                  <a:lnTo>
                    <a:pt x="876" y="770"/>
                  </a:lnTo>
                  <a:lnTo>
                    <a:pt x="876" y="774"/>
                  </a:lnTo>
                  <a:lnTo>
                    <a:pt x="877" y="774"/>
                  </a:lnTo>
                  <a:lnTo>
                    <a:pt x="879" y="776"/>
                  </a:lnTo>
                  <a:lnTo>
                    <a:pt x="879" y="780"/>
                  </a:lnTo>
                  <a:lnTo>
                    <a:pt x="879" y="784"/>
                  </a:lnTo>
                  <a:lnTo>
                    <a:pt x="877" y="784"/>
                  </a:lnTo>
                  <a:lnTo>
                    <a:pt x="874" y="784"/>
                  </a:lnTo>
                  <a:lnTo>
                    <a:pt x="874" y="787"/>
                  </a:lnTo>
                  <a:lnTo>
                    <a:pt x="874" y="789"/>
                  </a:lnTo>
                  <a:lnTo>
                    <a:pt x="872" y="789"/>
                  </a:lnTo>
                  <a:lnTo>
                    <a:pt x="872" y="791"/>
                  </a:lnTo>
                  <a:lnTo>
                    <a:pt x="870" y="793"/>
                  </a:lnTo>
                  <a:lnTo>
                    <a:pt x="868" y="795"/>
                  </a:lnTo>
                  <a:lnTo>
                    <a:pt x="866" y="795"/>
                  </a:lnTo>
                  <a:lnTo>
                    <a:pt x="864" y="795"/>
                  </a:lnTo>
                  <a:lnTo>
                    <a:pt x="862" y="797"/>
                  </a:lnTo>
                  <a:lnTo>
                    <a:pt x="862" y="799"/>
                  </a:lnTo>
                  <a:lnTo>
                    <a:pt x="860" y="799"/>
                  </a:lnTo>
                  <a:lnTo>
                    <a:pt x="858" y="801"/>
                  </a:lnTo>
                  <a:lnTo>
                    <a:pt x="856" y="801"/>
                  </a:lnTo>
                  <a:lnTo>
                    <a:pt x="854" y="801"/>
                  </a:lnTo>
                  <a:lnTo>
                    <a:pt x="854" y="803"/>
                  </a:lnTo>
                  <a:lnTo>
                    <a:pt x="852" y="805"/>
                  </a:lnTo>
                  <a:lnTo>
                    <a:pt x="851" y="809"/>
                  </a:lnTo>
                  <a:lnTo>
                    <a:pt x="851" y="811"/>
                  </a:lnTo>
                  <a:lnTo>
                    <a:pt x="852" y="811"/>
                  </a:lnTo>
                  <a:lnTo>
                    <a:pt x="854" y="811"/>
                  </a:lnTo>
                  <a:lnTo>
                    <a:pt x="854" y="812"/>
                  </a:lnTo>
                  <a:lnTo>
                    <a:pt x="854" y="814"/>
                  </a:lnTo>
                  <a:lnTo>
                    <a:pt x="851" y="816"/>
                  </a:lnTo>
                  <a:lnTo>
                    <a:pt x="849" y="816"/>
                  </a:lnTo>
                  <a:lnTo>
                    <a:pt x="845" y="818"/>
                  </a:lnTo>
                  <a:lnTo>
                    <a:pt x="843" y="818"/>
                  </a:lnTo>
                  <a:lnTo>
                    <a:pt x="837" y="820"/>
                  </a:lnTo>
                  <a:lnTo>
                    <a:pt x="839" y="826"/>
                  </a:lnTo>
                  <a:lnTo>
                    <a:pt x="837" y="828"/>
                  </a:lnTo>
                  <a:lnTo>
                    <a:pt x="835" y="828"/>
                  </a:lnTo>
                  <a:lnTo>
                    <a:pt x="837" y="832"/>
                  </a:lnTo>
                  <a:lnTo>
                    <a:pt x="839" y="832"/>
                  </a:lnTo>
                  <a:lnTo>
                    <a:pt x="839" y="834"/>
                  </a:lnTo>
                  <a:lnTo>
                    <a:pt x="839" y="835"/>
                  </a:lnTo>
                  <a:lnTo>
                    <a:pt x="837" y="835"/>
                  </a:lnTo>
                  <a:lnTo>
                    <a:pt x="835" y="835"/>
                  </a:lnTo>
                  <a:lnTo>
                    <a:pt x="831" y="834"/>
                  </a:lnTo>
                  <a:lnTo>
                    <a:pt x="829" y="832"/>
                  </a:lnTo>
                  <a:lnTo>
                    <a:pt x="829" y="830"/>
                  </a:lnTo>
                  <a:lnTo>
                    <a:pt x="828" y="828"/>
                  </a:lnTo>
                  <a:lnTo>
                    <a:pt x="826" y="828"/>
                  </a:lnTo>
                  <a:lnTo>
                    <a:pt x="822" y="826"/>
                  </a:lnTo>
                  <a:lnTo>
                    <a:pt x="818" y="822"/>
                  </a:lnTo>
                  <a:lnTo>
                    <a:pt x="812" y="818"/>
                  </a:lnTo>
                  <a:lnTo>
                    <a:pt x="808" y="818"/>
                  </a:lnTo>
                  <a:lnTo>
                    <a:pt x="806" y="816"/>
                  </a:lnTo>
                  <a:lnTo>
                    <a:pt x="806" y="814"/>
                  </a:lnTo>
                  <a:lnTo>
                    <a:pt x="806" y="812"/>
                  </a:lnTo>
                  <a:lnTo>
                    <a:pt x="803" y="811"/>
                  </a:lnTo>
                  <a:lnTo>
                    <a:pt x="801" y="809"/>
                  </a:lnTo>
                  <a:lnTo>
                    <a:pt x="801" y="807"/>
                  </a:lnTo>
                  <a:lnTo>
                    <a:pt x="799" y="807"/>
                  </a:lnTo>
                  <a:lnTo>
                    <a:pt x="797" y="803"/>
                  </a:lnTo>
                  <a:lnTo>
                    <a:pt x="793" y="799"/>
                  </a:lnTo>
                  <a:lnTo>
                    <a:pt x="785" y="791"/>
                  </a:lnTo>
                  <a:lnTo>
                    <a:pt x="783" y="789"/>
                  </a:lnTo>
                  <a:lnTo>
                    <a:pt x="781" y="787"/>
                  </a:lnTo>
                  <a:lnTo>
                    <a:pt x="780" y="786"/>
                  </a:lnTo>
                  <a:lnTo>
                    <a:pt x="770" y="778"/>
                  </a:lnTo>
                  <a:lnTo>
                    <a:pt x="772" y="776"/>
                  </a:lnTo>
                  <a:lnTo>
                    <a:pt x="770" y="776"/>
                  </a:lnTo>
                  <a:lnTo>
                    <a:pt x="768" y="774"/>
                  </a:lnTo>
                  <a:lnTo>
                    <a:pt x="766" y="770"/>
                  </a:lnTo>
                  <a:lnTo>
                    <a:pt x="768" y="770"/>
                  </a:lnTo>
                  <a:lnTo>
                    <a:pt x="770" y="770"/>
                  </a:lnTo>
                  <a:lnTo>
                    <a:pt x="772" y="770"/>
                  </a:lnTo>
                  <a:lnTo>
                    <a:pt x="770" y="770"/>
                  </a:lnTo>
                  <a:lnTo>
                    <a:pt x="768" y="768"/>
                  </a:lnTo>
                  <a:lnTo>
                    <a:pt x="766" y="768"/>
                  </a:lnTo>
                  <a:lnTo>
                    <a:pt x="760" y="764"/>
                  </a:lnTo>
                  <a:lnTo>
                    <a:pt x="760" y="763"/>
                  </a:lnTo>
                  <a:lnTo>
                    <a:pt x="753" y="757"/>
                  </a:lnTo>
                  <a:lnTo>
                    <a:pt x="753" y="755"/>
                  </a:lnTo>
                  <a:lnTo>
                    <a:pt x="749" y="751"/>
                  </a:lnTo>
                  <a:lnTo>
                    <a:pt x="745" y="749"/>
                  </a:lnTo>
                  <a:lnTo>
                    <a:pt x="743" y="749"/>
                  </a:lnTo>
                  <a:lnTo>
                    <a:pt x="737" y="747"/>
                  </a:lnTo>
                  <a:lnTo>
                    <a:pt x="733" y="745"/>
                  </a:lnTo>
                  <a:lnTo>
                    <a:pt x="731" y="745"/>
                  </a:lnTo>
                  <a:lnTo>
                    <a:pt x="730" y="743"/>
                  </a:lnTo>
                  <a:lnTo>
                    <a:pt x="731" y="743"/>
                  </a:lnTo>
                  <a:lnTo>
                    <a:pt x="731" y="741"/>
                  </a:lnTo>
                  <a:lnTo>
                    <a:pt x="730" y="739"/>
                  </a:lnTo>
                  <a:lnTo>
                    <a:pt x="722" y="736"/>
                  </a:lnTo>
                  <a:lnTo>
                    <a:pt x="718" y="732"/>
                  </a:lnTo>
                  <a:lnTo>
                    <a:pt x="716" y="730"/>
                  </a:lnTo>
                  <a:lnTo>
                    <a:pt x="716" y="728"/>
                  </a:lnTo>
                  <a:lnTo>
                    <a:pt x="710" y="724"/>
                  </a:lnTo>
                  <a:lnTo>
                    <a:pt x="708" y="722"/>
                  </a:lnTo>
                  <a:lnTo>
                    <a:pt x="701" y="715"/>
                  </a:lnTo>
                  <a:lnTo>
                    <a:pt x="697" y="711"/>
                  </a:lnTo>
                  <a:lnTo>
                    <a:pt x="697" y="709"/>
                  </a:lnTo>
                  <a:lnTo>
                    <a:pt x="695" y="707"/>
                  </a:lnTo>
                  <a:lnTo>
                    <a:pt x="693" y="705"/>
                  </a:lnTo>
                  <a:lnTo>
                    <a:pt x="689" y="703"/>
                  </a:lnTo>
                  <a:lnTo>
                    <a:pt x="687" y="701"/>
                  </a:lnTo>
                  <a:lnTo>
                    <a:pt x="685" y="699"/>
                  </a:lnTo>
                  <a:lnTo>
                    <a:pt x="683" y="699"/>
                  </a:lnTo>
                  <a:lnTo>
                    <a:pt x="682" y="697"/>
                  </a:lnTo>
                  <a:lnTo>
                    <a:pt x="676" y="693"/>
                  </a:lnTo>
                  <a:lnTo>
                    <a:pt x="674" y="691"/>
                  </a:lnTo>
                  <a:lnTo>
                    <a:pt x="672" y="691"/>
                  </a:lnTo>
                  <a:lnTo>
                    <a:pt x="672" y="690"/>
                  </a:lnTo>
                  <a:lnTo>
                    <a:pt x="670" y="690"/>
                  </a:lnTo>
                  <a:lnTo>
                    <a:pt x="666" y="688"/>
                  </a:lnTo>
                  <a:lnTo>
                    <a:pt x="662" y="686"/>
                  </a:lnTo>
                  <a:lnTo>
                    <a:pt x="664" y="684"/>
                  </a:lnTo>
                  <a:lnTo>
                    <a:pt x="664" y="682"/>
                  </a:lnTo>
                  <a:lnTo>
                    <a:pt x="657" y="674"/>
                  </a:lnTo>
                  <a:lnTo>
                    <a:pt x="657" y="672"/>
                  </a:lnTo>
                  <a:lnTo>
                    <a:pt x="657" y="670"/>
                  </a:lnTo>
                  <a:lnTo>
                    <a:pt x="655" y="670"/>
                  </a:lnTo>
                  <a:lnTo>
                    <a:pt x="653" y="668"/>
                  </a:lnTo>
                  <a:lnTo>
                    <a:pt x="653" y="667"/>
                  </a:lnTo>
                  <a:lnTo>
                    <a:pt x="649" y="667"/>
                  </a:lnTo>
                  <a:lnTo>
                    <a:pt x="647" y="663"/>
                  </a:lnTo>
                  <a:lnTo>
                    <a:pt x="645" y="663"/>
                  </a:lnTo>
                  <a:lnTo>
                    <a:pt x="643" y="661"/>
                  </a:lnTo>
                  <a:lnTo>
                    <a:pt x="641" y="659"/>
                  </a:lnTo>
                  <a:lnTo>
                    <a:pt x="639" y="659"/>
                  </a:lnTo>
                  <a:lnTo>
                    <a:pt x="637" y="659"/>
                  </a:lnTo>
                  <a:lnTo>
                    <a:pt x="634" y="657"/>
                  </a:lnTo>
                  <a:lnTo>
                    <a:pt x="630" y="655"/>
                  </a:lnTo>
                  <a:lnTo>
                    <a:pt x="632" y="655"/>
                  </a:lnTo>
                  <a:lnTo>
                    <a:pt x="637" y="659"/>
                  </a:lnTo>
                  <a:lnTo>
                    <a:pt x="639" y="657"/>
                  </a:lnTo>
                  <a:lnTo>
                    <a:pt x="637" y="657"/>
                  </a:lnTo>
                  <a:lnTo>
                    <a:pt x="634" y="653"/>
                  </a:lnTo>
                  <a:lnTo>
                    <a:pt x="632" y="653"/>
                  </a:lnTo>
                  <a:lnTo>
                    <a:pt x="632" y="651"/>
                  </a:lnTo>
                  <a:lnTo>
                    <a:pt x="632" y="649"/>
                  </a:lnTo>
                  <a:lnTo>
                    <a:pt x="630" y="649"/>
                  </a:lnTo>
                  <a:lnTo>
                    <a:pt x="632" y="647"/>
                  </a:lnTo>
                  <a:lnTo>
                    <a:pt x="634" y="645"/>
                  </a:lnTo>
                  <a:lnTo>
                    <a:pt x="634" y="638"/>
                  </a:lnTo>
                  <a:lnTo>
                    <a:pt x="634" y="636"/>
                  </a:lnTo>
                  <a:lnTo>
                    <a:pt x="634" y="634"/>
                  </a:lnTo>
                  <a:lnTo>
                    <a:pt x="630" y="630"/>
                  </a:lnTo>
                  <a:lnTo>
                    <a:pt x="628" y="626"/>
                  </a:lnTo>
                  <a:lnTo>
                    <a:pt x="628" y="622"/>
                  </a:lnTo>
                  <a:lnTo>
                    <a:pt x="626" y="622"/>
                  </a:lnTo>
                  <a:lnTo>
                    <a:pt x="624" y="620"/>
                  </a:lnTo>
                  <a:lnTo>
                    <a:pt x="622" y="619"/>
                  </a:lnTo>
                  <a:lnTo>
                    <a:pt x="620" y="619"/>
                  </a:lnTo>
                  <a:lnTo>
                    <a:pt x="620" y="617"/>
                  </a:lnTo>
                  <a:lnTo>
                    <a:pt x="616" y="615"/>
                  </a:lnTo>
                  <a:lnTo>
                    <a:pt x="614" y="613"/>
                  </a:lnTo>
                  <a:lnTo>
                    <a:pt x="611" y="613"/>
                  </a:lnTo>
                  <a:lnTo>
                    <a:pt x="609" y="609"/>
                  </a:lnTo>
                  <a:lnTo>
                    <a:pt x="607" y="609"/>
                  </a:lnTo>
                  <a:lnTo>
                    <a:pt x="605" y="609"/>
                  </a:lnTo>
                  <a:lnTo>
                    <a:pt x="603" y="607"/>
                  </a:lnTo>
                  <a:lnTo>
                    <a:pt x="601" y="605"/>
                  </a:lnTo>
                  <a:lnTo>
                    <a:pt x="599" y="605"/>
                  </a:lnTo>
                  <a:lnTo>
                    <a:pt x="597" y="603"/>
                  </a:lnTo>
                  <a:lnTo>
                    <a:pt x="599" y="603"/>
                  </a:lnTo>
                  <a:lnTo>
                    <a:pt x="597" y="601"/>
                  </a:lnTo>
                  <a:lnTo>
                    <a:pt x="595" y="601"/>
                  </a:lnTo>
                  <a:lnTo>
                    <a:pt x="595" y="599"/>
                  </a:lnTo>
                  <a:lnTo>
                    <a:pt x="591" y="597"/>
                  </a:lnTo>
                  <a:lnTo>
                    <a:pt x="587" y="597"/>
                  </a:lnTo>
                  <a:lnTo>
                    <a:pt x="584" y="595"/>
                  </a:lnTo>
                  <a:lnTo>
                    <a:pt x="582" y="594"/>
                  </a:lnTo>
                  <a:lnTo>
                    <a:pt x="580" y="592"/>
                  </a:lnTo>
                  <a:lnTo>
                    <a:pt x="576" y="590"/>
                  </a:lnTo>
                  <a:lnTo>
                    <a:pt x="576" y="588"/>
                  </a:lnTo>
                  <a:lnTo>
                    <a:pt x="576" y="586"/>
                  </a:lnTo>
                  <a:lnTo>
                    <a:pt x="568" y="584"/>
                  </a:lnTo>
                  <a:lnTo>
                    <a:pt x="566" y="584"/>
                  </a:lnTo>
                  <a:lnTo>
                    <a:pt x="566" y="582"/>
                  </a:lnTo>
                  <a:lnTo>
                    <a:pt x="564" y="582"/>
                  </a:lnTo>
                  <a:lnTo>
                    <a:pt x="563" y="580"/>
                  </a:lnTo>
                  <a:lnTo>
                    <a:pt x="561" y="580"/>
                  </a:lnTo>
                  <a:lnTo>
                    <a:pt x="557" y="580"/>
                  </a:lnTo>
                  <a:lnTo>
                    <a:pt x="555" y="578"/>
                  </a:lnTo>
                  <a:lnTo>
                    <a:pt x="553" y="578"/>
                  </a:lnTo>
                  <a:lnTo>
                    <a:pt x="549" y="576"/>
                  </a:lnTo>
                  <a:lnTo>
                    <a:pt x="547" y="576"/>
                  </a:lnTo>
                  <a:lnTo>
                    <a:pt x="545" y="574"/>
                  </a:lnTo>
                  <a:lnTo>
                    <a:pt x="545" y="572"/>
                  </a:lnTo>
                  <a:lnTo>
                    <a:pt x="541" y="567"/>
                  </a:lnTo>
                  <a:lnTo>
                    <a:pt x="539" y="567"/>
                  </a:lnTo>
                  <a:lnTo>
                    <a:pt x="539" y="561"/>
                  </a:lnTo>
                  <a:lnTo>
                    <a:pt x="538" y="559"/>
                  </a:lnTo>
                  <a:lnTo>
                    <a:pt x="536" y="557"/>
                  </a:lnTo>
                  <a:lnTo>
                    <a:pt x="536" y="553"/>
                  </a:lnTo>
                  <a:lnTo>
                    <a:pt x="534" y="551"/>
                  </a:lnTo>
                  <a:lnTo>
                    <a:pt x="534" y="549"/>
                  </a:lnTo>
                  <a:lnTo>
                    <a:pt x="532" y="547"/>
                  </a:lnTo>
                  <a:lnTo>
                    <a:pt x="532" y="546"/>
                  </a:lnTo>
                  <a:lnTo>
                    <a:pt x="530" y="544"/>
                  </a:lnTo>
                  <a:lnTo>
                    <a:pt x="528" y="542"/>
                  </a:lnTo>
                  <a:lnTo>
                    <a:pt x="522" y="538"/>
                  </a:lnTo>
                  <a:lnTo>
                    <a:pt x="520" y="534"/>
                  </a:lnTo>
                  <a:lnTo>
                    <a:pt x="518" y="534"/>
                  </a:lnTo>
                  <a:lnTo>
                    <a:pt x="515" y="530"/>
                  </a:lnTo>
                  <a:lnTo>
                    <a:pt x="511" y="530"/>
                  </a:lnTo>
                  <a:lnTo>
                    <a:pt x="509" y="528"/>
                  </a:lnTo>
                  <a:lnTo>
                    <a:pt x="507" y="528"/>
                  </a:lnTo>
                  <a:lnTo>
                    <a:pt x="503" y="524"/>
                  </a:lnTo>
                  <a:lnTo>
                    <a:pt x="499" y="524"/>
                  </a:lnTo>
                  <a:lnTo>
                    <a:pt x="499" y="523"/>
                  </a:lnTo>
                  <a:lnTo>
                    <a:pt x="493" y="521"/>
                  </a:lnTo>
                  <a:lnTo>
                    <a:pt x="491" y="521"/>
                  </a:lnTo>
                  <a:lnTo>
                    <a:pt x="491" y="519"/>
                  </a:lnTo>
                  <a:lnTo>
                    <a:pt x="490" y="519"/>
                  </a:lnTo>
                  <a:lnTo>
                    <a:pt x="486" y="517"/>
                  </a:lnTo>
                  <a:lnTo>
                    <a:pt x="482" y="517"/>
                  </a:lnTo>
                  <a:lnTo>
                    <a:pt x="478" y="515"/>
                  </a:lnTo>
                  <a:lnTo>
                    <a:pt x="476" y="513"/>
                  </a:lnTo>
                  <a:lnTo>
                    <a:pt x="474" y="513"/>
                  </a:lnTo>
                  <a:lnTo>
                    <a:pt x="472" y="513"/>
                  </a:lnTo>
                  <a:lnTo>
                    <a:pt x="470" y="511"/>
                  </a:lnTo>
                  <a:lnTo>
                    <a:pt x="468" y="511"/>
                  </a:lnTo>
                  <a:lnTo>
                    <a:pt x="467" y="509"/>
                  </a:lnTo>
                  <a:lnTo>
                    <a:pt x="465" y="509"/>
                  </a:lnTo>
                  <a:lnTo>
                    <a:pt x="461" y="507"/>
                  </a:lnTo>
                  <a:lnTo>
                    <a:pt x="459" y="507"/>
                  </a:lnTo>
                  <a:lnTo>
                    <a:pt x="457" y="505"/>
                  </a:lnTo>
                  <a:lnTo>
                    <a:pt x="453" y="505"/>
                  </a:lnTo>
                  <a:lnTo>
                    <a:pt x="449" y="503"/>
                  </a:lnTo>
                  <a:lnTo>
                    <a:pt x="447" y="503"/>
                  </a:lnTo>
                  <a:lnTo>
                    <a:pt x="445" y="501"/>
                  </a:lnTo>
                  <a:lnTo>
                    <a:pt x="443" y="501"/>
                  </a:lnTo>
                  <a:lnTo>
                    <a:pt x="442" y="500"/>
                  </a:lnTo>
                  <a:lnTo>
                    <a:pt x="442" y="498"/>
                  </a:lnTo>
                  <a:lnTo>
                    <a:pt x="440" y="498"/>
                  </a:lnTo>
                  <a:lnTo>
                    <a:pt x="438" y="498"/>
                  </a:lnTo>
                  <a:lnTo>
                    <a:pt x="438" y="496"/>
                  </a:lnTo>
                  <a:lnTo>
                    <a:pt x="436" y="496"/>
                  </a:lnTo>
                  <a:lnTo>
                    <a:pt x="432" y="494"/>
                  </a:lnTo>
                  <a:lnTo>
                    <a:pt x="434" y="492"/>
                  </a:lnTo>
                  <a:lnTo>
                    <a:pt x="432" y="490"/>
                  </a:lnTo>
                  <a:lnTo>
                    <a:pt x="434" y="490"/>
                  </a:lnTo>
                  <a:lnTo>
                    <a:pt x="436" y="486"/>
                  </a:lnTo>
                  <a:lnTo>
                    <a:pt x="438" y="486"/>
                  </a:lnTo>
                  <a:lnTo>
                    <a:pt x="442" y="484"/>
                  </a:lnTo>
                  <a:lnTo>
                    <a:pt x="443" y="484"/>
                  </a:lnTo>
                  <a:lnTo>
                    <a:pt x="445" y="482"/>
                  </a:lnTo>
                  <a:lnTo>
                    <a:pt x="447" y="482"/>
                  </a:lnTo>
                  <a:lnTo>
                    <a:pt x="445" y="484"/>
                  </a:lnTo>
                  <a:lnTo>
                    <a:pt x="447" y="484"/>
                  </a:lnTo>
                  <a:lnTo>
                    <a:pt x="447" y="482"/>
                  </a:lnTo>
                  <a:lnTo>
                    <a:pt x="445" y="478"/>
                  </a:lnTo>
                  <a:lnTo>
                    <a:pt x="443" y="478"/>
                  </a:lnTo>
                  <a:lnTo>
                    <a:pt x="442" y="480"/>
                  </a:lnTo>
                  <a:lnTo>
                    <a:pt x="438" y="482"/>
                  </a:lnTo>
                  <a:lnTo>
                    <a:pt x="436" y="478"/>
                  </a:lnTo>
                  <a:lnTo>
                    <a:pt x="434" y="478"/>
                  </a:lnTo>
                  <a:lnTo>
                    <a:pt x="432" y="478"/>
                  </a:lnTo>
                  <a:lnTo>
                    <a:pt x="430" y="476"/>
                  </a:lnTo>
                  <a:lnTo>
                    <a:pt x="430" y="475"/>
                  </a:lnTo>
                  <a:lnTo>
                    <a:pt x="432" y="473"/>
                  </a:lnTo>
                  <a:lnTo>
                    <a:pt x="434" y="471"/>
                  </a:lnTo>
                  <a:lnTo>
                    <a:pt x="436" y="469"/>
                  </a:lnTo>
                  <a:lnTo>
                    <a:pt x="434" y="469"/>
                  </a:lnTo>
                  <a:lnTo>
                    <a:pt x="434" y="467"/>
                  </a:lnTo>
                  <a:lnTo>
                    <a:pt x="432" y="465"/>
                  </a:lnTo>
                  <a:lnTo>
                    <a:pt x="430" y="467"/>
                  </a:lnTo>
                  <a:lnTo>
                    <a:pt x="430" y="471"/>
                  </a:lnTo>
                  <a:lnTo>
                    <a:pt x="428" y="473"/>
                  </a:lnTo>
                  <a:lnTo>
                    <a:pt x="428" y="475"/>
                  </a:lnTo>
                  <a:lnTo>
                    <a:pt x="428" y="476"/>
                  </a:lnTo>
                  <a:lnTo>
                    <a:pt x="430" y="478"/>
                  </a:lnTo>
                  <a:lnTo>
                    <a:pt x="434" y="482"/>
                  </a:lnTo>
                  <a:lnTo>
                    <a:pt x="432" y="482"/>
                  </a:lnTo>
                  <a:lnTo>
                    <a:pt x="436" y="484"/>
                  </a:lnTo>
                  <a:lnTo>
                    <a:pt x="436" y="486"/>
                  </a:lnTo>
                  <a:lnTo>
                    <a:pt x="434" y="486"/>
                  </a:lnTo>
                  <a:lnTo>
                    <a:pt x="432" y="482"/>
                  </a:lnTo>
                  <a:lnTo>
                    <a:pt x="430" y="480"/>
                  </a:lnTo>
                  <a:lnTo>
                    <a:pt x="428" y="480"/>
                  </a:lnTo>
                  <a:lnTo>
                    <a:pt x="424" y="476"/>
                  </a:lnTo>
                  <a:lnTo>
                    <a:pt x="420" y="475"/>
                  </a:lnTo>
                  <a:lnTo>
                    <a:pt x="418" y="475"/>
                  </a:lnTo>
                  <a:lnTo>
                    <a:pt x="415" y="473"/>
                  </a:lnTo>
                  <a:lnTo>
                    <a:pt x="413" y="473"/>
                  </a:lnTo>
                  <a:lnTo>
                    <a:pt x="411" y="471"/>
                  </a:lnTo>
                  <a:lnTo>
                    <a:pt x="409" y="471"/>
                  </a:lnTo>
                  <a:lnTo>
                    <a:pt x="407" y="471"/>
                  </a:lnTo>
                  <a:lnTo>
                    <a:pt x="403" y="467"/>
                  </a:lnTo>
                  <a:lnTo>
                    <a:pt x="397" y="467"/>
                  </a:lnTo>
                  <a:lnTo>
                    <a:pt x="395" y="465"/>
                  </a:lnTo>
                  <a:lnTo>
                    <a:pt x="392" y="465"/>
                  </a:lnTo>
                  <a:lnTo>
                    <a:pt x="392" y="463"/>
                  </a:lnTo>
                  <a:lnTo>
                    <a:pt x="390" y="463"/>
                  </a:lnTo>
                  <a:lnTo>
                    <a:pt x="388" y="463"/>
                  </a:lnTo>
                  <a:lnTo>
                    <a:pt x="386" y="463"/>
                  </a:lnTo>
                  <a:lnTo>
                    <a:pt x="386" y="461"/>
                  </a:lnTo>
                  <a:lnTo>
                    <a:pt x="382" y="461"/>
                  </a:lnTo>
                  <a:lnTo>
                    <a:pt x="380" y="459"/>
                  </a:lnTo>
                  <a:lnTo>
                    <a:pt x="378" y="459"/>
                  </a:lnTo>
                  <a:lnTo>
                    <a:pt x="376" y="457"/>
                  </a:lnTo>
                  <a:lnTo>
                    <a:pt x="372" y="457"/>
                  </a:lnTo>
                  <a:lnTo>
                    <a:pt x="370" y="457"/>
                  </a:lnTo>
                  <a:lnTo>
                    <a:pt x="367" y="455"/>
                  </a:lnTo>
                  <a:lnTo>
                    <a:pt x="363" y="455"/>
                  </a:lnTo>
                  <a:lnTo>
                    <a:pt x="363" y="453"/>
                  </a:lnTo>
                  <a:lnTo>
                    <a:pt x="361" y="453"/>
                  </a:lnTo>
                  <a:lnTo>
                    <a:pt x="357" y="453"/>
                  </a:lnTo>
                  <a:lnTo>
                    <a:pt x="355" y="453"/>
                  </a:lnTo>
                  <a:lnTo>
                    <a:pt x="355" y="452"/>
                  </a:lnTo>
                  <a:lnTo>
                    <a:pt x="353" y="452"/>
                  </a:lnTo>
                  <a:lnTo>
                    <a:pt x="349" y="452"/>
                  </a:lnTo>
                  <a:lnTo>
                    <a:pt x="347" y="452"/>
                  </a:lnTo>
                  <a:lnTo>
                    <a:pt x="347" y="450"/>
                  </a:lnTo>
                  <a:lnTo>
                    <a:pt x="346" y="450"/>
                  </a:lnTo>
                  <a:lnTo>
                    <a:pt x="344" y="450"/>
                  </a:lnTo>
                  <a:lnTo>
                    <a:pt x="342" y="450"/>
                  </a:lnTo>
                  <a:lnTo>
                    <a:pt x="340" y="450"/>
                  </a:lnTo>
                  <a:lnTo>
                    <a:pt x="340" y="448"/>
                  </a:lnTo>
                  <a:lnTo>
                    <a:pt x="338" y="448"/>
                  </a:lnTo>
                  <a:lnTo>
                    <a:pt x="336" y="448"/>
                  </a:lnTo>
                  <a:lnTo>
                    <a:pt x="334" y="448"/>
                  </a:lnTo>
                  <a:lnTo>
                    <a:pt x="332" y="448"/>
                  </a:lnTo>
                  <a:lnTo>
                    <a:pt x="330" y="446"/>
                  </a:lnTo>
                  <a:lnTo>
                    <a:pt x="328" y="446"/>
                  </a:lnTo>
                  <a:lnTo>
                    <a:pt x="326" y="446"/>
                  </a:lnTo>
                  <a:lnTo>
                    <a:pt x="326" y="444"/>
                  </a:lnTo>
                  <a:lnTo>
                    <a:pt x="324" y="444"/>
                  </a:lnTo>
                  <a:lnTo>
                    <a:pt x="322" y="444"/>
                  </a:lnTo>
                  <a:lnTo>
                    <a:pt x="319" y="442"/>
                  </a:lnTo>
                  <a:lnTo>
                    <a:pt x="317" y="442"/>
                  </a:lnTo>
                  <a:lnTo>
                    <a:pt x="315" y="442"/>
                  </a:lnTo>
                  <a:lnTo>
                    <a:pt x="311" y="440"/>
                  </a:lnTo>
                  <a:lnTo>
                    <a:pt x="309" y="440"/>
                  </a:lnTo>
                  <a:lnTo>
                    <a:pt x="305" y="440"/>
                  </a:lnTo>
                  <a:lnTo>
                    <a:pt x="305" y="438"/>
                  </a:lnTo>
                  <a:lnTo>
                    <a:pt x="303" y="438"/>
                  </a:lnTo>
                  <a:lnTo>
                    <a:pt x="301" y="438"/>
                  </a:lnTo>
                  <a:lnTo>
                    <a:pt x="299" y="436"/>
                  </a:lnTo>
                  <a:lnTo>
                    <a:pt x="298" y="436"/>
                  </a:lnTo>
                  <a:lnTo>
                    <a:pt x="296" y="436"/>
                  </a:lnTo>
                  <a:lnTo>
                    <a:pt x="294" y="436"/>
                  </a:lnTo>
                  <a:lnTo>
                    <a:pt x="294" y="434"/>
                  </a:lnTo>
                  <a:lnTo>
                    <a:pt x="290" y="434"/>
                  </a:lnTo>
                  <a:lnTo>
                    <a:pt x="288" y="434"/>
                  </a:lnTo>
                  <a:lnTo>
                    <a:pt x="286" y="432"/>
                  </a:lnTo>
                  <a:lnTo>
                    <a:pt x="284" y="432"/>
                  </a:lnTo>
                  <a:lnTo>
                    <a:pt x="282" y="432"/>
                  </a:lnTo>
                  <a:lnTo>
                    <a:pt x="278" y="430"/>
                  </a:lnTo>
                  <a:lnTo>
                    <a:pt x="276" y="430"/>
                  </a:lnTo>
                  <a:lnTo>
                    <a:pt x="273" y="430"/>
                  </a:lnTo>
                  <a:lnTo>
                    <a:pt x="271" y="430"/>
                  </a:lnTo>
                  <a:lnTo>
                    <a:pt x="276" y="417"/>
                  </a:lnTo>
                  <a:lnTo>
                    <a:pt x="276" y="415"/>
                  </a:lnTo>
                  <a:lnTo>
                    <a:pt x="274" y="415"/>
                  </a:lnTo>
                  <a:lnTo>
                    <a:pt x="271" y="415"/>
                  </a:lnTo>
                  <a:lnTo>
                    <a:pt x="271" y="417"/>
                  </a:lnTo>
                  <a:lnTo>
                    <a:pt x="271" y="415"/>
                  </a:lnTo>
                  <a:lnTo>
                    <a:pt x="269" y="415"/>
                  </a:lnTo>
                  <a:lnTo>
                    <a:pt x="267" y="411"/>
                  </a:lnTo>
                  <a:lnTo>
                    <a:pt x="265" y="409"/>
                  </a:lnTo>
                  <a:lnTo>
                    <a:pt x="265" y="407"/>
                  </a:lnTo>
                  <a:lnTo>
                    <a:pt x="263" y="407"/>
                  </a:lnTo>
                  <a:lnTo>
                    <a:pt x="263" y="405"/>
                  </a:lnTo>
                  <a:lnTo>
                    <a:pt x="263" y="407"/>
                  </a:lnTo>
                  <a:lnTo>
                    <a:pt x="259" y="409"/>
                  </a:lnTo>
                  <a:lnTo>
                    <a:pt x="257" y="407"/>
                  </a:lnTo>
                  <a:lnTo>
                    <a:pt x="255" y="405"/>
                  </a:lnTo>
                  <a:lnTo>
                    <a:pt x="253" y="404"/>
                  </a:lnTo>
                  <a:lnTo>
                    <a:pt x="253" y="402"/>
                  </a:lnTo>
                  <a:lnTo>
                    <a:pt x="255" y="402"/>
                  </a:lnTo>
                  <a:lnTo>
                    <a:pt x="255" y="400"/>
                  </a:lnTo>
                  <a:lnTo>
                    <a:pt x="255" y="398"/>
                  </a:lnTo>
                  <a:lnTo>
                    <a:pt x="255" y="396"/>
                  </a:lnTo>
                  <a:lnTo>
                    <a:pt x="255" y="394"/>
                  </a:lnTo>
                  <a:lnTo>
                    <a:pt x="255" y="392"/>
                  </a:lnTo>
                  <a:lnTo>
                    <a:pt x="259" y="386"/>
                  </a:lnTo>
                  <a:lnTo>
                    <a:pt x="259" y="384"/>
                  </a:lnTo>
                  <a:lnTo>
                    <a:pt x="261" y="382"/>
                  </a:lnTo>
                  <a:lnTo>
                    <a:pt x="261" y="380"/>
                  </a:lnTo>
                  <a:lnTo>
                    <a:pt x="261" y="377"/>
                  </a:lnTo>
                  <a:lnTo>
                    <a:pt x="261" y="375"/>
                  </a:lnTo>
                  <a:lnTo>
                    <a:pt x="261" y="373"/>
                  </a:lnTo>
                  <a:lnTo>
                    <a:pt x="261" y="371"/>
                  </a:lnTo>
                  <a:lnTo>
                    <a:pt x="261" y="369"/>
                  </a:lnTo>
                  <a:lnTo>
                    <a:pt x="259" y="367"/>
                  </a:lnTo>
                  <a:lnTo>
                    <a:pt x="261" y="367"/>
                  </a:lnTo>
                  <a:lnTo>
                    <a:pt x="261" y="363"/>
                  </a:lnTo>
                  <a:lnTo>
                    <a:pt x="261" y="357"/>
                  </a:lnTo>
                  <a:lnTo>
                    <a:pt x="261" y="356"/>
                  </a:lnTo>
                  <a:lnTo>
                    <a:pt x="259" y="352"/>
                  </a:lnTo>
                  <a:lnTo>
                    <a:pt x="259" y="350"/>
                  </a:lnTo>
                  <a:lnTo>
                    <a:pt x="257" y="352"/>
                  </a:lnTo>
                  <a:lnTo>
                    <a:pt x="255" y="352"/>
                  </a:lnTo>
                  <a:lnTo>
                    <a:pt x="253" y="352"/>
                  </a:lnTo>
                  <a:lnTo>
                    <a:pt x="251" y="352"/>
                  </a:lnTo>
                  <a:lnTo>
                    <a:pt x="244" y="354"/>
                  </a:lnTo>
                  <a:lnTo>
                    <a:pt x="242" y="354"/>
                  </a:lnTo>
                  <a:lnTo>
                    <a:pt x="238" y="356"/>
                  </a:lnTo>
                  <a:lnTo>
                    <a:pt x="238" y="357"/>
                  </a:lnTo>
                  <a:lnTo>
                    <a:pt x="236" y="357"/>
                  </a:lnTo>
                  <a:lnTo>
                    <a:pt x="234" y="356"/>
                  </a:lnTo>
                  <a:lnTo>
                    <a:pt x="232" y="356"/>
                  </a:lnTo>
                  <a:lnTo>
                    <a:pt x="226" y="356"/>
                  </a:lnTo>
                  <a:lnTo>
                    <a:pt x="221" y="356"/>
                  </a:lnTo>
                  <a:lnTo>
                    <a:pt x="221" y="357"/>
                  </a:lnTo>
                  <a:lnTo>
                    <a:pt x="219" y="357"/>
                  </a:lnTo>
                  <a:lnTo>
                    <a:pt x="219" y="356"/>
                  </a:lnTo>
                  <a:lnTo>
                    <a:pt x="219" y="354"/>
                  </a:lnTo>
                  <a:lnTo>
                    <a:pt x="221" y="354"/>
                  </a:lnTo>
                  <a:lnTo>
                    <a:pt x="221" y="352"/>
                  </a:lnTo>
                  <a:lnTo>
                    <a:pt x="219" y="352"/>
                  </a:lnTo>
                  <a:lnTo>
                    <a:pt x="219" y="350"/>
                  </a:lnTo>
                  <a:lnTo>
                    <a:pt x="217" y="350"/>
                  </a:lnTo>
                  <a:lnTo>
                    <a:pt x="215" y="350"/>
                  </a:lnTo>
                  <a:lnTo>
                    <a:pt x="215" y="348"/>
                  </a:lnTo>
                  <a:lnTo>
                    <a:pt x="213" y="348"/>
                  </a:lnTo>
                  <a:lnTo>
                    <a:pt x="213" y="346"/>
                  </a:lnTo>
                  <a:lnTo>
                    <a:pt x="211" y="346"/>
                  </a:lnTo>
                  <a:lnTo>
                    <a:pt x="211" y="344"/>
                  </a:lnTo>
                  <a:lnTo>
                    <a:pt x="211" y="342"/>
                  </a:lnTo>
                  <a:lnTo>
                    <a:pt x="211" y="340"/>
                  </a:lnTo>
                  <a:lnTo>
                    <a:pt x="213" y="340"/>
                  </a:lnTo>
                  <a:lnTo>
                    <a:pt x="213" y="338"/>
                  </a:lnTo>
                  <a:lnTo>
                    <a:pt x="213" y="340"/>
                  </a:lnTo>
                  <a:lnTo>
                    <a:pt x="215" y="340"/>
                  </a:lnTo>
                  <a:lnTo>
                    <a:pt x="217" y="340"/>
                  </a:lnTo>
                  <a:lnTo>
                    <a:pt x="219" y="340"/>
                  </a:lnTo>
                  <a:lnTo>
                    <a:pt x="221" y="338"/>
                  </a:lnTo>
                  <a:lnTo>
                    <a:pt x="223" y="338"/>
                  </a:lnTo>
                  <a:lnTo>
                    <a:pt x="223" y="336"/>
                  </a:lnTo>
                  <a:lnTo>
                    <a:pt x="226" y="338"/>
                  </a:lnTo>
                  <a:lnTo>
                    <a:pt x="228" y="338"/>
                  </a:lnTo>
                  <a:lnTo>
                    <a:pt x="232" y="336"/>
                  </a:lnTo>
                  <a:lnTo>
                    <a:pt x="232" y="332"/>
                  </a:lnTo>
                  <a:lnTo>
                    <a:pt x="232" y="331"/>
                  </a:lnTo>
                  <a:lnTo>
                    <a:pt x="230" y="321"/>
                  </a:lnTo>
                  <a:lnTo>
                    <a:pt x="228" y="317"/>
                  </a:lnTo>
                  <a:lnTo>
                    <a:pt x="226" y="315"/>
                  </a:lnTo>
                  <a:lnTo>
                    <a:pt x="225" y="315"/>
                  </a:lnTo>
                  <a:lnTo>
                    <a:pt x="221" y="311"/>
                  </a:lnTo>
                  <a:lnTo>
                    <a:pt x="219" y="311"/>
                  </a:lnTo>
                  <a:lnTo>
                    <a:pt x="215" y="309"/>
                  </a:lnTo>
                  <a:lnTo>
                    <a:pt x="213" y="308"/>
                  </a:lnTo>
                  <a:lnTo>
                    <a:pt x="213" y="306"/>
                  </a:lnTo>
                  <a:lnTo>
                    <a:pt x="213" y="304"/>
                  </a:lnTo>
                  <a:lnTo>
                    <a:pt x="209" y="302"/>
                  </a:lnTo>
                  <a:lnTo>
                    <a:pt x="207" y="302"/>
                  </a:lnTo>
                  <a:lnTo>
                    <a:pt x="205" y="302"/>
                  </a:lnTo>
                  <a:lnTo>
                    <a:pt x="203" y="304"/>
                  </a:lnTo>
                  <a:lnTo>
                    <a:pt x="203" y="306"/>
                  </a:lnTo>
                  <a:lnTo>
                    <a:pt x="202" y="308"/>
                  </a:lnTo>
                  <a:lnTo>
                    <a:pt x="200" y="313"/>
                  </a:lnTo>
                  <a:lnTo>
                    <a:pt x="198" y="313"/>
                  </a:lnTo>
                  <a:lnTo>
                    <a:pt x="196" y="313"/>
                  </a:lnTo>
                  <a:lnTo>
                    <a:pt x="196" y="315"/>
                  </a:lnTo>
                  <a:lnTo>
                    <a:pt x="194" y="315"/>
                  </a:lnTo>
                  <a:lnTo>
                    <a:pt x="192" y="315"/>
                  </a:lnTo>
                  <a:lnTo>
                    <a:pt x="190" y="315"/>
                  </a:lnTo>
                  <a:lnTo>
                    <a:pt x="188" y="315"/>
                  </a:lnTo>
                  <a:lnTo>
                    <a:pt x="186" y="317"/>
                  </a:lnTo>
                  <a:lnTo>
                    <a:pt x="184" y="317"/>
                  </a:lnTo>
                  <a:lnTo>
                    <a:pt x="182" y="317"/>
                  </a:lnTo>
                  <a:lnTo>
                    <a:pt x="177" y="317"/>
                  </a:lnTo>
                  <a:lnTo>
                    <a:pt x="175" y="317"/>
                  </a:lnTo>
                  <a:lnTo>
                    <a:pt x="171" y="321"/>
                  </a:lnTo>
                  <a:lnTo>
                    <a:pt x="171" y="323"/>
                  </a:lnTo>
                  <a:lnTo>
                    <a:pt x="169" y="323"/>
                  </a:lnTo>
                  <a:lnTo>
                    <a:pt x="167" y="323"/>
                  </a:lnTo>
                  <a:lnTo>
                    <a:pt x="165" y="319"/>
                  </a:lnTo>
                  <a:lnTo>
                    <a:pt x="165" y="321"/>
                  </a:lnTo>
                  <a:lnTo>
                    <a:pt x="165" y="323"/>
                  </a:lnTo>
                  <a:lnTo>
                    <a:pt x="167" y="325"/>
                  </a:lnTo>
                  <a:lnTo>
                    <a:pt x="165" y="325"/>
                  </a:lnTo>
                  <a:lnTo>
                    <a:pt x="165" y="327"/>
                  </a:lnTo>
                  <a:lnTo>
                    <a:pt x="163" y="327"/>
                  </a:lnTo>
                  <a:lnTo>
                    <a:pt x="161" y="325"/>
                  </a:lnTo>
                  <a:lnTo>
                    <a:pt x="161" y="321"/>
                  </a:lnTo>
                  <a:lnTo>
                    <a:pt x="159" y="321"/>
                  </a:lnTo>
                  <a:lnTo>
                    <a:pt x="159" y="319"/>
                  </a:lnTo>
                  <a:lnTo>
                    <a:pt x="157" y="317"/>
                  </a:lnTo>
                  <a:lnTo>
                    <a:pt x="155" y="315"/>
                  </a:lnTo>
                  <a:lnTo>
                    <a:pt x="155" y="311"/>
                  </a:lnTo>
                  <a:lnTo>
                    <a:pt x="155" y="309"/>
                  </a:lnTo>
                  <a:lnTo>
                    <a:pt x="150" y="304"/>
                  </a:lnTo>
                  <a:lnTo>
                    <a:pt x="148" y="304"/>
                  </a:lnTo>
                  <a:lnTo>
                    <a:pt x="146" y="302"/>
                  </a:lnTo>
                  <a:lnTo>
                    <a:pt x="144" y="300"/>
                  </a:lnTo>
                  <a:lnTo>
                    <a:pt x="142" y="298"/>
                  </a:lnTo>
                  <a:lnTo>
                    <a:pt x="140" y="296"/>
                  </a:lnTo>
                  <a:lnTo>
                    <a:pt x="140" y="294"/>
                  </a:lnTo>
                  <a:lnTo>
                    <a:pt x="140" y="292"/>
                  </a:lnTo>
                  <a:lnTo>
                    <a:pt x="138" y="288"/>
                  </a:lnTo>
                  <a:lnTo>
                    <a:pt x="134" y="286"/>
                  </a:lnTo>
                  <a:lnTo>
                    <a:pt x="134" y="284"/>
                  </a:lnTo>
                  <a:lnTo>
                    <a:pt x="130" y="281"/>
                  </a:lnTo>
                  <a:lnTo>
                    <a:pt x="129" y="279"/>
                  </a:lnTo>
                  <a:lnTo>
                    <a:pt x="127" y="279"/>
                  </a:lnTo>
                  <a:lnTo>
                    <a:pt x="125" y="277"/>
                  </a:lnTo>
                  <a:lnTo>
                    <a:pt x="123" y="275"/>
                  </a:lnTo>
                  <a:lnTo>
                    <a:pt x="115" y="269"/>
                  </a:lnTo>
                  <a:lnTo>
                    <a:pt x="109" y="265"/>
                  </a:lnTo>
                  <a:lnTo>
                    <a:pt x="107" y="263"/>
                  </a:lnTo>
                  <a:lnTo>
                    <a:pt x="105" y="263"/>
                  </a:lnTo>
                  <a:lnTo>
                    <a:pt x="104" y="261"/>
                  </a:lnTo>
                  <a:lnTo>
                    <a:pt x="98" y="258"/>
                  </a:lnTo>
                  <a:lnTo>
                    <a:pt x="96" y="256"/>
                  </a:lnTo>
                  <a:lnTo>
                    <a:pt x="94" y="256"/>
                  </a:lnTo>
                  <a:lnTo>
                    <a:pt x="92" y="254"/>
                  </a:lnTo>
                  <a:lnTo>
                    <a:pt x="90" y="254"/>
                  </a:lnTo>
                  <a:lnTo>
                    <a:pt x="88" y="252"/>
                  </a:lnTo>
                  <a:lnTo>
                    <a:pt x="86" y="250"/>
                  </a:lnTo>
                  <a:lnTo>
                    <a:pt x="82" y="246"/>
                  </a:lnTo>
                  <a:lnTo>
                    <a:pt x="81" y="246"/>
                  </a:lnTo>
                  <a:lnTo>
                    <a:pt x="75" y="242"/>
                  </a:lnTo>
                  <a:lnTo>
                    <a:pt x="73" y="242"/>
                  </a:lnTo>
                  <a:lnTo>
                    <a:pt x="67" y="240"/>
                  </a:lnTo>
                  <a:lnTo>
                    <a:pt x="65" y="236"/>
                  </a:lnTo>
                  <a:lnTo>
                    <a:pt x="57" y="233"/>
                  </a:lnTo>
                  <a:lnTo>
                    <a:pt x="56" y="231"/>
                  </a:lnTo>
                  <a:lnTo>
                    <a:pt x="54" y="231"/>
                  </a:lnTo>
                  <a:lnTo>
                    <a:pt x="48" y="227"/>
                  </a:lnTo>
                  <a:lnTo>
                    <a:pt x="46" y="225"/>
                  </a:lnTo>
                  <a:lnTo>
                    <a:pt x="44" y="225"/>
                  </a:lnTo>
                  <a:lnTo>
                    <a:pt x="42" y="225"/>
                  </a:lnTo>
                  <a:lnTo>
                    <a:pt x="40" y="223"/>
                  </a:lnTo>
                  <a:lnTo>
                    <a:pt x="38" y="223"/>
                  </a:lnTo>
                  <a:lnTo>
                    <a:pt x="36" y="221"/>
                  </a:lnTo>
                  <a:lnTo>
                    <a:pt x="33" y="219"/>
                  </a:lnTo>
                  <a:lnTo>
                    <a:pt x="31" y="217"/>
                  </a:lnTo>
                  <a:lnTo>
                    <a:pt x="27" y="215"/>
                  </a:lnTo>
                  <a:lnTo>
                    <a:pt x="25" y="215"/>
                  </a:lnTo>
                  <a:lnTo>
                    <a:pt x="23" y="215"/>
                  </a:lnTo>
                  <a:lnTo>
                    <a:pt x="13" y="210"/>
                  </a:lnTo>
                  <a:lnTo>
                    <a:pt x="11" y="210"/>
                  </a:lnTo>
                  <a:lnTo>
                    <a:pt x="9" y="208"/>
                  </a:lnTo>
                  <a:lnTo>
                    <a:pt x="8" y="208"/>
                  </a:lnTo>
                  <a:lnTo>
                    <a:pt x="4" y="208"/>
                  </a:lnTo>
                  <a:lnTo>
                    <a:pt x="2" y="206"/>
                  </a:lnTo>
                  <a:lnTo>
                    <a:pt x="0" y="206"/>
                  </a:lnTo>
                  <a:lnTo>
                    <a:pt x="0" y="204"/>
                  </a:lnTo>
                  <a:lnTo>
                    <a:pt x="0" y="202"/>
                  </a:lnTo>
                  <a:lnTo>
                    <a:pt x="2" y="202"/>
                  </a:lnTo>
                  <a:lnTo>
                    <a:pt x="4" y="202"/>
                  </a:lnTo>
                  <a:lnTo>
                    <a:pt x="6" y="204"/>
                  </a:lnTo>
                  <a:lnTo>
                    <a:pt x="4" y="204"/>
                  </a:lnTo>
                  <a:lnTo>
                    <a:pt x="4" y="206"/>
                  </a:lnTo>
                  <a:lnTo>
                    <a:pt x="6" y="204"/>
                  </a:lnTo>
                  <a:lnTo>
                    <a:pt x="8" y="206"/>
                  </a:lnTo>
                  <a:lnTo>
                    <a:pt x="8" y="204"/>
                  </a:lnTo>
                  <a:lnTo>
                    <a:pt x="8" y="198"/>
                  </a:lnTo>
                  <a:lnTo>
                    <a:pt x="9" y="198"/>
                  </a:lnTo>
                  <a:lnTo>
                    <a:pt x="11" y="198"/>
                  </a:lnTo>
                  <a:lnTo>
                    <a:pt x="13" y="198"/>
                  </a:lnTo>
                  <a:lnTo>
                    <a:pt x="15" y="198"/>
                  </a:lnTo>
                  <a:lnTo>
                    <a:pt x="15" y="200"/>
                  </a:lnTo>
                  <a:lnTo>
                    <a:pt x="13" y="202"/>
                  </a:lnTo>
                  <a:lnTo>
                    <a:pt x="15" y="204"/>
                  </a:lnTo>
                  <a:lnTo>
                    <a:pt x="17" y="204"/>
                  </a:lnTo>
                  <a:lnTo>
                    <a:pt x="17" y="202"/>
                  </a:lnTo>
                  <a:lnTo>
                    <a:pt x="19" y="202"/>
                  </a:lnTo>
                  <a:lnTo>
                    <a:pt x="23" y="204"/>
                  </a:lnTo>
                  <a:lnTo>
                    <a:pt x="25" y="204"/>
                  </a:lnTo>
                  <a:lnTo>
                    <a:pt x="27" y="208"/>
                  </a:lnTo>
                  <a:lnTo>
                    <a:pt x="29" y="208"/>
                  </a:lnTo>
                  <a:lnTo>
                    <a:pt x="31" y="210"/>
                  </a:lnTo>
                  <a:lnTo>
                    <a:pt x="34" y="210"/>
                  </a:lnTo>
                  <a:lnTo>
                    <a:pt x="38" y="215"/>
                  </a:lnTo>
                  <a:lnTo>
                    <a:pt x="38" y="217"/>
                  </a:lnTo>
                  <a:lnTo>
                    <a:pt x="40" y="217"/>
                  </a:lnTo>
                  <a:lnTo>
                    <a:pt x="42" y="217"/>
                  </a:lnTo>
                  <a:lnTo>
                    <a:pt x="44" y="217"/>
                  </a:lnTo>
                  <a:lnTo>
                    <a:pt x="44" y="219"/>
                  </a:lnTo>
                  <a:lnTo>
                    <a:pt x="48" y="221"/>
                  </a:lnTo>
                  <a:lnTo>
                    <a:pt x="50" y="223"/>
                  </a:lnTo>
                  <a:lnTo>
                    <a:pt x="52" y="223"/>
                  </a:lnTo>
                  <a:lnTo>
                    <a:pt x="52" y="225"/>
                  </a:lnTo>
                  <a:lnTo>
                    <a:pt x="59" y="227"/>
                  </a:lnTo>
                  <a:lnTo>
                    <a:pt x="61" y="229"/>
                  </a:lnTo>
                  <a:lnTo>
                    <a:pt x="63" y="229"/>
                  </a:lnTo>
                  <a:lnTo>
                    <a:pt x="65" y="227"/>
                  </a:lnTo>
                  <a:lnTo>
                    <a:pt x="65" y="225"/>
                  </a:lnTo>
                  <a:lnTo>
                    <a:pt x="65" y="221"/>
                  </a:lnTo>
                  <a:lnTo>
                    <a:pt x="69" y="219"/>
                  </a:lnTo>
                  <a:lnTo>
                    <a:pt x="69" y="217"/>
                  </a:lnTo>
                  <a:lnTo>
                    <a:pt x="71" y="217"/>
                  </a:lnTo>
                  <a:lnTo>
                    <a:pt x="73" y="213"/>
                  </a:lnTo>
                  <a:lnTo>
                    <a:pt x="75" y="213"/>
                  </a:lnTo>
                  <a:lnTo>
                    <a:pt x="75" y="212"/>
                  </a:lnTo>
                  <a:lnTo>
                    <a:pt x="77" y="212"/>
                  </a:lnTo>
                  <a:lnTo>
                    <a:pt x="79" y="212"/>
                  </a:lnTo>
                  <a:lnTo>
                    <a:pt x="81" y="212"/>
                  </a:lnTo>
                  <a:lnTo>
                    <a:pt x="82" y="213"/>
                  </a:lnTo>
                  <a:lnTo>
                    <a:pt x="84" y="212"/>
                  </a:lnTo>
                  <a:lnTo>
                    <a:pt x="86" y="213"/>
                  </a:lnTo>
                  <a:lnTo>
                    <a:pt x="92" y="213"/>
                  </a:lnTo>
                  <a:lnTo>
                    <a:pt x="94" y="213"/>
                  </a:lnTo>
                  <a:lnTo>
                    <a:pt x="94" y="215"/>
                  </a:lnTo>
                  <a:lnTo>
                    <a:pt x="96" y="217"/>
                  </a:lnTo>
                  <a:lnTo>
                    <a:pt x="96" y="219"/>
                  </a:lnTo>
                  <a:lnTo>
                    <a:pt x="96" y="221"/>
                  </a:lnTo>
                  <a:lnTo>
                    <a:pt x="98" y="223"/>
                  </a:lnTo>
                  <a:lnTo>
                    <a:pt x="98" y="225"/>
                  </a:lnTo>
                  <a:lnTo>
                    <a:pt x="100" y="225"/>
                  </a:lnTo>
                  <a:lnTo>
                    <a:pt x="100" y="227"/>
                  </a:lnTo>
                  <a:lnTo>
                    <a:pt x="100" y="229"/>
                  </a:lnTo>
                  <a:lnTo>
                    <a:pt x="102" y="229"/>
                  </a:lnTo>
                  <a:lnTo>
                    <a:pt x="102" y="231"/>
                  </a:lnTo>
                  <a:lnTo>
                    <a:pt x="102" y="233"/>
                  </a:lnTo>
                  <a:lnTo>
                    <a:pt x="104" y="233"/>
                  </a:lnTo>
                  <a:lnTo>
                    <a:pt x="105" y="236"/>
                  </a:lnTo>
                  <a:lnTo>
                    <a:pt x="107" y="238"/>
                  </a:lnTo>
                  <a:lnTo>
                    <a:pt x="111" y="240"/>
                  </a:lnTo>
                  <a:lnTo>
                    <a:pt x="115" y="240"/>
                  </a:lnTo>
                  <a:lnTo>
                    <a:pt x="117" y="240"/>
                  </a:lnTo>
                  <a:lnTo>
                    <a:pt x="119" y="240"/>
                  </a:lnTo>
                  <a:lnTo>
                    <a:pt x="119" y="242"/>
                  </a:lnTo>
                  <a:lnTo>
                    <a:pt x="117" y="244"/>
                  </a:lnTo>
                  <a:lnTo>
                    <a:pt x="115" y="250"/>
                  </a:lnTo>
                  <a:lnTo>
                    <a:pt x="115" y="252"/>
                  </a:lnTo>
                  <a:lnTo>
                    <a:pt x="113" y="254"/>
                  </a:lnTo>
                  <a:lnTo>
                    <a:pt x="113" y="256"/>
                  </a:lnTo>
                  <a:lnTo>
                    <a:pt x="115" y="258"/>
                  </a:lnTo>
                  <a:lnTo>
                    <a:pt x="115" y="260"/>
                  </a:lnTo>
                  <a:lnTo>
                    <a:pt x="115" y="261"/>
                  </a:lnTo>
                  <a:lnTo>
                    <a:pt x="115" y="263"/>
                  </a:lnTo>
                  <a:lnTo>
                    <a:pt x="117" y="263"/>
                  </a:lnTo>
                  <a:lnTo>
                    <a:pt x="117" y="261"/>
                  </a:lnTo>
                  <a:lnTo>
                    <a:pt x="117" y="263"/>
                  </a:lnTo>
                  <a:lnTo>
                    <a:pt x="119" y="261"/>
                  </a:lnTo>
                  <a:lnTo>
                    <a:pt x="121" y="261"/>
                  </a:lnTo>
                  <a:lnTo>
                    <a:pt x="121" y="263"/>
                  </a:lnTo>
                  <a:lnTo>
                    <a:pt x="119" y="263"/>
                  </a:lnTo>
                  <a:lnTo>
                    <a:pt x="121" y="265"/>
                  </a:lnTo>
                  <a:lnTo>
                    <a:pt x="121" y="263"/>
                  </a:lnTo>
                  <a:lnTo>
                    <a:pt x="123" y="263"/>
                  </a:lnTo>
                  <a:lnTo>
                    <a:pt x="123" y="261"/>
                  </a:lnTo>
                  <a:lnTo>
                    <a:pt x="125" y="261"/>
                  </a:lnTo>
                  <a:lnTo>
                    <a:pt x="127" y="261"/>
                  </a:lnTo>
                  <a:lnTo>
                    <a:pt x="127" y="263"/>
                  </a:lnTo>
                  <a:lnTo>
                    <a:pt x="129" y="263"/>
                  </a:lnTo>
                  <a:lnTo>
                    <a:pt x="127" y="265"/>
                  </a:lnTo>
                  <a:lnTo>
                    <a:pt x="129" y="265"/>
                  </a:lnTo>
                  <a:lnTo>
                    <a:pt x="130" y="265"/>
                  </a:lnTo>
                  <a:lnTo>
                    <a:pt x="130" y="263"/>
                  </a:lnTo>
                  <a:lnTo>
                    <a:pt x="130" y="261"/>
                  </a:lnTo>
                  <a:lnTo>
                    <a:pt x="132" y="261"/>
                  </a:lnTo>
                  <a:lnTo>
                    <a:pt x="132" y="263"/>
                  </a:lnTo>
                  <a:lnTo>
                    <a:pt x="134" y="261"/>
                  </a:lnTo>
                  <a:lnTo>
                    <a:pt x="136" y="261"/>
                  </a:lnTo>
                  <a:lnTo>
                    <a:pt x="136" y="263"/>
                  </a:lnTo>
                  <a:lnTo>
                    <a:pt x="138" y="263"/>
                  </a:lnTo>
                  <a:lnTo>
                    <a:pt x="138" y="265"/>
                  </a:lnTo>
                  <a:lnTo>
                    <a:pt x="140" y="265"/>
                  </a:lnTo>
                  <a:lnTo>
                    <a:pt x="140" y="267"/>
                  </a:lnTo>
                  <a:lnTo>
                    <a:pt x="142" y="265"/>
                  </a:lnTo>
                  <a:lnTo>
                    <a:pt x="144" y="263"/>
                  </a:lnTo>
                  <a:lnTo>
                    <a:pt x="144" y="261"/>
                  </a:lnTo>
                  <a:lnTo>
                    <a:pt x="144" y="260"/>
                  </a:lnTo>
                  <a:lnTo>
                    <a:pt x="146" y="260"/>
                  </a:lnTo>
                  <a:lnTo>
                    <a:pt x="148" y="258"/>
                  </a:lnTo>
                  <a:lnTo>
                    <a:pt x="150" y="256"/>
                  </a:lnTo>
                  <a:lnTo>
                    <a:pt x="152" y="256"/>
                  </a:lnTo>
                  <a:lnTo>
                    <a:pt x="154" y="256"/>
                  </a:lnTo>
                  <a:lnTo>
                    <a:pt x="155" y="258"/>
                  </a:lnTo>
                  <a:lnTo>
                    <a:pt x="157" y="256"/>
                  </a:lnTo>
                  <a:lnTo>
                    <a:pt x="159" y="256"/>
                  </a:lnTo>
                  <a:lnTo>
                    <a:pt x="159" y="254"/>
                  </a:lnTo>
                  <a:lnTo>
                    <a:pt x="159" y="252"/>
                  </a:lnTo>
                  <a:lnTo>
                    <a:pt x="159" y="250"/>
                  </a:lnTo>
                  <a:lnTo>
                    <a:pt x="159" y="248"/>
                  </a:lnTo>
                  <a:lnTo>
                    <a:pt x="161" y="246"/>
                  </a:lnTo>
                  <a:lnTo>
                    <a:pt x="161" y="244"/>
                  </a:lnTo>
                  <a:lnTo>
                    <a:pt x="161" y="242"/>
                  </a:lnTo>
                  <a:lnTo>
                    <a:pt x="159" y="240"/>
                  </a:lnTo>
                  <a:lnTo>
                    <a:pt x="159" y="238"/>
                  </a:lnTo>
                  <a:lnTo>
                    <a:pt x="157" y="236"/>
                  </a:lnTo>
                  <a:lnTo>
                    <a:pt x="155" y="236"/>
                  </a:lnTo>
                  <a:lnTo>
                    <a:pt x="154" y="236"/>
                  </a:lnTo>
                  <a:lnTo>
                    <a:pt x="152" y="236"/>
                  </a:lnTo>
                  <a:lnTo>
                    <a:pt x="150" y="235"/>
                  </a:lnTo>
                  <a:lnTo>
                    <a:pt x="148" y="235"/>
                  </a:lnTo>
                  <a:lnTo>
                    <a:pt x="144" y="235"/>
                  </a:lnTo>
                  <a:lnTo>
                    <a:pt x="142" y="235"/>
                  </a:lnTo>
                  <a:lnTo>
                    <a:pt x="142" y="233"/>
                  </a:lnTo>
                  <a:lnTo>
                    <a:pt x="142" y="229"/>
                  </a:lnTo>
                  <a:lnTo>
                    <a:pt x="142" y="227"/>
                  </a:lnTo>
                  <a:lnTo>
                    <a:pt x="142" y="223"/>
                  </a:lnTo>
                  <a:lnTo>
                    <a:pt x="142" y="219"/>
                  </a:lnTo>
                  <a:lnTo>
                    <a:pt x="142" y="217"/>
                  </a:lnTo>
                  <a:lnTo>
                    <a:pt x="140" y="215"/>
                  </a:lnTo>
                  <a:lnTo>
                    <a:pt x="140" y="213"/>
                  </a:lnTo>
                  <a:lnTo>
                    <a:pt x="140" y="210"/>
                  </a:lnTo>
                  <a:lnTo>
                    <a:pt x="138" y="208"/>
                  </a:lnTo>
                  <a:lnTo>
                    <a:pt x="138" y="206"/>
                  </a:lnTo>
                  <a:lnTo>
                    <a:pt x="140" y="206"/>
                  </a:lnTo>
                  <a:lnTo>
                    <a:pt x="142" y="206"/>
                  </a:lnTo>
                  <a:lnTo>
                    <a:pt x="144" y="206"/>
                  </a:lnTo>
                  <a:lnTo>
                    <a:pt x="144" y="204"/>
                  </a:lnTo>
                  <a:lnTo>
                    <a:pt x="146" y="204"/>
                  </a:lnTo>
                  <a:lnTo>
                    <a:pt x="148" y="204"/>
                  </a:lnTo>
                  <a:lnTo>
                    <a:pt x="148" y="202"/>
                  </a:lnTo>
                  <a:lnTo>
                    <a:pt x="146" y="198"/>
                  </a:lnTo>
                  <a:lnTo>
                    <a:pt x="148" y="196"/>
                  </a:lnTo>
                  <a:lnTo>
                    <a:pt x="148" y="194"/>
                  </a:lnTo>
                  <a:lnTo>
                    <a:pt x="152" y="194"/>
                  </a:lnTo>
                  <a:lnTo>
                    <a:pt x="155" y="192"/>
                  </a:lnTo>
                  <a:lnTo>
                    <a:pt x="157" y="192"/>
                  </a:lnTo>
                  <a:lnTo>
                    <a:pt x="159" y="194"/>
                  </a:lnTo>
                  <a:lnTo>
                    <a:pt x="161" y="194"/>
                  </a:lnTo>
                  <a:lnTo>
                    <a:pt x="163" y="196"/>
                  </a:lnTo>
                  <a:lnTo>
                    <a:pt x="165" y="196"/>
                  </a:lnTo>
                  <a:lnTo>
                    <a:pt x="169" y="196"/>
                  </a:lnTo>
                  <a:lnTo>
                    <a:pt x="171" y="198"/>
                  </a:lnTo>
                  <a:lnTo>
                    <a:pt x="173" y="198"/>
                  </a:lnTo>
                  <a:lnTo>
                    <a:pt x="175" y="198"/>
                  </a:lnTo>
                  <a:lnTo>
                    <a:pt x="177" y="198"/>
                  </a:lnTo>
                  <a:lnTo>
                    <a:pt x="177" y="200"/>
                  </a:lnTo>
                  <a:lnTo>
                    <a:pt x="177" y="202"/>
                  </a:lnTo>
                  <a:lnTo>
                    <a:pt x="177" y="204"/>
                  </a:lnTo>
                  <a:lnTo>
                    <a:pt x="177" y="206"/>
                  </a:lnTo>
                  <a:lnTo>
                    <a:pt x="177" y="208"/>
                  </a:lnTo>
                  <a:lnTo>
                    <a:pt x="177" y="212"/>
                  </a:lnTo>
                  <a:lnTo>
                    <a:pt x="178" y="213"/>
                  </a:lnTo>
                  <a:lnTo>
                    <a:pt x="178" y="215"/>
                  </a:lnTo>
                  <a:lnTo>
                    <a:pt x="180" y="217"/>
                  </a:lnTo>
                  <a:lnTo>
                    <a:pt x="180" y="219"/>
                  </a:lnTo>
                  <a:lnTo>
                    <a:pt x="178" y="221"/>
                  </a:lnTo>
                  <a:lnTo>
                    <a:pt x="177" y="221"/>
                  </a:lnTo>
                  <a:lnTo>
                    <a:pt x="175" y="221"/>
                  </a:lnTo>
                  <a:lnTo>
                    <a:pt x="173" y="221"/>
                  </a:lnTo>
                  <a:lnTo>
                    <a:pt x="169" y="225"/>
                  </a:lnTo>
                  <a:lnTo>
                    <a:pt x="173" y="233"/>
                  </a:lnTo>
                  <a:lnTo>
                    <a:pt x="175" y="233"/>
                  </a:lnTo>
                  <a:lnTo>
                    <a:pt x="177" y="235"/>
                  </a:lnTo>
                  <a:lnTo>
                    <a:pt x="178" y="235"/>
                  </a:lnTo>
                  <a:lnTo>
                    <a:pt x="182" y="236"/>
                  </a:lnTo>
                  <a:lnTo>
                    <a:pt x="192" y="235"/>
                  </a:lnTo>
                  <a:lnTo>
                    <a:pt x="194" y="235"/>
                  </a:lnTo>
                  <a:lnTo>
                    <a:pt x="196" y="233"/>
                  </a:lnTo>
                  <a:lnTo>
                    <a:pt x="203" y="227"/>
                  </a:lnTo>
                  <a:lnTo>
                    <a:pt x="203" y="225"/>
                  </a:lnTo>
                  <a:lnTo>
                    <a:pt x="209" y="219"/>
                  </a:lnTo>
                  <a:lnTo>
                    <a:pt x="211" y="217"/>
                  </a:lnTo>
                  <a:lnTo>
                    <a:pt x="213" y="215"/>
                  </a:lnTo>
                  <a:lnTo>
                    <a:pt x="219" y="212"/>
                  </a:lnTo>
                  <a:lnTo>
                    <a:pt x="219" y="210"/>
                  </a:lnTo>
                  <a:lnTo>
                    <a:pt x="217" y="210"/>
                  </a:lnTo>
                  <a:lnTo>
                    <a:pt x="217" y="208"/>
                  </a:lnTo>
                  <a:lnTo>
                    <a:pt x="219" y="206"/>
                  </a:lnTo>
                  <a:lnTo>
                    <a:pt x="219" y="204"/>
                  </a:lnTo>
                  <a:lnTo>
                    <a:pt x="219" y="202"/>
                  </a:lnTo>
                  <a:lnTo>
                    <a:pt x="221" y="200"/>
                  </a:lnTo>
                  <a:lnTo>
                    <a:pt x="223" y="196"/>
                  </a:lnTo>
                  <a:lnTo>
                    <a:pt x="228" y="194"/>
                  </a:lnTo>
                  <a:lnTo>
                    <a:pt x="230" y="192"/>
                  </a:lnTo>
                  <a:lnTo>
                    <a:pt x="232" y="192"/>
                  </a:lnTo>
                  <a:lnTo>
                    <a:pt x="236" y="192"/>
                  </a:lnTo>
                  <a:lnTo>
                    <a:pt x="242" y="192"/>
                  </a:lnTo>
                  <a:lnTo>
                    <a:pt x="246" y="192"/>
                  </a:lnTo>
                  <a:lnTo>
                    <a:pt x="248" y="192"/>
                  </a:lnTo>
                  <a:lnTo>
                    <a:pt x="250" y="192"/>
                  </a:lnTo>
                  <a:lnTo>
                    <a:pt x="253" y="194"/>
                  </a:lnTo>
                  <a:lnTo>
                    <a:pt x="255" y="194"/>
                  </a:lnTo>
                  <a:lnTo>
                    <a:pt x="259" y="194"/>
                  </a:lnTo>
                  <a:lnTo>
                    <a:pt x="261" y="192"/>
                  </a:lnTo>
                  <a:lnTo>
                    <a:pt x="263" y="192"/>
                  </a:lnTo>
                  <a:lnTo>
                    <a:pt x="265" y="192"/>
                  </a:lnTo>
                  <a:lnTo>
                    <a:pt x="271" y="190"/>
                  </a:lnTo>
                  <a:lnTo>
                    <a:pt x="273" y="190"/>
                  </a:lnTo>
                  <a:lnTo>
                    <a:pt x="276" y="188"/>
                  </a:lnTo>
                  <a:lnTo>
                    <a:pt x="280" y="187"/>
                  </a:lnTo>
                  <a:lnTo>
                    <a:pt x="284" y="187"/>
                  </a:lnTo>
                  <a:lnTo>
                    <a:pt x="290" y="185"/>
                  </a:lnTo>
                  <a:lnTo>
                    <a:pt x="294" y="183"/>
                  </a:lnTo>
                  <a:lnTo>
                    <a:pt x="294" y="181"/>
                  </a:lnTo>
                  <a:lnTo>
                    <a:pt x="296" y="177"/>
                  </a:lnTo>
                  <a:lnTo>
                    <a:pt x="298" y="177"/>
                  </a:lnTo>
                  <a:lnTo>
                    <a:pt x="298" y="175"/>
                  </a:lnTo>
                  <a:lnTo>
                    <a:pt x="296" y="175"/>
                  </a:lnTo>
                  <a:lnTo>
                    <a:pt x="292" y="173"/>
                  </a:lnTo>
                  <a:lnTo>
                    <a:pt x="290" y="171"/>
                  </a:lnTo>
                  <a:lnTo>
                    <a:pt x="288" y="169"/>
                  </a:lnTo>
                  <a:lnTo>
                    <a:pt x="286" y="167"/>
                  </a:lnTo>
                  <a:lnTo>
                    <a:pt x="286" y="162"/>
                  </a:lnTo>
                  <a:lnTo>
                    <a:pt x="286" y="160"/>
                  </a:lnTo>
                  <a:lnTo>
                    <a:pt x="284" y="158"/>
                  </a:lnTo>
                  <a:lnTo>
                    <a:pt x="284" y="156"/>
                  </a:lnTo>
                  <a:lnTo>
                    <a:pt x="286" y="152"/>
                  </a:lnTo>
                  <a:lnTo>
                    <a:pt x="286" y="148"/>
                  </a:lnTo>
                  <a:lnTo>
                    <a:pt x="288" y="144"/>
                  </a:lnTo>
                  <a:lnTo>
                    <a:pt x="290" y="141"/>
                  </a:lnTo>
                  <a:lnTo>
                    <a:pt x="290" y="139"/>
                  </a:lnTo>
                  <a:lnTo>
                    <a:pt x="290" y="137"/>
                  </a:lnTo>
                  <a:lnTo>
                    <a:pt x="292" y="137"/>
                  </a:lnTo>
                  <a:lnTo>
                    <a:pt x="294" y="135"/>
                  </a:lnTo>
                  <a:lnTo>
                    <a:pt x="294" y="133"/>
                  </a:lnTo>
                  <a:lnTo>
                    <a:pt x="298" y="133"/>
                  </a:lnTo>
                  <a:lnTo>
                    <a:pt x="299" y="131"/>
                  </a:lnTo>
                  <a:lnTo>
                    <a:pt x="299" y="129"/>
                  </a:lnTo>
                  <a:lnTo>
                    <a:pt x="298" y="127"/>
                  </a:lnTo>
                  <a:lnTo>
                    <a:pt x="296" y="125"/>
                  </a:lnTo>
                  <a:lnTo>
                    <a:pt x="296" y="123"/>
                  </a:lnTo>
                  <a:lnTo>
                    <a:pt x="294" y="121"/>
                  </a:lnTo>
                  <a:lnTo>
                    <a:pt x="294" y="119"/>
                  </a:lnTo>
                  <a:lnTo>
                    <a:pt x="294" y="117"/>
                  </a:lnTo>
                  <a:lnTo>
                    <a:pt x="294" y="116"/>
                  </a:lnTo>
                  <a:lnTo>
                    <a:pt x="296" y="116"/>
                  </a:lnTo>
                  <a:lnTo>
                    <a:pt x="296" y="114"/>
                  </a:lnTo>
                  <a:lnTo>
                    <a:pt x="299" y="112"/>
                  </a:lnTo>
                  <a:lnTo>
                    <a:pt x="305" y="112"/>
                  </a:lnTo>
                  <a:lnTo>
                    <a:pt x="305" y="110"/>
                  </a:lnTo>
                  <a:lnTo>
                    <a:pt x="307" y="110"/>
                  </a:lnTo>
                  <a:lnTo>
                    <a:pt x="307" y="108"/>
                  </a:lnTo>
                  <a:lnTo>
                    <a:pt x="307" y="106"/>
                  </a:lnTo>
                  <a:lnTo>
                    <a:pt x="307" y="102"/>
                  </a:lnTo>
                  <a:lnTo>
                    <a:pt x="309" y="100"/>
                  </a:lnTo>
                  <a:lnTo>
                    <a:pt x="307" y="98"/>
                  </a:lnTo>
                  <a:lnTo>
                    <a:pt x="307" y="96"/>
                  </a:lnTo>
                  <a:lnTo>
                    <a:pt x="307" y="94"/>
                  </a:lnTo>
                  <a:lnTo>
                    <a:pt x="309" y="87"/>
                  </a:lnTo>
                  <a:lnTo>
                    <a:pt x="307" y="87"/>
                  </a:lnTo>
                  <a:lnTo>
                    <a:pt x="307" y="85"/>
                  </a:lnTo>
                  <a:lnTo>
                    <a:pt x="307" y="83"/>
                  </a:lnTo>
                  <a:lnTo>
                    <a:pt x="309" y="79"/>
                  </a:lnTo>
                  <a:lnTo>
                    <a:pt x="313" y="77"/>
                  </a:lnTo>
                  <a:lnTo>
                    <a:pt x="313" y="75"/>
                  </a:lnTo>
                  <a:lnTo>
                    <a:pt x="313" y="73"/>
                  </a:lnTo>
                  <a:lnTo>
                    <a:pt x="313" y="71"/>
                  </a:lnTo>
                  <a:lnTo>
                    <a:pt x="313" y="69"/>
                  </a:lnTo>
                  <a:lnTo>
                    <a:pt x="315" y="66"/>
                  </a:lnTo>
                  <a:lnTo>
                    <a:pt x="317" y="64"/>
                  </a:lnTo>
                  <a:lnTo>
                    <a:pt x="319" y="60"/>
                  </a:lnTo>
                  <a:lnTo>
                    <a:pt x="319" y="58"/>
                  </a:lnTo>
                  <a:lnTo>
                    <a:pt x="319" y="56"/>
                  </a:lnTo>
                  <a:lnTo>
                    <a:pt x="321" y="54"/>
                  </a:lnTo>
                  <a:lnTo>
                    <a:pt x="322" y="54"/>
                  </a:lnTo>
                  <a:lnTo>
                    <a:pt x="326" y="52"/>
                  </a:lnTo>
                  <a:lnTo>
                    <a:pt x="330" y="50"/>
                  </a:lnTo>
                  <a:lnTo>
                    <a:pt x="334" y="48"/>
                  </a:lnTo>
                  <a:lnTo>
                    <a:pt x="338" y="48"/>
                  </a:lnTo>
                  <a:lnTo>
                    <a:pt x="340" y="46"/>
                  </a:lnTo>
                  <a:lnTo>
                    <a:pt x="342" y="46"/>
                  </a:lnTo>
                  <a:lnTo>
                    <a:pt x="344" y="45"/>
                  </a:lnTo>
                  <a:lnTo>
                    <a:pt x="346" y="45"/>
                  </a:lnTo>
                  <a:lnTo>
                    <a:pt x="346" y="43"/>
                  </a:lnTo>
                  <a:lnTo>
                    <a:pt x="347" y="43"/>
                  </a:lnTo>
                  <a:lnTo>
                    <a:pt x="347" y="45"/>
                  </a:lnTo>
                  <a:lnTo>
                    <a:pt x="349" y="45"/>
                  </a:lnTo>
                  <a:lnTo>
                    <a:pt x="349" y="46"/>
                  </a:lnTo>
                  <a:lnTo>
                    <a:pt x="351" y="48"/>
                  </a:lnTo>
                  <a:lnTo>
                    <a:pt x="353" y="50"/>
                  </a:lnTo>
                  <a:lnTo>
                    <a:pt x="355" y="50"/>
                  </a:lnTo>
                  <a:lnTo>
                    <a:pt x="357" y="54"/>
                  </a:lnTo>
                  <a:lnTo>
                    <a:pt x="359" y="56"/>
                  </a:lnTo>
                  <a:lnTo>
                    <a:pt x="361" y="58"/>
                  </a:lnTo>
                  <a:lnTo>
                    <a:pt x="363" y="60"/>
                  </a:lnTo>
                  <a:lnTo>
                    <a:pt x="367" y="64"/>
                  </a:lnTo>
                  <a:lnTo>
                    <a:pt x="370" y="66"/>
                  </a:lnTo>
                  <a:lnTo>
                    <a:pt x="374" y="68"/>
                  </a:lnTo>
                  <a:lnTo>
                    <a:pt x="376" y="69"/>
                  </a:lnTo>
                  <a:lnTo>
                    <a:pt x="380" y="73"/>
                  </a:lnTo>
                  <a:lnTo>
                    <a:pt x="382" y="75"/>
                  </a:lnTo>
                  <a:lnTo>
                    <a:pt x="384" y="77"/>
                  </a:lnTo>
                  <a:lnTo>
                    <a:pt x="388" y="77"/>
                  </a:lnTo>
                  <a:lnTo>
                    <a:pt x="392" y="77"/>
                  </a:lnTo>
                  <a:lnTo>
                    <a:pt x="394" y="77"/>
                  </a:lnTo>
                  <a:lnTo>
                    <a:pt x="395" y="77"/>
                  </a:lnTo>
                  <a:lnTo>
                    <a:pt x="395" y="79"/>
                  </a:lnTo>
                  <a:lnTo>
                    <a:pt x="409" y="79"/>
                  </a:lnTo>
                  <a:lnTo>
                    <a:pt x="415" y="79"/>
                  </a:lnTo>
                  <a:lnTo>
                    <a:pt x="420" y="79"/>
                  </a:lnTo>
                  <a:lnTo>
                    <a:pt x="432" y="79"/>
                  </a:lnTo>
                  <a:lnTo>
                    <a:pt x="438" y="77"/>
                  </a:lnTo>
                  <a:lnTo>
                    <a:pt x="442" y="73"/>
                  </a:lnTo>
                  <a:lnTo>
                    <a:pt x="443" y="71"/>
                  </a:lnTo>
                  <a:lnTo>
                    <a:pt x="447" y="71"/>
                  </a:lnTo>
                  <a:lnTo>
                    <a:pt x="453" y="62"/>
                  </a:lnTo>
                  <a:lnTo>
                    <a:pt x="453" y="58"/>
                  </a:lnTo>
                  <a:lnTo>
                    <a:pt x="455" y="54"/>
                  </a:lnTo>
                  <a:lnTo>
                    <a:pt x="457" y="54"/>
                  </a:lnTo>
                  <a:lnTo>
                    <a:pt x="461" y="52"/>
                  </a:lnTo>
                  <a:lnTo>
                    <a:pt x="465" y="52"/>
                  </a:lnTo>
                  <a:lnTo>
                    <a:pt x="470" y="50"/>
                  </a:lnTo>
                  <a:lnTo>
                    <a:pt x="482" y="48"/>
                  </a:lnTo>
                  <a:lnTo>
                    <a:pt x="484" y="48"/>
                  </a:lnTo>
                  <a:lnTo>
                    <a:pt x="490" y="48"/>
                  </a:lnTo>
                  <a:lnTo>
                    <a:pt x="493" y="46"/>
                  </a:lnTo>
                  <a:lnTo>
                    <a:pt x="493" y="45"/>
                  </a:lnTo>
                  <a:lnTo>
                    <a:pt x="507" y="37"/>
                  </a:lnTo>
                  <a:lnTo>
                    <a:pt x="509" y="37"/>
                  </a:lnTo>
                  <a:lnTo>
                    <a:pt x="515" y="29"/>
                  </a:lnTo>
                  <a:lnTo>
                    <a:pt x="520" y="29"/>
                  </a:lnTo>
                  <a:lnTo>
                    <a:pt x="524" y="27"/>
                  </a:lnTo>
                  <a:lnTo>
                    <a:pt x="532" y="23"/>
                  </a:lnTo>
                  <a:lnTo>
                    <a:pt x="543" y="18"/>
                  </a:lnTo>
                  <a:lnTo>
                    <a:pt x="545" y="16"/>
                  </a:lnTo>
                  <a:lnTo>
                    <a:pt x="549" y="12"/>
                  </a:lnTo>
                  <a:lnTo>
                    <a:pt x="551" y="12"/>
                  </a:lnTo>
                  <a:lnTo>
                    <a:pt x="553" y="8"/>
                  </a:lnTo>
                  <a:lnTo>
                    <a:pt x="561" y="6"/>
                  </a:lnTo>
                  <a:lnTo>
                    <a:pt x="564" y="4"/>
                  </a:lnTo>
                  <a:lnTo>
                    <a:pt x="566" y="4"/>
                  </a:lnTo>
                  <a:lnTo>
                    <a:pt x="570" y="2"/>
                  </a:lnTo>
                  <a:lnTo>
                    <a:pt x="576" y="0"/>
                  </a:lnTo>
                  <a:lnTo>
                    <a:pt x="578" y="0"/>
                  </a:lnTo>
                  <a:lnTo>
                    <a:pt x="584" y="12"/>
                  </a:lnTo>
                  <a:lnTo>
                    <a:pt x="586" y="16"/>
                  </a:lnTo>
                  <a:lnTo>
                    <a:pt x="591" y="27"/>
                  </a:lnTo>
                  <a:lnTo>
                    <a:pt x="593" y="39"/>
                  </a:lnTo>
                  <a:lnTo>
                    <a:pt x="593" y="43"/>
                  </a:lnTo>
                  <a:lnTo>
                    <a:pt x="593" y="45"/>
                  </a:lnTo>
                  <a:lnTo>
                    <a:pt x="587" y="52"/>
                  </a:lnTo>
                  <a:lnTo>
                    <a:pt x="586" y="56"/>
                  </a:lnTo>
                  <a:lnTo>
                    <a:pt x="582" y="62"/>
                  </a:lnTo>
                  <a:lnTo>
                    <a:pt x="580" y="64"/>
                  </a:lnTo>
                  <a:lnTo>
                    <a:pt x="576" y="73"/>
                  </a:lnTo>
                  <a:lnTo>
                    <a:pt x="574" y="77"/>
                  </a:lnTo>
                  <a:close/>
                </a:path>
              </a:pathLst>
            </a:custGeom>
            <a:solidFill>
              <a:schemeClr val="accent4"/>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sz="1600" dirty="0">
                <a:latin typeface="+mj-lt"/>
              </a:endParaRPr>
            </a:p>
          </p:txBody>
        </p:sp>
      </p:grpSp>
      <p:sp>
        <p:nvSpPr>
          <p:cNvPr id="13" name="TextBox 12">
            <a:extLst>
              <a:ext uri="{FF2B5EF4-FFF2-40B4-BE49-F238E27FC236}">
                <a16:creationId xmlns:a16="http://schemas.microsoft.com/office/drawing/2014/main" id="{AFE88290-19D9-4902-B214-67741A3685F5}"/>
              </a:ext>
            </a:extLst>
          </p:cNvPr>
          <p:cNvSpPr txBox="1"/>
          <p:nvPr/>
        </p:nvSpPr>
        <p:spPr>
          <a:xfrm>
            <a:off x="1708381" y="4463262"/>
            <a:ext cx="1381121" cy="830997"/>
          </a:xfrm>
          <a:prstGeom prst="rect">
            <a:avLst/>
          </a:prstGeom>
          <a:noFill/>
        </p:spPr>
        <p:txBody>
          <a:bodyPr wrap="square" rtlCol="0">
            <a:spAutoFit/>
          </a:bodyPr>
          <a:lstStyle/>
          <a:p>
            <a:pPr algn="ctr"/>
            <a:r>
              <a:rPr lang="en-US" sz="1600" dirty="0"/>
              <a:t>Greater Monrovia</a:t>
            </a:r>
          </a:p>
          <a:p>
            <a:pPr algn="ctr"/>
            <a:r>
              <a:rPr lang="en-US" sz="1600" dirty="0"/>
              <a:t>51%</a:t>
            </a:r>
          </a:p>
        </p:txBody>
      </p:sp>
      <p:sp>
        <p:nvSpPr>
          <p:cNvPr id="14" name="TextBox 13">
            <a:extLst>
              <a:ext uri="{FF2B5EF4-FFF2-40B4-BE49-F238E27FC236}">
                <a16:creationId xmlns:a16="http://schemas.microsoft.com/office/drawing/2014/main" id="{5E635766-EFCF-05DE-E158-54F9F498F3B9}"/>
              </a:ext>
            </a:extLst>
          </p:cNvPr>
          <p:cNvSpPr txBox="1"/>
          <p:nvPr/>
        </p:nvSpPr>
        <p:spPr>
          <a:xfrm>
            <a:off x="2295212" y="2680110"/>
            <a:ext cx="1675266" cy="830997"/>
          </a:xfrm>
          <a:prstGeom prst="rect">
            <a:avLst/>
          </a:prstGeom>
          <a:noFill/>
        </p:spPr>
        <p:txBody>
          <a:bodyPr wrap="square" rtlCol="0">
            <a:spAutoFit/>
          </a:bodyPr>
          <a:lstStyle/>
          <a:p>
            <a:pPr algn="ctr"/>
            <a:r>
              <a:rPr lang="en-US" sz="1600" dirty="0">
                <a:solidFill>
                  <a:schemeClr val="bg1"/>
                </a:solidFill>
              </a:rPr>
              <a:t>North </a:t>
            </a:r>
          </a:p>
          <a:p>
            <a:pPr algn="ctr"/>
            <a:r>
              <a:rPr lang="en-US" sz="1600" dirty="0">
                <a:solidFill>
                  <a:schemeClr val="bg1"/>
                </a:solidFill>
              </a:rPr>
              <a:t>Western</a:t>
            </a:r>
          </a:p>
          <a:p>
            <a:pPr algn="ctr"/>
            <a:r>
              <a:rPr lang="en-US" sz="1600" dirty="0">
                <a:solidFill>
                  <a:schemeClr val="bg1"/>
                </a:solidFill>
              </a:rPr>
              <a:t>73%</a:t>
            </a:r>
          </a:p>
        </p:txBody>
      </p:sp>
      <p:sp>
        <p:nvSpPr>
          <p:cNvPr id="15" name="TextBox 14">
            <a:extLst>
              <a:ext uri="{FF2B5EF4-FFF2-40B4-BE49-F238E27FC236}">
                <a16:creationId xmlns:a16="http://schemas.microsoft.com/office/drawing/2014/main" id="{451DDE23-5D18-6098-E3B6-B53C4189A484}"/>
              </a:ext>
            </a:extLst>
          </p:cNvPr>
          <p:cNvSpPr txBox="1"/>
          <p:nvPr/>
        </p:nvSpPr>
        <p:spPr>
          <a:xfrm>
            <a:off x="3454500" y="3933791"/>
            <a:ext cx="1026977" cy="830997"/>
          </a:xfrm>
          <a:prstGeom prst="rect">
            <a:avLst/>
          </a:prstGeom>
          <a:noFill/>
        </p:spPr>
        <p:txBody>
          <a:bodyPr wrap="square" rtlCol="0">
            <a:spAutoFit/>
          </a:bodyPr>
          <a:lstStyle/>
          <a:p>
            <a:pPr algn="ctr"/>
            <a:r>
              <a:rPr lang="en-US" sz="1600" dirty="0">
                <a:solidFill>
                  <a:schemeClr val="bg1"/>
                </a:solidFill>
              </a:rPr>
              <a:t>South Central</a:t>
            </a:r>
          </a:p>
          <a:p>
            <a:pPr algn="ctr"/>
            <a:r>
              <a:rPr lang="en-US" sz="1600" dirty="0">
                <a:solidFill>
                  <a:schemeClr val="bg1"/>
                </a:solidFill>
              </a:rPr>
              <a:t>78%</a:t>
            </a:r>
          </a:p>
        </p:txBody>
      </p:sp>
      <p:sp>
        <p:nvSpPr>
          <p:cNvPr id="16" name="TextBox 15">
            <a:extLst>
              <a:ext uri="{FF2B5EF4-FFF2-40B4-BE49-F238E27FC236}">
                <a16:creationId xmlns:a16="http://schemas.microsoft.com/office/drawing/2014/main" id="{B632DFFE-CFBE-8614-CBCF-126326AE39D7}"/>
              </a:ext>
            </a:extLst>
          </p:cNvPr>
          <p:cNvSpPr txBox="1"/>
          <p:nvPr/>
        </p:nvSpPr>
        <p:spPr>
          <a:xfrm>
            <a:off x="4168450" y="3075504"/>
            <a:ext cx="1026977" cy="830997"/>
          </a:xfrm>
          <a:prstGeom prst="rect">
            <a:avLst/>
          </a:prstGeom>
          <a:noFill/>
        </p:spPr>
        <p:txBody>
          <a:bodyPr wrap="square" rtlCol="0">
            <a:spAutoFit/>
          </a:bodyPr>
          <a:lstStyle/>
          <a:p>
            <a:pPr algn="ctr"/>
            <a:r>
              <a:rPr lang="en-US" sz="1600" dirty="0"/>
              <a:t>North Central</a:t>
            </a:r>
          </a:p>
          <a:p>
            <a:pPr algn="ctr"/>
            <a:r>
              <a:rPr lang="en-US" sz="1600" dirty="0"/>
              <a:t>89%</a:t>
            </a:r>
          </a:p>
        </p:txBody>
      </p:sp>
      <p:sp>
        <p:nvSpPr>
          <p:cNvPr id="17" name="TextBox 16">
            <a:extLst>
              <a:ext uri="{FF2B5EF4-FFF2-40B4-BE49-F238E27FC236}">
                <a16:creationId xmlns:a16="http://schemas.microsoft.com/office/drawing/2014/main" id="{617D6C97-9CD3-3311-F536-897B6DD069D9}"/>
              </a:ext>
            </a:extLst>
          </p:cNvPr>
          <p:cNvSpPr txBox="1"/>
          <p:nvPr/>
        </p:nvSpPr>
        <p:spPr>
          <a:xfrm>
            <a:off x="5120879" y="4910823"/>
            <a:ext cx="1026977" cy="830997"/>
          </a:xfrm>
          <a:prstGeom prst="rect">
            <a:avLst/>
          </a:prstGeom>
          <a:noFill/>
        </p:spPr>
        <p:txBody>
          <a:bodyPr wrap="square" rtlCol="0">
            <a:spAutoFit/>
          </a:bodyPr>
          <a:lstStyle/>
          <a:p>
            <a:pPr algn="ctr"/>
            <a:r>
              <a:rPr lang="en-US" sz="1600" dirty="0"/>
              <a:t>South Eastern A</a:t>
            </a:r>
          </a:p>
          <a:p>
            <a:pPr algn="ctr"/>
            <a:r>
              <a:rPr lang="en-US" sz="1600" dirty="0"/>
              <a:t>80%</a:t>
            </a:r>
          </a:p>
        </p:txBody>
      </p:sp>
      <p:sp>
        <p:nvSpPr>
          <p:cNvPr id="18" name="TextBox 17">
            <a:extLst>
              <a:ext uri="{FF2B5EF4-FFF2-40B4-BE49-F238E27FC236}">
                <a16:creationId xmlns:a16="http://schemas.microsoft.com/office/drawing/2014/main" id="{952EA7F0-C972-D702-D119-BEC7974CCDE2}"/>
              </a:ext>
            </a:extLst>
          </p:cNvPr>
          <p:cNvSpPr txBox="1"/>
          <p:nvPr/>
        </p:nvSpPr>
        <p:spPr>
          <a:xfrm>
            <a:off x="6085034" y="5565236"/>
            <a:ext cx="1026977" cy="830997"/>
          </a:xfrm>
          <a:prstGeom prst="rect">
            <a:avLst/>
          </a:prstGeom>
          <a:noFill/>
        </p:spPr>
        <p:txBody>
          <a:bodyPr wrap="square" rtlCol="0">
            <a:spAutoFit/>
          </a:bodyPr>
          <a:lstStyle/>
          <a:p>
            <a:pPr algn="ctr"/>
            <a:r>
              <a:rPr lang="en-US" sz="1600" dirty="0"/>
              <a:t>South Eastern B</a:t>
            </a:r>
          </a:p>
          <a:p>
            <a:pPr algn="ctr"/>
            <a:r>
              <a:rPr lang="en-US" sz="1600" dirty="0"/>
              <a:t>86%</a:t>
            </a:r>
          </a:p>
        </p:txBody>
      </p:sp>
      <p:cxnSp>
        <p:nvCxnSpPr>
          <p:cNvPr id="19" name="Straight Connector 18">
            <a:extLst>
              <a:ext uri="{FF2B5EF4-FFF2-40B4-BE49-F238E27FC236}">
                <a16:creationId xmlns:a16="http://schemas.microsoft.com/office/drawing/2014/main" id="{A2DC84B9-733D-2049-C15C-063E4F82A19A}"/>
              </a:ext>
            </a:extLst>
          </p:cNvPr>
          <p:cNvCxnSpPr>
            <a:stCxn id="7" idx="49"/>
          </p:cNvCxnSpPr>
          <p:nvPr/>
        </p:nvCxnSpPr>
        <p:spPr>
          <a:xfrm flipH="1">
            <a:off x="2730440" y="4293299"/>
            <a:ext cx="202213" cy="234179"/>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81894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343451354"/>
              </p:ext>
            </p:extLst>
          </p:nvPr>
        </p:nvGraphicFramePr>
        <p:xfrm>
          <a:off x="1530075" y="1347439"/>
          <a:ext cx="8166971" cy="536551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6A7203FF-0C11-AE49-30BF-07E5B296DD00}"/>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Full Household Coverage of ITNs</a:t>
            </a:r>
          </a:p>
        </p:txBody>
      </p:sp>
      <p:sp>
        <p:nvSpPr>
          <p:cNvPr id="3" name="Content Placeholder 2">
            <a:extLst>
              <a:ext uri="{FF2B5EF4-FFF2-40B4-BE49-F238E27FC236}">
                <a16:creationId xmlns:a16="http://schemas.microsoft.com/office/drawing/2014/main" id="{5C7F6FEE-E7F0-F5D9-E9B3-3F78253EF8F9}"/>
              </a:ext>
            </a:extLst>
          </p:cNvPr>
          <p:cNvSpPr txBox="1">
            <a:spLocks/>
          </p:cNvSpPr>
          <p:nvPr/>
        </p:nvSpPr>
        <p:spPr>
          <a:xfrm>
            <a:off x="530518" y="1175658"/>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distribution of households</a:t>
            </a:r>
          </a:p>
        </p:txBody>
      </p:sp>
    </p:spTree>
    <p:extLst>
      <p:ext uri="{BB962C8B-B14F-4D97-AF65-F5344CB8AC3E}">
        <p14:creationId xmlns:p14="http://schemas.microsoft.com/office/powerpoint/2010/main" val="3332005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4B035DFE-75CC-7A72-E883-5A7AF52E4578}"/>
              </a:ext>
            </a:extLst>
          </p:cNvPr>
          <p:cNvGraphicFramePr/>
          <p:nvPr>
            <p:extLst>
              <p:ext uri="{D42A27DB-BD31-4B8C-83A1-F6EECF244321}">
                <p14:modId xmlns:p14="http://schemas.microsoft.com/office/powerpoint/2010/main" val="541666488"/>
              </p:ext>
            </p:extLst>
          </p:nvPr>
        </p:nvGraphicFramePr>
        <p:xfrm>
          <a:off x="248525" y="1513122"/>
          <a:ext cx="8646949" cy="5251662"/>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a:extLst>
              <a:ext uri="{FF2B5EF4-FFF2-40B4-BE49-F238E27FC236}">
                <a16:creationId xmlns:a16="http://schemas.microsoft.com/office/drawing/2014/main" id="{6F37EA65-26C3-F2D4-98AF-363786496B32}"/>
              </a:ext>
            </a:extLst>
          </p:cNvPr>
          <p:cNvSpPr>
            <a:spLocks noGrp="1"/>
          </p:cNvSpPr>
          <p:nvPr>
            <p:ph type="title"/>
          </p:nvPr>
        </p:nvSpPr>
        <p:spPr>
          <a:xfrm>
            <a:off x="628650" y="303484"/>
            <a:ext cx="7886700" cy="700104"/>
          </a:xfrm>
        </p:spPr>
        <p:txBody>
          <a:bodyPr>
            <a:normAutofit/>
          </a:bodyPr>
          <a:lstStyle/>
          <a:p>
            <a:r>
              <a:rPr lang="en-US" dirty="0"/>
              <a:t>Source of ITNs</a:t>
            </a:r>
            <a:endParaRPr lang="en-GB" dirty="0"/>
          </a:p>
        </p:txBody>
      </p:sp>
      <p:sp>
        <p:nvSpPr>
          <p:cNvPr id="6" name="Content Placeholder 2">
            <a:extLst>
              <a:ext uri="{FF2B5EF4-FFF2-40B4-BE49-F238E27FC236}">
                <a16:creationId xmlns:a16="http://schemas.microsoft.com/office/drawing/2014/main" id="{23EFA3DF-ADA5-930A-3584-1C901D741E4A}"/>
              </a:ext>
            </a:extLst>
          </p:cNvPr>
          <p:cNvSpPr txBox="1">
            <a:spLocks/>
          </p:cNvSpPr>
          <p:nvPr/>
        </p:nvSpPr>
        <p:spPr>
          <a:xfrm>
            <a:off x="530518" y="1175658"/>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distribution of ITNs in interviewed households by source of net</a:t>
            </a:r>
          </a:p>
        </p:txBody>
      </p:sp>
    </p:spTree>
    <p:extLst>
      <p:ext uri="{BB962C8B-B14F-4D97-AF65-F5344CB8AC3E}">
        <p14:creationId xmlns:p14="http://schemas.microsoft.com/office/powerpoint/2010/main" val="4118025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26472" y="263527"/>
            <a:ext cx="8193662" cy="723900"/>
          </a:xfrm>
        </p:spPr>
        <p:txBody>
          <a:bodyPr>
            <a:noAutofit/>
          </a:bodyPr>
          <a:lstStyle/>
          <a:p>
            <a:r>
              <a:rPr lang="en-US" sz="3200" dirty="0"/>
              <a:t>ITN Access and Use by Residence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86631064"/>
              </p:ext>
            </p:extLst>
          </p:nvPr>
        </p:nvGraphicFramePr>
        <p:xfrm>
          <a:off x="261257" y="1839686"/>
          <a:ext cx="8621486" cy="4653187"/>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a:extLst>
              <a:ext uri="{FF2B5EF4-FFF2-40B4-BE49-F238E27FC236}">
                <a16:creationId xmlns:a16="http://schemas.microsoft.com/office/drawing/2014/main" id="{BD513B15-3CE4-217F-F037-B4E51CD9A610}"/>
              </a:ext>
            </a:extLst>
          </p:cNvPr>
          <p:cNvSpPr>
            <a:spLocks noGrp="1"/>
          </p:cNvSpPr>
          <p:nvPr>
            <p:ph idx="1"/>
          </p:nvPr>
        </p:nvSpPr>
        <p:spPr>
          <a:xfrm>
            <a:off x="526472" y="1197428"/>
            <a:ext cx="8378769"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b="0" i="1" dirty="0">
                <a:solidFill>
                  <a:schemeClr val="tx1"/>
                </a:solidFill>
                <a:latin typeface="+mn-lt"/>
                <a:cs typeface="Arial" panose="020B0604020202020204" pitchFamily="34" charset="0"/>
              </a:rPr>
              <a:t>Percent of household population with access to an ITN and </a:t>
            </a:r>
            <a:r>
              <a:rPr lang="en-US" dirty="0">
                <a:latin typeface="+mn-lt"/>
                <a:cs typeface="Arial" panose="020B0604020202020204" pitchFamily="34" charset="0"/>
              </a:rPr>
              <a:t>percent who slept under an ITN the night before the survey</a:t>
            </a:r>
            <a:endParaRPr lang="en-US" sz="1800" b="0" i="1"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1925132525"/>
      </p:ext>
    </p:extLst>
  </p:cSld>
  <p:clrMapOvr>
    <a:masterClrMapping/>
  </p:clrMapOvr>
</p:sld>
</file>

<file path=ppt/theme/theme1.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Liberia 1">
      <a:dk1>
        <a:sysClr val="windowText" lastClr="000000"/>
      </a:dk1>
      <a:lt1>
        <a:sysClr val="window" lastClr="FFFFFF"/>
      </a:lt1>
      <a:dk2>
        <a:srgbClr val="44546A"/>
      </a:dk2>
      <a:lt2>
        <a:srgbClr val="E7E6E6"/>
      </a:lt2>
      <a:accent1>
        <a:srgbClr val="1476A6"/>
      </a:accent1>
      <a:accent2>
        <a:srgbClr val="F29F88"/>
      </a:accent2>
      <a:accent3>
        <a:srgbClr val="89B05C"/>
      </a:accent3>
      <a:accent4>
        <a:srgbClr val="C02033"/>
      </a:accent4>
      <a:accent5>
        <a:srgbClr val="212F64"/>
      </a:accent5>
      <a:accent6>
        <a:srgbClr val="86C0E9"/>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Liberia maps">
      <a:dk1>
        <a:sysClr val="windowText" lastClr="000000"/>
      </a:dk1>
      <a:lt1>
        <a:sysClr val="window" lastClr="FFFFFF"/>
      </a:lt1>
      <a:dk2>
        <a:srgbClr val="44546A"/>
      </a:dk2>
      <a:lt2>
        <a:srgbClr val="E7E6E6"/>
      </a:lt2>
      <a:accent1>
        <a:srgbClr val="86C0E9"/>
      </a:accent1>
      <a:accent2>
        <a:srgbClr val="F2C840"/>
      </a:accent2>
      <a:accent3>
        <a:srgbClr val="B3B2C8"/>
      </a:accent3>
      <a:accent4>
        <a:srgbClr val="5C5C85"/>
      </a:accent4>
      <a:accent5>
        <a:srgbClr val="212F64"/>
      </a:accent5>
      <a:accent6>
        <a:srgbClr val="25B34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VMX3MACP777Z-1177381151-32192</_dlc_DocId>
    <_dlc_DocIdUrl xmlns="d16efad5-0601-4cf0-b7c2-89968258c777">
      <Url>https://icfonline.sharepoint.com/sites/ihd-dhs/Dissemination/_layouts/15/DocIdRedir.aspx?ID=VMX3MACP777Z-1177381151-32192</Url>
      <Description>VMX3MACP777Z-1177381151-32192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CD5D1CDE-A1B5-4890-A782-EBF23425AC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9981E3BE-0910-4E81-BE17-3B9CCC885C4D}">
  <ds:schemaRefs>
    <ds:schemaRef ds:uri="http://www.w3.org/XML/1998/namespace"/>
    <ds:schemaRef ds:uri="http://schemas.microsoft.com/office/2006/documentManagement/types"/>
    <ds:schemaRef ds:uri="http://schemas.microsoft.com/office/2006/metadata/properties"/>
    <ds:schemaRef ds:uri="83c4e5ee-5eea-4e8c-8b50-726738bccb6e"/>
    <ds:schemaRef ds:uri="http://purl.org/dc/elements/1.1/"/>
    <ds:schemaRef ds:uri="http://purl.org/dc/terms/"/>
    <ds:schemaRef ds:uri="http://purl.org/dc/dcmitype/"/>
    <ds:schemaRef ds:uri="d16efad5-0601-4cf0-b7c2-89968258c777"/>
    <ds:schemaRef ds:uri="http://schemas.microsoft.com/office/infopath/2007/PartnerControls"/>
    <ds:schemaRef ds:uri="http://schemas.openxmlformats.org/package/2006/metadata/core-properties"/>
    <ds:schemaRef ds:uri="fa6a9aea-fb0f-4ddd-aff8-712634b7d5f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8137</TotalTime>
  <Words>2054</Words>
  <Application>Microsoft Office PowerPoint</Application>
  <PresentationFormat>On-screen Show (4:3)</PresentationFormat>
  <Paragraphs>202</Paragraphs>
  <Slides>21</Slides>
  <Notes>18</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Calibri</vt:lpstr>
      <vt:lpstr>Source Sans Pro</vt:lpstr>
      <vt:lpstr>Source Sans Pro SemiBold</vt:lpstr>
      <vt:lpstr>4_Custom Design</vt:lpstr>
      <vt:lpstr>2_Custom Design</vt:lpstr>
      <vt:lpstr>3_Custom Design</vt:lpstr>
      <vt:lpstr>PowerPoint Presentation</vt:lpstr>
      <vt:lpstr>PowerPoint Presentation</vt:lpstr>
      <vt:lpstr>PowerPoint Presentation</vt:lpstr>
      <vt:lpstr>Ownership of Mosquito Nets by Residence</vt:lpstr>
      <vt:lpstr>PowerPoint Presentation</vt:lpstr>
      <vt:lpstr>PowerPoint Presentation</vt:lpstr>
      <vt:lpstr>PowerPoint Presentation</vt:lpstr>
      <vt:lpstr>Source of ITNs</vt:lpstr>
      <vt:lpstr>ITN Access and Use by Residence</vt:lpstr>
      <vt:lpstr>PowerPoint Presentation</vt:lpstr>
      <vt:lpstr>PowerPoint Presentation</vt:lpstr>
      <vt:lpstr>PowerPoint Presentation</vt:lpstr>
      <vt:lpstr>ITN Use among Children by Region</vt:lpstr>
      <vt:lpstr>Main Reason for Not Using a Mosquito Net</vt:lpstr>
      <vt:lpstr>PowerPoint Presentation</vt:lpstr>
      <vt:lpstr>PowerPoint Presentation</vt:lpstr>
      <vt:lpstr>PowerPoint Presentation</vt:lpstr>
      <vt:lpstr>PowerPoint Presentation</vt:lpstr>
      <vt:lpstr>Intermittent Preventive Treatment during Pregnancy (IPTp)</vt:lpstr>
      <vt:lpstr>Trends in IPTp</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2023-10-02T17:57:17Z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9d482fde-c475-4773-9204-eb39a42c9520</vt:lpwstr>
  </property>
  <property fmtid="{D5CDD505-2E9C-101B-9397-08002B2CF9AE}" pid="4" name="MediaServiceImageTags">
    <vt:lpwstr/>
  </property>
</Properties>
</file>