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5"/>
    <p:sldMasterId id="2147483687" r:id="rId6"/>
    <p:sldMasterId id="2147483697" r:id="rId7"/>
  </p:sldMasterIdLst>
  <p:notesMasterIdLst>
    <p:notesMasterId r:id="rId16"/>
  </p:notesMasterIdLst>
  <p:handoutMasterIdLst>
    <p:handoutMasterId r:id="rId17"/>
  </p:handoutMasterIdLst>
  <p:sldIdLst>
    <p:sldId id="256" r:id="rId8"/>
    <p:sldId id="260" r:id="rId9"/>
    <p:sldId id="288" r:id="rId10"/>
    <p:sldId id="370" r:id="rId11"/>
    <p:sldId id="372" r:id="rId12"/>
    <p:sldId id="283" r:id="rId13"/>
    <p:sldId id="359" r:id="rId14"/>
    <p:sldId id="28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981E270-FA18-4138-B7BD-135405EA554B}">
          <p14:sldIdLst>
            <p14:sldId id="256"/>
            <p14:sldId id="260"/>
            <p14:sldId id="288"/>
            <p14:sldId id="370"/>
            <p14:sldId id="372"/>
            <p14:sldId id="283"/>
            <p14:sldId id="359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7A2AE6-9285-421D-AE07-1E20E5E100A4}" v="15" dt="2023-10-02T16:25:15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257" autoAdjust="0"/>
    <p:restoredTop sz="94624" autoAdjust="0"/>
  </p:normalViewPr>
  <p:slideViewPr>
    <p:cSldViewPr snapToGrid="0">
      <p:cViewPr varScale="1">
        <p:scale>
          <a:sx n="142" d="100"/>
          <a:sy n="142" d="100"/>
        </p:scale>
        <p:origin x="1104" y="126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A81AD421-301B-4E80-9FC5-7BE3AA03CC64}"/>
    <pc:docChg chg="addSld delSld modSld sldOrd delSection modSection">
      <pc:chgData name="Hanner, Olsen" userId="8f966b24-7479-4073-89bd-2f70180eddce" providerId="ADAL" clId="{A81AD421-301B-4E80-9FC5-7BE3AA03CC64}" dt="2023-08-21T15:38:13.166" v="108" actId="2696"/>
      <pc:docMkLst>
        <pc:docMk/>
      </pc:docMkLst>
      <pc:sldChg chg="modSp mod">
        <pc:chgData name="Hanner, Olsen" userId="8f966b24-7479-4073-89bd-2f70180eddce" providerId="ADAL" clId="{A81AD421-301B-4E80-9FC5-7BE3AA03CC64}" dt="2023-08-21T15:36:19.988" v="92" actId="20577"/>
        <pc:sldMkLst>
          <pc:docMk/>
          <pc:sldMk cId="2163988523" sldId="260"/>
        </pc:sldMkLst>
        <pc:spChg chg="mod">
          <ac:chgData name="Hanner, Olsen" userId="8f966b24-7479-4073-89bd-2f70180eddce" providerId="ADAL" clId="{A81AD421-301B-4E80-9FC5-7BE3AA03CC64}" dt="2023-08-21T15:36:19.988" v="92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A81AD421-301B-4E80-9FC5-7BE3AA03CC64}" dt="2023-08-08T18:02:57.356" v="42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428788921" sldId="26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506493807" sldId="27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11198767" sldId="275"/>
        </pc:sldMkLst>
      </pc:sldChg>
      <pc:sldChg chg="modSp mod">
        <pc:chgData name="Hanner, Olsen" userId="8f966b24-7479-4073-89bd-2f70180eddce" providerId="ADAL" clId="{A81AD421-301B-4E80-9FC5-7BE3AA03CC64}" dt="2023-08-21T15:37:56.294" v="107" actId="207"/>
        <pc:sldMkLst>
          <pc:docMk/>
          <pc:sldMk cId="3502258445" sldId="283"/>
        </pc:sldMkLst>
        <pc:graphicFrameChg chg="mod">
          <ac:chgData name="Hanner, Olsen" userId="8f966b24-7479-4073-89bd-2f70180eddce" providerId="ADAL" clId="{A81AD421-301B-4E80-9FC5-7BE3AA03CC64}" dt="2023-08-21T15:37:56.294" v="107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ord">
        <pc:chgData name="Hanner, Olsen" userId="8f966b24-7479-4073-89bd-2f70180eddce" providerId="ADAL" clId="{A81AD421-301B-4E80-9FC5-7BE3AA03CC64}" dt="2023-08-21T15:36:44.338" v="96" actId="207"/>
        <pc:sldMkLst>
          <pc:docMk/>
          <pc:sldMk cId="2004344858" sldId="288"/>
        </pc:sldMkLst>
        <pc:graphicFrameChg chg="mod">
          <ac:chgData name="Hanner, Olsen" userId="8f966b24-7479-4073-89bd-2f70180eddce" providerId="ADAL" clId="{A81AD421-301B-4E80-9FC5-7BE3AA03CC64}" dt="2023-08-21T15:36:44.338" v="96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Hanner, Olsen" userId="8f966b24-7479-4073-89bd-2f70180eddce" providerId="ADAL" clId="{A81AD421-301B-4E80-9FC5-7BE3AA03CC64}" dt="2023-08-08T18:02:42.587" v="38" actId="13926"/>
        <pc:sldMkLst>
          <pc:docMk/>
          <pc:sldMk cId="3475639167" sldId="289"/>
        </pc:sldMkLst>
        <pc:spChg chg="mod">
          <ac:chgData name="Hanner, Olsen" userId="8f966b24-7479-4073-89bd-2f70180eddce" providerId="ADAL" clId="{A81AD421-301B-4E80-9FC5-7BE3AA03CC64}" dt="2023-08-08T18:02:42.587" v="38" actId="13926"/>
          <ac:spMkLst>
            <pc:docMk/>
            <pc:sldMk cId="3475639167" sldId="289"/>
            <ac:spMk id="6" creationId="{3178E49A-AB46-36D7-BE04-40013DE24A2A}"/>
          </ac:spMkLst>
        </pc:spChg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925132525" sldId="294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332005300" sldId="32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4165731788" sldId="34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781894779" sldId="343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4220710597" sldId="35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003946249" sldId="353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242751583" sldId="354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929556512" sldId="355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500912281" sldId="356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805681363" sldId="357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319658765" sldId="358"/>
        </pc:sldMkLst>
      </pc:sldChg>
      <pc:sldChg chg="mod">
        <pc:chgData name="Hanner, Olsen" userId="8f966b24-7479-4073-89bd-2f70180eddce" providerId="ADAL" clId="{A81AD421-301B-4E80-9FC5-7BE3AA03CC64}" dt="2023-08-08T18:00:05.631" v="24" actId="27918"/>
        <pc:sldMkLst>
          <pc:docMk/>
          <pc:sldMk cId="3319088865" sldId="359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687455885" sldId="360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737524450" sldId="361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263509718" sldId="362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570032529" sldId="363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1612586283" sldId="364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224417355" sldId="365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598518493" sldId="366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869498450" sldId="367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3255498171" sldId="368"/>
        </pc:sldMkLst>
      </pc:sldChg>
      <pc:sldChg chg="del">
        <pc:chgData name="Hanner, Olsen" userId="8f966b24-7479-4073-89bd-2f70180eddce" providerId="ADAL" clId="{A81AD421-301B-4E80-9FC5-7BE3AA03CC64}" dt="2023-08-08T18:20:26.509" v="52" actId="18676"/>
        <pc:sldMkLst>
          <pc:docMk/>
          <pc:sldMk cId="2993174370" sldId="369"/>
        </pc:sldMkLst>
      </pc:sldChg>
      <pc:sldChg chg="mod ord">
        <pc:chgData name="Hanner, Olsen" userId="8f966b24-7479-4073-89bd-2f70180eddce" providerId="ADAL" clId="{A81AD421-301B-4E80-9FC5-7BE3AA03CC64}" dt="2023-08-21T15:36:54.267" v="98"/>
        <pc:sldMkLst>
          <pc:docMk/>
          <pc:sldMk cId="4154248896" sldId="370"/>
        </pc:sldMkLst>
      </pc:sldChg>
      <pc:sldChg chg="modSp del mod">
        <pc:chgData name="Hanner, Olsen" userId="8f966b24-7479-4073-89bd-2f70180eddce" providerId="ADAL" clId="{A81AD421-301B-4E80-9FC5-7BE3AA03CC64}" dt="2023-08-21T15:38:13.166" v="108" actId="2696"/>
        <pc:sldMkLst>
          <pc:docMk/>
          <pc:sldMk cId="1710313654" sldId="371"/>
        </pc:sldMkLst>
        <pc:spChg chg="mod">
          <ac:chgData name="Hanner, Olsen" userId="8f966b24-7479-4073-89bd-2f70180eddce" providerId="ADAL" clId="{A81AD421-301B-4E80-9FC5-7BE3AA03CC64}" dt="2023-08-08T18:03:03.333" v="45" actId="20577"/>
          <ac:spMkLst>
            <pc:docMk/>
            <pc:sldMk cId="1710313654" sldId="371"/>
            <ac:spMk id="9" creationId="{E690F70B-E368-D7F5-795E-B5139345EF71}"/>
          </ac:spMkLst>
        </pc:spChg>
      </pc:sldChg>
      <pc:sldChg chg="modSp add mod ord">
        <pc:chgData name="Hanner, Olsen" userId="8f966b24-7479-4073-89bd-2f70180eddce" providerId="ADAL" clId="{A81AD421-301B-4E80-9FC5-7BE3AA03CC64}" dt="2023-08-21T15:37:25.071" v="105" actId="113"/>
        <pc:sldMkLst>
          <pc:docMk/>
          <pc:sldMk cId="3602237164" sldId="372"/>
        </pc:sldMkLst>
        <pc:spChg chg="mod">
          <ac:chgData name="Hanner, Olsen" userId="8f966b24-7479-4073-89bd-2f70180eddce" providerId="ADAL" clId="{A81AD421-301B-4E80-9FC5-7BE3AA03CC64}" dt="2023-08-21T15:37:25.071" v="105" actId="113"/>
          <ac:spMkLst>
            <pc:docMk/>
            <pc:sldMk cId="3602237164" sldId="372"/>
            <ac:spMk id="3" creationId="{7F10B6DC-6AF4-BFD9-E1D5-B98AA266289F}"/>
          </ac:spMkLst>
        </pc:spChg>
      </pc:sldChg>
    </pc:docChg>
  </pc:docChgLst>
  <pc:docChgLst>
    <pc:chgData name="Balian, Sarah (CNTR)" userId="b3b060d9-4d34-479b-ad68-688eaebf93c5" providerId="ADAL" clId="{748D7E5F-8C6E-4C94-91C0-6A2C562446E8}"/>
    <pc:docChg chg="undo custSel addSld delSld modSld sldOrd">
      <pc:chgData name="Balian, Sarah (CNTR)" userId="b3b060d9-4d34-479b-ad68-688eaebf93c5" providerId="ADAL" clId="{748D7E5F-8C6E-4C94-91C0-6A2C562446E8}" dt="2023-02-20T22:53:04.094" v="2858" actId="207"/>
      <pc:docMkLst>
        <pc:docMk/>
      </pc:docMkLst>
      <pc:sldChg chg="modSp mod">
        <pc:chgData name="Balian, Sarah (CNTR)" userId="b3b060d9-4d34-479b-ad68-688eaebf93c5" providerId="ADAL" clId="{748D7E5F-8C6E-4C94-91C0-6A2C562446E8}" dt="2023-02-20T18:44:14.825" v="8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748D7E5F-8C6E-4C94-91C0-6A2C562446E8}" dt="2023-02-20T18:44:14.825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alian, Sarah (CNTR)" userId="b3b060d9-4d34-479b-ad68-688eaebf93c5" providerId="ADAL" clId="{748D7E5F-8C6E-4C94-91C0-6A2C562446E8}" dt="2023-02-20T20:08:37.879" v="1149" actId="1076"/>
        <pc:sldMkLst>
          <pc:docMk/>
          <pc:sldMk cId="2163988523" sldId="260"/>
        </pc:sldMkLst>
        <pc:spChg chg="mod">
          <ac:chgData name="Balian, Sarah (CNTR)" userId="b3b060d9-4d34-479b-ad68-688eaebf93c5" providerId="ADAL" clId="{748D7E5F-8C6E-4C94-91C0-6A2C562446E8}" dt="2023-02-20T20:08:37.879" v="114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9" creationId="{E690F70B-E368-D7F5-795E-B5139345EF71}"/>
          </ac:spMkLst>
        </pc:spChg>
        <pc:grpChg chg="add mod">
          <ac:chgData name="Balian, Sarah (CNTR)" userId="b3b060d9-4d34-479b-ad68-688eaebf93c5" providerId="ADAL" clId="{748D7E5F-8C6E-4C94-91C0-6A2C562446E8}" dt="2023-02-20T20:08:32.068" v="1147" actId="164"/>
          <ac:grpSpMkLst>
            <pc:docMk/>
            <pc:sldMk cId="2163988523" sldId="260"/>
            <ac:grpSpMk id="2" creationId="{7594F96F-239F-140F-026C-ED52EE153D6A}"/>
          </ac:grpSpMkLst>
        </pc:grpChg>
        <pc:grpChg chg="add mod">
          <ac:chgData name="Balian, Sarah (CNTR)" userId="b3b060d9-4d34-479b-ad68-688eaebf93c5" providerId="ADAL" clId="{748D7E5F-8C6E-4C94-91C0-6A2C562446E8}" dt="2023-02-20T20:08:34.360" v="1148" actId="164"/>
          <ac:grpSpMkLst>
            <pc:docMk/>
            <pc:sldMk cId="2163988523" sldId="260"/>
            <ac:grpSpMk id="4" creationId="{FB828DB1-EDD0-CE99-94E3-00CC7D6413B3}"/>
          </ac:grpSpMkLst>
        </pc:grpChg>
      </pc:sldChg>
      <pc:sldChg chg="addSp delSp modSp mod ord">
        <pc:chgData name="Balian, Sarah (CNTR)" userId="b3b060d9-4d34-479b-ad68-688eaebf93c5" providerId="ADAL" clId="{748D7E5F-8C6E-4C94-91C0-6A2C562446E8}" dt="2023-02-20T18:54:01.990" v="416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748D7E5F-8C6E-4C94-91C0-6A2C562446E8}" dt="2023-02-20T18:53:52.801" v="408" actId="1076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8:51:54.793" v="322" actId="478"/>
          <ac:spMkLst>
            <pc:docMk/>
            <pc:sldMk cId="1428788921" sldId="262"/>
            <ac:spMk id="4" creationId="{F3DE4EE9-E133-EF9E-F9F5-F80C3EC0FAD9}"/>
          </ac:spMkLst>
        </pc:spChg>
        <pc:spChg chg="add mod">
          <ac:chgData name="Balian, Sarah (CNTR)" userId="b3b060d9-4d34-479b-ad68-688eaebf93c5" providerId="ADAL" clId="{748D7E5F-8C6E-4C94-91C0-6A2C562446E8}" dt="2023-02-20T18:54:01.990" v="416" actId="20577"/>
          <ac:spMkLst>
            <pc:docMk/>
            <pc:sldMk cId="1428788921" sldId="262"/>
            <ac:spMk id="5" creationId="{C304CF6F-7154-6EB7-5B56-C541DD075CD8}"/>
          </ac:spMkLst>
        </pc:spChg>
        <pc:spChg chg="del">
          <ac:chgData name="Balian, Sarah (CNTR)" userId="b3b060d9-4d34-479b-ad68-688eaebf93c5" providerId="ADAL" clId="{748D7E5F-8C6E-4C94-91C0-6A2C562446E8}" dt="2023-02-20T18:52:14.305" v="326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748D7E5F-8C6E-4C94-91C0-6A2C562446E8}" dt="2023-02-20T18:52:18.217" v="328" actId="478"/>
          <ac:spMkLst>
            <pc:docMk/>
            <pc:sldMk cId="1428788921" sldId="26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8:51:52.167" v="321" actId="478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748D7E5F-8C6E-4C94-91C0-6A2C562446E8}" dt="2023-02-20T18:52:16.584" v="327" actId="478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Balian, Sarah (CNTR)" userId="b3b060d9-4d34-479b-ad68-688eaebf93c5" providerId="ADAL" clId="{748D7E5F-8C6E-4C94-91C0-6A2C562446E8}" dt="2023-02-20T18:53:38.369" v="407" actId="14100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18:52:56.096" v="346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7:56.191" v="2531" actId="47"/>
        <pc:sldMkLst>
          <pc:docMk/>
          <pc:sldMk cId="1887431401" sldId="263"/>
        </pc:sldMkLst>
      </pc:sldChg>
      <pc:sldChg chg="del">
        <pc:chgData name="Balian, Sarah (CNTR)" userId="b3b060d9-4d34-479b-ad68-688eaebf93c5" providerId="ADAL" clId="{748D7E5F-8C6E-4C94-91C0-6A2C562446E8}" dt="2023-02-20T22:37:53.811" v="2530" actId="47"/>
        <pc:sldMkLst>
          <pc:docMk/>
          <pc:sldMk cId="2479953464" sldId="264"/>
        </pc:sldMkLst>
      </pc:sldChg>
      <pc:sldChg chg="addSp delSp modSp mod">
        <pc:chgData name="Balian, Sarah (CNTR)" userId="b3b060d9-4d34-479b-ad68-688eaebf93c5" providerId="ADAL" clId="{748D7E5F-8C6E-4C94-91C0-6A2C562446E8}" dt="2023-02-20T22:37:44.041" v="2529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5" creationId="{FEB4CEBB-C061-F047-57CF-CAF73549C176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7" creationId="{744A3755-17C1-3272-ED6B-E27C44F34B34}"/>
          </ac:spMkLst>
        </pc:spChg>
        <pc:spChg chg="add mod">
          <ac:chgData name="Balian, Sarah (CNTR)" userId="b3b060d9-4d34-479b-ad68-688eaebf93c5" providerId="ADAL" clId="{748D7E5F-8C6E-4C94-91C0-6A2C562446E8}" dt="2023-02-20T22:37:44.041" v="2529" actId="14100"/>
          <ac:spMkLst>
            <pc:docMk/>
            <pc:sldMk cId="1506493807" sldId="272"/>
            <ac:spMk id="8" creationId="{974DFF41-178B-45FF-97EF-CBF7661FD36F}"/>
          </ac:spMkLst>
        </pc:spChg>
        <pc:spChg chg="add mod">
          <ac:chgData name="Balian, Sarah (CNTR)" userId="b3b060d9-4d34-479b-ad68-688eaebf93c5" providerId="ADAL" clId="{748D7E5F-8C6E-4C94-91C0-6A2C562446E8}" dt="2023-02-20T22:37:40.657" v="2527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 ord">
        <pc:chgData name="Balian, Sarah (CNTR)" userId="b3b060d9-4d34-479b-ad68-688eaebf93c5" providerId="ADAL" clId="{748D7E5F-8C6E-4C94-91C0-6A2C562446E8}" dt="2023-02-20T18:50:40.429" v="298" actId="207"/>
        <pc:sldMkLst>
          <pc:docMk/>
          <pc:sldMk cId="111198767" sldId="275"/>
        </pc:sldMkLst>
        <pc:spChg chg="mod">
          <ac:chgData name="Balian, Sarah (CNTR)" userId="b3b060d9-4d34-479b-ad68-688eaebf93c5" providerId="ADAL" clId="{748D7E5F-8C6E-4C94-91C0-6A2C562446E8}" dt="2023-02-20T18:49:20.393" v="25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18:49:46.623" v="289" actId="1410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748D7E5F-8C6E-4C94-91C0-6A2C562446E8}" dt="2023-02-20T18:50:40.429" v="298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7:46.754" v="456" actId="1076"/>
        <pc:sldMkLst>
          <pc:docMk/>
          <pc:sldMk cId="3502258445" sldId="283"/>
        </pc:sldMkLst>
        <pc:spChg chg="del">
          <ac:chgData name="Balian, Sarah (CNTR)" userId="b3b060d9-4d34-479b-ad68-688eaebf93c5" providerId="ADAL" clId="{748D7E5F-8C6E-4C94-91C0-6A2C562446E8}" dt="2023-02-20T18:57:06.939" v="449" actId="478"/>
          <ac:spMkLst>
            <pc:docMk/>
            <pc:sldMk cId="3502258445" sldId="283"/>
            <ac:spMk id="3" creationId="{EC3062BA-27BB-6C70-CB63-6793B2CF3E67}"/>
          </ac:spMkLst>
        </pc:spChg>
        <pc:spChg chg="del">
          <ac:chgData name="Balian, Sarah (CNTR)" userId="b3b060d9-4d34-479b-ad68-688eaebf93c5" providerId="ADAL" clId="{748D7E5F-8C6E-4C94-91C0-6A2C562446E8}" dt="2023-02-20T18:54:44.186" v="447" actId="478"/>
          <ac:spMkLst>
            <pc:docMk/>
            <pc:sldMk cId="3502258445" sldId="283"/>
            <ac:spMk id="17" creationId="{A404C255-3A38-C829-F73F-FBF80797E451}"/>
          </ac:spMkLst>
        </pc:spChg>
        <pc:spChg chg="mod">
          <ac:chgData name="Balian, Sarah (CNTR)" userId="b3b060d9-4d34-479b-ad68-688eaebf93c5" providerId="ADAL" clId="{748D7E5F-8C6E-4C94-91C0-6A2C562446E8}" dt="2023-02-20T18:57:26.017" v="452" actId="1076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18:54:29.191" v="443" actId="478"/>
          <ac:spMkLst>
            <pc:docMk/>
            <pc:sldMk cId="3502258445" sldId="283"/>
            <ac:spMk id="19" creationId="{A9FB3753-1BC4-B8AA-3C77-E1F518F1303B}"/>
          </ac:spMkLst>
        </pc:spChg>
        <pc:spChg chg="add del mod">
          <ac:chgData name="Balian, Sarah (CNTR)" userId="b3b060d9-4d34-479b-ad68-688eaebf93c5" providerId="ADAL" clId="{748D7E5F-8C6E-4C94-91C0-6A2C562446E8}" dt="2023-02-20T18:54:30.826" v="444" actId="478"/>
          <ac:spMkLst>
            <pc:docMk/>
            <pc:sldMk cId="3502258445" sldId="283"/>
            <ac:spMk id="25" creationId="{AD69ABDE-209E-FDFD-9D13-99C2E03334D1}"/>
          </ac:spMkLst>
        </pc:spChg>
        <pc:spChg chg="add mod">
          <ac:chgData name="Balian, Sarah (CNTR)" userId="b3b060d9-4d34-479b-ad68-688eaebf93c5" providerId="ADAL" clId="{748D7E5F-8C6E-4C94-91C0-6A2C562446E8}" dt="2023-02-20T18:57:46.754" v="456" actId="1076"/>
          <ac:spMkLst>
            <pc:docMk/>
            <pc:sldMk cId="3502258445" sldId="283"/>
            <ac:spMk id="26" creationId="{D4E770C2-7B4F-7AC9-CECA-53B2861CA4CB}"/>
          </ac:spMkLst>
        </pc:spChg>
        <pc:grpChg chg="mod">
          <ac:chgData name="Balian, Sarah (CNTR)" userId="b3b060d9-4d34-479b-ad68-688eaebf93c5" providerId="ADAL" clId="{748D7E5F-8C6E-4C94-91C0-6A2C562446E8}" dt="2023-02-20T18:54:48.179" v="448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748D7E5F-8C6E-4C94-91C0-6A2C562446E8}" dt="2023-02-20T18:57:06.939" v="449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modSp mod ord">
        <pc:chgData name="Balian, Sarah (CNTR)" userId="b3b060d9-4d34-479b-ad68-688eaebf93c5" providerId="ADAL" clId="{748D7E5F-8C6E-4C94-91C0-6A2C562446E8}" dt="2023-02-20T21:33:31.857" v="1180" actId="20577"/>
        <pc:sldMkLst>
          <pc:docMk/>
          <pc:sldMk cId="2004344858" sldId="288"/>
        </pc:sldMkLst>
        <pc:spChg chg="mod">
          <ac:chgData name="Balian, Sarah (CNTR)" userId="b3b060d9-4d34-479b-ad68-688eaebf93c5" providerId="ADAL" clId="{748D7E5F-8C6E-4C94-91C0-6A2C562446E8}" dt="2023-02-20T21:32:47.088" v="1176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1:33:31.857" v="118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1:32:39.410" v="117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lian, Sarah (CNTR)" userId="b3b060d9-4d34-479b-ad68-688eaebf93c5" providerId="ADAL" clId="{748D7E5F-8C6E-4C94-91C0-6A2C562446E8}" dt="2023-02-20T22:53:04.094" v="2858" actId="207"/>
        <pc:sldMkLst>
          <pc:docMk/>
          <pc:sldMk cId="3475639167" sldId="289"/>
        </pc:sldMkLst>
        <pc:spChg chg="mod">
          <ac:chgData name="Balian, Sarah (CNTR)" userId="b3b060d9-4d34-479b-ad68-688eaebf93c5" providerId="ADAL" clId="{748D7E5F-8C6E-4C94-91C0-6A2C562446E8}" dt="2023-02-20T22:53:04.094" v="2858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ord">
        <pc:chgData name="Balian, Sarah (CNTR)" userId="b3b060d9-4d34-479b-ad68-688eaebf93c5" providerId="ADAL" clId="{748D7E5F-8C6E-4C94-91C0-6A2C562446E8}" dt="2023-02-20T19:04:41.865" v="610" actId="790"/>
        <pc:sldMkLst>
          <pc:docMk/>
          <pc:sldMk cId="1925132525" sldId="294"/>
        </pc:sldMkLst>
        <pc:spChg chg="mod">
          <ac:chgData name="Balian, Sarah (CNTR)" userId="b3b060d9-4d34-479b-ad68-688eaebf93c5" providerId="ADAL" clId="{748D7E5F-8C6E-4C94-91C0-6A2C562446E8}" dt="2023-02-20T19:03:04.374" v="591" actId="20577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9:03:11.472" v="593" actId="478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9:03:07.622" v="592" actId="478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Balian, Sarah (CNTR)" userId="b3b060d9-4d34-479b-ad68-688eaebf93c5" providerId="ADAL" clId="{748D7E5F-8C6E-4C94-91C0-6A2C562446E8}" dt="2023-02-20T19:03:12.484" v="594" actId="478"/>
          <ac:spMkLst>
            <pc:docMk/>
            <pc:sldMk cId="1925132525" sldId="294"/>
            <ac:spMk id="8" creationId="{1B23D59A-210B-8BB5-1422-42F60E412CD4}"/>
          </ac:spMkLst>
        </pc:spChg>
        <pc:spChg chg="add mod">
          <ac:chgData name="Balian, Sarah (CNTR)" userId="b3b060d9-4d34-479b-ad68-688eaebf93c5" providerId="ADAL" clId="{748D7E5F-8C6E-4C94-91C0-6A2C562446E8}" dt="2023-02-20T19:04:41.865" v="610" actId="79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19:01:51.772" v="536" actId="14100"/>
        <pc:sldMkLst>
          <pc:docMk/>
          <pc:sldMk cId="3332005300" sldId="322"/>
        </pc:sldMkLst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8:59:47.540" v="476" actId="478"/>
          <ac:spMkLst>
            <pc:docMk/>
            <pc:sldMk cId="3332005300" sldId="322"/>
            <ac:spMk id="5" creationId="{2DB53C78-DA00-2BC5-996C-8D5C0A276C4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7" creationId="{A237BF2E-9774-3C83-6301-0CE3A5058F8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9" creationId="{64FBB5E2-9D06-877D-DFA0-E2DC01A6A03D}"/>
          </ac:spMkLst>
        </pc:spChg>
        <pc:spChg chg="add mod">
          <ac:chgData name="Balian, Sarah (CNTR)" userId="b3b060d9-4d34-479b-ad68-688eaebf93c5" providerId="ADAL" clId="{748D7E5F-8C6E-4C94-91C0-6A2C562446E8}" dt="2023-02-20T19:00:01.074" v="496" actId="20577"/>
          <ac:spMkLst>
            <pc:docMk/>
            <pc:sldMk cId="3332005300" sldId="322"/>
            <ac:spMk id="10" creationId="{4597BC05-2241-579E-F615-C195148E74AC}"/>
          </ac:spMkLst>
        </pc:spChg>
        <pc:spChg chg="add mod">
          <ac:chgData name="Balian, Sarah (CNTR)" userId="b3b060d9-4d34-479b-ad68-688eaebf93c5" providerId="ADAL" clId="{748D7E5F-8C6E-4C94-91C0-6A2C562446E8}" dt="2023-02-20T19:00:19.007" v="517" actId="6549"/>
          <ac:spMkLst>
            <pc:docMk/>
            <pc:sldMk cId="3332005300" sldId="322"/>
            <ac:spMk id="11" creationId="{F68D1C07-76EB-AE6E-1304-23B322878417}"/>
          </ac:spMkLst>
        </pc:spChg>
        <pc:graphicFrameChg chg="mod">
          <ac:chgData name="Balian, Sarah (CNTR)" userId="b3b060d9-4d34-479b-ad68-688eaebf93c5" providerId="ADAL" clId="{748D7E5F-8C6E-4C94-91C0-6A2C562446E8}" dt="2023-02-20T19:01:51.772" v="536" actId="1410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2:00.129" v="2262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748D7E5F-8C6E-4C94-91C0-6A2C562446E8}" dt="2023-02-20T22:31:38.415" v="2261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748D7E5F-8C6E-4C94-91C0-6A2C562446E8}" dt="2023-02-20T22:19:34.441" v="1478" actId="47"/>
        <pc:sldMkLst>
          <pc:docMk/>
          <pc:sldMk cId="2701551733" sldId="341"/>
        </pc:sldMkLst>
      </pc:sldChg>
      <pc:sldChg chg="addSp delSp modSp mod ord">
        <pc:chgData name="Balian, Sarah (CNTR)" userId="b3b060d9-4d34-479b-ad68-688eaebf93c5" providerId="ADAL" clId="{748D7E5F-8C6E-4C94-91C0-6A2C562446E8}" dt="2023-02-20T19:08:48.216" v="722" actId="20577"/>
        <pc:sldMkLst>
          <pc:docMk/>
          <pc:sldMk cId="4165731788" sldId="342"/>
        </pc:sldMkLst>
        <pc:spChg chg="mod">
          <ac:chgData name="Balian, Sarah (CNTR)" userId="b3b060d9-4d34-479b-ad68-688eaebf93c5" providerId="ADAL" clId="{748D7E5F-8C6E-4C94-91C0-6A2C562446E8}" dt="2023-02-20T19:08:00.584" v="670" actId="1076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9:07:46.150" v="668" actId="478"/>
          <ac:spMkLst>
            <pc:docMk/>
            <pc:sldMk cId="4165731788" sldId="342"/>
            <ac:spMk id="4" creationId="{96C04EC7-826E-6341-5CC4-AF591AD79C32}"/>
          </ac:spMkLst>
        </pc:spChg>
        <pc:spChg chg="add mod">
          <ac:chgData name="Balian, Sarah (CNTR)" userId="b3b060d9-4d34-479b-ad68-688eaebf93c5" providerId="ADAL" clId="{748D7E5F-8C6E-4C94-91C0-6A2C562446E8}" dt="2023-02-20T19:08:03.023" v="671" actId="1076"/>
          <ac:spMkLst>
            <pc:docMk/>
            <pc:sldMk cId="4165731788" sldId="342"/>
            <ac:spMk id="5" creationId="{90BEED5B-D3B4-6AF2-EC2C-A38BF46A0BF8}"/>
          </ac:spMkLst>
        </pc:spChg>
        <pc:spChg chg="add mod">
          <ac:chgData name="Balian, Sarah (CNTR)" userId="b3b060d9-4d34-479b-ad68-688eaebf93c5" providerId="ADAL" clId="{748D7E5F-8C6E-4C94-91C0-6A2C562446E8}" dt="2023-02-20T19:08:15.904" v="674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alian, Sarah (CNTR)" userId="b3b060d9-4d34-479b-ad68-688eaebf93c5" providerId="ADAL" clId="{748D7E5F-8C6E-4C94-91C0-6A2C562446E8}" dt="2023-02-20T19:08:32.049" v="695" actId="20577"/>
          <ac:spMkLst>
            <pc:docMk/>
            <pc:sldMk cId="4165731788" sldId="34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9:07:43.516" v="667" actId="478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 (CNTR)" userId="b3b060d9-4d34-479b-ad68-688eaebf93c5" providerId="ADAL" clId="{748D7E5F-8C6E-4C94-91C0-6A2C562446E8}" dt="2023-02-20T19:08:48.216" v="722" actId="2057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19:08:05.735" v="672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8:40.700" v="473" actId="1076"/>
        <pc:sldMkLst>
          <pc:docMk/>
          <pc:sldMk cId="2781894779" sldId="343"/>
        </pc:sldMkLst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3" creationId="{6B3753DE-F81D-B1EC-6B5E-00EC4762952A}"/>
          </ac:spMkLst>
        </pc:spChg>
        <pc:spChg chg="del">
          <ac:chgData name="Balian, Sarah (CNTR)" userId="b3b060d9-4d34-479b-ad68-688eaebf93c5" providerId="ADAL" clId="{748D7E5F-8C6E-4C94-91C0-6A2C562446E8}" dt="2023-02-20T18:58:23.276" v="4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3" creationId="{87D597F1-F7B6-6650-DD21-A6EE4982B939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5" creationId="{238FB19C-7C85-D1C5-B189-74F86CAA4BF8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7" creationId="{9FA79BF1-CD09-F503-144A-C05DA3854894}"/>
          </ac:spMkLst>
        </pc:spChg>
        <pc:spChg chg="add mod">
          <ac:chgData name="Balian, Sarah (CNTR)" userId="b3b060d9-4d34-479b-ad68-688eaebf93c5" providerId="ADAL" clId="{748D7E5F-8C6E-4C94-91C0-6A2C562446E8}" dt="2023-02-20T18:58:35.671" v="472" actId="20577"/>
          <ac:spMkLst>
            <pc:docMk/>
            <pc:sldMk cId="2781894779" sldId="343"/>
            <ac:spMk id="18" creationId="{14C4413A-939B-4AF8-B9BC-3C820EBA3645}"/>
          </ac:spMkLst>
        </pc:spChg>
        <pc:spChg chg="add mod">
          <ac:chgData name="Balian, Sarah (CNTR)" userId="b3b060d9-4d34-479b-ad68-688eaebf93c5" providerId="ADAL" clId="{748D7E5F-8C6E-4C94-91C0-6A2C562446E8}" dt="2023-02-20T18:58:40.700" v="473" actId="1076"/>
          <ac:spMkLst>
            <pc:docMk/>
            <pc:sldMk cId="2781894779" sldId="343"/>
            <ac:spMk id="19" creationId="{14687775-DD21-E5A6-E914-C1CF13ED5523}"/>
          </ac:spMkLst>
        </pc:spChg>
        <pc:picChg chg="del">
          <ac:chgData name="Balian, Sarah (CNTR)" userId="b3b060d9-4d34-479b-ad68-688eaebf93c5" providerId="ADAL" clId="{748D7E5F-8C6E-4C94-91C0-6A2C562446E8}" dt="2023-02-20T18:58:11.580" v="459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748D7E5F-8C6E-4C94-91C0-6A2C562446E8}" dt="2023-02-20T22:31:36.843" v="2260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748D7E5F-8C6E-4C94-91C0-6A2C562446E8}" dt="2023-02-20T22:19:36.475" v="1479" actId="47"/>
        <pc:sldMkLst>
          <pc:docMk/>
          <pc:sldMk cId="2954765300" sldId="345"/>
        </pc:sldMkLst>
      </pc:sldChg>
      <pc:sldChg chg="addSp delSp modSp del">
        <pc:chgData name="Balian, Sarah (CNTR)" userId="b3b060d9-4d34-479b-ad68-688eaebf93c5" providerId="ADAL" clId="{748D7E5F-8C6E-4C94-91C0-6A2C562446E8}" dt="2023-02-20T22:37:58.550" v="2532" actId="47"/>
        <pc:sldMkLst>
          <pc:docMk/>
          <pc:sldMk cId="3434176857" sldId="346"/>
        </pc:sldMkLst>
        <pc:spChg chg="add del mod">
          <ac:chgData name="Balian, Sarah (CNTR)" userId="b3b060d9-4d34-479b-ad68-688eaebf93c5" providerId="ADAL" clId="{748D7E5F-8C6E-4C94-91C0-6A2C562446E8}" dt="2023-02-20T22:35:45.067" v="2398"/>
          <ac:spMkLst>
            <pc:docMk/>
            <pc:sldMk cId="3434176857" sldId="346"/>
            <ac:spMk id="3" creationId="{B254F276-BFC6-FACF-3F81-3E700C7F743A}"/>
          </ac:spMkLst>
        </pc:spChg>
      </pc:sldChg>
      <pc:sldChg chg="addSp modSp del">
        <pc:chgData name="Balian, Sarah (CNTR)" userId="b3b060d9-4d34-479b-ad68-688eaebf93c5" providerId="ADAL" clId="{748D7E5F-8C6E-4C94-91C0-6A2C562446E8}" dt="2023-02-20T22:48:46.330" v="2766" actId="47"/>
        <pc:sldMkLst>
          <pc:docMk/>
          <pc:sldMk cId="1233236921" sldId="347"/>
        </pc:sldMkLst>
        <pc:spChg chg="add mod">
          <ac:chgData name="Balian, Sarah (CNTR)" userId="b3b060d9-4d34-479b-ad68-688eaebf93c5" providerId="ADAL" clId="{748D7E5F-8C6E-4C94-91C0-6A2C562446E8}" dt="2023-02-20T22:35:41.262" v="2396"/>
          <ac:spMkLst>
            <pc:docMk/>
            <pc:sldMk cId="1233236921" sldId="347"/>
            <ac:spMk id="3" creationId="{0DF6B089-526A-B6C3-CB95-0C967661C0AB}"/>
          </ac:spMkLst>
        </pc:spChg>
      </pc:sldChg>
      <pc:sldChg chg="del">
        <pc:chgData name="Balian, Sarah (CNTR)" userId="b3b060d9-4d34-479b-ad68-688eaebf93c5" providerId="ADAL" clId="{748D7E5F-8C6E-4C94-91C0-6A2C562446E8}" dt="2023-02-20T22:19:39.212" v="1480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748D7E5F-8C6E-4C94-91C0-6A2C562446E8}" dt="2023-02-20T22:35:56.978" v="2401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748D7E5F-8C6E-4C94-91C0-6A2C562446E8}" dt="2023-02-20T22:35:58.214" v="2402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748D7E5F-8C6E-4C94-91C0-6A2C562446E8}" dt="2023-02-20T22:35:54.403" v="2400" actId="47"/>
        <pc:sldMkLst>
          <pc:docMk/>
          <pc:sldMk cId="587045458" sldId="351"/>
        </pc:sldMkLst>
      </pc:sldChg>
      <pc:sldChg chg="addSp delSp modSp add mod">
        <pc:chgData name="Balian, Sarah (CNTR)" userId="b3b060d9-4d34-479b-ad68-688eaebf93c5" providerId="ADAL" clId="{748D7E5F-8C6E-4C94-91C0-6A2C562446E8}" dt="2023-02-20T20:04:53.486" v="934" actId="27918"/>
        <pc:sldMkLst>
          <pc:docMk/>
          <pc:sldMk cId="4220710597" sldId="352"/>
        </pc:sldMkLst>
        <pc:spChg chg="add mod">
          <ac:chgData name="Balian, Sarah (CNTR)" userId="b3b060d9-4d34-479b-ad68-688eaebf93c5" providerId="ADAL" clId="{748D7E5F-8C6E-4C94-91C0-6A2C562446E8}" dt="2023-02-20T20:04:27.283" v="930" actId="1076"/>
          <ac:spMkLst>
            <pc:docMk/>
            <pc:sldMk cId="4220710597" sldId="352"/>
            <ac:spMk id="2" creationId="{CE8E6C25-274C-26E6-6344-0F1E889FBDE4}"/>
          </ac:spMkLst>
        </pc:spChg>
        <pc:spChg chg="del mod">
          <ac:chgData name="Balian, Sarah (CNTR)" userId="b3b060d9-4d34-479b-ad68-688eaebf93c5" providerId="ADAL" clId="{748D7E5F-8C6E-4C94-91C0-6A2C562446E8}" dt="2023-02-20T19:13:04.970" v="882" actId="478"/>
          <ac:spMkLst>
            <pc:docMk/>
            <pc:sldMk cId="4220710597" sldId="352"/>
            <ac:spMk id="13" creationId="{6D4D43AF-05AA-81BA-2D8D-F126FF832339}"/>
          </ac:spMkLst>
        </pc:spChg>
        <pc:spChg chg="mod">
          <ac:chgData name="Balian, Sarah (CNTR)" userId="b3b060d9-4d34-479b-ad68-688eaebf93c5" providerId="ADAL" clId="{748D7E5F-8C6E-4C94-91C0-6A2C562446E8}" dt="2023-02-20T19:11:22.090" v="789" actId="14100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19:13:09.514" v="883" actId="1076"/>
          <ac:spMkLst>
            <pc:docMk/>
            <pc:sldMk cId="4220710597" sldId="352"/>
            <ac:spMk id="26" creationId="{D4E770C2-7B4F-7AC9-CECA-53B2861CA4CB}"/>
          </ac:spMkLst>
        </pc:spChg>
        <pc:grpChg chg="del">
          <ac:chgData name="Balian, Sarah (CNTR)" userId="b3b060d9-4d34-479b-ad68-688eaebf93c5" providerId="ADAL" clId="{748D7E5F-8C6E-4C94-91C0-6A2C562446E8}" dt="2023-02-20T19:09:26.651" v="724" actId="478"/>
          <ac:grpSpMkLst>
            <pc:docMk/>
            <pc:sldMk cId="4220710597" sldId="352"/>
            <ac:grpSpMk id="20" creationId="{F73FAC92-A2E5-4D63-44D5-929E6AFEB2E8}"/>
          </ac:grpSpMkLst>
        </pc:grpChg>
        <pc:graphicFrameChg chg="mod">
          <ac:chgData name="Balian, Sarah (CNTR)" userId="b3b060d9-4d34-479b-ad68-688eaebf93c5" providerId="ADAL" clId="{748D7E5F-8C6E-4C94-91C0-6A2C562446E8}" dt="2023-02-20T19:13:00.758" v="881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4" creationId="{04622B5E-40FA-08AE-EAFC-16C238369C43}"/>
          </ac:cxnSpMkLst>
        </pc:cxn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0:06:51.576" v="1102" actId="1076"/>
        <pc:sldMkLst>
          <pc:docMk/>
          <pc:sldMk cId="2003946249" sldId="353"/>
        </pc:sldMkLst>
        <pc:spChg chg="mod">
          <ac:chgData name="Balian, Sarah (CNTR)" userId="b3b060d9-4d34-479b-ad68-688eaebf93c5" providerId="ADAL" clId="{748D7E5F-8C6E-4C94-91C0-6A2C562446E8}" dt="2023-02-20T20:05:47.529" v="990" actId="14100"/>
          <ac:spMkLst>
            <pc:docMk/>
            <pc:sldMk cId="2003946249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20:06:21.195" v="1056" actId="20577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Balian, Sarah (CNTR)" userId="b3b060d9-4d34-479b-ad68-688eaebf93c5" providerId="ADAL" clId="{748D7E5F-8C6E-4C94-91C0-6A2C562446E8}" dt="2023-02-20T20:06:39.946" v="1085" actId="20577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0:06:51.576" v="1102" actId="1076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0:07:54.477" v="1141" actId="6549"/>
        <pc:sldMkLst>
          <pc:docMk/>
          <pc:sldMk cId="2242751583" sldId="354"/>
        </pc:sldMkLst>
        <pc:spChg chg="add del mod">
          <ac:chgData name="Balian, Sarah (CNTR)" userId="b3b060d9-4d34-479b-ad68-688eaebf93c5" providerId="ADAL" clId="{748D7E5F-8C6E-4C94-91C0-6A2C562446E8}" dt="2023-02-20T20:07:46.340" v="1139" actId="478"/>
          <ac:spMkLst>
            <pc:docMk/>
            <pc:sldMk cId="2242751583" sldId="354"/>
            <ac:spMk id="3" creationId="{CC2241F6-27E2-64DC-A338-B58AAC829BDA}"/>
          </ac:spMkLst>
        </pc:spChg>
        <pc:spChg chg="add mod">
          <ac:chgData name="Balian, Sarah (CNTR)" userId="b3b060d9-4d34-479b-ad68-688eaebf93c5" providerId="ADAL" clId="{748D7E5F-8C6E-4C94-91C0-6A2C562446E8}" dt="2023-02-20T20:07:54.477" v="1141" actId="6549"/>
          <ac:spMkLst>
            <pc:docMk/>
            <pc:sldMk cId="2242751583" sldId="354"/>
            <ac:spMk id="4" creationId="{E8687D3E-274B-5827-19C0-0B6D39EC87C8}"/>
          </ac:spMkLst>
        </pc:spChg>
        <pc:spChg chg="mod">
          <ac:chgData name="Balian, Sarah (CNTR)" userId="b3b060d9-4d34-479b-ad68-688eaebf93c5" providerId="ADAL" clId="{748D7E5F-8C6E-4C94-91C0-6A2C562446E8}" dt="2023-02-20T20:07:38.353" v="1136" actId="20577"/>
          <ac:spMkLst>
            <pc:docMk/>
            <pc:sldMk cId="2242751583" sldId="354"/>
            <ac:spMk id="18" creationId="{14C4413A-939B-4AF8-B9BC-3C820EBA3645}"/>
          </ac:spMkLst>
        </pc:spChg>
        <pc:spChg chg="del mod">
          <ac:chgData name="Balian, Sarah (CNTR)" userId="b3b060d9-4d34-479b-ad68-688eaebf93c5" providerId="ADAL" clId="{748D7E5F-8C6E-4C94-91C0-6A2C562446E8}" dt="2023-02-20T20:07:45.095" v="1138" actId="478"/>
          <ac:spMkLst>
            <pc:docMk/>
            <pc:sldMk cId="2242751583" sldId="354"/>
            <ac:spMk id="19" creationId="{14687775-DD21-E5A6-E914-C1CF13ED5523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0:08:55.118" v="1154" actId="207"/>
        <pc:sldMkLst>
          <pc:docMk/>
          <pc:sldMk cId="3929556512" sldId="355"/>
        </pc:sldMkLst>
        <pc:spChg chg="mod">
          <ac:chgData name="Balian, Sarah (CNTR)" userId="b3b060d9-4d34-479b-ad68-688eaebf93c5" providerId="ADAL" clId="{748D7E5F-8C6E-4C94-91C0-6A2C562446E8}" dt="2023-02-20T20:08:55.118" v="1154" actId="207"/>
          <ac:spMkLst>
            <pc:docMk/>
            <pc:sldMk cId="3929556512" sldId="355"/>
            <ac:spMk id="3" creationId="{7F10B6DC-6AF4-BFD9-E1D5-B98AA266289F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1:49:08.082" v="1270" actId="1036"/>
        <pc:sldMkLst>
          <pc:docMk/>
          <pc:sldMk cId="2500912281" sldId="356"/>
        </pc:sldMkLst>
        <pc:spChg chg="mod">
          <ac:chgData name="Balian, Sarah (CNTR)" userId="b3b060d9-4d34-479b-ad68-688eaebf93c5" providerId="ADAL" clId="{748D7E5F-8C6E-4C94-91C0-6A2C562446E8}" dt="2023-02-20T21:43:45.353" v="1192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1:43:25.471" v="1189" actId="478"/>
          <ac:spMkLst>
            <pc:docMk/>
            <pc:sldMk cId="2500912281" sldId="356"/>
            <ac:spMk id="4" creationId="{86B9155E-AE29-62A1-6CCF-A9661331D0FC}"/>
          </ac:spMkLst>
        </pc:spChg>
        <pc:spChg chg="del">
          <ac:chgData name="Balian, Sarah (CNTR)" userId="b3b060d9-4d34-479b-ad68-688eaebf93c5" providerId="ADAL" clId="{748D7E5F-8C6E-4C94-91C0-6A2C562446E8}" dt="2023-02-20T21:43:21.998" v="1188" actId="478"/>
          <ac:spMkLst>
            <pc:docMk/>
            <pc:sldMk cId="2500912281" sldId="356"/>
            <ac:spMk id="5" creationId="{90BEED5B-D3B4-6AF2-EC2C-A38BF46A0BF8}"/>
          </ac:spMkLst>
        </pc:spChg>
        <pc:spChg chg="del">
          <ac:chgData name="Balian, Sarah (CNTR)" userId="b3b060d9-4d34-479b-ad68-688eaebf93c5" providerId="ADAL" clId="{748D7E5F-8C6E-4C94-91C0-6A2C562446E8}" dt="2023-02-20T21:48:55.300" v="1251" actId="478"/>
          <ac:spMkLst>
            <pc:docMk/>
            <pc:sldMk cId="2500912281" sldId="356"/>
            <ac:spMk id="6" creationId="{D7655AFE-B313-2B11-D4F3-3CF4195BE833}"/>
          </ac:spMkLst>
        </pc:spChg>
        <pc:spChg chg="add mod">
          <ac:chgData name="Balian, Sarah (CNTR)" userId="b3b060d9-4d34-479b-ad68-688eaebf93c5" providerId="ADAL" clId="{748D7E5F-8C6E-4C94-91C0-6A2C562446E8}" dt="2023-02-20T21:43:55.230" v="1195" actId="14100"/>
          <ac:spMkLst>
            <pc:docMk/>
            <pc:sldMk cId="2500912281" sldId="356"/>
            <ac:spMk id="7" creationId="{14A00683-55F6-4BAF-DEA2-30924112C144}"/>
          </ac:spMkLst>
        </pc:spChg>
        <pc:spChg chg="add 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21:48:59.035" v="1252" actId="1076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add mod">
        <pc:chgData name="Balian, Sarah (CNTR)" userId="b3b060d9-4d34-479b-ad68-688eaebf93c5" providerId="ADAL" clId="{748D7E5F-8C6E-4C94-91C0-6A2C562446E8}" dt="2023-02-20T21:49:40.138" v="1275" actId="207"/>
        <pc:sldMkLst>
          <pc:docMk/>
          <pc:sldMk cId="1805681363" sldId="357"/>
        </pc:sldMkLst>
        <pc:spChg chg="mod">
          <ac:chgData name="Balian, Sarah (CNTR)" userId="b3b060d9-4d34-479b-ad68-688eaebf93c5" providerId="ADAL" clId="{748D7E5F-8C6E-4C94-91C0-6A2C562446E8}" dt="2023-02-20T21:49:40.138" v="1275" actId="207"/>
          <ac:spMkLst>
            <pc:docMk/>
            <pc:sldMk cId="1805681363" sldId="357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1:55:02.462" v="1325"/>
        <pc:sldMkLst>
          <pc:docMk/>
          <pc:sldMk cId="1319658765" sldId="358"/>
        </pc:sldMkLst>
        <pc:spChg chg="mod">
          <ac:chgData name="Balian, Sarah (CNTR)" userId="b3b060d9-4d34-479b-ad68-688eaebf93c5" providerId="ADAL" clId="{748D7E5F-8C6E-4C94-91C0-6A2C562446E8}" dt="2023-02-20T21:51:31.149" v="1299" actId="20577"/>
          <ac:spMkLst>
            <pc:docMk/>
            <pc:sldMk cId="1319658765" sldId="358"/>
            <ac:spMk id="10" creationId="{2D953FA9-CD59-752E-4FDA-CC41FF4B8DF2}"/>
          </ac:spMkLst>
        </pc:spChg>
        <pc:graphicFrameChg chg="mod">
          <ac:chgData name="Balian, Sarah (CNTR)" userId="b3b060d9-4d34-479b-ad68-688eaebf93c5" providerId="ADAL" clId="{748D7E5F-8C6E-4C94-91C0-6A2C562446E8}" dt="2023-02-20T21:55:02.462" v="1325"/>
          <ac:graphicFrameMkLst>
            <pc:docMk/>
            <pc:sldMk cId="1319658765" sldId="358"/>
            <ac:graphicFrameMk id="2" creationId="{B0A68F7A-A083-4E2B-B574-D05208620F48}"/>
          </ac:graphicFrameMkLst>
        </pc:graphicFrameChg>
      </pc:sldChg>
      <pc:sldChg chg="addSp delSp modSp add mod">
        <pc:chgData name="Balian, Sarah (CNTR)" userId="b3b060d9-4d34-479b-ad68-688eaebf93c5" providerId="ADAL" clId="{748D7E5F-8C6E-4C94-91C0-6A2C562446E8}" dt="2023-02-20T22:17:26.229" v="1468" actId="14100"/>
        <pc:sldMkLst>
          <pc:docMk/>
          <pc:sldMk cId="3319088865" sldId="359"/>
        </pc:sldMkLst>
        <pc:spChg chg="del">
          <ac:chgData name="Balian, Sarah (CNTR)" userId="b3b060d9-4d34-479b-ad68-688eaebf93c5" providerId="ADAL" clId="{748D7E5F-8C6E-4C94-91C0-6A2C562446E8}" dt="2023-02-20T22:07:04.264" v="1362" actId="478"/>
          <ac:spMkLst>
            <pc:docMk/>
            <pc:sldMk cId="3319088865" sldId="359"/>
            <ac:spMk id="2" creationId="{CE8E6C25-274C-26E6-6344-0F1E889FBDE4}"/>
          </ac:spMkLst>
        </pc:spChg>
        <pc:spChg chg="mod">
          <ac:chgData name="Balian, Sarah (CNTR)" userId="b3b060d9-4d34-479b-ad68-688eaebf93c5" providerId="ADAL" clId="{748D7E5F-8C6E-4C94-91C0-6A2C562446E8}" dt="2023-02-20T22:16:55.741" v="1458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22:17:15.413" v="1464" actId="14100"/>
          <ac:spMkLst>
            <pc:docMk/>
            <pc:sldMk cId="3319088865" sldId="359"/>
            <ac:spMk id="26" creationId="{D4E770C2-7B4F-7AC9-CECA-53B2861CA4CB}"/>
          </ac:spMkLst>
        </pc:spChg>
        <pc:graphicFrameChg chg="add mod">
          <ac:chgData name="Balian, Sarah (CNTR)" userId="b3b060d9-4d34-479b-ad68-688eaebf93c5" providerId="ADAL" clId="{748D7E5F-8C6E-4C94-91C0-6A2C562446E8}" dt="2023-02-20T22:17:26.229" v="1468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  <pc:graphicFrameChg chg="del mod">
          <ac:chgData name="Balian, Sarah (CNTR)" userId="b3b060d9-4d34-479b-ad68-688eaebf93c5" providerId="ADAL" clId="{748D7E5F-8C6E-4C94-91C0-6A2C562446E8}" dt="2023-02-20T22:13:10.134" v="1417" actId="478"/>
          <ac:graphicFrameMkLst>
            <pc:docMk/>
            <pc:sldMk cId="3319088865" sldId="359"/>
            <ac:graphicFrameMk id="9" creationId="{16BB2B36-D329-083C-5198-BEEC5AC12CFA}"/>
          </ac:graphicFrameMkLst>
        </pc:graphicFrameChg>
        <pc:cxnChg chg="del">
          <ac:chgData name="Balian, Sarah (CNTR)" userId="b3b060d9-4d34-479b-ad68-688eaebf93c5" providerId="ADAL" clId="{748D7E5F-8C6E-4C94-91C0-6A2C562446E8}" dt="2023-02-20T22:17:17.364" v="1465" actId="478"/>
          <ac:cxnSpMkLst>
            <pc:docMk/>
            <pc:sldMk cId="3319088865" sldId="359"/>
            <ac:cxnSpMk id="4" creationId="{04622B5E-40FA-08AE-EAFC-16C238369C43}"/>
          </ac:cxnSpMkLst>
        </pc:cxnChg>
        <pc:cxnChg chg="del">
          <ac:chgData name="Balian, Sarah (CNTR)" userId="b3b060d9-4d34-479b-ad68-688eaebf93c5" providerId="ADAL" clId="{748D7E5F-8C6E-4C94-91C0-6A2C562446E8}" dt="2023-02-20T22:07:05.458" v="1363" actId="478"/>
          <ac:cxnSpMkLst>
            <pc:docMk/>
            <pc:sldMk cId="3319088865" sldId="359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2:19:04.069" v="1476" actId="27636"/>
        <pc:sldMkLst>
          <pc:docMk/>
          <pc:sldMk cId="1687455885" sldId="360"/>
        </pc:sldMkLst>
        <pc:spChg chg="mod">
          <ac:chgData name="Balian, Sarah (CNTR)" userId="b3b060d9-4d34-479b-ad68-688eaebf93c5" providerId="ADAL" clId="{748D7E5F-8C6E-4C94-91C0-6A2C562446E8}" dt="2023-02-20T22:19:04.069" v="1476" actId="27636"/>
          <ac:spMkLst>
            <pc:docMk/>
            <pc:sldMk cId="1687455885" sldId="360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2:23:50.553" v="1633" actId="27918"/>
        <pc:sldMkLst>
          <pc:docMk/>
          <pc:sldMk cId="737524450" sldId="361"/>
        </pc:sldMkLst>
        <pc:spChg chg="mod">
          <ac:chgData name="Balian, Sarah (CNTR)" userId="b3b060d9-4d34-479b-ad68-688eaebf93c5" providerId="ADAL" clId="{748D7E5F-8C6E-4C94-91C0-6A2C562446E8}" dt="2023-02-20T22:20:00.826" v="1500" actId="20577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20:51.833" v="1623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new mod">
        <pc:chgData name="Balian, Sarah (CNTR)" userId="b3b060d9-4d34-479b-ad68-688eaebf93c5" providerId="ADAL" clId="{748D7E5F-8C6E-4C94-91C0-6A2C562446E8}" dt="2023-02-20T22:30:21.843" v="2259" actId="790"/>
        <pc:sldMkLst>
          <pc:docMk/>
          <pc:sldMk cId="3263509718" sldId="362"/>
        </pc:sldMkLst>
        <pc:spChg chg="mod">
          <ac:chgData name="Balian, Sarah (CNTR)" userId="b3b060d9-4d34-479b-ad68-688eaebf93c5" providerId="ADAL" clId="{748D7E5F-8C6E-4C94-91C0-6A2C562446E8}" dt="2023-02-20T22:25:12.624" v="1676" actId="20577"/>
          <ac:spMkLst>
            <pc:docMk/>
            <pc:sldMk cId="3263509718" sldId="362"/>
            <ac:spMk id="2" creationId="{125B2322-F23E-C5A4-94E0-7482705AA72F}"/>
          </ac:spMkLst>
        </pc:spChg>
        <pc:spChg chg="del">
          <ac:chgData name="Balian, Sarah (CNTR)" userId="b3b060d9-4d34-479b-ad68-688eaebf93c5" providerId="ADAL" clId="{748D7E5F-8C6E-4C94-91C0-6A2C562446E8}" dt="2023-02-20T22:25:16.863" v="1677" actId="478"/>
          <ac:spMkLst>
            <pc:docMk/>
            <pc:sldMk cId="3263509718" sldId="362"/>
            <ac:spMk id="3" creationId="{4DA16E18-7800-7F53-D5FC-872D1406071B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4" creationId="{D85C181B-4986-267A-005F-5665BC109830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5" creationId="{81B7F313-F52B-3C64-6295-178A95F335DE}"/>
          </ac:spMkLst>
        </pc:spChg>
      </pc:sldChg>
      <pc:sldChg chg="addSp delSp modSp add mod ord addCm delCm">
        <pc:chgData name="Balian, Sarah (CNTR)" userId="b3b060d9-4d34-479b-ad68-688eaebf93c5" providerId="ADAL" clId="{748D7E5F-8C6E-4C94-91C0-6A2C562446E8}" dt="2023-02-20T22:47:55.215" v="2764" actId="20577"/>
        <pc:sldMkLst>
          <pc:docMk/>
          <pc:sldMk cId="1570032529" sldId="363"/>
        </pc:sldMkLst>
        <pc:spChg chg="add mod">
          <ac:chgData name="Balian, Sarah (CNTR)" userId="b3b060d9-4d34-479b-ad68-688eaebf93c5" providerId="ADAL" clId="{748D7E5F-8C6E-4C94-91C0-6A2C562446E8}" dt="2023-02-20T22:35:17.565" v="2395" actId="20577"/>
          <ac:spMkLst>
            <pc:docMk/>
            <pc:sldMk cId="1570032529" sldId="363"/>
            <ac:spMk id="3" creationId="{80022F20-08C9-406D-FD3C-4D576628D9CB}"/>
          </ac:spMkLst>
        </pc:spChg>
        <pc:spChg chg="mod">
          <ac:chgData name="Balian, Sarah (CNTR)" userId="b3b060d9-4d34-479b-ad68-688eaebf93c5" providerId="ADAL" clId="{748D7E5F-8C6E-4C94-91C0-6A2C562446E8}" dt="2023-02-20T22:32:19.450" v="2311" actId="20577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47:55.215" v="2764" actId="20577"/>
          <ac:spMkLst>
            <pc:docMk/>
            <pc:sldMk cId="1570032529" sldId="363"/>
            <ac:spMk id="11" creationId="{8E4E40E9-D792-25A1-4B37-23D4780B1318}"/>
          </ac:spMkLst>
        </pc:spChg>
        <pc:graphicFrameChg chg="del mod">
          <ac:chgData name="Balian, Sarah (CNTR)" userId="b3b060d9-4d34-479b-ad68-688eaebf93c5" providerId="ADAL" clId="{748D7E5F-8C6E-4C94-91C0-6A2C562446E8}" dt="2023-02-20T22:43:37.767" v="2665" actId="478"/>
          <ac:graphicFrameMkLst>
            <pc:docMk/>
            <pc:sldMk cId="1570032529" sldId="363"/>
            <ac:graphicFrameMk id="2" creationId="{B0A68F7A-A083-4E2B-B574-D05208620F48}"/>
          </ac:graphicFrameMkLst>
        </pc:graphicFrameChg>
        <pc:graphicFrameChg chg="add del mod">
          <ac:chgData name="Balian, Sarah (CNTR)" userId="b3b060d9-4d34-479b-ad68-688eaebf93c5" providerId="ADAL" clId="{748D7E5F-8C6E-4C94-91C0-6A2C562446E8}" dt="2023-02-20T22:44:28.931" v="2680" actId="478"/>
          <ac:graphicFrameMkLst>
            <pc:docMk/>
            <pc:sldMk cId="1570032529" sldId="363"/>
            <ac:graphicFrameMk id="4" creationId="{974B8539-F917-84BB-EF97-130078CA5E81}"/>
          </ac:graphicFrameMkLst>
        </pc:graphicFrameChg>
        <pc:graphicFrameChg chg="add mod">
          <ac:chgData name="Balian, Sarah (CNTR)" userId="b3b060d9-4d34-479b-ad68-688eaebf93c5" providerId="ADAL" clId="{748D7E5F-8C6E-4C94-91C0-6A2C562446E8}" dt="2023-02-20T22:47:30.645" v="2727" actId="1076"/>
          <ac:graphicFrameMkLst>
            <pc:docMk/>
            <pc:sldMk cId="1570032529" sldId="363"/>
            <ac:graphicFrameMk id="7" creationId="{E0269C68-46D4-3CFE-31AA-5765DBFC9E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lian, Sarah (CNTR)" userId="b3b060d9-4d34-479b-ad68-688eaebf93c5" providerId="ADAL" clId="{748D7E5F-8C6E-4C94-91C0-6A2C562446E8}" dt="2023-02-20T22:47:40.096" v="2728"/>
              <pc2:cmMkLst xmlns:pc2="http://schemas.microsoft.com/office/powerpoint/2019/9/main/command">
                <pc:docMk/>
                <pc:sldMk cId="1570032529" sldId="363"/>
                <pc2:cmMk id="{CF39A809-CAA2-4F1A-AB7D-AFAAD914D3E7}"/>
              </pc2:cmMkLst>
            </pc226:cmChg>
          </p:ext>
        </pc:extLst>
      </pc:sldChg>
      <pc:sldChg chg="modSp add mod delCm modCm">
        <pc:chgData name="Balian, Sarah (CNTR)" userId="b3b060d9-4d34-479b-ad68-688eaebf93c5" providerId="ADAL" clId="{748D7E5F-8C6E-4C94-91C0-6A2C562446E8}" dt="2023-02-20T22:43:04.181" v="2662" actId="27918"/>
        <pc:sldMkLst>
          <pc:docMk/>
          <pc:sldMk cId="1612586283" sldId="364"/>
        </pc:sldMkLst>
        <pc:spChg chg="mod">
          <ac:chgData name="Balian, Sarah (CNTR)" userId="b3b060d9-4d34-479b-ad68-688eaebf93c5" providerId="ADAL" clId="{748D7E5F-8C6E-4C94-91C0-6A2C562446E8}" dt="2023-02-20T22:36:26.875" v="2449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37:10.698" v="2496" actId="14100"/>
          <ac:spMkLst>
            <pc:docMk/>
            <pc:sldMk cId="1612586283" sldId="364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2:36:44.251" v="2454" actId="14100"/>
          <ac:graphicFrameMkLst>
            <pc:docMk/>
            <pc:sldMk cId="1612586283" sldId="364"/>
            <ac:graphicFrameMk id="2" creationId="{B0A68F7A-A083-4E2B-B574-D05208620F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748D7E5F-8C6E-4C94-91C0-6A2C562446E8}" dt="2023-02-20T22:36:53.156" v="2467"/>
              <pc2:cmMkLst xmlns:pc2="http://schemas.microsoft.com/office/powerpoint/2019/9/main/command">
                <pc:docMk/>
                <pc:sldMk cId="1612586283" sldId="364"/>
                <pc2:cmMk id="{B7D929FE-4663-425C-A3F4-04FF80BD10A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748D7E5F-8C6E-4C94-91C0-6A2C562446E8}" dt="2023-02-20T22:39:28.975" v="2564" actId="14100"/>
        <pc:sldMkLst>
          <pc:docMk/>
          <pc:sldMk cId="2224417355" sldId="365"/>
        </pc:sldMkLst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3" creationId="{4AC2CDA5-A8F3-45B6-2273-52E294F9D0E7}"/>
          </ac:spMkLst>
        </pc:spChg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5" creationId="{0F4AE3CF-F6C1-2D1F-4F20-BF750C41A659}"/>
          </ac:spMkLst>
        </pc:spChg>
        <pc:spChg chg="add mod">
          <ac:chgData name="Balian, Sarah (CNTR)" userId="b3b060d9-4d34-479b-ad68-688eaebf93c5" providerId="ADAL" clId="{748D7E5F-8C6E-4C94-91C0-6A2C562446E8}" dt="2023-02-20T22:39:28.975" v="2564" actId="14100"/>
          <ac:spMkLst>
            <pc:docMk/>
            <pc:sldMk cId="2224417355" sldId="365"/>
            <ac:spMk id="6" creationId="{75AE46EE-1357-5FC7-373A-BC38817B4555}"/>
          </ac:spMkLst>
        </pc:spChg>
        <pc:spChg chg="add mod">
          <ac:chgData name="Balian, Sarah (CNTR)" userId="b3b060d9-4d34-479b-ad68-688eaebf93c5" providerId="ADAL" clId="{748D7E5F-8C6E-4C94-91C0-6A2C562446E8}" dt="2023-02-20T22:39:24.055" v="2562" actId="14100"/>
          <ac:spMkLst>
            <pc:docMk/>
            <pc:sldMk cId="2224417355" sldId="365"/>
            <ac:spMk id="7" creationId="{525CD2D6-6AEB-1934-6F26-90016FC0C4CD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26" creationId="{D4E770C2-7B4F-7AC9-CECA-53B2861CA4CB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22:39:52.939" v="2591" actId="404"/>
        <pc:sldMkLst>
          <pc:docMk/>
          <pc:sldMk cId="3598518493" sldId="366"/>
        </pc:sldMkLst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3" creationId="{8E905BF5-C7D2-ABEA-9478-002398E939AE}"/>
          </ac:spMkLst>
        </pc:spChg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5" creationId="{159BF16B-670F-4B9B-8E21-78ABBFD60682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6" creationId="{75AE46EE-1357-5FC7-373A-BC38817B4555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7" creationId="{525CD2D6-6AEB-1934-6F26-90016FC0C4CD}"/>
          </ac:spMkLst>
        </pc:spChg>
        <pc:spChg chg="add mod">
          <ac:chgData name="Balian, Sarah (CNTR)" userId="b3b060d9-4d34-479b-ad68-688eaebf93c5" providerId="ADAL" clId="{748D7E5F-8C6E-4C94-91C0-6A2C562446E8}" dt="2023-02-20T22:39:52.939" v="2591" actId="404"/>
          <ac:spMkLst>
            <pc:docMk/>
            <pc:sldMk cId="3598518493" sldId="366"/>
            <ac:spMk id="8" creationId="{80402629-093A-AD22-9C58-6D7866510915}"/>
          </ac:spMkLst>
        </pc:spChg>
        <pc:spChg chg="add mod">
          <ac:chgData name="Balian, Sarah (CNTR)" userId="b3b060d9-4d34-479b-ad68-688eaebf93c5" providerId="ADAL" clId="{748D7E5F-8C6E-4C94-91C0-6A2C562446E8}" dt="2023-02-20T22:39:38.357" v="2565"/>
          <ac:spMkLst>
            <pc:docMk/>
            <pc:sldMk cId="3598518493" sldId="366"/>
            <ac:spMk id="10" creationId="{E640E4E2-DCF2-5C15-E169-CB8D9189E97C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2:40:25.104" v="2604" actId="20577"/>
        <pc:sldMkLst>
          <pc:docMk/>
          <pc:sldMk cId="3869498450" sldId="367"/>
        </pc:sldMkLst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3" creationId="{F359B607-4B6F-2BC9-F025-F7D2C2876165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4" creationId="{E8687D3E-274B-5827-19C0-0B6D39EC87C8}"/>
          </ac:spMkLst>
        </pc:spChg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6" creationId="{76E61CC3-1D26-B6E3-20C6-FF1CB84B6867}"/>
          </ac:spMkLst>
        </pc:spChg>
        <pc:spChg chg="add mod">
          <ac:chgData name="Balian, Sarah (CNTR)" userId="b3b060d9-4d34-479b-ad68-688eaebf93c5" providerId="ADAL" clId="{748D7E5F-8C6E-4C94-91C0-6A2C562446E8}" dt="2023-02-20T22:40:25.104" v="2604" actId="20577"/>
          <ac:spMkLst>
            <pc:docMk/>
            <pc:sldMk cId="3869498450" sldId="367"/>
            <ac:spMk id="7" creationId="{F2C956E8-250A-590E-CBEC-FC09C7D759BE}"/>
          </ac:spMkLst>
        </pc:spChg>
        <pc:spChg chg="add mod">
          <ac:chgData name="Balian, Sarah (CNTR)" userId="b3b060d9-4d34-479b-ad68-688eaebf93c5" providerId="ADAL" clId="{748D7E5F-8C6E-4C94-91C0-6A2C562446E8}" dt="2023-02-20T22:40:21.698" v="2595"/>
          <ac:spMkLst>
            <pc:docMk/>
            <pc:sldMk cId="3869498450" sldId="367"/>
            <ac:spMk id="8" creationId="{50465140-704C-78EA-1C8C-C2CC0557B59A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18" creationId="{14C4413A-939B-4AF8-B9BC-3C820EBA3645}"/>
          </ac:spMkLst>
        </pc:spChg>
      </pc:sldChg>
      <pc:sldChg chg="addSp delSp modSp add mod addCm">
        <pc:chgData name="Balian, Sarah (CNTR)" userId="b3b060d9-4d34-479b-ad68-688eaebf93c5" providerId="ADAL" clId="{748D7E5F-8C6E-4C94-91C0-6A2C562446E8}" dt="2023-02-20T22:49:42.550" v="2770" actId="20577"/>
        <pc:sldMkLst>
          <pc:docMk/>
          <pc:sldMk cId="3255498171" sldId="368"/>
        </pc:sldMkLst>
        <pc:spChg chg="mod">
          <ac:chgData name="Balian, Sarah (CNTR)" userId="b3b060d9-4d34-479b-ad68-688eaebf93c5" providerId="ADAL" clId="{748D7E5F-8C6E-4C94-91C0-6A2C562446E8}" dt="2023-02-20T22:49:42.550" v="2770" actId="20577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41:17.167" v="2638" actId="478"/>
          <ac:spMkLst>
            <pc:docMk/>
            <pc:sldMk cId="3255498171" sldId="368"/>
            <ac:spMk id="4" creationId="{77743A3E-456B-540A-0110-F0E5BF4793A4}"/>
          </ac:spMkLst>
        </pc:spChg>
        <pc:spChg chg="del">
          <ac:chgData name="Balian, Sarah (CNTR)" userId="b3b060d9-4d34-479b-ad68-688eaebf93c5" providerId="ADAL" clId="{748D7E5F-8C6E-4C94-91C0-6A2C562446E8}" dt="2023-02-20T22:41:11.940" v="2637" actId="478"/>
          <ac:spMkLst>
            <pc:docMk/>
            <pc:sldMk cId="3255498171" sldId="368"/>
            <ac:spMk id="5" creationId="{C304CF6F-7154-6EB7-5B56-C541DD075CD8}"/>
          </ac:spMkLst>
        </pc:spChg>
        <pc:spChg chg="add mod">
          <ac:chgData name="Balian, Sarah (CNTR)" userId="b3b060d9-4d34-479b-ad68-688eaebf93c5" providerId="ADAL" clId="{748D7E5F-8C6E-4C94-91C0-6A2C562446E8}" dt="2023-02-20T22:41:31.640" v="2641"/>
          <ac:spMkLst>
            <pc:docMk/>
            <pc:sldMk cId="3255498171" sldId="368"/>
            <ac:spMk id="6" creationId="{98773D28-4102-01C2-1A54-993FF2CE2B8D}"/>
          </ac:spMkLst>
        </pc:spChg>
        <pc:spChg chg="del">
          <ac:chgData name="Balian, Sarah (CNTR)" userId="b3b060d9-4d34-479b-ad68-688eaebf93c5" providerId="ADAL" clId="{748D7E5F-8C6E-4C94-91C0-6A2C562446E8}" dt="2023-02-20T22:41:18.951" v="2639" actId="478"/>
          <ac:spMkLst>
            <pc:docMk/>
            <pc:sldMk cId="3255498171" sldId="368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22:41:24.773" v="2640" actId="1076"/>
          <ac:graphicFrameMkLst>
            <pc:docMk/>
            <pc:sldMk cId="3255498171" sldId="368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48D7E5F-8C6E-4C94-91C0-6A2C562446E8}" dt="2023-02-20T22:48:37.528" v="2765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add mod modCm">
        <pc:chgData name="Balian, Sarah (CNTR)" userId="b3b060d9-4d34-479b-ad68-688eaebf93c5" providerId="ADAL" clId="{748D7E5F-8C6E-4C94-91C0-6A2C562446E8}" dt="2023-02-20T22:50:18.881" v="2816"/>
        <pc:sldMkLst>
          <pc:docMk/>
          <pc:sldMk cId="2993174370" sldId="369"/>
        </pc:sldMkLst>
        <pc:spChg chg="mod">
          <ac:chgData name="Balian, Sarah (CNTR)" userId="b3b060d9-4d34-479b-ad68-688eaebf93c5" providerId="ADAL" clId="{748D7E5F-8C6E-4C94-91C0-6A2C562446E8}" dt="2023-02-20T22:50:05.237" v="2812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50:12.758" v="2815" actId="478"/>
          <ac:spMkLst>
            <pc:docMk/>
            <pc:sldMk cId="2993174370" sldId="369"/>
            <ac:spMk id="4" creationId="{1EDF2EE3-7DFD-D135-D184-03F8915BF8FE}"/>
          </ac:spMkLst>
        </pc:spChg>
        <pc:spChg chg="add mod">
          <ac:chgData name="Balian, Sarah (CNTR)" userId="b3b060d9-4d34-479b-ad68-688eaebf93c5" providerId="ADAL" clId="{748D7E5F-8C6E-4C94-91C0-6A2C562446E8}" dt="2023-02-20T22:50:18.881" v="2816"/>
          <ac:spMkLst>
            <pc:docMk/>
            <pc:sldMk cId="2993174370" sldId="369"/>
            <ac:spMk id="5" creationId="{85D9C36E-9AEF-ED1C-D217-61970097BB16}"/>
          </ac:spMkLst>
        </pc:spChg>
        <pc:spChg chg="del mod">
          <ac:chgData name="Balian, Sarah (CNTR)" userId="b3b060d9-4d34-479b-ad68-688eaebf93c5" providerId="ADAL" clId="{748D7E5F-8C6E-4C94-91C0-6A2C562446E8}" dt="2023-02-20T22:50:11.459" v="2813" actId="478"/>
          <ac:spMkLst>
            <pc:docMk/>
            <pc:sldMk cId="2993174370" sldId="369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748D7E5F-8C6E-4C94-91C0-6A2C562446E8}" dt="2023-02-20T22:50:11.461" v="2814" actId="2056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377A2AE6-9285-421D-AE07-1E20E5E100A4}"/>
    <pc:docChg chg="undo custSel modSld modMainMaster">
      <pc:chgData name="Twesigye, Gloria" userId="6464a502-8a44-4d67-8fab-8f3aa9495827" providerId="ADAL" clId="{377A2AE6-9285-421D-AE07-1E20E5E100A4}" dt="2023-10-02T16:29:51.833" v="313" actId="790"/>
      <pc:docMkLst>
        <pc:docMk/>
      </pc:docMkLst>
      <pc:sldChg chg="modSp mod">
        <pc:chgData name="Twesigye, Gloria" userId="6464a502-8a44-4d67-8fab-8f3aa9495827" providerId="ADAL" clId="{377A2AE6-9285-421D-AE07-1E20E5E100A4}" dt="2023-10-02T16:29:51.833" v="313" actId="790"/>
        <pc:sldMkLst>
          <pc:docMk/>
          <pc:sldMk cId="109857222" sldId="256"/>
        </pc:sldMkLst>
        <pc:spChg chg="mod">
          <ac:chgData name="Twesigye, Gloria" userId="6464a502-8a44-4d67-8fab-8f3aa9495827" providerId="ADAL" clId="{377A2AE6-9285-421D-AE07-1E20E5E100A4}" dt="2023-10-02T16:29:51.833" v="313" actId="79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377A2AE6-9285-421D-AE07-1E20E5E100A4}" dt="2023-10-02T16:14:11.548" v="38"/>
        <pc:sldMkLst>
          <pc:docMk/>
          <pc:sldMk cId="2163988523" sldId="260"/>
        </pc:sldMkLst>
        <pc:spChg chg="del">
          <ac:chgData name="Twesigye, Gloria" userId="6464a502-8a44-4d67-8fab-8f3aa9495827" providerId="ADAL" clId="{377A2AE6-9285-421D-AE07-1E20E5E100A4}" dt="2023-10-02T16:14:10.399" v="37" actId="478"/>
          <ac:spMkLst>
            <pc:docMk/>
            <pc:sldMk cId="2163988523" sldId="260"/>
            <ac:spMk id="6" creationId="{5D0F14F3-1A09-3E96-BCB2-D8B940E469DA}"/>
          </ac:spMkLst>
        </pc:spChg>
        <pc:spChg chg="del topLvl">
          <ac:chgData name="Twesigye, Gloria" userId="6464a502-8a44-4d67-8fab-8f3aa9495827" providerId="ADAL" clId="{377A2AE6-9285-421D-AE07-1E20E5E100A4}" dt="2023-10-02T16:14:10.399" v="37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377A2AE6-9285-421D-AE07-1E20E5E100A4}" dt="2023-10-02T16:14:10.399" v="37" actId="478"/>
          <ac:spMkLst>
            <pc:docMk/>
            <pc:sldMk cId="2163988523" sldId="260"/>
            <ac:spMk id="8" creationId="{E39DAA33-FEFE-A8BD-BBEA-A8F3D8B80ECE}"/>
          </ac:spMkLst>
        </pc:spChg>
        <pc:spChg chg="topLvl">
          <ac:chgData name="Twesigye, Gloria" userId="6464a502-8a44-4d67-8fab-8f3aa9495827" providerId="ADAL" clId="{377A2AE6-9285-421D-AE07-1E20E5E100A4}" dt="2023-10-02T16:14:10.399" v="37" actId="478"/>
          <ac:spMkLst>
            <pc:docMk/>
            <pc:sldMk cId="2163988523" sldId="260"/>
            <ac:spMk id="9" creationId="{E690F70B-E368-D7F5-795E-B5139345EF71}"/>
          </ac:spMkLst>
        </pc:spChg>
        <pc:grpChg chg="del">
          <ac:chgData name="Twesigye, Gloria" userId="6464a502-8a44-4d67-8fab-8f3aa9495827" providerId="ADAL" clId="{377A2AE6-9285-421D-AE07-1E20E5E100A4}" dt="2023-10-02T16:14:10.399" v="37" actId="478"/>
          <ac:grpSpMkLst>
            <pc:docMk/>
            <pc:sldMk cId="2163988523" sldId="260"/>
            <ac:grpSpMk id="4" creationId="{FB828DB1-EDD0-CE99-94E3-00CC7D6413B3}"/>
          </ac:grpSpMkLst>
        </pc:grpChg>
        <pc:picChg chg="add mod">
          <ac:chgData name="Twesigye, Gloria" userId="6464a502-8a44-4d67-8fab-8f3aa9495827" providerId="ADAL" clId="{377A2AE6-9285-421D-AE07-1E20E5E100A4}" dt="2023-10-02T16:14:11.548" v="38"/>
          <ac:picMkLst>
            <pc:docMk/>
            <pc:sldMk cId="2163988523" sldId="260"/>
            <ac:picMk id="2" creationId="{0DCF9DFD-2697-3335-59AE-DEDDED9C5A4F}"/>
          </ac:picMkLst>
        </pc:picChg>
      </pc:sldChg>
      <pc:sldChg chg="modSp modNotesTx">
        <pc:chgData name="Twesigye, Gloria" userId="6464a502-8a44-4d67-8fab-8f3aa9495827" providerId="ADAL" clId="{377A2AE6-9285-421D-AE07-1E20E5E100A4}" dt="2023-10-02T16:25:15.128" v="301" actId="207"/>
        <pc:sldMkLst>
          <pc:docMk/>
          <pc:sldMk cId="3502258445" sldId="283"/>
        </pc:sldMkLst>
        <pc:graphicFrameChg chg="mod">
          <ac:chgData name="Twesigye, Gloria" userId="6464a502-8a44-4d67-8fab-8f3aa9495827" providerId="ADAL" clId="{377A2AE6-9285-421D-AE07-1E20E5E100A4}" dt="2023-10-02T16:25:15.128" v="301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377A2AE6-9285-421D-AE07-1E20E5E100A4}" dt="2023-10-02T16:14:55.333" v="45" actId="700"/>
        <pc:sldMkLst>
          <pc:docMk/>
          <pc:sldMk cId="2004344858" sldId="288"/>
        </pc:sldMkLst>
        <pc:spChg chg="mod ord">
          <ac:chgData name="Twesigye, Gloria" userId="6464a502-8a44-4d67-8fab-8f3aa9495827" providerId="ADAL" clId="{377A2AE6-9285-421D-AE07-1E20E5E100A4}" dt="2023-10-02T16:14:55.333" v="45" actId="700"/>
          <ac:spMkLst>
            <pc:docMk/>
            <pc:sldMk cId="2004344858" sldId="288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377A2AE6-9285-421D-AE07-1E20E5E100A4}" dt="2023-10-02T16:14:55.333" v="45" actId="700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modClrScheme chgLayout">
        <pc:chgData name="Twesigye, Gloria" userId="6464a502-8a44-4d67-8fab-8f3aa9495827" providerId="ADAL" clId="{377A2AE6-9285-421D-AE07-1E20E5E100A4}" dt="2023-10-02T16:29:21.016" v="311" actId="207"/>
        <pc:sldMkLst>
          <pc:docMk/>
          <pc:sldMk cId="3475639167" sldId="289"/>
        </pc:sldMkLst>
        <pc:spChg chg="mod ord">
          <ac:chgData name="Twesigye, Gloria" userId="6464a502-8a44-4d67-8fab-8f3aa9495827" providerId="ADAL" clId="{377A2AE6-9285-421D-AE07-1E20E5E100A4}" dt="2023-10-02T16:15:18.443" v="49" actId="700"/>
          <ac:spMkLst>
            <pc:docMk/>
            <pc:sldMk cId="3475639167" sldId="289"/>
            <ac:spMk id="2" creationId="{E2C1E771-73A1-701F-1EF7-0950A106EB3A}"/>
          </ac:spMkLst>
        </pc:spChg>
        <pc:spChg chg="mod ord">
          <ac:chgData name="Twesigye, Gloria" userId="6464a502-8a44-4d67-8fab-8f3aa9495827" providerId="ADAL" clId="{377A2AE6-9285-421D-AE07-1E20E5E100A4}" dt="2023-10-02T16:29:21.016" v="311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mod">
        <pc:chgData name="Twesigye, Gloria" userId="6464a502-8a44-4d67-8fab-8f3aa9495827" providerId="ADAL" clId="{377A2AE6-9285-421D-AE07-1E20E5E100A4}" dt="2023-10-02T16:28:20.912" v="305" actId="27918"/>
        <pc:sldMkLst>
          <pc:docMk/>
          <pc:sldMk cId="3319088865" sldId="359"/>
        </pc:sldMkLst>
      </pc:sldChg>
      <pc:sldChg chg="mod modNotesTx">
        <pc:chgData name="Twesigye, Gloria" userId="6464a502-8a44-4d67-8fab-8f3aa9495827" providerId="ADAL" clId="{377A2AE6-9285-421D-AE07-1E20E5E100A4}" dt="2023-10-02T16:24:01.342" v="175" actId="20577"/>
        <pc:sldMkLst>
          <pc:docMk/>
          <pc:sldMk cId="4154248896" sldId="370"/>
        </pc:sldMkLst>
      </pc:sldChg>
      <pc:sldChg chg="addSp delSp modSp mod chgLayout">
        <pc:chgData name="Twesigye, Gloria" userId="6464a502-8a44-4d67-8fab-8f3aa9495827" providerId="ADAL" clId="{377A2AE6-9285-421D-AE07-1E20E5E100A4}" dt="2023-10-02T16:14:47.092" v="44" actId="207"/>
        <pc:sldMkLst>
          <pc:docMk/>
          <pc:sldMk cId="3602237164" sldId="372"/>
        </pc:sldMkLst>
        <pc:spChg chg="mod ord">
          <ac:chgData name="Twesigye, Gloria" userId="6464a502-8a44-4d67-8fab-8f3aa9495827" providerId="ADAL" clId="{377A2AE6-9285-421D-AE07-1E20E5E100A4}" dt="2023-10-02T16:14:47.092" v="44" actId="207"/>
          <ac:spMkLst>
            <pc:docMk/>
            <pc:sldMk cId="3602237164" sldId="372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377A2AE6-9285-421D-AE07-1E20E5E100A4}" dt="2023-10-02T16:14:33.775" v="42" actId="700"/>
          <ac:spMkLst>
            <pc:docMk/>
            <pc:sldMk cId="3602237164" sldId="372"/>
            <ac:spMk id="5" creationId="{BE4ED3BA-F719-B511-EC94-5584084E3051}"/>
          </ac:spMkLst>
        </pc:spChg>
        <pc:spChg chg="del">
          <ac:chgData name="Twesigye, Gloria" userId="6464a502-8a44-4d67-8fab-8f3aa9495827" providerId="ADAL" clId="{377A2AE6-9285-421D-AE07-1E20E5E100A4}" dt="2023-10-02T16:14:19.990" v="39" actId="478"/>
          <ac:spMkLst>
            <pc:docMk/>
            <pc:sldMk cId="3602237164" sldId="372"/>
            <ac:spMk id="6" creationId="{5D0F14F3-1A09-3E96-BCB2-D8B940E469DA}"/>
          </ac:spMkLst>
        </pc:spChg>
        <pc:spChg chg="del topLvl">
          <ac:chgData name="Twesigye, Gloria" userId="6464a502-8a44-4d67-8fab-8f3aa9495827" providerId="ADAL" clId="{377A2AE6-9285-421D-AE07-1E20E5E100A4}" dt="2023-10-02T16:14:19.990" v="39" actId="478"/>
          <ac:spMkLst>
            <pc:docMk/>
            <pc:sldMk cId="3602237164" sldId="372"/>
            <ac:spMk id="7" creationId="{CE64F085-394F-89FE-55C1-94E5F28AFADD}"/>
          </ac:spMkLst>
        </pc:spChg>
        <pc:spChg chg="del">
          <ac:chgData name="Twesigye, Gloria" userId="6464a502-8a44-4d67-8fab-8f3aa9495827" providerId="ADAL" clId="{377A2AE6-9285-421D-AE07-1E20E5E100A4}" dt="2023-10-02T16:14:19.990" v="39" actId="478"/>
          <ac:spMkLst>
            <pc:docMk/>
            <pc:sldMk cId="3602237164" sldId="372"/>
            <ac:spMk id="8" creationId="{E39DAA33-FEFE-A8BD-BBEA-A8F3D8B80ECE}"/>
          </ac:spMkLst>
        </pc:spChg>
        <pc:spChg chg="topLvl">
          <ac:chgData name="Twesigye, Gloria" userId="6464a502-8a44-4d67-8fab-8f3aa9495827" providerId="ADAL" clId="{377A2AE6-9285-421D-AE07-1E20E5E100A4}" dt="2023-10-02T16:14:19.990" v="39" actId="478"/>
          <ac:spMkLst>
            <pc:docMk/>
            <pc:sldMk cId="3602237164" sldId="372"/>
            <ac:spMk id="9" creationId="{E690F70B-E368-D7F5-795E-B5139345EF71}"/>
          </ac:spMkLst>
        </pc:spChg>
        <pc:grpChg chg="del">
          <ac:chgData name="Twesigye, Gloria" userId="6464a502-8a44-4d67-8fab-8f3aa9495827" providerId="ADAL" clId="{377A2AE6-9285-421D-AE07-1E20E5E100A4}" dt="2023-10-02T16:14:19.990" v="39" actId="478"/>
          <ac:grpSpMkLst>
            <pc:docMk/>
            <pc:sldMk cId="3602237164" sldId="372"/>
            <ac:grpSpMk id="4" creationId="{FB828DB1-EDD0-CE99-94E3-00CC7D6413B3}"/>
          </ac:grpSpMkLst>
        </pc:grpChg>
        <pc:picChg chg="add mod">
          <ac:chgData name="Twesigye, Gloria" userId="6464a502-8a44-4d67-8fab-8f3aa9495827" providerId="ADAL" clId="{377A2AE6-9285-421D-AE07-1E20E5E100A4}" dt="2023-10-02T16:14:20.971" v="40"/>
          <ac:picMkLst>
            <pc:docMk/>
            <pc:sldMk cId="3602237164" sldId="372"/>
            <ac:picMk id="2" creationId="{A21A43B7-A93A-CB89-F7B8-1BE60575EE04}"/>
          </ac:picMkLst>
        </pc:picChg>
      </pc:sldChg>
      <pc:sldMasterChg chg="delSp mod setBg delSldLayout modSldLayout">
        <pc:chgData name="Twesigye, Gloria" userId="6464a502-8a44-4d67-8fab-8f3aa9495827" providerId="ADAL" clId="{377A2AE6-9285-421D-AE07-1E20E5E100A4}" dt="2023-10-02T16:13:37.967" v="28" actId="478"/>
        <pc:sldMasterMkLst>
          <pc:docMk/>
          <pc:sldMasterMk cId="3984714580" sldId="2147483687"/>
        </pc:sldMasterMkLst>
        <pc:spChg chg="del">
          <ac:chgData name="Twesigye, Gloria" userId="6464a502-8a44-4d67-8fab-8f3aa9495827" providerId="ADAL" clId="{377A2AE6-9285-421D-AE07-1E20E5E100A4}" dt="2023-10-02T16:12:43.794" v="11" actId="478"/>
          <ac:spMkLst>
            <pc:docMk/>
            <pc:sldMasterMk cId="3984714580" sldId="2147483687"/>
            <ac:spMk id="6" creationId="{F3508880-2D04-8F31-445B-D96DA2BF437A}"/>
          </ac:spMkLst>
        </pc:spChg>
        <pc:sldLayoutChg chg="delSp mod">
          <pc:chgData name="Twesigye, Gloria" userId="6464a502-8a44-4d67-8fab-8f3aa9495827" providerId="ADAL" clId="{377A2AE6-9285-421D-AE07-1E20E5E100A4}" dt="2023-10-02T16:13:37.967" v="28" actId="478"/>
          <pc:sldLayoutMkLst>
            <pc:docMk/>
            <pc:sldMasterMk cId="3984714580" sldId="2147483687"/>
            <pc:sldLayoutMk cId="2029731006" sldId="2147483688"/>
          </pc:sldLayoutMkLst>
          <pc:spChg chg="del">
            <ac:chgData name="Twesigye, Gloria" userId="6464a502-8a44-4d67-8fab-8f3aa9495827" providerId="ADAL" clId="{377A2AE6-9285-421D-AE07-1E20E5E100A4}" dt="2023-10-02T16:13:37.967" v="28" actId="478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delSp modSp mod">
          <pc:chgData name="Twesigye, Gloria" userId="6464a502-8a44-4d67-8fab-8f3aa9495827" providerId="ADAL" clId="{377A2AE6-9285-421D-AE07-1E20E5E100A4}" dt="2023-10-02T16:12:53.820" v="13" actId="478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377A2AE6-9285-421D-AE07-1E20E5E100A4}" dt="2023-10-02T16:12:51.713" v="12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del">
            <ac:chgData name="Twesigye, Gloria" userId="6464a502-8a44-4d67-8fab-8f3aa9495827" providerId="ADAL" clId="{377A2AE6-9285-421D-AE07-1E20E5E100A4}" dt="2023-10-02T16:12:53.820" v="13" actId="478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delSp mod">
          <pc:chgData name="Twesigye, Gloria" userId="6464a502-8a44-4d67-8fab-8f3aa9495827" providerId="ADAL" clId="{377A2AE6-9285-421D-AE07-1E20E5E100A4}" dt="2023-10-02T16:12:57.353" v="14" actId="478"/>
          <pc:sldLayoutMkLst>
            <pc:docMk/>
            <pc:sldMasterMk cId="3984714580" sldId="2147483687"/>
            <pc:sldLayoutMk cId="1129321109" sldId="2147483690"/>
          </pc:sldLayoutMkLst>
          <pc:spChg chg="del">
            <ac:chgData name="Twesigye, Gloria" userId="6464a502-8a44-4d67-8fab-8f3aa9495827" providerId="ADAL" clId="{377A2AE6-9285-421D-AE07-1E20E5E100A4}" dt="2023-10-02T16:12:57.353" v="14" actId="478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del">
          <pc:chgData name="Twesigye, Gloria" userId="6464a502-8a44-4d67-8fab-8f3aa9495827" providerId="ADAL" clId="{377A2AE6-9285-421D-AE07-1E20E5E100A4}" dt="2023-10-02T16:12:58.607" v="15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377A2AE6-9285-421D-AE07-1E20E5E100A4}" dt="2023-10-02T16:12:59.474" v="16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Sp mod">
          <pc:chgData name="Twesigye, Gloria" userId="6464a502-8a44-4d67-8fab-8f3aa9495827" providerId="ADAL" clId="{377A2AE6-9285-421D-AE07-1E20E5E100A4}" dt="2023-10-02T16:13:02.073" v="17" actId="478"/>
          <pc:sldLayoutMkLst>
            <pc:docMk/>
            <pc:sldMasterMk cId="3984714580" sldId="2147483687"/>
            <pc:sldLayoutMk cId="2208407366" sldId="2147483693"/>
          </pc:sldLayoutMkLst>
          <pc:spChg chg="del">
            <ac:chgData name="Twesigye, Gloria" userId="6464a502-8a44-4d67-8fab-8f3aa9495827" providerId="ADAL" clId="{377A2AE6-9285-421D-AE07-1E20E5E100A4}" dt="2023-10-02T16:13:02.073" v="17" actId="478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del">
          <pc:chgData name="Twesigye, Gloria" userId="6464a502-8a44-4d67-8fab-8f3aa9495827" providerId="ADAL" clId="{377A2AE6-9285-421D-AE07-1E20E5E100A4}" dt="2023-10-02T16:13:04.750" v="18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Twesigye, Gloria" userId="6464a502-8a44-4d67-8fab-8f3aa9495827" providerId="ADAL" clId="{377A2AE6-9285-421D-AE07-1E20E5E100A4}" dt="2023-10-02T16:13:05.896" v="19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377A2AE6-9285-421D-AE07-1E20E5E100A4}" dt="2023-10-02T16:13:06.929" v="20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delSp mod setBg delSldLayout modSldLayout">
        <pc:chgData name="Twesigye, Gloria" userId="6464a502-8a44-4d67-8fab-8f3aa9495827" providerId="ADAL" clId="{377A2AE6-9285-421D-AE07-1E20E5E100A4}" dt="2023-10-02T16:13:56.218" v="36" actId="2696"/>
        <pc:sldMasterMkLst>
          <pc:docMk/>
          <pc:sldMasterMk cId="3554223567" sldId="2147483697"/>
        </pc:sldMasterMkLst>
        <pc:spChg chg="del">
          <ac:chgData name="Twesigye, Gloria" userId="6464a502-8a44-4d67-8fab-8f3aa9495827" providerId="ADAL" clId="{377A2AE6-9285-421D-AE07-1E20E5E100A4}" dt="2023-10-02T16:13:40.894" v="29" actId="478"/>
          <ac:spMkLst>
            <pc:docMk/>
            <pc:sldMasterMk cId="3554223567" sldId="2147483697"/>
            <ac:spMk id="6" creationId="{F3508880-2D04-8F31-445B-D96DA2BF437A}"/>
          </ac:spMkLst>
        </pc:spChg>
        <pc:sldLayoutChg chg="delSp mod">
          <pc:chgData name="Twesigye, Gloria" userId="6464a502-8a44-4d67-8fab-8f3aa9495827" providerId="ADAL" clId="{377A2AE6-9285-421D-AE07-1E20E5E100A4}" dt="2023-10-02T16:13:42.607" v="30" actId="478"/>
          <pc:sldLayoutMkLst>
            <pc:docMk/>
            <pc:sldMasterMk cId="3554223567" sldId="2147483697"/>
            <pc:sldLayoutMk cId="4184503259" sldId="2147483698"/>
          </pc:sldLayoutMkLst>
          <pc:spChg chg="del">
            <ac:chgData name="Twesigye, Gloria" userId="6464a502-8a44-4d67-8fab-8f3aa9495827" providerId="ADAL" clId="{377A2AE6-9285-421D-AE07-1E20E5E100A4}" dt="2023-10-02T16:13:42.607" v="30" actId="478"/>
            <ac:spMkLst>
              <pc:docMk/>
              <pc:sldMasterMk cId="3554223567" sldId="2147483697"/>
              <pc:sldLayoutMk cId="4184503259" sldId="2147483698"/>
              <ac:spMk id="6" creationId="{EC5FC97C-5584-8FB9-31E8-948C44C94010}"/>
            </ac:spMkLst>
          </pc:spChg>
        </pc:sldLayoutChg>
        <pc:sldLayoutChg chg="delSp modSp mod">
          <pc:chgData name="Twesigye, Gloria" userId="6464a502-8a44-4d67-8fab-8f3aa9495827" providerId="ADAL" clId="{377A2AE6-9285-421D-AE07-1E20E5E100A4}" dt="2023-10-02T16:13:45.205" v="31" actId="478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Twesigye, Gloria" userId="6464a502-8a44-4d67-8fab-8f3aa9495827" providerId="ADAL" clId="{377A2AE6-9285-421D-AE07-1E20E5E100A4}" dt="2023-10-02T16:13:24.315" v="24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  <pc:spChg chg="del">
            <ac:chgData name="Twesigye, Gloria" userId="6464a502-8a44-4d67-8fab-8f3aa9495827" providerId="ADAL" clId="{377A2AE6-9285-421D-AE07-1E20E5E100A4}" dt="2023-10-02T16:13:45.205" v="31" actId="478"/>
            <ac:spMkLst>
              <pc:docMk/>
              <pc:sldMasterMk cId="3554223567" sldId="2147483697"/>
              <pc:sldLayoutMk cId="1114824025" sldId="2147483699"/>
              <ac:spMk id="6" creationId="{C5F83DAB-1288-D2A6-CDF7-6DB873393035}"/>
            </ac:spMkLst>
          </pc:spChg>
        </pc:sldLayoutChg>
        <pc:sldLayoutChg chg="del">
          <pc:chgData name="Twesigye, Gloria" userId="6464a502-8a44-4d67-8fab-8f3aa9495827" providerId="ADAL" clId="{377A2AE6-9285-421D-AE07-1E20E5E100A4}" dt="2023-10-02T16:13:25.962" v="25" actId="2696"/>
          <pc:sldLayoutMkLst>
            <pc:docMk/>
            <pc:sldMasterMk cId="3554223567" sldId="2147483697"/>
            <pc:sldLayoutMk cId="4222223493" sldId="2147483700"/>
          </pc:sldLayoutMkLst>
        </pc:sldLayoutChg>
        <pc:sldLayoutChg chg="del">
          <pc:chgData name="Twesigye, Gloria" userId="6464a502-8a44-4d67-8fab-8f3aa9495827" providerId="ADAL" clId="{377A2AE6-9285-421D-AE07-1E20E5E100A4}" dt="2023-10-02T16:13:28.022" v="26" actId="2696"/>
          <pc:sldLayoutMkLst>
            <pc:docMk/>
            <pc:sldMasterMk cId="3554223567" sldId="2147483697"/>
            <pc:sldLayoutMk cId="262435433" sldId="2147483701"/>
          </pc:sldLayoutMkLst>
        </pc:sldLayoutChg>
        <pc:sldLayoutChg chg="del">
          <pc:chgData name="Twesigye, Gloria" userId="6464a502-8a44-4d67-8fab-8f3aa9495827" providerId="ADAL" clId="{377A2AE6-9285-421D-AE07-1E20E5E100A4}" dt="2023-10-02T16:13:28.952" v="27" actId="2696"/>
          <pc:sldLayoutMkLst>
            <pc:docMk/>
            <pc:sldMasterMk cId="3554223567" sldId="2147483697"/>
            <pc:sldLayoutMk cId="2610558398" sldId="2147483702"/>
          </pc:sldLayoutMkLst>
        </pc:sldLayoutChg>
        <pc:sldLayoutChg chg="delSp mod">
          <pc:chgData name="Twesigye, Gloria" userId="6464a502-8a44-4d67-8fab-8f3aa9495827" providerId="ADAL" clId="{377A2AE6-9285-421D-AE07-1E20E5E100A4}" dt="2023-10-02T16:13:46.596" v="32" actId="478"/>
          <pc:sldLayoutMkLst>
            <pc:docMk/>
            <pc:sldMasterMk cId="3554223567" sldId="2147483697"/>
            <pc:sldLayoutMk cId="3907081693" sldId="2147483703"/>
          </pc:sldLayoutMkLst>
          <pc:spChg chg="del">
            <ac:chgData name="Twesigye, Gloria" userId="6464a502-8a44-4d67-8fab-8f3aa9495827" providerId="ADAL" clId="{377A2AE6-9285-421D-AE07-1E20E5E100A4}" dt="2023-10-02T16:13:46.596" v="32" actId="478"/>
            <ac:spMkLst>
              <pc:docMk/>
              <pc:sldMasterMk cId="3554223567" sldId="2147483697"/>
              <pc:sldLayoutMk cId="3907081693" sldId="2147483703"/>
              <ac:spMk id="5" creationId="{C60B5B06-9A2B-3713-F79A-B8D93949EA51}"/>
            </ac:spMkLst>
          </pc:spChg>
        </pc:sldLayoutChg>
        <pc:sldLayoutChg chg="delSp mod">
          <pc:chgData name="Twesigye, Gloria" userId="6464a502-8a44-4d67-8fab-8f3aa9495827" providerId="ADAL" clId="{377A2AE6-9285-421D-AE07-1E20E5E100A4}" dt="2023-10-02T16:13:52.812" v="35" actId="478"/>
          <pc:sldLayoutMkLst>
            <pc:docMk/>
            <pc:sldMasterMk cId="3554223567" sldId="2147483697"/>
            <pc:sldLayoutMk cId="223727579" sldId="2147483704"/>
          </pc:sldLayoutMkLst>
          <pc:spChg chg="del">
            <ac:chgData name="Twesigye, Gloria" userId="6464a502-8a44-4d67-8fab-8f3aa9495827" providerId="ADAL" clId="{377A2AE6-9285-421D-AE07-1E20E5E100A4}" dt="2023-10-02T16:13:50.188" v="33" actId="478"/>
            <ac:spMkLst>
              <pc:docMk/>
              <pc:sldMasterMk cId="3554223567" sldId="2147483697"/>
              <pc:sldLayoutMk cId="223727579" sldId="2147483704"/>
              <ac:spMk id="2" creationId="{FCB23E28-E8E3-EDDF-D177-79EF6B51436B}"/>
            </ac:spMkLst>
          </pc:spChg>
          <pc:spChg chg="del">
            <ac:chgData name="Twesigye, Gloria" userId="6464a502-8a44-4d67-8fab-8f3aa9495827" providerId="ADAL" clId="{377A2AE6-9285-421D-AE07-1E20E5E100A4}" dt="2023-10-02T16:13:51.452" v="34" actId="478"/>
            <ac:spMkLst>
              <pc:docMk/>
              <pc:sldMasterMk cId="3554223567" sldId="2147483697"/>
              <pc:sldLayoutMk cId="223727579" sldId="2147483704"/>
              <ac:spMk id="3" creationId="{01F321F6-3B64-18D4-DDAD-322F018BFBFD}"/>
            </ac:spMkLst>
          </pc:spChg>
          <pc:spChg chg="del">
            <ac:chgData name="Twesigye, Gloria" userId="6464a502-8a44-4d67-8fab-8f3aa9495827" providerId="ADAL" clId="{377A2AE6-9285-421D-AE07-1E20E5E100A4}" dt="2023-10-02T16:13:52.812" v="35" actId="478"/>
            <ac:spMkLst>
              <pc:docMk/>
              <pc:sldMasterMk cId="3554223567" sldId="2147483697"/>
              <pc:sldLayoutMk cId="223727579" sldId="2147483704"/>
              <ac:spMk id="4" creationId="{E88180AF-0655-F3DE-0431-52E54B9143E0}"/>
            </ac:spMkLst>
          </pc:spChg>
        </pc:sldLayoutChg>
        <pc:sldLayoutChg chg="del">
          <pc:chgData name="Twesigye, Gloria" userId="6464a502-8a44-4d67-8fab-8f3aa9495827" providerId="ADAL" clId="{377A2AE6-9285-421D-AE07-1E20E5E100A4}" dt="2023-10-02T16:13:56.218" v="36" actId="2696"/>
          <pc:sldLayoutMkLst>
            <pc:docMk/>
            <pc:sldMasterMk cId="3554223567" sldId="2147483697"/>
            <pc:sldLayoutMk cId="2713366515" sldId="2147483706"/>
          </pc:sldLayoutMkLst>
        </pc:sldLayoutChg>
      </pc:sldMasterChg>
      <pc:sldMasterChg chg="delSldLayout">
        <pc:chgData name="Twesigye, Gloria" userId="6464a502-8a44-4d67-8fab-8f3aa9495827" providerId="ADAL" clId="{377A2AE6-9285-421D-AE07-1E20E5E100A4}" dt="2023-10-02T16:11:28.720" v="2" actId="2696"/>
        <pc:sldMasterMkLst>
          <pc:docMk/>
          <pc:sldMasterMk cId="174216843" sldId="2147483708"/>
        </pc:sldMasterMkLst>
        <pc:sldLayoutChg chg="del">
          <pc:chgData name="Twesigye, Gloria" userId="6464a502-8a44-4d67-8fab-8f3aa9495827" providerId="ADAL" clId="{377A2AE6-9285-421D-AE07-1E20E5E100A4}" dt="2023-10-02T16:11:26.544" v="1" actId="2696"/>
          <pc:sldLayoutMkLst>
            <pc:docMk/>
            <pc:sldMasterMk cId="174216843" sldId="2147483708"/>
            <pc:sldLayoutMk cId="3824787925" sldId="2147483686"/>
          </pc:sldLayoutMkLst>
        </pc:sldLayoutChg>
        <pc:sldLayoutChg chg="del">
          <pc:chgData name="Twesigye, Gloria" userId="6464a502-8a44-4d67-8fab-8f3aa9495827" providerId="ADAL" clId="{377A2AE6-9285-421D-AE07-1E20E5E100A4}" dt="2023-10-02T16:11:28.720" v="2" actId="2696"/>
          <pc:sldLayoutMkLst>
            <pc:docMk/>
            <pc:sldMasterMk cId="174216843" sldId="2147483708"/>
            <pc:sldLayoutMk cId="2802670862" sldId="2147483707"/>
          </pc:sldLayoutMkLst>
        </pc:sldLayoutChg>
      </pc:sldMasterChg>
    </pc:docChg>
  </pc:docChgLst>
  <pc:docChgLst>
    <pc:chgData name="McFarland, Annette (CNTR)" userId="e93d1f50-85ab-41a8-a34a-185a53159573" providerId="ADAL" clId="{1BF4692A-8E19-4669-9374-923FE033C270}"/>
    <pc:docChg chg="undo redo custSel modSld sldOrd modMainMaster">
      <pc:chgData name="McFarland, Annette (CNTR)" userId="e93d1f50-85ab-41a8-a34a-185a53159573" providerId="ADAL" clId="{1BF4692A-8E19-4669-9374-923FE033C270}" dt="2023-04-21T15:50:30.854" v="7565" actId="20577"/>
      <pc:docMkLst>
        <pc:docMk/>
      </pc:docMkLst>
      <pc:sldChg chg="modSp mod">
        <pc:chgData name="McFarland, Annette (CNTR)" userId="e93d1f50-85ab-41a8-a34a-185a53159573" providerId="ADAL" clId="{1BF4692A-8E19-4669-9374-923FE033C270}" dt="2023-04-19T20:16:05.014" v="7" actId="14100"/>
        <pc:sldMkLst>
          <pc:docMk/>
          <pc:sldMk cId="109857222" sldId="256"/>
        </pc:sldMkLst>
        <pc:spChg chg="mod">
          <ac:chgData name="McFarland, Annette (CNTR)" userId="e93d1f50-85ab-41a8-a34a-185a53159573" providerId="ADAL" clId="{1BF4692A-8E19-4669-9374-923FE033C270}" dt="2023-04-19T20:16:05.014" v="7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 delCm">
        <pc:chgData name="McFarland, Annette (CNTR)" userId="e93d1f50-85ab-41a8-a34a-185a53159573" providerId="ADAL" clId="{1BF4692A-8E19-4669-9374-923FE033C270}" dt="2023-04-20T20:27:28.442" v="6794" actId="20577"/>
        <pc:sldMkLst>
          <pc:docMk/>
          <pc:sldMk cId="2163988523" sldId="260"/>
        </pc:sldMkLst>
        <pc:spChg chg="mod">
          <ac:chgData name="McFarland, Annette (CNTR)" userId="e93d1f50-85ab-41a8-a34a-185a53159573" providerId="ADAL" clId="{1BF4692A-8E19-4669-9374-923FE033C270}" dt="2023-04-20T13:29:36.930" v="1930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20:27:28.442" v="6794" actId="20577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McFarland, Annette (CNTR)" userId="e93d1f50-85ab-41a8-a34a-185a53159573" providerId="ADAL" clId="{1BF4692A-8E19-4669-9374-923FE033C270}" dt="2023-04-20T20:27:24.172" v="6792"/>
              <pc2:cmMkLst xmlns:pc2="http://schemas.microsoft.com/office/powerpoint/2019/9/main/command">
                <pc:docMk/>
                <pc:sldMk cId="2163988523" sldId="260"/>
                <pc2:cmMk id="{3AD7C19F-C476-41FE-BAC3-313EDE1A4EC0}"/>
              </pc2:cmMkLst>
            </pc226:cmChg>
          </p:ext>
        </pc:extLst>
      </pc:sldChg>
      <pc:sldChg chg="addSp delSp modSp mod">
        <pc:chgData name="McFarland, Annette (CNTR)" userId="e93d1f50-85ab-41a8-a34a-185a53159573" providerId="ADAL" clId="{1BF4692A-8E19-4669-9374-923FE033C270}" dt="2023-04-20T20:29:50.353" v="6873" actId="478"/>
        <pc:sldMkLst>
          <pc:docMk/>
          <pc:sldMk cId="1428788921" sldId="262"/>
        </pc:sldMkLst>
        <pc:spChg chg="add del mod">
          <ac:chgData name="McFarland, Annette (CNTR)" userId="e93d1f50-85ab-41a8-a34a-185a53159573" providerId="ADAL" clId="{1BF4692A-8E19-4669-9374-923FE033C270}" dt="2023-04-20T20:29:19.702" v="6829" actId="478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29:14.780" v="6827" actId="478"/>
          <ac:spMkLst>
            <pc:docMk/>
            <pc:sldMk cId="1428788921" sldId="262"/>
            <ac:spMk id="3" creationId="{C28A6C4C-E90D-FBD4-2E63-770BBA80F72A}"/>
          </ac:spMkLst>
        </pc:spChg>
        <pc:spChg chg="add mod">
          <ac:chgData name="McFarland, Annette (CNTR)" userId="e93d1f50-85ab-41a8-a34a-185a53159573" providerId="ADAL" clId="{1BF4692A-8E19-4669-9374-923FE033C270}" dt="2023-04-20T20:29:43.690" v="6871" actId="20577"/>
          <ac:spMkLst>
            <pc:docMk/>
            <pc:sldMk cId="1428788921" sldId="262"/>
            <ac:spMk id="4" creationId="{7351F412-F95C-1E5B-BB6F-33A41C01B5E2}"/>
          </ac:spMkLst>
        </pc:spChg>
        <pc:spChg chg="del mod">
          <ac:chgData name="McFarland, Annette (CNTR)" userId="e93d1f50-85ab-41a8-a34a-185a53159573" providerId="ADAL" clId="{1BF4692A-8E19-4669-9374-923FE033C270}" dt="2023-04-20T20:29:47.305" v="6872" actId="478"/>
          <ac:spMkLst>
            <pc:docMk/>
            <pc:sldMk cId="1428788921" sldId="262"/>
            <ac:spMk id="5" creationId="{C304CF6F-7154-6EB7-5B56-C541DD075CD8}"/>
          </ac:spMkLst>
        </pc:spChg>
        <pc:spChg chg="add del mod">
          <ac:chgData name="McFarland, Annette (CNTR)" userId="e93d1f50-85ab-41a8-a34a-185a53159573" providerId="ADAL" clId="{1BF4692A-8E19-4669-9374-923FE033C270}" dt="2023-04-20T20:29:15.298" v="6828" actId="478"/>
          <ac:spMkLst>
            <pc:docMk/>
            <pc:sldMk cId="1428788921" sldId="262"/>
            <ac:spMk id="7" creationId="{63BB3801-42C1-03F8-3602-8D91E0E714FF}"/>
          </ac:spMkLst>
        </pc:spChg>
        <pc:spChg chg="add del mod">
          <ac:chgData name="McFarland, Annette (CNTR)" userId="e93d1f50-85ab-41a8-a34a-185a53159573" providerId="ADAL" clId="{1BF4692A-8E19-4669-9374-923FE033C270}" dt="2023-04-20T20:29:21.497" v="6830" actId="478"/>
          <ac:spMkLst>
            <pc:docMk/>
            <pc:sldMk cId="1428788921" sldId="262"/>
            <ac:spMk id="10" creationId="{FF44B75C-37E6-E971-77BD-4167081197C7}"/>
          </ac:spMkLst>
        </pc:spChg>
        <pc:spChg chg="add del mod">
          <ac:chgData name="McFarland, Annette (CNTR)" userId="e93d1f50-85ab-41a8-a34a-185a53159573" providerId="ADAL" clId="{1BF4692A-8E19-4669-9374-923FE033C270}" dt="2023-04-20T20:29:50.353" v="6873" actId="478"/>
          <ac:spMkLst>
            <pc:docMk/>
            <pc:sldMk cId="1428788921" sldId="262"/>
            <ac:spMk id="12" creationId="{03CE0D50-1C0E-60CC-0AC7-5C751178418A}"/>
          </ac:spMkLst>
        </pc:spChg>
        <pc:spChg chg="mod">
          <ac:chgData name="McFarland, Annette (CNTR)" userId="e93d1f50-85ab-41a8-a34a-185a53159573" providerId="ADAL" clId="{1BF4692A-8E19-4669-9374-923FE033C270}" dt="2023-04-20T13:11:19.202" v="1323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4:26.055" v="7408" actId="478"/>
        <pc:sldMkLst>
          <pc:docMk/>
          <pc:sldMk cId="1506493807" sldId="272"/>
        </pc:sldMkLst>
        <pc:spChg chg="add del mod">
          <ac:chgData name="McFarland, Annette (CNTR)" userId="e93d1f50-85ab-41a8-a34a-185a53159573" providerId="ADAL" clId="{1BF4692A-8E19-4669-9374-923FE033C270}" dt="2023-04-20T20:54:26.055" v="7408" actId="478"/>
          <ac:spMkLst>
            <pc:docMk/>
            <pc:sldMk cId="1506493807" sldId="272"/>
            <ac:spMk id="2" creationId="{79A0B845-7A60-C42F-FEB0-51B4BF124358}"/>
          </ac:spMkLst>
        </pc:spChg>
        <pc:spChg chg="add del mod">
          <ac:chgData name="McFarland, Annette (CNTR)" userId="e93d1f50-85ab-41a8-a34a-185a53159573" providerId="ADAL" clId="{1BF4692A-8E19-4669-9374-923FE033C270}" dt="2023-04-20T20:54:01.647" v="7404" actId="478"/>
          <ac:spMkLst>
            <pc:docMk/>
            <pc:sldMk cId="1506493807" sldId="272"/>
            <ac:spMk id="3" creationId="{510FB1C4-9D79-5B71-B24B-B209DA45D728}"/>
          </ac:spMkLst>
        </pc:spChg>
        <pc:spChg chg="mod">
          <ac:chgData name="McFarland, Annette (CNTR)" userId="e93d1f50-85ab-41a8-a34a-185a53159573" providerId="ADAL" clId="{1BF4692A-8E19-4669-9374-923FE033C270}" dt="2023-04-20T20:54:20.395" v="7407" actId="404"/>
          <ac:spMkLst>
            <pc:docMk/>
            <pc:sldMk cId="1506493807" sldId="272"/>
            <ac:spMk id="8" creationId="{974DFF41-178B-45FF-97EF-CBF7661FD36F}"/>
          </ac:spMkLst>
        </pc:spChg>
        <pc:spChg chg="mod">
          <ac:chgData name="McFarland, Annette (CNTR)" userId="e93d1f50-85ab-41a8-a34a-185a53159573" providerId="ADAL" clId="{1BF4692A-8E19-4669-9374-923FE033C270}" dt="2023-04-20T20:53:57.649" v="7403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0:11.984" v="6875"/>
        <pc:sldMkLst>
          <pc:docMk/>
          <pc:sldMk cId="111198767" sldId="275"/>
        </pc:sldMkLst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McFarland, Annette (CNTR)" userId="e93d1f50-85ab-41a8-a34a-185a53159573" providerId="ADAL" clId="{1BF4692A-8E19-4669-9374-923FE033C270}" dt="2023-04-20T20:30:11.984" v="6875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1:21.667" v="6911" actId="478"/>
        <pc:sldMkLst>
          <pc:docMk/>
          <pc:sldMk cId="3502258445" sldId="283"/>
        </pc:sldMkLst>
        <pc:spChg chg="add mod">
          <ac:chgData name="McFarland, Annette (CNTR)" userId="e93d1f50-85ab-41a8-a34a-185a53159573" providerId="ADAL" clId="{1BF4692A-8E19-4669-9374-923FE033C270}" dt="2023-04-20T20:30:33.995" v="6899" actId="20577"/>
          <ac:spMkLst>
            <pc:docMk/>
            <pc:sldMk cId="3502258445" sldId="283"/>
            <ac:spMk id="2" creationId="{738E44F4-EF7E-3581-C34F-CB726D220578}"/>
          </ac:spMkLst>
        </pc:spChg>
        <pc:spChg chg="add mod">
          <ac:chgData name="McFarland, Annette (CNTR)" userId="e93d1f50-85ab-41a8-a34a-185a53159573" providerId="ADAL" clId="{1BF4692A-8E19-4669-9374-923FE033C270}" dt="2023-04-20T20:31:14.363" v="6909" actId="6549"/>
          <ac:spMkLst>
            <pc:docMk/>
            <pc:sldMk cId="3502258445" sldId="283"/>
            <ac:spMk id="3" creationId="{ED627CBE-DEC8-B43A-2710-F835B85F09E4}"/>
          </ac:spMkLst>
        </pc:spChg>
        <pc:spChg chg="add del mod">
          <ac:chgData name="McFarland, Annette (CNTR)" userId="e93d1f50-85ab-41a8-a34a-185a53159573" providerId="ADAL" clId="{1BF4692A-8E19-4669-9374-923FE033C270}" dt="2023-04-20T20:30:45.705" v="6901" actId="478"/>
          <ac:spMkLst>
            <pc:docMk/>
            <pc:sldMk cId="3502258445" sldId="283"/>
            <ac:spMk id="5" creationId="{AD641067-C8FC-04AA-3741-4AE9D025BB75}"/>
          </ac:spMkLst>
        </pc:spChg>
        <pc:spChg chg="add del mod">
          <ac:chgData name="McFarland, Annette (CNTR)" userId="e93d1f50-85ab-41a8-a34a-185a53159573" providerId="ADAL" clId="{1BF4692A-8E19-4669-9374-923FE033C270}" dt="2023-04-20T20:31:21.667" v="6911" actId="478"/>
          <ac:spMkLst>
            <pc:docMk/>
            <pc:sldMk cId="3502258445" sldId="283"/>
            <ac:spMk id="7" creationId="{F059C285-2B82-5C01-52EE-16415F8500B0}"/>
          </ac:spMkLst>
        </pc:spChg>
        <pc:spChg chg="del mod">
          <ac:chgData name="McFarland, Annette (CNTR)" userId="e93d1f50-85ab-41a8-a34a-185a53159573" providerId="ADAL" clId="{1BF4692A-8E19-4669-9374-923FE033C270}" dt="2023-04-20T20:30:43.571" v="6900" actId="478"/>
          <ac:spMkLst>
            <pc:docMk/>
            <pc:sldMk cId="3502258445" sldId="283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1" creationId="{7C6BCE7F-F9D2-7183-4393-4BBF88AACDFF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3" creationId="{1A8A73DB-544A-F1D4-E8EF-B4883973CC12}"/>
          </ac:spMkLst>
        </pc:spChg>
        <pc:spChg chg="del mod">
          <ac:chgData name="McFarland, Annette (CNTR)" userId="e93d1f50-85ab-41a8-a34a-185a53159573" providerId="ADAL" clId="{1BF4692A-8E19-4669-9374-923FE033C270}" dt="2023-04-20T20:31:18.144" v="6910" actId="478"/>
          <ac:spMkLst>
            <pc:docMk/>
            <pc:sldMk cId="3502258445" sldId="283"/>
            <ac:spMk id="26" creationId="{D4E770C2-7B4F-7AC9-CECA-53B2861CA4CB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1:08.505" v="7251" actId="478"/>
        <pc:sldMkLst>
          <pc:docMk/>
          <pc:sldMk cId="2004344858" sldId="288"/>
        </pc:sldMkLst>
        <pc:spChg chg="add del mod">
          <ac:chgData name="McFarland, Annette (CNTR)" userId="e93d1f50-85ab-41a8-a34a-185a53159573" providerId="ADAL" clId="{1BF4692A-8E19-4669-9374-923FE033C270}" dt="2023-04-20T20:41:08.505" v="7251" actId="478"/>
          <ac:spMkLst>
            <pc:docMk/>
            <pc:sldMk cId="2004344858" sldId="288"/>
            <ac:spMk id="3" creationId="{8B11765D-7F85-BBF5-CBAE-539E7D7853B4}"/>
          </ac:spMkLst>
        </pc:spChg>
        <pc:spChg chg="add del mod">
          <ac:chgData name="McFarland, Annette (CNTR)" userId="e93d1f50-85ab-41a8-a34a-185a53159573" providerId="ADAL" clId="{1BF4692A-8E19-4669-9374-923FE033C270}" dt="2023-04-20T20:41:04.552" v="7250" actId="478"/>
          <ac:spMkLst>
            <pc:docMk/>
            <pc:sldMk cId="2004344858" sldId="288"/>
            <ac:spMk id="4" creationId="{5CCDE3B0-2728-77D2-C0E0-632BE0371840}"/>
          </ac:spMkLst>
        </pc:spChg>
        <pc:spChg chg="mod">
          <ac:chgData name="McFarland, Annette (CNTR)" userId="e93d1f50-85ab-41a8-a34a-185a53159573" providerId="ADAL" clId="{1BF4692A-8E19-4669-9374-923FE033C270}" dt="2023-04-20T20:40:52.534" v="7247" actId="14100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1:00.372" v="7249" actId="14100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13:50:05.565" v="241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57:54.846" v="7475" actId="255"/>
        <pc:sldMkLst>
          <pc:docMk/>
          <pc:sldMk cId="3475639167" sldId="289"/>
        </pc:sldMkLst>
        <pc:spChg chg="mod">
          <ac:chgData name="McFarland, Annette (CNTR)" userId="e93d1f50-85ab-41a8-a34a-185a53159573" providerId="ADAL" clId="{1BF4692A-8E19-4669-9374-923FE033C270}" dt="2023-04-20T20:57:54.846" v="7475" actId="255"/>
          <ac:spMkLst>
            <pc:docMk/>
            <pc:sldMk cId="3475639167" sldId="289"/>
            <ac:spMk id="2" creationId="{E2C1E771-73A1-701F-1EF7-0950A106EB3A}"/>
          </ac:spMkLst>
        </pc:spChg>
        <pc:spChg chg="add del mod">
          <ac:chgData name="McFarland, Annette (CNTR)" userId="e93d1f50-85ab-41a8-a34a-185a53159573" providerId="ADAL" clId="{1BF4692A-8E19-4669-9374-923FE033C270}" dt="2023-04-20T20:57:19.199" v="7468" actId="478"/>
          <ac:spMkLst>
            <pc:docMk/>
            <pc:sldMk cId="3475639167" sldId="289"/>
            <ac:spMk id="3" creationId="{BC792B68-B972-E48A-2E5B-2B5136E7784F}"/>
          </ac:spMkLst>
        </pc:spChg>
        <pc:spChg chg="add del mod">
          <ac:chgData name="McFarland, Annette (CNTR)" userId="e93d1f50-85ab-41a8-a34a-185a53159573" providerId="ADAL" clId="{1BF4692A-8E19-4669-9374-923FE033C270}" dt="2023-04-20T20:57:49.107" v="7474" actId="478"/>
          <ac:spMkLst>
            <pc:docMk/>
            <pc:sldMk cId="3475639167" sldId="289"/>
            <ac:spMk id="4" creationId="{3D714002-129F-FFCC-3910-4C955B44ED0A}"/>
          </ac:spMkLst>
        </pc:spChg>
        <pc:spChg chg="mod">
          <ac:chgData name="McFarland, Annette (CNTR)" userId="e93d1f50-85ab-41a8-a34a-185a53159573" providerId="ADAL" clId="{1BF4692A-8E19-4669-9374-923FE033C270}" dt="2023-04-20T20:25:35.211" v="674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4:41.301" v="7011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1BF4692A-8E19-4669-9374-923FE033C270}" dt="2023-04-20T20:34:41.301" v="7011" actId="1076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20T20:34:25.860" v="7010" actId="1410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4:14.616" v="7008" actId="1076"/>
        <pc:sldMkLst>
          <pc:docMk/>
          <pc:sldMk cId="3332005300" sldId="322"/>
        </pc:sldMkLst>
        <pc:spChg chg="add mod">
          <ac:chgData name="McFarland, Annette (CNTR)" userId="e93d1f50-85ab-41a8-a34a-185a53159573" providerId="ADAL" clId="{1BF4692A-8E19-4669-9374-923FE033C270}" dt="2023-04-20T20:32:53.868" v="6997" actId="20577"/>
          <ac:spMkLst>
            <pc:docMk/>
            <pc:sldMk cId="3332005300" sldId="322"/>
            <ac:spMk id="2" creationId="{6A7203FF-0C11-AE49-30BF-07E5B296DD00}"/>
          </ac:spMkLst>
        </pc:spChg>
        <pc:spChg chg="add mod">
          <ac:chgData name="McFarland, Annette (CNTR)" userId="e93d1f50-85ab-41a8-a34a-185a53159573" providerId="ADAL" clId="{1BF4692A-8E19-4669-9374-923FE033C270}" dt="2023-04-20T20:32:27.849" v="6961" actId="20577"/>
          <ac:spMkLst>
            <pc:docMk/>
            <pc:sldMk cId="3332005300" sldId="322"/>
            <ac:spMk id="3" creationId="{5C7F6FEE-E7F0-F5D9-E9B3-3F78253EF8F9}"/>
          </ac:spMkLst>
        </pc:spChg>
        <pc:spChg chg="add del mod">
          <ac:chgData name="McFarland, Annette (CNTR)" userId="e93d1f50-85ab-41a8-a34a-185a53159573" providerId="ADAL" clId="{1BF4692A-8E19-4669-9374-923FE033C270}" dt="2023-04-20T20:32:37.673" v="6965" actId="478"/>
          <ac:spMkLst>
            <pc:docMk/>
            <pc:sldMk cId="3332005300" sldId="322"/>
            <ac:spMk id="5" creationId="{E717DA70-3E59-BD1C-27DC-6C72872A3BCA}"/>
          </ac:spMkLst>
        </pc:spChg>
        <pc:spChg chg="add del mod">
          <ac:chgData name="McFarland, Annette (CNTR)" userId="e93d1f50-85ab-41a8-a34a-185a53159573" providerId="ADAL" clId="{1BF4692A-8E19-4669-9374-923FE033C270}" dt="2023-04-20T20:33:21.583" v="7001" actId="478"/>
          <ac:spMkLst>
            <pc:docMk/>
            <pc:sldMk cId="3332005300" sldId="322"/>
            <ac:spMk id="8" creationId="{485EFA55-9256-551D-0D84-9D53F6CB7B80}"/>
          </ac:spMkLst>
        </pc:spChg>
        <pc:spChg chg="del mod">
          <ac:chgData name="McFarland, Annette (CNTR)" userId="e93d1f50-85ab-41a8-a34a-185a53159573" providerId="ADAL" clId="{1BF4692A-8E19-4669-9374-923FE033C270}" dt="2023-04-20T20:32:56.784" v="6998" actId="478"/>
          <ac:spMkLst>
            <pc:docMk/>
            <pc:sldMk cId="3332005300" sldId="322"/>
            <ac:spMk id="10" creationId="{4597BC05-2241-579E-F615-C195148E74AC}"/>
          </ac:spMkLst>
        </pc:spChg>
        <pc:spChg chg="del mod">
          <ac:chgData name="McFarland, Annette (CNTR)" userId="e93d1f50-85ab-41a8-a34a-185a53159573" providerId="ADAL" clId="{1BF4692A-8E19-4669-9374-923FE033C270}" dt="2023-04-20T20:32:30.903" v="6962" actId="478"/>
          <ac:spMkLst>
            <pc:docMk/>
            <pc:sldMk cId="3332005300" sldId="322"/>
            <ac:spMk id="11" creationId="{F68D1C07-76EB-AE6E-1304-23B322878417}"/>
          </ac:spMkLst>
        </pc:spChg>
        <pc:graphicFrameChg chg="add del mod">
          <ac:chgData name="McFarland, Annette (CNTR)" userId="e93d1f50-85ab-41a8-a34a-185a53159573" providerId="ADAL" clId="{1BF4692A-8E19-4669-9374-923FE033C270}" dt="2023-04-20T20:34:14.616" v="7008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6:17.051" v="7164" actId="14100"/>
        <pc:sldMkLst>
          <pc:docMk/>
          <pc:sldMk cId="4165731788" sldId="342"/>
        </pc:sldMkLst>
        <pc:spChg chg="del mod">
          <ac:chgData name="McFarland, Annette (CNTR)" userId="e93d1f50-85ab-41a8-a34a-185a53159573" providerId="ADAL" clId="{1BF4692A-8E19-4669-9374-923FE033C270}" dt="2023-04-20T20:35:20.101" v="7043" actId="478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5:17.322" v="7042" actId="478"/>
          <ac:spMkLst>
            <pc:docMk/>
            <pc:sldMk cId="4165731788" sldId="342"/>
            <ac:spMk id="3" creationId="{57ECB3FC-A09B-720E-100F-9FF6259135EA}"/>
          </ac:spMkLst>
        </pc:spChg>
        <pc:spChg chg="add mod">
          <ac:chgData name="McFarland, Annette (CNTR)" userId="e93d1f50-85ab-41a8-a34a-185a53159573" providerId="ADAL" clId="{1BF4692A-8E19-4669-9374-923FE033C270}" dt="2023-04-20T20:35:55.115" v="7159" actId="255"/>
          <ac:spMkLst>
            <pc:docMk/>
            <pc:sldMk cId="4165731788" sldId="342"/>
            <ac:spMk id="4" creationId="{B21B72BF-72E1-82D9-6E1D-11CBA0F0EA27}"/>
          </ac:spMkLst>
        </pc:spChg>
        <pc:spChg chg="del mod">
          <ac:chgData name="McFarland, Annette (CNTR)" userId="e93d1f50-85ab-41a8-a34a-185a53159573" providerId="ADAL" clId="{1BF4692A-8E19-4669-9374-923FE033C270}" dt="2023-04-20T20:36:04.464" v="7161" actId="478"/>
          <ac:spMkLst>
            <pc:docMk/>
            <pc:sldMk cId="4165731788" sldId="342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20:36:17.051" v="7164" actId="14100"/>
          <ac:spMkLst>
            <pc:docMk/>
            <pc:sldMk cId="4165731788" sldId="342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5:22.550" v="7044" actId="478"/>
          <ac:spMkLst>
            <pc:docMk/>
            <pc:sldMk cId="4165731788" sldId="342"/>
            <ac:spMk id="9" creationId="{DAB4623A-86C8-8302-FBF6-6349558D9F86}"/>
          </ac:spMkLst>
        </pc:spChg>
        <pc:spChg chg="add del mod">
          <ac:chgData name="McFarland, Annette (CNTR)" userId="e93d1f50-85ab-41a8-a34a-185a53159573" providerId="ADAL" clId="{1BF4692A-8E19-4669-9374-923FE033C270}" dt="2023-04-20T20:36:06.258" v="7162" actId="478"/>
          <ac:spMkLst>
            <pc:docMk/>
            <pc:sldMk cId="4165731788" sldId="342"/>
            <ac:spMk id="11" creationId="{6F2E27A1-D187-20FA-A5F8-13A44E5A75EA}"/>
          </ac:spMkLst>
        </pc:spChg>
        <pc:spChg chg="mod">
          <ac:chgData name="McFarland, Annette (CNTR)" userId="e93d1f50-85ab-41a8-a34a-185a53159573" providerId="ADAL" clId="{1BF4692A-8E19-4669-9374-923FE033C270}" dt="2023-04-20T20:36:11.047" v="7163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12:04.366" v="1329" actId="790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20:36:00.901" v="7160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2:02.698" v="6934" actId="20577"/>
        <pc:sldMkLst>
          <pc:docMk/>
          <pc:sldMk cId="2781894779" sldId="343"/>
        </pc:sldMkLst>
        <pc:spChg chg="add mod">
          <ac:chgData name="McFarland, Annette (CNTR)" userId="e93d1f50-85ab-41a8-a34a-185a53159573" providerId="ADAL" clId="{1BF4692A-8E19-4669-9374-923FE033C270}" dt="2023-04-20T20:32:02.698" v="6934" actId="20577"/>
          <ac:spMkLst>
            <pc:docMk/>
            <pc:sldMk cId="2781894779" sldId="343"/>
            <ac:spMk id="2" creationId="{7F0EBE42-06A1-04BD-5D5F-7FBE52EC59DB}"/>
          </ac:spMkLst>
        </pc:spChg>
        <pc:spChg chg="add mod">
          <ac:chgData name="McFarland, Annette (CNTR)" userId="e93d1f50-85ab-41a8-a34a-185a53159573" providerId="ADAL" clId="{1BF4692A-8E19-4669-9374-923FE033C270}" dt="2023-04-20T20:31:35.222" v="6912"/>
          <ac:spMkLst>
            <pc:docMk/>
            <pc:sldMk cId="2781894779" sldId="343"/>
            <ac:spMk id="3" creationId="{33A682CE-6FCD-4A69-3173-ED59117EED23}"/>
          </ac:spMkLst>
        </pc:spChg>
        <pc:spChg chg="add del mod">
          <ac:chgData name="McFarland, Annette (CNTR)" userId="e93d1f50-85ab-41a8-a34a-185a53159573" providerId="ADAL" clId="{1BF4692A-8E19-4669-9374-923FE033C270}" dt="2023-04-20T20:31:45.872" v="6914" actId="478"/>
          <ac:spMkLst>
            <pc:docMk/>
            <pc:sldMk cId="2781894779" sldId="343"/>
            <ac:spMk id="5" creationId="{ECC08095-99C4-C55A-371E-146B8FC225DE}"/>
          </ac:spMkLst>
        </pc:spChg>
        <pc:spChg chg="add del mod">
          <ac:chgData name="McFarland, Annette (CNTR)" userId="e93d1f50-85ab-41a8-a34a-185a53159573" providerId="ADAL" clId="{1BF4692A-8E19-4669-9374-923FE033C270}" dt="2023-04-20T20:31:56.786" v="6916" actId="478"/>
          <ac:spMkLst>
            <pc:docMk/>
            <pc:sldMk cId="2781894779" sldId="343"/>
            <ac:spMk id="7" creationId="{C04DE391-58D7-FE74-A355-B35BA4AFA315}"/>
          </ac:spMkLst>
        </pc:spChg>
        <pc:spChg chg="del mod">
          <ac:chgData name="McFarland, Annette (CNTR)" userId="e93d1f50-85ab-41a8-a34a-185a53159573" providerId="ADAL" clId="{1BF4692A-8E19-4669-9374-923FE033C270}" dt="2023-04-20T20:31:52.615" v="6915" actId="478"/>
          <ac:spMkLst>
            <pc:docMk/>
            <pc:sldMk cId="2781894779" sldId="343"/>
            <ac:spMk id="18" creationId="{14C4413A-939B-4AF8-B9BC-3C820EBA3645}"/>
          </ac:spMkLst>
        </pc:spChg>
        <pc:spChg chg="del mod">
          <ac:chgData name="McFarland, Annette (CNTR)" userId="e93d1f50-85ab-41a8-a34a-185a53159573" providerId="ADAL" clId="{1BF4692A-8E19-4669-9374-923FE033C270}" dt="2023-04-20T20:31:44.182" v="6913" actId="478"/>
          <ac:spMkLst>
            <pc:docMk/>
            <pc:sldMk cId="2781894779" sldId="343"/>
            <ac:spMk id="19" creationId="{14687775-DD21-E5A6-E914-C1CF13ED5523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7:00.531" v="7172" actId="478"/>
        <pc:sldMkLst>
          <pc:docMk/>
          <pc:sldMk cId="4220710597" sldId="352"/>
        </pc:sldMkLst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" creationId="{CE8E6C25-274C-26E6-6344-0F1E889FBDE4}"/>
          </ac:spMkLst>
        </pc:spChg>
        <pc:spChg chg="add mod">
          <ac:chgData name="McFarland, Annette (CNTR)" userId="e93d1f50-85ab-41a8-a34a-185a53159573" providerId="ADAL" clId="{1BF4692A-8E19-4669-9374-923FE033C270}" dt="2023-04-20T20:36:53.554" v="7170" actId="20577"/>
          <ac:spMkLst>
            <pc:docMk/>
            <pc:sldMk cId="4220710597" sldId="352"/>
            <ac:spMk id="3" creationId="{73675E8E-F3AD-8A28-1EF0-CE2C458F20CD}"/>
          </ac:spMkLst>
        </pc:spChg>
        <pc:spChg chg="add del mod">
          <ac:chgData name="McFarland, Annette (CNTR)" userId="e93d1f50-85ab-41a8-a34a-185a53159573" providerId="ADAL" clId="{1BF4692A-8E19-4669-9374-923FE033C270}" dt="2023-04-20T20:36:41.796" v="7166" actId="478"/>
          <ac:spMkLst>
            <pc:docMk/>
            <pc:sldMk cId="4220710597" sldId="352"/>
            <ac:spMk id="5" creationId="{284DF457-CFD6-544A-97D5-BFE8189BE71C}"/>
          </ac:spMkLst>
        </pc:spChg>
        <pc:spChg chg="add del mod">
          <ac:chgData name="McFarland, Annette (CNTR)" userId="e93d1f50-85ab-41a8-a34a-185a53159573" providerId="ADAL" clId="{1BF4692A-8E19-4669-9374-923FE033C270}" dt="2023-04-20T20:37:00.531" v="7172" actId="478"/>
          <ac:spMkLst>
            <pc:docMk/>
            <pc:sldMk cId="4220710597" sldId="352"/>
            <ac:spMk id="8" creationId="{261B702B-789B-8AA5-C618-8F2D375365D4}"/>
          </ac:spMkLst>
        </pc:spChg>
        <pc:spChg chg="del mod">
          <ac:chgData name="McFarland, Annette (CNTR)" userId="e93d1f50-85ab-41a8-a34a-185a53159573" providerId="ADAL" clId="{1BF4692A-8E19-4669-9374-923FE033C270}" dt="2023-04-20T20:36:56.932" v="7171" actId="478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13:20:54.551" v="1540" actId="14100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8:45.094" v="7234" actId="478"/>
        <pc:sldMkLst>
          <pc:docMk/>
          <pc:sldMk cId="2003946249" sldId="353"/>
        </pc:sldMkLst>
        <pc:spChg chg="del mod">
          <ac:chgData name="McFarland, Annette (CNTR)" userId="e93d1f50-85ab-41a8-a34a-185a53159573" providerId="ADAL" clId="{1BF4692A-8E19-4669-9374-923FE033C270}" dt="2023-04-20T20:38:29.430" v="7230" actId="478"/>
          <ac:spMkLst>
            <pc:docMk/>
            <pc:sldMk cId="2003946249" sldId="353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8:36.849" v="7232" actId="20577"/>
          <ac:spMkLst>
            <pc:docMk/>
            <pc:sldMk cId="2003946249" sldId="353"/>
            <ac:spMk id="3" creationId="{8BAF706A-9945-17B3-FA81-5A78872C770C}"/>
          </ac:spMkLst>
        </pc:spChg>
        <pc:spChg chg="add del mod">
          <ac:chgData name="McFarland, Annette (CNTR)" userId="e93d1f50-85ab-41a8-a34a-185a53159573" providerId="ADAL" clId="{1BF4692A-8E19-4669-9374-923FE033C270}" dt="2023-04-20T20:38:45.094" v="7234" actId="478"/>
          <ac:spMkLst>
            <pc:docMk/>
            <pc:sldMk cId="2003946249" sldId="353"/>
            <ac:spMk id="4" creationId="{9BD6721E-34E1-C052-E104-A3D954279A81}"/>
          </ac:spMkLst>
        </pc:spChg>
        <pc:spChg chg="mod">
          <ac:chgData name="McFarland, Annette (CNTR)" userId="e93d1f50-85ab-41a8-a34a-185a53159573" providerId="ADAL" clId="{1BF4692A-8E19-4669-9374-923FE033C270}" dt="2023-04-20T20:38:41.274" v="7233" actId="14100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13:11:32.344" v="1327" actId="27636"/>
          <ac:spMkLst>
            <pc:docMk/>
            <pc:sldMk cId="2003946249" sldId="353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8:33.726" v="7231" actId="478"/>
          <ac:spMkLst>
            <pc:docMk/>
            <pc:sldMk cId="2003946249" sldId="353"/>
            <ac:spMk id="9" creationId="{84A98122-491D-74E2-E8A5-22BE9A720D0B}"/>
          </ac:spMkLst>
        </pc:spChg>
        <pc:spChg chg="mod">
          <ac:chgData name="McFarland, Annette (CNTR)" userId="e93d1f50-85ab-41a8-a34a-185a53159573" providerId="ADAL" clId="{1BF4692A-8E19-4669-9374-923FE033C270}" dt="2023-04-20T20:37:32.182" v="7173" actId="790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20:37:42.882" v="7174" actId="790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9:45.075" v="7242" actId="478"/>
        <pc:sldMkLst>
          <pc:docMk/>
          <pc:sldMk cId="2242751583" sldId="354"/>
        </pc:sldMkLst>
        <pc:spChg chg="add del mod">
          <ac:chgData name="McFarland, Annette (CNTR)" userId="e93d1f50-85ab-41a8-a34a-185a53159573" providerId="ADAL" clId="{1BF4692A-8E19-4669-9374-923FE033C270}" dt="2023-04-20T20:39:18.508" v="7237" actId="478"/>
          <ac:spMkLst>
            <pc:docMk/>
            <pc:sldMk cId="2242751583" sldId="354"/>
            <ac:spMk id="2" creationId="{42BD6FD7-F45B-8F68-4FDE-8CD492DB0B3C}"/>
          </ac:spMkLst>
        </pc:spChg>
        <pc:spChg chg="add del mod">
          <ac:chgData name="McFarland, Annette (CNTR)" userId="e93d1f50-85ab-41a8-a34a-185a53159573" providerId="ADAL" clId="{1BF4692A-8E19-4669-9374-923FE033C270}" dt="2023-04-20T20:39:45.075" v="7242" actId="478"/>
          <ac:spMkLst>
            <pc:docMk/>
            <pc:sldMk cId="2242751583" sldId="354"/>
            <ac:spMk id="3" creationId="{C0A038DC-2759-2992-202D-A0D96E033F20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4" creationId="{E8687D3E-274B-5827-19C0-0B6D39EC87C8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6" creationId="{648C61F6-8A26-7AA8-CFE1-63EE4FAEE826}"/>
          </ac:spMkLst>
        </pc:spChg>
        <pc:spChg chg="mod">
          <ac:chgData name="McFarland, Annette (CNTR)" userId="e93d1f50-85ab-41a8-a34a-185a53159573" providerId="ADAL" clId="{1BF4692A-8E19-4669-9374-923FE033C270}" dt="2023-04-20T20:39:12.232" v="7236" actId="14100"/>
          <ac:spMkLst>
            <pc:docMk/>
            <pc:sldMk cId="2242751583" sldId="354"/>
            <ac:spMk id="18" creationId="{14C4413A-939B-4AF8-B9BC-3C820EBA3645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13:31:22.998" v="2127" actId="790"/>
        <pc:sldMkLst>
          <pc:docMk/>
          <pc:sldMk cId="3929556512" sldId="355"/>
        </pc:sldMkLst>
        <pc:spChg chg="mod">
          <ac:chgData name="McFarland, Annette (CNTR)" userId="e93d1f50-85ab-41a8-a34a-185a53159573" providerId="ADAL" clId="{1BF4692A-8E19-4669-9374-923FE033C270}" dt="2023-04-20T13:31:16.713" v="2126" actId="790"/>
          <ac:spMkLst>
            <pc:docMk/>
            <pc:sldMk cId="3929556512" sldId="355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31:22.998" v="2127" actId="790"/>
          <ac:spMkLst>
            <pc:docMk/>
            <pc:sldMk cId="3929556512" sldId="355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2:39.837" v="7267" actId="478"/>
        <pc:sldMkLst>
          <pc:docMk/>
          <pc:sldMk cId="2500912281" sldId="356"/>
        </pc:sldMkLst>
        <pc:spChg chg="mod">
          <ac:chgData name="McFarland, Annette (CNTR)" userId="e93d1f50-85ab-41a8-a34a-185a53159573" providerId="ADAL" clId="{1BF4692A-8E19-4669-9374-923FE033C270}" dt="2023-04-20T20:42:33.397" v="7265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3" creationId="{7E01E1D4-AE95-A362-2A89-297B9FBF130E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4" creationId="{41EFB134-D7AA-5DF6-E1EA-4961DC1982AC}"/>
          </ac:spMkLst>
        </pc:spChg>
        <pc:spChg chg="add del mod">
          <ac:chgData name="McFarland, Annette (CNTR)" userId="e93d1f50-85ab-41a8-a34a-185a53159573" providerId="ADAL" clId="{1BF4692A-8E19-4669-9374-923FE033C270}" dt="2023-04-20T20:42:36.493" v="7266" actId="478"/>
          <ac:spMkLst>
            <pc:docMk/>
            <pc:sldMk cId="2500912281" sldId="356"/>
            <ac:spMk id="5" creationId="{47E5AE1F-C263-4CD8-173E-75906E07450A}"/>
          </ac:spMkLst>
        </pc:spChg>
        <pc:spChg chg="add del mod">
          <ac:chgData name="McFarland, Annette (CNTR)" userId="e93d1f50-85ab-41a8-a34a-185a53159573" providerId="ADAL" clId="{1BF4692A-8E19-4669-9374-923FE033C270}" dt="2023-04-20T20:42:39.837" v="7267" actId="478"/>
          <ac:spMkLst>
            <pc:docMk/>
            <pc:sldMk cId="2500912281" sldId="356"/>
            <ac:spMk id="6" creationId="{17D50963-8106-2408-2425-00E44DD6274C}"/>
          </ac:spMkLst>
        </pc:spChg>
        <pc:spChg chg="mod">
          <ac:chgData name="McFarland, Annette (CNTR)" userId="e93d1f50-85ab-41a8-a34a-185a53159573" providerId="ADAL" clId="{1BF4692A-8E19-4669-9374-923FE033C270}" dt="2023-04-20T20:42:14.592" v="7260" actId="1076"/>
          <ac:spMkLst>
            <pc:docMk/>
            <pc:sldMk cId="2500912281" sldId="356"/>
            <ac:spMk id="7" creationId="{14A00683-55F6-4BAF-DEA2-30924112C144}"/>
          </ac:spMkLst>
        </pc:spChg>
        <pc:spChg chg="mod">
          <ac:chgData name="McFarland, Annette (CNTR)" userId="e93d1f50-85ab-41a8-a34a-185a53159573" providerId="ADAL" clId="{1BF4692A-8E19-4669-9374-923FE033C270}" dt="2023-04-20T13:50:45.422" v="2433" actId="20577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McFarland, Annette (CNTR)" userId="e93d1f50-85ab-41a8-a34a-185a53159573" providerId="ADAL" clId="{1BF4692A-8E19-4669-9374-923FE033C270}" dt="2023-04-20T13:50:39.039" v="2428" actId="20577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50:34.701" v="2424" actId="20577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13:50:41.680" v="2429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3:55:51.333" v="2864" actId="790"/>
        <pc:sldMkLst>
          <pc:docMk/>
          <pc:sldMk cId="1805681363" sldId="357"/>
        </pc:sldMkLst>
        <pc:spChg chg="mod">
          <ac:chgData name="McFarland, Annette (CNTR)" userId="e93d1f50-85ab-41a8-a34a-185a53159573" providerId="ADAL" clId="{1BF4692A-8E19-4669-9374-923FE033C270}" dt="2023-04-20T13:55:51.333" v="2864" actId="790"/>
          <ac:spMkLst>
            <pc:docMk/>
            <pc:sldMk cId="1805681363" sldId="357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55:41.422" v="2863" actId="790"/>
          <ac:spMkLst>
            <pc:docMk/>
            <pc:sldMk cId="1805681363" sldId="357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4:11.296" v="7286" actId="404"/>
        <pc:sldMkLst>
          <pc:docMk/>
          <pc:sldMk cId="1319658765" sldId="358"/>
        </pc:sldMkLst>
        <pc:spChg chg="add mod">
          <ac:chgData name="McFarland, Annette (CNTR)" userId="e93d1f50-85ab-41a8-a34a-185a53159573" providerId="ADAL" clId="{1BF4692A-8E19-4669-9374-923FE033C270}" dt="2023-04-20T14:10:20.275" v="2988" actId="14100"/>
          <ac:spMkLst>
            <pc:docMk/>
            <pc:sldMk cId="1319658765" sldId="358"/>
            <ac:spMk id="3" creationId="{1D6A0355-32A2-F2E9-C86B-D9F9CAF75215}"/>
          </ac:spMkLst>
        </pc:spChg>
        <pc:spChg chg="add mod">
          <ac:chgData name="McFarland, Annette (CNTR)" userId="e93d1f50-85ab-41a8-a34a-185a53159573" providerId="ADAL" clId="{1BF4692A-8E19-4669-9374-923FE033C270}" dt="2023-04-20T14:08:59.513" v="2983" actId="1076"/>
          <ac:spMkLst>
            <pc:docMk/>
            <pc:sldMk cId="1319658765" sldId="358"/>
            <ac:spMk id="4" creationId="{13874FAB-1159-E755-8153-77AF6DF2DCCD}"/>
          </ac:spMkLst>
        </pc:spChg>
        <pc:spChg chg="add del mod">
          <ac:chgData name="McFarland, Annette (CNTR)" userId="e93d1f50-85ab-41a8-a34a-185a53159573" providerId="ADAL" clId="{1BF4692A-8E19-4669-9374-923FE033C270}" dt="2023-04-20T14:03:09.755" v="2974" actId="478"/>
          <ac:spMkLst>
            <pc:docMk/>
            <pc:sldMk cId="1319658765" sldId="358"/>
            <ac:spMk id="8" creationId="{05E01487-4F8D-0746-3070-6608031C028E}"/>
          </ac:spMkLst>
        </pc:spChg>
        <pc:spChg chg="add del mod">
          <ac:chgData name="McFarland, Annette (CNTR)" userId="e93d1f50-85ab-41a8-a34a-185a53159573" providerId="ADAL" clId="{1BF4692A-8E19-4669-9374-923FE033C270}" dt="2023-04-20T20:44:11.296" v="7286" actId="404"/>
          <ac:spMkLst>
            <pc:docMk/>
            <pc:sldMk cId="1319658765" sldId="358"/>
            <ac:spMk id="10" creationId="{2D953FA9-CD59-752E-4FDA-CC41FF4B8DF2}"/>
          </ac:spMkLst>
        </pc:spChg>
        <pc:spChg chg="del mod">
          <ac:chgData name="McFarland, Annette (CNTR)" userId="e93d1f50-85ab-41a8-a34a-185a53159573" providerId="ADAL" clId="{1BF4692A-8E19-4669-9374-923FE033C270}" dt="2023-04-20T14:03:05.138" v="2973" actId="478"/>
          <ac:spMkLst>
            <pc:docMk/>
            <pc:sldMk cId="1319658765" sldId="358"/>
            <ac:spMk id="11" creationId="{8E4E40E9-D792-25A1-4B37-23D4780B1318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4" creationId="{7F98D42A-00C5-6392-2F45-4E27FE2DBDF6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5" creationId="{7AB9325A-B528-0BB5-EE52-BCC16623DBC5}"/>
          </ac:spMkLst>
        </pc:spChg>
        <pc:spChg chg="add del mod ord">
          <ac:chgData name="McFarland, Annette (CNTR)" userId="e93d1f50-85ab-41a8-a34a-185a53159573" providerId="ADAL" clId="{1BF4692A-8E19-4669-9374-923FE033C270}" dt="2023-04-20T20:43:54.459" v="7283" actId="478"/>
          <ac:spMkLst>
            <pc:docMk/>
            <pc:sldMk cId="1319658765" sldId="358"/>
            <ac:spMk id="18" creationId="{6D8A0408-8128-F4AC-E113-94BE668CD912}"/>
          </ac:spMkLst>
        </pc:spChg>
        <pc:spChg chg="add del mod">
          <ac:chgData name="McFarland, Annette (CNTR)" userId="e93d1f50-85ab-41a8-a34a-185a53159573" providerId="ADAL" clId="{1BF4692A-8E19-4669-9374-923FE033C270}" dt="2023-04-20T20:43:01.460" v="7269" actId="478"/>
          <ac:spMkLst>
            <pc:docMk/>
            <pc:sldMk cId="1319658765" sldId="358"/>
            <ac:spMk id="19" creationId="{B523D3C3-1775-C9B2-9247-DDA4FC7E6276}"/>
          </ac:spMkLst>
        </pc:spChg>
        <pc:spChg chg="add del mod">
          <ac:chgData name="McFarland, Annette (CNTR)" userId="e93d1f50-85ab-41a8-a34a-185a53159573" providerId="ADAL" clId="{1BF4692A-8E19-4669-9374-923FE033C270}" dt="2023-04-20T20:43:19.768" v="7273" actId="478"/>
          <ac:spMkLst>
            <pc:docMk/>
            <pc:sldMk cId="1319658765" sldId="358"/>
            <ac:spMk id="21" creationId="{5851A073-E6CA-222A-EE4C-1C67A0C8840D}"/>
          </ac:spMkLst>
        </pc:spChg>
        <pc:spChg chg="add del mod">
          <ac:chgData name="McFarland, Annette (CNTR)" userId="e93d1f50-85ab-41a8-a34a-185a53159573" providerId="ADAL" clId="{1BF4692A-8E19-4669-9374-923FE033C270}" dt="2023-04-20T20:43:39.029" v="7276" actId="478"/>
          <ac:spMkLst>
            <pc:docMk/>
            <pc:sldMk cId="1319658765" sldId="358"/>
            <ac:spMk id="23" creationId="{AC0EE547-4F49-4776-F57A-89EB006C86FC}"/>
          </ac:spMkLst>
        </pc:spChg>
        <pc:graphicFrameChg chg="mod">
          <ac:chgData name="McFarland, Annette (CNTR)" userId="e93d1f50-85ab-41a8-a34a-185a53159573" providerId="ADAL" clId="{1BF4692A-8E19-4669-9374-923FE033C270}" dt="2023-04-20T14:17:48.856" v="2996"/>
          <ac:graphicFrameMkLst>
            <pc:docMk/>
            <pc:sldMk cId="1319658765" sldId="358"/>
            <ac:graphicFrameMk id="2" creationId="{B0A68F7A-A083-4E2B-B574-D05208620F48}"/>
          </ac:graphicFrameMkLst>
        </pc:graphicFrameChg>
        <pc:cxnChg chg="add mod">
          <ac:chgData name="McFarland, Annette (CNTR)" userId="e93d1f50-85ab-41a8-a34a-185a53159573" providerId="ADAL" clId="{1BF4692A-8E19-4669-9374-923FE033C270}" dt="2023-04-20T14:10:27.180" v="2990" actId="14100"/>
          <ac:cxnSpMkLst>
            <pc:docMk/>
            <pc:sldMk cId="1319658765" sldId="358"/>
            <ac:cxnSpMk id="5" creationId="{3CBB2A96-AC07-0DE3-4CCB-0639611EB0DC}"/>
          </ac:cxnSpMkLst>
        </pc:cxnChg>
        <pc:cxnChg chg="add mod">
          <ac:chgData name="McFarland, Annette (CNTR)" userId="e93d1f50-85ab-41a8-a34a-185a53159573" providerId="ADAL" clId="{1BF4692A-8E19-4669-9374-923FE033C270}" dt="2023-04-20T14:08:53.190" v="2982" actId="14100"/>
          <ac:cxnSpMkLst>
            <pc:docMk/>
            <pc:sldMk cId="1319658765" sldId="358"/>
            <ac:cxnSpMk id="6" creationId="{03CD4C01-A387-1ED0-258A-391E905B17C5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6" creationId="{6553FB24-F7D2-962F-FB80-05DD44C9AEDD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7" creationId="{89AF2118-CE32-83D1-30A4-E8DCFB267FB0}"/>
          </ac:cxnSpMkLst>
        </pc:cxnChg>
      </pc:sldChg>
      <pc:sldChg chg="addSp delSp modSp mod">
        <pc:chgData name="McFarland, Annette (CNTR)" userId="e93d1f50-85ab-41a8-a34a-185a53159573" providerId="ADAL" clId="{1BF4692A-8E19-4669-9374-923FE033C270}" dt="2023-04-20T20:44:59.623" v="7313" actId="14100"/>
        <pc:sldMkLst>
          <pc:docMk/>
          <pc:sldMk cId="3319088865" sldId="359"/>
        </pc:sldMkLst>
        <pc:spChg chg="add del mod">
          <ac:chgData name="McFarland, Annette (CNTR)" userId="e93d1f50-85ab-41a8-a34a-185a53159573" providerId="ADAL" clId="{1BF4692A-8E19-4669-9374-923FE033C270}" dt="2023-04-20T20:44:54.835" v="7312" actId="478"/>
          <ac:spMkLst>
            <pc:docMk/>
            <pc:sldMk cId="3319088865" sldId="359"/>
            <ac:spMk id="2" creationId="{56E101AB-7EAF-CE89-0092-4DE03C950C42}"/>
          </ac:spMkLst>
        </pc:spChg>
        <pc:spChg chg="add del mod">
          <ac:chgData name="McFarland, Annette (CNTR)" userId="e93d1f50-85ab-41a8-a34a-185a53159573" providerId="ADAL" clId="{1BF4692A-8E19-4669-9374-923FE033C270}" dt="2023-04-20T20:44:46.133" v="7292" actId="478"/>
          <ac:spMkLst>
            <pc:docMk/>
            <pc:sldMk cId="3319088865" sldId="359"/>
            <ac:spMk id="3" creationId="{E83FBF5B-4B13-8F1F-43A2-29B29DF51068}"/>
          </ac:spMkLst>
        </pc:spChg>
        <pc:spChg chg="mod">
          <ac:chgData name="McFarland, Annette (CNTR)" userId="e93d1f50-85ab-41a8-a34a-185a53159573" providerId="ADAL" clId="{1BF4692A-8E19-4669-9374-923FE033C270}" dt="2023-04-20T20:44:30.637" v="7289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20:44:41.412" v="7291" actId="14100"/>
          <ac:spMkLst>
            <pc:docMk/>
            <pc:sldMk cId="3319088865" sldId="359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20:44:59.623" v="7313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4:48:53.353" v="3402" actId="790"/>
        <pc:sldMkLst>
          <pc:docMk/>
          <pc:sldMk cId="1687455885" sldId="360"/>
        </pc:sldMkLst>
        <pc:spChg chg="mod">
          <ac:chgData name="McFarland, Annette (CNTR)" userId="e93d1f50-85ab-41a8-a34a-185a53159573" providerId="ADAL" clId="{1BF4692A-8E19-4669-9374-923FE033C270}" dt="2023-04-20T14:48:46.225" v="3401" actId="790"/>
          <ac:spMkLst>
            <pc:docMk/>
            <pc:sldMk cId="1687455885" sldId="3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4:48:53.353" v="3402" actId="790"/>
          <ac:spMkLst>
            <pc:docMk/>
            <pc:sldMk cId="1687455885" sldId="360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5:52.850" v="7321" actId="404"/>
        <pc:sldMkLst>
          <pc:docMk/>
          <pc:sldMk cId="737524450" sldId="361"/>
        </pc:sldMkLst>
        <pc:spChg chg="add del mod">
          <ac:chgData name="McFarland, Annette (CNTR)" userId="e93d1f50-85ab-41a8-a34a-185a53159573" providerId="ADAL" clId="{1BF4692A-8E19-4669-9374-923FE033C270}" dt="2023-04-20T20:45:40.034" v="7320" actId="478"/>
          <ac:spMkLst>
            <pc:docMk/>
            <pc:sldMk cId="737524450" sldId="361"/>
            <ac:spMk id="3" creationId="{54732B2D-FA1F-3387-05A3-AD8F3EF192DD}"/>
          </ac:spMkLst>
        </pc:spChg>
        <pc:spChg chg="add del mod">
          <ac:chgData name="McFarland, Annette (CNTR)" userId="e93d1f50-85ab-41a8-a34a-185a53159573" providerId="ADAL" clId="{1BF4692A-8E19-4669-9374-923FE033C270}" dt="2023-04-20T20:45:35.933" v="7319" actId="478"/>
          <ac:spMkLst>
            <pc:docMk/>
            <pc:sldMk cId="737524450" sldId="361"/>
            <ac:spMk id="4" creationId="{81AA7CF5-C953-B165-AF2F-92D409811492}"/>
          </ac:spMkLst>
        </pc:spChg>
        <pc:spChg chg="mod">
          <ac:chgData name="McFarland, Annette (CNTR)" userId="e93d1f50-85ab-41a8-a34a-185a53159573" providerId="ADAL" clId="{1BF4692A-8E19-4669-9374-923FE033C270}" dt="2023-04-20T20:45:52.850" v="7321" actId="404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5:30.916" v="7318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1:27.405" v="7372" actId="1076"/>
        <pc:sldMkLst>
          <pc:docMk/>
          <pc:sldMk cId="3263509718" sldId="362"/>
        </pc:sldMkLst>
        <pc:spChg chg="mod">
          <ac:chgData name="McFarland, Annette (CNTR)" userId="e93d1f50-85ab-41a8-a34a-185a53159573" providerId="ADAL" clId="{1BF4692A-8E19-4669-9374-923FE033C270}" dt="2023-04-20T20:50:47.908" v="7366" actId="14100"/>
          <ac:spMkLst>
            <pc:docMk/>
            <pc:sldMk cId="3263509718" sldId="362"/>
            <ac:spMk id="2" creationId="{125B2322-F23E-C5A4-94E0-7482705AA72F}"/>
          </ac:spMkLst>
        </pc:spChg>
        <pc:spChg chg="add del mod">
          <ac:chgData name="McFarland, Annette (CNTR)" userId="e93d1f50-85ab-41a8-a34a-185a53159573" providerId="ADAL" clId="{1BF4692A-8E19-4669-9374-923FE033C270}" dt="2023-04-20T20:50:51.312" v="7367" actId="478"/>
          <ac:spMkLst>
            <pc:docMk/>
            <pc:sldMk cId="3263509718" sldId="362"/>
            <ac:spMk id="3" creationId="{8AFC5113-3AB1-289A-B1E1-C876D34C12B5}"/>
          </ac:spMkLst>
        </pc:spChg>
        <pc:spChg chg="mod">
          <ac:chgData name="McFarland, Annette (CNTR)" userId="e93d1f50-85ab-41a8-a34a-185a53159573" providerId="ADAL" clId="{1BF4692A-8E19-4669-9374-923FE033C270}" dt="2023-04-20T20:51:27.405" v="7372" actId="1076"/>
          <ac:spMkLst>
            <pc:docMk/>
            <pc:sldMk cId="3263509718" sldId="362"/>
            <ac:spMk id="4" creationId="{D85C181B-4986-267A-005F-5665BC109830}"/>
          </ac:spMkLst>
        </pc:spChg>
        <pc:spChg chg="mod">
          <ac:chgData name="McFarland, Annette (CNTR)" userId="e93d1f50-85ab-41a8-a34a-185a53159573" providerId="ADAL" clId="{1BF4692A-8E19-4669-9374-923FE033C270}" dt="2023-04-20T20:51:20.903" v="7371" actId="1076"/>
          <ac:spMkLst>
            <pc:docMk/>
            <pc:sldMk cId="3263509718" sldId="362"/>
            <ac:spMk id="5" creationId="{81B7F313-F52B-3C64-6295-178A95F335DE}"/>
          </ac:spMkLst>
        </pc:spChg>
        <pc:spChg chg="add del mod">
          <ac:chgData name="McFarland, Annette (CNTR)" userId="e93d1f50-85ab-41a8-a34a-185a53159573" providerId="ADAL" clId="{1BF4692A-8E19-4669-9374-923FE033C270}" dt="2023-04-20T20:50:41.769" v="7365" actId="478"/>
          <ac:spMkLst>
            <pc:docMk/>
            <pc:sldMk cId="3263509718" sldId="362"/>
            <ac:spMk id="6" creationId="{3304C8AC-4052-7DB1-1909-112D9069A489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3:00.142" v="7394" actId="404"/>
        <pc:sldMkLst>
          <pc:docMk/>
          <pc:sldMk cId="1570032529" sldId="363"/>
        </pc:sldMkLst>
        <pc:spChg chg="add del mod">
          <ac:chgData name="McFarland, Annette (CNTR)" userId="e93d1f50-85ab-41a8-a34a-185a53159573" providerId="ADAL" clId="{1BF4692A-8E19-4669-9374-923FE033C270}" dt="2023-04-20T20:51:58.521" v="7378" actId="478"/>
          <ac:spMkLst>
            <pc:docMk/>
            <pc:sldMk cId="1570032529" sldId="363"/>
            <ac:spMk id="2" creationId="{B460279A-B5D2-7117-9542-AE2F2742CC6B}"/>
          </ac:spMkLst>
        </pc:spChg>
        <pc:spChg chg="mod">
          <ac:chgData name="McFarland, Annette (CNTR)" userId="e93d1f50-85ab-41a8-a34a-185a53159573" providerId="ADAL" clId="{1BF4692A-8E19-4669-9374-923FE033C270}" dt="2023-04-20T20:26:29.831" v="6789" actId="790"/>
          <ac:spMkLst>
            <pc:docMk/>
            <pc:sldMk cId="1570032529" sldId="363"/>
            <ac:spMk id="3" creationId="{80022F20-08C9-406D-FD3C-4D576628D9CB}"/>
          </ac:spMkLst>
        </pc:spChg>
        <pc:spChg chg="add del mod">
          <ac:chgData name="McFarland, Annette (CNTR)" userId="e93d1f50-85ab-41a8-a34a-185a53159573" providerId="ADAL" clId="{1BF4692A-8E19-4669-9374-923FE033C270}" dt="2023-04-20T20:52:51.757" v="7393" actId="478"/>
          <ac:spMkLst>
            <pc:docMk/>
            <pc:sldMk cId="1570032529" sldId="363"/>
            <ac:spMk id="4" creationId="{4A283193-151E-7F4A-1A4F-41634E03CF27}"/>
          </ac:spMkLst>
        </pc:spChg>
        <pc:spChg chg="mod">
          <ac:chgData name="McFarland, Annette (CNTR)" userId="e93d1f50-85ab-41a8-a34a-185a53159573" providerId="ADAL" clId="{1BF4692A-8E19-4669-9374-923FE033C270}" dt="2023-04-20T20:53:00.142" v="7394" actId="404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52:38.888" v="7390" actId="14100"/>
          <ac:spMkLst>
            <pc:docMk/>
            <pc:sldMk cId="1570032529" sldId="363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20:52:47.139" v="7392"/>
          <ac:graphicFrameMkLst>
            <pc:docMk/>
            <pc:sldMk cId="1570032529" sldId="363"/>
            <ac:graphicFrameMk id="7" creationId="{E0269C68-46D4-3CFE-31AA-5765DBFC9E48}"/>
          </ac:graphicFrameMkLst>
        </pc:graphicFrameChg>
      </pc:sldChg>
      <pc:sldChg chg="addSp delSp modSp mod ord">
        <pc:chgData name="McFarland, Annette (CNTR)" userId="e93d1f50-85ab-41a8-a34a-185a53159573" providerId="ADAL" clId="{1BF4692A-8E19-4669-9374-923FE033C270}" dt="2023-04-20T20:48:46.617" v="7349" actId="478"/>
        <pc:sldMkLst>
          <pc:docMk/>
          <pc:sldMk cId="1612586283" sldId="364"/>
        </pc:sldMkLst>
        <pc:spChg chg="add del mod">
          <ac:chgData name="McFarland, Annette (CNTR)" userId="e93d1f50-85ab-41a8-a34a-185a53159573" providerId="ADAL" clId="{1BF4692A-8E19-4669-9374-923FE033C270}" dt="2023-04-20T20:48:30.345" v="7347" actId="478"/>
          <ac:spMkLst>
            <pc:docMk/>
            <pc:sldMk cId="1612586283" sldId="364"/>
            <ac:spMk id="4" creationId="{20C89C59-6B1F-3D5B-51D9-2C4CAAC87BA3}"/>
          </ac:spMkLst>
        </pc:spChg>
        <pc:spChg chg="add del mod">
          <ac:chgData name="McFarland, Annette (CNTR)" userId="e93d1f50-85ab-41a8-a34a-185a53159573" providerId="ADAL" clId="{1BF4692A-8E19-4669-9374-923FE033C270}" dt="2023-04-20T20:48:46.617" v="7349" actId="478"/>
          <ac:spMkLst>
            <pc:docMk/>
            <pc:sldMk cId="1612586283" sldId="364"/>
            <ac:spMk id="5" creationId="{A473E2C2-259D-210E-C76D-C277769CAE83}"/>
          </ac:spMkLst>
        </pc:spChg>
        <pc:spChg chg="mod">
          <ac:chgData name="McFarland, Annette (CNTR)" userId="e93d1f50-85ab-41a8-a34a-185a53159573" providerId="ADAL" clId="{1BF4692A-8E19-4669-9374-923FE033C270}" dt="2023-04-20T20:48:26.377" v="7346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8:37.672" v="7348" actId="1076"/>
          <ac:spMkLst>
            <pc:docMk/>
            <pc:sldMk cId="1612586283" sldId="364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5:57.189" v="7437" actId="20577"/>
        <pc:sldMkLst>
          <pc:docMk/>
          <pc:sldMk cId="2224417355" sldId="365"/>
        </pc:sldMkLst>
        <pc:spChg chg="add del mod">
          <ac:chgData name="McFarland, Annette (CNTR)" userId="e93d1f50-85ab-41a8-a34a-185a53159573" providerId="ADAL" clId="{1BF4692A-8E19-4669-9374-923FE033C270}" dt="2023-04-20T20:54:57.926" v="7413" actId="478"/>
          <ac:spMkLst>
            <pc:docMk/>
            <pc:sldMk cId="2224417355" sldId="365"/>
            <ac:spMk id="2" creationId="{4A24642B-8C84-29EC-D388-012C93E976E3}"/>
          </ac:spMkLst>
        </pc:spChg>
        <pc:spChg chg="add del mod">
          <ac:chgData name="McFarland, Annette (CNTR)" userId="e93d1f50-85ab-41a8-a34a-185a53159573" providerId="ADAL" clId="{1BF4692A-8E19-4669-9374-923FE033C270}" dt="2023-04-20T20:55:19.391" v="7418" actId="478"/>
          <ac:spMkLst>
            <pc:docMk/>
            <pc:sldMk cId="2224417355" sldId="365"/>
            <ac:spMk id="3" creationId="{4566F40F-E0DC-31F9-8318-C2641C180606}"/>
          </ac:spMkLst>
        </pc:spChg>
        <pc:spChg chg="add mod">
          <ac:chgData name="McFarland, Annette (CNTR)" userId="e93d1f50-85ab-41a8-a34a-185a53159573" providerId="ADAL" clId="{1BF4692A-8E19-4669-9374-923FE033C270}" dt="2023-04-20T20:55:57.189" v="7437" actId="20577"/>
          <ac:spMkLst>
            <pc:docMk/>
            <pc:sldMk cId="2224417355" sldId="365"/>
            <ac:spMk id="4" creationId="{D40EA39F-37D0-491F-2793-EA49227129DD}"/>
          </ac:spMkLst>
        </pc:spChg>
        <pc:spChg chg="del mod">
          <ac:chgData name="McFarland, Annette (CNTR)" userId="e93d1f50-85ab-41a8-a34a-185a53159573" providerId="ADAL" clId="{1BF4692A-8E19-4669-9374-923FE033C270}" dt="2023-04-20T20:55:47.823" v="7420" actId="478"/>
          <ac:spMkLst>
            <pc:docMk/>
            <pc:sldMk cId="2224417355" sldId="365"/>
            <ac:spMk id="6" creationId="{75AE46EE-1357-5FC7-373A-BC38817B4555}"/>
          </ac:spMkLst>
        </pc:spChg>
        <pc:spChg chg="mod">
          <ac:chgData name="McFarland, Annette (CNTR)" userId="e93d1f50-85ab-41a8-a34a-185a53159573" providerId="ADAL" clId="{1BF4692A-8E19-4669-9374-923FE033C270}" dt="2023-04-20T20:55:16.236" v="7417" actId="1076"/>
          <ac:spMkLst>
            <pc:docMk/>
            <pc:sldMk cId="2224417355" sldId="365"/>
            <ac:spMk id="7" creationId="{525CD2D6-6AEB-1934-6F26-90016FC0C4CD}"/>
          </ac:spMkLst>
        </pc:spChg>
        <pc:spChg chg="add del mod">
          <ac:chgData name="McFarland, Annette (CNTR)" userId="e93d1f50-85ab-41a8-a34a-185a53159573" providerId="ADAL" clId="{1BF4692A-8E19-4669-9374-923FE033C270}" dt="2023-04-20T20:55:50.957" v="7421" actId="478"/>
          <ac:spMkLst>
            <pc:docMk/>
            <pc:sldMk cId="2224417355" sldId="365"/>
            <ac:spMk id="8" creationId="{4134935C-8812-389D-01BC-BB293D2CD9EB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3" creationId="{1A8A73DB-544A-F1D4-E8EF-B4883973CC12}"/>
          </ac:spMkLst>
        </pc:spChg>
      </pc:sldChg>
      <pc:sldChg chg="addSp delSp modSp mod ord">
        <pc:chgData name="McFarland, Annette (CNTR)" userId="e93d1f50-85ab-41a8-a34a-185a53159573" providerId="ADAL" clId="{1BF4692A-8E19-4669-9374-923FE033C270}" dt="2023-04-20T20:50:17.961" v="7362" actId="478"/>
        <pc:sldMkLst>
          <pc:docMk/>
          <pc:sldMk cId="3598518493" sldId="366"/>
        </pc:sldMkLst>
        <pc:spChg chg="add del mod">
          <ac:chgData name="McFarland, Annette (CNTR)" userId="e93d1f50-85ab-41a8-a34a-185a53159573" providerId="ADAL" clId="{1BF4692A-8E19-4669-9374-923FE033C270}" dt="2023-04-20T20:50:17.961" v="7362" actId="478"/>
          <ac:spMkLst>
            <pc:docMk/>
            <pc:sldMk cId="3598518493" sldId="366"/>
            <ac:spMk id="2" creationId="{02A8CF0B-5653-5059-29F4-8C7D5F5BF254}"/>
          </ac:spMkLst>
        </pc:spChg>
        <pc:spChg chg="add del mod">
          <ac:chgData name="McFarland, Annette (CNTR)" userId="e93d1f50-85ab-41a8-a34a-185a53159573" providerId="ADAL" clId="{1BF4692A-8E19-4669-9374-923FE033C270}" dt="2023-04-20T20:49:57.842" v="7358" actId="478"/>
          <ac:spMkLst>
            <pc:docMk/>
            <pc:sldMk cId="3598518493" sldId="366"/>
            <ac:spMk id="3" creationId="{A9D030E6-B5D8-F9C7-F0D0-49DF32880B93}"/>
          </ac:spMkLst>
        </pc:spChg>
        <pc:spChg chg="add del mod">
          <ac:chgData name="McFarland, Annette (CNTR)" userId="e93d1f50-85ab-41a8-a34a-185a53159573" providerId="ADAL" clId="{1BF4692A-8E19-4669-9374-923FE033C270}" dt="2023-04-20T20:49:26.409" v="7355" actId="478"/>
          <ac:spMkLst>
            <pc:docMk/>
            <pc:sldMk cId="3598518493" sldId="366"/>
            <ac:spMk id="5" creationId="{D3CD22F6-D437-4950-0E77-883DCC6F6C98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7" creationId="{10DDFAFF-D2C5-52D9-4310-D48033AC7EC9}"/>
          </ac:spMkLst>
        </pc:spChg>
        <pc:spChg chg="mod">
          <ac:chgData name="McFarland, Annette (CNTR)" userId="e93d1f50-85ab-41a8-a34a-185a53159573" providerId="ADAL" clId="{1BF4692A-8E19-4669-9374-923FE033C270}" dt="2023-04-20T20:50:12.527" v="7361" actId="14100"/>
          <ac:spMkLst>
            <pc:docMk/>
            <pc:sldMk cId="3598518493" sldId="366"/>
            <ac:spMk id="8" creationId="{80402629-093A-AD22-9C58-6D7866510915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10" creationId="{E640E4E2-DCF2-5C15-E169-CB8D9189E97C}"/>
          </ac:spMkLst>
        </pc:spChg>
        <pc:spChg chg="mod">
          <ac:chgData name="McFarland, Annette (CNTR)" userId="e93d1f50-85ab-41a8-a34a-185a53159573" providerId="ADAL" clId="{1BF4692A-8E19-4669-9374-923FE033C270}" dt="2023-04-20T20:00:08.013" v="5246" actId="790"/>
          <ac:spMkLst>
            <pc:docMk/>
            <pc:sldMk cId="3598518493" sldId="366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00:18.313" v="5271" actId="790"/>
          <ac:spMkLst>
            <pc:docMk/>
            <pc:sldMk cId="3598518493" sldId="366"/>
            <ac:spMk id="23" creationId="{1A8A73DB-544A-F1D4-E8EF-B4883973CC12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7:04.372" v="7465" actId="478"/>
        <pc:sldMkLst>
          <pc:docMk/>
          <pc:sldMk cId="3869498450" sldId="367"/>
        </pc:sldMkLst>
        <pc:spChg chg="add del mod">
          <ac:chgData name="McFarland, Annette (CNTR)" userId="e93d1f50-85ab-41a8-a34a-185a53159573" providerId="ADAL" clId="{1BF4692A-8E19-4669-9374-923FE033C270}" dt="2023-04-20T20:56:14.295" v="7440"/>
          <ac:spMkLst>
            <pc:docMk/>
            <pc:sldMk cId="3869498450" sldId="367"/>
            <ac:spMk id="2" creationId="{1F73BBCE-B411-5E0F-03A0-ECBF25D57EB5}"/>
          </ac:spMkLst>
        </pc:spChg>
        <pc:spChg chg="add del mod">
          <ac:chgData name="McFarland, Annette (CNTR)" userId="e93d1f50-85ab-41a8-a34a-185a53159573" providerId="ADAL" clId="{1BF4692A-8E19-4669-9374-923FE033C270}" dt="2023-04-20T20:56:56.253" v="7463" actId="478"/>
          <ac:spMkLst>
            <pc:docMk/>
            <pc:sldMk cId="3869498450" sldId="367"/>
            <ac:spMk id="3" creationId="{3C14FB70-F910-C1E6-0875-4EBA23F955D1}"/>
          </ac:spMkLst>
        </pc:spChg>
        <pc:spChg chg="add mod">
          <ac:chgData name="McFarland, Annette (CNTR)" userId="e93d1f50-85ab-41a8-a34a-185a53159573" providerId="ADAL" clId="{1BF4692A-8E19-4669-9374-923FE033C270}" dt="2023-04-20T20:56:44.596" v="7461" actId="20577"/>
          <ac:spMkLst>
            <pc:docMk/>
            <pc:sldMk cId="3869498450" sldId="367"/>
            <ac:spMk id="4" creationId="{A2597F0B-1069-487F-0A8D-635ABFA37DEE}"/>
          </ac:spMkLst>
        </pc:spChg>
        <pc:spChg chg="add del mod">
          <ac:chgData name="McFarland, Annette (CNTR)" userId="e93d1f50-85ab-41a8-a34a-185a53159573" providerId="ADAL" clId="{1BF4692A-8E19-4669-9374-923FE033C270}" dt="2023-04-20T20:56:39.660" v="7443" actId="478"/>
          <ac:spMkLst>
            <pc:docMk/>
            <pc:sldMk cId="3869498450" sldId="367"/>
            <ac:spMk id="6" creationId="{81E39BE6-BAC6-658F-8983-5428681631CA}"/>
          </ac:spMkLst>
        </pc:spChg>
        <pc:spChg chg="del mod">
          <ac:chgData name="McFarland, Annette (CNTR)" userId="e93d1f50-85ab-41a8-a34a-185a53159573" providerId="ADAL" clId="{1BF4692A-8E19-4669-9374-923FE033C270}" dt="2023-04-20T20:56:37.684" v="7442" actId="478"/>
          <ac:spMkLst>
            <pc:docMk/>
            <pc:sldMk cId="3869498450" sldId="367"/>
            <ac:spMk id="7" creationId="{F2C956E8-250A-590E-CBEC-FC09C7D759BE}"/>
          </ac:spMkLst>
        </pc:spChg>
        <pc:spChg chg="del mod">
          <ac:chgData name="McFarland, Annette (CNTR)" userId="e93d1f50-85ab-41a8-a34a-185a53159573" providerId="ADAL" clId="{1BF4692A-8E19-4669-9374-923FE033C270}" dt="2023-04-20T20:57:01.778" v="7464" actId="478"/>
          <ac:spMkLst>
            <pc:docMk/>
            <pc:sldMk cId="3869498450" sldId="367"/>
            <ac:spMk id="8" creationId="{50465140-704C-78EA-1C8C-C2CC0557B59A}"/>
          </ac:spMkLst>
        </pc:spChg>
        <pc:spChg chg="add del mod">
          <ac:chgData name="McFarland, Annette (CNTR)" userId="e93d1f50-85ab-41a8-a34a-185a53159573" providerId="ADAL" clId="{1BF4692A-8E19-4669-9374-923FE033C270}" dt="2023-04-20T20:57:04.372" v="7465" actId="478"/>
          <ac:spMkLst>
            <pc:docMk/>
            <pc:sldMk cId="3869498450" sldId="367"/>
            <ac:spMk id="10" creationId="{815E4AA2-7719-7B65-DF3A-773CCD750DA4}"/>
          </ac:spMkLst>
        </pc:spChg>
        <pc:spChg chg="mod">
          <ac:chgData name="McFarland, Annette (CNTR)" userId="e93d1f50-85ab-41a8-a34a-185a53159573" providerId="ADAL" clId="{1BF4692A-8E19-4669-9374-923FE033C270}" dt="2023-04-20T20:26:14.614" v="6788" actId="20577"/>
          <ac:spMkLst>
            <pc:docMk/>
            <pc:sldMk cId="3869498450" sldId="367"/>
            <ac:spMk id="1046" creationId="{8A57591F-F75D-FBB3-BD7E-757A1AFC2F44}"/>
          </ac:spMkLst>
        </pc:spChg>
      </pc:sldChg>
      <pc:sldChg chg="addSp delSp modSp mod modCm">
        <pc:chgData name="McFarland, Annette (CNTR)" userId="e93d1f50-85ab-41a8-a34a-185a53159573" providerId="ADAL" clId="{1BF4692A-8E19-4669-9374-923FE033C270}" dt="2023-04-20T20:53:42.525" v="7401" actId="14100"/>
        <pc:sldMkLst>
          <pc:docMk/>
          <pc:sldMk cId="3255498171" sldId="368"/>
        </pc:sldMkLst>
        <pc:spChg chg="mod">
          <ac:chgData name="McFarland, Annette (CNTR)" userId="e93d1f50-85ab-41a8-a34a-185a53159573" providerId="ADAL" clId="{1BF4692A-8E19-4669-9374-923FE033C270}" dt="2023-04-20T20:53:42.525" v="7401" actId="14100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53:30.998" v="7400" actId="478"/>
          <ac:spMkLst>
            <pc:docMk/>
            <pc:sldMk cId="3255498171" sldId="368"/>
            <ac:spMk id="3" creationId="{512ECB63-0806-7DF5-4AF7-52795626E4C9}"/>
          </ac:spMkLst>
        </pc:spChg>
        <pc:spChg chg="add del mod">
          <ac:chgData name="McFarland, Annette (CNTR)" userId="e93d1f50-85ab-41a8-a34a-185a53159573" providerId="ADAL" clId="{1BF4692A-8E19-4669-9374-923FE033C270}" dt="2023-04-20T20:53:20.037" v="7398" actId="478"/>
          <ac:spMkLst>
            <pc:docMk/>
            <pc:sldMk cId="3255498171" sldId="368"/>
            <ac:spMk id="4" creationId="{3FFCE1BD-F759-2FE1-8E26-0CF78E18718D}"/>
          </ac:spMkLst>
        </pc:spChg>
        <pc:spChg chg="mod">
          <ac:chgData name="McFarland, Annette (CNTR)" userId="e93d1f50-85ab-41a8-a34a-185a53159573" providerId="ADAL" clId="{1BF4692A-8E19-4669-9374-923FE033C270}" dt="2023-04-20T20:53:16.714" v="7397" actId="14100"/>
          <ac:spMkLst>
            <pc:docMk/>
            <pc:sldMk cId="3255498171" sldId="368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Farland, Annette (CNTR)" userId="e93d1f50-85ab-41a8-a34a-185a53159573" providerId="ADAL" clId="{1BF4692A-8E19-4669-9374-923FE033C270}" dt="2023-04-20T18:45:24.387" v="5040" actId="6549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mod ord delCm">
        <pc:chgData name="McFarland, Annette (CNTR)" userId="e93d1f50-85ab-41a8-a34a-185a53159573" providerId="ADAL" clId="{1BF4692A-8E19-4669-9374-923FE033C270}" dt="2023-04-20T20:47:57.889" v="7341" actId="478"/>
        <pc:sldMkLst>
          <pc:docMk/>
          <pc:sldMk cId="2993174370" sldId="369"/>
        </pc:sldMkLst>
        <pc:spChg chg="mod">
          <ac:chgData name="McFarland, Annette (CNTR)" userId="e93d1f50-85ab-41a8-a34a-185a53159573" providerId="ADAL" clId="{1BF4692A-8E19-4669-9374-923FE033C270}" dt="2023-04-20T20:47:53.532" v="7340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7:57.889" v="7341" actId="478"/>
          <ac:spMkLst>
            <pc:docMk/>
            <pc:sldMk cId="2993174370" sldId="369"/>
            <ac:spMk id="3" creationId="{34C03068-EDC3-F082-2AA2-20C074960A43}"/>
          </ac:spMkLst>
        </pc:spChg>
        <pc:spChg chg="add del mod ord">
          <ac:chgData name="McFarland, Annette (CNTR)" userId="e93d1f50-85ab-41a8-a34a-185a53159573" providerId="ADAL" clId="{1BF4692A-8E19-4669-9374-923FE033C270}" dt="2023-04-20T20:47:39.579" v="7337" actId="478"/>
          <ac:spMkLst>
            <pc:docMk/>
            <pc:sldMk cId="2993174370" sldId="369"/>
            <ac:spMk id="4" creationId="{061E5DED-0DCD-B8A6-9B97-F3C1D5AE123C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5" creationId="{85D9C36E-9AEF-ED1C-D217-61970097BB16}"/>
          </ac:spMkLst>
        </pc:spChg>
        <pc:spChg chg="add del mod">
          <ac:chgData name="McFarland, Annette (CNTR)" userId="e93d1f50-85ab-41a8-a34a-185a53159573" providerId="ADAL" clId="{1BF4692A-8E19-4669-9374-923FE033C270}" dt="2023-04-20T20:47:03.062" v="7329" actId="478"/>
          <ac:spMkLst>
            <pc:docMk/>
            <pc:sldMk cId="2993174370" sldId="369"/>
            <ac:spMk id="7" creationId="{1059A21C-48D0-27C7-2D10-A214ABBB0A52}"/>
          </ac:spMkLst>
        </pc:spChg>
        <pc:spChg chg="add del mod">
          <ac:chgData name="McFarland, Annette (CNTR)" userId="e93d1f50-85ab-41a8-a34a-185a53159573" providerId="ADAL" clId="{1BF4692A-8E19-4669-9374-923FE033C270}" dt="2023-04-20T20:47:19.095" v="7332" actId="478"/>
          <ac:spMkLst>
            <pc:docMk/>
            <pc:sldMk cId="2993174370" sldId="369"/>
            <ac:spMk id="10" creationId="{7D0E7976-CF1C-40A1-B6BC-AA7B24D0ACA2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12" creationId="{B00AAA12-77EA-2D8A-4F2A-4650D03ADA6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1BF4692A-8E19-4669-9374-923FE033C270}" dt="2023-04-20T20:26:42.822" v="6790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  <pc:sldMasterChg chg="modSp mod modSldLayout">
        <pc:chgData name="McFarland, Annette (CNTR)" userId="e93d1f50-85ab-41a8-a34a-185a53159573" providerId="ADAL" clId="{1BF4692A-8E19-4669-9374-923FE033C270}" dt="2023-04-21T15:50:30.854" v="7565" actId="2057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1BF4692A-8E19-4669-9374-923FE033C270}" dt="2023-04-21T15:50:15.028" v="7555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McFarland, Annette (CNTR)" userId="e93d1f50-85ab-41a8-a34a-185a53159573" providerId="ADAL" clId="{1BF4692A-8E19-4669-9374-923FE033C270}" dt="2023-04-21T15:48:55.187" v="7531" actId="6549"/>
          <ac:spMkLst>
            <pc:docMk/>
            <pc:sldMasterMk cId="3850865728" sldId="2147483662"/>
            <ac:spMk id="9" creationId="{3E4488E0-ED17-9369-58EE-ADE445C1049F}"/>
          </ac:spMkLst>
        </pc:spChg>
        <pc:sldLayoutChg chg="addSp delSp modSp mod">
          <pc:chgData name="McFarland, Annette (CNTR)" userId="e93d1f50-85ab-41a8-a34a-185a53159573" providerId="ADAL" clId="{1BF4692A-8E19-4669-9374-923FE033C270}" dt="2023-04-21T15:50:30.854" v="7565" actId="20577"/>
          <pc:sldLayoutMkLst>
            <pc:docMk/>
            <pc:sldMasterMk cId="174216843" sldId="2147483708"/>
            <pc:sldLayoutMk cId="3824787925" sldId="2147483686"/>
          </pc:sldLayoutMkLst>
          <pc:spChg chg="add del mod">
            <ac:chgData name="McFarland, Annette (CNTR)" userId="e93d1f50-85ab-41a8-a34a-185a53159573" providerId="ADAL" clId="{1BF4692A-8E19-4669-9374-923FE033C270}" dt="2023-04-21T15:50:06.816" v="7544"/>
            <ac:spMkLst>
              <pc:docMk/>
              <pc:sldMasterMk cId="174216843" sldId="2147483708"/>
              <pc:sldLayoutMk cId="3824787925" sldId="2147483686"/>
              <ac:spMk id="2" creationId="{437F535F-F4E1-C8D6-4468-DF4A92093367}"/>
            </ac:spMkLst>
          </pc:spChg>
          <pc:spChg chg="add del mod">
            <ac:chgData name="McFarland, Annette (CNTR)" userId="e93d1f50-85ab-41a8-a34a-185a53159573" providerId="ADAL" clId="{1BF4692A-8E19-4669-9374-923FE033C270}" dt="2023-04-21T15:50:30.854" v="7565" actId="20577"/>
            <ac:spMkLst>
              <pc:docMk/>
              <pc:sldMasterMk cId="174216843" sldId="2147483708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Hanner, Olsen" userId="8f966b24-7479-4073-89bd-2f70180eddce" providerId="ADAL" clId="{04BF4981-F54F-4C4D-9A1C-BF8C60530BA2}"/>
    <pc:docChg chg="undo custSel addSld delSld modSld sldOrd addSection modSection">
      <pc:chgData name="Hanner, Olsen" userId="8f966b24-7479-4073-89bd-2f70180eddce" providerId="ADAL" clId="{04BF4981-F54F-4C4D-9A1C-BF8C60530BA2}" dt="2023-08-08T13:59:24.743" v="1211" actId="27918"/>
      <pc:docMkLst>
        <pc:docMk/>
      </pc:docMkLst>
      <pc:sldChg chg="modSp mod">
        <pc:chgData name="Hanner, Olsen" userId="8f966b24-7479-4073-89bd-2f70180eddce" providerId="ADAL" clId="{04BF4981-F54F-4C4D-9A1C-BF8C60530BA2}" dt="2023-08-07T20:39:40.925" v="788" actId="20577"/>
        <pc:sldMkLst>
          <pc:docMk/>
          <pc:sldMk cId="109857222" sldId="256"/>
        </pc:sldMkLst>
        <pc:spChg chg="mod">
          <ac:chgData name="Hanner, Olsen" userId="8f966b24-7479-4073-89bd-2f70180eddce" providerId="ADAL" clId="{04BF4981-F54F-4C4D-9A1C-BF8C60530BA2}" dt="2023-08-07T20:39:40.925" v="78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Hanner, Olsen" userId="8f966b24-7479-4073-89bd-2f70180eddce" providerId="ADAL" clId="{04BF4981-F54F-4C4D-9A1C-BF8C60530BA2}" dt="2023-08-07T20:27:33.911" v="70" actId="14100"/>
        <pc:sldMkLst>
          <pc:docMk/>
          <pc:sldMk cId="2163988523" sldId="260"/>
        </pc:sldMkLst>
        <pc:spChg chg="mod">
          <ac:chgData name="Hanner, Olsen" userId="8f966b24-7479-4073-89bd-2f70180eddce" providerId="ADAL" clId="{04BF4981-F54F-4C4D-9A1C-BF8C60530BA2}" dt="2023-08-07T20:27:33.911" v="70" actId="14100"/>
          <ac:spMkLst>
            <pc:docMk/>
            <pc:sldMk cId="2163988523" sldId="260"/>
            <ac:spMk id="3" creationId="{7F10B6DC-6AF4-BFD9-E1D5-B98AA266289F}"/>
          </ac:spMkLst>
        </pc:spChg>
      </pc:sldChg>
      <pc:sldChg chg="add del">
        <pc:chgData name="Hanner, Olsen" userId="8f966b24-7479-4073-89bd-2f70180eddce" providerId="ADAL" clId="{04BF4981-F54F-4C4D-9A1C-BF8C60530BA2}" dt="2023-08-07T20:32:36.519" v="268" actId="2696"/>
        <pc:sldMkLst>
          <pc:docMk/>
          <pc:sldMk cId="1428788921" sldId="262"/>
        </pc:sldMkLst>
      </pc:sldChg>
      <pc:sldChg chg="add del">
        <pc:chgData name="Hanner, Olsen" userId="8f966b24-7479-4073-89bd-2f70180eddce" providerId="ADAL" clId="{04BF4981-F54F-4C4D-9A1C-BF8C60530BA2}" dt="2023-08-07T20:32:35.926" v="267" actId="2696"/>
        <pc:sldMkLst>
          <pc:docMk/>
          <pc:sldMk cId="111198767" sldId="275"/>
        </pc:sldMkLst>
      </pc:sldChg>
      <pc:sldChg chg="delSp modSp mod ord modNotesTx">
        <pc:chgData name="Hanner, Olsen" userId="8f966b24-7479-4073-89bd-2f70180eddce" providerId="ADAL" clId="{04BF4981-F54F-4C4D-9A1C-BF8C60530BA2}" dt="2023-08-08T13:57:19.923" v="1126" actId="20577"/>
        <pc:sldMkLst>
          <pc:docMk/>
          <pc:sldMk cId="3502258445" sldId="283"/>
        </pc:sldMkLst>
        <pc:spChg chg="mod">
          <ac:chgData name="Hanner, Olsen" userId="8f966b24-7479-4073-89bd-2f70180eddce" providerId="ADAL" clId="{04BF4981-F54F-4C4D-9A1C-BF8C60530BA2}" dt="2023-08-07T20:28:04.064" v="133" actId="20577"/>
          <ac:spMkLst>
            <pc:docMk/>
            <pc:sldMk cId="3502258445" sldId="283"/>
            <ac:spMk id="2" creationId="{738E44F4-EF7E-3581-C34F-CB726D220578}"/>
          </ac:spMkLst>
        </pc:spChg>
        <pc:spChg chg="mod">
          <ac:chgData name="Hanner, Olsen" userId="8f966b24-7479-4073-89bd-2f70180eddce" providerId="ADAL" clId="{04BF4981-F54F-4C4D-9A1C-BF8C60530BA2}" dt="2023-08-07T20:30:22.606" v="254" actId="27636"/>
          <ac:spMkLst>
            <pc:docMk/>
            <pc:sldMk cId="3502258445" sldId="283"/>
            <ac:spMk id="3" creationId="{ED627CBE-DEC8-B43A-2710-F835B85F09E4}"/>
          </ac:spMkLst>
        </pc:spChg>
        <pc:spChg chg="del">
          <ac:chgData name="Hanner, Olsen" userId="8f966b24-7479-4073-89bd-2f70180eddce" providerId="ADAL" clId="{04BF4981-F54F-4C4D-9A1C-BF8C60530BA2}" dt="2023-08-07T20:32:05.376" v="263" actId="478"/>
          <ac:spMkLst>
            <pc:docMk/>
            <pc:sldMk cId="3502258445" sldId="283"/>
            <ac:spMk id="13" creationId="{6D4D43AF-05AA-81BA-2D8D-F126FF832339}"/>
          </ac:spMkLst>
        </pc:spChg>
        <pc:grpChg chg="del">
          <ac:chgData name="Hanner, Olsen" userId="8f966b24-7479-4073-89bd-2f70180eddce" providerId="ADAL" clId="{04BF4981-F54F-4C4D-9A1C-BF8C60530BA2}" dt="2023-08-07T20:29:37.669" v="147" actId="478"/>
          <ac:grpSpMkLst>
            <pc:docMk/>
            <pc:sldMk cId="3502258445" sldId="283"/>
            <ac:grpSpMk id="20" creationId="{F73FAC92-A2E5-4D63-44D5-929E6AFEB2E8}"/>
          </ac:grpSpMkLst>
        </pc:grpChg>
        <pc:graphicFrameChg chg="mod">
          <ac:chgData name="Hanner, Olsen" userId="8f966b24-7479-4073-89bd-2f70180eddce" providerId="ADAL" clId="{04BF4981-F54F-4C4D-9A1C-BF8C60530BA2}" dt="2023-08-07T20:32:11.606" v="264" actId="255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ord modNotesTx">
        <pc:chgData name="Hanner, Olsen" userId="8f966b24-7479-4073-89bd-2f70180eddce" providerId="ADAL" clId="{04BF4981-F54F-4C4D-9A1C-BF8C60530BA2}" dt="2023-08-08T13:58:37.957" v="1182" actId="20577"/>
        <pc:sldMkLst>
          <pc:docMk/>
          <pc:sldMk cId="2004344858" sldId="288"/>
        </pc:sldMkLst>
        <pc:spChg chg="mod">
          <ac:chgData name="Hanner, Olsen" userId="8f966b24-7479-4073-89bd-2f70180eddce" providerId="ADAL" clId="{04BF4981-F54F-4C4D-9A1C-BF8C60530BA2}" dt="2023-08-07T20:35:50.517" v="49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Hanner, Olsen" userId="8f966b24-7479-4073-89bd-2f70180eddce" providerId="ADAL" clId="{04BF4981-F54F-4C4D-9A1C-BF8C60530BA2}" dt="2023-08-07T20:36:08.150" v="623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ord">
        <pc:chgData name="Hanner, Olsen" userId="8f966b24-7479-4073-89bd-2f70180eddce" providerId="ADAL" clId="{04BF4981-F54F-4C4D-9A1C-BF8C60530BA2}" dt="2023-08-07T20:42:33.117" v="1108" actId="13926"/>
        <pc:sldMkLst>
          <pc:docMk/>
          <pc:sldMk cId="3475639167" sldId="289"/>
        </pc:sldMkLst>
        <pc:spChg chg="mod">
          <ac:chgData name="Hanner, Olsen" userId="8f966b24-7479-4073-89bd-2f70180eddce" providerId="ADAL" clId="{04BF4981-F54F-4C4D-9A1C-BF8C60530BA2}" dt="2023-08-07T20:42:33.117" v="1108" actId="13926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ord modNotesTx">
        <pc:chgData name="Hanner, Olsen" userId="8f966b24-7479-4073-89bd-2f70180eddce" providerId="ADAL" clId="{04BF4981-F54F-4C4D-9A1C-BF8C60530BA2}" dt="2023-08-08T13:58:22.172" v="1165" actId="27918"/>
        <pc:sldMkLst>
          <pc:docMk/>
          <pc:sldMk cId="3319088865" sldId="359"/>
        </pc:sldMkLst>
        <pc:spChg chg="mod">
          <ac:chgData name="Hanner, Olsen" userId="8f966b24-7479-4073-89bd-2f70180eddce" providerId="ADAL" clId="{04BF4981-F54F-4C4D-9A1C-BF8C60530BA2}" dt="2023-08-07T20:32:56.591" v="314" actId="20577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Hanner, Olsen" userId="8f966b24-7479-4073-89bd-2f70180eddce" providerId="ADAL" clId="{04BF4981-F54F-4C4D-9A1C-BF8C60530BA2}" dt="2023-08-07T20:35:23.263" v="452" actId="1076"/>
          <ac:spMkLst>
            <pc:docMk/>
            <pc:sldMk cId="3319088865" sldId="359"/>
            <ac:spMk id="26" creationId="{D4E770C2-7B4F-7AC9-CECA-53B2861CA4CB}"/>
          </ac:spMkLst>
        </pc:spChg>
      </pc:sldChg>
      <pc:sldChg chg="modSp add mod ord modNotesTx">
        <pc:chgData name="Hanner, Olsen" userId="8f966b24-7479-4073-89bd-2f70180eddce" providerId="ADAL" clId="{04BF4981-F54F-4C4D-9A1C-BF8C60530BA2}" dt="2023-08-08T13:59:24.743" v="1211" actId="27918"/>
        <pc:sldMkLst>
          <pc:docMk/>
          <pc:sldMk cId="4154248896" sldId="370"/>
        </pc:sldMkLst>
        <pc:spChg chg="mod">
          <ac:chgData name="Hanner, Olsen" userId="8f966b24-7479-4073-89bd-2f70180eddce" providerId="ADAL" clId="{04BF4981-F54F-4C4D-9A1C-BF8C60530BA2}" dt="2023-08-07T20:37:01.312" v="662" actId="20577"/>
          <ac:spMkLst>
            <pc:docMk/>
            <pc:sldMk cId="4154248896" sldId="370"/>
            <ac:spMk id="18" creationId="{DE86525C-1C20-430A-E192-D59011362E2B}"/>
          </ac:spMkLst>
        </pc:spChg>
        <pc:spChg chg="mod">
          <ac:chgData name="Hanner, Olsen" userId="8f966b24-7479-4073-89bd-2f70180eddce" providerId="ADAL" clId="{04BF4981-F54F-4C4D-9A1C-BF8C60530BA2}" dt="2023-08-07T20:37:17.237" v="727" actId="20577"/>
          <ac:spMkLst>
            <pc:docMk/>
            <pc:sldMk cId="4154248896" sldId="370"/>
            <ac:spMk id="26" creationId="{D4E770C2-7B4F-7AC9-CECA-53B2861CA4CB}"/>
          </ac:spMkLst>
        </pc:spChg>
        <pc:graphicFrameChg chg="mod">
          <ac:chgData name="Hanner, Olsen" userId="8f966b24-7479-4073-89bd-2f70180eddce" providerId="ADAL" clId="{04BF4981-F54F-4C4D-9A1C-BF8C60530BA2}" dt="2023-08-07T20:38:54.505" v="755" actId="20577"/>
          <ac:graphicFrameMkLst>
            <pc:docMk/>
            <pc:sldMk cId="4154248896" sldId="370"/>
            <ac:graphicFrameMk id="7" creationId="{88ED0AC1-291C-971F-D52E-39574AE5D7C3}"/>
          </ac:graphicFrameMkLst>
        </pc:graphicFrameChg>
      </pc:sldChg>
      <pc:sldChg chg="modSp add mod ord">
        <pc:chgData name="Hanner, Olsen" userId="8f966b24-7479-4073-89bd-2f70180eddce" providerId="ADAL" clId="{04BF4981-F54F-4C4D-9A1C-BF8C60530BA2}" dt="2023-08-07T20:40:24.551" v="796" actId="113"/>
        <pc:sldMkLst>
          <pc:docMk/>
          <pc:sldMk cId="1710313654" sldId="371"/>
        </pc:sldMkLst>
        <pc:spChg chg="mod">
          <ac:chgData name="Hanner, Olsen" userId="8f966b24-7479-4073-89bd-2f70180eddce" providerId="ADAL" clId="{04BF4981-F54F-4C4D-9A1C-BF8C60530BA2}" dt="2023-08-07T20:40:24.551" v="796" actId="113"/>
          <ac:spMkLst>
            <pc:docMk/>
            <pc:sldMk cId="1710313654" sldId="371"/>
            <ac:spMk id="3" creationId="{7F10B6DC-6AF4-BFD9-E1D5-B98AA266289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348940022747854E-3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150-4B62-8BEE-7B6F106D3F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45</c:v>
                </c:pt>
                <c:pt idx="2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Video club</c:v>
                </c:pt>
                <c:pt idx="1">
                  <c:v>Leaflet/brochure</c:v>
                </c:pt>
                <c:pt idx="2">
                  <c:v>Newspaper/magazine</c:v>
                </c:pt>
                <c:pt idx="3">
                  <c:v>Poster/billboard</c:v>
                </c:pt>
                <c:pt idx="4">
                  <c:v>Television</c:v>
                </c:pt>
                <c:pt idx="5">
                  <c:v>Other</c:v>
                </c:pt>
                <c:pt idx="6">
                  <c:v>Social media</c:v>
                </c:pt>
                <c:pt idx="7">
                  <c:v>School</c:v>
                </c:pt>
                <c:pt idx="8">
                  <c:v>Peer educators</c:v>
                </c:pt>
                <c:pt idx="9">
                  <c:v>Radio</c:v>
                </c:pt>
                <c:pt idx="10">
                  <c:v>Community health worker</c:v>
                </c:pt>
                <c:pt idx="11">
                  <c:v>Healthcare provider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14</c:v>
                </c:pt>
                <c:pt idx="9">
                  <c:v>35</c:v>
                </c:pt>
                <c:pt idx="10">
                  <c:v>37</c:v>
                </c:pt>
                <c:pt idx="1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67444275482049E-3"/>
          <c:y val="9.4023895018223141E-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No education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79D-432E-8394-EF6E0B6560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 </c:v>
                </c:pt>
                <c:pt idx="2">
                  <c:v>Elementary</c:v>
                </c:pt>
                <c:pt idx="3">
                  <c:v>Junior high</c:v>
                </c:pt>
                <c:pt idx="4">
                  <c:v>Senior high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94</c:v>
                </c:pt>
                <c:pt idx="1">
                  <c:v>92</c:v>
                </c:pt>
                <c:pt idx="2" formatCode="0">
                  <c:v>92</c:v>
                </c:pt>
                <c:pt idx="3">
                  <c:v>96</c:v>
                </c:pt>
                <c:pt idx="4">
                  <c:v>98</c:v>
                </c:pt>
                <c:pt idx="5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Other</c:v>
                </c:pt>
                <c:pt idx="1">
                  <c:v>Take medicine if pregnant</c:v>
                </c:pt>
                <c:pt idx="2">
                  <c:v>Put mosquito screen on</c:v>
                </c:pt>
                <c:pt idx="3">
                  <c:v>Use mosquito repellent</c:v>
                </c:pt>
                <c:pt idx="4">
                  <c:v>Fill in stagnant waters (puddles)</c:v>
                </c:pt>
                <c:pt idx="5">
                  <c:v>Keep doors and windows closed</c:v>
                </c:pt>
                <c:pt idx="6">
                  <c:v>Take preventive medicine</c:v>
                </c:pt>
                <c:pt idx="7">
                  <c:v>Spray house with insecticide</c:v>
                </c:pt>
                <c:pt idx="8">
                  <c:v>Cut the grass</c:v>
                </c:pt>
                <c:pt idx="9">
                  <c:v>Use mosquito coils</c:v>
                </c:pt>
                <c:pt idx="10">
                  <c:v>Keep surroundings clean</c:v>
                </c:pt>
                <c:pt idx="11">
                  <c:v>Sleep under mosquito net or ITN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14</c:v>
                </c:pt>
                <c:pt idx="7">
                  <c:v>17</c:v>
                </c:pt>
                <c:pt idx="8">
                  <c:v>18</c:v>
                </c:pt>
                <c:pt idx="9">
                  <c:v>30</c:v>
                </c:pt>
                <c:pt idx="10">
                  <c:v>44</c:v>
                </c:pt>
                <c:pt idx="1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5.1 (col 1)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228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Healthcare providers, community health workers, and radio messages are the most common sources of malaria messages.</a:t>
            </a:r>
          </a:p>
          <a:p>
            <a:endParaRPr lang="en-US" dirty="0"/>
          </a:p>
          <a:p>
            <a:r>
              <a:rPr lang="en-US" dirty="0"/>
              <a:t>Table 5.1 (cols 3-15)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93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age 15-49 have high knowledge of ways to avoid malaria and knowledge increases as education level increases.</a:t>
            </a:r>
          </a:p>
          <a:p>
            <a:endParaRPr lang="en-US" dirty="0"/>
          </a:p>
          <a:p>
            <a:r>
              <a:rPr lang="en-US" dirty="0"/>
              <a:t>Table 5.2 (col 1)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427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5.2 (cols 3-15)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54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12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FFFD187C-B46F-FA41-6498-DD8D2DE574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99" y="1598579"/>
            <a:ext cx="2911002" cy="38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9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152427"/>
            <a:ext cx="7886700" cy="810706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215927"/>
            <a:ext cx="7886700" cy="810706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2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ABF8B66-53A8-8C7F-D97F-323CC18C085D}"/>
              </a:ext>
            </a:extLst>
          </p:cNvPr>
          <p:cNvSpPr/>
          <p:nvPr userDrawn="1"/>
        </p:nvSpPr>
        <p:spPr>
          <a:xfrm>
            <a:off x="1" y="1497573"/>
            <a:ext cx="9144000" cy="4099073"/>
          </a:xfrm>
          <a:prstGeom prst="rect">
            <a:avLst/>
          </a:prstGeom>
          <a:solidFill>
            <a:srgbClr val="C02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1D00F9-644E-02E9-0B53-8D8E94BC59CE}"/>
              </a:ext>
            </a:extLst>
          </p:cNvPr>
          <p:cNvSpPr txBox="1"/>
          <p:nvPr userDrawn="1"/>
        </p:nvSpPr>
        <p:spPr>
          <a:xfrm>
            <a:off x="127262" y="5801313"/>
            <a:ext cx="8889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Liberia Malaria Indicator Survey (MIS)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F62532A7-AA9A-B192-5118-48CACF8F8456}"/>
              </a:ext>
            </a:extLst>
          </p:cNvPr>
          <p:cNvSpPr txBox="1">
            <a:spLocks/>
          </p:cNvSpPr>
          <p:nvPr userDrawn="1"/>
        </p:nvSpPr>
        <p:spPr>
          <a:xfrm>
            <a:off x="1192854" y="769741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#LiberiaMIS</a:t>
            </a:r>
          </a:p>
        </p:txBody>
      </p:sp>
      <p:pic>
        <p:nvPicPr>
          <p:cNvPr id="11" name="Picture 10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71A266B4-48C0-7ABA-0FB8-C9A78708F8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99" y="1548898"/>
            <a:ext cx="2911002" cy="398069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91A586-DCD5-E621-050F-71B975238C3D}"/>
              </a:ext>
            </a:extLst>
          </p:cNvPr>
          <p:cNvSpPr/>
          <p:nvPr userDrawn="1"/>
        </p:nvSpPr>
        <p:spPr>
          <a:xfrm>
            <a:off x="0" y="1302089"/>
            <a:ext cx="9144000" cy="246809"/>
          </a:xfrm>
          <a:prstGeom prst="rect">
            <a:avLst/>
          </a:prstGeom>
          <a:solidFill>
            <a:srgbClr val="B3B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8D1A00-B9E7-5702-EEFD-8201ABFC4F15}"/>
              </a:ext>
            </a:extLst>
          </p:cNvPr>
          <p:cNvSpPr/>
          <p:nvPr userDrawn="1"/>
        </p:nvSpPr>
        <p:spPr>
          <a:xfrm>
            <a:off x="0" y="5529596"/>
            <a:ext cx="9144000" cy="246809"/>
          </a:xfrm>
          <a:prstGeom prst="rect">
            <a:avLst/>
          </a:prstGeom>
          <a:solidFill>
            <a:srgbClr val="B3B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1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3" r:id="rId3"/>
    <p:sldLayoutId id="2147483704" r:id="rId4"/>
    <p:sldLayoutId id="214748370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19100"/>
            <a:ext cx="9144000" cy="73501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fr-FR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Malaria </a:t>
            </a:r>
            <a:r>
              <a:rPr lang="en-US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Knowledge</a:t>
            </a:r>
            <a:r>
              <a:rPr lang="fr-FR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2564445"/>
            <a:ext cx="4811486" cy="281854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Malaria messages</a:t>
            </a:r>
            <a:endParaRPr lang="en-US" sz="3200" b="1" i="0" noProof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Knowledge of malaria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5</a:t>
            </a:r>
          </a:p>
          <a:p>
            <a:pPr algn="ctr"/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0DCF9DFD-2697-3335-59AE-DEDDED9C5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noProof="0" dirty="0"/>
              <a:t>Exposure to Malaria Messages by Residence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noProof="0" dirty="0"/>
              <a:t>Among women age 15-49 who have heard of malaria, percent who have seen or heard a message about malaria in the past six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102309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72573"/>
            <a:ext cx="8151890" cy="537039"/>
          </a:xfrm>
        </p:spPr>
        <p:txBody>
          <a:bodyPr>
            <a:noAutofit/>
          </a:bodyPr>
          <a:lstStyle/>
          <a:p>
            <a:r>
              <a:rPr lang="en-US" sz="3200" dirty="0"/>
              <a:t>Source of Malaria Messages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909612"/>
            <a:ext cx="8271634" cy="768535"/>
          </a:xfrm>
        </p:spPr>
        <p:txBody>
          <a:bodyPr>
            <a:normAutofit/>
          </a:bodyPr>
          <a:lstStyle/>
          <a:p>
            <a:r>
              <a:rPr lang="en-US" dirty="0"/>
              <a:t>Among women age 15-49 who have heard of malaria, percent who have seen or heard a message about malaria in the past few months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1236932"/>
              </p:ext>
            </p:extLst>
          </p:nvPr>
        </p:nvGraphicFramePr>
        <p:xfrm>
          <a:off x="341848" y="1644073"/>
          <a:ext cx="8460303" cy="521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4248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2564445"/>
            <a:ext cx="4811486" cy="281854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Malaria messages</a:t>
            </a:r>
            <a:endParaRPr lang="en-US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Knowledge of malaria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5</a:t>
            </a:r>
          </a:p>
          <a:p>
            <a:pPr algn="ctr"/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A21A43B7-A93A-CB89-F7B8-1BE60575E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237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9978461"/>
              </p:ext>
            </p:extLst>
          </p:nvPr>
        </p:nvGraphicFramePr>
        <p:xfrm>
          <a:off x="628647" y="2528862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38E44F4-EF7E-3581-C34F-CB726D220578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Knowledge of Ways to Avoid Malaria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27CBE-DEC8-B43A-2710-F835B85F09E4}"/>
              </a:ext>
            </a:extLst>
          </p:cNvPr>
          <p:cNvSpPr txBox="1">
            <a:spLocks/>
          </p:cNvSpPr>
          <p:nvPr/>
        </p:nvSpPr>
        <p:spPr>
          <a:xfrm>
            <a:off x="530518" y="1175657"/>
            <a:ext cx="7886700" cy="687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Among women age 15-49 who have heard of malaria, percent who know there are ways to avoid malaria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72573"/>
            <a:ext cx="8151890" cy="537039"/>
          </a:xfrm>
        </p:spPr>
        <p:txBody>
          <a:bodyPr>
            <a:noAutofit/>
          </a:bodyPr>
          <a:lstStyle/>
          <a:p>
            <a:r>
              <a:rPr lang="en-US" sz="3200" dirty="0"/>
              <a:t>Specific Ways to Avoid Malaria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909612"/>
            <a:ext cx="8271634" cy="768535"/>
          </a:xfrm>
        </p:spPr>
        <p:txBody>
          <a:bodyPr>
            <a:normAutofit/>
          </a:bodyPr>
          <a:lstStyle/>
          <a:p>
            <a:r>
              <a:rPr lang="en-US" dirty="0"/>
              <a:t>Among women age 15-49 who have heard of malaria, percent who cite specific ways to avoid malaria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9154947"/>
              </p:ext>
            </p:extLst>
          </p:nvPr>
        </p:nvGraphicFramePr>
        <p:xfrm>
          <a:off x="341848" y="1644073"/>
          <a:ext cx="8460303" cy="521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08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95859"/>
            <a:ext cx="7984832" cy="529427"/>
          </a:xfrm>
        </p:spPr>
        <p:txBody>
          <a:bodyPr>
            <a:noAutofit/>
          </a:bodyPr>
          <a:lstStyle/>
          <a:p>
            <a:r>
              <a:rPr lang="en-US" sz="3200" dirty="0"/>
              <a:t>Key Findings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153887"/>
            <a:ext cx="7886699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94%</a:t>
            </a:r>
            <a:r>
              <a:rPr lang="en-US" sz="2400" i="0" dirty="0">
                <a:solidFill>
                  <a:schemeClr val="accent5"/>
                </a:solidFill>
              </a:rPr>
              <a:t> </a:t>
            </a:r>
            <a:r>
              <a:rPr lang="en-US" sz="2400" i="0" dirty="0"/>
              <a:t>of women know there are ways to </a:t>
            </a:r>
            <a:r>
              <a:rPr lang="en-US" sz="2400" b="1" i="0" dirty="0">
                <a:solidFill>
                  <a:schemeClr val="accent5"/>
                </a:solidFill>
              </a:rPr>
              <a:t>prevent malaria</a:t>
            </a:r>
            <a:r>
              <a:rPr lang="en-US" sz="2400" i="0" dirty="0"/>
              <a:t>.</a:t>
            </a:r>
            <a:endParaRPr lang="en-US" sz="2400" i="0" dirty="0">
              <a:solidFill>
                <a:srgbClr val="6600FF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50%</a:t>
            </a:r>
            <a:r>
              <a:rPr lang="en-US" sz="2400" i="0" dirty="0">
                <a:solidFill>
                  <a:schemeClr val="accent5"/>
                </a:solidFill>
              </a:rPr>
              <a:t> </a:t>
            </a:r>
            <a:r>
              <a:rPr lang="en-US" sz="2400" i="0" dirty="0"/>
              <a:t>of women have </a:t>
            </a:r>
            <a:r>
              <a:rPr lang="en-US" sz="2400" b="1" i="0" dirty="0">
                <a:solidFill>
                  <a:schemeClr val="accent5"/>
                </a:solidFill>
              </a:rPr>
              <a:t>seen or heard a message about malaria in the past few months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Healthcare providers </a:t>
            </a:r>
            <a:r>
              <a:rPr lang="en-US" sz="2400" i="0" dirty="0"/>
              <a:t>are the most common source of </a:t>
            </a:r>
            <a:r>
              <a:rPr lang="en-US" sz="2400" b="1" i="0" dirty="0">
                <a:solidFill>
                  <a:schemeClr val="accent5"/>
                </a:solidFill>
              </a:rPr>
              <a:t>malaria messages</a:t>
            </a:r>
            <a:r>
              <a:rPr lang="en-US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Liberia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76A6"/>
      </a:accent1>
      <a:accent2>
        <a:srgbClr val="F29F88"/>
      </a:accent2>
      <a:accent3>
        <a:srgbClr val="89B05C"/>
      </a:accent3>
      <a:accent4>
        <a:srgbClr val="C02033"/>
      </a:accent4>
      <a:accent5>
        <a:srgbClr val="212F64"/>
      </a:accent5>
      <a:accent6>
        <a:srgbClr val="86C0E9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Liberi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C0E9"/>
      </a:accent1>
      <a:accent2>
        <a:srgbClr val="F2C840"/>
      </a:accent2>
      <a:accent3>
        <a:srgbClr val="B3B2C8"/>
      </a:accent3>
      <a:accent4>
        <a:srgbClr val="5C5C85"/>
      </a:accent4>
      <a:accent5>
        <a:srgbClr val="212F64"/>
      </a:accent5>
      <a:accent6>
        <a:srgbClr val="25B34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VMX3MACP777Z-1177381151-32210</_dlc_DocId>
    <_dlc_DocIdUrl xmlns="d16efad5-0601-4cf0-b7c2-89968258c777">
      <Url>https://icfonline.sharepoint.com/sites/ihd-dhs/Dissemination/_layouts/15/DocIdRedir.aspx?ID=VMX3MACP777Z-1177381151-32210</Url>
      <Description>VMX3MACP777Z-1177381151-32210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83c4e5ee-5eea-4e8c-8b50-726738bccb6e"/>
    <ds:schemaRef ds:uri="http://purl.org/dc/dcmitype/"/>
    <ds:schemaRef ds:uri="http://schemas.microsoft.com/office/2006/documentManagement/types"/>
    <ds:schemaRef ds:uri="fa6a9aea-fb0f-4ddd-aff8-712634b7d5fe"/>
    <ds:schemaRef ds:uri="d16efad5-0601-4cf0-b7c2-89968258c777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813AA8-94EB-4AED-89A1-F304D7C4E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7423</TotalTime>
  <Words>255</Words>
  <Application>Microsoft Office PowerPoint</Application>
  <PresentationFormat>On-screen Show (4:3)</PresentationFormat>
  <Paragraphs>34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Exposure to Malaria Messages by Residence</vt:lpstr>
      <vt:lpstr>Source of Malaria Messages</vt:lpstr>
      <vt:lpstr>PowerPoint Presentation</vt:lpstr>
      <vt:lpstr>PowerPoint Presentation</vt:lpstr>
      <vt:lpstr>Specific Ways to Avoid Malaria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2</cp:revision>
  <dcterms:created xsi:type="dcterms:W3CDTF">2022-12-05T19:39:34Z</dcterms:created>
  <dcterms:modified xsi:type="dcterms:W3CDTF">2023-10-02T16:29:59Z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b53180d1-d115-4c30-9434-09f290ed5a2e</vt:lpwstr>
  </property>
  <property fmtid="{D5CDD505-2E9C-101B-9397-08002B2CF9AE}" pid="4" name="MediaServiceImageTags">
    <vt:lpwstr/>
  </property>
</Properties>
</file>