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omments/modernComment_121_CF2A0B7F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5"/>
    <p:sldMasterId id="2147483697" r:id="rId6"/>
    <p:sldMasterId id="2147483699" r:id="rId7"/>
    <p:sldMasterId id="2147483709" r:id="rId8"/>
  </p:sldMasterIdLst>
  <p:notesMasterIdLst>
    <p:notesMasterId r:id="rId24"/>
  </p:notesMasterIdLst>
  <p:handoutMasterIdLst>
    <p:handoutMasterId r:id="rId25"/>
  </p:handoutMasterIdLst>
  <p:sldIdLst>
    <p:sldId id="256" r:id="rId9"/>
    <p:sldId id="260" r:id="rId10"/>
    <p:sldId id="262" r:id="rId11"/>
    <p:sldId id="302" r:id="rId12"/>
    <p:sldId id="303" r:id="rId13"/>
    <p:sldId id="304" r:id="rId14"/>
    <p:sldId id="292" r:id="rId15"/>
    <p:sldId id="305" r:id="rId16"/>
    <p:sldId id="306" r:id="rId17"/>
    <p:sldId id="301" r:id="rId18"/>
    <p:sldId id="307" r:id="rId19"/>
    <p:sldId id="263" r:id="rId20"/>
    <p:sldId id="308" r:id="rId21"/>
    <p:sldId id="296" r:id="rId22"/>
    <p:sldId id="28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A75E19-AE90-6073-75AF-E3DAC86EABDE}" name="Owusu Ansah, Victoria" initials="OAV" userId="S::56230@icf.com::b2eff32f-aa4f-4367-adb8-f6c1b3d00958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D95D5E-8FFF-4A76-A248-2259F74D8913}" v="7" dt="2023-07-10T15:33:24.4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91129" autoAdjust="0"/>
  </p:normalViewPr>
  <p:slideViewPr>
    <p:cSldViewPr snapToGrid="0">
      <p:cViewPr varScale="1">
        <p:scale>
          <a:sx n="143" d="100"/>
          <a:sy n="143" d="100"/>
        </p:scale>
        <p:origin x="1242" y="132"/>
      </p:cViewPr>
      <p:guideLst/>
    </p:cSldViewPr>
  </p:slideViewPr>
  <p:outlineViewPr>
    <p:cViewPr>
      <p:scale>
        <a:sx n="33" d="100"/>
        <a:sy n="33" d="100"/>
      </p:scale>
      <p:origin x="0" y="-42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notesMaster" Target="notesMasters/notesMaster1.xml"/><Relationship Id="rId32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wusu Ansah, Victoria" userId="b2eff32f-aa4f-4367-adb8-f6c1b3d00958" providerId="ADAL" clId="{6CD95D5E-8FFF-4A76-A248-2259F74D8913}"/>
    <pc:docChg chg="undo redo custSel modSld">
      <pc:chgData name="Owusu Ansah, Victoria" userId="b2eff32f-aa4f-4367-adb8-f6c1b3d00958" providerId="ADAL" clId="{6CD95D5E-8FFF-4A76-A248-2259F74D8913}" dt="2023-07-10T15:46:56.216" v="304" actId="20577"/>
      <pc:docMkLst>
        <pc:docMk/>
      </pc:docMkLst>
      <pc:sldChg chg="modSp mod">
        <pc:chgData name="Owusu Ansah, Victoria" userId="b2eff32f-aa4f-4367-adb8-f6c1b3d00958" providerId="ADAL" clId="{6CD95D5E-8FFF-4A76-A248-2259F74D8913}" dt="2023-07-10T14:54:32.869" v="158" actId="20577"/>
        <pc:sldMkLst>
          <pc:docMk/>
          <pc:sldMk cId="2163988523" sldId="260"/>
        </pc:sldMkLst>
        <pc:spChg chg="mod">
          <ac:chgData name="Owusu Ansah, Victoria" userId="b2eff32f-aa4f-4367-adb8-f6c1b3d00958" providerId="ADAL" clId="{6CD95D5E-8FFF-4A76-A248-2259F74D8913}" dt="2023-07-10T14:54:32.869" v="158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Owusu Ansah, Victoria" userId="b2eff32f-aa4f-4367-adb8-f6c1b3d00958" providerId="ADAL" clId="{6CD95D5E-8FFF-4A76-A248-2259F74D8913}" dt="2023-07-10T14:30:00.521" v="43" actId="27918"/>
        <pc:sldMkLst>
          <pc:docMk/>
          <pc:sldMk cId="1428788921" sldId="262"/>
        </pc:sldMkLst>
        <pc:spChg chg="mod">
          <ac:chgData name="Owusu Ansah, Victoria" userId="b2eff32f-aa4f-4367-adb8-f6c1b3d00958" providerId="ADAL" clId="{6CD95D5E-8FFF-4A76-A248-2259F74D8913}" dt="2023-07-10T14:21:31.372" v="25"/>
          <ac:spMkLst>
            <pc:docMk/>
            <pc:sldMk cId="1428788921" sldId="262"/>
            <ac:spMk id="2" creationId="{F6245169-1799-41CD-B28E-D2D20D16AD73}"/>
          </ac:spMkLst>
        </pc:spChg>
      </pc:sldChg>
      <pc:sldChg chg="modSp mod">
        <pc:chgData name="Owusu Ansah, Victoria" userId="b2eff32f-aa4f-4367-adb8-f6c1b3d00958" providerId="ADAL" clId="{6CD95D5E-8FFF-4A76-A248-2259F74D8913}" dt="2023-07-10T15:08:39.064" v="209" actId="20577"/>
        <pc:sldMkLst>
          <pc:docMk/>
          <pc:sldMk cId="1887431401" sldId="263"/>
        </pc:sldMkLst>
        <pc:spChg chg="mod">
          <ac:chgData name="Owusu Ansah, Victoria" userId="b2eff32f-aa4f-4367-adb8-f6c1b3d00958" providerId="ADAL" clId="{6CD95D5E-8FFF-4A76-A248-2259F74D8913}" dt="2023-07-10T15:08:39.064" v="209" actId="20577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addCm modCm">
        <pc:chgData name="Owusu Ansah, Victoria" userId="b2eff32f-aa4f-4367-adb8-f6c1b3d00958" providerId="ADAL" clId="{6CD95D5E-8FFF-4A76-A248-2259F74D8913}" dt="2023-07-10T15:46:56.216" v="304" actId="20577"/>
        <pc:sldMkLst>
          <pc:docMk/>
          <pc:sldMk cId="3475639167" sldId="289"/>
        </pc:sldMkLst>
        <pc:spChg chg="mod">
          <ac:chgData name="Owusu Ansah, Victoria" userId="b2eff32f-aa4f-4367-adb8-f6c1b3d00958" providerId="ADAL" clId="{6CD95D5E-8FFF-4A76-A248-2259F74D8913}" dt="2023-07-10T15:46:56.216" v="304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Owusu Ansah, Victoria" userId="b2eff32f-aa4f-4367-adb8-f6c1b3d00958" providerId="ADAL" clId="{6CD95D5E-8FFF-4A76-A248-2259F74D8913}" dt="2023-07-10T15:46:56.216" v="304" actId="20577"/>
              <pc2:cmMkLst xmlns:pc2="http://schemas.microsoft.com/office/powerpoint/2019/9/main/command">
                <pc:docMk/>
                <pc:sldMk cId="3475639167" sldId="289"/>
                <pc2:cmMk id="{8704A620-E358-4FB6-8290-E2053E8CE00D}"/>
              </pc2:cmMkLst>
            </pc226:cmChg>
          </p:ext>
        </pc:extLst>
      </pc:sldChg>
      <pc:sldChg chg="mod">
        <pc:chgData name="Owusu Ansah, Victoria" userId="b2eff32f-aa4f-4367-adb8-f6c1b3d00958" providerId="ADAL" clId="{6CD95D5E-8FFF-4A76-A248-2259F74D8913}" dt="2023-07-10T14:52:46.552" v="113" actId="27918"/>
        <pc:sldMkLst>
          <pc:docMk/>
          <pc:sldMk cId="4205298638" sldId="292"/>
        </pc:sldMkLst>
      </pc:sldChg>
      <pc:sldChg chg="modSp mod">
        <pc:chgData name="Owusu Ansah, Victoria" userId="b2eff32f-aa4f-4367-adb8-f6c1b3d00958" providerId="ADAL" clId="{6CD95D5E-8FFF-4A76-A248-2259F74D8913}" dt="2023-07-10T15:33:24.447" v="252"/>
        <pc:sldMkLst>
          <pc:docMk/>
          <pc:sldMk cId="476875324" sldId="296"/>
        </pc:sldMkLst>
        <pc:graphicFrameChg chg="mod">
          <ac:chgData name="Owusu Ansah, Victoria" userId="b2eff32f-aa4f-4367-adb8-f6c1b3d00958" providerId="ADAL" clId="{6CD95D5E-8FFF-4A76-A248-2259F74D8913}" dt="2023-07-10T15:33:24.447" v="252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">
        <pc:chgData name="Owusu Ansah, Victoria" userId="b2eff32f-aa4f-4367-adb8-f6c1b3d00958" providerId="ADAL" clId="{6CD95D5E-8FFF-4A76-A248-2259F74D8913}" dt="2023-07-10T15:07:15.117" v="178" actId="27918"/>
        <pc:sldMkLst>
          <pc:docMk/>
          <pc:sldMk cId="545205739" sldId="301"/>
        </pc:sldMkLst>
      </pc:sldChg>
      <pc:sldChg chg="modSp mod">
        <pc:chgData name="Owusu Ansah, Victoria" userId="b2eff32f-aa4f-4367-adb8-f6c1b3d00958" providerId="ADAL" clId="{6CD95D5E-8FFF-4A76-A248-2259F74D8913}" dt="2023-07-10T14:54:17.941" v="143" actId="20577"/>
        <pc:sldMkLst>
          <pc:docMk/>
          <pc:sldMk cId="1736530004" sldId="302"/>
        </pc:sldMkLst>
        <pc:spChg chg="mod">
          <ac:chgData name="Owusu Ansah, Victoria" userId="b2eff32f-aa4f-4367-adb8-f6c1b3d00958" providerId="ADAL" clId="{6CD95D5E-8FFF-4A76-A248-2259F74D8913}" dt="2023-07-10T14:54:17.941" v="143" actId="20577"/>
          <ac:spMkLst>
            <pc:docMk/>
            <pc:sldMk cId="1736530004" sldId="302"/>
            <ac:spMk id="9" creationId="{E690F70B-E368-D7F5-795E-B5139345EF71}"/>
          </ac:spMkLst>
        </pc:spChg>
      </pc:sldChg>
      <pc:sldChg chg="mod">
        <pc:chgData name="Owusu Ansah, Victoria" userId="b2eff32f-aa4f-4367-adb8-f6c1b3d00958" providerId="ADAL" clId="{6CD95D5E-8FFF-4A76-A248-2259F74D8913}" dt="2023-07-10T14:34:12.823" v="83" actId="27918"/>
        <pc:sldMkLst>
          <pc:docMk/>
          <pc:sldMk cId="1808293537" sldId="303"/>
        </pc:sldMkLst>
      </pc:sldChg>
      <pc:sldChg chg="mod">
        <pc:chgData name="Owusu Ansah, Victoria" userId="b2eff32f-aa4f-4367-adb8-f6c1b3d00958" providerId="ADAL" clId="{6CD95D5E-8FFF-4A76-A248-2259F74D8913}" dt="2023-07-10T14:42:59.550" v="104" actId="27918"/>
        <pc:sldMkLst>
          <pc:docMk/>
          <pc:sldMk cId="3610131762" sldId="304"/>
        </pc:sldMkLst>
      </pc:sldChg>
      <pc:sldChg chg="modSp mod">
        <pc:chgData name="Owusu Ansah, Victoria" userId="b2eff32f-aa4f-4367-adb8-f6c1b3d00958" providerId="ADAL" clId="{6CD95D5E-8FFF-4A76-A248-2259F74D8913}" dt="2023-07-10T14:54:09.254" v="137" actId="20577"/>
        <pc:sldMkLst>
          <pc:docMk/>
          <pc:sldMk cId="759788885" sldId="305"/>
        </pc:sldMkLst>
        <pc:spChg chg="mod">
          <ac:chgData name="Owusu Ansah, Victoria" userId="b2eff32f-aa4f-4367-adb8-f6c1b3d00958" providerId="ADAL" clId="{6CD95D5E-8FFF-4A76-A248-2259F74D8913}" dt="2023-07-10T14:54:09.254" v="137" actId="20577"/>
          <ac:spMkLst>
            <pc:docMk/>
            <pc:sldMk cId="759788885" sldId="305"/>
            <ac:spMk id="9" creationId="{E690F70B-E368-D7F5-795E-B5139345EF71}"/>
          </ac:spMkLst>
        </pc:spChg>
      </pc:sldChg>
      <pc:sldChg chg="addSp modSp mod">
        <pc:chgData name="Owusu Ansah, Victoria" userId="b2eff32f-aa4f-4367-adb8-f6c1b3d00958" providerId="ADAL" clId="{6CD95D5E-8FFF-4A76-A248-2259F74D8913}" dt="2023-07-10T14:58:58.295" v="166" actId="732"/>
        <pc:sldMkLst>
          <pc:docMk/>
          <pc:sldMk cId="2242843968" sldId="306"/>
        </pc:sldMkLst>
        <pc:spChg chg="mod">
          <ac:chgData name="Owusu Ansah, Victoria" userId="b2eff32f-aa4f-4367-adb8-f6c1b3d00958" providerId="ADAL" clId="{6CD95D5E-8FFF-4A76-A248-2259F74D8913}" dt="2023-07-10T14:55:54.592" v="162" actId="20577"/>
          <ac:spMkLst>
            <pc:docMk/>
            <pc:sldMk cId="2242843968" sldId="306"/>
            <ac:spMk id="4" creationId="{0D57443E-586F-14D9-CC85-14378568580E}"/>
          </ac:spMkLst>
        </pc:spChg>
        <pc:picChg chg="add mod modCrop">
          <ac:chgData name="Owusu Ansah, Victoria" userId="b2eff32f-aa4f-4367-adb8-f6c1b3d00958" providerId="ADAL" clId="{6CD95D5E-8FFF-4A76-A248-2259F74D8913}" dt="2023-07-10T14:58:58.295" v="166" actId="732"/>
          <ac:picMkLst>
            <pc:docMk/>
            <pc:sldMk cId="2242843968" sldId="306"/>
            <ac:picMk id="5" creationId="{87CBC8AC-470B-E262-3659-D0BAD75565C8}"/>
          </ac:picMkLst>
        </pc:picChg>
        <pc:picChg chg="mod">
          <ac:chgData name="Owusu Ansah, Victoria" userId="b2eff32f-aa4f-4367-adb8-f6c1b3d00958" providerId="ADAL" clId="{6CD95D5E-8FFF-4A76-A248-2259F74D8913}" dt="2023-07-10T14:58:26.526" v="163" actId="1076"/>
          <ac:picMkLst>
            <pc:docMk/>
            <pc:sldMk cId="2242843968" sldId="306"/>
            <ac:picMk id="12" creationId="{E125F29E-9BDD-CCF8-6CB4-98302F338F87}"/>
          </ac:picMkLst>
        </pc:picChg>
      </pc:sldChg>
      <pc:sldChg chg="modSp mod">
        <pc:chgData name="Owusu Ansah, Victoria" userId="b2eff32f-aa4f-4367-adb8-f6c1b3d00958" providerId="ADAL" clId="{6CD95D5E-8FFF-4A76-A248-2259F74D8913}" dt="2023-07-10T15:07:49.062" v="206" actId="20577"/>
        <pc:sldMkLst>
          <pc:docMk/>
          <pc:sldMk cId="1651503728" sldId="307"/>
        </pc:sldMkLst>
        <pc:spChg chg="mod">
          <ac:chgData name="Owusu Ansah, Victoria" userId="b2eff32f-aa4f-4367-adb8-f6c1b3d00958" providerId="ADAL" clId="{6CD95D5E-8FFF-4A76-A248-2259F74D8913}" dt="2023-07-10T15:07:49.062" v="206" actId="20577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Owusu Ansah, Victoria" userId="b2eff32f-aa4f-4367-adb8-f6c1b3d00958" providerId="ADAL" clId="{6CD95D5E-8FFF-4A76-A248-2259F74D8913}" dt="2023-07-10T15:09:21.314" v="230" actId="20577"/>
        <pc:sldMkLst>
          <pc:docMk/>
          <pc:sldMk cId="2223194050" sldId="308"/>
        </pc:sldMkLst>
        <pc:spChg chg="mod">
          <ac:chgData name="Owusu Ansah, Victoria" userId="b2eff32f-aa4f-4367-adb8-f6c1b3d00958" providerId="ADAL" clId="{6CD95D5E-8FFF-4A76-A248-2259F74D8913}" dt="2023-07-10T15:09:21.314" v="230" actId="20577"/>
          <ac:spMkLst>
            <pc:docMk/>
            <pc:sldMk cId="2223194050" sldId="308"/>
            <ac:spMk id="9" creationId="{E690F70B-E368-D7F5-795E-B5139345EF71}"/>
          </ac:spMkLst>
        </pc:spChg>
      </pc:sldChg>
    </pc:docChg>
  </pc:docChgLst>
  <pc:docChgLst>
    <pc:chgData name="Behague, Sabina" userId="2f9f8379-56ce-455c-81be-d1dc66b28ae7" providerId="ADAL" clId="{1D73F8C9-3551-4E64-A628-FDD093A77452}"/>
    <pc:docChg chg="custSel modSld modMainMaster">
      <pc:chgData name="Behague, Sabina" userId="2f9f8379-56ce-455c-81be-d1dc66b28ae7" providerId="ADAL" clId="{1D73F8C9-3551-4E64-A628-FDD093A77452}" dt="2023-03-31T15:26:17.872" v="14" actId="207"/>
      <pc:docMkLst>
        <pc:docMk/>
      </pc:docMkLst>
      <pc:sldChg chg="addSp modSp">
        <pc:chgData name="Behague, Sabina" userId="2f9f8379-56ce-455c-81be-d1dc66b28ae7" providerId="ADAL" clId="{1D73F8C9-3551-4E64-A628-FDD093A77452}" dt="2023-03-31T15:25:03.429" v="4"/>
        <pc:sldMkLst>
          <pc:docMk/>
          <pc:sldMk cId="109857222" sldId="256"/>
        </pc:sldMkLst>
        <pc:spChg chg="mod">
          <ac:chgData name="Behague, Sabina" userId="2f9f8379-56ce-455c-81be-d1dc66b28ae7" providerId="ADAL" clId="{1D73F8C9-3551-4E64-A628-FDD093A77452}" dt="2023-03-31T15:24:32.561" v="0"/>
          <ac:spMkLst>
            <pc:docMk/>
            <pc:sldMk cId="109857222" sldId="256"/>
            <ac:spMk id="3" creationId="{00000000-0000-0000-0000-000000000000}"/>
          </ac:spMkLst>
        </pc:spChg>
        <pc:picChg chg="add mod">
          <ac:chgData name="Behague, Sabina" userId="2f9f8379-56ce-455c-81be-d1dc66b28ae7" providerId="ADAL" clId="{1D73F8C9-3551-4E64-A628-FDD093A77452}" dt="2023-03-31T15:25:03.429" v="4"/>
          <ac:picMkLst>
            <pc:docMk/>
            <pc:sldMk cId="109857222" sldId="256"/>
            <ac:picMk id="2" creationId="{D08CE8DB-1131-2FAD-8517-012F0BD07BA3}"/>
          </ac:picMkLst>
        </pc:picChg>
      </pc:sldChg>
      <pc:sldChg chg="modSp mod">
        <pc:chgData name="Behague, Sabina" userId="2f9f8379-56ce-455c-81be-d1dc66b28ae7" providerId="ADAL" clId="{1D73F8C9-3551-4E64-A628-FDD093A77452}" dt="2023-03-31T15:25:41.073" v="12" actId="20577"/>
        <pc:sldMkLst>
          <pc:docMk/>
          <pc:sldMk cId="1887431401" sldId="263"/>
        </pc:sldMkLst>
        <pc:spChg chg="mod">
          <ac:chgData name="Behague, Sabina" userId="2f9f8379-56ce-455c-81be-d1dc66b28ae7" providerId="ADAL" clId="{1D73F8C9-3551-4E64-A628-FDD093A77452}" dt="2023-03-31T15:25:41.073" v="12" actId="20577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">
        <pc:chgData name="Behague, Sabina" userId="2f9f8379-56ce-455c-81be-d1dc66b28ae7" providerId="ADAL" clId="{1D73F8C9-3551-4E64-A628-FDD093A77452}" dt="2023-03-31T15:26:17.872" v="14" actId="207"/>
        <pc:sldMkLst>
          <pc:docMk/>
          <pc:sldMk cId="3475639167" sldId="289"/>
        </pc:sldMkLst>
        <pc:spChg chg="mod">
          <ac:chgData name="Behague, Sabina" userId="2f9f8379-56ce-455c-81be-d1dc66b28ae7" providerId="ADAL" clId="{1D73F8C9-3551-4E64-A628-FDD093A77452}" dt="2023-03-31T15:26:17.872" v="14" actId="20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Behague, Sabina" userId="2f9f8379-56ce-455c-81be-d1dc66b28ae7" providerId="ADAL" clId="{1D73F8C9-3551-4E64-A628-FDD093A77452}" dt="2023-03-31T15:26:07.413" v="13" actId="207"/>
        <pc:sldMkLst>
          <pc:docMk/>
          <pc:sldMk cId="2223194050" sldId="308"/>
        </pc:sldMkLst>
        <pc:spChg chg="mod">
          <ac:chgData name="Behague, Sabina" userId="2f9f8379-56ce-455c-81be-d1dc66b28ae7" providerId="ADAL" clId="{1D73F8C9-3551-4E64-A628-FDD093A77452}" dt="2023-03-31T15:26:07.413" v="13" actId="207"/>
          <ac:spMkLst>
            <pc:docMk/>
            <pc:sldMk cId="2223194050" sldId="308"/>
            <ac:spMk id="3" creationId="{7F10B6DC-6AF4-BFD9-E1D5-B98AA266289F}"/>
          </ac:spMkLst>
        </pc:spChg>
      </pc:sldChg>
      <pc:sldMasterChg chg="addSp delSp mod modSldLayout">
        <pc:chgData name="Behague, Sabina" userId="2f9f8379-56ce-455c-81be-d1dc66b28ae7" providerId="ADAL" clId="{1D73F8C9-3551-4E64-A628-FDD093A77452}" dt="2023-03-31T15:24:48.827" v="3" actId="478"/>
        <pc:sldMasterMkLst>
          <pc:docMk/>
          <pc:sldMasterMk cId="3163219791" sldId="2147483697"/>
        </pc:sldMasterMkLst>
        <pc:spChg chg="add">
          <ac:chgData name="Behague, Sabina" userId="2f9f8379-56ce-455c-81be-d1dc66b28ae7" providerId="ADAL" clId="{1D73F8C9-3551-4E64-A628-FDD093A77452}" dt="2023-03-31T15:24:32.561" v="0"/>
          <ac:spMkLst>
            <pc:docMk/>
            <pc:sldMasterMk cId="3163219791" sldId="2147483697"/>
            <ac:spMk id="2" creationId="{2AD10A47-16F1-12E0-CEE2-ECF635E24C0B}"/>
          </ac:spMkLst>
        </pc:spChg>
        <pc:spChg chg="add">
          <ac:chgData name="Behague, Sabina" userId="2f9f8379-56ce-455c-81be-d1dc66b28ae7" providerId="ADAL" clId="{1D73F8C9-3551-4E64-A628-FDD093A77452}" dt="2023-03-31T15:24:32.561" v="0"/>
          <ac:spMkLst>
            <pc:docMk/>
            <pc:sldMasterMk cId="3163219791" sldId="2147483697"/>
            <ac:spMk id="3" creationId="{C05B030A-C65D-71E7-A3D7-D38200F0A0F2}"/>
          </ac:spMkLst>
        </pc:spChg>
        <pc:spChg chg="add del">
          <ac:chgData name="Behague, Sabina" userId="2f9f8379-56ce-455c-81be-d1dc66b28ae7" providerId="ADAL" clId="{1D73F8C9-3551-4E64-A628-FDD093A77452}" dt="2023-03-31T15:24:48.827" v="3" actId="478"/>
          <ac:spMkLst>
            <pc:docMk/>
            <pc:sldMasterMk cId="3163219791" sldId="2147483697"/>
            <ac:spMk id="5" creationId="{20254106-1A76-D778-EF82-35DC9200D658}"/>
          </ac:spMkLst>
        </pc:spChg>
        <pc:sldLayoutChg chg="delSp mod">
          <pc:chgData name="Behague, Sabina" userId="2f9f8379-56ce-455c-81be-d1dc66b28ae7" providerId="ADAL" clId="{1D73F8C9-3551-4E64-A628-FDD093A77452}" dt="2023-03-31T15:24:45.946" v="2" actId="478"/>
          <pc:sldLayoutMkLst>
            <pc:docMk/>
            <pc:sldMasterMk cId="3163219791" sldId="2147483697"/>
            <pc:sldLayoutMk cId="3824787925" sldId="2147483686"/>
          </pc:sldLayoutMkLst>
          <pc:spChg chg="del">
            <ac:chgData name="Behague, Sabina" userId="2f9f8379-56ce-455c-81be-d1dc66b28ae7" providerId="ADAL" clId="{1D73F8C9-3551-4E64-A628-FDD093A77452}" dt="2023-03-31T15:24:45.946" v="2" actId="478"/>
            <ac:spMkLst>
              <pc:docMk/>
              <pc:sldMasterMk cId="3163219791" sldId="2147483697"/>
              <pc:sldLayoutMk cId="3824787925" sldId="2147483686"/>
              <ac:spMk id="4" creationId="{EC71831F-1B8F-EA98-3184-E4EB3C6D8FB1}"/>
            </ac:spMkLst>
          </pc:spChg>
        </pc:sldLayoutChg>
        <pc:sldLayoutChg chg="addSp delSp mod">
          <pc:chgData name="Behague, Sabina" userId="2f9f8379-56ce-455c-81be-d1dc66b28ae7" providerId="ADAL" clId="{1D73F8C9-3551-4E64-A628-FDD093A77452}" dt="2023-03-31T15:24:38.628" v="1" actId="478"/>
          <pc:sldLayoutMkLst>
            <pc:docMk/>
            <pc:sldMasterMk cId="3163219791" sldId="2147483697"/>
            <pc:sldLayoutMk cId="281305255" sldId="2147483698"/>
          </pc:sldLayoutMkLst>
          <pc:spChg chg="add del">
            <ac:chgData name="Behague, Sabina" userId="2f9f8379-56ce-455c-81be-d1dc66b28ae7" providerId="ADAL" clId="{1D73F8C9-3551-4E64-A628-FDD093A77452}" dt="2023-03-31T15:24:38.628" v="1" actId="478"/>
            <ac:spMkLst>
              <pc:docMk/>
              <pc:sldMasterMk cId="3163219791" sldId="2147483697"/>
              <pc:sldLayoutMk cId="281305255" sldId="2147483698"/>
              <ac:spMk id="2" creationId="{7BAEF438-0586-DA1F-9916-F30B4ED71044}"/>
            </ac:spMkLst>
          </pc:spChg>
        </pc:sldLayoutChg>
      </pc:sldMasterChg>
    </pc:docChg>
  </pc:docChgLst>
  <pc:docChgLst>
    <pc:chgData name="McFarland, Annette" userId="e93d1f50-85ab-41a8-a34a-185a53159573" providerId="ADAL" clId="{959DD1AB-755F-4AB4-9DB9-16FBA5923430}"/>
    <pc:docChg chg="undo custSel modSld sldOrd">
      <pc:chgData name="McFarland, Annette" userId="e93d1f50-85ab-41a8-a34a-185a53159573" providerId="ADAL" clId="{959DD1AB-755F-4AB4-9DB9-16FBA5923430}" dt="2023-01-20T16:59:41.780" v="907"/>
      <pc:docMkLst>
        <pc:docMk/>
      </pc:docMkLst>
      <pc:sldChg chg="modSp mod modNotesTx">
        <pc:chgData name="McFarland, Annette" userId="e93d1f50-85ab-41a8-a34a-185a53159573" providerId="ADAL" clId="{959DD1AB-755F-4AB4-9DB9-16FBA5923430}" dt="2023-01-11T01:39:07.431" v="130" actId="27918"/>
        <pc:sldMkLst>
          <pc:docMk/>
          <pc:sldMk cId="1428788921" sldId="262"/>
        </pc:sldMkLst>
        <pc:spChg chg="mod">
          <ac:chgData name="McFarland, Annette" userId="e93d1f50-85ab-41a8-a34a-185a53159573" providerId="ADAL" clId="{959DD1AB-755F-4AB4-9DB9-16FBA5923430}" dt="2023-01-11T01:37:37.681" v="5" actId="20577"/>
          <ac:spMkLst>
            <pc:docMk/>
            <pc:sldMk cId="1428788921" sldId="26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59DD1AB-755F-4AB4-9DB9-16FBA5923430}" dt="2023-01-11T01:37:43.532" v="6" actId="1410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959DD1AB-755F-4AB4-9DB9-16FBA5923430}" dt="2023-01-11T01:51:28.812" v="693" actId="1076"/>
        <pc:sldMkLst>
          <pc:docMk/>
          <pc:sldMk cId="1887431401" sldId="263"/>
        </pc:sldMkLst>
        <pc:spChg chg="mod">
          <ac:chgData name="McFarland, Annette" userId="e93d1f50-85ab-41a8-a34a-185a53159573" providerId="ADAL" clId="{959DD1AB-755F-4AB4-9DB9-16FBA5923430}" dt="2023-01-11T01:49:35.608" v="575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51:28.812" v="693" actId="1076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addCm delCm modCm">
        <pc:chgData name="McFarland, Annette" userId="e93d1f50-85ab-41a8-a34a-185a53159573" providerId="ADAL" clId="{959DD1AB-755F-4AB4-9DB9-16FBA5923430}" dt="2023-01-20T16:59:41.780" v="907"/>
        <pc:sldMkLst>
          <pc:docMk/>
          <pc:sldMk cId="3475639167" sldId="289"/>
        </pc:sldMkLst>
        <pc:spChg chg="mod">
          <ac:chgData name="McFarland, Annette" userId="e93d1f50-85ab-41a8-a34a-185a53159573" providerId="ADAL" clId="{959DD1AB-755F-4AB4-9DB9-16FBA5923430}" dt="2023-01-11T01:56:02.960" v="832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modSp mod addCm delCm">
        <pc:chgData name="McFarland, Annette" userId="e93d1f50-85ab-41a8-a34a-185a53159573" providerId="ADAL" clId="{959DD1AB-755F-4AB4-9DB9-16FBA5923430}" dt="2023-01-20T16:56:38.384" v="905"/>
        <pc:sldMkLst>
          <pc:docMk/>
          <pc:sldMk cId="4205298638" sldId="292"/>
        </pc:sldMkLst>
        <pc:spChg chg="mod">
          <ac:chgData name="McFarland, Annette" userId="e93d1f50-85ab-41a8-a34a-185a53159573" providerId="ADAL" clId="{959DD1AB-755F-4AB4-9DB9-16FBA5923430}" dt="2023-01-11T01:43:40.689" v="502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45:56.468" v="539" actId="107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59DD1AB-755F-4AB4-9DB9-16FBA5923430}" dt="2023-01-11T01:45:38.802" v="538" actId="20577"/>
          <ac:spMkLst>
            <pc:docMk/>
            <pc:sldMk cId="4205298638" sldId="292"/>
            <ac:spMk id="5" creationId="{82A941A7-6446-2C70-8D36-1075DD0FEB78}"/>
          </ac:spMkLst>
        </pc:spChg>
        <pc:graphicFrameChg chg="mod">
          <ac:chgData name="McFarland, Annette" userId="e93d1f50-85ab-41a8-a34a-185a53159573" providerId="ADAL" clId="{959DD1AB-755F-4AB4-9DB9-16FBA5923430}" dt="2023-01-11T01:44:55.303" v="519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add mod">
          <ac:chgData name="McFarland, Annette" userId="e93d1f50-85ab-41a8-a34a-185a53159573" providerId="ADAL" clId="{959DD1AB-755F-4AB4-9DB9-16FBA5923430}" dt="2023-01-11T01:45:56.468" v="539" actId="1076"/>
          <ac:cxnSpMkLst>
            <pc:docMk/>
            <pc:sldMk cId="4205298638" sldId="292"/>
            <ac:cxnSpMk id="4" creationId="{6C010B9B-B07F-4A36-33DE-9DA4420E47F2}"/>
          </ac:cxnSpMkLst>
        </pc:cxnChg>
        <pc:cxnChg chg="add mod">
          <ac:chgData name="McFarland, Annette" userId="e93d1f50-85ab-41a8-a34a-185a53159573" providerId="ADAL" clId="{959DD1AB-755F-4AB4-9DB9-16FBA5923430}" dt="2023-01-11T01:45:29.204" v="523" actId="1076"/>
          <ac:cxnSpMkLst>
            <pc:docMk/>
            <pc:sldMk cId="4205298638" sldId="292"/>
            <ac:cxnSpMk id="6" creationId="{3879C868-FF77-C556-CDB7-92B2F7A4E40A}"/>
          </ac:cxnSpMkLst>
        </pc:cxnChg>
      </pc:sldChg>
      <pc:sldChg chg="modSp mod">
        <pc:chgData name="McFarland, Annette" userId="e93d1f50-85ab-41a8-a34a-185a53159573" providerId="ADAL" clId="{959DD1AB-755F-4AB4-9DB9-16FBA5923430}" dt="2023-01-11T01:53:46.231" v="792" actId="14100"/>
        <pc:sldMkLst>
          <pc:docMk/>
          <pc:sldMk cId="476875324" sldId="296"/>
        </pc:sldMkLst>
        <pc:spChg chg="mod">
          <ac:chgData name="McFarland, Annette" userId="e93d1f50-85ab-41a8-a34a-185a53159573" providerId="ADAL" clId="{959DD1AB-755F-4AB4-9DB9-16FBA5923430}" dt="2023-01-11T01:51:45.264" v="699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52:57.106" v="783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59DD1AB-755F-4AB4-9DB9-16FBA5923430}" dt="2023-01-11T01:53:46.231" v="792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">
        <pc:chgData name="McFarland, Annette" userId="e93d1f50-85ab-41a8-a34a-185a53159573" providerId="ADAL" clId="{959DD1AB-755F-4AB4-9DB9-16FBA5923430}" dt="2023-01-11T01:47:02.414" v="544" actId="14100"/>
        <pc:sldMkLst>
          <pc:docMk/>
          <pc:sldMk cId="545205739" sldId="301"/>
        </pc:sldMkLst>
        <pc:spChg chg="mod">
          <ac:chgData name="McFarland, Annette" userId="e93d1f50-85ab-41a8-a34a-185a53159573" providerId="ADAL" clId="{959DD1AB-755F-4AB4-9DB9-16FBA5923430}" dt="2023-01-11T01:46:27.572" v="541" actId="20577"/>
          <ac:spMkLst>
            <pc:docMk/>
            <pc:sldMk cId="545205739" sldId="30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59DD1AB-755F-4AB4-9DB9-16FBA5923430}" dt="2023-01-11T01:47:02.414" v="544" actId="14100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addSp delSp modSp mod modNotesTx">
        <pc:chgData name="McFarland, Annette" userId="e93d1f50-85ab-41a8-a34a-185a53159573" providerId="ADAL" clId="{959DD1AB-755F-4AB4-9DB9-16FBA5923430}" dt="2023-01-20T16:56:33.382" v="904"/>
        <pc:sldMkLst>
          <pc:docMk/>
          <pc:sldMk cId="1808293537" sldId="303"/>
        </pc:sldMkLst>
        <pc:spChg chg="mod">
          <ac:chgData name="McFarland, Annette" userId="e93d1f50-85ab-41a8-a34a-185a53159573" providerId="ADAL" clId="{959DD1AB-755F-4AB4-9DB9-16FBA5923430}" dt="2023-01-11T01:39:56.113" v="137" actId="20577"/>
          <ac:spMkLst>
            <pc:docMk/>
            <pc:sldMk cId="1808293537" sldId="303"/>
            <ac:spMk id="2" creationId="{F6245169-1799-41CD-B28E-D2D20D16AD73}"/>
          </ac:spMkLst>
        </pc:spChg>
        <pc:spChg chg="add del mod">
          <ac:chgData name="McFarland, Annette" userId="e93d1f50-85ab-41a8-a34a-185a53159573" providerId="ADAL" clId="{959DD1AB-755F-4AB4-9DB9-16FBA5923430}" dt="2023-01-20T16:56:05.616" v="899" actId="478"/>
          <ac:spMkLst>
            <pc:docMk/>
            <pc:sldMk cId="1808293537" sldId="303"/>
            <ac:spMk id="4" creationId="{C9F891A8-98E8-B305-1F6E-59A0A354E7D0}"/>
          </ac:spMkLst>
        </pc:spChg>
        <pc:graphicFrameChg chg="mod">
          <ac:chgData name="McFarland, Annette" userId="e93d1f50-85ab-41a8-a34a-185a53159573" providerId="ADAL" clId="{959DD1AB-755F-4AB4-9DB9-16FBA5923430}" dt="2023-01-20T16:56:33.382" v="90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959DD1AB-755F-4AB4-9DB9-16FBA5923430}" dt="2023-01-11T01:43:25.571" v="492" actId="20577"/>
        <pc:sldMkLst>
          <pc:docMk/>
          <pc:sldMk cId="3610131762" sldId="304"/>
        </pc:sldMkLst>
        <pc:spChg chg="mod">
          <ac:chgData name="McFarland, Annette" userId="e93d1f50-85ab-41a8-a34a-185a53159573" providerId="ADAL" clId="{959DD1AB-755F-4AB4-9DB9-16FBA5923430}" dt="2023-01-11T01:42:48.161" v="444" actId="20577"/>
          <ac:spMkLst>
            <pc:docMk/>
            <pc:sldMk cId="3610131762" sldId="304"/>
            <ac:spMk id="2" creationId="{F6245169-1799-41CD-B28E-D2D20D16AD73}"/>
          </ac:spMkLst>
        </pc:spChg>
      </pc:sldChg>
      <pc:sldChg chg="modSp mod ord addCm delCm">
        <pc:chgData name="McFarland, Annette" userId="e93d1f50-85ab-41a8-a34a-185a53159573" providerId="ADAL" clId="{959DD1AB-755F-4AB4-9DB9-16FBA5923430}" dt="2023-01-20T16:56:55.548" v="906"/>
        <pc:sldMkLst>
          <pc:docMk/>
          <pc:sldMk cId="2242843968" sldId="306"/>
        </pc:sldMkLst>
        <pc:spChg chg="mod">
          <ac:chgData name="McFarland, Annette" userId="e93d1f50-85ab-41a8-a34a-185a53159573" providerId="ADAL" clId="{959DD1AB-755F-4AB4-9DB9-16FBA5923430}" dt="2023-01-11T01:47:28.051" v="550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48:22.959" v="565" actId="1076"/>
          <ac:spMkLst>
            <pc:docMk/>
            <pc:sldMk cId="2242843968" sldId="306"/>
            <ac:spMk id="4" creationId="{0D57443E-586F-14D9-CC85-14378568580E}"/>
          </ac:spMkLst>
        </pc:spChg>
        <pc:picChg chg="mod">
          <ac:chgData name="McFarland, Annette" userId="e93d1f50-85ab-41a8-a34a-185a53159573" providerId="ADAL" clId="{959DD1AB-755F-4AB4-9DB9-16FBA5923430}" dt="2023-01-11T01:48:31.907" v="566" actId="1076"/>
          <ac:picMkLst>
            <pc:docMk/>
            <pc:sldMk cId="2242843968" sldId="306"/>
            <ac:picMk id="6" creationId="{01C9639C-8BE7-74F1-D964-8C35D6574706}"/>
          </ac:picMkLst>
        </pc:picChg>
        <pc:picChg chg="mod">
          <ac:chgData name="McFarland, Annette" userId="e93d1f50-85ab-41a8-a34a-185a53159573" providerId="ADAL" clId="{959DD1AB-755F-4AB4-9DB9-16FBA5923430}" dt="2023-01-11T01:48:46.615" v="569" actId="1076"/>
          <ac:picMkLst>
            <pc:docMk/>
            <pc:sldMk cId="2242843968" sldId="306"/>
            <ac:picMk id="7" creationId="{7C42E611-BD9C-6072-D674-A4AC59D8A108}"/>
          </ac:picMkLst>
        </pc:picChg>
        <pc:picChg chg="mod">
          <ac:chgData name="McFarland, Annette" userId="e93d1f50-85ab-41a8-a34a-185a53159573" providerId="ADAL" clId="{959DD1AB-755F-4AB4-9DB9-16FBA5923430}" dt="2023-01-11T01:49:03.501" v="570" actId="1076"/>
          <ac:picMkLst>
            <pc:docMk/>
            <pc:sldMk cId="2242843968" sldId="306"/>
            <ac:picMk id="12" creationId="{E125F29E-9BDD-CCF8-6CB4-98302F338F87}"/>
          </ac:picMkLst>
        </pc:picChg>
      </pc:sldChg>
    </pc:docChg>
  </pc:docChgLst>
  <pc:docChgLst>
    <pc:chgData name="Behague, Sabina" userId="2f9f8379-56ce-455c-81be-d1dc66b28ae7" providerId="ADAL" clId="{4F846CB9-DFBC-482E-82BF-74F791CFB976}"/>
    <pc:docChg chg="modSld">
      <pc:chgData name="Behague, Sabina" userId="2f9f8379-56ce-455c-81be-d1dc66b28ae7" providerId="ADAL" clId="{4F846CB9-DFBC-482E-82BF-74F791CFB976}" dt="2023-06-26T16:55:54.917" v="16" actId="692"/>
      <pc:docMkLst>
        <pc:docMk/>
      </pc:docMkLst>
      <pc:sldChg chg="modSp mod">
        <pc:chgData name="Behague, Sabina" userId="2f9f8379-56ce-455c-81be-d1dc66b28ae7" providerId="ADAL" clId="{4F846CB9-DFBC-482E-82BF-74F791CFB976}" dt="2023-06-26T16:54:55.444" v="3" actId="692"/>
        <pc:sldMkLst>
          <pc:docMk/>
          <pc:sldMk cId="2163988523" sldId="260"/>
        </pc:sldMkLst>
        <pc:picChg chg="mod">
          <ac:chgData name="Behague, Sabina" userId="2f9f8379-56ce-455c-81be-d1dc66b28ae7" providerId="ADAL" clId="{4F846CB9-DFBC-482E-82BF-74F791CFB976}" dt="2023-06-26T16:54:55.444" v="3" actId="692"/>
          <ac:picMkLst>
            <pc:docMk/>
            <pc:sldMk cId="2163988523" sldId="260"/>
            <ac:picMk id="2" creationId="{1787F536-A51A-9927-2E55-B1E3C878991E}"/>
          </ac:picMkLst>
        </pc:picChg>
      </pc:sldChg>
      <pc:sldChg chg="modSp mod">
        <pc:chgData name="Behague, Sabina" userId="2f9f8379-56ce-455c-81be-d1dc66b28ae7" providerId="ADAL" clId="{4F846CB9-DFBC-482E-82BF-74F791CFB976}" dt="2023-06-26T16:55:09.391" v="6" actId="692"/>
        <pc:sldMkLst>
          <pc:docMk/>
          <pc:sldMk cId="1736530004" sldId="302"/>
        </pc:sldMkLst>
        <pc:picChg chg="mod">
          <ac:chgData name="Behague, Sabina" userId="2f9f8379-56ce-455c-81be-d1dc66b28ae7" providerId="ADAL" clId="{4F846CB9-DFBC-482E-82BF-74F791CFB976}" dt="2023-06-26T16:55:09.391" v="6" actId="692"/>
          <ac:picMkLst>
            <pc:docMk/>
            <pc:sldMk cId="1736530004" sldId="302"/>
            <ac:picMk id="2" creationId="{1B194FAB-8791-ACB5-0168-C4E1DE189261}"/>
          </ac:picMkLst>
        </pc:picChg>
      </pc:sldChg>
      <pc:sldChg chg="modSp mod">
        <pc:chgData name="Behague, Sabina" userId="2f9f8379-56ce-455c-81be-d1dc66b28ae7" providerId="ADAL" clId="{4F846CB9-DFBC-482E-82BF-74F791CFB976}" dt="2023-06-26T16:55:21.728" v="9" actId="692"/>
        <pc:sldMkLst>
          <pc:docMk/>
          <pc:sldMk cId="759788885" sldId="305"/>
        </pc:sldMkLst>
        <pc:picChg chg="mod">
          <ac:chgData name="Behague, Sabina" userId="2f9f8379-56ce-455c-81be-d1dc66b28ae7" providerId="ADAL" clId="{4F846CB9-DFBC-482E-82BF-74F791CFB976}" dt="2023-06-26T16:55:21.728" v="9" actId="692"/>
          <ac:picMkLst>
            <pc:docMk/>
            <pc:sldMk cId="759788885" sldId="305"/>
            <ac:picMk id="2" creationId="{EB7C298F-520E-5017-2471-7063F909DAD9}"/>
          </ac:picMkLst>
        </pc:picChg>
      </pc:sldChg>
      <pc:sldChg chg="modSp mod">
        <pc:chgData name="Behague, Sabina" userId="2f9f8379-56ce-455c-81be-d1dc66b28ae7" providerId="ADAL" clId="{4F846CB9-DFBC-482E-82BF-74F791CFB976}" dt="2023-06-26T16:55:43.497" v="13" actId="207"/>
        <pc:sldMkLst>
          <pc:docMk/>
          <pc:sldMk cId="1651503728" sldId="307"/>
        </pc:sldMkLst>
        <pc:spChg chg="mod">
          <ac:chgData name="Behague, Sabina" userId="2f9f8379-56ce-455c-81be-d1dc66b28ae7" providerId="ADAL" clId="{4F846CB9-DFBC-482E-82BF-74F791CFB976}" dt="2023-06-26T16:55:43.497" v="13" actId="207"/>
          <ac:spMkLst>
            <pc:docMk/>
            <pc:sldMk cId="1651503728" sldId="307"/>
            <ac:spMk id="3" creationId="{7F10B6DC-6AF4-BFD9-E1D5-B98AA266289F}"/>
          </ac:spMkLst>
        </pc:spChg>
        <pc:picChg chg="mod">
          <ac:chgData name="Behague, Sabina" userId="2f9f8379-56ce-455c-81be-d1dc66b28ae7" providerId="ADAL" clId="{4F846CB9-DFBC-482E-82BF-74F791CFB976}" dt="2023-06-26T16:55:36.420" v="12" actId="692"/>
          <ac:picMkLst>
            <pc:docMk/>
            <pc:sldMk cId="1651503728" sldId="307"/>
            <ac:picMk id="2" creationId="{9FF0079D-4FA6-23EA-415A-23C92545027D}"/>
          </ac:picMkLst>
        </pc:picChg>
      </pc:sldChg>
      <pc:sldChg chg="modSp mod">
        <pc:chgData name="Behague, Sabina" userId="2f9f8379-56ce-455c-81be-d1dc66b28ae7" providerId="ADAL" clId="{4F846CB9-DFBC-482E-82BF-74F791CFB976}" dt="2023-06-26T16:55:54.917" v="16" actId="692"/>
        <pc:sldMkLst>
          <pc:docMk/>
          <pc:sldMk cId="2223194050" sldId="308"/>
        </pc:sldMkLst>
        <pc:picChg chg="mod">
          <ac:chgData name="Behague, Sabina" userId="2f9f8379-56ce-455c-81be-d1dc66b28ae7" providerId="ADAL" clId="{4F846CB9-DFBC-482E-82BF-74F791CFB976}" dt="2023-06-26T16:55:54.917" v="16" actId="692"/>
          <ac:picMkLst>
            <pc:docMk/>
            <pc:sldMk cId="2223194050" sldId="308"/>
            <ac:picMk id="2" creationId="{2E30649B-5245-F424-6E8B-21EFBB20D2A5}"/>
          </ac:picMkLst>
        </pc:picChg>
      </pc:sldChg>
    </pc:docChg>
  </pc:docChgLst>
  <pc:docChgLst>
    <pc:chgData name="Behague, Sabina" userId="2f9f8379-56ce-455c-81be-d1dc66b28ae7" providerId="ADAL" clId="{0F3FC663-7CD5-4EEC-A412-F3F0AAC81EE8}"/>
    <pc:docChg chg="undo custSel modSld">
      <pc:chgData name="Behague, Sabina" userId="2f9f8379-56ce-455c-81be-d1dc66b28ae7" providerId="ADAL" clId="{0F3FC663-7CD5-4EEC-A412-F3F0AAC81EE8}" dt="2023-01-26T16:34:37.104" v="17"/>
      <pc:docMkLst>
        <pc:docMk/>
      </pc:docMkLst>
      <pc:sldChg chg="modSp mod">
        <pc:chgData name="Behague, Sabina" userId="2f9f8379-56ce-455c-81be-d1dc66b28ae7" providerId="ADAL" clId="{0F3FC663-7CD5-4EEC-A412-F3F0AAC81EE8}" dt="2023-01-26T15:50:07.446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0F3FC663-7CD5-4EEC-A412-F3F0AAC81EE8}" dt="2023-01-26T15:50:07.446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0F3FC663-7CD5-4EEC-A412-F3F0AAC81EE8}" dt="2023-01-26T16:34:37.104" v="17"/>
        <pc:sldMkLst>
          <pc:docMk/>
          <pc:sldMk cId="3475639167" sldId="289"/>
        </pc:sldMkLst>
        <pc:spChg chg="mod">
          <ac:chgData name="Behague, Sabina" userId="2f9f8379-56ce-455c-81be-d1dc66b28ae7" providerId="ADAL" clId="{0F3FC663-7CD5-4EEC-A412-F3F0AAC81EE8}" dt="2023-01-26T16:32:50.640" v="15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0F3FC663-7CD5-4EEC-A412-F3F0AAC81EE8}" dt="2023-01-26T16:34:37.104" v="17"/>
              <pc2:cmMkLst xmlns:pc2="http://schemas.microsoft.com/office/powerpoint/2019/9/main/command">
                <pc:docMk/>
                <pc:sldMk cId="3475639167" sldId="289"/>
                <pc2:cmMk id="{13839947-EE87-457E-9A8B-7633AD0986EF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0F3FC663-7CD5-4EEC-A412-F3F0AAC81EE8}" dt="2023-01-26T16:33:36.771" v="16"/>
              <pc2:cmMkLst xmlns:pc2="http://schemas.microsoft.com/office/powerpoint/2019/9/main/command">
                <pc:docMk/>
                <pc:sldMk cId="3475639167" sldId="289"/>
                <pc2:cmMk id="{B076C9D3-08FF-48E7-AFB6-9C9B8FC9E69A}"/>
              </pc2:cmMkLst>
            </pc226:cmChg>
          </p:ext>
        </pc:extLst>
      </pc:sldChg>
      <pc:sldChg chg="mod">
        <pc:chgData name="Behague, Sabina" userId="2f9f8379-56ce-455c-81be-d1dc66b28ae7" providerId="ADAL" clId="{0F3FC663-7CD5-4EEC-A412-F3F0AAC81EE8}" dt="2023-01-26T16:15:14.422" v="7" actId="27918"/>
        <pc:sldMkLst>
          <pc:docMk/>
          <pc:sldMk cId="4205298638" sldId="292"/>
        </pc:sldMkLst>
      </pc:sldChg>
      <pc:sldChg chg="modSp mod">
        <pc:chgData name="Behague, Sabina" userId="2f9f8379-56ce-455c-81be-d1dc66b28ae7" providerId="ADAL" clId="{0F3FC663-7CD5-4EEC-A412-F3F0AAC81EE8}" dt="2023-01-26T16:12:39.873" v="1" actId="1076"/>
        <pc:sldMkLst>
          <pc:docMk/>
          <pc:sldMk cId="1736530004" sldId="302"/>
        </pc:sldMkLst>
        <pc:spChg chg="mod">
          <ac:chgData name="Behague, Sabina" userId="2f9f8379-56ce-455c-81be-d1dc66b28ae7" providerId="ADAL" clId="{0F3FC663-7CD5-4EEC-A412-F3F0AAC81EE8}" dt="2023-01-26T16:12:39.873" v="1" actId="1076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15:26.263" v="8" actId="1076"/>
        <pc:sldMkLst>
          <pc:docMk/>
          <pc:sldMk cId="759788885" sldId="305"/>
        </pc:sldMkLst>
        <pc:spChg chg="mod">
          <ac:chgData name="Behague, Sabina" userId="2f9f8379-56ce-455c-81be-d1dc66b28ae7" providerId="ADAL" clId="{0F3FC663-7CD5-4EEC-A412-F3F0AAC81EE8}" dt="2023-01-26T16:15:26.263" v="8" actId="1076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31:33.654" v="14" actId="1076"/>
        <pc:sldMkLst>
          <pc:docMk/>
          <pc:sldMk cId="1651503728" sldId="307"/>
        </pc:sldMkLst>
        <pc:spChg chg="mod">
          <ac:chgData name="Behague, Sabina" userId="2f9f8379-56ce-455c-81be-d1dc66b28ae7" providerId="ADAL" clId="{0F3FC663-7CD5-4EEC-A412-F3F0AAC81EE8}" dt="2023-01-26T16:31:29.972" v="13" actId="1076"/>
          <ac:spMkLst>
            <pc:docMk/>
            <pc:sldMk cId="1651503728" sldId="307"/>
            <ac:spMk id="6" creationId="{5D0F14F3-1A09-3E96-BCB2-D8B940E469DA}"/>
          </ac:spMkLst>
        </pc:spChg>
        <pc:spChg chg="mod">
          <ac:chgData name="Behague, Sabina" userId="2f9f8379-56ce-455c-81be-d1dc66b28ae7" providerId="ADAL" clId="{0F3FC663-7CD5-4EEC-A412-F3F0AAC81EE8}" dt="2023-01-26T16:31:33.654" v="14" actId="1076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31:23.567" v="11" actId="1076"/>
        <pc:sldMkLst>
          <pc:docMk/>
          <pc:sldMk cId="2223194050" sldId="308"/>
        </pc:sldMkLst>
        <pc:spChg chg="mod">
          <ac:chgData name="Behague, Sabina" userId="2f9f8379-56ce-455c-81be-d1dc66b28ae7" providerId="ADAL" clId="{0F3FC663-7CD5-4EEC-A412-F3F0AAC81EE8}" dt="2023-01-26T16:31:23.567" v="11" actId="1076"/>
          <ac:spMkLst>
            <pc:docMk/>
            <pc:sldMk cId="2223194050" sldId="308"/>
            <ac:spMk id="9" creationId="{E690F70B-E368-D7F5-795E-B5139345EF71}"/>
          </ac:spMkLst>
        </pc:spChg>
      </pc:sldChg>
    </pc:docChg>
  </pc:docChgLst>
  <pc:docChgLst>
    <pc:chgData name="Behague, Sabina" userId="2f9f8379-56ce-455c-81be-d1dc66b28ae7" providerId="ADAL" clId="{7A381AE9-2634-4607-83EE-A810278224C0}"/>
    <pc:docChg chg="undo custSel modSld">
      <pc:chgData name="Behague, Sabina" userId="2f9f8379-56ce-455c-81be-d1dc66b28ae7" providerId="ADAL" clId="{7A381AE9-2634-4607-83EE-A810278224C0}" dt="2023-02-06T18:02:02.351" v="2784" actId="20577"/>
      <pc:docMkLst>
        <pc:docMk/>
      </pc:docMkLst>
      <pc:sldChg chg="modSp mod">
        <pc:chgData name="Behague, Sabina" userId="2f9f8379-56ce-455c-81be-d1dc66b28ae7" providerId="ADAL" clId="{7A381AE9-2634-4607-83EE-A810278224C0}" dt="2023-02-06T15:58:00.876" v="796" actId="20577"/>
        <pc:sldMkLst>
          <pc:docMk/>
          <pc:sldMk cId="109857222" sldId="256"/>
        </pc:sldMkLst>
        <pc:spChg chg="mod">
          <ac:chgData name="Behague, Sabina" userId="2f9f8379-56ce-455c-81be-d1dc66b28ae7" providerId="ADAL" clId="{7A381AE9-2634-4607-83EE-A810278224C0}" dt="2023-02-06T15:58:00.876" v="796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7A381AE9-2634-4607-83EE-A810278224C0}" dt="2023-02-06T15:07:39.740" v="190" actId="20577"/>
        <pc:sldMkLst>
          <pc:docMk/>
          <pc:sldMk cId="2163988523" sldId="260"/>
        </pc:sldMkLst>
        <pc:spChg chg="mod">
          <ac:chgData name="Behague, Sabina" userId="2f9f8379-56ce-455c-81be-d1dc66b28ae7" providerId="ADAL" clId="{7A381AE9-2634-4607-83EE-A810278224C0}" dt="2023-02-06T15:07:39.740" v="190" actId="20577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 modNotesTx">
        <pc:chgData name="Behague, Sabina" userId="2f9f8379-56ce-455c-81be-d1dc66b28ae7" providerId="ADAL" clId="{7A381AE9-2634-4607-83EE-A810278224C0}" dt="2023-02-06T17:42:03.323" v="2592" actId="20577"/>
        <pc:sldMkLst>
          <pc:docMk/>
          <pc:sldMk cId="1428788921" sldId="262"/>
        </pc:sldMkLst>
        <pc:spChg chg="mod">
          <ac:chgData name="Behague, Sabina" userId="2f9f8379-56ce-455c-81be-d1dc66b28ae7" providerId="ADAL" clId="{7A381AE9-2634-4607-83EE-A810278224C0}" dt="2023-02-06T17:42:03.323" v="2592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5:45:57.188" v="464" actId="20577"/>
          <ac:spMkLst>
            <pc:docMk/>
            <pc:sldMk cId="1428788921" sldId="262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7A381AE9-2634-4607-83EE-A810278224C0}" dt="2023-02-06T17:56:21.403" v="2741"/>
        <pc:sldMkLst>
          <pc:docMk/>
          <pc:sldMk cId="1887431401" sldId="263"/>
        </pc:sldMkLst>
        <pc:spChg chg="mod">
          <ac:chgData name="Behague, Sabina" userId="2f9f8379-56ce-455c-81be-d1dc66b28ae7" providerId="ADAL" clId="{7A381AE9-2634-4607-83EE-A810278224C0}" dt="2023-02-06T16:46:18.356" v="1806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6:46:40.088" v="1842" actId="20577"/>
          <ac:spMkLst>
            <pc:docMk/>
            <pc:sldMk cId="1887431401" sldId="263"/>
            <ac:spMk id="3" creationId="{E4FD1E92-5DBC-B105-F246-2355E4FF9A74}"/>
          </ac:spMkLst>
        </pc:spChg>
        <pc:spChg chg="mod">
          <ac:chgData name="Behague, Sabina" userId="2f9f8379-56ce-455c-81be-d1dc66b28ae7" providerId="ADAL" clId="{7A381AE9-2634-4607-83EE-A810278224C0}" dt="2023-02-06T16:47:18.975" v="1889" actId="20577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">
        <pc:chgData name="Behague, Sabina" userId="2f9f8379-56ce-455c-81be-d1dc66b28ae7" providerId="ADAL" clId="{7A381AE9-2634-4607-83EE-A810278224C0}" dt="2023-02-06T18:02:02.351" v="2784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7A381AE9-2634-4607-83EE-A810278224C0}" dt="2023-02-06T17:27:13.946" v="2108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7A381AE9-2634-4607-83EE-A810278224C0}" dt="2023-02-06T18:02:02.351" v="2784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Behague, Sabina" userId="2f9f8379-56ce-455c-81be-d1dc66b28ae7" providerId="ADAL" clId="{7A381AE9-2634-4607-83EE-A810278224C0}" dt="2023-02-06T16:27:53.762" v="1314" actId="1076"/>
        <pc:sldMkLst>
          <pc:docMk/>
          <pc:sldMk cId="4205298638" sldId="292"/>
        </pc:sldMkLst>
        <pc:spChg chg="mod">
          <ac:chgData name="Behague, Sabina" userId="2f9f8379-56ce-455c-81be-d1dc66b28ae7" providerId="ADAL" clId="{7A381AE9-2634-4607-83EE-A810278224C0}" dt="2023-02-06T16:27:17.346" v="1308" actId="14100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6:27:43.041" v="1312" actId="107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Behague, Sabina" userId="2f9f8379-56ce-455c-81be-d1dc66b28ae7" providerId="ADAL" clId="{7A381AE9-2634-4607-83EE-A810278224C0}" dt="2023-02-06T16:27:53.762" v="1314" actId="1076"/>
          <ac:spMkLst>
            <pc:docMk/>
            <pc:sldMk cId="4205298638" sldId="292"/>
            <ac:spMk id="5" creationId="{82A941A7-6446-2C70-8D36-1075DD0FEB78}"/>
          </ac:spMkLst>
        </pc:spChg>
        <pc:graphicFrameChg chg="mod">
          <ac:chgData name="Behague, Sabina" userId="2f9f8379-56ce-455c-81be-d1dc66b28ae7" providerId="ADAL" clId="{7A381AE9-2634-4607-83EE-A810278224C0}" dt="2023-02-06T16:27:29.218" v="1309" actId="1076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mod">
          <ac:chgData name="Behague, Sabina" userId="2f9f8379-56ce-455c-81be-d1dc66b28ae7" providerId="ADAL" clId="{7A381AE9-2634-4607-83EE-A810278224C0}" dt="2023-02-06T16:27:38.953" v="1311" actId="1076"/>
          <ac:cxnSpMkLst>
            <pc:docMk/>
            <pc:sldMk cId="4205298638" sldId="292"/>
            <ac:cxnSpMk id="4" creationId="{6C010B9B-B07F-4A36-33DE-9DA4420E47F2}"/>
          </ac:cxnSpMkLst>
        </pc:cxnChg>
        <pc:cxnChg chg="mod">
          <ac:chgData name="Behague, Sabina" userId="2f9f8379-56ce-455c-81be-d1dc66b28ae7" providerId="ADAL" clId="{7A381AE9-2634-4607-83EE-A810278224C0}" dt="2023-02-06T16:27:47.308" v="1313" actId="1076"/>
          <ac:cxnSpMkLst>
            <pc:docMk/>
            <pc:sldMk cId="4205298638" sldId="292"/>
            <ac:cxnSpMk id="6" creationId="{3879C868-FF77-C556-CDB7-92B2F7A4E40A}"/>
          </ac:cxnSpMkLst>
        </pc:cxnChg>
      </pc:sldChg>
      <pc:sldChg chg="modSp mod addCm">
        <pc:chgData name="Behague, Sabina" userId="2f9f8379-56ce-455c-81be-d1dc66b28ae7" providerId="ADAL" clId="{7A381AE9-2634-4607-83EE-A810278224C0}" dt="2023-02-06T17:57:10.040" v="2751" actId="20577"/>
        <pc:sldMkLst>
          <pc:docMk/>
          <pc:sldMk cId="476875324" sldId="296"/>
        </pc:sldMkLst>
        <pc:spChg chg="mod">
          <ac:chgData name="Behague, Sabina" userId="2f9f8379-56ce-455c-81be-d1dc66b28ae7" providerId="ADAL" clId="{7A381AE9-2634-4607-83EE-A810278224C0}" dt="2023-02-06T16:49:06.734" v="1937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7:57:10.040" v="2751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7A381AE9-2634-4607-83EE-A810278224C0}" dt="2023-02-06T17:25:45.516" v="2094" actId="1076"/>
          <ac:graphicFrameMkLst>
            <pc:docMk/>
            <pc:sldMk cId="476875324" sldId="296"/>
            <ac:graphicFrameMk id="7" creationId="{BAE287F8-D626-0727-B8AA-36BF55EA7C9D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A381AE9-2634-4607-83EE-A810278224C0}" dt="2023-02-06T17:01:41.928" v="2091"/>
              <pc2:cmMkLst xmlns:pc2="http://schemas.microsoft.com/office/powerpoint/2019/9/main/command">
                <pc:docMk/>
                <pc:sldMk cId="476875324" sldId="296"/>
                <pc2:cmMk id="{DD82B9BA-2E57-421D-B1CC-8ED09C1CB83B}"/>
              </pc2:cmMkLst>
            </pc226:cmChg>
          </p:ext>
        </pc:extLst>
      </pc:sldChg>
      <pc:sldChg chg="modSp mod">
        <pc:chgData name="Behague, Sabina" userId="2f9f8379-56ce-455c-81be-d1dc66b28ae7" providerId="ADAL" clId="{7A381AE9-2634-4607-83EE-A810278224C0}" dt="2023-02-06T17:35:08.289" v="2408" actId="27918"/>
        <pc:sldMkLst>
          <pc:docMk/>
          <pc:sldMk cId="545205739" sldId="301"/>
        </pc:sldMkLst>
        <pc:spChg chg="mod">
          <ac:chgData name="Behague, Sabina" userId="2f9f8379-56ce-455c-81be-d1dc66b28ae7" providerId="ADAL" clId="{7A381AE9-2634-4607-83EE-A810278224C0}" dt="2023-02-06T16:41:57.445" v="1626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6:42:33.192" v="1674" actId="20577"/>
          <ac:spMkLst>
            <pc:docMk/>
            <pc:sldMk cId="545205739" sldId="301"/>
            <ac:spMk id="3" creationId="{E4FD1E92-5DBC-B105-F246-2355E4FF9A74}"/>
          </ac:spMkLst>
        </pc:spChg>
      </pc:sldChg>
      <pc:sldChg chg="modSp mod">
        <pc:chgData name="Behague, Sabina" userId="2f9f8379-56ce-455c-81be-d1dc66b28ae7" providerId="ADAL" clId="{7A381AE9-2634-4607-83EE-A810278224C0}" dt="2023-02-06T15:58:19.841" v="797" actId="313"/>
        <pc:sldMkLst>
          <pc:docMk/>
          <pc:sldMk cId="1736530004" sldId="302"/>
        </pc:sldMkLst>
        <pc:spChg chg="mod">
          <ac:chgData name="Behague, Sabina" userId="2f9f8379-56ce-455c-81be-d1dc66b28ae7" providerId="ADAL" clId="{7A381AE9-2634-4607-83EE-A810278224C0}" dt="2023-02-06T15:58:19.841" v="797" actId="313"/>
          <ac:spMkLst>
            <pc:docMk/>
            <pc:sldMk cId="1736530004" sldId="302"/>
            <ac:spMk id="3" creationId="{7F10B6DC-6AF4-BFD9-E1D5-B98AA266289F}"/>
          </ac:spMkLst>
        </pc:spChg>
        <pc:spChg chg="mod">
          <ac:chgData name="Behague, Sabina" userId="2f9f8379-56ce-455c-81be-d1dc66b28ae7" providerId="ADAL" clId="{7A381AE9-2634-4607-83EE-A810278224C0}" dt="2023-02-06T15:47:57.885" v="572" actId="27636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7A381AE9-2634-4607-83EE-A810278224C0}" dt="2023-02-06T17:54:33.214" v="2725"/>
        <pc:sldMkLst>
          <pc:docMk/>
          <pc:sldMk cId="1808293537" sldId="303"/>
        </pc:sldMkLst>
        <pc:spChg chg="mod">
          <ac:chgData name="Behague, Sabina" userId="2f9f8379-56ce-455c-81be-d1dc66b28ae7" providerId="ADAL" clId="{7A381AE9-2634-4607-83EE-A810278224C0}" dt="2023-02-06T17:54:33.214" v="2725"/>
          <ac:spMkLst>
            <pc:docMk/>
            <pc:sldMk cId="1808293537" sldId="303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5:56:02.531" v="792" actId="14100"/>
          <ac:spMkLst>
            <pc:docMk/>
            <pc:sldMk cId="1808293537" sldId="303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7A381AE9-2634-4607-83EE-A810278224C0}" dt="2023-02-06T17:54:11.749" v="2724" actId="20577"/>
        <pc:sldMkLst>
          <pc:docMk/>
          <pc:sldMk cId="3610131762" sldId="304"/>
        </pc:sldMkLst>
        <pc:spChg chg="mod">
          <ac:chgData name="Behague, Sabina" userId="2f9f8379-56ce-455c-81be-d1dc66b28ae7" providerId="ADAL" clId="{7A381AE9-2634-4607-83EE-A810278224C0}" dt="2023-02-06T17:52:51.333" v="2635" actId="20577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7:54:11.749" v="2724" actId="20577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7A381AE9-2634-4607-83EE-A810278224C0}" dt="2023-02-06T17:51:29.921" v="2596" actId="14100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mod">
        <pc:chgData name="Behague, Sabina" userId="2f9f8379-56ce-455c-81be-d1dc66b28ae7" providerId="ADAL" clId="{7A381AE9-2634-4607-83EE-A810278224C0}" dt="2023-02-06T16:26:58.972" v="1307" actId="27636"/>
        <pc:sldMkLst>
          <pc:docMk/>
          <pc:sldMk cId="759788885" sldId="305"/>
        </pc:sldMkLst>
        <pc:spChg chg="mod">
          <ac:chgData name="Behague, Sabina" userId="2f9f8379-56ce-455c-81be-d1dc66b28ae7" providerId="ADAL" clId="{7A381AE9-2634-4607-83EE-A810278224C0}" dt="2023-02-06T16:26:44.153" v="1305" actId="20577"/>
          <ac:spMkLst>
            <pc:docMk/>
            <pc:sldMk cId="759788885" sldId="305"/>
            <ac:spMk id="3" creationId="{7F10B6DC-6AF4-BFD9-E1D5-B98AA266289F}"/>
          </ac:spMkLst>
        </pc:spChg>
        <pc:spChg chg="mod">
          <ac:chgData name="Behague, Sabina" userId="2f9f8379-56ce-455c-81be-d1dc66b28ae7" providerId="ADAL" clId="{7A381AE9-2634-4607-83EE-A810278224C0}" dt="2023-02-06T16:26:58.972" v="1307" actId="27636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7A381AE9-2634-4607-83EE-A810278224C0}" dt="2023-02-06T17:55:23.089" v="2740" actId="20577"/>
        <pc:sldMkLst>
          <pc:docMk/>
          <pc:sldMk cId="2242843968" sldId="306"/>
        </pc:sldMkLst>
        <pc:spChg chg="mod">
          <ac:chgData name="Behague, Sabina" userId="2f9f8379-56ce-455c-81be-d1dc66b28ae7" providerId="ADAL" clId="{7A381AE9-2634-4607-83EE-A810278224C0}" dt="2023-02-06T16:36:05.620" v="1355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6:37:59.741" v="1486" actId="20577"/>
          <ac:spMkLst>
            <pc:docMk/>
            <pc:sldMk cId="2242843968" sldId="306"/>
            <ac:spMk id="3" creationId="{E4FD1E92-5DBC-B105-F246-2355E4FF9A74}"/>
          </ac:spMkLst>
        </pc:spChg>
        <pc:spChg chg="mod">
          <ac:chgData name="Behague, Sabina" userId="2f9f8379-56ce-455c-81be-d1dc66b28ae7" providerId="ADAL" clId="{7A381AE9-2634-4607-83EE-A810278224C0}" dt="2023-02-06T17:55:23.089" v="2740" actId="20577"/>
          <ac:spMkLst>
            <pc:docMk/>
            <pc:sldMk cId="2242843968" sldId="306"/>
            <ac:spMk id="4" creationId="{0D57443E-586F-14D9-CC85-14378568580E}"/>
          </ac:spMkLst>
        </pc:spChg>
      </pc:sldChg>
      <pc:sldChg chg="modSp mod">
        <pc:chgData name="Behague, Sabina" userId="2f9f8379-56ce-455c-81be-d1dc66b28ae7" providerId="ADAL" clId="{7A381AE9-2634-4607-83EE-A810278224C0}" dt="2023-02-06T16:48:13.217" v="1893" actId="207"/>
        <pc:sldMkLst>
          <pc:docMk/>
          <pc:sldMk cId="1651503728" sldId="307"/>
        </pc:sldMkLst>
        <pc:spChg chg="mod">
          <ac:chgData name="Behague, Sabina" userId="2f9f8379-56ce-455c-81be-d1dc66b28ae7" providerId="ADAL" clId="{7A381AE9-2634-4607-83EE-A810278224C0}" dt="2023-02-06T16:48:13.217" v="1893" actId="207"/>
          <ac:spMkLst>
            <pc:docMk/>
            <pc:sldMk cId="1651503728" sldId="307"/>
            <ac:spMk id="3" creationId="{7F10B6DC-6AF4-BFD9-E1D5-B98AA266289F}"/>
          </ac:spMkLst>
        </pc:spChg>
        <pc:spChg chg="mod">
          <ac:chgData name="Behague, Sabina" userId="2f9f8379-56ce-455c-81be-d1dc66b28ae7" providerId="ADAL" clId="{7A381AE9-2634-4607-83EE-A810278224C0}" dt="2023-02-06T16:45:59.163" v="1790" actId="27636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7A381AE9-2634-4607-83EE-A810278224C0}" dt="2023-02-06T16:48:35.811" v="1897" actId="27636"/>
        <pc:sldMkLst>
          <pc:docMk/>
          <pc:sldMk cId="2223194050" sldId="308"/>
        </pc:sldMkLst>
        <pc:spChg chg="mod">
          <ac:chgData name="Behague, Sabina" userId="2f9f8379-56ce-455c-81be-d1dc66b28ae7" providerId="ADAL" clId="{7A381AE9-2634-4607-83EE-A810278224C0}" dt="2023-02-06T16:48:23.463" v="1895" actId="113"/>
          <ac:spMkLst>
            <pc:docMk/>
            <pc:sldMk cId="2223194050" sldId="308"/>
            <ac:spMk id="3" creationId="{7F10B6DC-6AF4-BFD9-E1D5-B98AA266289F}"/>
          </ac:spMkLst>
        </pc:spChg>
        <pc:spChg chg="mod">
          <ac:chgData name="Behague, Sabina" userId="2f9f8379-56ce-455c-81be-d1dc66b28ae7" providerId="ADAL" clId="{7A381AE9-2634-4607-83EE-A810278224C0}" dt="2023-02-06T16:48:35.811" v="1897" actId="27636"/>
          <ac:spMkLst>
            <pc:docMk/>
            <pc:sldMk cId="2223194050" sldId="308"/>
            <ac:spMk id="9" creationId="{E690F70B-E368-D7F5-795E-B5139345EF71}"/>
          </ac:spMkLst>
        </pc:spChg>
      </pc:sldChg>
    </pc:docChg>
  </pc:docChgLst>
  <pc:docChgLst>
    <pc:chgData name="Sarah Balian" userId="b9b6ec2c-f67a-4485-ae9a-27dddf9569d2" providerId="ADAL" clId="{1104E811-E182-43B6-B257-C132CD985EB0}"/>
    <pc:docChg chg="undo custSel addSld delSld modSld modMainMaster">
      <pc:chgData name="Sarah Balian" userId="b9b6ec2c-f67a-4485-ae9a-27dddf9569d2" providerId="ADAL" clId="{1104E811-E182-43B6-B257-C132CD985EB0}" dt="2023-02-14T22:10:14.800" v="588" actId="20577"/>
      <pc:docMkLst>
        <pc:docMk/>
      </pc:docMkLst>
      <pc:sldChg chg="modSp mod">
        <pc:chgData name="Sarah Balian" userId="b9b6ec2c-f67a-4485-ae9a-27dddf9569d2" providerId="ADAL" clId="{1104E811-E182-43B6-B257-C132CD985EB0}" dt="2023-02-03T15:11:25.663" v="82" actId="790"/>
        <pc:sldMkLst>
          <pc:docMk/>
          <pc:sldMk cId="109857222" sldId="256"/>
        </pc:sldMkLst>
        <pc:spChg chg="mod">
          <ac:chgData name="Sarah Balian" userId="b9b6ec2c-f67a-4485-ae9a-27dddf9569d2" providerId="ADAL" clId="{1104E811-E182-43B6-B257-C132CD985EB0}" dt="2023-02-03T15:11:25.663" v="82" actId="79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Sarah Balian" userId="b9b6ec2c-f67a-4485-ae9a-27dddf9569d2" providerId="ADAL" clId="{1104E811-E182-43B6-B257-C132CD985EB0}" dt="2023-02-03T15:21:28.890" v="157" actId="27636"/>
        <pc:sldMkLst>
          <pc:docMk/>
          <pc:sldMk cId="2163988523" sldId="260"/>
        </pc:sldMkLst>
        <pc:spChg chg="mod">
          <ac:chgData name="Sarah Balian" userId="b9b6ec2c-f67a-4485-ae9a-27dddf9569d2" providerId="ADAL" clId="{1104E811-E182-43B6-B257-C132CD985EB0}" dt="2023-02-03T15:11:32.596" v="83" actId="790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1:32.596" v="83" actId="790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1:32.596" v="83" actId="790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1:32.596" v="83" actId="790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21:28.890" v="157" actId="2763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arah Balian" userId="b9b6ec2c-f67a-4485-ae9a-27dddf9569d2" providerId="ADAL" clId="{1104E811-E182-43B6-B257-C132CD985EB0}" dt="2023-02-14T18:22:28.978" v="172" actId="20577"/>
        <pc:sldMkLst>
          <pc:docMk/>
          <pc:sldMk cId="1428788921" sldId="262"/>
        </pc:sldMkLst>
        <pc:spChg chg="mod">
          <ac:chgData name="Sarah Balian" userId="b9b6ec2c-f67a-4485-ae9a-27dddf9569d2" providerId="ADAL" clId="{1104E811-E182-43B6-B257-C132CD985EB0}" dt="2023-02-14T18:22:28.978" v="172" actId="20577"/>
          <ac:spMkLst>
            <pc:docMk/>
            <pc:sldMk cId="1428788921" sldId="262"/>
            <ac:spMk id="3" creationId="{E4FD1E92-5DBC-B105-F246-2355E4FF9A74}"/>
          </ac:spMkLst>
        </pc:spChg>
      </pc:sldChg>
      <pc:sldChg chg="modSp mod">
        <pc:chgData name="Sarah Balian" userId="b9b6ec2c-f67a-4485-ae9a-27dddf9569d2" providerId="ADAL" clId="{1104E811-E182-43B6-B257-C132CD985EB0}" dt="2023-02-03T15:12:46.112" v="88" actId="790"/>
        <pc:sldMkLst>
          <pc:docMk/>
          <pc:sldMk cId="1887431401" sldId="263"/>
        </pc:sldMkLst>
        <pc:spChg chg="mod">
          <ac:chgData name="Sarah Balian" userId="b9b6ec2c-f67a-4485-ae9a-27dddf9569d2" providerId="ADAL" clId="{1104E811-E182-43B6-B257-C132CD985EB0}" dt="2023-02-03T15:12:46.112" v="88" actId="790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arah Balian" userId="b9b6ec2c-f67a-4485-ae9a-27dddf9569d2" providerId="ADAL" clId="{1104E811-E182-43B6-B257-C132CD985EB0}" dt="2023-02-03T15:12:46.112" v="88" actId="790"/>
          <ac:spMkLst>
            <pc:docMk/>
            <pc:sldMk cId="1887431401" sldId="263"/>
            <ac:spMk id="3" creationId="{E4FD1E92-5DBC-B105-F246-2355E4FF9A74}"/>
          </ac:spMkLst>
        </pc:spChg>
        <pc:spChg chg="mod">
          <ac:chgData name="Sarah Balian" userId="b9b6ec2c-f67a-4485-ae9a-27dddf9569d2" providerId="ADAL" clId="{1104E811-E182-43B6-B257-C132CD985EB0}" dt="2023-02-03T15:12:46.112" v="88" actId="790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delCm">
        <pc:chgData name="Sarah Balian" userId="b9b6ec2c-f67a-4485-ae9a-27dddf9569d2" providerId="ADAL" clId="{1104E811-E182-43B6-B257-C132CD985EB0}" dt="2023-02-14T22:10:14.800" v="588" actId="20577"/>
        <pc:sldMkLst>
          <pc:docMk/>
          <pc:sldMk cId="3475639167" sldId="289"/>
        </pc:sldMkLst>
        <pc:spChg chg="mod">
          <ac:chgData name="Sarah Balian" userId="b9b6ec2c-f67a-4485-ae9a-27dddf9569d2" providerId="ADAL" clId="{1104E811-E182-43B6-B257-C132CD985EB0}" dt="2023-02-03T15:13:22.022" v="91" actId="790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arah Balian" userId="b9b6ec2c-f67a-4485-ae9a-27dddf9569d2" providerId="ADAL" clId="{1104E811-E182-43B6-B257-C132CD985EB0}" dt="2023-02-14T22:10:14.800" v="588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1104E811-E182-43B6-B257-C132CD985EB0}" dt="2023-02-03T15:13:31.001" v="92"/>
              <pc2:cmMkLst xmlns:pc2="http://schemas.microsoft.com/office/powerpoint/2019/9/main/command">
                <pc:docMk/>
                <pc:sldMk cId="3475639167" sldId="289"/>
                <pc2:cmMk id="{13839947-EE87-457E-9A8B-7633AD0986EF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1104E811-E182-43B6-B257-C132CD985EB0}" dt="2023-02-03T15:13:37.660" v="93"/>
              <pc2:cmMkLst xmlns:pc2="http://schemas.microsoft.com/office/powerpoint/2019/9/main/command">
                <pc:docMk/>
                <pc:sldMk cId="3475639167" sldId="289"/>
                <pc2:cmMk id="{B076C9D3-08FF-48E7-AFB6-9C9B8FC9E69A}"/>
              </pc2:cmMkLst>
            </pc226:cmChg>
          </p:ext>
        </pc:extLst>
      </pc:sldChg>
      <pc:sldChg chg="modSp mod">
        <pc:chgData name="Sarah Balian" userId="b9b6ec2c-f67a-4485-ae9a-27dddf9569d2" providerId="ADAL" clId="{1104E811-E182-43B6-B257-C132CD985EB0}" dt="2023-02-14T21:22:18.939" v="459" actId="27636"/>
        <pc:sldMkLst>
          <pc:docMk/>
          <pc:sldMk cId="4205298638" sldId="292"/>
        </pc:sldMkLst>
        <pc:spChg chg="mod">
          <ac:chgData name="Sarah Balian" userId="b9b6ec2c-f67a-4485-ae9a-27dddf9569d2" providerId="ADAL" clId="{1104E811-E182-43B6-B257-C132CD985EB0}" dt="2023-02-14T18:27:54.476" v="360" actId="14100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Sarah Balian" userId="b9b6ec2c-f67a-4485-ae9a-27dddf9569d2" providerId="ADAL" clId="{1104E811-E182-43B6-B257-C132CD985EB0}" dt="2023-02-14T21:22:18.939" v="459" actId="27636"/>
          <ac:spMkLst>
            <pc:docMk/>
            <pc:sldMk cId="4205298638" sldId="292"/>
            <ac:spMk id="5" creationId="{82A941A7-6446-2C70-8D36-1075DD0FEB78}"/>
          </ac:spMkLst>
        </pc:spChg>
      </pc:sldChg>
      <pc:sldChg chg="modSp mod delCm">
        <pc:chgData name="Sarah Balian" userId="b9b6ec2c-f67a-4485-ae9a-27dddf9569d2" providerId="ADAL" clId="{1104E811-E182-43B6-B257-C132CD985EB0}" dt="2023-02-14T22:08:32.492" v="559"/>
        <pc:sldMkLst>
          <pc:docMk/>
          <pc:sldMk cId="476875324" sldId="296"/>
        </pc:sldMkLst>
        <pc:spChg chg="mod">
          <ac:chgData name="Sarah Balian" userId="b9b6ec2c-f67a-4485-ae9a-27dddf9569d2" providerId="ADAL" clId="{1104E811-E182-43B6-B257-C132CD985EB0}" dt="2023-02-14T22:08:32.492" v="559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Sarah Balian" userId="b9b6ec2c-f67a-4485-ae9a-27dddf9569d2" providerId="ADAL" clId="{1104E811-E182-43B6-B257-C132CD985EB0}" dt="2023-02-14T22:07:57.646" v="554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1104E811-E182-43B6-B257-C132CD985EB0}" dt="2023-02-14T22:08:07.890" v="555"/>
              <pc2:cmMkLst xmlns:pc2="http://schemas.microsoft.com/office/powerpoint/2019/9/main/command">
                <pc:docMk/>
                <pc:sldMk cId="476875324" sldId="296"/>
                <pc2:cmMk id="{DD82B9BA-2E57-421D-B1CC-8ED09C1CB83B}"/>
              </pc2:cmMkLst>
            </pc226:cmChg>
          </p:ext>
        </pc:extLst>
      </pc:sldChg>
      <pc:sldChg chg="mod">
        <pc:chgData name="Sarah Balian" userId="b9b6ec2c-f67a-4485-ae9a-27dddf9569d2" providerId="ADAL" clId="{1104E811-E182-43B6-B257-C132CD985EB0}" dt="2023-02-14T22:05:19.408" v="540" actId="27918"/>
        <pc:sldMkLst>
          <pc:docMk/>
          <pc:sldMk cId="545205739" sldId="301"/>
        </pc:sldMkLst>
      </pc:sldChg>
      <pc:sldChg chg="modSp mod">
        <pc:chgData name="Sarah Balian" userId="b9b6ec2c-f67a-4485-ae9a-27dddf9569d2" providerId="ADAL" clId="{1104E811-E182-43B6-B257-C132CD985EB0}" dt="2023-02-03T15:11:50.500" v="84" actId="790"/>
        <pc:sldMkLst>
          <pc:docMk/>
          <pc:sldMk cId="1736530004" sldId="302"/>
        </pc:sldMkLst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9" creationId="{E690F70B-E368-D7F5-795E-B5139345EF71}"/>
          </ac:spMkLst>
        </pc:spChg>
      </pc:sldChg>
      <pc:sldChg chg="mod">
        <pc:chgData name="Sarah Balian" userId="b9b6ec2c-f67a-4485-ae9a-27dddf9569d2" providerId="ADAL" clId="{1104E811-E182-43B6-B257-C132CD985EB0}" dt="2023-02-14T18:24:26.866" v="175" actId="27918"/>
        <pc:sldMkLst>
          <pc:docMk/>
          <pc:sldMk cId="1808293537" sldId="303"/>
        </pc:sldMkLst>
      </pc:sldChg>
      <pc:sldChg chg="modSp mod">
        <pc:chgData name="Sarah Balian" userId="b9b6ec2c-f67a-4485-ae9a-27dddf9569d2" providerId="ADAL" clId="{1104E811-E182-43B6-B257-C132CD985EB0}" dt="2023-02-14T18:25:43.410" v="281" actId="1076"/>
        <pc:sldMkLst>
          <pc:docMk/>
          <pc:sldMk cId="3610131762" sldId="304"/>
        </pc:sldMkLst>
        <pc:spChg chg="mod">
          <ac:chgData name="Sarah Balian" userId="b9b6ec2c-f67a-4485-ae9a-27dddf9569d2" providerId="ADAL" clId="{1104E811-E182-43B6-B257-C132CD985EB0}" dt="2023-02-14T18:25:37.734" v="278" actId="404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Sarah Balian" userId="b9b6ec2c-f67a-4485-ae9a-27dddf9569d2" providerId="ADAL" clId="{1104E811-E182-43B6-B257-C132CD985EB0}" dt="2023-02-14T18:25:43.410" v="281" actId="1076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Sarah Balian" userId="b9b6ec2c-f67a-4485-ae9a-27dddf9569d2" providerId="ADAL" clId="{1104E811-E182-43B6-B257-C132CD985EB0}" dt="2023-02-14T18:24:54.481" v="176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mod">
        <pc:chgData name="Sarah Balian" userId="b9b6ec2c-f67a-4485-ae9a-27dddf9569d2" providerId="ADAL" clId="{1104E811-E182-43B6-B257-C132CD985EB0}" dt="2023-02-03T15:12:22.793" v="85" actId="790"/>
        <pc:sldMkLst>
          <pc:docMk/>
          <pc:sldMk cId="759788885" sldId="305"/>
        </pc:sldMkLst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Sarah Balian" userId="b9b6ec2c-f67a-4485-ae9a-27dddf9569d2" providerId="ADAL" clId="{1104E811-E182-43B6-B257-C132CD985EB0}" dt="2023-02-14T22:02:09.904" v="536" actId="20577"/>
        <pc:sldMkLst>
          <pc:docMk/>
          <pc:sldMk cId="2242843968" sldId="306"/>
        </pc:sldMkLst>
        <pc:spChg chg="mod">
          <ac:chgData name="Sarah Balian" userId="b9b6ec2c-f67a-4485-ae9a-27dddf9569d2" providerId="ADAL" clId="{1104E811-E182-43B6-B257-C132CD985EB0}" dt="2023-02-03T15:12:28.465" v="86" actId="790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Sarah Balian" userId="b9b6ec2c-f67a-4485-ae9a-27dddf9569d2" providerId="ADAL" clId="{1104E811-E182-43B6-B257-C132CD985EB0}" dt="2023-02-14T21:23:40.370" v="502" actId="20577"/>
          <ac:spMkLst>
            <pc:docMk/>
            <pc:sldMk cId="2242843968" sldId="306"/>
            <ac:spMk id="3" creationId="{E4FD1E92-5DBC-B105-F246-2355E4FF9A74}"/>
          </ac:spMkLst>
        </pc:spChg>
        <pc:spChg chg="mod">
          <ac:chgData name="Sarah Balian" userId="b9b6ec2c-f67a-4485-ae9a-27dddf9569d2" providerId="ADAL" clId="{1104E811-E182-43B6-B257-C132CD985EB0}" dt="2023-02-14T22:02:09.904" v="536" actId="20577"/>
          <ac:spMkLst>
            <pc:docMk/>
            <pc:sldMk cId="2242843968" sldId="306"/>
            <ac:spMk id="4" creationId="{0D57443E-586F-14D9-CC85-14378568580E}"/>
          </ac:spMkLst>
        </pc:spChg>
      </pc:sldChg>
      <pc:sldChg chg="modSp mod">
        <pc:chgData name="Sarah Balian" userId="b9b6ec2c-f67a-4485-ae9a-27dddf9569d2" providerId="ADAL" clId="{1104E811-E182-43B6-B257-C132CD985EB0}" dt="2023-02-03T15:12:41.044" v="87" actId="790"/>
        <pc:sldMkLst>
          <pc:docMk/>
          <pc:sldMk cId="1651503728" sldId="307"/>
        </pc:sldMkLst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Sarah Balian" userId="b9b6ec2c-f67a-4485-ae9a-27dddf9569d2" providerId="ADAL" clId="{1104E811-E182-43B6-B257-C132CD985EB0}" dt="2023-02-03T15:12:51.511" v="89" actId="790"/>
        <pc:sldMkLst>
          <pc:docMk/>
          <pc:sldMk cId="2223194050" sldId="308"/>
        </pc:sldMkLst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9" creationId="{E690F70B-E368-D7F5-795E-B5139345EF71}"/>
          </ac:spMkLst>
        </pc:spChg>
      </pc:sldChg>
      <pc:sldChg chg="new del">
        <pc:chgData name="Sarah Balian" userId="b9b6ec2c-f67a-4485-ae9a-27dddf9569d2" providerId="ADAL" clId="{1104E811-E182-43B6-B257-C132CD985EB0}" dt="2023-02-03T15:25:33.748" v="159" actId="47"/>
        <pc:sldMkLst>
          <pc:docMk/>
          <pc:sldMk cId="2667193846" sldId="309"/>
        </pc:sldMkLst>
      </pc:sldChg>
      <pc:sldChg chg="new del">
        <pc:chgData name="Sarah Balian" userId="b9b6ec2c-f67a-4485-ae9a-27dddf9569d2" providerId="ADAL" clId="{1104E811-E182-43B6-B257-C132CD985EB0}" dt="2023-02-03T15:15:15.072" v="156" actId="47"/>
        <pc:sldMkLst>
          <pc:docMk/>
          <pc:sldMk cId="3530961588" sldId="309"/>
        </pc:sldMkLst>
      </pc:sldChg>
      <pc:sldMasterChg chg="modSp mod modSldLayout">
        <pc:chgData name="Sarah Balian" userId="b9b6ec2c-f67a-4485-ae9a-27dddf9569d2" providerId="ADAL" clId="{1104E811-E182-43B6-B257-C132CD985EB0}" dt="2023-02-03T15:08:51.207" v="70" actId="790"/>
        <pc:sldMasterMkLst>
          <pc:docMk/>
          <pc:sldMasterMk cId="3850865728" sldId="2147483662"/>
        </pc:sldMasterMkLst>
        <pc:spChg chg="mod">
          <ac:chgData name="Sarah Balian" userId="b9b6ec2c-f67a-4485-ae9a-27dddf9569d2" providerId="ADAL" clId="{1104E811-E182-43B6-B257-C132CD985EB0}" dt="2023-02-03T15:06:35.035" v="0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Sarah Balian" userId="b9b6ec2c-f67a-4485-ae9a-27dddf9569d2" providerId="ADAL" clId="{1104E811-E182-43B6-B257-C132CD985EB0}" dt="2023-02-03T15:08:41.950" v="69" actId="790"/>
          <ac:spMkLst>
            <pc:docMk/>
            <pc:sldMasterMk cId="3850865728" sldId="2147483662"/>
            <ac:spMk id="4" creationId="{EF1B5812-A233-6083-8BE7-6465D675F0CA}"/>
          </ac:spMkLst>
        </pc:spChg>
        <pc:sldLayoutChg chg="modSp mod">
          <pc:chgData name="Sarah Balian" userId="b9b6ec2c-f67a-4485-ae9a-27dddf9569d2" providerId="ADAL" clId="{1104E811-E182-43B6-B257-C132CD985EB0}" dt="2023-02-03T15:08:51.207" v="70" actId="790"/>
          <pc:sldLayoutMkLst>
            <pc:docMk/>
            <pc:sldMasterMk cId="3163219791" sldId="2147483697"/>
            <pc:sldLayoutMk cId="3824787925" sldId="2147483686"/>
          </pc:sldLayoutMkLst>
          <pc:spChg chg="mod">
            <ac:chgData name="Sarah Balian" userId="b9b6ec2c-f67a-4485-ae9a-27dddf9569d2" providerId="ADAL" clId="{1104E811-E182-43B6-B257-C132CD985EB0}" dt="2023-02-03T15:08:51.207" v="70" actId="790"/>
            <ac:spMkLst>
              <pc:docMk/>
              <pc:sldMasterMk cId="3163219791" sldId="2147483697"/>
              <pc:sldLayoutMk cId="3824787925" sldId="2147483686"/>
              <ac:spMk id="4" creationId="{EC71831F-1B8F-EA98-3184-E4EB3C6D8FB1}"/>
            </ac:spMkLst>
          </pc:spChg>
        </pc:sldLayoutChg>
      </pc:sldMasterChg>
      <pc:sldMasterChg chg="modSp mod modSldLayout">
        <pc:chgData name="Sarah Balian" userId="b9b6ec2c-f67a-4485-ae9a-27dddf9569d2" providerId="ADAL" clId="{1104E811-E182-43B6-B257-C132CD985EB0}" dt="2023-02-03T15:10:22.659" v="81" actId="790"/>
        <pc:sldMasterMkLst>
          <pc:docMk/>
          <pc:sldMasterMk cId="3984714580" sldId="2147483687"/>
        </pc:sldMasterMkLst>
        <pc:spChg chg="mod">
          <ac:chgData name="Sarah Balian" userId="b9b6ec2c-f67a-4485-ae9a-27dddf9569d2" providerId="ADAL" clId="{1104E811-E182-43B6-B257-C132CD985EB0}" dt="2023-02-03T15:09:01.771" v="71" actId="790"/>
          <ac:spMkLst>
            <pc:docMk/>
            <pc:sldMasterMk cId="3984714580" sldId="2147483687"/>
            <ac:spMk id="2" creationId="{03E54A10-719A-0B4F-7C4C-F7D6FAC8277F}"/>
          </ac:spMkLst>
        </pc:spChg>
        <pc:spChg chg="mod">
          <ac:chgData name="Sarah Balian" userId="b9b6ec2c-f67a-4485-ae9a-27dddf9569d2" providerId="ADAL" clId="{1104E811-E182-43B6-B257-C132CD985EB0}" dt="2023-02-03T15:09:01.771" v="71" actId="790"/>
          <ac:spMkLst>
            <pc:docMk/>
            <pc:sldMasterMk cId="3984714580" sldId="2147483687"/>
            <ac:spMk id="3" creationId="{0DF65C5F-08F2-14C5-EB6B-62F788C57AFC}"/>
          </ac:spMkLst>
        </pc:spChg>
        <pc:spChg chg="mod">
          <ac:chgData name="Sarah Balian" userId="b9b6ec2c-f67a-4485-ae9a-27dddf9569d2" providerId="ADAL" clId="{1104E811-E182-43B6-B257-C132CD985EB0}" dt="2023-02-03T15:09:01.771" v="71" actId="790"/>
          <ac:spMkLst>
            <pc:docMk/>
            <pc:sldMasterMk cId="3984714580" sldId="2147483687"/>
            <ac:spMk id="6" creationId="{F3508880-2D04-8F31-445B-D96DA2BF437A}"/>
          </ac:spMkLst>
        </pc:spChg>
        <pc:sldLayoutChg chg="modSp mod">
          <pc:chgData name="Sarah Balian" userId="b9b6ec2c-f67a-4485-ae9a-27dddf9569d2" providerId="ADAL" clId="{1104E811-E182-43B6-B257-C132CD985EB0}" dt="2023-02-03T15:09:25.705" v="74" actId="790"/>
          <pc:sldLayoutMkLst>
            <pc:docMk/>
            <pc:sldMasterMk cId="3984714580" sldId="2147483687"/>
            <pc:sldLayoutMk cId="2029731006" sldId="2147483688"/>
          </pc:sldLayoutMkLst>
          <pc:spChg chg="mod">
            <ac:chgData name="Sarah Balian" userId="b9b6ec2c-f67a-4485-ae9a-27dddf9569d2" providerId="ADAL" clId="{1104E811-E182-43B6-B257-C132CD985EB0}" dt="2023-02-03T15:09:25.705" v="74" actId="790"/>
            <ac:spMkLst>
              <pc:docMk/>
              <pc:sldMasterMk cId="3984714580" sldId="2147483687"/>
              <pc:sldLayoutMk cId="2029731006" sldId="2147483688"/>
              <ac:spMk id="2" creationId="{002A1D83-90D9-A967-BAF7-E596839FB289}"/>
            </ac:spMkLst>
          </pc:spChg>
          <pc:spChg chg="mod">
            <ac:chgData name="Sarah Balian" userId="b9b6ec2c-f67a-4485-ae9a-27dddf9569d2" providerId="ADAL" clId="{1104E811-E182-43B6-B257-C132CD985EB0}" dt="2023-02-03T15:09:25.705" v="74" actId="790"/>
            <ac:spMkLst>
              <pc:docMk/>
              <pc:sldMasterMk cId="3984714580" sldId="2147483687"/>
              <pc:sldLayoutMk cId="2029731006" sldId="2147483688"/>
              <ac:spMk id="3" creationId="{576D5B40-EB68-8D4B-357F-B220C4259167}"/>
            </ac:spMkLst>
          </pc:spChg>
          <pc:spChg chg="mod">
            <ac:chgData name="Sarah Balian" userId="b9b6ec2c-f67a-4485-ae9a-27dddf9569d2" providerId="ADAL" clId="{1104E811-E182-43B6-B257-C132CD985EB0}" dt="2023-02-03T15:09:25.705" v="74" actId="790"/>
            <ac:spMkLst>
              <pc:docMk/>
              <pc:sldMasterMk cId="3984714580" sldId="2147483687"/>
              <pc:sldLayoutMk cId="2029731006" sldId="2147483688"/>
              <ac:spMk id="6" creationId="{EC5FC97C-5584-8FB9-31E8-948C44C94010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09:15.731" v="73" actId="790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Sarah Balian" userId="b9b6ec2c-f67a-4485-ae9a-27dddf9569d2" providerId="ADAL" clId="{1104E811-E182-43B6-B257-C132CD985EB0}" dt="2023-02-03T15:09:15.731" v="73" actId="790"/>
            <ac:spMkLst>
              <pc:docMk/>
              <pc:sldMasterMk cId="3984714580" sldId="2147483687"/>
              <pc:sldLayoutMk cId="746083278" sldId="2147483689"/>
              <ac:spMk id="2" creationId="{9A15BC85-DDF8-A1DB-27A3-C24DA3DA5886}"/>
            </ac:spMkLst>
          </pc:spChg>
          <pc:spChg chg="mod">
            <ac:chgData name="Sarah Balian" userId="b9b6ec2c-f67a-4485-ae9a-27dddf9569d2" providerId="ADAL" clId="{1104E811-E182-43B6-B257-C132CD985EB0}" dt="2023-02-03T15:09:15.731" v="73" actId="790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  <pc:spChg chg="mod">
            <ac:chgData name="Sarah Balian" userId="b9b6ec2c-f67a-4485-ae9a-27dddf9569d2" providerId="ADAL" clId="{1104E811-E182-43B6-B257-C132CD985EB0}" dt="2023-02-03T15:09:15.731" v="73" actId="790"/>
            <ac:spMkLst>
              <pc:docMk/>
              <pc:sldMasterMk cId="3984714580" sldId="2147483687"/>
              <pc:sldLayoutMk cId="746083278" sldId="2147483689"/>
              <ac:spMk id="6" creationId="{C5F83DAB-1288-D2A6-CDF7-6DB873393035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09:44.146" v="75" actId="790"/>
          <pc:sldLayoutMkLst>
            <pc:docMk/>
            <pc:sldMasterMk cId="3984714580" sldId="2147483687"/>
            <pc:sldLayoutMk cId="1129321109" sldId="2147483690"/>
          </pc:sldLayoutMkLst>
          <pc:spChg chg="mod">
            <ac:chgData name="Sarah Balian" userId="b9b6ec2c-f67a-4485-ae9a-27dddf9569d2" providerId="ADAL" clId="{1104E811-E182-43B6-B257-C132CD985EB0}" dt="2023-02-03T15:09:44.146" v="75" actId="790"/>
            <ac:spMkLst>
              <pc:docMk/>
              <pc:sldMasterMk cId="3984714580" sldId="2147483687"/>
              <pc:sldLayoutMk cId="1129321109" sldId="2147483690"/>
              <ac:spMk id="2" creationId="{6242BF62-381D-A10A-2B05-CF2065AFBDB4}"/>
            </ac:spMkLst>
          </pc:spChg>
          <pc:spChg chg="mod">
            <ac:chgData name="Sarah Balian" userId="b9b6ec2c-f67a-4485-ae9a-27dddf9569d2" providerId="ADAL" clId="{1104E811-E182-43B6-B257-C132CD985EB0}" dt="2023-02-03T15:09:44.146" v="75" actId="790"/>
            <ac:spMkLst>
              <pc:docMk/>
              <pc:sldMasterMk cId="3984714580" sldId="2147483687"/>
              <pc:sldLayoutMk cId="1129321109" sldId="2147483690"/>
              <ac:spMk id="3" creationId="{4005B1DE-79D9-8942-5FD8-A2F056CE72E2}"/>
            </ac:spMkLst>
          </pc:spChg>
          <pc:spChg chg="mod">
            <ac:chgData name="Sarah Balian" userId="b9b6ec2c-f67a-4485-ae9a-27dddf9569d2" providerId="ADAL" clId="{1104E811-E182-43B6-B257-C132CD985EB0}" dt="2023-02-03T15:09:44.146" v="75" actId="790"/>
            <ac:spMkLst>
              <pc:docMk/>
              <pc:sldMasterMk cId="3984714580" sldId="2147483687"/>
              <pc:sldLayoutMk cId="1129321109" sldId="2147483690"/>
              <ac:spMk id="6" creationId="{164D1C88-F894-953E-7603-9966357E8EF0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09:52.923" v="76" actId="790"/>
          <pc:sldLayoutMkLst>
            <pc:docMk/>
            <pc:sldMasterMk cId="3984714580" sldId="2147483687"/>
            <pc:sldLayoutMk cId="1622710034" sldId="2147483691"/>
          </pc:sldLayoutMkLst>
          <pc:spChg chg="mod">
            <ac:chgData name="Sarah Balian" userId="b9b6ec2c-f67a-4485-ae9a-27dddf9569d2" providerId="ADAL" clId="{1104E811-E182-43B6-B257-C132CD985EB0}" dt="2023-02-03T15:09:52.923" v="76" actId="790"/>
            <ac:spMkLst>
              <pc:docMk/>
              <pc:sldMasterMk cId="3984714580" sldId="2147483687"/>
              <pc:sldLayoutMk cId="1622710034" sldId="2147483691"/>
              <ac:spMk id="2" creationId="{E6195229-41BE-FCD2-40AF-27A3CD6A6264}"/>
            </ac:spMkLst>
          </pc:spChg>
          <pc:spChg chg="mod">
            <ac:chgData name="Sarah Balian" userId="b9b6ec2c-f67a-4485-ae9a-27dddf9569d2" providerId="ADAL" clId="{1104E811-E182-43B6-B257-C132CD985EB0}" dt="2023-02-03T15:09:52.923" v="76" actId="790"/>
            <ac:spMkLst>
              <pc:docMk/>
              <pc:sldMasterMk cId="3984714580" sldId="2147483687"/>
              <pc:sldLayoutMk cId="1622710034" sldId="2147483691"/>
              <ac:spMk id="3" creationId="{EDF7F47D-7483-43A5-0658-4E25BC7D773B}"/>
            </ac:spMkLst>
          </pc:spChg>
          <pc:spChg chg="mod">
            <ac:chgData name="Sarah Balian" userId="b9b6ec2c-f67a-4485-ae9a-27dddf9569d2" providerId="ADAL" clId="{1104E811-E182-43B6-B257-C132CD985EB0}" dt="2023-02-03T15:09:52.923" v="76" actId="790"/>
            <ac:spMkLst>
              <pc:docMk/>
              <pc:sldMasterMk cId="3984714580" sldId="2147483687"/>
              <pc:sldLayoutMk cId="1622710034" sldId="2147483691"/>
              <ac:spMk id="4" creationId="{D75D5CDD-98ED-48B0-10C6-1E0C5F88789A}"/>
            </ac:spMkLst>
          </pc:spChg>
          <pc:spChg chg="mod">
            <ac:chgData name="Sarah Balian" userId="b9b6ec2c-f67a-4485-ae9a-27dddf9569d2" providerId="ADAL" clId="{1104E811-E182-43B6-B257-C132CD985EB0}" dt="2023-02-03T15:09:52.923" v="76" actId="790"/>
            <ac:spMkLst>
              <pc:docMk/>
              <pc:sldMasterMk cId="3984714580" sldId="2147483687"/>
              <pc:sldLayoutMk cId="1622710034" sldId="2147483691"/>
              <ac:spMk id="7" creationId="{03C6669B-A941-704F-9F3C-A818DF9F2E51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09:59.130" v="77" actId="790"/>
          <pc:sldLayoutMkLst>
            <pc:docMk/>
            <pc:sldMasterMk cId="3984714580" sldId="2147483687"/>
            <pc:sldLayoutMk cId="159174091" sldId="2147483692"/>
          </pc:sldLayoutMkLst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2" creationId="{087D6BC1-4D31-60E7-AD68-5F5554B42989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3" creationId="{B6D094AF-D978-2D58-15A9-1B33CF068A72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4" creationId="{B76FEFA9-1EFD-AA0F-5613-FF2578649EEC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5" creationId="{8577AD89-766D-5EB1-992F-5E75824CF118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6" creationId="{1FDD7E75-52E7-7B3E-9839-1C36622685FE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9" creationId="{1E466514-9FE0-C986-DC11-1C04C064BECD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10:04.336" v="78" actId="790"/>
          <pc:sldLayoutMkLst>
            <pc:docMk/>
            <pc:sldMasterMk cId="3984714580" sldId="2147483687"/>
            <pc:sldLayoutMk cId="2208407366" sldId="2147483693"/>
          </pc:sldLayoutMkLst>
          <pc:spChg chg="mod">
            <ac:chgData name="Sarah Balian" userId="b9b6ec2c-f67a-4485-ae9a-27dddf9569d2" providerId="ADAL" clId="{1104E811-E182-43B6-B257-C132CD985EB0}" dt="2023-02-03T15:10:04.336" v="78" actId="790"/>
            <ac:spMkLst>
              <pc:docMk/>
              <pc:sldMasterMk cId="3984714580" sldId="2147483687"/>
              <pc:sldLayoutMk cId="2208407366" sldId="2147483693"/>
              <ac:spMk id="2" creationId="{416B39E1-D2C8-25CA-5AAB-52CEE9B31FA8}"/>
            </ac:spMkLst>
          </pc:spChg>
          <pc:spChg chg="mod">
            <ac:chgData name="Sarah Balian" userId="b9b6ec2c-f67a-4485-ae9a-27dddf9569d2" providerId="ADAL" clId="{1104E811-E182-43B6-B257-C132CD985EB0}" dt="2023-02-03T15:10:04.336" v="78" actId="790"/>
            <ac:spMkLst>
              <pc:docMk/>
              <pc:sldMasterMk cId="3984714580" sldId="2147483687"/>
              <pc:sldLayoutMk cId="2208407366" sldId="2147483693"/>
              <ac:spMk id="5" creationId="{C60B5B06-9A2B-3713-F79A-B8D93949EA51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10:09.570" v="79" actId="790"/>
          <pc:sldLayoutMkLst>
            <pc:docMk/>
            <pc:sldMasterMk cId="3984714580" sldId="2147483687"/>
            <pc:sldLayoutMk cId="1400920545" sldId="2147483694"/>
          </pc:sldLayoutMkLst>
          <pc:spChg chg="mod">
            <ac:chgData name="Sarah Balian" userId="b9b6ec2c-f67a-4485-ae9a-27dddf9569d2" providerId="ADAL" clId="{1104E811-E182-43B6-B257-C132CD985EB0}" dt="2023-02-03T15:10:09.570" v="79" actId="790"/>
            <ac:spMkLst>
              <pc:docMk/>
              <pc:sldMasterMk cId="3984714580" sldId="2147483687"/>
              <pc:sldLayoutMk cId="1400920545" sldId="2147483694"/>
              <ac:spMk id="2" creationId="{FCB23E28-E8E3-EDDF-D177-79EF6B51436B}"/>
            </ac:spMkLst>
          </pc:spChg>
          <pc:spChg chg="mod">
            <ac:chgData name="Sarah Balian" userId="b9b6ec2c-f67a-4485-ae9a-27dddf9569d2" providerId="ADAL" clId="{1104E811-E182-43B6-B257-C132CD985EB0}" dt="2023-02-03T15:10:09.570" v="79" actId="790"/>
            <ac:spMkLst>
              <pc:docMk/>
              <pc:sldMasterMk cId="3984714580" sldId="2147483687"/>
              <pc:sldLayoutMk cId="1400920545" sldId="2147483694"/>
              <ac:spMk id="3" creationId="{01F321F6-3B64-18D4-DDAD-322F018BFBFD}"/>
            </ac:spMkLst>
          </pc:spChg>
          <pc:spChg chg="mod">
            <ac:chgData name="Sarah Balian" userId="b9b6ec2c-f67a-4485-ae9a-27dddf9569d2" providerId="ADAL" clId="{1104E811-E182-43B6-B257-C132CD985EB0}" dt="2023-02-03T15:10:09.570" v="79" actId="790"/>
            <ac:spMkLst>
              <pc:docMk/>
              <pc:sldMasterMk cId="3984714580" sldId="2147483687"/>
              <pc:sldLayoutMk cId="1400920545" sldId="2147483694"/>
              <ac:spMk id="4" creationId="{E88180AF-0655-F3DE-0431-52E54B9143E0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10:15.221" v="80" actId="790"/>
          <pc:sldLayoutMkLst>
            <pc:docMk/>
            <pc:sldMasterMk cId="3984714580" sldId="2147483687"/>
            <pc:sldLayoutMk cId="2613048141" sldId="2147483695"/>
          </pc:sldLayoutMkLst>
          <pc:spChg chg="mod">
            <ac:chgData name="Sarah Balian" userId="b9b6ec2c-f67a-4485-ae9a-27dddf9569d2" providerId="ADAL" clId="{1104E811-E182-43B6-B257-C132CD985EB0}" dt="2023-02-03T15:10:15.221" v="80" actId="790"/>
            <ac:spMkLst>
              <pc:docMk/>
              <pc:sldMasterMk cId="3984714580" sldId="2147483687"/>
              <pc:sldLayoutMk cId="2613048141" sldId="2147483695"/>
              <ac:spMk id="2" creationId="{0A9639F2-937A-2854-EF3F-2239E2CF5D70}"/>
            </ac:spMkLst>
          </pc:spChg>
          <pc:spChg chg="mod">
            <ac:chgData name="Sarah Balian" userId="b9b6ec2c-f67a-4485-ae9a-27dddf9569d2" providerId="ADAL" clId="{1104E811-E182-43B6-B257-C132CD985EB0}" dt="2023-02-03T15:10:15.221" v="80" actId="790"/>
            <ac:spMkLst>
              <pc:docMk/>
              <pc:sldMasterMk cId="3984714580" sldId="2147483687"/>
              <pc:sldLayoutMk cId="2613048141" sldId="2147483695"/>
              <ac:spMk id="3" creationId="{68A811CE-D9E8-8D8B-9457-895E777F34F8}"/>
            </ac:spMkLst>
          </pc:spChg>
          <pc:spChg chg="mod">
            <ac:chgData name="Sarah Balian" userId="b9b6ec2c-f67a-4485-ae9a-27dddf9569d2" providerId="ADAL" clId="{1104E811-E182-43B6-B257-C132CD985EB0}" dt="2023-02-03T15:10:15.221" v="80" actId="790"/>
            <ac:spMkLst>
              <pc:docMk/>
              <pc:sldMasterMk cId="3984714580" sldId="2147483687"/>
              <pc:sldLayoutMk cId="2613048141" sldId="2147483695"/>
              <ac:spMk id="4" creationId="{69E502F5-9B92-7EBD-7F62-C1840E9C6824}"/>
            </ac:spMkLst>
          </pc:spChg>
          <pc:spChg chg="mod">
            <ac:chgData name="Sarah Balian" userId="b9b6ec2c-f67a-4485-ae9a-27dddf9569d2" providerId="ADAL" clId="{1104E811-E182-43B6-B257-C132CD985EB0}" dt="2023-02-03T15:10:15.221" v="80" actId="790"/>
            <ac:spMkLst>
              <pc:docMk/>
              <pc:sldMasterMk cId="3984714580" sldId="2147483687"/>
              <pc:sldLayoutMk cId="2613048141" sldId="2147483695"/>
              <ac:spMk id="7" creationId="{AFB723CC-C2B0-C198-D4C4-582F5D4C6CAD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10:22.659" v="81" actId="790"/>
          <pc:sldLayoutMkLst>
            <pc:docMk/>
            <pc:sldMasterMk cId="3984714580" sldId="2147483687"/>
            <pc:sldLayoutMk cId="3093831904" sldId="2147483696"/>
          </pc:sldLayoutMkLst>
          <pc:spChg chg="mod">
            <ac:chgData name="Sarah Balian" userId="b9b6ec2c-f67a-4485-ae9a-27dddf9569d2" providerId="ADAL" clId="{1104E811-E182-43B6-B257-C132CD985EB0}" dt="2023-02-03T15:10:22.659" v="81" actId="790"/>
            <ac:spMkLst>
              <pc:docMk/>
              <pc:sldMasterMk cId="3984714580" sldId="2147483687"/>
              <pc:sldLayoutMk cId="3093831904" sldId="2147483696"/>
              <ac:spMk id="2" creationId="{D050CEF7-BDF4-9D90-C771-75E0241DBCB3}"/>
            </ac:spMkLst>
          </pc:spChg>
          <pc:spChg chg="mod">
            <ac:chgData name="Sarah Balian" userId="b9b6ec2c-f67a-4485-ae9a-27dddf9569d2" providerId="ADAL" clId="{1104E811-E182-43B6-B257-C132CD985EB0}" dt="2023-02-03T15:10:22.659" v="81" actId="790"/>
            <ac:spMkLst>
              <pc:docMk/>
              <pc:sldMasterMk cId="3984714580" sldId="2147483687"/>
              <pc:sldLayoutMk cId="3093831904" sldId="2147483696"/>
              <ac:spMk id="3" creationId="{73C59DF9-B727-7BD6-53D6-BBB07FFC0E13}"/>
            </ac:spMkLst>
          </pc:spChg>
          <pc:spChg chg="mod">
            <ac:chgData name="Sarah Balian" userId="b9b6ec2c-f67a-4485-ae9a-27dddf9569d2" providerId="ADAL" clId="{1104E811-E182-43B6-B257-C132CD985EB0}" dt="2023-02-03T15:10:22.659" v="81" actId="790"/>
            <ac:spMkLst>
              <pc:docMk/>
              <pc:sldMasterMk cId="3984714580" sldId="2147483687"/>
              <pc:sldLayoutMk cId="3093831904" sldId="2147483696"/>
              <ac:spMk id="4" creationId="{FF1274E9-1FBB-81C4-5141-D268678A6250}"/>
            </ac:spMkLst>
          </pc:spChg>
          <pc:spChg chg="mod">
            <ac:chgData name="Sarah Balian" userId="b9b6ec2c-f67a-4485-ae9a-27dddf9569d2" providerId="ADAL" clId="{1104E811-E182-43B6-B257-C132CD985EB0}" dt="2023-02-03T15:10:22.659" v="81" actId="790"/>
            <ac:spMkLst>
              <pc:docMk/>
              <pc:sldMasterMk cId="3984714580" sldId="2147483687"/>
              <pc:sldLayoutMk cId="3093831904" sldId="2147483696"/>
              <ac:spMk id="7" creationId="{6370684A-773A-DFCA-7EC5-C299C4D3A039}"/>
            </ac:spMkLst>
          </pc:spChg>
        </pc:sldLayoutChg>
      </pc:sldMasterChg>
    </pc:docChg>
  </pc:docChgLst>
  <pc:docChgLst>
    <pc:chgData name="Behague, Sabina" userId="2f9f8379-56ce-455c-81be-d1dc66b28ae7" providerId="ADAL" clId="{595D01EC-6A31-4069-9C47-4789E22E5F7D}"/>
    <pc:docChg chg="custSel modSld">
      <pc:chgData name="Behague, Sabina" userId="2f9f8379-56ce-455c-81be-d1dc66b28ae7" providerId="ADAL" clId="{595D01EC-6A31-4069-9C47-4789E22E5F7D}" dt="2023-06-05T19:37:53.619" v="24" actId="1076"/>
      <pc:docMkLst>
        <pc:docMk/>
      </pc:docMkLst>
      <pc:sldChg chg="addSp delSp modSp mod">
        <pc:chgData name="Behague, Sabina" userId="2f9f8379-56ce-455c-81be-d1dc66b28ae7" providerId="ADAL" clId="{595D01EC-6A31-4069-9C47-4789E22E5F7D}" dt="2023-06-05T19:36:49.375" v="9" actId="1076"/>
        <pc:sldMkLst>
          <pc:docMk/>
          <pc:sldMk cId="2163988523" sldId="260"/>
        </pc:sldMkLst>
        <pc:spChg chg="del">
          <ac:chgData name="Behague, Sabina" userId="2f9f8379-56ce-455c-81be-d1dc66b28ae7" providerId="ADAL" clId="{595D01EC-6A31-4069-9C47-4789E22E5F7D}" dt="2023-06-05T19:36:24.956" v="0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Behague, Sabina" userId="2f9f8379-56ce-455c-81be-d1dc66b28ae7" providerId="ADAL" clId="{595D01EC-6A31-4069-9C47-4789E22E5F7D}" dt="2023-06-05T19:36:27.665" v="1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Behague, Sabina" userId="2f9f8379-56ce-455c-81be-d1dc66b28ae7" providerId="ADAL" clId="{595D01EC-6A31-4069-9C47-4789E22E5F7D}" dt="2023-06-05T19:36:29.982" v="2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595D01EC-6A31-4069-9C47-4789E22E5F7D}" dt="2023-06-05T19:36:49.375" v="9" actId="1076"/>
          <ac:picMkLst>
            <pc:docMk/>
            <pc:sldMk cId="2163988523" sldId="260"/>
            <ac:picMk id="2" creationId="{1787F536-A51A-9927-2E55-B1E3C878991E}"/>
          </ac:picMkLst>
        </pc:picChg>
      </pc:sldChg>
      <pc:sldChg chg="addSp delSp modSp mod">
        <pc:chgData name="Behague, Sabina" userId="2f9f8379-56ce-455c-81be-d1dc66b28ae7" providerId="ADAL" clId="{595D01EC-6A31-4069-9C47-4789E22E5F7D}" dt="2023-06-05T19:36:44.291" v="8" actId="1076"/>
        <pc:sldMkLst>
          <pc:docMk/>
          <pc:sldMk cId="1736530004" sldId="302"/>
        </pc:sldMkLst>
        <pc:spChg chg="del">
          <ac:chgData name="Behague, Sabina" userId="2f9f8379-56ce-455c-81be-d1dc66b28ae7" providerId="ADAL" clId="{595D01EC-6A31-4069-9C47-4789E22E5F7D}" dt="2023-06-05T19:36:36.584" v="4" actId="478"/>
          <ac:spMkLst>
            <pc:docMk/>
            <pc:sldMk cId="1736530004" sldId="302"/>
            <ac:spMk id="6" creationId="{5D0F14F3-1A09-3E96-BCB2-D8B940E469DA}"/>
          </ac:spMkLst>
        </pc:spChg>
        <pc:spChg chg="del">
          <ac:chgData name="Behague, Sabina" userId="2f9f8379-56ce-455c-81be-d1dc66b28ae7" providerId="ADAL" clId="{595D01EC-6A31-4069-9C47-4789E22E5F7D}" dt="2023-06-05T19:36:38.619" v="5" actId="478"/>
          <ac:spMkLst>
            <pc:docMk/>
            <pc:sldMk cId="1736530004" sldId="302"/>
            <ac:spMk id="7" creationId="{CE64F085-394F-89FE-55C1-94E5F28AFADD}"/>
          </ac:spMkLst>
        </pc:spChg>
        <pc:spChg chg="del">
          <ac:chgData name="Behague, Sabina" userId="2f9f8379-56ce-455c-81be-d1dc66b28ae7" providerId="ADAL" clId="{595D01EC-6A31-4069-9C47-4789E22E5F7D}" dt="2023-06-05T19:36:40.877" v="6" actId="478"/>
          <ac:spMkLst>
            <pc:docMk/>
            <pc:sldMk cId="1736530004" sldId="302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595D01EC-6A31-4069-9C47-4789E22E5F7D}" dt="2023-06-05T19:36:44.291" v="8" actId="1076"/>
          <ac:picMkLst>
            <pc:docMk/>
            <pc:sldMk cId="1736530004" sldId="302"/>
            <ac:picMk id="2" creationId="{1B194FAB-8791-ACB5-0168-C4E1DE189261}"/>
          </ac:picMkLst>
        </pc:picChg>
      </pc:sldChg>
      <pc:sldChg chg="addSp delSp modSp mod">
        <pc:chgData name="Behague, Sabina" userId="2f9f8379-56ce-455c-81be-d1dc66b28ae7" providerId="ADAL" clId="{595D01EC-6A31-4069-9C47-4789E22E5F7D}" dt="2023-06-05T19:37:07.004" v="14" actId="1076"/>
        <pc:sldMkLst>
          <pc:docMk/>
          <pc:sldMk cId="759788885" sldId="305"/>
        </pc:sldMkLst>
        <pc:spChg chg="del">
          <ac:chgData name="Behague, Sabina" userId="2f9f8379-56ce-455c-81be-d1dc66b28ae7" providerId="ADAL" clId="{595D01EC-6A31-4069-9C47-4789E22E5F7D}" dt="2023-06-05T19:36:58.507" v="10" actId="478"/>
          <ac:spMkLst>
            <pc:docMk/>
            <pc:sldMk cId="759788885" sldId="305"/>
            <ac:spMk id="6" creationId="{5D0F14F3-1A09-3E96-BCB2-D8B940E469DA}"/>
          </ac:spMkLst>
        </pc:spChg>
        <pc:spChg chg="del">
          <ac:chgData name="Behague, Sabina" userId="2f9f8379-56ce-455c-81be-d1dc66b28ae7" providerId="ADAL" clId="{595D01EC-6A31-4069-9C47-4789E22E5F7D}" dt="2023-06-05T19:37:00.591" v="11" actId="478"/>
          <ac:spMkLst>
            <pc:docMk/>
            <pc:sldMk cId="759788885" sldId="305"/>
            <ac:spMk id="7" creationId="{CE64F085-394F-89FE-55C1-94E5F28AFADD}"/>
          </ac:spMkLst>
        </pc:spChg>
        <pc:spChg chg="del">
          <ac:chgData name="Behague, Sabina" userId="2f9f8379-56ce-455c-81be-d1dc66b28ae7" providerId="ADAL" clId="{595D01EC-6A31-4069-9C47-4789E22E5F7D}" dt="2023-06-05T19:37:02.955" v="12" actId="478"/>
          <ac:spMkLst>
            <pc:docMk/>
            <pc:sldMk cId="759788885" sldId="305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595D01EC-6A31-4069-9C47-4789E22E5F7D}" dt="2023-06-05T19:37:07.004" v="14" actId="1076"/>
          <ac:picMkLst>
            <pc:docMk/>
            <pc:sldMk cId="759788885" sldId="305"/>
            <ac:picMk id="2" creationId="{EB7C298F-520E-5017-2471-7063F909DAD9}"/>
          </ac:picMkLst>
        </pc:picChg>
      </pc:sldChg>
      <pc:sldChg chg="addSp delSp modSp mod">
        <pc:chgData name="Behague, Sabina" userId="2f9f8379-56ce-455c-81be-d1dc66b28ae7" providerId="ADAL" clId="{595D01EC-6A31-4069-9C47-4789E22E5F7D}" dt="2023-06-05T19:37:38.232" v="19" actId="1076"/>
        <pc:sldMkLst>
          <pc:docMk/>
          <pc:sldMk cId="1651503728" sldId="307"/>
        </pc:sldMkLst>
        <pc:spChg chg="del">
          <ac:chgData name="Behague, Sabina" userId="2f9f8379-56ce-455c-81be-d1dc66b28ae7" providerId="ADAL" clId="{595D01EC-6A31-4069-9C47-4789E22E5F7D}" dt="2023-06-05T19:37:29.729" v="15" actId="478"/>
          <ac:spMkLst>
            <pc:docMk/>
            <pc:sldMk cId="1651503728" sldId="307"/>
            <ac:spMk id="6" creationId="{5D0F14F3-1A09-3E96-BCB2-D8B940E469DA}"/>
          </ac:spMkLst>
        </pc:spChg>
        <pc:spChg chg="del">
          <ac:chgData name="Behague, Sabina" userId="2f9f8379-56ce-455c-81be-d1dc66b28ae7" providerId="ADAL" clId="{595D01EC-6A31-4069-9C47-4789E22E5F7D}" dt="2023-06-05T19:37:32.332" v="16" actId="478"/>
          <ac:spMkLst>
            <pc:docMk/>
            <pc:sldMk cId="1651503728" sldId="307"/>
            <ac:spMk id="7" creationId="{CE64F085-394F-89FE-55C1-94E5F28AFADD}"/>
          </ac:spMkLst>
        </pc:spChg>
        <pc:spChg chg="del">
          <ac:chgData name="Behague, Sabina" userId="2f9f8379-56ce-455c-81be-d1dc66b28ae7" providerId="ADAL" clId="{595D01EC-6A31-4069-9C47-4789E22E5F7D}" dt="2023-06-05T19:37:34.740" v="17" actId="478"/>
          <ac:spMkLst>
            <pc:docMk/>
            <pc:sldMk cId="1651503728" sldId="307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595D01EC-6A31-4069-9C47-4789E22E5F7D}" dt="2023-06-05T19:37:38.232" v="19" actId="1076"/>
          <ac:picMkLst>
            <pc:docMk/>
            <pc:sldMk cId="1651503728" sldId="307"/>
            <ac:picMk id="2" creationId="{9FF0079D-4FA6-23EA-415A-23C92545027D}"/>
          </ac:picMkLst>
        </pc:picChg>
      </pc:sldChg>
      <pc:sldChg chg="addSp delSp modSp mod">
        <pc:chgData name="Behague, Sabina" userId="2f9f8379-56ce-455c-81be-d1dc66b28ae7" providerId="ADAL" clId="{595D01EC-6A31-4069-9C47-4789E22E5F7D}" dt="2023-06-05T19:37:53.619" v="24" actId="1076"/>
        <pc:sldMkLst>
          <pc:docMk/>
          <pc:sldMk cId="2223194050" sldId="308"/>
        </pc:sldMkLst>
        <pc:spChg chg="del">
          <ac:chgData name="Behague, Sabina" userId="2f9f8379-56ce-455c-81be-d1dc66b28ae7" providerId="ADAL" clId="{595D01EC-6A31-4069-9C47-4789E22E5F7D}" dt="2023-06-05T19:37:45.968" v="20" actId="478"/>
          <ac:spMkLst>
            <pc:docMk/>
            <pc:sldMk cId="2223194050" sldId="308"/>
            <ac:spMk id="6" creationId="{5D0F14F3-1A09-3E96-BCB2-D8B940E469DA}"/>
          </ac:spMkLst>
        </pc:spChg>
        <pc:spChg chg="del">
          <ac:chgData name="Behague, Sabina" userId="2f9f8379-56ce-455c-81be-d1dc66b28ae7" providerId="ADAL" clId="{595D01EC-6A31-4069-9C47-4789E22E5F7D}" dt="2023-06-05T19:37:48.143" v="21" actId="478"/>
          <ac:spMkLst>
            <pc:docMk/>
            <pc:sldMk cId="2223194050" sldId="308"/>
            <ac:spMk id="7" creationId="{CE64F085-394F-89FE-55C1-94E5F28AFADD}"/>
          </ac:spMkLst>
        </pc:spChg>
        <pc:spChg chg="del">
          <ac:chgData name="Behague, Sabina" userId="2f9f8379-56ce-455c-81be-d1dc66b28ae7" providerId="ADAL" clId="{595D01EC-6A31-4069-9C47-4789E22E5F7D}" dt="2023-06-05T19:37:50.173" v="22" actId="478"/>
          <ac:spMkLst>
            <pc:docMk/>
            <pc:sldMk cId="2223194050" sldId="308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595D01EC-6A31-4069-9C47-4789E22E5F7D}" dt="2023-06-05T19:37:53.619" v="24" actId="1076"/>
          <ac:picMkLst>
            <pc:docMk/>
            <pc:sldMk cId="2223194050" sldId="308"/>
            <ac:picMk id="2" creationId="{2E30649B-5245-F424-6E8B-21EFBB20D2A5}"/>
          </ac:picMkLst>
        </pc:picChg>
      </pc:sldChg>
    </pc:docChg>
  </pc:docChgLst>
  <pc:docChgLst>
    <pc:chgData name="Balian, Sarah" userId="b3b060d9-4d34-479b-ad68-688eaebf93c5" providerId="ADAL" clId="{05AA5E46-6EC3-413F-870E-5D04F6D7BF73}"/>
    <pc:docChg chg="undo custSel addSld delSld modSld sldOrd">
      <pc:chgData name="Balian, Sarah" userId="b3b060d9-4d34-479b-ad68-688eaebf93c5" providerId="ADAL" clId="{05AA5E46-6EC3-413F-870E-5D04F6D7BF73}" dt="2022-12-14T03:28:20.253" v="1636" actId="404"/>
      <pc:docMkLst>
        <pc:docMk/>
      </pc:docMkLst>
      <pc:sldChg chg="modSp mod">
        <pc:chgData name="Balian, Sarah" userId="b3b060d9-4d34-479b-ad68-688eaebf93c5" providerId="ADAL" clId="{05AA5E46-6EC3-413F-870E-5D04F6D7BF73}" dt="2022-12-14T01:38:38.049" v="58" actId="1076"/>
        <pc:sldMkLst>
          <pc:docMk/>
          <pc:sldMk cId="109857222" sldId="256"/>
        </pc:sldMkLst>
        <pc:spChg chg="mod">
          <ac:chgData name="Balian, Sarah" userId="b3b060d9-4d34-479b-ad68-688eaebf93c5" providerId="ADAL" clId="{05AA5E46-6EC3-413F-870E-5D04F6D7BF73}" dt="2022-12-14T01:38:38.049" v="58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05AA5E46-6EC3-413F-870E-5D04F6D7BF73}" dt="2022-12-14T01:42:24.361" v="165" actId="20577"/>
        <pc:sldMkLst>
          <pc:docMk/>
          <pc:sldMk cId="2163988523" sldId="260"/>
        </pc:sldMkLst>
        <pc:spChg chg="mod">
          <ac:chgData name="Balian, Sarah" userId="b3b060d9-4d34-479b-ad68-688eaebf93c5" providerId="ADAL" clId="{05AA5E46-6EC3-413F-870E-5D04F6D7BF73}" dt="2022-12-14T01:42:24.361" v="165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05AA5E46-6EC3-413F-870E-5D04F6D7BF73}" dt="2022-12-14T01:41:21.865" v="74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ord">
        <pc:chgData name="Balian, Sarah" userId="b3b060d9-4d34-479b-ad68-688eaebf93c5" providerId="ADAL" clId="{05AA5E46-6EC3-413F-870E-5D04F6D7BF73}" dt="2022-12-14T01:47:44.157" v="238" actId="1076"/>
        <pc:sldMkLst>
          <pc:docMk/>
          <pc:sldMk cId="1428788921" sldId="262"/>
        </pc:sldMkLst>
        <pc:spChg chg="mod">
          <ac:chgData name="Balian, Sarah" userId="b3b060d9-4d34-479b-ad68-688eaebf93c5" providerId="ADAL" clId="{05AA5E46-6EC3-413F-870E-5D04F6D7BF73}" dt="2022-12-14T01:45:02.250" v="215" actId="14100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1:47:44.157" v="238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1:47:40.068" v="237" actId="1076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05AA5E46-6EC3-413F-870E-5D04F6D7BF73}" dt="2022-12-14T03:10:26.363" v="1080" actId="27636"/>
        <pc:sldMkLst>
          <pc:docMk/>
          <pc:sldMk cId="1887431401" sldId="263"/>
        </pc:sldMkLst>
        <pc:spChg chg="mod">
          <ac:chgData name="Balian, Sarah" userId="b3b060d9-4d34-479b-ad68-688eaebf93c5" providerId="ADAL" clId="{05AA5E46-6EC3-413F-870E-5D04F6D7BF73}" dt="2022-12-14T03:09:00.452" v="1017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3:09:21.964" v="1022" actId="1076"/>
          <ac:spMkLst>
            <pc:docMk/>
            <pc:sldMk cId="1887431401" sldId="263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3:10:26.363" v="1080" actId="27636"/>
          <ac:spMkLst>
            <pc:docMk/>
            <pc:sldMk cId="1887431401" sldId="263"/>
            <ac:spMk id="4" creationId="{283CD508-25B4-DACA-1101-A59CE6137D38}"/>
          </ac:spMkLst>
        </pc:spChg>
        <pc:graphicFrameChg chg="del">
          <ac:chgData name="Balian, Sarah" userId="b3b060d9-4d34-479b-ad68-688eaebf93c5" providerId="ADAL" clId="{05AA5E46-6EC3-413F-870E-5D04F6D7BF73}" dt="2022-12-14T03:09:17.836" v="1021" actId="478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del">
        <pc:chgData name="Balian, Sarah" userId="b3b060d9-4d34-479b-ad68-688eaebf93c5" providerId="ADAL" clId="{05AA5E46-6EC3-413F-870E-5D04F6D7BF73}" dt="2022-12-14T03:17:12.504" v="1091" actId="47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05AA5E46-6EC3-413F-870E-5D04F6D7BF73}" dt="2022-12-14T03:17:07.251" v="1089" actId="47"/>
        <pc:sldMkLst>
          <pc:docMk/>
          <pc:sldMk cId="3201893001" sldId="265"/>
        </pc:sldMkLst>
      </pc:sldChg>
      <pc:sldChg chg="modSp mod">
        <pc:chgData name="Balian, Sarah" userId="b3b060d9-4d34-479b-ad68-688eaebf93c5" providerId="ADAL" clId="{05AA5E46-6EC3-413F-870E-5D04F6D7BF73}" dt="2022-12-14T03:28:20.253" v="1636" actId="404"/>
        <pc:sldMkLst>
          <pc:docMk/>
          <pc:sldMk cId="3475639167" sldId="289"/>
        </pc:sldMkLst>
        <pc:spChg chg="mod">
          <ac:chgData name="Balian, Sarah" userId="b3b060d9-4d34-479b-ad68-688eaebf93c5" providerId="ADAL" clId="{05AA5E46-6EC3-413F-870E-5D04F6D7BF73}" dt="2022-12-14T03:27:51.626" v="1580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lian, Sarah" userId="b3b060d9-4d34-479b-ad68-688eaebf93c5" providerId="ADAL" clId="{05AA5E46-6EC3-413F-870E-5D04F6D7BF73}" dt="2022-12-14T03:28:20.253" v="1636" actId="404"/>
          <ac:spMkLst>
            <pc:docMk/>
            <pc:sldMk cId="3475639167" sldId="289"/>
            <ac:spMk id="3" creationId="{F2A31AE5-F919-CA50-BF07-AF012D87D146}"/>
          </ac:spMkLst>
        </pc:spChg>
      </pc:sldChg>
      <pc:sldChg chg="del">
        <pc:chgData name="Balian, Sarah" userId="b3b060d9-4d34-479b-ad68-688eaebf93c5" providerId="ADAL" clId="{05AA5E46-6EC3-413F-870E-5D04F6D7BF73}" dt="2022-12-14T03:17:14.202" v="1092" actId="47"/>
        <pc:sldMkLst>
          <pc:docMk/>
          <pc:sldMk cId="61370533" sldId="290"/>
        </pc:sldMkLst>
      </pc:sldChg>
      <pc:sldChg chg="del">
        <pc:chgData name="Balian, Sarah" userId="b3b060d9-4d34-479b-ad68-688eaebf93c5" providerId="ADAL" clId="{05AA5E46-6EC3-413F-870E-5D04F6D7BF73}" dt="2022-12-14T03:00:20.549" v="993" actId="47"/>
        <pc:sldMkLst>
          <pc:docMk/>
          <pc:sldMk cId="3822647193" sldId="291"/>
        </pc:sldMkLst>
      </pc:sldChg>
      <pc:sldChg chg="addSp delSp modSp mod ord">
        <pc:chgData name="Balian, Sarah" userId="b3b060d9-4d34-479b-ad68-688eaebf93c5" providerId="ADAL" clId="{05AA5E46-6EC3-413F-870E-5D04F6D7BF73}" dt="2022-12-14T02:44:29.025" v="729" actId="1035"/>
        <pc:sldMkLst>
          <pc:docMk/>
          <pc:sldMk cId="4205298638" sldId="292"/>
        </pc:sldMkLst>
        <pc:spChg chg="mod">
          <ac:chgData name="Balian, Sarah" userId="b3b060d9-4d34-479b-ad68-688eaebf93c5" providerId="ADAL" clId="{05AA5E46-6EC3-413F-870E-5D04F6D7BF73}" dt="2022-12-14T02:42:54.940" v="713" actId="1076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42:17.959" v="708" actId="1076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2:44:29.025" v="729" actId="1035"/>
          <ac:spMkLst>
            <pc:docMk/>
            <pc:sldMk cId="4205298638" sldId="292"/>
            <ac:spMk id="5" creationId="{82A941A7-6446-2C70-8D36-1075DD0FEB78}"/>
          </ac:spMkLst>
        </pc:spChg>
        <pc:graphicFrameChg chg="mod ord">
          <ac:chgData name="Balian, Sarah" userId="b3b060d9-4d34-479b-ad68-688eaebf93c5" providerId="ADAL" clId="{05AA5E46-6EC3-413F-870E-5D04F6D7BF73}" dt="2022-12-14T02:44:01.966" v="720" actId="1076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del">
          <ac:chgData name="Balian, Sarah" userId="b3b060d9-4d34-479b-ad68-688eaebf93c5" providerId="ADAL" clId="{05AA5E46-6EC3-413F-870E-5D04F6D7BF73}" dt="2022-12-14T02:33:20.436" v="535" actId="478"/>
          <ac:picMkLst>
            <pc:docMk/>
            <pc:sldMk cId="4205298638" sldId="292"/>
            <ac:picMk id="4" creationId="{82144BBA-50C0-ED9E-E96A-D8D38C07ECF4}"/>
          </ac:picMkLst>
        </pc:picChg>
      </pc:sldChg>
      <pc:sldChg chg="del">
        <pc:chgData name="Balian, Sarah" userId="b3b060d9-4d34-479b-ad68-688eaebf93c5" providerId="ADAL" clId="{05AA5E46-6EC3-413F-870E-5D04F6D7BF73}" dt="2022-12-14T03:00:22.167" v="994" actId="47"/>
        <pc:sldMkLst>
          <pc:docMk/>
          <pc:sldMk cId="3986907055" sldId="293"/>
        </pc:sldMkLst>
      </pc:sldChg>
      <pc:sldChg chg="del">
        <pc:chgData name="Balian, Sarah" userId="b3b060d9-4d34-479b-ad68-688eaebf93c5" providerId="ADAL" clId="{05AA5E46-6EC3-413F-870E-5D04F6D7BF73}" dt="2022-12-14T03:17:09.477" v="1090" actId="47"/>
        <pc:sldMkLst>
          <pc:docMk/>
          <pc:sldMk cId="1925132525" sldId="294"/>
        </pc:sldMkLst>
      </pc:sldChg>
      <pc:sldChg chg="del">
        <pc:chgData name="Balian, Sarah" userId="b3b060d9-4d34-479b-ad68-688eaebf93c5" providerId="ADAL" clId="{05AA5E46-6EC3-413F-870E-5D04F6D7BF73}" dt="2022-12-14T03:00:23.893" v="995" actId="47"/>
        <pc:sldMkLst>
          <pc:docMk/>
          <pc:sldMk cId="1062889223" sldId="295"/>
        </pc:sldMkLst>
      </pc:sldChg>
      <pc:sldChg chg="modSp mod">
        <pc:chgData name="Balian, Sarah" userId="b3b060d9-4d34-479b-ad68-688eaebf93c5" providerId="ADAL" clId="{05AA5E46-6EC3-413F-870E-5D04F6D7BF73}" dt="2022-12-14T03:21:49.628" v="1194" actId="20577"/>
        <pc:sldMkLst>
          <pc:docMk/>
          <pc:sldMk cId="476875324" sldId="296"/>
        </pc:sldMkLst>
        <pc:spChg chg="mod">
          <ac:chgData name="Balian, Sarah" userId="b3b060d9-4d34-479b-ad68-688eaebf93c5" providerId="ADAL" clId="{05AA5E46-6EC3-413F-870E-5D04F6D7BF73}" dt="2022-12-14T03:21:49.628" v="1194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3:17:41.005" v="1147" actId="1076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3:21:43.307" v="1193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Balian, Sarah" userId="b3b060d9-4d34-479b-ad68-688eaebf93c5" providerId="ADAL" clId="{05AA5E46-6EC3-413F-870E-5D04F6D7BF73}" dt="2022-12-14T03:00:25.641" v="996" actId="47"/>
        <pc:sldMkLst>
          <pc:docMk/>
          <pc:sldMk cId="2516764295" sldId="297"/>
        </pc:sldMkLst>
      </pc:sldChg>
      <pc:sldChg chg="del">
        <pc:chgData name="Balian, Sarah" userId="b3b060d9-4d34-479b-ad68-688eaebf93c5" providerId="ADAL" clId="{05AA5E46-6EC3-413F-870E-5D04F6D7BF73}" dt="2022-12-14T03:17:05.016" v="1088" actId="47"/>
        <pc:sldMkLst>
          <pc:docMk/>
          <pc:sldMk cId="1182146475" sldId="298"/>
        </pc:sldMkLst>
      </pc:sldChg>
      <pc:sldChg chg="del">
        <pc:chgData name="Balian, Sarah" userId="b3b060d9-4d34-479b-ad68-688eaebf93c5" providerId="ADAL" clId="{05AA5E46-6EC3-413F-870E-5D04F6D7BF73}" dt="2022-12-14T03:16:12.021" v="1087" actId="47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05AA5E46-6EC3-413F-870E-5D04F6D7BF73}" dt="2022-12-14T03:16:09.850" v="1086" actId="47"/>
        <pc:sldMkLst>
          <pc:docMk/>
          <pc:sldMk cId="3076330452" sldId="300"/>
        </pc:sldMkLst>
      </pc:sldChg>
      <pc:sldChg chg="modSp mod ord">
        <pc:chgData name="Balian, Sarah" userId="b3b060d9-4d34-479b-ad68-688eaebf93c5" providerId="ADAL" clId="{05AA5E46-6EC3-413F-870E-5D04F6D7BF73}" dt="2022-12-14T02:49:39.445" v="759" actId="20577"/>
        <pc:sldMkLst>
          <pc:docMk/>
          <pc:sldMk cId="545205739" sldId="301"/>
        </pc:sldMkLst>
        <pc:spChg chg="mod">
          <ac:chgData name="Balian, Sarah" userId="b3b060d9-4d34-479b-ad68-688eaebf93c5" providerId="ADAL" clId="{05AA5E46-6EC3-413F-870E-5D04F6D7BF73}" dt="2022-12-14T02:45:58.406" v="745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49:39.445" v="759" actId="20577"/>
          <ac:spMkLst>
            <pc:docMk/>
            <pc:sldMk cId="545205739" sldId="301"/>
            <ac:spMk id="3" creationId="{E4FD1E92-5DBC-B105-F246-2355E4FF9A74}"/>
          </ac:spMkLst>
        </pc:spChg>
      </pc:sldChg>
      <pc:sldChg chg="modSp add mod">
        <pc:chgData name="Balian, Sarah" userId="b3b060d9-4d34-479b-ad68-688eaebf93c5" providerId="ADAL" clId="{05AA5E46-6EC3-413F-870E-5D04F6D7BF73}" dt="2022-12-14T01:51:32.376" v="241" actId="108"/>
        <pc:sldMkLst>
          <pc:docMk/>
          <pc:sldMk cId="1736530004" sldId="302"/>
        </pc:sldMkLst>
        <pc:spChg chg="mod">
          <ac:chgData name="Balian, Sarah" userId="b3b060d9-4d34-479b-ad68-688eaebf93c5" providerId="ADAL" clId="{05AA5E46-6EC3-413F-870E-5D04F6D7BF73}" dt="2022-12-14T01:51:32.376" v="241" actId="108"/>
          <ac:spMkLst>
            <pc:docMk/>
            <pc:sldMk cId="1736530004" sldId="302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05AA5E46-6EC3-413F-870E-5D04F6D7BF73}" dt="2022-12-14T02:31:57.116" v="524"/>
        <pc:sldMkLst>
          <pc:docMk/>
          <pc:sldMk cId="1808293537" sldId="303"/>
        </pc:sldMkLst>
        <pc:spChg chg="mod">
          <ac:chgData name="Balian, Sarah" userId="b3b060d9-4d34-479b-ad68-688eaebf93c5" providerId="ADAL" clId="{05AA5E46-6EC3-413F-870E-5D04F6D7BF73}" dt="2022-12-14T02:29:17.057" v="313" actId="1076"/>
          <ac:spMkLst>
            <pc:docMk/>
            <pc:sldMk cId="1808293537" sldId="303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30:00.544" v="390" actId="20577"/>
          <ac:spMkLst>
            <pc:docMk/>
            <pc:sldMk cId="1808293537" sldId="303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2:31:57.116" v="52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05AA5E46-6EC3-413F-870E-5D04F6D7BF73}" dt="2022-12-14T02:32:16.184" v="530" actId="27918"/>
        <pc:sldMkLst>
          <pc:docMk/>
          <pc:sldMk cId="3610131762" sldId="304"/>
        </pc:sldMkLst>
        <pc:spChg chg="mod">
          <ac:chgData name="Balian, Sarah" userId="b3b060d9-4d34-479b-ad68-688eaebf93c5" providerId="ADAL" clId="{05AA5E46-6EC3-413F-870E-5D04F6D7BF73}" dt="2022-12-14T02:31:24.337" v="514" actId="1076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31:26.800" v="515" actId="1076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2:31:43.411" v="522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05AA5E46-6EC3-413F-870E-5D04F6D7BF73}" dt="2022-12-14T02:45:26.079" v="734" actId="108"/>
        <pc:sldMkLst>
          <pc:docMk/>
          <pc:sldMk cId="759788885" sldId="305"/>
        </pc:sldMkLst>
        <pc:spChg chg="mod">
          <ac:chgData name="Balian, Sarah" userId="b3b060d9-4d34-479b-ad68-688eaebf93c5" providerId="ADAL" clId="{05AA5E46-6EC3-413F-870E-5D04F6D7BF73}" dt="2022-12-14T02:45:26.079" v="734" actId="108"/>
          <ac:spMkLst>
            <pc:docMk/>
            <pc:sldMk cId="759788885" sldId="305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05AA5E46-6EC3-413F-870E-5D04F6D7BF73}" dt="2022-12-14T02:58:33.128" v="991" actId="1076"/>
        <pc:sldMkLst>
          <pc:docMk/>
          <pc:sldMk cId="2242843968" sldId="306"/>
        </pc:sldMkLst>
        <pc:spChg chg="mod">
          <ac:chgData name="Balian, Sarah" userId="b3b060d9-4d34-479b-ad68-688eaebf93c5" providerId="ADAL" clId="{05AA5E46-6EC3-413F-870E-5D04F6D7BF73}" dt="2022-12-14T02:49:56.974" v="781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50:21.007" v="849" actId="20577"/>
          <ac:spMkLst>
            <pc:docMk/>
            <pc:sldMk cId="2242843968" sldId="306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2:51:22" v="919" actId="20577"/>
          <ac:spMkLst>
            <pc:docMk/>
            <pc:sldMk cId="2242843968" sldId="306"/>
            <ac:spMk id="4" creationId="{0D57443E-586F-14D9-CC85-14378568580E}"/>
          </ac:spMkLst>
        </pc:spChg>
        <pc:spChg chg="add del mod">
          <ac:chgData name="Balian, Sarah" userId="b3b060d9-4d34-479b-ad68-688eaebf93c5" providerId="ADAL" clId="{05AA5E46-6EC3-413F-870E-5D04F6D7BF73}" dt="2022-12-14T02:51:32.980" v="921"/>
          <ac:spMkLst>
            <pc:docMk/>
            <pc:sldMk cId="2242843968" sldId="306"/>
            <ac:spMk id="5" creationId="{5F08992F-818A-0B71-1792-AC9A47EC6928}"/>
          </ac:spMkLst>
        </pc:spChg>
        <pc:graphicFrameChg chg="del">
          <ac:chgData name="Balian, Sarah" userId="b3b060d9-4d34-479b-ad68-688eaebf93c5" providerId="ADAL" clId="{05AA5E46-6EC3-413F-870E-5D04F6D7BF73}" dt="2022-12-14T02:49:30.016" v="757" actId="478"/>
          <ac:graphicFrameMkLst>
            <pc:docMk/>
            <pc:sldMk cId="2242843968" sldId="306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05AA5E46-6EC3-413F-870E-5D04F6D7BF73}" dt="2022-12-14T02:52:00.723" v="930" actId="1076"/>
          <ac:picMkLst>
            <pc:docMk/>
            <pc:sldMk cId="2242843968" sldId="306"/>
            <ac:picMk id="6" creationId="{01C9639C-8BE7-74F1-D964-8C35D6574706}"/>
          </ac:picMkLst>
        </pc:picChg>
        <pc:picChg chg="add mod">
          <ac:chgData name="Balian, Sarah" userId="b3b060d9-4d34-479b-ad68-688eaebf93c5" providerId="ADAL" clId="{05AA5E46-6EC3-413F-870E-5D04F6D7BF73}" dt="2022-12-14T02:58:30.816" v="990" actId="1076"/>
          <ac:picMkLst>
            <pc:docMk/>
            <pc:sldMk cId="2242843968" sldId="306"/>
            <ac:picMk id="7" creationId="{7C42E611-BD9C-6072-D674-A4AC59D8A108}"/>
          </ac:picMkLst>
        </pc:picChg>
        <pc:picChg chg="add del mod">
          <ac:chgData name="Balian, Sarah" userId="b3b060d9-4d34-479b-ad68-688eaebf93c5" providerId="ADAL" clId="{05AA5E46-6EC3-413F-870E-5D04F6D7BF73}" dt="2022-12-14T02:57:00.643" v="934" actId="478"/>
          <ac:picMkLst>
            <pc:docMk/>
            <pc:sldMk cId="2242843968" sldId="306"/>
            <ac:picMk id="8" creationId="{783B3D3D-06ED-8278-52B6-E2604CD6B4AB}"/>
          </ac:picMkLst>
        </pc:picChg>
        <pc:picChg chg="add del mod">
          <ac:chgData name="Balian, Sarah" userId="b3b060d9-4d34-479b-ad68-688eaebf93c5" providerId="ADAL" clId="{05AA5E46-6EC3-413F-870E-5D04F6D7BF73}" dt="2022-12-14T02:57:51.943" v="938" actId="478"/>
          <ac:picMkLst>
            <pc:docMk/>
            <pc:sldMk cId="2242843968" sldId="306"/>
            <ac:picMk id="10" creationId="{8A171B9A-1027-E032-030E-766A46099DE0}"/>
          </ac:picMkLst>
        </pc:picChg>
        <pc:picChg chg="add mod">
          <ac:chgData name="Balian, Sarah" userId="b3b060d9-4d34-479b-ad68-688eaebf93c5" providerId="ADAL" clId="{05AA5E46-6EC3-413F-870E-5D04F6D7BF73}" dt="2022-12-14T02:58:33.128" v="991" actId="1076"/>
          <ac:picMkLst>
            <pc:docMk/>
            <pc:sldMk cId="2242843968" sldId="306"/>
            <ac:picMk id="12" creationId="{E125F29E-9BDD-CCF8-6CB4-98302F338F87}"/>
          </ac:picMkLst>
        </pc:picChg>
      </pc:sldChg>
      <pc:sldChg chg="modSp add mod">
        <pc:chgData name="Balian, Sarah" userId="b3b060d9-4d34-479b-ad68-688eaebf93c5" providerId="ADAL" clId="{05AA5E46-6EC3-413F-870E-5D04F6D7BF73}" dt="2022-12-14T03:14:17.543" v="1082" actId="108"/>
        <pc:sldMkLst>
          <pc:docMk/>
          <pc:sldMk cId="1651503728" sldId="307"/>
        </pc:sldMkLst>
        <pc:spChg chg="mod">
          <ac:chgData name="Balian, Sarah" userId="b3b060d9-4d34-479b-ad68-688eaebf93c5" providerId="ADAL" clId="{05AA5E46-6EC3-413F-870E-5D04F6D7BF73}" dt="2022-12-14T03:14:17.543" v="1082" actId="108"/>
          <ac:spMkLst>
            <pc:docMk/>
            <pc:sldMk cId="1651503728" sldId="307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05AA5E46-6EC3-413F-870E-5D04F6D7BF73}" dt="2022-12-14T03:14:38.745" v="1085" actId="108"/>
        <pc:sldMkLst>
          <pc:docMk/>
          <pc:sldMk cId="2223194050" sldId="308"/>
        </pc:sldMkLst>
        <pc:spChg chg="mod">
          <ac:chgData name="Balian, Sarah" userId="b3b060d9-4d34-479b-ad68-688eaebf93c5" providerId="ADAL" clId="{05AA5E46-6EC3-413F-870E-5D04F6D7BF73}" dt="2022-12-14T03:14:38.745" v="1085" actId="108"/>
          <ac:spMkLst>
            <pc:docMk/>
            <pc:sldMk cId="2223194050" sldId="308"/>
            <ac:spMk id="3" creationId="{7F10B6DC-6AF4-BFD9-E1D5-B98AA266289F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5052339045854557E-2"/>
          <c:w val="0.99465162487760739"/>
          <c:h val="0.69269454812958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Ont entendu parler du VIH ou du sida</c:v>
                </c:pt>
                <c:pt idx="1">
                  <c:v>Sachant que le risque de TME peut être réduit par la prise de médicaments spéciaux par la mère</c:v>
                </c:pt>
                <c:pt idx="2">
                  <c:v>Sachant que le VIH peut être transmis par l'allaitement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99</c:v>
                </c:pt>
                <c:pt idx="1">
                  <c:v>80</c:v>
                </c:pt>
                <c:pt idx="2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Ont entendu parler du VIH ou du sida</c:v>
                </c:pt>
                <c:pt idx="1">
                  <c:v>Sachant que le risque de TME peut être réduit par la prise de médicaments spéciaux par la mère</c:v>
                </c:pt>
                <c:pt idx="2">
                  <c:v>Sachant que le VIH peut être transmis par l'allaitement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99</c:v>
                </c:pt>
                <c:pt idx="1">
                  <c:v>67</c:v>
                </c:pt>
                <c:pt idx="2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56966037580267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Qui ne pense pas que les enfants vivant avec le VIH doivent pouvoir fréquenter l'école avec les enfants VIH négatifs </c:v>
                </c:pt>
                <c:pt idx="1">
                  <c:v>Qui n'achèterait pas des légumes frais à un commerçant qui a le VIH</c:v>
                </c:pt>
                <c:pt idx="2">
                  <c:v>Ayant des attitudes discriminatoires à l'égard des personnes vivant avec le VIH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15</c:v>
                </c:pt>
                <c:pt idx="1">
                  <c:v>22</c:v>
                </c:pt>
                <c:pt idx="2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Qui ne pense pas que les enfants vivant avec le VIH doivent pouvoir fréquenter l'école avec les enfants VIH négatifs </c:v>
                </c:pt>
                <c:pt idx="1">
                  <c:v>Qui n'achèterait pas des légumes frais à un commerçant qui a le VIH</c:v>
                </c:pt>
                <c:pt idx="2">
                  <c:v>Ayant des attitudes discriminatoires à l'égard des personnes vivant avec le VIH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18</c:v>
                </c:pt>
                <c:pt idx="1">
                  <c:v>33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0.10584472803630755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Gabon</c:v>
                </c:pt>
                <c:pt idx="1">
                  <c:v>Port Gentil/Libreville</c:v>
                </c:pt>
                <c:pt idx="2">
                  <c:v>Autres villes</c:v>
                </c:pt>
                <c:pt idx="3">
                  <c:v>Ensemble urbain</c:v>
                </c:pt>
                <c:pt idx="4">
                  <c:v>Rural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23</c:v>
                </c:pt>
                <c:pt idx="3">
                  <c:v>28</c:v>
                </c:pt>
                <c:pt idx="4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Gabon</c:v>
                </c:pt>
                <c:pt idx="1">
                  <c:v>Port Gentil/Libreville</c:v>
                </c:pt>
                <c:pt idx="2">
                  <c:v>Autres villes</c:v>
                </c:pt>
                <c:pt idx="3">
                  <c:v>Ensemble urbain</c:v>
                </c:pt>
                <c:pt idx="4">
                  <c:v>Rural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38</c:v>
                </c:pt>
                <c:pt idx="1">
                  <c:v>40</c:v>
                </c:pt>
                <c:pt idx="2">
                  <c:v>34</c:v>
                </c:pt>
                <c:pt idx="3">
                  <c:v>38</c:v>
                </c:pt>
                <c:pt idx="4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2387328193472337"/>
          <c:y val="1.1252967636365505E-2"/>
          <c:w val="0.34758209845316196"/>
          <c:h val="7.56506616789998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511852110481496E-3"/>
          <c:y val="9.14831006684379E-2"/>
          <c:w val="0.99048875055083796"/>
          <c:h val="0.65483305404287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25-434C-BB0B-730817B5AD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eu des rapports sexuels au cours des 12 derniers mois avec une personne qui n'était ni leur mari/épouse, ni le/la partenaire avec qui elle/il vivait</c:v>
                </c:pt>
                <c:pt idx="1">
                  <c:v>Ayant utilisé un condom au cours des derniers rapports sexuels avec cette personne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39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eu des rapports sexuels au cours des 12 derniers mois avec une personne qui n'était ni leur mari/épouse, ni le/la partenaire avec qui elle/il vivait</c:v>
                </c:pt>
                <c:pt idx="1">
                  <c:v>Ayant utilisé un condom au cours des derniers rapports sexuels avec cette personne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61</c:v>
                </c:pt>
                <c:pt idx="1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882984862081161"/>
          <c:y val="2.3612270621368826E-2"/>
          <c:w val="0.37226142596898282"/>
          <c:h val="6.6396525312819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5502166035473943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Ayant déjà fait un test du VIH et reçu le résultat</c:v>
                </c:pt>
                <c:pt idx="1">
                  <c:v>Ayant fait un test dans les 12 mois précédant l’enquête et reçu le résultat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75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Ayant déjà fait un test du VIH et reçu le résultat</c:v>
                </c:pt>
                <c:pt idx="1">
                  <c:v>Ayant fait un test dans les 12 mois précédant l’enquête et reçu le résultat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49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4072225659357032"/>
          <c:y val="0"/>
          <c:w val="0.46115476272312728"/>
          <c:h val="0.978370730781864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Possède une connaissance complète du VIH</c:v>
                </c:pt>
                <c:pt idx="1">
                  <c:v>Une personne ne peut pas contracter le VIH en partageant de la nourriture avec une personne qui a le VIH</c:v>
                </c:pt>
                <c:pt idx="2">
                  <c:v>Le VIH ne peut pas être transmis par des piqûres de moustiques</c:v>
                </c:pt>
                <c:pt idx="3">
                  <c:v>Une personne paraissant en bonne santé peut cependant avoir le VIH</c:v>
                </c:pt>
                <c:pt idx="4">
                  <c:v>Le risque de transmission du VIH peut être réduit en ayant des rapports sexuels avec un seul partenaire non infecté et qui n’a pas d'autres partenaires </c:v>
                </c:pt>
                <c:pt idx="5">
                  <c:v>Le risque de transmission du VIH peut être réduit par l’utilisation de condoms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37</c:v>
                </c:pt>
                <c:pt idx="1">
                  <c:v>84</c:v>
                </c:pt>
                <c:pt idx="2">
                  <c:v>71</c:v>
                </c:pt>
                <c:pt idx="3">
                  <c:v>91</c:v>
                </c:pt>
                <c:pt idx="4">
                  <c:v>85</c:v>
                </c:pt>
                <c:pt idx="5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Possède une connaissance complète du VIH</c:v>
                </c:pt>
                <c:pt idx="1">
                  <c:v>Une personne ne peut pas contracter le VIH en partageant de la nourriture avec une personne qui a le VIH</c:v>
                </c:pt>
                <c:pt idx="2">
                  <c:v>Le VIH ne peut pas être transmis par des piqûres de moustiques</c:v>
                </c:pt>
                <c:pt idx="3">
                  <c:v>Une personne paraissant en bonne santé peut cependant avoir le VIH</c:v>
                </c:pt>
                <c:pt idx="4">
                  <c:v>Le risque de transmission du VIH peut être réduit en ayant des rapports sexuels avec un seul partenaire non infecté et qui n’a pas d'autres partenaires </c:v>
                </c:pt>
                <c:pt idx="5">
                  <c:v>Le risque de transmission du VIH peut être réduit par l’utilisation de condoms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30</c:v>
                </c:pt>
                <c:pt idx="1">
                  <c:v>85</c:v>
                </c:pt>
                <c:pt idx="2">
                  <c:v>74</c:v>
                </c:pt>
                <c:pt idx="3">
                  <c:v>91</c:v>
                </c:pt>
                <c:pt idx="4">
                  <c:v>82</c:v>
                </c:pt>
                <c:pt idx="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0862921705868485"/>
          <c:y val="0.82511651277301423"/>
          <c:w val="0.12856475541180576"/>
          <c:h val="0.149398143334632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21_CF2A0B7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704A620-E358-4FB6-8290-E2053E8CE00D}" authorId="{87A75E19-AE90-6073-75AF-E3DAC86EABDE}" created="2023-07-10T15:36:14.565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475639167" sldId="289"/>
      <ac:spMk id="3" creationId="{F2A31AE5-F919-CA50-BF07-AF012D87D146}"/>
      <ac:txMk cp="0" len="78">
        <ac:context len="597" hash="764183867"/>
      </ac:txMk>
    </ac:txMkLst>
    <p188:pos x="8074837" y="197453"/>
    <p188:txBody>
      <a:bodyPr/>
      <a:lstStyle/>
      <a:p>
        <a:r>
          <a:rPr lang="fr-FR"/>
          <a:t>Didn't any mention of ARV in the report
</a:t>
        </a:r>
      </a:p>
    </p188:txBody>
  </p188:cm>
</p188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0.13319</cdr:x>
      <cdr:y>0.27274</cdr:y>
    </cdr:from>
    <cdr:to>
      <cdr:x>0.18799</cdr:x>
      <cdr:y>0.36291</cdr:y>
    </cdr:to>
    <cdr:sp macro="" textlink="">
      <cdr:nvSpPr>
        <cdr:cNvPr id="2" name="TextBox 8">
          <a:extLst xmlns:a="http://schemas.openxmlformats.org/drawingml/2006/main">
            <a:ext uri="{FF2B5EF4-FFF2-40B4-BE49-F238E27FC236}">
              <a16:creationId xmlns:a16="http://schemas.microsoft.com/office/drawing/2014/main" id="{8458E0F6-BBE5-BFD2-2C5C-A72AF0FE7113}"/>
            </a:ext>
          </a:extLst>
        </cdr:cNvPr>
        <cdr:cNvSpPr txBox="1"/>
      </cdr:nvSpPr>
      <cdr:spPr>
        <a:xfrm xmlns:a="http://schemas.openxmlformats.org/drawingml/2006/main">
          <a:off x="1164245" y="1217589"/>
          <a:ext cx="479019" cy="4025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b="1" dirty="0">
              <a:latin typeface="Source Sans Pro" panose="020B0503030403020204" pitchFamily="34" charset="0"/>
              <a:ea typeface="Source Sans Pro" panose="020B0503030403020204" pitchFamily="34" charset="0"/>
            </a:rPr>
            <a:t>39</a:t>
          </a:r>
          <a:endParaRPr lang="en-US" sz="1800" b="1" dirty="0"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7/10/2023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7/10/2023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Notes: ARV = medicaments </a:t>
            </a:r>
            <a:r>
              <a:rPr lang="en-US" dirty="0" err="1"/>
              <a:t>antirétroviraux</a:t>
            </a:r>
            <a:r>
              <a:rPr lang="en-US" dirty="0"/>
              <a:t>, TME = </a:t>
            </a:r>
            <a:r>
              <a:rPr lang="fr-FR" dirty="0"/>
              <a:t>transmission du VIH de la mère à l'enfant</a:t>
            </a:r>
            <a:r>
              <a:rPr lang="en-US" dirty="0"/>
              <a:t>, </a:t>
            </a:r>
            <a:r>
              <a:rPr lang="en-US" dirty="0" err="1"/>
              <a:t>PrEP</a:t>
            </a:r>
            <a:r>
              <a:rPr lang="en-US" dirty="0"/>
              <a:t> = </a:t>
            </a:r>
            <a:r>
              <a:rPr lang="en-US" dirty="0" err="1"/>
              <a:t>prophylaxie</a:t>
            </a:r>
            <a:r>
              <a:rPr lang="en-US" dirty="0"/>
              <a:t> </a:t>
            </a:r>
            <a:r>
              <a:rPr lang="en-US" dirty="0" err="1"/>
              <a:t>pré</a:t>
            </a:r>
            <a:r>
              <a:rPr lang="en-US" dirty="0"/>
              <a:t>-exposition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Avoir</a:t>
            </a:r>
            <a:r>
              <a:rPr lang="en-US" dirty="0"/>
              <a:t> attitudes </a:t>
            </a:r>
            <a:r>
              <a:rPr lang="en-US" dirty="0" err="1"/>
              <a:t>discriminatoires</a:t>
            </a:r>
            <a:r>
              <a:rPr lang="en-US" dirty="0"/>
              <a:t> </a:t>
            </a:r>
            <a:r>
              <a:rPr lang="en-US" dirty="0" err="1"/>
              <a:t>envers</a:t>
            </a:r>
            <a:r>
              <a:rPr lang="en-US" dirty="0"/>
              <a:t> les </a:t>
            </a:r>
            <a:r>
              <a:rPr lang="en-US" dirty="0" err="1"/>
              <a:t>personnes</a:t>
            </a:r>
            <a:r>
              <a:rPr lang="en-US" dirty="0"/>
              <a:t> vivant avec le VIH = </a:t>
            </a:r>
            <a:r>
              <a:rPr lang="fr-F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Pourcentage qui ne pense pas que les enfants vivant avec le VIH doivent pouvoir fréquenter l'école avec les enfants VIH négatifs, pourcentage qui n'achèterait pas des légumes frais à un commerçant qui a le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VIH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Avoir</a:t>
            </a:r>
            <a:r>
              <a:rPr lang="en-US" dirty="0"/>
              <a:t> attitudes </a:t>
            </a:r>
            <a:r>
              <a:rPr lang="en-US" dirty="0" err="1"/>
              <a:t>discriminatoires</a:t>
            </a:r>
            <a:r>
              <a:rPr lang="en-US" dirty="0"/>
              <a:t> </a:t>
            </a:r>
            <a:r>
              <a:rPr lang="en-US" dirty="0" err="1"/>
              <a:t>envers</a:t>
            </a:r>
            <a:r>
              <a:rPr lang="en-US" dirty="0"/>
              <a:t> les </a:t>
            </a:r>
            <a:r>
              <a:rPr lang="en-US" dirty="0" err="1"/>
              <a:t>personnes</a:t>
            </a:r>
            <a:r>
              <a:rPr lang="en-US" dirty="0"/>
              <a:t> vivant avec le VIH = 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Pourcentage qui ne pense pas que les enfants vivant avec le VIH doivent pouvoir fréquenter l'école avec les enfants VIH négatifs, pourcentage qui n'achèterait pas des légumes frais à un commerçant qui a le 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VIH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</a:t>
            </a:r>
            <a:r>
              <a:rPr lang="fr-FR" dirty="0"/>
              <a:t>Y compris tous les hommes ayant déclaré être circoncis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83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noProof="0" dirty="0"/>
              <a:t>#GabonEDSG-III</a:t>
            </a:r>
            <a:endParaRPr lang="fr-FR" b="0" noProof="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05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162436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906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649562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1702650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3096290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184596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10/07/2023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163797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366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865008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10/07/2023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90895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10/07/2023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856365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10/07/2023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012717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10/07/2023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2109746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10/07/2023</a:t>
            </a:fld>
            <a:endParaRPr lang="fr-FR" noProof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5417076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10/07/2023</a:t>
            </a:fld>
            <a:endParaRPr lang="fr-FR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3817592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10/07/2023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717523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10/07/2023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274802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10/07/2023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16007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10/07/2023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912660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10/07/2023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17950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10/07/2023</a:t>
            </a:fld>
            <a:endParaRPr lang="fr-FR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2019-21 Enquête Démographique et de Santé au Gabon (EDSG-III)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AD10A47-16F1-12E0-CEE2-ECF635E24C0B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05B030A-C65D-71E7-A3D7-D38200F0A0F2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219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6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694559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303530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21_CF2A0B7F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8600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Connaissance et comportements liés au VIH/sida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8CE8DB-1131-2FAD-8517-012F0BD07B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11" r="9296"/>
          <a:stretch/>
        </p:blipFill>
        <p:spPr>
          <a:xfrm>
            <a:off x="0" y="1788160"/>
            <a:ext cx="9144000" cy="355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Test de dépistage du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15-49 ans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6083103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1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2 </a:t>
            </a:r>
          </a:p>
          <a:p>
            <a:pPr algn="ctr"/>
            <a:r>
              <a:rPr lang="fr-FR" sz="2000" dirty="0"/>
              <a:t>du Rapport Final VIH et </a:t>
            </a:r>
            <a:r>
              <a:rPr lang="fr-FR" sz="2000" dirty="0" err="1"/>
              <a:t>HepB</a:t>
            </a:r>
            <a:endParaRPr lang="fr-FR" sz="2000" dirty="0"/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9FF0079D-4FA6-23EA-415A-23C925450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737720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1503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fr-FR" noProof="0" dirty="0"/>
              <a:t>Circoncision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32113"/>
            <a:ext cx="7886700" cy="419100"/>
          </a:xfrm>
        </p:spPr>
        <p:txBody>
          <a:bodyPr/>
          <a:lstStyle/>
          <a:p>
            <a:r>
              <a:rPr lang="fr-FR" noProof="0" dirty="0"/>
              <a:t>Pourcentage d’hommes de 15-49 ans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3CD508-25B4-DACA-1101-A59CE6137D38}"/>
              </a:ext>
            </a:extLst>
          </p:cNvPr>
          <p:cNvSpPr txBox="1">
            <a:spLocks/>
          </p:cNvSpPr>
          <p:nvPr/>
        </p:nvSpPr>
        <p:spPr>
          <a:xfrm>
            <a:off x="1586234" y="2948307"/>
            <a:ext cx="5971528" cy="1713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i="0" dirty="0">
                <a:solidFill>
                  <a:schemeClr val="accent5"/>
                </a:solidFill>
              </a:rPr>
              <a:t>99 %</a:t>
            </a:r>
            <a:r>
              <a:rPr lang="fr-FR" sz="3600" i="0" dirty="0"/>
              <a:t> des hommes au Gabon sont </a:t>
            </a:r>
            <a:r>
              <a:rPr lang="fr-FR" sz="3600" b="1" i="0" dirty="0">
                <a:solidFill>
                  <a:schemeClr val="accent5"/>
                </a:solidFill>
              </a:rPr>
              <a:t>circoncis</a:t>
            </a:r>
            <a:r>
              <a:rPr lang="fr-FR" sz="36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1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2</a:t>
            </a:r>
          </a:p>
          <a:p>
            <a:pPr algn="ctr"/>
            <a:r>
              <a:rPr lang="fr-FR" sz="2000" dirty="0"/>
              <a:t>du Rapport Final VIH et </a:t>
            </a:r>
            <a:r>
              <a:rPr lang="fr-FR" sz="2000" dirty="0" err="1"/>
              <a:t>HepB</a:t>
            </a:r>
            <a:endParaRPr lang="fr-FR" sz="2000" dirty="0"/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2E30649B-5245-F424-6E8B-21EFBB20D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711216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noProof="0" dirty="0"/>
              <a:t>Connaissance sur le VIH parmi les jeunes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156856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15–24 ans possédant des informations spécifiques sur la prévention et la transmission du VIH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7481403"/>
              </p:ext>
            </p:extLst>
          </p:nvPr>
        </p:nvGraphicFramePr>
        <p:xfrm>
          <a:off x="-157655" y="2010930"/>
          <a:ext cx="9301655" cy="4828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XX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XX % </a:t>
            </a:r>
            <a:r>
              <a:rPr lang="fr-FR" sz="2200" i="0" noProof="0" dirty="0"/>
              <a:t>d’hommes </a:t>
            </a:r>
            <a:r>
              <a:rPr lang="fr-FR" sz="2200" b="1" i="0" noProof="0" dirty="0">
                <a:solidFill>
                  <a:schemeClr val="accent5"/>
                </a:solidFill>
              </a:rPr>
              <a:t>ont entendu parler des ARV pour traiter le VIH, </a:t>
            </a:r>
            <a:r>
              <a:rPr lang="fr-FR" sz="2200" i="0" noProof="0" dirty="0"/>
              <a:t>pendant que </a:t>
            </a:r>
            <a:r>
              <a:rPr lang="fr-FR" sz="2200" b="1" i="0" noProof="0" dirty="0">
                <a:solidFill>
                  <a:schemeClr val="accent5"/>
                </a:solidFill>
              </a:rPr>
              <a:t>80</a:t>
            </a:r>
            <a:r>
              <a:rPr lang="fr-FR" sz="2200" b="1" i="0" dirty="0">
                <a:solidFill>
                  <a:schemeClr val="accent5"/>
                </a:solidFill>
              </a:rPr>
              <a:t>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 femmes et </a:t>
            </a:r>
            <a:r>
              <a:rPr lang="fr-FR" sz="2200" b="1" i="0" dirty="0">
                <a:solidFill>
                  <a:schemeClr val="accent5"/>
                </a:solidFill>
              </a:rPr>
              <a:t>67</a:t>
            </a:r>
            <a:r>
              <a:rPr lang="fr-FR" sz="2200" b="1" i="0" noProof="0" dirty="0">
                <a:solidFill>
                  <a:schemeClr val="accent5"/>
                </a:solidFill>
              </a:rPr>
              <a:t> % </a:t>
            </a:r>
            <a:r>
              <a:rPr lang="fr-FR" sz="2200" i="0" noProof="0" dirty="0"/>
              <a:t>d’hommes savent que </a:t>
            </a:r>
            <a:r>
              <a:rPr lang="fr-FR" sz="2200" b="1" i="0" noProof="0" dirty="0">
                <a:solidFill>
                  <a:schemeClr val="accent5"/>
                </a:solidFill>
              </a:rPr>
              <a:t>le risque de TME peut être réduit par la prise de médicaments spéciaux par la mère</a:t>
            </a:r>
            <a:r>
              <a:rPr lang="fr-FR" sz="2200" i="0" noProof="0" dirty="0"/>
              <a:t>.</a:t>
            </a:r>
            <a:endParaRPr lang="fr-FR" sz="22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28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 femmes et </a:t>
            </a:r>
            <a:r>
              <a:rPr lang="fr-FR" sz="2200" b="1" i="0" dirty="0">
                <a:solidFill>
                  <a:schemeClr val="accent5"/>
                </a:solidFill>
              </a:rPr>
              <a:t>38</a:t>
            </a:r>
            <a:r>
              <a:rPr lang="fr-FR" sz="2200" b="1" i="0" noProof="0" dirty="0">
                <a:solidFill>
                  <a:schemeClr val="accent5"/>
                </a:solidFill>
              </a:rPr>
              <a:t> % </a:t>
            </a:r>
            <a:r>
              <a:rPr lang="fr-FR" sz="2200" i="0" noProof="0" dirty="0"/>
              <a:t>d’hommes qui ont entendu parler du VIH ont des </a:t>
            </a:r>
            <a:r>
              <a:rPr lang="fr-FR" sz="2200" b="1" i="0" dirty="0">
                <a:solidFill>
                  <a:schemeClr val="accent5"/>
                </a:solidFill>
              </a:rPr>
              <a:t>a</a:t>
            </a:r>
            <a:r>
              <a:rPr lang="fr-FR" sz="2200" b="1" i="0" noProof="0" dirty="0" err="1">
                <a:solidFill>
                  <a:schemeClr val="accent5"/>
                </a:solidFill>
              </a:rPr>
              <a:t>ttitudes</a:t>
            </a:r>
            <a:r>
              <a:rPr lang="fr-FR" sz="2200" b="1" i="0" noProof="0" dirty="0">
                <a:solidFill>
                  <a:schemeClr val="accent5"/>
                </a:solidFill>
              </a:rPr>
              <a:t> discriminatoires à l’égard des personnes vivant avec le VIH</a:t>
            </a:r>
            <a:r>
              <a:rPr lang="fr-FR" sz="2200" i="0" noProof="0" dirty="0"/>
              <a:t>.</a:t>
            </a:r>
            <a:endParaRPr lang="fr-FR" sz="22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40</a:t>
            </a:r>
            <a:r>
              <a:rPr lang="fr-FR" sz="2200" b="1" i="0" noProof="0" dirty="0">
                <a:solidFill>
                  <a:schemeClr val="accent5"/>
                </a:solidFill>
              </a:rPr>
              <a:t> % </a:t>
            </a:r>
            <a:r>
              <a:rPr lang="fr-FR" sz="2200" i="0" noProof="0" dirty="0"/>
              <a:t>de femmes </a:t>
            </a:r>
            <a:r>
              <a:rPr lang="fr-FR" sz="2200" i="0" dirty="0"/>
              <a:t>et </a:t>
            </a:r>
            <a:r>
              <a:rPr lang="fr-FR" sz="2200" i="0" noProof="0" dirty="0"/>
              <a:t> </a:t>
            </a:r>
            <a:r>
              <a:rPr lang="fr-FR" sz="2200" b="1" i="0" dirty="0">
                <a:solidFill>
                  <a:schemeClr val="accent5"/>
                </a:solidFill>
              </a:rPr>
              <a:t>25</a:t>
            </a:r>
            <a:r>
              <a:rPr lang="fr-FR" sz="2200" b="1" i="0" noProof="0" dirty="0">
                <a:solidFill>
                  <a:schemeClr val="accent5"/>
                </a:solidFill>
              </a:rPr>
              <a:t> % </a:t>
            </a:r>
            <a:r>
              <a:rPr lang="fr-FR" sz="2200" i="0" noProof="0" dirty="0"/>
              <a:t>d’hommes </a:t>
            </a:r>
            <a:r>
              <a:rPr lang="fr-FR" sz="2200" b="1" i="0" noProof="0" dirty="0">
                <a:solidFill>
                  <a:schemeClr val="accent5"/>
                </a:solidFill>
              </a:rPr>
              <a:t>ont été testés pour le VIH et ont reçu le résultat</a:t>
            </a:r>
            <a:r>
              <a:rPr lang="fr-FR" sz="22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99 % </a:t>
            </a:r>
            <a:r>
              <a:rPr lang="fr-FR" sz="2200" i="0" noProof="0" dirty="0"/>
              <a:t>des hommes sont </a:t>
            </a:r>
            <a:r>
              <a:rPr lang="fr-FR" sz="2200" b="1" i="0" noProof="0" dirty="0">
                <a:solidFill>
                  <a:schemeClr val="accent5"/>
                </a:solidFill>
              </a:rPr>
              <a:t>circoncis</a:t>
            </a:r>
            <a:r>
              <a:rPr lang="fr-FR" sz="22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31</a:t>
            </a:r>
            <a:r>
              <a:rPr lang="fr-FR" sz="2200" b="1" i="0" noProof="0" dirty="0">
                <a:solidFill>
                  <a:schemeClr val="accent5"/>
                </a:solidFill>
              </a:rPr>
              <a:t> % </a:t>
            </a:r>
            <a:r>
              <a:rPr lang="fr-FR" sz="2200" i="0" noProof="0" dirty="0"/>
              <a:t>de jeunes femmes et </a:t>
            </a:r>
            <a:r>
              <a:rPr lang="fr-FR" sz="2200" b="1" i="0">
                <a:solidFill>
                  <a:schemeClr val="accent5"/>
                </a:solidFill>
              </a:rPr>
              <a:t>34</a:t>
            </a:r>
            <a:r>
              <a:rPr lang="fr-FR" sz="2200" b="1" i="0" noProof="0">
                <a:solidFill>
                  <a:schemeClr val="accent5"/>
                </a:solidFill>
              </a:rPr>
              <a:t>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 jeunes hommes de 15-24 ans qui </a:t>
            </a:r>
            <a:r>
              <a:rPr lang="fr-FR" sz="2200" b="1" i="0" noProof="0" dirty="0">
                <a:solidFill>
                  <a:schemeClr val="accent5"/>
                </a:solidFill>
              </a:rPr>
              <a:t>ont de la connaissance des moyens de prévention du VIH</a:t>
            </a:r>
            <a:r>
              <a:rPr lang="fr-FR" sz="2200" i="0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1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2 </a:t>
            </a:r>
          </a:p>
          <a:p>
            <a:pPr algn="ctr"/>
            <a:r>
              <a:rPr lang="fr-FR" sz="2000" dirty="0"/>
              <a:t>du Rapport Final VIH et </a:t>
            </a:r>
            <a:r>
              <a:rPr lang="fr-FR" sz="2000" dirty="0" err="1"/>
              <a:t>HepB</a:t>
            </a:r>
            <a:endParaRPr lang="fr-FR" sz="2000" dirty="0"/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1787F536-A51A-9927-2E55-B1E3C8789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850363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20774"/>
          </a:xfrm>
        </p:spPr>
        <p:txBody>
          <a:bodyPr>
            <a:noAutofit/>
          </a:bodyPr>
          <a:lstStyle/>
          <a:p>
            <a:r>
              <a:rPr lang="fr-FR" noProof="0" dirty="0"/>
              <a:t>Connaissance de la prévention de la transmission du VIH de la mère à l’enfant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2227"/>
            <a:ext cx="7886700" cy="419100"/>
          </a:xfrm>
        </p:spPr>
        <p:txBody>
          <a:bodyPr/>
          <a:lstStyle/>
          <a:p>
            <a:r>
              <a:rPr lang="fr-FR" noProof="0" dirty="0"/>
              <a:t>Pourcentage de femmes et d’hommes de 15-49 ans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9456461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1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2 </a:t>
            </a:r>
          </a:p>
          <a:p>
            <a:pPr algn="ctr"/>
            <a:r>
              <a:rPr lang="fr-FR" sz="2000" dirty="0"/>
              <a:t>du Rapport Final VIH et </a:t>
            </a:r>
            <a:r>
              <a:rPr lang="fr-FR" sz="2000" dirty="0" err="1"/>
              <a:t>HepB</a:t>
            </a:r>
            <a:endParaRPr lang="fr-FR" sz="2000" dirty="0"/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1B194FAB-8791-ACB5-0168-C4E1DE189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737719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1646"/>
            <a:ext cx="7886700" cy="1120774"/>
          </a:xfrm>
        </p:spPr>
        <p:txBody>
          <a:bodyPr>
            <a:noAutofit/>
          </a:bodyPr>
          <a:lstStyle/>
          <a:p>
            <a:r>
              <a:rPr lang="fr-FR" noProof="0" dirty="0"/>
              <a:t>Attitudes discriminatoires à l’égard des personnes vivant avec le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21"/>
            <a:ext cx="7886700" cy="769043"/>
          </a:xfrm>
        </p:spPr>
        <p:txBody>
          <a:bodyPr>
            <a:noAutofit/>
          </a:bodyPr>
          <a:lstStyle/>
          <a:p>
            <a:r>
              <a:rPr lang="fr-FR" noProof="0" dirty="0"/>
              <a:t>Parmi les femmes et les hommes de 15-49 ans qui ont entendu parler du VIH, pourcentage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3450111"/>
              </p:ext>
            </p:extLst>
          </p:nvPr>
        </p:nvGraphicFramePr>
        <p:xfrm>
          <a:off x="493939" y="1921325"/>
          <a:ext cx="8156122" cy="485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0672"/>
            <a:ext cx="7886700" cy="1120774"/>
          </a:xfrm>
        </p:spPr>
        <p:txBody>
          <a:bodyPr>
            <a:noAutofit/>
          </a:bodyPr>
          <a:lstStyle/>
          <a:p>
            <a:r>
              <a:rPr lang="fr-FR" sz="3200" noProof="0" dirty="0"/>
              <a:t>Attitudes discriminatoires à l’égard des personnes vivant avec le VIH 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26550"/>
            <a:ext cx="7886700" cy="923932"/>
          </a:xfrm>
        </p:spPr>
        <p:txBody>
          <a:bodyPr>
            <a:normAutofit/>
          </a:bodyPr>
          <a:lstStyle/>
          <a:p>
            <a:r>
              <a:rPr lang="fr-FR" noProof="0" dirty="0"/>
              <a:t>Parmi les femmes et les hommes de 15-49 ans qui ont entendu parler du VIH, pourcentage </a:t>
            </a:r>
            <a:r>
              <a:rPr lang="fr-FR" dirty="0"/>
              <a:t>ayant des attitudes discriminatoires à l’égard des personnes vivant avec le VIH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1988094"/>
              </p:ext>
            </p:extLst>
          </p:nvPr>
        </p:nvGraphicFramePr>
        <p:xfrm>
          <a:off x="493939" y="2398642"/>
          <a:ext cx="8156122" cy="4459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5366809"/>
              </p:ext>
            </p:extLst>
          </p:nvPr>
        </p:nvGraphicFramePr>
        <p:xfrm>
          <a:off x="283029" y="2662443"/>
          <a:ext cx="8741228" cy="4464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6268"/>
            <a:ext cx="7886700" cy="1191253"/>
          </a:xfrm>
        </p:spPr>
        <p:txBody>
          <a:bodyPr>
            <a:noAutofit/>
          </a:bodyPr>
          <a:lstStyle/>
          <a:p>
            <a:r>
              <a:rPr lang="fr-FR" noProof="0" dirty="0"/>
              <a:t>Partenaires sexuels multiples et rapport sexuels à hauts risques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9269" y="1857404"/>
            <a:ext cx="3037114" cy="733878"/>
          </a:xfrm>
        </p:spPr>
        <p:txBody>
          <a:bodyPr>
            <a:normAutofit/>
          </a:bodyPr>
          <a:lstStyle/>
          <a:p>
            <a:pPr algn="ctr"/>
            <a:r>
              <a:rPr lang="fr-FR" noProof="0" dirty="0"/>
              <a:t>Pourcentage de femmes et d’hommes de 15-49 ans qui 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572000" y="1447521"/>
            <a:ext cx="4288971" cy="107259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Parmi ceux et celles qui ont eu des rapports sexuels avec un personne qui n’était pas leur mari ni le partenaire avec qu’ils vivaient, pourcentage 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010B9B-B07F-4A36-33DE-9DA4420E47F2}"/>
              </a:ext>
            </a:extLst>
          </p:cNvPr>
          <p:cNvCxnSpPr/>
          <p:nvPr/>
        </p:nvCxnSpPr>
        <p:spPr>
          <a:xfrm>
            <a:off x="1032542" y="2520119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79C868-FF77-C556-CDB7-92B2F7A4E40A}"/>
              </a:ext>
            </a:extLst>
          </p:cNvPr>
          <p:cNvCxnSpPr/>
          <p:nvPr/>
        </p:nvCxnSpPr>
        <p:spPr>
          <a:xfrm>
            <a:off x="4760722" y="2505379"/>
            <a:ext cx="3911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1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3 </a:t>
            </a:r>
          </a:p>
          <a:p>
            <a:pPr algn="ctr"/>
            <a:r>
              <a:rPr lang="fr-FR" sz="2000" dirty="0"/>
              <a:t>du Rapport Final VIH et </a:t>
            </a:r>
            <a:r>
              <a:rPr lang="fr-FR" sz="2000" dirty="0" err="1"/>
              <a:t>HepB</a:t>
            </a:r>
            <a:endParaRPr lang="fr-FR" sz="2000" dirty="0"/>
          </a:p>
        </p:txBody>
      </p:sp>
      <p:pic>
        <p:nvPicPr>
          <p:cNvPr id="2" name="Picture 1" descr="A picture containing text, screenshot, yellow, font&#10;&#10;Description automatically generated">
            <a:extLst>
              <a:ext uri="{FF2B5EF4-FFF2-40B4-BE49-F238E27FC236}">
                <a16:creationId xmlns:a16="http://schemas.microsoft.com/office/drawing/2014/main" id="{EB7C298F-520E-5017-2471-7063F909D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43" y="646112"/>
            <a:ext cx="2493316" cy="3565527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Test du VIH durant une visite prénatale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des femmes de 15-49 ans qui ont eu une naissance dans les 2 dernières années :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7443E-586F-14D9-CC85-14378568580E}"/>
              </a:ext>
            </a:extLst>
          </p:cNvPr>
          <p:cNvSpPr txBox="1"/>
          <p:nvPr/>
        </p:nvSpPr>
        <p:spPr>
          <a:xfrm>
            <a:off x="704850" y="1904999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53 % des femmes enceintes ont eu un test de dépistage du VIH durant une visite prénatale et ont reçu le résultat.</a:t>
            </a:r>
          </a:p>
        </p:txBody>
      </p:sp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01C9639C-8BE7-74F1-D964-8C35D65747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2769397" y="1823468"/>
            <a:ext cx="2042041" cy="4411206"/>
          </a:xfrm>
          <a:prstGeom prst="rect">
            <a:avLst/>
          </a:prstGeom>
        </p:spPr>
      </p:pic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7C42E611-BD9C-6072-D674-A4AC59D8A1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4648200" y="1823468"/>
            <a:ext cx="2042041" cy="4411206"/>
          </a:xfrm>
          <a:prstGeom prst="rect">
            <a:avLst/>
          </a:prstGeom>
        </p:spPr>
      </p:pic>
      <p:pic>
        <p:nvPicPr>
          <p:cNvPr id="12" name="Picture 11" descr="A picture containing clipart&#10;&#10;Description automatically generated">
            <a:extLst>
              <a:ext uri="{FF2B5EF4-FFF2-40B4-BE49-F238E27FC236}">
                <a16:creationId xmlns:a16="http://schemas.microsoft.com/office/drawing/2014/main" id="{E125F29E-9BDD-CCF8-6CB4-98302F338F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771" y="1692271"/>
            <a:ext cx="1959379" cy="4673600"/>
          </a:xfrm>
          <a:prstGeom prst="rect">
            <a:avLst/>
          </a:prstGeom>
        </p:spPr>
      </p:pic>
      <p:pic>
        <p:nvPicPr>
          <p:cNvPr id="5" name="Picture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87CBC8AC-470B-E262-3659-D0BAD75565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9"/>
          <a:stretch/>
        </p:blipFill>
        <p:spPr>
          <a:xfrm>
            <a:off x="6107124" y="1733037"/>
            <a:ext cx="500455" cy="46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B7B5"/>
      </a:accent1>
      <a:accent2>
        <a:srgbClr val="CD354E"/>
      </a:accent2>
      <a:accent3>
        <a:srgbClr val="FFD200"/>
      </a:accent3>
      <a:accent4>
        <a:srgbClr val="004185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bon">
  <a:themeElements>
    <a:clrScheme name="Gab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185"/>
      </a:accent1>
      <a:accent2>
        <a:srgbClr val="FFD200"/>
      </a:accent2>
      <a:accent3>
        <a:srgbClr val="0BB7B5"/>
      </a:accent3>
      <a:accent4>
        <a:srgbClr val="CD354E"/>
      </a:accent4>
      <a:accent5>
        <a:srgbClr val="009F5F"/>
      </a:accent5>
      <a:accent6>
        <a:srgbClr val="D24C22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bon" id="{C2789D0F-853E-41A0-8CDC-6A8F0A8EB50F}" vid="{EC2397C2-79BF-480B-846C-2CDBE4EF4BA7}"/>
    </a:ext>
  </a:extLst>
</a:theme>
</file>

<file path=ppt/theme/theme3.xml><?xml version="1.0" encoding="utf-8"?>
<a:theme xmlns:a="http://schemas.openxmlformats.org/drawingml/2006/main" name="3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VMX3MACP777Z-1177381151-24866</_dlc_DocId>
    <_dlc_DocIdUrl xmlns="d16efad5-0601-4cf0-b7c2-89968258c777">
      <Url>https://icfonline.sharepoint.com/sites/ihd-dhs/Dissemination/_layouts/15/DocIdRedir.aspx?ID=VMX3MACP777Z-1177381151-24866</Url>
      <Description>VMX3MACP777Z-1177381151-24866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83c4e5ee-5eea-4e8c-8b50-726738bccb6e"/>
    <ds:schemaRef ds:uri="http://www.w3.org/XML/1998/namespace"/>
    <ds:schemaRef ds:uri="http://schemas.openxmlformats.org/package/2006/metadata/core-properties"/>
    <ds:schemaRef ds:uri="fa6a9aea-fb0f-4ddd-aff8-712634b7d5fe"/>
    <ds:schemaRef ds:uri="http://purl.org/dc/dcmitype/"/>
    <ds:schemaRef ds:uri="d16efad5-0601-4cf0-b7c2-89968258c777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81A4D7A-B701-4A9E-AFEB-5CFF9B761D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11281</TotalTime>
  <Words>660</Words>
  <Application>Microsoft Office PowerPoint</Application>
  <PresentationFormat>On-screen Show (4:3)</PresentationFormat>
  <Paragraphs>70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Source Sans Pro</vt:lpstr>
      <vt:lpstr>Source Sans Pro SemiBold</vt:lpstr>
      <vt:lpstr>2_Custom Design</vt:lpstr>
      <vt:lpstr>Gabon</vt:lpstr>
      <vt:lpstr>3_Custom Design</vt:lpstr>
      <vt:lpstr>1_Custom Design</vt:lpstr>
      <vt:lpstr>PowerPoint Presentation</vt:lpstr>
      <vt:lpstr>PowerPoint Presentation</vt:lpstr>
      <vt:lpstr>Connaissance de la prévention de la transmission du VIH de la mère à l’enfant</vt:lpstr>
      <vt:lpstr>PowerPoint Presentation</vt:lpstr>
      <vt:lpstr>Attitudes discriminatoires à l’égard des personnes vivant avec le VIH</vt:lpstr>
      <vt:lpstr>Attitudes discriminatoires à l’égard des personnes vivant avec le VIH selon le milieu de résidence</vt:lpstr>
      <vt:lpstr>Partenaires sexuels multiples et rapport sexuels à hauts risques</vt:lpstr>
      <vt:lpstr>PowerPoint Presentation</vt:lpstr>
      <vt:lpstr>Test du VIH durant une visite prénatale</vt:lpstr>
      <vt:lpstr>Test de dépistage du VIH</vt:lpstr>
      <vt:lpstr>PowerPoint Presentation</vt:lpstr>
      <vt:lpstr>Circoncision</vt:lpstr>
      <vt:lpstr>PowerPoint Presentation</vt:lpstr>
      <vt:lpstr>Connaissance sur le VIH parmi les jeunes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Owusu Ansah, Victoria</cp:lastModifiedBy>
  <cp:revision>3</cp:revision>
  <dcterms:created xsi:type="dcterms:W3CDTF">2022-12-05T19:39:34Z</dcterms:created>
  <dcterms:modified xsi:type="dcterms:W3CDTF">2023-07-10T15:46:57Z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2fc80fb2-b8b3-41ed-8aa4-7ca84c37b22f</vt:lpwstr>
  </property>
  <property fmtid="{D5CDD505-2E9C-101B-9397-08002B2CF9AE}" pid="4" name="MediaServiceImageTags">
    <vt:lpwstr/>
  </property>
</Properties>
</file>