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4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5"/>
    <p:sldMasterId id="2147483697" r:id="rId6"/>
    <p:sldMasterId id="2147483699" r:id="rId7"/>
    <p:sldMasterId id="2147483709" r:id="rId8"/>
  </p:sldMasterIdLst>
  <p:notesMasterIdLst>
    <p:notesMasterId r:id="rId22"/>
  </p:notesMasterIdLst>
  <p:handoutMasterIdLst>
    <p:handoutMasterId r:id="rId23"/>
  </p:handoutMasterIdLst>
  <p:sldIdLst>
    <p:sldId id="256" r:id="rId9"/>
    <p:sldId id="260" r:id="rId10"/>
    <p:sldId id="290" r:id="rId11"/>
    <p:sldId id="294" r:id="rId12"/>
    <p:sldId id="302" r:id="rId13"/>
    <p:sldId id="263" r:id="rId14"/>
    <p:sldId id="262" r:id="rId15"/>
    <p:sldId id="264" r:id="rId16"/>
    <p:sldId id="303" r:id="rId17"/>
    <p:sldId id="304" r:id="rId18"/>
    <p:sldId id="300" r:id="rId19"/>
    <p:sldId id="299" r:id="rId20"/>
    <p:sldId id="28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66FF"/>
    <a:srgbClr val="F0E7FF"/>
    <a:srgbClr val="CFAF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58" autoAdjust="0"/>
    <p:restoredTop sz="91129" autoAdjust="0"/>
  </p:normalViewPr>
  <p:slideViewPr>
    <p:cSldViewPr snapToGrid="0">
      <p:cViewPr varScale="1">
        <p:scale>
          <a:sx n="96" d="100"/>
          <a:sy n="96" d="100"/>
        </p:scale>
        <p:origin x="104" y="56"/>
      </p:cViewPr>
      <p:guideLst/>
    </p:cSldViewPr>
  </p:slideViewPr>
  <p:outlineViewPr>
    <p:cViewPr>
      <p:scale>
        <a:sx n="33" d="100"/>
        <a:sy n="33" d="100"/>
      </p:scale>
      <p:origin x="0" y="-2213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Balian" userId="b3b060d9-4d34-479b-ad68-688eaebf93c5" providerId="ADAL" clId="{7B133EA6-B949-4018-8798-83D771D6861E}"/>
    <pc:docChg chg="custSel modSld modMainMaster">
      <pc:chgData name="Sarah Balian" userId="b3b060d9-4d34-479b-ad68-688eaebf93c5" providerId="ADAL" clId="{7B133EA6-B949-4018-8798-83D771D6861E}" dt="2023-02-03T22:27:02.396" v="29" actId="790"/>
      <pc:docMkLst>
        <pc:docMk/>
      </pc:docMkLst>
      <pc:sldChg chg="modSp mod">
        <pc:chgData name="Sarah Balian" userId="b3b060d9-4d34-479b-ad68-688eaebf93c5" providerId="ADAL" clId="{7B133EA6-B949-4018-8798-83D771D6861E}" dt="2023-02-03T22:23:29.746" v="0" actId="6549"/>
        <pc:sldMkLst>
          <pc:docMk/>
          <pc:sldMk cId="109857222" sldId="256"/>
        </pc:sldMkLst>
        <pc:spChg chg="mod">
          <ac:chgData name="Sarah Balian" userId="b3b060d9-4d34-479b-ad68-688eaebf93c5" providerId="ADAL" clId="{7B133EA6-B949-4018-8798-83D771D6861E}" dt="2023-02-03T22:23:29.746" v="0" actId="6549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Sarah Balian" userId="b3b060d9-4d34-479b-ad68-688eaebf93c5" providerId="ADAL" clId="{7B133EA6-B949-4018-8798-83D771D6861E}" dt="2023-02-03T22:27:02.396" v="29" actId="790"/>
        <pc:sldMkLst>
          <pc:docMk/>
          <pc:sldMk cId="2163988523" sldId="260"/>
        </pc:sldMkLst>
        <pc:spChg chg="mod">
          <ac:chgData name="Sarah Balian" userId="b3b060d9-4d34-479b-ad68-688eaebf93c5" providerId="ADAL" clId="{7B133EA6-B949-4018-8798-83D771D6861E}" dt="2023-02-03T22:27:02.396" v="29" actId="790"/>
          <ac:spMkLst>
            <pc:docMk/>
            <pc:sldMk cId="2163988523" sldId="260"/>
            <ac:spMk id="9" creationId="{E690F70B-E368-D7F5-795E-B5139345EF71}"/>
          </ac:spMkLst>
        </pc:spChg>
      </pc:sldChg>
      <pc:sldChg chg="delSp modSp mod">
        <pc:chgData name="Sarah Balian" userId="b3b060d9-4d34-479b-ad68-688eaebf93c5" providerId="ADAL" clId="{7B133EA6-B949-4018-8798-83D771D6861E}" dt="2023-02-03T22:26:15.826" v="22" actId="790"/>
        <pc:sldMkLst>
          <pc:docMk/>
          <pc:sldMk cId="317324267" sldId="299"/>
        </pc:sldMkLst>
        <pc:spChg chg="del">
          <ac:chgData name="Sarah Balian" userId="b3b060d9-4d34-479b-ad68-688eaebf93c5" providerId="ADAL" clId="{7B133EA6-B949-4018-8798-83D771D6861E}" dt="2023-02-03T22:26:01.009" v="17" actId="478"/>
          <ac:spMkLst>
            <pc:docMk/>
            <pc:sldMk cId="317324267" sldId="299"/>
            <ac:spMk id="8" creationId="{1A5D5D1F-6AE8-32C3-0DF9-D2F8A96FD892}"/>
          </ac:spMkLst>
        </pc:spChg>
        <pc:spChg chg="del">
          <ac:chgData name="Sarah Balian" userId="b3b060d9-4d34-479b-ad68-688eaebf93c5" providerId="ADAL" clId="{7B133EA6-B949-4018-8798-83D771D6861E}" dt="2023-02-03T22:26:03.370" v="18" actId="478"/>
          <ac:spMkLst>
            <pc:docMk/>
            <pc:sldMk cId="317324267" sldId="299"/>
            <ac:spMk id="41" creationId="{D668D04A-DECC-8646-63D2-86090C0B6EC2}"/>
          </ac:spMkLst>
        </pc:spChg>
        <pc:spChg chg="del">
          <ac:chgData name="Sarah Balian" userId="b3b060d9-4d34-479b-ad68-688eaebf93c5" providerId="ADAL" clId="{7B133EA6-B949-4018-8798-83D771D6861E}" dt="2023-02-03T22:26:03.370" v="18" actId="478"/>
          <ac:spMkLst>
            <pc:docMk/>
            <pc:sldMk cId="317324267" sldId="299"/>
            <ac:spMk id="42" creationId="{CF8A5421-9323-A745-9033-6B0858E056E5}"/>
          </ac:spMkLst>
        </pc:spChg>
        <pc:spChg chg="del">
          <ac:chgData name="Sarah Balian" userId="b3b060d9-4d34-479b-ad68-688eaebf93c5" providerId="ADAL" clId="{7B133EA6-B949-4018-8798-83D771D6861E}" dt="2023-02-03T22:26:03.370" v="18" actId="478"/>
          <ac:spMkLst>
            <pc:docMk/>
            <pc:sldMk cId="317324267" sldId="299"/>
            <ac:spMk id="43" creationId="{B7FC13D1-752F-56B6-5609-2A21E3445535}"/>
          </ac:spMkLst>
        </pc:spChg>
        <pc:spChg chg="del">
          <ac:chgData name="Sarah Balian" userId="b3b060d9-4d34-479b-ad68-688eaebf93c5" providerId="ADAL" clId="{7B133EA6-B949-4018-8798-83D771D6861E}" dt="2023-02-03T22:26:05.239" v="19" actId="478"/>
          <ac:spMkLst>
            <pc:docMk/>
            <pc:sldMk cId="317324267" sldId="299"/>
            <ac:spMk id="44" creationId="{4BC63EFC-51D8-5205-E29F-01514C838175}"/>
          </ac:spMkLst>
        </pc:spChg>
        <pc:spChg chg="del">
          <ac:chgData name="Sarah Balian" userId="b3b060d9-4d34-479b-ad68-688eaebf93c5" providerId="ADAL" clId="{7B133EA6-B949-4018-8798-83D771D6861E}" dt="2023-02-03T22:26:03.370" v="18" actId="478"/>
          <ac:spMkLst>
            <pc:docMk/>
            <pc:sldMk cId="317324267" sldId="299"/>
            <ac:spMk id="45" creationId="{BBE6A571-B611-7C03-DEE0-82AB9841B25B}"/>
          </ac:spMkLst>
        </pc:spChg>
        <pc:spChg chg="del">
          <ac:chgData name="Sarah Balian" userId="b3b060d9-4d34-479b-ad68-688eaebf93c5" providerId="ADAL" clId="{7B133EA6-B949-4018-8798-83D771D6861E}" dt="2023-02-03T22:26:03.370" v="18" actId="478"/>
          <ac:spMkLst>
            <pc:docMk/>
            <pc:sldMk cId="317324267" sldId="299"/>
            <ac:spMk id="46" creationId="{42DF423A-99C8-4EB4-85E6-B227F5AC86CF}"/>
          </ac:spMkLst>
        </pc:spChg>
        <pc:spChg chg="del">
          <ac:chgData name="Sarah Balian" userId="b3b060d9-4d34-479b-ad68-688eaebf93c5" providerId="ADAL" clId="{7B133EA6-B949-4018-8798-83D771D6861E}" dt="2023-02-03T22:26:03.370" v="18" actId="478"/>
          <ac:spMkLst>
            <pc:docMk/>
            <pc:sldMk cId="317324267" sldId="299"/>
            <ac:spMk id="47" creationId="{1A54FE55-9EA8-7040-3CAE-58A0BC0B5A7A}"/>
          </ac:spMkLst>
        </pc:spChg>
        <pc:spChg chg="del">
          <ac:chgData name="Sarah Balian" userId="b3b060d9-4d34-479b-ad68-688eaebf93c5" providerId="ADAL" clId="{7B133EA6-B949-4018-8798-83D771D6861E}" dt="2023-02-03T22:26:03.370" v="18" actId="478"/>
          <ac:spMkLst>
            <pc:docMk/>
            <pc:sldMk cId="317324267" sldId="299"/>
            <ac:spMk id="48" creationId="{C745E97A-7FD6-1663-C9EC-826AD8D437D1}"/>
          </ac:spMkLst>
        </pc:spChg>
        <pc:spChg chg="del">
          <ac:chgData name="Sarah Balian" userId="b3b060d9-4d34-479b-ad68-688eaebf93c5" providerId="ADAL" clId="{7B133EA6-B949-4018-8798-83D771D6861E}" dt="2023-02-03T22:26:03.370" v="18" actId="478"/>
          <ac:spMkLst>
            <pc:docMk/>
            <pc:sldMk cId="317324267" sldId="299"/>
            <ac:spMk id="49" creationId="{5A089B96-6EB7-40E6-B695-CA14F03E510E}"/>
          </ac:spMkLst>
        </pc:spChg>
        <pc:spChg chg="del">
          <ac:chgData name="Sarah Balian" userId="b3b060d9-4d34-479b-ad68-688eaebf93c5" providerId="ADAL" clId="{7B133EA6-B949-4018-8798-83D771D6861E}" dt="2023-02-03T22:26:07.559" v="20" actId="478"/>
          <ac:spMkLst>
            <pc:docMk/>
            <pc:sldMk cId="317324267" sldId="299"/>
            <ac:spMk id="50" creationId="{B4A38A1D-ED77-E4A3-DF60-1B2D80DD4252}"/>
          </ac:spMkLst>
        </pc:spChg>
        <pc:spChg chg="del">
          <ac:chgData name="Sarah Balian" userId="b3b060d9-4d34-479b-ad68-688eaebf93c5" providerId="ADAL" clId="{7B133EA6-B949-4018-8798-83D771D6861E}" dt="2023-02-03T22:26:07.559" v="20" actId="478"/>
          <ac:spMkLst>
            <pc:docMk/>
            <pc:sldMk cId="317324267" sldId="299"/>
            <ac:spMk id="51" creationId="{3D949BF7-3246-03FC-D71D-FF2B194A5867}"/>
          </ac:spMkLst>
        </pc:spChg>
        <pc:spChg chg="del">
          <ac:chgData name="Sarah Balian" userId="b3b060d9-4d34-479b-ad68-688eaebf93c5" providerId="ADAL" clId="{7B133EA6-B949-4018-8798-83D771D6861E}" dt="2023-02-03T22:26:07.559" v="20" actId="478"/>
          <ac:spMkLst>
            <pc:docMk/>
            <pc:sldMk cId="317324267" sldId="299"/>
            <ac:spMk id="52" creationId="{D73A6417-5A8E-992C-44F0-86E234C17E10}"/>
          </ac:spMkLst>
        </pc:spChg>
        <pc:spChg chg="del">
          <ac:chgData name="Sarah Balian" userId="b3b060d9-4d34-479b-ad68-688eaebf93c5" providerId="ADAL" clId="{7B133EA6-B949-4018-8798-83D771D6861E}" dt="2023-02-03T22:26:11.480" v="21" actId="478"/>
          <ac:spMkLst>
            <pc:docMk/>
            <pc:sldMk cId="317324267" sldId="299"/>
            <ac:spMk id="53" creationId="{34E58A3B-6C41-24E5-AFB9-0CC8E52DFFBF}"/>
          </ac:spMkLst>
        </pc:spChg>
        <pc:spChg chg="del">
          <ac:chgData name="Sarah Balian" userId="b3b060d9-4d34-479b-ad68-688eaebf93c5" providerId="ADAL" clId="{7B133EA6-B949-4018-8798-83D771D6861E}" dt="2023-02-03T22:26:03.370" v="18" actId="478"/>
          <ac:spMkLst>
            <pc:docMk/>
            <pc:sldMk cId="317324267" sldId="299"/>
            <ac:spMk id="54" creationId="{3C62B939-790C-DB0F-0CF6-1E2C6F585ED4}"/>
          </ac:spMkLst>
        </pc:spChg>
        <pc:spChg chg="del">
          <ac:chgData name="Sarah Balian" userId="b3b060d9-4d34-479b-ad68-688eaebf93c5" providerId="ADAL" clId="{7B133EA6-B949-4018-8798-83D771D6861E}" dt="2023-02-03T22:26:05.239" v="19" actId="478"/>
          <ac:spMkLst>
            <pc:docMk/>
            <pc:sldMk cId="317324267" sldId="299"/>
            <ac:spMk id="55" creationId="{16C6B6BA-7222-2A46-CA43-30A3DC2F40E5}"/>
          </ac:spMkLst>
        </pc:spChg>
        <pc:spChg chg="del">
          <ac:chgData name="Sarah Balian" userId="b3b060d9-4d34-479b-ad68-688eaebf93c5" providerId="ADAL" clId="{7B133EA6-B949-4018-8798-83D771D6861E}" dt="2023-02-03T22:26:11.480" v="21" actId="478"/>
          <ac:spMkLst>
            <pc:docMk/>
            <pc:sldMk cId="317324267" sldId="299"/>
            <ac:spMk id="59" creationId="{4D135624-874F-7303-6186-F1323F30C5AA}"/>
          </ac:spMkLst>
        </pc:spChg>
        <pc:spChg chg="del">
          <ac:chgData name="Sarah Balian" userId="b3b060d9-4d34-479b-ad68-688eaebf93c5" providerId="ADAL" clId="{7B133EA6-B949-4018-8798-83D771D6861E}" dt="2023-02-03T22:26:07.559" v="20" actId="478"/>
          <ac:spMkLst>
            <pc:docMk/>
            <pc:sldMk cId="317324267" sldId="299"/>
            <ac:spMk id="60" creationId="{283A431F-66DE-56D0-6F8C-E197CA434994}"/>
          </ac:spMkLst>
        </pc:spChg>
        <pc:spChg chg="del">
          <ac:chgData name="Sarah Balian" userId="b3b060d9-4d34-479b-ad68-688eaebf93c5" providerId="ADAL" clId="{7B133EA6-B949-4018-8798-83D771D6861E}" dt="2023-02-03T22:26:11.480" v="21" actId="478"/>
          <ac:spMkLst>
            <pc:docMk/>
            <pc:sldMk cId="317324267" sldId="299"/>
            <ac:spMk id="61" creationId="{13D1EBF7-3808-CC4B-C914-B34A82C02B00}"/>
          </ac:spMkLst>
        </pc:spChg>
        <pc:spChg chg="del">
          <ac:chgData name="Sarah Balian" userId="b3b060d9-4d34-479b-ad68-688eaebf93c5" providerId="ADAL" clId="{7B133EA6-B949-4018-8798-83D771D6861E}" dt="2023-02-03T22:26:07.559" v="20" actId="478"/>
          <ac:spMkLst>
            <pc:docMk/>
            <pc:sldMk cId="317324267" sldId="299"/>
            <ac:spMk id="1033" creationId="{3CD9B410-05B2-6138-6911-D2332C745AC9}"/>
          </ac:spMkLst>
        </pc:spChg>
        <pc:spChg chg="del">
          <ac:chgData name="Sarah Balian" userId="b3b060d9-4d34-479b-ad68-688eaebf93c5" providerId="ADAL" clId="{7B133EA6-B949-4018-8798-83D771D6861E}" dt="2023-02-03T22:26:07.559" v="20" actId="478"/>
          <ac:spMkLst>
            <pc:docMk/>
            <pc:sldMk cId="317324267" sldId="299"/>
            <ac:spMk id="1034" creationId="{7DB997D1-C003-D6C6-1F18-F0F31FEDDA4D}"/>
          </ac:spMkLst>
        </pc:spChg>
        <pc:spChg chg="del">
          <ac:chgData name="Sarah Balian" userId="b3b060d9-4d34-479b-ad68-688eaebf93c5" providerId="ADAL" clId="{7B133EA6-B949-4018-8798-83D771D6861E}" dt="2023-02-03T22:26:07.559" v="20" actId="478"/>
          <ac:spMkLst>
            <pc:docMk/>
            <pc:sldMk cId="317324267" sldId="299"/>
            <ac:spMk id="1035" creationId="{505D2889-80F3-69CB-1B35-181142E76EFB}"/>
          </ac:spMkLst>
        </pc:spChg>
        <pc:spChg chg="del">
          <ac:chgData name="Sarah Balian" userId="b3b060d9-4d34-479b-ad68-688eaebf93c5" providerId="ADAL" clId="{7B133EA6-B949-4018-8798-83D771D6861E}" dt="2023-02-03T22:26:07.559" v="20" actId="478"/>
          <ac:spMkLst>
            <pc:docMk/>
            <pc:sldMk cId="317324267" sldId="299"/>
            <ac:spMk id="1036" creationId="{857DBFB8-A839-2B3D-F992-3D5B522A6EDA}"/>
          </ac:spMkLst>
        </pc:spChg>
        <pc:spChg chg="del">
          <ac:chgData name="Sarah Balian" userId="b3b060d9-4d34-479b-ad68-688eaebf93c5" providerId="ADAL" clId="{7B133EA6-B949-4018-8798-83D771D6861E}" dt="2023-02-03T22:26:07.559" v="20" actId="478"/>
          <ac:spMkLst>
            <pc:docMk/>
            <pc:sldMk cId="317324267" sldId="299"/>
            <ac:spMk id="1037" creationId="{A619D19B-59AC-7D09-4061-FA84E7FB471A}"/>
          </ac:spMkLst>
        </pc:spChg>
        <pc:spChg chg="del">
          <ac:chgData name="Sarah Balian" userId="b3b060d9-4d34-479b-ad68-688eaebf93c5" providerId="ADAL" clId="{7B133EA6-B949-4018-8798-83D771D6861E}" dt="2023-02-03T22:26:07.559" v="20" actId="478"/>
          <ac:spMkLst>
            <pc:docMk/>
            <pc:sldMk cId="317324267" sldId="299"/>
            <ac:spMk id="1038" creationId="{5909F8BF-9101-628B-51F4-11674CFA84EF}"/>
          </ac:spMkLst>
        </pc:spChg>
        <pc:spChg chg="del">
          <ac:chgData name="Sarah Balian" userId="b3b060d9-4d34-479b-ad68-688eaebf93c5" providerId="ADAL" clId="{7B133EA6-B949-4018-8798-83D771D6861E}" dt="2023-02-03T22:26:07.559" v="20" actId="478"/>
          <ac:spMkLst>
            <pc:docMk/>
            <pc:sldMk cId="317324267" sldId="299"/>
            <ac:spMk id="1041" creationId="{EDDDA1C2-40F2-C465-D3BB-2E406CC881AB}"/>
          </ac:spMkLst>
        </pc:spChg>
        <pc:spChg chg="mod">
          <ac:chgData name="Sarah Balian" userId="b3b060d9-4d34-479b-ad68-688eaebf93c5" providerId="ADAL" clId="{7B133EA6-B949-4018-8798-83D771D6861E}" dt="2023-02-03T22:26:15.826" v="22" actId="790"/>
          <ac:spMkLst>
            <pc:docMk/>
            <pc:sldMk cId="317324267" sldId="299"/>
            <ac:spMk id="1046" creationId="{8A57591F-F75D-FBB3-BD7E-757A1AFC2F44}"/>
          </ac:spMkLst>
        </pc:spChg>
        <pc:grpChg chg="del">
          <ac:chgData name="Sarah Balian" userId="b3b060d9-4d34-479b-ad68-688eaebf93c5" providerId="ADAL" clId="{7B133EA6-B949-4018-8798-83D771D6861E}" dt="2023-02-03T22:25:58.753" v="16" actId="478"/>
          <ac:grpSpMkLst>
            <pc:docMk/>
            <pc:sldMk cId="317324267" sldId="299"/>
            <ac:grpSpMk id="12" creationId="{5E9238D3-4F99-E415-7A54-9FE1BC3F8A71}"/>
          </ac:grpSpMkLst>
        </pc:grpChg>
        <pc:cxnChg chg="del">
          <ac:chgData name="Sarah Balian" userId="b3b060d9-4d34-479b-ad68-688eaebf93c5" providerId="ADAL" clId="{7B133EA6-B949-4018-8798-83D771D6861E}" dt="2023-02-03T22:26:07.559" v="20" actId="478"/>
          <ac:cxnSpMkLst>
            <pc:docMk/>
            <pc:sldMk cId="317324267" sldId="299"/>
            <ac:cxnSpMk id="1028" creationId="{251E71C6-C5DE-756D-28C9-B37F00509337}"/>
          </ac:cxnSpMkLst>
        </pc:cxnChg>
        <pc:cxnChg chg="del">
          <ac:chgData name="Sarah Balian" userId="b3b060d9-4d34-479b-ad68-688eaebf93c5" providerId="ADAL" clId="{7B133EA6-B949-4018-8798-83D771D6861E}" dt="2023-02-03T22:26:07.559" v="20" actId="478"/>
          <ac:cxnSpMkLst>
            <pc:docMk/>
            <pc:sldMk cId="317324267" sldId="299"/>
            <ac:cxnSpMk id="1039" creationId="{27A9561D-6FFC-F4BF-D6C2-12FEB0D3D959}"/>
          </ac:cxnSpMkLst>
        </pc:cxnChg>
        <pc:cxnChg chg="del">
          <ac:chgData name="Sarah Balian" userId="b3b060d9-4d34-479b-ad68-688eaebf93c5" providerId="ADAL" clId="{7B133EA6-B949-4018-8798-83D771D6861E}" dt="2023-02-03T22:26:07.559" v="20" actId="478"/>
          <ac:cxnSpMkLst>
            <pc:docMk/>
            <pc:sldMk cId="317324267" sldId="299"/>
            <ac:cxnSpMk id="1044" creationId="{449259B2-AC01-86E5-AAE4-014A1E3AD19E}"/>
          </ac:cxnSpMkLst>
        </pc:cxnChg>
      </pc:sldChg>
      <pc:sldChg chg="delSp modSp mod">
        <pc:chgData name="Sarah Balian" userId="b3b060d9-4d34-479b-ad68-688eaebf93c5" providerId="ADAL" clId="{7B133EA6-B949-4018-8798-83D771D6861E}" dt="2023-02-03T22:26:36.922" v="28" actId="790"/>
        <pc:sldMkLst>
          <pc:docMk/>
          <pc:sldMk cId="3076330452" sldId="300"/>
        </pc:sldMkLst>
        <pc:spChg chg="del">
          <ac:chgData name="Sarah Balian" userId="b3b060d9-4d34-479b-ad68-688eaebf93c5" providerId="ADAL" clId="{7B133EA6-B949-4018-8798-83D771D6861E}" dt="2023-02-03T22:26:19.582" v="23" actId="478"/>
          <ac:spMkLst>
            <pc:docMk/>
            <pc:sldMk cId="3076330452" sldId="300"/>
            <ac:spMk id="8" creationId="{1A5D5D1F-6AE8-32C3-0DF9-D2F8A96FD892}"/>
          </ac:spMkLst>
        </pc:spChg>
        <pc:spChg chg="del">
          <ac:chgData name="Sarah Balian" userId="b3b060d9-4d34-479b-ad68-688eaebf93c5" providerId="ADAL" clId="{7B133EA6-B949-4018-8798-83D771D6861E}" dt="2023-02-03T22:26:25.736" v="25" actId="478"/>
          <ac:spMkLst>
            <pc:docMk/>
            <pc:sldMk cId="3076330452" sldId="300"/>
            <ac:spMk id="41" creationId="{D668D04A-DECC-8646-63D2-86090C0B6EC2}"/>
          </ac:spMkLst>
        </pc:spChg>
        <pc:spChg chg="del">
          <ac:chgData name="Sarah Balian" userId="b3b060d9-4d34-479b-ad68-688eaebf93c5" providerId="ADAL" clId="{7B133EA6-B949-4018-8798-83D771D6861E}" dt="2023-02-03T22:26:25.736" v="25" actId="478"/>
          <ac:spMkLst>
            <pc:docMk/>
            <pc:sldMk cId="3076330452" sldId="300"/>
            <ac:spMk id="42" creationId="{CF8A5421-9323-A745-9033-6B0858E056E5}"/>
          </ac:spMkLst>
        </pc:spChg>
        <pc:spChg chg="del">
          <ac:chgData name="Sarah Balian" userId="b3b060d9-4d34-479b-ad68-688eaebf93c5" providerId="ADAL" clId="{7B133EA6-B949-4018-8798-83D771D6861E}" dt="2023-02-03T22:26:25.736" v="25" actId="478"/>
          <ac:spMkLst>
            <pc:docMk/>
            <pc:sldMk cId="3076330452" sldId="300"/>
            <ac:spMk id="43" creationId="{B7FC13D1-752F-56B6-5609-2A21E3445535}"/>
          </ac:spMkLst>
        </pc:spChg>
        <pc:spChg chg="del">
          <ac:chgData name="Sarah Balian" userId="b3b060d9-4d34-479b-ad68-688eaebf93c5" providerId="ADAL" clId="{7B133EA6-B949-4018-8798-83D771D6861E}" dt="2023-02-03T22:26:31.480" v="27" actId="478"/>
          <ac:spMkLst>
            <pc:docMk/>
            <pc:sldMk cId="3076330452" sldId="300"/>
            <ac:spMk id="44" creationId="{4BC63EFC-51D8-5205-E29F-01514C838175}"/>
          </ac:spMkLst>
        </pc:spChg>
        <pc:spChg chg="del">
          <ac:chgData name="Sarah Balian" userId="b3b060d9-4d34-479b-ad68-688eaebf93c5" providerId="ADAL" clId="{7B133EA6-B949-4018-8798-83D771D6861E}" dt="2023-02-03T22:26:25.736" v="25" actId="478"/>
          <ac:spMkLst>
            <pc:docMk/>
            <pc:sldMk cId="3076330452" sldId="300"/>
            <ac:spMk id="45" creationId="{BBE6A571-B611-7C03-DEE0-82AB9841B25B}"/>
          </ac:spMkLst>
        </pc:spChg>
        <pc:spChg chg="del">
          <ac:chgData name="Sarah Balian" userId="b3b060d9-4d34-479b-ad68-688eaebf93c5" providerId="ADAL" clId="{7B133EA6-B949-4018-8798-83D771D6861E}" dt="2023-02-03T22:26:25.736" v="25" actId="478"/>
          <ac:spMkLst>
            <pc:docMk/>
            <pc:sldMk cId="3076330452" sldId="300"/>
            <ac:spMk id="46" creationId="{42DF423A-99C8-4EB4-85E6-B227F5AC86CF}"/>
          </ac:spMkLst>
        </pc:spChg>
        <pc:spChg chg="del">
          <ac:chgData name="Sarah Balian" userId="b3b060d9-4d34-479b-ad68-688eaebf93c5" providerId="ADAL" clId="{7B133EA6-B949-4018-8798-83D771D6861E}" dt="2023-02-03T22:26:25.736" v="25" actId="478"/>
          <ac:spMkLst>
            <pc:docMk/>
            <pc:sldMk cId="3076330452" sldId="300"/>
            <ac:spMk id="47" creationId="{1A54FE55-9EA8-7040-3CAE-58A0BC0B5A7A}"/>
          </ac:spMkLst>
        </pc:spChg>
        <pc:spChg chg="del">
          <ac:chgData name="Sarah Balian" userId="b3b060d9-4d34-479b-ad68-688eaebf93c5" providerId="ADAL" clId="{7B133EA6-B949-4018-8798-83D771D6861E}" dt="2023-02-03T22:26:25.736" v="25" actId="478"/>
          <ac:spMkLst>
            <pc:docMk/>
            <pc:sldMk cId="3076330452" sldId="300"/>
            <ac:spMk id="48" creationId="{C745E97A-7FD6-1663-C9EC-826AD8D437D1}"/>
          </ac:spMkLst>
        </pc:spChg>
        <pc:spChg chg="del">
          <ac:chgData name="Sarah Balian" userId="b3b060d9-4d34-479b-ad68-688eaebf93c5" providerId="ADAL" clId="{7B133EA6-B949-4018-8798-83D771D6861E}" dt="2023-02-03T22:26:25.736" v="25" actId="478"/>
          <ac:spMkLst>
            <pc:docMk/>
            <pc:sldMk cId="3076330452" sldId="300"/>
            <ac:spMk id="49" creationId="{5A089B96-6EB7-40E6-B695-CA14F03E510E}"/>
          </ac:spMkLst>
        </pc:spChg>
        <pc:spChg chg="del">
          <ac:chgData name="Sarah Balian" userId="b3b060d9-4d34-479b-ad68-688eaebf93c5" providerId="ADAL" clId="{7B133EA6-B949-4018-8798-83D771D6861E}" dt="2023-02-03T22:26:28.327" v="26" actId="478"/>
          <ac:spMkLst>
            <pc:docMk/>
            <pc:sldMk cId="3076330452" sldId="300"/>
            <ac:spMk id="50" creationId="{B4A38A1D-ED77-E4A3-DF60-1B2D80DD4252}"/>
          </ac:spMkLst>
        </pc:spChg>
        <pc:spChg chg="del">
          <ac:chgData name="Sarah Balian" userId="b3b060d9-4d34-479b-ad68-688eaebf93c5" providerId="ADAL" clId="{7B133EA6-B949-4018-8798-83D771D6861E}" dt="2023-02-03T22:26:28.327" v="26" actId="478"/>
          <ac:spMkLst>
            <pc:docMk/>
            <pc:sldMk cId="3076330452" sldId="300"/>
            <ac:spMk id="51" creationId="{3D949BF7-3246-03FC-D71D-FF2B194A5867}"/>
          </ac:spMkLst>
        </pc:spChg>
        <pc:spChg chg="del">
          <ac:chgData name="Sarah Balian" userId="b3b060d9-4d34-479b-ad68-688eaebf93c5" providerId="ADAL" clId="{7B133EA6-B949-4018-8798-83D771D6861E}" dt="2023-02-03T22:26:28.327" v="26" actId="478"/>
          <ac:spMkLst>
            <pc:docMk/>
            <pc:sldMk cId="3076330452" sldId="300"/>
            <ac:spMk id="52" creationId="{D73A6417-5A8E-992C-44F0-86E234C17E10}"/>
          </ac:spMkLst>
        </pc:spChg>
        <pc:spChg chg="del">
          <ac:chgData name="Sarah Balian" userId="b3b060d9-4d34-479b-ad68-688eaebf93c5" providerId="ADAL" clId="{7B133EA6-B949-4018-8798-83D771D6861E}" dt="2023-02-03T22:26:28.327" v="26" actId="478"/>
          <ac:spMkLst>
            <pc:docMk/>
            <pc:sldMk cId="3076330452" sldId="300"/>
            <ac:spMk id="53" creationId="{34E58A3B-6C41-24E5-AFB9-0CC8E52DFFBF}"/>
          </ac:spMkLst>
        </pc:spChg>
        <pc:spChg chg="del">
          <ac:chgData name="Sarah Balian" userId="b3b060d9-4d34-479b-ad68-688eaebf93c5" providerId="ADAL" clId="{7B133EA6-B949-4018-8798-83D771D6861E}" dt="2023-02-03T22:26:25.736" v="25" actId="478"/>
          <ac:spMkLst>
            <pc:docMk/>
            <pc:sldMk cId="3076330452" sldId="300"/>
            <ac:spMk id="54" creationId="{3C62B939-790C-DB0F-0CF6-1E2C6F585ED4}"/>
          </ac:spMkLst>
        </pc:spChg>
        <pc:spChg chg="del">
          <ac:chgData name="Sarah Balian" userId="b3b060d9-4d34-479b-ad68-688eaebf93c5" providerId="ADAL" clId="{7B133EA6-B949-4018-8798-83D771D6861E}" dt="2023-02-03T22:26:31.480" v="27" actId="478"/>
          <ac:spMkLst>
            <pc:docMk/>
            <pc:sldMk cId="3076330452" sldId="300"/>
            <ac:spMk id="55" creationId="{16C6B6BA-7222-2A46-CA43-30A3DC2F40E5}"/>
          </ac:spMkLst>
        </pc:spChg>
        <pc:spChg chg="del">
          <ac:chgData name="Sarah Balian" userId="b3b060d9-4d34-479b-ad68-688eaebf93c5" providerId="ADAL" clId="{7B133EA6-B949-4018-8798-83D771D6861E}" dt="2023-02-03T22:26:28.327" v="26" actId="478"/>
          <ac:spMkLst>
            <pc:docMk/>
            <pc:sldMk cId="3076330452" sldId="300"/>
            <ac:spMk id="59" creationId="{4D135624-874F-7303-6186-F1323F30C5AA}"/>
          </ac:spMkLst>
        </pc:spChg>
        <pc:spChg chg="del">
          <ac:chgData name="Sarah Balian" userId="b3b060d9-4d34-479b-ad68-688eaebf93c5" providerId="ADAL" clId="{7B133EA6-B949-4018-8798-83D771D6861E}" dt="2023-02-03T22:26:28.327" v="26" actId="478"/>
          <ac:spMkLst>
            <pc:docMk/>
            <pc:sldMk cId="3076330452" sldId="300"/>
            <ac:spMk id="60" creationId="{283A431F-66DE-56D0-6F8C-E197CA434994}"/>
          </ac:spMkLst>
        </pc:spChg>
        <pc:spChg chg="del">
          <ac:chgData name="Sarah Balian" userId="b3b060d9-4d34-479b-ad68-688eaebf93c5" providerId="ADAL" clId="{7B133EA6-B949-4018-8798-83D771D6861E}" dt="2023-02-03T22:26:31.480" v="27" actId="478"/>
          <ac:spMkLst>
            <pc:docMk/>
            <pc:sldMk cId="3076330452" sldId="300"/>
            <ac:spMk id="61" creationId="{13D1EBF7-3808-CC4B-C914-B34A82C02B00}"/>
          </ac:spMkLst>
        </pc:spChg>
        <pc:spChg chg="del">
          <ac:chgData name="Sarah Balian" userId="b3b060d9-4d34-479b-ad68-688eaebf93c5" providerId="ADAL" clId="{7B133EA6-B949-4018-8798-83D771D6861E}" dt="2023-02-03T22:26:28.327" v="26" actId="478"/>
          <ac:spMkLst>
            <pc:docMk/>
            <pc:sldMk cId="3076330452" sldId="300"/>
            <ac:spMk id="1033" creationId="{3CD9B410-05B2-6138-6911-D2332C745AC9}"/>
          </ac:spMkLst>
        </pc:spChg>
        <pc:spChg chg="del">
          <ac:chgData name="Sarah Balian" userId="b3b060d9-4d34-479b-ad68-688eaebf93c5" providerId="ADAL" clId="{7B133EA6-B949-4018-8798-83D771D6861E}" dt="2023-02-03T22:26:28.327" v="26" actId="478"/>
          <ac:spMkLst>
            <pc:docMk/>
            <pc:sldMk cId="3076330452" sldId="300"/>
            <ac:spMk id="1034" creationId="{7DB997D1-C003-D6C6-1F18-F0F31FEDDA4D}"/>
          </ac:spMkLst>
        </pc:spChg>
        <pc:spChg chg="del">
          <ac:chgData name="Sarah Balian" userId="b3b060d9-4d34-479b-ad68-688eaebf93c5" providerId="ADAL" clId="{7B133EA6-B949-4018-8798-83D771D6861E}" dt="2023-02-03T22:26:28.327" v="26" actId="478"/>
          <ac:spMkLst>
            <pc:docMk/>
            <pc:sldMk cId="3076330452" sldId="300"/>
            <ac:spMk id="1035" creationId="{505D2889-80F3-69CB-1B35-181142E76EFB}"/>
          </ac:spMkLst>
        </pc:spChg>
        <pc:spChg chg="del">
          <ac:chgData name="Sarah Balian" userId="b3b060d9-4d34-479b-ad68-688eaebf93c5" providerId="ADAL" clId="{7B133EA6-B949-4018-8798-83D771D6861E}" dt="2023-02-03T22:26:28.327" v="26" actId="478"/>
          <ac:spMkLst>
            <pc:docMk/>
            <pc:sldMk cId="3076330452" sldId="300"/>
            <ac:spMk id="1036" creationId="{857DBFB8-A839-2B3D-F992-3D5B522A6EDA}"/>
          </ac:spMkLst>
        </pc:spChg>
        <pc:spChg chg="del">
          <ac:chgData name="Sarah Balian" userId="b3b060d9-4d34-479b-ad68-688eaebf93c5" providerId="ADAL" clId="{7B133EA6-B949-4018-8798-83D771D6861E}" dt="2023-02-03T22:26:28.327" v="26" actId="478"/>
          <ac:spMkLst>
            <pc:docMk/>
            <pc:sldMk cId="3076330452" sldId="300"/>
            <ac:spMk id="1037" creationId="{A619D19B-59AC-7D09-4061-FA84E7FB471A}"/>
          </ac:spMkLst>
        </pc:spChg>
        <pc:spChg chg="del">
          <ac:chgData name="Sarah Balian" userId="b3b060d9-4d34-479b-ad68-688eaebf93c5" providerId="ADAL" clId="{7B133EA6-B949-4018-8798-83D771D6861E}" dt="2023-02-03T22:26:28.327" v="26" actId="478"/>
          <ac:spMkLst>
            <pc:docMk/>
            <pc:sldMk cId="3076330452" sldId="300"/>
            <ac:spMk id="1038" creationId="{5909F8BF-9101-628B-51F4-11674CFA84EF}"/>
          </ac:spMkLst>
        </pc:spChg>
        <pc:spChg chg="del">
          <ac:chgData name="Sarah Balian" userId="b3b060d9-4d34-479b-ad68-688eaebf93c5" providerId="ADAL" clId="{7B133EA6-B949-4018-8798-83D771D6861E}" dt="2023-02-03T22:26:31.480" v="27" actId="478"/>
          <ac:spMkLst>
            <pc:docMk/>
            <pc:sldMk cId="3076330452" sldId="300"/>
            <ac:spMk id="1041" creationId="{EDDDA1C2-40F2-C465-D3BB-2E406CC881AB}"/>
          </ac:spMkLst>
        </pc:spChg>
        <pc:spChg chg="mod">
          <ac:chgData name="Sarah Balian" userId="b3b060d9-4d34-479b-ad68-688eaebf93c5" providerId="ADAL" clId="{7B133EA6-B949-4018-8798-83D771D6861E}" dt="2023-02-03T22:26:36.922" v="28" actId="790"/>
          <ac:spMkLst>
            <pc:docMk/>
            <pc:sldMk cId="3076330452" sldId="300"/>
            <ac:spMk id="1046" creationId="{8A57591F-F75D-FBB3-BD7E-757A1AFC2F44}"/>
          </ac:spMkLst>
        </pc:spChg>
        <pc:grpChg chg="del">
          <ac:chgData name="Sarah Balian" userId="b3b060d9-4d34-479b-ad68-688eaebf93c5" providerId="ADAL" clId="{7B133EA6-B949-4018-8798-83D771D6861E}" dt="2023-02-03T22:26:20.464" v="24" actId="478"/>
          <ac:grpSpMkLst>
            <pc:docMk/>
            <pc:sldMk cId="3076330452" sldId="300"/>
            <ac:grpSpMk id="12" creationId="{5E9238D3-4F99-E415-7A54-9FE1BC3F8A71}"/>
          </ac:grpSpMkLst>
        </pc:grpChg>
        <pc:cxnChg chg="del">
          <ac:chgData name="Sarah Balian" userId="b3b060d9-4d34-479b-ad68-688eaebf93c5" providerId="ADAL" clId="{7B133EA6-B949-4018-8798-83D771D6861E}" dt="2023-02-03T22:26:28.327" v="26" actId="478"/>
          <ac:cxnSpMkLst>
            <pc:docMk/>
            <pc:sldMk cId="3076330452" sldId="300"/>
            <ac:cxnSpMk id="1028" creationId="{251E71C6-C5DE-756D-28C9-B37F00509337}"/>
          </ac:cxnSpMkLst>
        </pc:cxnChg>
        <pc:cxnChg chg="del">
          <ac:chgData name="Sarah Balian" userId="b3b060d9-4d34-479b-ad68-688eaebf93c5" providerId="ADAL" clId="{7B133EA6-B949-4018-8798-83D771D6861E}" dt="2023-02-03T22:26:28.327" v="26" actId="478"/>
          <ac:cxnSpMkLst>
            <pc:docMk/>
            <pc:sldMk cId="3076330452" sldId="300"/>
            <ac:cxnSpMk id="1039" creationId="{27A9561D-6FFC-F4BF-D6C2-12FEB0D3D959}"/>
          </ac:cxnSpMkLst>
        </pc:cxnChg>
        <pc:cxnChg chg="del">
          <ac:chgData name="Sarah Balian" userId="b3b060d9-4d34-479b-ad68-688eaebf93c5" providerId="ADAL" clId="{7B133EA6-B949-4018-8798-83D771D6861E}" dt="2023-02-03T22:26:28.327" v="26" actId="478"/>
          <ac:cxnSpMkLst>
            <pc:docMk/>
            <pc:sldMk cId="3076330452" sldId="300"/>
            <ac:cxnSpMk id="1044" creationId="{449259B2-AC01-86E5-AAE4-014A1E3AD19E}"/>
          </ac:cxnSpMkLst>
        </pc:cxnChg>
      </pc:sldChg>
      <pc:sldMasterChg chg="modSp mod modSldLayout">
        <pc:chgData name="Sarah Balian" userId="b3b060d9-4d34-479b-ad68-688eaebf93c5" providerId="ADAL" clId="{7B133EA6-B949-4018-8798-83D771D6861E}" dt="2023-02-03T22:24:38.776" v="5" actId="20577"/>
        <pc:sldMasterMkLst>
          <pc:docMk/>
          <pc:sldMasterMk cId="3850865728" sldId="2147483662"/>
        </pc:sldMasterMkLst>
        <pc:spChg chg="mod">
          <ac:chgData name="Sarah Balian" userId="b3b060d9-4d34-479b-ad68-688eaebf93c5" providerId="ADAL" clId="{7B133EA6-B949-4018-8798-83D771D6861E}" dt="2023-02-03T22:24:06.509" v="1" actId="790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Sarah Balian" userId="b3b060d9-4d34-479b-ad68-688eaebf93c5" providerId="ADAL" clId="{7B133EA6-B949-4018-8798-83D771D6861E}" dt="2023-02-03T22:24:18.435" v="2"/>
          <ac:spMkLst>
            <pc:docMk/>
            <pc:sldMasterMk cId="3850865728" sldId="2147483662"/>
            <ac:spMk id="4" creationId="{EF1B5812-A233-6083-8BE7-6465D675F0CA}"/>
          </ac:spMkLst>
        </pc:spChg>
        <pc:spChg chg="mod">
          <ac:chgData name="Sarah Balian" userId="b3b060d9-4d34-479b-ad68-688eaebf93c5" providerId="ADAL" clId="{7B133EA6-B949-4018-8798-83D771D6861E}" dt="2023-02-03T22:24:06.509" v="1" actId="790"/>
          <ac:spMkLst>
            <pc:docMk/>
            <pc:sldMasterMk cId="3850865728" sldId="2147483662"/>
            <ac:spMk id="7" creationId="{2139826A-640E-12A1-234F-57C1984C22CC}"/>
          </ac:spMkLst>
        </pc:spChg>
        <pc:spChg chg="mod">
          <ac:chgData name="Sarah Balian" userId="b3b060d9-4d34-479b-ad68-688eaebf93c5" providerId="ADAL" clId="{7B133EA6-B949-4018-8798-83D771D6861E}" dt="2023-02-03T22:24:06.509" v="1" actId="790"/>
          <ac:spMkLst>
            <pc:docMk/>
            <pc:sldMasterMk cId="3850865728" sldId="2147483662"/>
            <ac:spMk id="8" creationId="{BD89CD6A-460E-F8B9-A2A8-47A478D0A124}"/>
          </ac:spMkLst>
        </pc:spChg>
        <pc:sldLayoutChg chg="modSp mod">
          <pc:chgData name="Sarah Balian" userId="b3b060d9-4d34-479b-ad68-688eaebf93c5" providerId="ADAL" clId="{7B133EA6-B949-4018-8798-83D771D6861E}" dt="2023-02-03T22:24:38.776" v="5" actId="20577"/>
          <pc:sldLayoutMkLst>
            <pc:docMk/>
            <pc:sldMasterMk cId="2417954424" sldId="2147483697"/>
            <pc:sldLayoutMk cId="3824787925" sldId="2147483686"/>
          </pc:sldLayoutMkLst>
          <pc:spChg chg="mod">
            <ac:chgData name="Sarah Balian" userId="b3b060d9-4d34-479b-ad68-688eaebf93c5" providerId="ADAL" clId="{7B133EA6-B949-4018-8798-83D771D6861E}" dt="2023-02-03T22:24:38.776" v="5" actId="20577"/>
            <ac:spMkLst>
              <pc:docMk/>
              <pc:sldMasterMk cId="2417954424" sldId="2147483697"/>
              <pc:sldLayoutMk cId="3824787925" sldId="2147483686"/>
              <ac:spMk id="4" creationId="{EC71831F-1B8F-EA98-3184-E4EB3C6D8FB1}"/>
            </ac:spMkLst>
          </pc:spChg>
        </pc:sldLayoutChg>
      </pc:sldMasterChg>
      <pc:sldMasterChg chg="modSp mod modSldLayout">
        <pc:chgData name="Sarah Balian" userId="b3b060d9-4d34-479b-ad68-688eaebf93c5" providerId="ADAL" clId="{7B133EA6-B949-4018-8798-83D771D6861E}" dt="2023-02-03T22:25:37.142" v="15" actId="790"/>
        <pc:sldMasterMkLst>
          <pc:docMk/>
          <pc:sldMasterMk cId="3984714580" sldId="2147483687"/>
        </pc:sldMasterMkLst>
        <pc:spChg chg="mod">
          <ac:chgData name="Sarah Balian" userId="b3b060d9-4d34-479b-ad68-688eaebf93c5" providerId="ADAL" clId="{7B133EA6-B949-4018-8798-83D771D6861E}" dt="2023-02-03T22:24:53.097" v="6" actId="790"/>
          <ac:spMkLst>
            <pc:docMk/>
            <pc:sldMasterMk cId="3984714580" sldId="2147483687"/>
            <ac:spMk id="2" creationId="{03E54A10-719A-0B4F-7C4C-F7D6FAC8277F}"/>
          </ac:spMkLst>
        </pc:spChg>
        <pc:spChg chg="mod">
          <ac:chgData name="Sarah Balian" userId="b3b060d9-4d34-479b-ad68-688eaebf93c5" providerId="ADAL" clId="{7B133EA6-B949-4018-8798-83D771D6861E}" dt="2023-02-03T22:24:53.097" v="6" actId="790"/>
          <ac:spMkLst>
            <pc:docMk/>
            <pc:sldMasterMk cId="3984714580" sldId="2147483687"/>
            <ac:spMk id="3" creationId="{0DF65C5F-08F2-14C5-EB6B-62F788C57AFC}"/>
          </ac:spMkLst>
        </pc:spChg>
        <pc:spChg chg="mod">
          <ac:chgData name="Sarah Balian" userId="b3b060d9-4d34-479b-ad68-688eaebf93c5" providerId="ADAL" clId="{7B133EA6-B949-4018-8798-83D771D6861E}" dt="2023-02-03T22:24:53.097" v="6" actId="790"/>
          <ac:spMkLst>
            <pc:docMk/>
            <pc:sldMasterMk cId="3984714580" sldId="2147483687"/>
            <ac:spMk id="6" creationId="{F3508880-2D04-8F31-445B-D96DA2BF437A}"/>
          </ac:spMkLst>
        </pc:spChg>
        <pc:sldLayoutChg chg="modSp mod">
          <pc:chgData name="Sarah Balian" userId="b3b060d9-4d34-479b-ad68-688eaebf93c5" providerId="ADAL" clId="{7B133EA6-B949-4018-8798-83D771D6861E}" dt="2023-02-03T22:24:58.370" v="7" actId="790"/>
          <pc:sldLayoutMkLst>
            <pc:docMk/>
            <pc:sldMasterMk cId="3984714580" sldId="2147483687"/>
            <pc:sldLayoutMk cId="2029731006" sldId="2147483688"/>
          </pc:sldLayoutMkLst>
          <pc:spChg chg="mod">
            <ac:chgData name="Sarah Balian" userId="b3b060d9-4d34-479b-ad68-688eaebf93c5" providerId="ADAL" clId="{7B133EA6-B949-4018-8798-83D771D6861E}" dt="2023-02-03T22:24:58.370" v="7" actId="790"/>
            <ac:spMkLst>
              <pc:docMk/>
              <pc:sldMasterMk cId="3984714580" sldId="2147483687"/>
              <pc:sldLayoutMk cId="2029731006" sldId="2147483688"/>
              <ac:spMk id="2" creationId="{002A1D83-90D9-A967-BAF7-E596839FB289}"/>
            </ac:spMkLst>
          </pc:spChg>
          <pc:spChg chg="mod">
            <ac:chgData name="Sarah Balian" userId="b3b060d9-4d34-479b-ad68-688eaebf93c5" providerId="ADAL" clId="{7B133EA6-B949-4018-8798-83D771D6861E}" dt="2023-02-03T22:24:58.370" v="7" actId="790"/>
            <ac:spMkLst>
              <pc:docMk/>
              <pc:sldMasterMk cId="3984714580" sldId="2147483687"/>
              <pc:sldLayoutMk cId="2029731006" sldId="2147483688"/>
              <ac:spMk id="3" creationId="{576D5B40-EB68-8D4B-357F-B220C4259167}"/>
            </ac:spMkLst>
          </pc:spChg>
          <pc:spChg chg="mod">
            <ac:chgData name="Sarah Balian" userId="b3b060d9-4d34-479b-ad68-688eaebf93c5" providerId="ADAL" clId="{7B133EA6-B949-4018-8798-83D771D6861E}" dt="2023-02-03T22:24:58.370" v="7" actId="790"/>
            <ac:spMkLst>
              <pc:docMk/>
              <pc:sldMasterMk cId="3984714580" sldId="2147483687"/>
              <pc:sldLayoutMk cId="2029731006" sldId="2147483688"/>
              <ac:spMk id="6" creationId="{EC5FC97C-5584-8FB9-31E8-948C44C94010}"/>
            </ac:spMkLst>
          </pc:spChg>
        </pc:sldLayoutChg>
        <pc:sldLayoutChg chg="modSp mod">
          <pc:chgData name="Sarah Balian" userId="b3b060d9-4d34-479b-ad68-688eaebf93c5" providerId="ADAL" clId="{7B133EA6-B949-4018-8798-83D771D6861E}" dt="2023-02-03T22:25:02.457" v="8" actId="790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Sarah Balian" userId="b3b060d9-4d34-479b-ad68-688eaebf93c5" providerId="ADAL" clId="{7B133EA6-B949-4018-8798-83D771D6861E}" dt="2023-02-03T22:25:02.457" v="8" actId="790"/>
            <ac:spMkLst>
              <pc:docMk/>
              <pc:sldMasterMk cId="3984714580" sldId="2147483687"/>
              <pc:sldLayoutMk cId="746083278" sldId="2147483689"/>
              <ac:spMk id="2" creationId="{9A15BC85-DDF8-A1DB-27A3-C24DA3DA5886}"/>
            </ac:spMkLst>
          </pc:spChg>
          <pc:spChg chg="mod">
            <ac:chgData name="Sarah Balian" userId="b3b060d9-4d34-479b-ad68-688eaebf93c5" providerId="ADAL" clId="{7B133EA6-B949-4018-8798-83D771D6861E}" dt="2023-02-03T22:25:02.457" v="8" actId="790"/>
            <ac:spMkLst>
              <pc:docMk/>
              <pc:sldMasterMk cId="3984714580" sldId="2147483687"/>
              <pc:sldLayoutMk cId="746083278" sldId="2147483689"/>
              <ac:spMk id="3" creationId="{D1377EC6-E606-BCCD-FC01-0168607C70E3}"/>
            </ac:spMkLst>
          </pc:spChg>
          <pc:spChg chg="mod">
            <ac:chgData name="Sarah Balian" userId="b3b060d9-4d34-479b-ad68-688eaebf93c5" providerId="ADAL" clId="{7B133EA6-B949-4018-8798-83D771D6861E}" dt="2023-02-03T22:25:02.457" v="8" actId="790"/>
            <ac:spMkLst>
              <pc:docMk/>
              <pc:sldMasterMk cId="3984714580" sldId="2147483687"/>
              <pc:sldLayoutMk cId="746083278" sldId="2147483689"/>
              <ac:spMk id="6" creationId="{C5F83DAB-1288-D2A6-CDF7-6DB873393035}"/>
            </ac:spMkLst>
          </pc:spChg>
        </pc:sldLayoutChg>
        <pc:sldLayoutChg chg="modSp mod">
          <pc:chgData name="Sarah Balian" userId="b3b060d9-4d34-479b-ad68-688eaebf93c5" providerId="ADAL" clId="{7B133EA6-B949-4018-8798-83D771D6861E}" dt="2023-02-03T22:25:06.869" v="9" actId="790"/>
          <pc:sldLayoutMkLst>
            <pc:docMk/>
            <pc:sldMasterMk cId="3984714580" sldId="2147483687"/>
            <pc:sldLayoutMk cId="1129321109" sldId="2147483690"/>
          </pc:sldLayoutMkLst>
          <pc:spChg chg="mod">
            <ac:chgData name="Sarah Balian" userId="b3b060d9-4d34-479b-ad68-688eaebf93c5" providerId="ADAL" clId="{7B133EA6-B949-4018-8798-83D771D6861E}" dt="2023-02-03T22:25:06.869" v="9" actId="790"/>
            <ac:spMkLst>
              <pc:docMk/>
              <pc:sldMasterMk cId="3984714580" sldId="2147483687"/>
              <pc:sldLayoutMk cId="1129321109" sldId="2147483690"/>
              <ac:spMk id="2" creationId="{6242BF62-381D-A10A-2B05-CF2065AFBDB4}"/>
            </ac:spMkLst>
          </pc:spChg>
          <pc:spChg chg="mod">
            <ac:chgData name="Sarah Balian" userId="b3b060d9-4d34-479b-ad68-688eaebf93c5" providerId="ADAL" clId="{7B133EA6-B949-4018-8798-83D771D6861E}" dt="2023-02-03T22:25:06.869" v="9" actId="790"/>
            <ac:spMkLst>
              <pc:docMk/>
              <pc:sldMasterMk cId="3984714580" sldId="2147483687"/>
              <pc:sldLayoutMk cId="1129321109" sldId="2147483690"/>
              <ac:spMk id="3" creationId="{4005B1DE-79D9-8942-5FD8-A2F056CE72E2}"/>
            </ac:spMkLst>
          </pc:spChg>
          <pc:spChg chg="mod">
            <ac:chgData name="Sarah Balian" userId="b3b060d9-4d34-479b-ad68-688eaebf93c5" providerId="ADAL" clId="{7B133EA6-B949-4018-8798-83D771D6861E}" dt="2023-02-03T22:25:06.869" v="9" actId="790"/>
            <ac:spMkLst>
              <pc:docMk/>
              <pc:sldMasterMk cId="3984714580" sldId="2147483687"/>
              <pc:sldLayoutMk cId="1129321109" sldId="2147483690"/>
              <ac:spMk id="6" creationId="{164D1C88-F894-953E-7603-9966357E8EF0}"/>
            </ac:spMkLst>
          </pc:spChg>
        </pc:sldLayoutChg>
        <pc:sldLayoutChg chg="modSp mod">
          <pc:chgData name="Sarah Balian" userId="b3b060d9-4d34-479b-ad68-688eaebf93c5" providerId="ADAL" clId="{7B133EA6-B949-4018-8798-83D771D6861E}" dt="2023-02-03T22:25:11.768" v="10" actId="790"/>
          <pc:sldLayoutMkLst>
            <pc:docMk/>
            <pc:sldMasterMk cId="3984714580" sldId="2147483687"/>
            <pc:sldLayoutMk cId="1622710034" sldId="2147483691"/>
          </pc:sldLayoutMkLst>
          <pc:spChg chg="mod">
            <ac:chgData name="Sarah Balian" userId="b3b060d9-4d34-479b-ad68-688eaebf93c5" providerId="ADAL" clId="{7B133EA6-B949-4018-8798-83D771D6861E}" dt="2023-02-03T22:25:11.768" v="10" actId="790"/>
            <ac:spMkLst>
              <pc:docMk/>
              <pc:sldMasterMk cId="3984714580" sldId="2147483687"/>
              <pc:sldLayoutMk cId="1622710034" sldId="2147483691"/>
              <ac:spMk id="2" creationId="{E6195229-41BE-FCD2-40AF-27A3CD6A6264}"/>
            </ac:spMkLst>
          </pc:spChg>
          <pc:spChg chg="mod">
            <ac:chgData name="Sarah Balian" userId="b3b060d9-4d34-479b-ad68-688eaebf93c5" providerId="ADAL" clId="{7B133EA6-B949-4018-8798-83D771D6861E}" dt="2023-02-03T22:25:11.768" v="10" actId="790"/>
            <ac:spMkLst>
              <pc:docMk/>
              <pc:sldMasterMk cId="3984714580" sldId="2147483687"/>
              <pc:sldLayoutMk cId="1622710034" sldId="2147483691"/>
              <ac:spMk id="3" creationId="{EDF7F47D-7483-43A5-0658-4E25BC7D773B}"/>
            </ac:spMkLst>
          </pc:spChg>
          <pc:spChg chg="mod">
            <ac:chgData name="Sarah Balian" userId="b3b060d9-4d34-479b-ad68-688eaebf93c5" providerId="ADAL" clId="{7B133EA6-B949-4018-8798-83D771D6861E}" dt="2023-02-03T22:25:11.768" v="10" actId="790"/>
            <ac:spMkLst>
              <pc:docMk/>
              <pc:sldMasterMk cId="3984714580" sldId="2147483687"/>
              <pc:sldLayoutMk cId="1622710034" sldId="2147483691"/>
              <ac:spMk id="4" creationId="{D75D5CDD-98ED-48B0-10C6-1E0C5F88789A}"/>
            </ac:spMkLst>
          </pc:spChg>
          <pc:spChg chg="mod">
            <ac:chgData name="Sarah Balian" userId="b3b060d9-4d34-479b-ad68-688eaebf93c5" providerId="ADAL" clId="{7B133EA6-B949-4018-8798-83D771D6861E}" dt="2023-02-03T22:25:11.768" v="10" actId="790"/>
            <ac:spMkLst>
              <pc:docMk/>
              <pc:sldMasterMk cId="3984714580" sldId="2147483687"/>
              <pc:sldLayoutMk cId="1622710034" sldId="2147483691"/>
              <ac:spMk id="7" creationId="{03C6669B-A941-704F-9F3C-A818DF9F2E51}"/>
            </ac:spMkLst>
          </pc:spChg>
        </pc:sldLayoutChg>
        <pc:sldLayoutChg chg="modSp mod">
          <pc:chgData name="Sarah Balian" userId="b3b060d9-4d34-479b-ad68-688eaebf93c5" providerId="ADAL" clId="{7B133EA6-B949-4018-8798-83D771D6861E}" dt="2023-02-03T22:25:17.063" v="11" actId="790"/>
          <pc:sldLayoutMkLst>
            <pc:docMk/>
            <pc:sldMasterMk cId="3984714580" sldId="2147483687"/>
            <pc:sldLayoutMk cId="159174091" sldId="2147483692"/>
          </pc:sldLayoutMkLst>
          <pc:spChg chg="mod">
            <ac:chgData name="Sarah Balian" userId="b3b060d9-4d34-479b-ad68-688eaebf93c5" providerId="ADAL" clId="{7B133EA6-B949-4018-8798-83D771D6861E}" dt="2023-02-03T22:25:17.063" v="11" actId="790"/>
            <ac:spMkLst>
              <pc:docMk/>
              <pc:sldMasterMk cId="3984714580" sldId="2147483687"/>
              <pc:sldLayoutMk cId="159174091" sldId="2147483692"/>
              <ac:spMk id="2" creationId="{087D6BC1-4D31-60E7-AD68-5F5554B42989}"/>
            </ac:spMkLst>
          </pc:spChg>
          <pc:spChg chg="mod">
            <ac:chgData name="Sarah Balian" userId="b3b060d9-4d34-479b-ad68-688eaebf93c5" providerId="ADAL" clId="{7B133EA6-B949-4018-8798-83D771D6861E}" dt="2023-02-03T22:25:17.063" v="11" actId="790"/>
            <ac:spMkLst>
              <pc:docMk/>
              <pc:sldMasterMk cId="3984714580" sldId="2147483687"/>
              <pc:sldLayoutMk cId="159174091" sldId="2147483692"/>
              <ac:spMk id="3" creationId="{B6D094AF-D978-2D58-15A9-1B33CF068A72}"/>
            </ac:spMkLst>
          </pc:spChg>
          <pc:spChg chg="mod">
            <ac:chgData name="Sarah Balian" userId="b3b060d9-4d34-479b-ad68-688eaebf93c5" providerId="ADAL" clId="{7B133EA6-B949-4018-8798-83D771D6861E}" dt="2023-02-03T22:25:17.063" v="11" actId="790"/>
            <ac:spMkLst>
              <pc:docMk/>
              <pc:sldMasterMk cId="3984714580" sldId="2147483687"/>
              <pc:sldLayoutMk cId="159174091" sldId="2147483692"/>
              <ac:spMk id="4" creationId="{B76FEFA9-1EFD-AA0F-5613-FF2578649EEC}"/>
            </ac:spMkLst>
          </pc:spChg>
          <pc:spChg chg="mod">
            <ac:chgData name="Sarah Balian" userId="b3b060d9-4d34-479b-ad68-688eaebf93c5" providerId="ADAL" clId="{7B133EA6-B949-4018-8798-83D771D6861E}" dt="2023-02-03T22:25:17.063" v="11" actId="790"/>
            <ac:spMkLst>
              <pc:docMk/>
              <pc:sldMasterMk cId="3984714580" sldId="2147483687"/>
              <pc:sldLayoutMk cId="159174091" sldId="2147483692"/>
              <ac:spMk id="5" creationId="{8577AD89-766D-5EB1-992F-5E75824CF118}"/>
            </ac:spMkLst>
          </pc:spChg>
          <pc:spChg chg="mod">
            <ac:chgData name="Sarah Balian" userId="b3b060d9-4d34-479b-ad68-688eaebf93c5" providerId="ADAL" clId="{7B133EA6-B949-4018-8798-83D771D6861E}" dt="2023-02-03T22:25:17.063" v="11" actId="790"/>
            <ac:spMkLst>
              <pc:docMk/>
              <pc:sldMasterMk cId="3984714580" sldId="2147483687"/>
              <pc:sldLayoutMk cId="159174091" sldId="2147483692"/>
              <ac:spMk id="6" creationId="{1FDD7E75-52E7-7B3E-9839-1C36622685FE}"/>
            </ac:spMkLst>
          </pc:spChg>
          <pc:spChg chg="mod">
            <ac:chgData name="Sarah Balian" userId="b3b060d9-4d34-479b-ad68-688eaebf93c5" providerId="ADAL" clId="{7B133EA6-B949-4018-8798-83D771D6861E}" dt="2023-02-03T22:25:17.063" v="11" actId="790"/>
            <ac:spMkLst>
              <pc:docMk/>
              <pc:sldMasterMk cId="3984714580" sldId="2147483687"/>
              <pc:sldLayoutMk cId="159174091" sldId="2147483692"/>
              <ac:spMk id="9" creationId="{1E466514-9FE0-C986-DC11-1C04C064BECD}"/>
            </ac:spMkLst>
          </pc:spChg>
        </pc:sldLayoutChg>
        <pc:sldLayoutChg chg="modSp mod">
          <pc:chgData name="Sarah Balian" userId="b3b060d9-4d34-479b-ad68-688eaebf93c5" providerId="ADAL" clId="{7B133EA6-B949-4018-8798-83D771D6861E}" dt="2023-02-03T22:25:22.964" v="12" actId="790"/>
          <pc:sldLayoutMkLst>
            <pc:docMk/>
            <pc:sldMasterMk cId="3984714580" sldId="2147483687"/>
            <pc:sldLayoutMk cId="2208407366" sldId="2147483693"/>
          </pc:sldLayoutMkLst>
          <pc:spChg chg="mod">
            <ac:chgData name="Sarah Balian" userId="b3b060d9-4d34-479b-ad68-688eaebf93c5" providerId="ADAL" clId="{7B133EA6-B949-4018-8798-83D771D6861E}" dt="2023-02-03T22:25:22.964" v="12" actId="790"/>
            <ac:spMkLst>
              <pc:docMk/>
              <pc:sldMasterMk cId="3984714580" sldId="2147483687"/>
              <pc:sldLayoutMk cId="2208407366" sldId="2147483693"/>
              <ac:spMk id="2" creationId="{416B39E1-D2C8-25CA-5AAB-52CEE9B31FA8}"/>
            </ac:spMkLst>
          </pc:spChg>
          <pc:spChg chg="mod">
            <ac:chgData name="Sarah Balian" userId="b3b060d9-4d34-479b-ad68-688eaebf93c5" providerId="ADAL" clId="{7B133EA6-B949-4018-8798-83D771D6861E}" dt="2023-02-03T22:25:22.964" v="12" actId="790"/>
            <ac:spMkLst>
              <pc:docMk/>
              <pc:sldMasterMk cId="3984714580" sldId="2147483687"/>
              <pc:sldLayoutMk cId="2208407366" sldId="2147483693"/>
              <ac:spMk id="5" creationId="{C60B5B06-9A2B-3713-F79A-B8D93949EA51}"/>
            </ac:spMkLst>
          </pc:spChg>
        </pc:sldLayoutChg>
        <pc:sldLayoutChg chg="modSp mod">
          <pc:chgData name="Sarah Balian" userId="b3b060d9-4d34-479b-ad68-688eaebf93c5" providerId="ADAL" clId="{7B133EA6-B949-4018-8798-83D771D6861E}" dt="2023-02-03T22:25:27.792" v="13" actId="790"/>
          <pc:sldLayoutMkLst>
            <pc:docMk/>
            <pc:sldMasterMk cId="3984714580" sldId="2147483687"/>
            <pc:sldLayoutMk cId="1400920545" sldId="2147483694"/>
          </pc:sldLayoutMkLst>
          <pc:spChg chg="mod">
            <ac:chgData name="Sarah Balian" userId="b3b060d9-4d34-479b-ad68-688eaebf93c5" providerId="ADAL" clId="{7B133EA6-B949-4018-8798-83D771D6861E}" dt="2023-02-03T22:25:27.792" v="13" actId="790"/>
            <ac:spMkLst>
              <pc:docMk/>
              <pc:sldMasterMk cId="3984714580" sldId="2147483687"/>
              <pc:sldLayoutMk cId="1400920545" sldId="2147483694"/>
              <ac:spMk id="2" creationId="{FCB23E28-E8E3-EDDF-D177-79EF6B51436B}"/>
            </ac:spMkLst>
          </pc:spChg>
          <pc:spChg chg="mod">
            <ac:chgData name="Sarah Balian" userId="b3b060d9-4d34-479b-ad68-688eaebf93c5" providerId="ADAL" clId="{7B133EA6-B949-4018-8798-83D771D6861E}" dt="2023-02-03T22:25:27.792" v="13" actId="790"/>
            <ac:spMkLst>
              <pc:docMk/>
              <pc:sldMasterMk cId="3984714580" sldId="2147483687"/>
              <pc:sldLayoutMk cId="1400920545" sldId="2147483694"/>
              <ac:spMk id="3" creationId="{01F321F6-3B64-18D4-DDAD-322F018BFBFD}"/>
            </ac:spMkLst>
          </pc:spChg>
          <pc:spChg chg="mod">
            <ac:chgData name="Sarah Balian" userId="b3b060d9-4d34-479b-ad68-688eaebf93c5" providerId="ADAL" clId="{7B133EA6-B949-4018-8798-83D771D6861E}" dt="2023-02-03T22:25:27.792" v="13" actId="790"/>
            <ac:spMkLst>
              <pc:docMk/>
              <pc:sldMasterMk cId="3984714580" sldId="2147483687"/>
              <pc:sldLayoutMk cId="1400920545" sldId="2147483694"/>
              <ac:spMk id="4" creationId="{E88180AF-0655-F3DE-0431-52E54B9143E0}"/>
            </ac:spMkLst>
          </pc:spChg>
        </pc:sldLayoutChg>
        <pc:sldLayoutChg chg="modSp mod">
          <pc:chgData name="Sarah Balian" userId="b3b060d9-4d34-479b-ad68-688eaebf93c5" providerId="ADAL" clId="{7B133EA6-B949-4018-8798-83D771D6861E}" dt="2023-02-03T22:25:32.534" v="14" actId="790"/>
          <pc:sldLayoutMkLst>
            <pc:docMk/>
            <pc:sldMasterMk cId="3984714580" sldId="2147483687"/>
            <pc:sldLayoutMk cId="2613048141" sldId="2147483695"/>
          </pc:sldLayoutMkLst>
          <pc:spChg chg="mod">
            <ac:chgData name="Sarah Balian" userId="b3b060d9-4d34-479b-ad68-688eaebf93c5" providerId="ADAL" clId="{7B133EA6-B949-4018-8798-83D771D6861E}" dt="2023-02-03T22:25:32.534" v="14" actId="790"/>
            <ac:spMkLst>
              <pc:docMk/>
              <pc:sldMasterMk cId="3984714580" sldId="2147483687"/>
              <pc:sldLayoutMk cId="2613048141" sldId="2147483695"/>
              <ac:spMk id="2" creationId="{0A9639F2-937A-2854-EF3F-2239E2CF5D70}"/>
            </ac:spMkLst>
          </pc:spChg>
          <pc:spChg chg="mod">
            <ac:chgData name="Sarah Balian" userId="b3b060d9-4d34-479b-ad68-688eaebf93c5" providerId="ADAL" clId="{7B133EA6-B949-4018-8798-83D771D6861E}" dt="2023-02-03T22:25:32.534" v="14" actId="790"/>
            <ac:spMkLst>
              <pc:docMk/>
              <pc:sldMasterMk cId="3984714580" sldId="2147483687"/>
              <pc:sldLayoutMk cId="2613048141" sldId="2147483695"/>
              <ac:spMk id="3" creationId="{68A811CE-D9E8-8D8B-9457-895E777F34F8}"/>
            </ac:spMkLst>
          </pc:spChg>
          <pc:spChg chg="mod">
            <ac:chgData name="Sarah Balian" userId="b3b060d9-4d34-479b-ad68-688eaebf93c5" providerId="ADAL" clId="{7B133EA6-B949-4018-8798-83D771D6861E}" dt="2023-02-03T22:25:32.534" v="14" actId="790"/>
            <ac:spMkLst>
              <pc:docMk/>
              <pc:sldMasterMk cId="3984714580" sldId="2147483687"/>
              <pc:sldLayoutMk cId="2613048141" sldId="2147483695"/>
              <ac:spMk id="4" creationId="{69E502F5-9B92-7EBD-7F62-C1840E9C6824}"/>
            </ac:spMkLst>
          </pc:spChg>
          <pc:spChg chg="mod">
            <ac:chgData name="Sarah Balian" userId="b3b060d9-4d34-479b-ad68-688eaebf93c5" providerId="ADAL" clId="{7B133EA6-B949-4018-8798-83D771D6861E}" dt="2023-02-03T22:25:32.534" v="14" actId="790"/>
            <ac:spMkLst>
              <pc:docMk/>
              <pc:sldMasterMk cId="3984714580" sldId="2147483687"/>
              <pc:sldLayoutMk cId="2613048141" sldId="2147483695"/>
              <ac:spMk id="7" creationId="{AFB723CC-C2B0-C198-D4C4-582F5D4C6CAD}"/>
            </ac:spMkLst>
          </pc:spChg>
        </pc:sldLayoutChg>
        <pc:sldLayoutChg chg="modSp mod">
          <pc:chgData name="Sarah Balian" userId="b3b060d9-4d34-479b-ad68-688eaebf93c5" providerId="ADAL" clId="{7B133EA6-B949-4018-8798-83D771D6861E}" dt="2023-02-03T22:25:37.142" v="15" actId="790"/>
          <pc:sldLayoutMkLst>
            <pc:docMk/>
            <pc:sldMasterMk cId="3984714580" sldId="2147483687"/>
            <pc:sldLayoutMk cId="3093831904" sldId="2147483696"/>
          </pc:sldLayoutMkLst>
          <pc:spChg chg="mod">
            <ac:chgData name="Sarah Balian" userId="b3b060d9-4d34-479b-ad68-688eaebf93c5" providerId="ADAL" clId="{7B133EA6-B949-4018-8798-83D771D6861E}" dt="2023-02-03T22:25:37.142" v="15" actId="790"/>
            <ac:spMkLst>
              <pc:docMk/>
              <pc:sldMasterMk cId="3984714580" sldId="2147483687"/>
              <pc:sldLayoutMk cId="3093831904" sldId="2147483696"/>
              <ac:spMk id="2" creationId="{D050CEF7-BDF4-9D90-C771-75E0241DBCB3}"/>
            </ac:spMkLst>
          </pc:spChg>
          <pc:spChg chg="mod">
            <ac:chgData name="Sarah Balian" userId="b3b060d9-4d34-479b-ad68-688eaebf93c5" providerId="ADAL" clId="{7B133EA6-B949-4018-8798-83D771D6861E}" dt="2023-02-03T22:25:37.142" v="15" actId="790"/>
            <ac:spMkLst>
              <pc:docMk/>
              <pc:sldMasterMk cId="3984714580" sldId="2147483687"/>
              <pc:sldLayoutMk cId="3093831904" sldId="2147483696"/>
              <ac:spMk id="3" creationId="{73C59DF9-B727-7BD6-53D6-BBB07FFC0E13}"/>
            </ac:spMkLst>
          </pc:spChg>
          <pc:spChg chg="mod">
            <ac:chgData name="Sarah Balian" userId="b3b060d9-4d34-479b-ad68-688eaebf93c5" providerId="ADAL" clId="{7B133EA6-B949-4018-8798-83D771D6861E}" dt="2023-02-03T22:25:37.142" v="15" actId="790"/>
            <ac:spMkLst>
              <pc:docMk/>
              <pc:sldMasterMk cId="3984714580" sldId="2147483687"/>
              <pc:sldLayoutMk cId="3093831904" sldId="2147483696"/>
              <ac:spMk id="4" creationId="{FF1274E9-1FBB-81C4-5141-D268678A6250}"/>
            </ac:spMkLst>
          </pc:spChg>
          <pc:spChg chg="mod">
            <ac:chgData name="Sarah Balian" userId="b3b060d9-4d34-479b-ad68-688eaebf93c5" providerId="ADAL" clId="{7B133EA6-B949-4018-8798-83D771D6861E}" dt="2023-02-03T22:25:37.142" v="15" actId="790"/>
            <ac:spMkLst>
              <pc:docMk/>
              <pc:sldMasterMk cId="3984714580" sldId="2147483687"/>
              <pc:sldLayoutMk cId="3093831904" sldId="2147483696"/>
              <ac:spMk id="7" creationId="{6370684A-773A-DFCA-7EC5-C299C4D3A039}"/>
            </ac:spMkLst>
          </pc:spChg>
        </pc:sldLayoutChg>
      </pc:sldMasterChg>
    </pc:docChg>
  </pc:docChgLst>
  <pc:docChgLst>
    <pc:chgData name="McFarland, Annette" userId="e93d1f50-85ab-41a8-a34a-185a53159573" providerId="ADAL" clId="{D4336062-179D-405F-8A8E-0D727528FADD}"/>
    <pc:docChg chg="undo custSel modSld">
      <pc:chgData name="McFarland, Annette" userId="e93d1f50-85ab-41a8-a34a-185a53159573" providerId="ADAL" clId="{D4336062-179D-405F-8A8E-0D727528FADD}" dt="2023-01-20T17:33:30.035" v="326"/>
      <pc:docMkLst>
        <pc:docMk/>
      </pc:docMkLst>
      <pc:sldChg chg="modSp mod addCm delCm modNotesTx">
        <pc:chgData name="McFarland, Annette" userId="e93d1f50-85ab-41a8-a34a-185a53159573" providerId="ADAL" clId="{D4336062-179D-405F-8A8E-0D727528FADD}" dt="2023-01-20T17:33:03.623" v="313"/>
        <pc:sldMkLst>
          <pc:docMk/>
          <pc:sldMk cId="1428788921" sldId="262"/>
        </pc:sldMkLst>
        <pc:spChg chg="mod">
          <ac:chgData name="McFarland, Annette" userId="e93d1f50-85ab-41a8-a34a-185a53159573" providerId="ADAL" clId="{D4336062-179D-405F-8A8E-0D727528FADD}" dt="2023-01-20T17:33:00.841" v="312" actId="20577"/>
          <ac:spMkLst>
            <pc:docMk/>
            <pc:sldMk cId="1428788921" sldId="262"/>
            <ac:spMk id="8" creationId="{8F80EC5E-7AA0-0E80-9793-D724B7B9FEC8}"/>
          </ac:spMkLst>
        </pc:spChg>
        <pc:graphicFrameChg chg="mod">
          <ac:chgData name="McFarland, Annette" userId="e93d1f50-85ab-41a8-a34a-185a53159573" providerId="ADAL" clId="{D4336062-179D-405F-8A8E-0D727528FADD}" dt="2023-01-17T14:38:18.012" v="224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modSp mod modNotesTx">
        <pc:chgData name="McFarland, Annette" userId="e93d1f50-85ab-41a8-a34a-185a53159573" providerId="ADAL" clId="{D4336062-179D-405F-8A8E-0D727528FADD}" dt="2023-01-17T14:37:42.684" v="219" actId="20577"/>
        <pc:sldMkLst>
          <pc:docMk/>
          <pc:sldMk cId="1887431401" sldId="263"/>
        </pc:sldMkLst>
        <pc:spChg chg="mod">
          <ac:chgData name="McFarland, Annette" userId="e93d1f50-85ab-41a8-a34a-185a53159573" providerId="ADAL" clId="{D4336062-179D-405F-8A8E-0D727528FADD}" dt="2023-01-17T14:36:56.691" v="83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McFarland, Annette" userId="e93d1f50-85ab-41a8-a34a-185a53159573" providerId="ADAL" clId="{D4336062-179D-405F-8A8E-0D727528FADD}" dt="2023-01-17T14:37:05.810" v="86" actId="20577"/>
          <ac:spMkLst>
            <pc:docMk/>
            <pc:sldMk cId="1887431401" sldId="263"/>
            <ac:spMk id="3" creationId="{E4FD1E92-5DBC-B105-F246-2355E4FF9A74}"/>
          </ac:spMkLst>
        </pc:spChg>
      </pc:sldChg>
      <pc:sldChg chg="modSp mod addCm delCm modNotesTx">
        <pc:chgData name="McFarland, Annette" userId="e93d1f50-85ab-41a8-a34a-185a53159573" providerId="ADAL" clId="{D4336062-179D-405F-8A8E-0D727528FADD}" dt="2023-01-20T17:33:14.900" v="318"/>
        <pc:sldMkLst>
          <pc:docMk/>
          <pc:sldMk cId="2479953464" sldId="264"/>
        </pc:sldMkLst>
        <pc:spChg chg="mod">
          <ac:chgData name="McFarland, Annette" userId="e93d1f50-85ab-41a8-a34a-185a53159573" providerId="ADAL" clId="{D4336062-179D-405F-8A8E-0D727528FADD}" dt="2023-01-20T17:33:11.102" v="317" actId="6549"/>
          <ac:spMkLst>
            <pc:docMk/>
            <pc:sldMk cId="2479953464" sldId="264"/>
            <ac:spMk id="10" creationId="{245691AF-43AB-77D4-02DF-4AD646339CFD}"/>
          </ac:spMkLst>
        </pc:spChg>
      </pc:sldChg>
      <pc:sldChg chg="modSp mod">
        <pc:chgData name="McFarland, Annette" userId="e93d1f50-85ab-41a8-a34a-185a53159573" providerId="ADAL" clId="{D4336062-179D-405F-8A8E-0D727528FADD}" dt="2023-01-17T14:42:16.636" v="301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D4336062-179D-405F-8A8E-0D727528FADD}" dt="2023-01-17T14:42:16.636" v="301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McFarland, Annette" userId="e93d1f50-85ab-41a8-a34a-185a53159573" providerId="ADAL" clId="{D4336062-179D-405F-8A8E-0D727528FADD}" dt="2023-01-17T14:32:07.480" v="77" actId="20577"/>
        <pc:sldMkLst>
          <pc:docMk/>
          <pc:sldMk cId="61370533" sldId="290"/>
        </pc:sldMkLst>
        <pc:spChg chg="mod">
          <ac:chgData name="McFarland, Annette" userId="e93d1f50-85ab-41a8-a34a-185a53159573" providerId="ADAL" clId="{D4336062-179D-405F-8A8E-0D727528FADD}" dt="2023-01-17T14:22:48.207" v="1" actId="20577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McFarland, Annette" userId="e93d1f50-85ab-41a8-a34a-185a53159573" providerId="ADAL" clId="{D4336062-179D-405F-8A8E-0D727528FADD}" dt="2023-01-17T14:32:07.480" v="77" actId="20577"/>
          <ac:spMkLst>
            <pc:docMk/>
            <pc:sldMk cId="61370533" sldId="290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D4336062-179D-405F-8A8E-0D727528FADD}" dt="2023-01-17T14:28:46.169" v="6"/>
          <ac:graphicFrameMkLst>
            <pc:docMk/>
            <pc:sldMk cId="61370533" sldId="290"/>
            <ac:graphicFrameMk id="9" creationId="{16BB2B36-D329-083C-5198-BEEC5AC12CFA}"/>
          </ac:graphicFrameMkLst>
        </pc:graphicFrameChg>
      </pc:sldChg>
      <pc:sldChg chg="modSp mod">
        <pc:chgData name="McFarland, Annette" userId="e93d1f50-85ab-41a8-a34a-185a53159573" providerId="ADAL" clId="{D4336062-179D-405F-8A8E-0D727528FADD}" dt="2023-01-17T14:32:00.666" v="67" actId="20577"/>
        <pc:sldMkLst>
          <pc:docMk/>
          <pc:sldMk cId="1925132525" sldId="294"/>
        </pc:sldMkLst>
        <pc:spChg chg="mod">
          <ac:chgData name="McFarland, Annette" userId="e93d1f50-85ab-41a8-a34a-185a53159573" providerId="ADAL" clId="{D4336062-179D-405F-8A8E-0D727528FADD}" dt="2023-01-17T14:29:41.119" v="13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McFarland, Annette" userId="e93d1f50-85ab-41a8-a34a-185a53159573" providerId="ADAL" clId="{D4336062-179D-405F-8A8E-0D727528FADD}" dt="2023-01-17T14:32:00.666" v="67" actId="20577"/>
          <ac:spMkLst>
            <pc:docMk/>
            <pc:sldMk cId="1925132525" sldId="294"/>
            <ac:spMk id="7" creationId="{22CE2DA4-141F-9F43-A950-9B3C91CB7FD1}"/>
          </ac:spMkLst>
        </pc:spChg>
      </pc:sldChg>
      <pc:sldChg chg="modSp mod">
        <pc:chgData name="McFarland, Annette" userId="e93d1f50-85ab-41a8-a34a-185a53159573" providerId="ADAL" clId="{D4336062-179D-405F-8A8E-0D727528FADD}" dt="2023-01-17T14:41:35.830" v="267" actId="20577"/>
        <pc:sldMkLst>
          <pc:docMk/>
          <pc:sldMk cId="317324267" sldId="299"/>
        </pc:sldMkLst>
        <pc:spChg chg="mod">
          <ac:chgData name="McFarland, Annette" userId="e93d1f50-85ab-41a8-a34a-185a53159573" providerId="ADAL" clId="{D4336062-179D-405F-8A8E-0D727528FADD}" dt="2023-01-17T14:41:32.492" v="263" actId="20577"/>
          <ac:spMkLst>
            <pc:docMk/>
            <pc:sldMk cId="317324267" sldId="299"/>
            <ac:spMk id="5" creationId="{900C5E09-E61A-0086-50B3-54A0CD3066BE}"/>
          </ac:spMkLst>
        </pc:spChg>
        <pc:spChg chg="mod">
          <ac:chgData name="McFarland, Annette" userId="e93d1f50-85ab-41a8-a34a-185a53159573" providerId="ADAL" clId="{D4336062-179D-405F-8A8E-0D727528FADD}" dt="2023-01-17T14:41:35.830" v="267" actId="20577"/>
          <ac:spMkLst>
            <pc:docMk/>
            <pc:sldMk cId="317324267" sldId="299"/>
            <ac:spMk id="6" creationId="{506A7F17-0928-9344-17C4-0FEA1B3EED1A}"/>
          </ac:spMkLst>
        </pc:spChg>
      </pc:sldChg>
      <pc:sldChg chg="modSp mod">
        <pc:chgData name="McFarland, Annette" userId="e93d1f50-85ab-41a8-a34a-185a53159573" providerId="ADAL" clId="{D4336062-179D-405F-8A8E-0D727528FADD}" dt="2023-01-17T14:41:23.108" v="259" actId="20577"/>
        <pc:sldMkLst>
          <pc:docMk/>
          <pc:sldMk cId="3076330452" sldId="300"/>
        </pc:sldMkLst>
        <pc:spChg chg="mod">
          <ac:chgData name="McFarland, Annette" userId="e93d1f50-85ab-41a8-a34a-185a53159573" providerId="ADAL" clId="{D4336062-179D-405F-8A8E-0D727528FADD}" dt="2023-01-17T14:41:02.772" v="255" actId="20577"/>
          <ac:spMkLst>
            <pc:docMk/>
            <pc:sldMk cId="3076330452" sldId="300"/>
            <ac:spMk id="4" creationId="{59349D64-601F-B979-E463-290E549AA404}"/>
          </ac:spMkLst>
        </pc:spChg>
        <pc:spChg chg="mod">
          <ac:chgData name="McFarland, Annette" userId="e93d1f50-85ab-41a8-a34a-185a53159573" providerId="ADAL" clId="{D4336062-179D-405F-8A8E-0D727528FADD}" dt="2023-01-17T14:41:23.108" v="259" actId="20577"/>
          <ac:spMkLst>
            <pc:docMk/>
            <pc:sldMk cId="3076330452" sldId="300"/>
            <ac:spMk id="7" creationId="{429138F9-0FD6-4B27-87C5-755886DB6C00}"/>
          </ac:spMkLst>
        </pc:spChg>
      </pc:sldChg>
      <pc:sldChg chg="modSp mod">
        <pc:chgData name="McFarland, Annette" userId="e93d1f50-85ab-41a8-a34a-185a53159573" providerId="ADAL" clId="{D4336062-179D-405F-8A8E-0D727528FADD}" dt="2023-01-17T14:31:31.512" v="57" actId="27918"/>
        <pc:sldMkLst>
          <pc:docMk/>
          <pc:sldMk cId="2406094324" sldId="302"/>
        </pc:sldMkLst>
        <pc:spChg chg="mod">
          <ac:chgData name="McFarland, Annette" userId="e93d1f50-85ab-41a8-a34a-185a53159573" providerId="ADAL" clId="{D4336062-179D-405F-8A8E-0D727528FADD}" dt="2023-01-17T14:30:30.746" v="47" actId="20577"/>
          <ac:spMkLst>
            <pc:docMk/>
            <pc:sldMk cId="2406094324" sldId="302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D4336062-179D-405F-8A8E-0D727528FADD}" dt="2023-01-17T14:30:51.417" v="52" actId="14100"/>
          <ac:graphicFrameMkLst>
            <pc:docMk/>
            <pc:sldMk cId="2406094324" sldId="302"/>
            <ac:graphicFrameMk id="9" creationId="{16BB2B36-D329-083C-5198-BEEC5AC12CFA}"/>
          </ac:graphicFrameMkLst>
        </pc:graphicFrameChg>
      </pc:sldChg>
      <pc:sldChg chg="modSp mod addCm delCm modNotesTx">
        <pc:chgData name="McFarland, Annette" userId="e93d1f50-85ab-41a8-a34a-185a53159573" providerId="ADAL" clId="{D4336062-179D-405F-8A8E-0D727528FADD}" dt="2023-01-20T17:33:22.333" v="322"/>
        <pc:sldMkLst>
          <pc:docMk/>
          <pc:sldMk cId="1890385181" sldId="303"/>
        </pc:sldMkLst>
        <pc:spChg chg="mod">
          <ac:chgData name="McFarland, Annette" userId="e93d1f50-85ab-41a8-a34a-185a53159573" providerId="ADAL" clId="{D4336062-179D-405F-8A8E-0D727528FADD}" dt="2023-01-17T14:39:37.670" v="236" actId="2085"/>
          <ac:spMkLst>
            <pc:docMk/>
            <pc:sldMk cId="1890385181" sldId="303"/>
            <ac:spMk id="3" creationId="{9C22D5E4-281E-4316-2308-251F0C65FB7E}"/>
          </ac:spMkLst>
        </pc:spChg>
        <pc:spChg chg="mod">
          <ac:chgData name="McFarland, Annette" userId="e93d1f50-85ab-41a8-a34a-185a53159573" providerId="ADAL" clId="{D4336062-179D-405F-8A8E-0D727528FADD}" dt="2023-01-20T17:33:19.427" v="321" actId="20577"/>
          <ac:spMkLst>
            <pc:docMk/>
            <pc:sldMk cId="1890385181" sldId="303"/>
            <ac:spMk id="10" creationId="{245691AF-43AB-77D4-02DF-4AD646339CFD}"/>
          </ac:spMkLst>
        </pc:spChg>
      </pc:sldChg>
      <pc:sldChg chg="modSp mod addCm delCm modNotesTx">
        <pc:chgData name="McFarland, Annette" userId="e93d1f50-85ab-41a8-a34a-185a53159573" providerId="ADAL" clId="{D4336062-179D-405F-8A8E-0D727528FADD}" dt="2023-01-20T17:33:30.035" v="326"/>
        <pc:sldMkLst>
          <pc:docMk/>
          <pc:sldMk cId="2958720108" sldId="304"/>
        </pc:sldMkLst>
        <pc:spChg chg="mod">
          <ac:chgData name="McFarland, Annette" userId="e93d1f50-85ab-41a8-a34a-185a53159573" providerId="ADAL" clId="{D4336062-179D-405F-8A8E-0D727528FADD}" dt="2023-01-20T17:33:26.974" v="325" actId="20577"/>
          <ac:spMkLst>
            <pc:docMk/>
            <pc:sldMk cId="2958720108" sldId="304"/>
            <ac:spMk id="8" creationId="{8F80EC5E-7AA0-0E80-9793-D724B7B9FEC8}"/>
          </ac:spMkLst>
        </pc:spChg>
      </pc:sldChg>
    </pc:docChg>
  </pc:docChgLst>
  <pc:docChgLst>
    <pc:chgData name="Balian, Sarah" userId="b3b060d9-4d34-479b-ad68-688eaebf93c5" providerId="ADAL" clId="{34B3A674-2970-4706-9A08-189C147B93BF}"/>
    <pc:docChg chg="undo custSel addSld delSld modSld sldOrd">
      <pc:chgData name="Balian, Sarah" userId="b3b060d9-4d34-479b-ad68-688eaebf93c5" providerId="ADAL" clId="{34B3A674-2970-4706-9A08-189C147B93BF}" dt="2022-12-19T17:57:38.748" v="1403" actId="108"/>
      <pc:docMkLst>
        <pc:docMk/>
      </pc:docMkLst>
      <pc:sldChg chg="modSp mod">
        <pc:chgData name="Balian, Sarah" userId="b3b060d9-4d34-479b-ad68-688eaebf93c5" providerId="ADAL" clId="{34B3A674-2970-4706-9A08-189C147B93BF}" dt="2022-12-19T15:11:50.230" v="9" actId="20577"/>
        <pc:sldMkLst>
          <pc:docMk/>
          <pc:sldMk cId="109857222" sldId="256"/>
        </pc:sldMkLst>
        <pc:spChg chg="mod">
          <ac:chgData name="Balian, Sarah" userId="b3b060d9-4d34-479b-ad68-688eaebf93c5" providerId="ADAL" clId="{34B3A674-2970-4706-9A08-189C147B93BF}" dt="2022-12-19T15:11:50.230" v="9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Balian, Sarah" userId="b3b060d9-4d34-479b-ad68-688eaebf93c5" providerId="ADAL" clId="{34B3A674-2970-4706-9A08-189C147B93BF}" dt="2022-12-19T15:12:40.527" v="19" actId="1076"/>
        <pc:sldMkLst>
          <pc:docMk/>
          <pc:sldMk cId="2163988523" sldId="260"/>
        </pc:sldMkLst>
        <pc:spChg chg="del">
          <ac:chgData name="Balian, Sarah" userId="b3b060d9-4d34-479b-ad68-688eaebf93c5" providerId="ADAL" clId="{34B3A674-2970-4706-9A08-189C147B93BF}" dt="2022-12-19T15:12:00.802" v="10" actId="478"/>
          <ac:spMkLst>
            <pc:docMk/>
            <pc:sldMk cId="2163988523" sldId="260"/>
            <ac:spMk id="3" creationId="{7F10B6DC-6AF4-BFD9-E1D5-B98AA266289F}"/>
          </ac:spMkLst>
        </pc:spChg>
        <pc:spChg chg="add del mod">
          <ac:chgData name="Balian, Sarah" userId="b3b060d9-4d34-479b-ad68-688eaebf93c5" providerId="ADAL" clId="{34B3A674-2970-4706-9A08-189C147B93BF}" dt="2022-12-19T15:12:05.376" v="11" actId="478"/>
          <ac:spMkLst>
            <pc:docMk/>
            <pc:sldMk cId="2163988523" sldId="260"/>
            <ac:spMk id="4" creationId="{CD904226-EF8D-C081-8ADE-4C3279E74D62}"/>
          </ac:spMkLst>
        </pc:spChg>
        <pc:spChg chg="mod">
          <ac:chgData name="Balian, Sarah" userId="b3b060d9-4d34-479b-ad68-688eaebf93c5" providerId="ADAL" clId="{34B3A674-2970-4706-9A08-189C147B93BF}" dt="2022-12-19T15:12:19.880" v="14" actId="1076"/>
          <ac:spMkLst>
            <pc:docMk/>
            <pc:sldMk cId="2163988523" sldId="260"/>
            <ac:spMk id="6" creationId="{5D0F14F3-1A09-3E96-BCB2-D8B940E469DA}"/>
          </ac:spMkLst>
        </pc:spChg>
        <pc:spChg chg="mod">
          <ac:chgData name="Balian, Sarah" userId="b3b060d9-4d34-479b-ad68-688eaebf93c5" providerId="ADAL" clId="{34B3A674-2970-4706-9A08-189C147B93BF}" dt="2022-12-19T15:12:19.880" v="14" actId="1076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alian, Sarah" userId="b3b060d9-4d34-479b-ad68-688eaebf93c5" providerId="ADAL" clId="{34B3A674-2970-4706-9A08-189C147B93BF}" dt="2022-12-19T15:12:19.880" v="14" actId="1076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Balian, Sarah" userId="b3b060d9-4d34-479b-ad68-688eaebf93c5" providerId="ADAL" clId="{34B3A674-2970-4706-9A08-189C147B93BF}" dt="2022-12-19T15:12:40.527" v="19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mod ord">
        <pc:chgData name="Balian, Sarah" userId="b3b060d9-4d34-479b-ad68-688eaebf93c5" providerId="ADAL" clId="{34B3A674-2970-4706-9A08-189C147B93BF}" dt="2022-12-19T16:36:01.921" v="619" actId="27918"/>
        <pc:sldMkLst>
          <pc:docMk/>
          <pc:sldMk cId="1428788921" sldId="262"/>
        </pc:sldMkLst>
        <pc:spChg chg="del">
          <ac:chgData name="Balian, Sarah" userId="b3b060d9-4d34-479b-ad68-688eaebf93c5" providerId="ADAL" clId="{34B3A674-2970-4706-9A08-189C147B93BF}" dt="2022-12-19T16:35:19.100" v="600" actId="478"/>
          <ac:spMkLst>
            <pc:docMk/>
            <pc:sldMk cId="1428788921" sldId="262"/>
            <ac:spMk id="2" creationId="{F6245169-1799-41CD-B28E-D2D20D16AD73}"/>
          </ac:spMkLst>
        </pc:spChg>
        <pc:spChg chg="del">
          <ac:chgData name="Balian, Sarah" userId="b3b060d9-4d34-479b-ad68-688eaebf93c5" providerId="ADAL" clId="{34B3A674-2970-4706-9A08-189C147B93BF}" dt="2022-12-19T16:35:19.100" v="600" actId="478"/>
          <ac:spMkLst>
            <pc:docMk/>
            <pc:sldMk cId="1428788921" sldId="262"/>
            <ac:spMk id="3" creationId="{E4FD1E92-5DBC-B105-F246-2355E4FF9A74}"/>
          </ac:spMkLst>
        </pc:spChg>
        <pc:spChg chg="add del mod">
          <ac:chgData name="Balian, Sarah" userId="b3b060d9-4d34-479b-ad68-688eaebf93c5" providerId="ADAL" clId="{34B3A674-2970-4706-9A08-189C147B93BF}" dt="2022-12-19T16:35:21.145" v="601" actId="478"/>
          <ac:spMkLst>
            <pc:docMk/>
            <pc:sldMk cId="1428788921" sldId="262"/>
            <ac:spMk id="5" creationId="{EB2048E7-5EB8-CA66-58FB-6B103FDFB439}"/>
          </ac:spMkLst>
        </pc:spChg>
        <pc:spChg chg="add del mod">
          <ac:chgData name="Balian, Sarah" userId="b3b060d9-4d34-479b-ad68-688eaebf93c5" providerId="ADAL" clId="{34B3A674-2970-4706-9A08-189C147B93BF}" dt="2022-12-19T16:35:21.145" v="601" actId="478"/>
          <ac:spMkLst>
            <pc:docMk/>
            <pc:sldMk cId="1428788921" sldId="262"/>
            <ac:spMk id="7" creationId="{F24AABB8-F09B-1702-6F48-8A2D5AEC5FAF}"/>
          </ac:spMkLst>
        </pc:spChg>
        <pc:spChg chg="add mod">
          <ac:chgData name="Balian, Sarah" userId="b3b060d9-4d34-479b-ad68-688eaebf93c5" providerId="ADAL" clId="{34B3A674-2970-4706-9A08-189C147B93BF}" dt="2022-12-19T16:35:29.257" v="611" actId="20577"/>
          <ac:spMkLst>
            <pc:docMk/>
            <pc:sldMk cId="1428788921" sldId="262"/>
            <ac:spMk id="8" creationId="{8F80EC5E-7AA0-0E80-9793-D724B7B9FEC8}"/>
          </ac:spMkLst>
        </pc:spChg>
        <pc:spChg chg="add mod">
          <ac:chgData name="Balian, Sarah" userId="b3b060d9-4d34-479b-ad68-688eaebf93c5" providerId="ADAL" clId="{34B3A674-2970-4706-9A08-189C147B93BF}" dt="2022-12-19T16:35:25.421" v="602"/>
          <ac:spMkLst>
            <pc:docMk/>
            <pc:sldMk cId="1428788921" sldId="262"/>
            <ac:spMk id="10" creationId="{FDD39A89-E1A1-EA36-8DD1-6C3B4DB28BEF}"/>
          </ac:spMkLst>
        </pc:spChg>
      </pc:sldChg>
      <pc:sldChg chg="modSp mod ord">
        <pc:chgData name="Balian, Sarah" userId="b3b060d9-4d34-479b-ad68-688eaebf93c5" providerId="ADAL" clId="{34B3A674-2970-4706-9A08-189C147B93BF}" dt="2022-12-19T16:31:22.186" v="596"/>
        <pc:sldMkLst>
          <pc:docMk/>
          <pc:sldMk cId="1887431401" sldId="263"/>
        </pc:sldMkLst>
        <pc:spChg chg="mod">
          <ac:chgData name="Balian, Sarah" userId="b3b060d9-4d34-479b-ad68-688eaebf93c5" providerId="ADAL" clId="{34B3A674-2970-4706-9A08-189C147B93BF}" dt="2022-12-19T16:29:14.581" v="574" actId="1076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alian, Sarah" userId="b3b060d9-4d34-479b-ad68-688eaebf93c5" providerId="ADAL" clId="{34B3A674-2970-4706-9A08-189C147B93BF}" dt="2022-12-19T16:29:18.813" v="577" actId="1076"/>
          <ac:spMkLst>
            <pc:docMk/>
            <pc:sldMk cId="1887431401" sldId="263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34B3A674-2970-4706-9A08-189C147B93BF}" dt="2022-12-19T16:31:22.186" v="596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addSp delSp modSp mod ord">
        <pc:chgData name="Balian, Sarah" userId="b3b060d9-4d34-479b-ad68-688eaebf93c5" providerId="ADAL" clId="{34B3A674-2970-4706-9A08-189C147B93BF}" dt="2022-12-19T16:39:20.744" v="649"/>
        <pc:sldMkLst>
          <pc:docMk/>
          <pc:sldMk cId="2479953464" sldId="264"/>
        </pc:sldMkLst>
        <pc:spChg chg="del">
          <ac:chgData name="Balian, Sarah" userId="b3b060d9-4d34-479b-ad68-688eaebf93c5" providerId="ADAL" clId="{34B3A674-2970-4706-9A08-189C147B93BF}" dt="2022-12-19T16:18:30.425" v="398" actId="478"/>
          <ac:spMkLst>
            <pc:docMk/>
            <pc:sldMk cId="2479953464" sldId="264"/>
            <ac:spMk id="2" creationId="{F6245169-1799-41CD-B28E-D2D20D16AD73}"/>
          </ac:spMkLst>
        </pc:spChg>
        <pc:spChg chg="del">
          <ac:chgData name="Balian, Sarah" userId="b3b060d9-4d34-479b-ad68-688eaebf93c5" providerId="ADAL" clId="{34B3A674-2970-4706-9A08-189C147B93BF}" dt="2022-12-19T16:18:30.425" v="398" actId="478"/>
          <ac:spMkLst>
            <pc:docMk/>
            <pc:sldMk cId="2479953464" sldId="264"/>
            <ac:spMk id="3" creationId="{E4FD1E92-5DBC-B105-F246-2355E4FF9A74}"/>
          </ac:spMkLst>
        </pc:spChg>
        <pc:spChg chg="add del mod">
          <ac:chgData name="Balian, Sarah" userId="b3b060d9-4d34-479b-ad68-688eaebf93c5" providerId="ADAL" clId="{34B3A674-2970-4706-9A08-189C147B93BF}" dt="2022-12-19T16:18:33.589" v="399" actId="478"/>
          <ac:spMkLst>
            <pc:docMk/>
            <pc:sldMk cId="2479953464" sldId="264"/>
            <ac:spMk id="5" creationId="{E7DBBECD-B67D-3076-5D73-145E9C9A4A5B}"/>
          </ac:spMkLst>
        </pc:spChg>
        <pc:spChg chg="add del mod">
          <ac:chgData name="Balian, Sarah" userId="b3b060d9-4d34-479b-ad68-688eaebf93c5" providerId="ADAL" clId="{34B3A674-2970-4706-9A08-189C147B93BF}" dt="2022-12-19T16:18:33.589" v="399" actId="478"/>
          <ac:spMkLst>
            <pc:docMk/>
            <pc:sldMk cId="2479953464" sldId="264"/>
            <ac:spMk id="8" creationId="{F145B730-D46C-F8A8-7AC4-1A9D8CB55711}"/>
          </ac:spMkLst>
        </pc:spChg>
        <pc:spChg chg="add mod">
          <ac:chgData name="Balian, Sarah" userId="b3b060d9-4d34-479b-ad68-688eaebf93c5" providerId="ADAL" clId="{34B3A674-2970-4706-9A08-189C147B93BF}" dt="2022-12-19T16:18:55.364" v="412" actId="20577"/>
          <ac:spMkLst>
            <pc:docMk/>
            <pc:sldMk cId="2479953464" sldId="264"/>
            <ac:spMk id="10" creationId="{245691AF-43AB-77D4-02DF-4AD646339CFD}"/>
          </ac:spMkLst>
        </pc:spChg>
        <pc:spChg chg="add mod">
          <ac:chgData name="Balian, Sarah" userId="b3b060d9-4d34-479b-ad68-688eaebf93c5" providerId="ADAL" clId="{34B3A674-2970-4706-9A08-189C147B93BF}" dt="2022-12-19T16:25:59.094" v="467" actId="20577"/>
          <ac:spMkLst>
            <pc:docMk/>
            <pc:sldMk cId="2479953464" sldId="264"/>
            <ac:spMk id="11" creationId="{8332A637-DF83-9A92-1F54-6F72E8AB954A}"/>
          </ac:spMkLst>
        </pc:spChg>
        <pc:graphicFrameChg chg="mod">
          <ac:chgData name="Balian, Sarah" userId="b3b060d9-4d34-479b-ad68-688eaebf93c5" providerId="ADAL" clId="{34B3A674-2970-4706-9A08-189C147B93BF}" dt="2022-12-19T16:39:20.744" v="649"/>
          <ac:graphicFrameMkLst>
            <pc:docMk/>
            <pc:sldMk cId="2479953464" sldId="264"/>
            <ac:graphicFrameMk id="9" creationId="{16BB2B36-D329-083C-5198-BEEC5AC12CFA}"/>
          </ac:graphicFrameMkLst>
        </pc:graphicFrameChg>
        <pc:picChg chg="del">
          <ac:chgData name="Balian, Sarah" userId="b3b060d9-4d34-479b-ad68-688eaebf93c5" providerId="ADAL" clId="{34B3A674-2970-4706-9A08-189C147B93BF}" dt="2022-12-19T16:18:22.581" v="397" actId="478"/>
          <ac:picMkLst>
            <pc:docMk/>
            <pc:sldMk cId="2479953464" sldId="264"/>
            <ac:picMk id="6" creationId="{19A64D2C-54C4-3C4C-F822-977D4D6733B6}"/>
          </ac:picMkLst>
        </pc:picChg>
      </pc:sldChg>
      <pc:sldChg chg="del">
        <pc:chgData name="Balian, Sarah" userId="b3b060d9-4d34-479b-ad68-688eaebf93c5" providerId="ADAL" clId="{34B3A674-2970-4706-9A08-189C147B93BF}" dt="2022-12-19T16:46:28.867" v="731" actId="47"/>
        <pc:sldMkLst>
          <pc:docMk/>
          <pc:sldMk cId="3201893001" sldId="265"/>
        </pc:sldMkLst>
      </pc:sldChg>
      <pc:sldChg chg="modSp mod">
        <pc:chgData name="Balian, Sarah" userId="b3b060d9-4d34-479b-ad68-688eaebf93c5" providerId="ADAL" clId="{34B3A674-2970-4706-9A08-189C147B93BF}" dt="2022-12-19T17:57:38.748" v="1403" actId="108"/>
        <pc:sldMkLst>
          <pc:docMk/>
          <pc:sldMk cId="3475639167" sldId="289"/>
        </pc:sldMkLst>
        <pc:spChg chg="mod">
          <ac:chgData name="Balian, Sarah" userId="b3b060d9-4d34-479b-ad68-688eaebf93c5" providerId="ADAL" clId="{34B3A674-2970-4706-9A08-189C147B93BF}" dt="2022-12-19T17:57:38.748" v="1403" actId="108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 ord">
        <pc:chgData name="Balian, Sarah" userId="b3b060d9-4d34-479b-ad68-688eaebf93c5" providerId="ADAL" clId="{34B3A674-2970-4706-9A08-189C147B93BF}" dt="2022-12-19T16:14:13.697" v="344" actId="1076"/>
        <pc:sldMkLst>
          <pc:docMk/>
          <pc:sldMk cId="61370533" sldId="290"/>
        </pc:sldMkLst>
        <pc:spChg chg="mod">
          <ac:chgData name="Balian, Sarah" userId="b3b060d9-4d34-479b-ad68-688eaebf93c5" providerId="ADAL" clId="{34B3A674-2970-4706-9A08-189C147B93BF}" dt="2022-12-19T16:14:13.697" v="344" actId="1076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Balian, Sarah" userId="b3b060d9-4d34-479b-ad68-688eaebf93c5" providerId="ADAL" clId="{34B3A674-2970-4706-9A08-189C147B93BF}" dt="2022-12-19T16:14:13.697" v="344" actId="1076"/>
          <ac:spMkLst>
            <pc:docMk/>
            <pc:sldMk cId="61370533" sldId="290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34B3A674-2970-4706-9A08-189C147B93BF}" dt="2022-12-19T16:11:44.184" v="341" actId="207"/>
          <ac:graphicFrameMkLst>
            <pc:docMk/>
            <pc:sldMk cId="61370533" sldId="290"/>
            <ac:graphicFrameMk id="9" creationId="{16BB2B36-D329-083C-5198-BEEC5AC12CFA}"/>
          </ac:graphicFrameMkLst>
        </pc:graphicFrameChg>
      </pc:sldChg>
      <pc:sldChg chg="del">
        <pc:chgData name="Balian, Sarah" userId="b3b060d9-4d34-479b-ad68-688eaebf93c5" providerId="ADAL" clId="{34B3A674-2970-4706-9A08-189C147B93BF}" dt="2022-12-19T16:41:54.304" v="650" actId="47"/>
        <pc:sldMkLst>
          <pc:docMk/>
          <pc:sldMk cId="3822647193" sldId="291"/>
        </pc:sldMkLst>
      </pc:sldChg>
      <pc:sldChg chg="del">
        <pc:chgData name="Balian, Sarah" userId="b3b060d9-4d34-479b-ad68-688eaebf93c5" providerId="ADAL" clId="{34B3A674-2970-4706-9A08-189C147B93BF}" dt="2022-12-19T16:46:26.821" v="729" actId="47"/>
        <pc:sldMkLst>
          <pc:docMk/>
          <pc:sldMk cId="4205298638" sldId="292"/>
        </pc:sldMkLst>
      </pc:sldChg>
      <pc:sldChg chg="del">
        <pc:chgData name="Balian, Sarah" userId="b3b060d9-4d34-479b-ad68-688eaebf93c5" providerId="ADAL" clId="{34B3A674-2970-4706-9A08-189C147B93BF}" dt="2022-12-19T16:41:55.980" v="651" actId="47"/>
        <pc:sldMkLst>
          <pc:docMk/>
          <pc:sldMk cId="3986907055" sldId="293"/>
        </pc:sldMkLst>
      </pc:sldChg>
      <pc:sldChg chg="addSp delSp modSp mod ord">
        <pc:chgData name="Balian, Sarah" userId="b3b060d9-4d34-479b-ad68-688eaebf93c5" providerId="ADAL" clId="{34B3A674-2970-4706-9A08-189C147B93BF}" dt="2022-12-19T17:46:43.690" v="1094" actId="20577"/>
        <pc:sldMkLst>
          <pc:docMk/>
          <pc:sldMk cId="1925132525" sldId="294"/>
        </pc:sldMkLst>
        <pc:spChg chg="mod">
          <ac:chgData name="Balian, Sarah" userId="b3b060d9-4d34-479b-ad68-688eaebf93c5" providerId="ADAL" clId="{34B3A674-2970-4706-9A08-189C147B93BF}" dt="2022-12-19T15:36:41.602" v="245" actId="1076"/>
          <ac:spMkLst>
            <pc:docMk/>
            <pc:sldMk cId="1925132525" sldId="294"/>
            <ac:spMk id="2" creationId="{F6245169-1799-41CD-B28E-D2D20D16AD73}"/>
          </ac:spMkLst>
        </pc:spChg>
        <pc:spChg chg="del">
          <ac:chgData name="Balian, Sarah" userId="b3b060d9-4d34-479b-ad68-688eaebf93c5" providerId="ADAL" clId="{34B3A674-2970-4706-9A08-189C147B93BF}" dt="2022-12-19T15:36:24.459" v="241" actId="478"/>
          <ac:spMkLst>
            <pc:docMk/>
            <pc:sldMk cId="1925132525" sldId="294"/>
            <ac:spMk id="3" creationId="{E4FD1E92-5DBC-B105-F246-2355E4FF9A74}"/>
          </ac:spMkLst>
        </pc:spChg>
        <pc:spChg chg="mod">
          <ac:chgData name="Balian, Sarah" userId="b3b060d9-4d34-479b-ad68-688eaebf93c5" providerId="ADAL" clId="{34B3A674-2970-4706-9A08-189C147B93BF}" dt="2022-12-19T15:43:52.808" v="338" actId="1076"/>
          <ac:spMkLst>
            <pc:docMk/>
            <pc:sldMk cId="1925132525" sldId="294"/>
            <ac:spMk id="4" creationId="{87E0FD17-000E-F917-D7E1-AFF7CACBF13D}"/>
          </ac:spMkLst>
        </pc:spChg>
        <pc:spChg chg="add del mod">
          <ac:chgData name="Balian, Sarah" userId="b3b060d9-4d34-479b-ad68-688eaebf93c5" providerId="ADAL" clId="{34B3A674-2970-4706-9A08-189C147B93BF}" dt="2022-12-19T15:36:26.558" v="242" actId="478"/>
          <ac:spMkLst>
            <pc:docMk/>
            <pc:sldMk cId="1925132525" sldId="294"/>
            <ac:spMk id="6" creationId="{6D39BC33-4274-FFBB-2E88-565E0643D998}"/>
          </ac:spMkLst>
        </pc:spChg>
        <pc:spChg chg="add mod">
          <ac:chgData name="Balian, Sarah" userId="b3b060d9-4d34-479b-ad68-688eaebf93c5" providerId="ADAL" clId="{34B3A674-2970-4706-9A08-189C147B93BF}" dt="2022-12-19T17:46:43.690" v="1094" actId="20577"/>
          <ac:spMkLst>
            <pc:docMk/>
            <pc:sldMk cId="1925132525" sldId="294"/>
            <ac:spMk id="7" creationId="{22CE2DA4-141F-9F43-A950-9B3C91CB7FD1}"/>
          </ac:spMkLst>
        </pc:spChg>
        <pc:graphicFrameChg chg="del">
          <ac:chgData name="Balian, Sarah" userId="b3b060d9-4d34-479b-ad68-688eaebf93c5" providerId="ADAL" clId="{34B3A674-2970-4706-9A08-189C147B93BF}" dt="2022-12-19T15:41:19.409" v="315" actId="478"/>
          <ac:graphicFrameMkLst>
            <pc:docMk/>
            <pc:sldMk cId="1925132525" sldId="294"/>
            <ac:graphicFrameMk id="9" creationId="{16BB2B36-D329-083C-5198-BEEC5AC12CFA}"/>
          </ac:graphicFrameMkLst>
        </pc:graphicFrameChg>
        <pc:graphicFrameChg chg="add mod">
          <ac:chgData name="Balian, Sarah" userId="b3b060d9-4d34-479b-ad68-688eaebf93c5" providerId="ADAL" clId="{34B3A674-2970-4706-9A08-189C147B93BF}" dt="2022-12-19T16:11:47.444" v="342" actId="207"/>
          <ac:graphicFrameMkLst>
            <pc:docMk/>
            <pc:sldMk cId="1925132525" sldId="294"/>
            <ac:graphicFrameMk id="11" creationId="{B153A88E-649B-9C6F-BF7A-82993DE9A100}"/>
          </ac:graphicFrameMkLst>
        </pc:graphicFrameChg>
      </pc:sldChg>
      <pc:sldChg chg="del">
        <pc:chgData name="Balian, Sarah" userId="b3b060d9-4d34-479b-ad68-688eaebf93c5" providerId="ADAL" clId="{34B3A674-2970-4706-9A08-189C147B93BF}" dt="2022-12-19T16:41:57.772" v="652" actId="47"/>
        <pc:sldMkLst>
          <pc:docMk/>
          <pc:sldMk cId="1062889223" sldId="295"/>
        </pc:sldMkLst>
      </pc:sldChg>
      <pc:sldChg chg="del">
        <pc:chgData name="Balian, Sarah" userId="b3b060d9-4d34-479b-ad68-688eaebf93c5" providerId="ADAL" clId="{34B3A674-2970-4706-9A08-189C147B93BF}" dt="2022-12-19T16:46:27.822" v="730" actId="47"/>
        <pc:sldMkLst>
          <pc:docMk/>
          <pc:sldMk cId="476875324" sldId="296"/>
        </pc:sldMkLst>
      </pc:sldChg>
      <pc:sldChg chg="del">
        <pc:chgData name="Balian, Sarah" userId="b3b060d9-4d34-479b-ad68-688eaebf93c5" providerId="ADAL" clId="{34B3A674-2970-4706-9A08-189C147B93BF}" dt="2022-12-19T16:41:59.637" v="653" actId="47"/>
        <pc:sldMkLst>
          <pc:docMk/>
          <pc:sldMk cId="2516764295" sldId="297"/>
        </pc:sldMkLst>
      </pc:sldChg>
      <pc:sldChg chg="del">
        <pc:chgData name="Balian, Sarah" userId="b3b060d9-4d34-479b-ad68-688eaebf93c5" providerId="ADAL" clId="{34B3A674-2970-4706-9A08-189C147B93BF}" dt="2022-12-19T16:46:29.839" v="732" actId="47"/>
        <pc:sldMkLst>
          <pc:docMk/>
          <pc:sldMk cId="1182146475" sldId="298"/>
        </pc:sldMkLst>
      </pc:sldChg>
      <pc:sldChg chg="addSp delSp modSp mod ord">
        <pc:chgData name="Balian, Sarah" userId="b3b060d9-4d34-479b-ad68-688eaebf93c5" providerId="ADAL" clId="{34B3A674-2970-4706-9A08-189C147B93BF}" dt="2022-12-19T16:55:34.458" v="890" actId="207"/>
        <pc:sldMkLst>
          <pc:docMk/>
          <pc:sldMk cId="317324267" sldId="299"/>
        </pc:sldMkLst>
        <pc:spChg chg="del">
          <ac:chgData name="Balian, Sarah" userId="b3b060d9-4d34-479b-ad68-688eaebf93c5" providerId="ADAL" clId="{34B3A674-2970-4706-9A08-189C147B93BF}" dt="2022-12-19T16:46:42.646" v="737" actId="478"/>
          <ac:spMkLst>
            <pc:docMk/>
            <pc:sldMk cId="317324267" sldId="299"/>
            <ac:spMk id="3" creationId="{E4FD1E92-5DBC-B105-F246-2355E4FF9A74}"/>
          </ac:spMkLst>
        </pc:spChg>
        <pc:spChg chg="add del mod">
          <ac:chgData name="Balian, Sarah" userId="b3b060d9-4d34-479b-ad68-688eaebf93c5" providerId="ADAL" clId="{34B3A674-2970-4706-9A08-189C147B93BF}" dt="2022-12-19T16:46:44.125" v="738" actId="478"/>
          <ac:spMkLst>
            <pc:docMk/>
            <pc:sldMk cId="317324267" sldId="299"/>
            <ac:spMk id="4" creationId="{49B8ADC2-3322-4B92-F10D-91F328F14C1B}"/>
          </ac:spMkLst>
        </pc:spChg>
        <pc:spChg chg="add mod">
          <ac:chgData name="Balian, Sarah" userId="b3b060d9-4d34-479b-ad68-688eaebf93c5" providerId="ADAL" clId="{34B3A674-2970-4706-9A08-189C147B93BF}" dt="2022-12-19T16:53:27.719" v="876" actId="6549"/>
          <ac:spMkLst>
            <pc:docMk/>
            <pc:sldMk cId="317324267" sldId="299"/>
            <ac:spMk id="5" creationId="{900C5E09-E61A-0086-50B3-54A0CD3066BE}"/>
          </ac:spMkLst>
        </pc:spChg>
        <pc:spChg chg="add mod">
          <ac:chgData name="Balian, Sarah" userId="b3b060d9-4d34-479b-ad68-688eaebf93c5" providerId="ADAL" clId="{34B3A674-2970-4706-9A08-189C147B93BF}" dt="2022-12-19T16:53:30.328" v="878" actId="6549"/>
          <ac:spMkLst>
            <pc:docMk/>
            <pc:sldMk cId="317324267" sldId="299"/>
            <ac:spMk id="6" creationId="{506A7F17-0928-9344-17C4-0FEA1B3EED1A}"/>
          </ac:spMkLst>
        </pc:spChg>
        <pc:spChg chg="mod">
          <ac:chgData name="Balian, Sarah" userId="b3b060d9-4d34-479b-ad68-688eaebf93c5" providerId="ADAL" clId="{34B3A674-2970-4706-9A08-189C147B93BF}" dt="2022-12-19T16:54:50.094" v="881" actId="207"/>
          <ac:spMkLst>
            <pc:docMk/>
            <pc:sldMk cId="317324267" sldId="299"/>
            <ac:spMk id="16" creationId="{B48AF8D6-3B53-9F74-94D2-3B25DE3DD83B}"/>
          </ac:spMkLst>
        </pc:spChg>
        <pc:spChg chg="mod">
          <ac:chgData name="Balian, Sarah" userId="b3b060d9-4d34-479b-ad68-688eaebf93c5" providerId="ADAL" clId="{34B3A674-2970-4706-9A08-189C147B93BF}" dt="2022-12-19T16:55:17.080" v="887" actId="207"/>
          <ac:spMkLst>
            <pc:docMk/>
            <pc:sldMk cId="317324267" sldId="299"/>
            <ac:spMk id="17" creationId="{A26086BA-EB13-AEAF-5740-8696C7A3D23D}"/>
          </ac:spMkLst>
        </pc:spChg>
        <pc:spChg chg="mod">
          <ac:chgData name="Balian, Sarah" userId="b3b060d9-4d34-479b-ad68-688eaebf93c5" providerId="ADAL" clId="{34B3A674-2970-4706-9A08-189C147B93BF}" dt="2022-12-19T16:55:34.458" v="890" actId="207"/>
          <ac:spMkLst>
            <pc:docMk/>
            <pc:sldMk cId="317324267" sldId="299"/>
            <ac:spMk id="18" creationId="{6EB730F7-D11E-13E3-D394-591543F6F3F4}"/>
          </ac:spMkLst>
        </pc:spChg>
        <pc:spChg chg="mod">
          <ac:chgData name="Balian, Sarah" userId="b3b060d9-4d34-479b-ad68-688eaebf93c5" providerId="ADAL" clId="{34B3A674-2970-4706-9A08-189C147B93BF}" dt="2022-12-19T16:55:10.770" v="885" actId="207"/>
          <ac:spMkLst>
            <pc:docMk/>
            <pc:sldMk cId="317324267" sldId="299"/>
            <ac:spMk id="20" creationId="{DFF4D7D1-5531-9052-3A86-E631897C3FF1}"/>
          </ac:spMkLst>
        </pc:spChg>
        <pc:spChg chg="mod">
          <ac:chgData name="Balian, Sarah" userId="b3b060d9-4d34-479b-ad68-688eaebf93c5" providerId="ADAL" clId="{34B3A674-2970-4706-9A08-189C147B93BF}" dt="2022-12-19T16:54:53.724" v="882" actId="207"/>
          <ac:spMkLst>
            <pc:docMk/>
            <pc:sldMk cId="317324267" sldId="299"/>
            <ac:spMk id="22" creationId="{79F7DE7F-B6FC-67E3-1062-6A6FF705070C}"/>
          </ac:spMkLst>
        </pc:spChg>
        <pc:spChg chg="mod">
          <ac:chgData name="Balian, Sarah" userId="b3b060d9-4d34-479b-ad68-688eaebf93c5" providerId="ADAL" clId="{34B3A674-2970-4706-9A08-189C147B93BF}" dt="2022-12-19T16:55:01.434" v="883" actId="207"/>
          <ac:spMkLst>
            <pc:docMk/>
            <pc:sldMk cId="317324267" sldId="299"/>
            <ac:spMk id="23" creationId="{FB08A05E-566E-4B8C-CEE8-9AB1A3EC8EFD}"/>
          </ac:spMkLst>
        </pc:spChg>
        <pc:spChg chg="mod">
          <ac:chgData name="Balian, Sarah" userId="b3b060d9-4d34-479b-ad68-688eaebf93c5" providerId="ADAL" clId="{34B3A674-2970-4706-9A08-189C147B93BF}" dt="2022-12-19T16:54:42.986" v="880" actId="207"/>
          <ac:spMkLst>
            <pc:docMk/>
            <pc:sldMk cId="317324267" sldId="299"/>
            <ac:spMk id="26" creationId="{0CE7C57C-079C-43BE-38DE-8556061A61F0}"/>
          </ac:spMkLst>
        </pc:spChg>
        <pc:spChg chg="mod">
          <ac:chgData name="Balian, Sarah" userId="b3b060d9-4d34-479b-ad68-688eaebf93c5" providerId="ADAL" clId="{34B3A674-2970-4706-9A08-189C147B93BF}" dt="2022-12-19T16:55:23.068" v="888" actId="207"/>
          <ac:spMkLst>
            <pc:docMk/>
            <pc:sldMk cId="317324267" sldId="299"/>
            <ac:spMk id="28" creationId="{086B88E6-B36D-DA23-F13A-221477F30255}"/>
          </ac:spMkLst>
        </pc:spChg>
        <pc:spChg chg="mod">
          <ac:chgData name="Balian, Sarah" userId="b3b060d9-4d34-479b-ad68-688eaebf93c5" providerId="ADAL" clId="{34B3A674-2970-4706-9A08-189C147B93BF}" dt="2022-12-19T16:54:36.483" v="879" actId="207"/>
          <ac:spMkLst>
            <pc:docMk/>
            <pc:sldMk cId="317324267" sldId="299"/>
            <ac:spMk id="33" creationId="{BA2C492C-960A-8864-6C7D-64EA5A3A0782}"/>
          </ac:spMkLst>
        </pc:spChg>
        <pc:spChg chg="mod">
          <ac:chgData name="Balian, Sarah" userId="b3b060d9-4d34-479b-ad68-688eaebf93c5" providerId="ADAL" clId="{34B3A674-2970-4706-9A08-189C147B93BF}" dt="2022-12-19T16:55:27.474" v="889" actId="207"/>
          <ac:spMkLst>
            <pc:docMk/>
            <pc:sldMk cId="317324267" sldId="299"/>
            <ac:spMk id="35" creationId="{F8F9B46C-36E3-0EA5-56DA-E653E271E8D5}"/>
          </ac:spMkLst>
        </pc:spChg>
        <pc:spChg chg="mod">
          <ac:chgData name="Balian, Sarah" userId="b3b060d9-4d34-479b-ad68-688eaebf93c5" providerId="ADAL" clId="{34B3A674-2970-4706-9A08-189C147B93BF}" dt="2022-12-19T16:51:54.430" v="862" actId="20577"/>
          <ac:spMkLst>
            <pc:docMk/>
            <pc:sldMk cId="317324267" sldId="299"/>
            <ac:spMk id="41" creationId="{D668D04A-DECC-8646-63D2-86090C0B6EC2}"/>
          </ac:spMkLst>
        </pc:spChg>
        <pc:spChg chg="mod">
          <ac:chgData name="Balian, Sarah" userId="b3b060d9-4d34-479b-ad68-688eaebf93c5" providerId="ADAL" clId="{34B3A674-2970-4706-9A08-189C147B93BF}" dt="2022-12-19T16:52:15.789" v="865" actId="20577"/>
          <ac:spMkLst>
            <pc:docMk/>
            <pc:sldMk cId="317324267" sldId="299"/>
            <ac:spMk id="42" creationId="{CF8A5421-9323-A745-9033-6B0858E056E5}"/>
          </ac:spMkLst>
        </pc:spChg>
        <pc:spChg chg="mod">
          <ac:chgData name="Balian, Sarah" userId="b3b060d9-4d34-479b-ad68-688eaebf93c5" providerId="ADAL" clId="{34B3A674-2970-4706-9A08-189C147B93BF}" dt="2022-12-19T16:51:20.695" v="859" actId="20577"/>
          <ac:spMkLst>
            <pc:docMk/>
            <pc:sldMk cId="317324267" sldId="299"/>
            <ac:spMk id="43" creationId="{B7FC13D1-752F-56B6-5609-2A21E3445535}"/>
          </ac:spMkLst>
        </pc:spChg>
        <pc:spChg chg="mod">
          <ac:chgData name="Balian, Sarah" userId="b3b060d9-4d34-479b-ad68-688eaebf93c5" providerId="ADAL" clId="{34B3A674-2970-4706-9A08-189C147B93BF}" dt="2022-12-19T16:52:37.563" v="868" actId="20577"/>
          <ac:spMkLst>
            <pc:docMk/>
            <pc:sldMk cId="317324267" sldId="299"/>
            <ac:spMk id="44" creationId="{4BC63EFC-51D8-5205-E29F-01514C838175}"/>
          </ac:spMkLst>
        </pc:spChg>
        <pc:spChg chg="mod">
          <ac:chgData name="Balian, Sarah" userId="b3b060d9-4d34-479b-ad68-688eaebf93c5" providerId="ADAL" clId="{34B3A674-2970-4706-9A08-189C147B93BF}" dt="2022-12-19T16:49:28.293" v="843" actId="20577"/>
          <ac:spMkLst>
            <pc:docMk/>
            <pc:sldMk cId="317324267" sldId="299"/>
            <ac:spMk id="45" creationId="{BBE6A571-B611-7C03-DEE0-82AB9841B25B}"/>
          </ac:spMkLst>
        </pc:spChg>
        <pc:spChg chg="mod">
          <ac:chgData name="Balian, Sarah" userId="b3b060d9-4d34-479b-ad68-688eaebf93c5" providerId="ADAL" clId="{34B3A674-2970-4706-9A08-189C147B93BF}" dt="2022-12-19T16:52:00.252" v="863" actId="20577"/>
          <ac:spMkLst>
            <pc:docMk/>
            <pc:sldMk cId="317324267" sldId="299"/>
            <ac:spMk id="46" creationId="{42DF423A-99C8-4EB4-85E6-B227F5AC86CF}"/>
          </ac:spMkLst>
        </pc:spChg>
        <pc:spChg chg="mod">
          <ac:chgData name="Balian, Sarah" userId="b3b060d9-4d34-479b-ad68-688eaebf93c5" providerId="ADAL" clId="{34B3A674-2970-4706-9A08-189C147B93BF}" dt="2022-12-19T16:55:13.588" v="886" actId="1076"/>
          <ac:spMkLst>
            <pc:docMk/>
            <pc:sldMk cId="317324267" sldId="299"/>
            <ac:spMk id="47" creationId="{1A54FE55-9EA8-7040-3CAE-58A0BC0B5A7A}"/>
          </ac:spMkLst>
        </pc:spChg>
        <pc:spChg chg="mod">
          <ac:chgData name="Balian, Sarah" userId="b3b060d9-4d34-479b-ad68-688eaebf93c5" providerId="ADAL" clId="{34B3A674-2970-4706-9A08-189C147B93BF}" dt="2022-12-19T16:50:58.353" v="856" actId="20577"/>
          <ac:spMkLst>
            <pc:docMk/>
            <pc:sldMk cId="317324267" sldId="299"/>
            <ac:spMk id="48" creationId="{C745E97A-7FD6-1663-C9EC-826AD8D437D1}"/>
          </ac:spMkLst>
        </pc:spChg>
        <pc:spChg chg="mod">
          <ac:chgData name="Balian, Sarah" userId="b3b060d9-4d34-479b-ad68-688eaebf93c5" providerId="ADAL" clId="{34B3A674-2970-4706-9A08-189C147B93BF}" dt="2022-12-19T16:51:04.378" v="857" actId="20577"/>
          <ac:spMkLst>
            <pc:docMk/>
            <pc:sldMk cId="317324267" sldId="299"/>
            <ac:spMk id="49" creationId="{5A089B96-6EB7-40E6-B695-CA14F03E510E}"/>
          </ac:spMkLst>
        </pc:spChg>
        <pc:spChg chg="mod">
          <ac:chgData name="Balian, Sarah" userId="b3b060d9-4d34-479b-ad68-688eaebf93c5" providerId="ADAL" clId="{34B3A674-2970-4706-9A08-189C147B93BF}" dt="2022-12-19T16:52:56.513" v="871" actId="20577"/>
          <ac:spMkLst>
            <pc:docMk/>
            <pc:sldMk cId="317324267" sldId="299"/>
            <ac:spMk id="50" creationId="{B4A38A1D-ED77-E4A3-DF60-1B2D80DD4252}"/>
          </ac:spMkLst>
        </pc:spChg>
        <pc:spChg chg="mod">
          <ac:chgData name="Balian, Sarah" userId="b3b060d9-4d34-479b-ad68-688eaebf93c5" providerId="ADAL" clId="{34B3A674-2970-4706-9A08-189C147B93BF}" dt="2022-12-19T16:49:36.453" v="845" actId="20577"/>
          <ac:spMkLst>
            <pc:docMk/>
            <pc:sldMk cId="317324267" sldId="299"/>
            <ac:spMk id="51" creationId="{3D949BF7-3246-03FC-D71D-FF2B194A5867}"/>
          </ac:spMkLst>
        </pc:spChg>
        <pc:spChg chg="mod">
          <ac:chgData name="Balian, Sarah" userId="b3b060d9-4d34-479b-ad68-688eaebf93c5" providerId="ADAL" clId="{34B3A674-2970-4706-9A08-189C147B93BF}" dt="2022-12-19T16:50:10.776" v="851" actId="20577"/>
          <ac:spMkLst>
            <pc:docMk/>
            <pc:sldMk cId="317324267" sldId="299"/>
            <ac:spMk id="52" creationId="{D73A6417-5A8E-992C-44F0-86E234C17E10}"/>
          </ac:spMkLst>
        </pc:spChg>
        <pc:spChg chg="mod">
          <ac:chgData name="Balian, Sarah" userId="b3b060d9-4d34-479b-ad68-688eaebf93c5" providerId="ADAL" clId="{34B3A674-2970-4706-9A08-189C147B93BF}" dt="2022-12-19T16:51:42.099" v="861" actId="20577"/>
          <ac:spMkLst>
            <pc:docMk/>
            <pc:sldMk cId="317324267" sldId="299"/>
            <ac:spMk id="53" creationId="{34E58A3B-6C41-24E5-AFB9-0CC8E52DFFBF}"/>
          </ac:spMkLst>
        </pc:spChg>
        <pc:spChg chg="mod">
          <ac:chgData name="Balian, Sarah" userId="b3b060d9-4d34-479b-ad68-688eaebf93c5" providerId="ADAL" clId="{34B3A674-2970-4706-9A08-189C147B93BF}" dt="2022-12-19T16:49:31.464" v="844" actId="20577"/>
          <ac:spMkLst>
            <pc:docMk/>
            <pc:sldMk cId="317324267" sldId="299"/>
            <ac:spMk id="54" creationId="{3C62B939-790C-DB0F-0CF6-1E2C6F585ED4}"/>
          </ac:spMkLst>
        </pc:spChg>
        <pc:spChg chg="mod">
          <ac:chgData name="Balian, Sarah" userId="b3b060d9-4d34-479b-ad68-688eaebf93c5" providerId="ADAL" clId="{34B3A674-2970-4706-9A08-189C147B93BF}" dt="2022-12-19T16:52:50.766" v="870" actId="20577"/>
          <ac:spMkLst>
            <pc:docMk/>
            <pc:sldMk cId="317324267" sldId="299"/>
            <ac:spMk id="55" creationId="{16C6B6BA-7222-2A46-CA43-30A3DC2F40E5}"/>
          </ac:spMkLst>
        </pc:spChg>
        <pc:spChg chg="del">
          <ac:chgData name="Balian, Sarah" userId="b3b060d9-4d34-479b-ad68-688eaebf93c5" providerId="ADAL" clId="{34B3A674-2970-4706-9A08-189C147B93BF}" dt="2022-12-19T16:46:42.646" v="737" actId="478"/>
          <ac:spMkLst>
            <pc:docMk/>
            <pc:sldMk cId="317324267" sldId="299"/>
            <ac:spMk id="58" creationId="{DB0E9556-57C4-FB9F-F4ED-4A86F430775C}"/>
          </ac:spMkLst>
        </pc:spChg>
        <pc:spChg chg="mod">
          <ac:chgData name="Balian, Sarah" userId="b3b060d9-4d34-479b-ad68-688eaebf93c5" providerId="ADAL" clId="{34B3A674-2970-4706-9A08-189C147B93BF}" dt="2022-12-19T16:50:49.281" v="855" actId="20577"/>
          <ac:spMkLst>
            <pc:docMk/>
            <pc:sldMk cId="317324267" sldId="299"/>
            <ac:spMk id="59" creationId="{4D135624-874F-7303-6186-F1323F30C5AA}"/>
          </ac:spMkLst>
        </pc:spChg>
        <pc:spChg chg="mod">
          <ac:chgData name="Balian, Sarah" userId="b3b060d9-4d34-479b-ad68-688eaebf93c5" providerId="ADAL" clId="{34B3A674-2970-4706-9A08-189C147B93BF}" dt="2022-12-19T16:52:09.564" v="864" actId="20577"/>
          <ac:spMkLst>
            <pc:docMk/>
            <pc:sldMk cId="317324267" sldId="299"/>
            <ac:spMk id="61" creationId="{13D1EBF7-3808-CC4B-C914-B34A82C02B00}"/>
          </ac:spMkLst>
        </pc:spChg>
        <pc:spChg chg="mod">
          <ac:chgData name="Balian, Sarah" userId="b3b060d9-4d34-479b-ad68-688eaebf93c5" providerId="ADAL" clId="{34B3A674-2970-4706-9A08-189C147B93BF}" dt="2022-12-19T16:50:35.052" v="853" actId="20577"/>
          <ac:spMkLst>
            <pc:docMk/>
            <pc:sldMk cId="317324267" sldId="299"/>
            <ac:spMk id="1033" creationId="{3CD9B410-05B2-6138-6911-D2332C745AC9}"/>
          </ac:spMkLst>
        </pc:spChg>
        <pc:spChg chg="mod">
          <ac:chgData name="Balian, Sarah" userId="b3b060d9-4d34-479b-ad68-688eaebf93c5" providerId="ADAL" clId="{34B3A674-2970-4706-9A08-189C147B93BF}" dt="2022-12-19T16:52:45.607" v="869" actId="20577"/>
          <ac:spMkLst>
            <pc:docMk/>
            <pc:sldMk cId="317324267" sldId="299"/>
            <ac:spMk id="1034" creationId="{7DB997D1-C003-D6C6-1F18-F0F31FEDDA4D}"/>
          </ac:spMkLst>
        </pc:spChg>
        <pc:spChg chg="mod">
          <ac:chgData name="Balian, Sarah" userId="b3b060d9-4d34-479b-ad68-688eaebf93c5" providerId="ADAL" clId="{34B3A674-2970-4706-9A08-189C147B93BF}" dt="2022-12-19T16:52:31.723" v="867" actId="20577"/>
          <ac:spMkLst>
            <pc:docMk/>
            <pc:sldMk cId="317324267" sldId="299"/>
            <ac:spMk id="1035" creationId="{505D2889-80F3-69CB-1B35-181142E76EFB}"/>
          </ac:spMkLst>
        </pc:spChg>
        <pc:spChg chg="mod">
          <ac:chgData name="Balian, Sarah" userId="b3b060d9-4d34-479b-ad68-688eaebf93c5" providerId="ADAL" clId="{34B3A674-2970-4706-9A08-189C147B93BF}" dt="2022-12-19T16:50:43.030" v="854" actId="20577"/>
          <ac:spMkLst>
            <pc:docMk/>
            <pc:sldMk cId="317324267" sldId="299"/>
            <ac:spMk id="1036" creationId="{857DBFB8-A839-2B3D-F992-3D5B522A6EDA}"/>
          </ac:spMkLst>
        </pc:spChg>
        <pc:spChg chg="mod">
          <ac:chgData name="Balian, Sarah" userId="b3b060d9-4d34-479b-ad68-688eaebf93c5" providerId="ADAL" clId="{34B3A674-2970-4706-9A08-189C147B93BF}" dt="2022-12-19T16:51:27.071" v="860" actId="20577"/>
          <ac:spMkLst>
            <pc:docMk/>
            <pc:sldMk cId="317324267" sldId="299"/>
            <ac:spMk id="1037" creationId="{A619D19B-59AC-7D09-4061-FA84E7FB471A}"/>
          </ac:spMkLst>
        </pc:spChg>
        <pc:spChg chg="mod">
          <ac:chgData name="Balian, Sarah" userId="b3b060d9-4d34-479b-ad68-688eaebf93c5" providerId="ADAL" clId="{34B3A674-2970-4706-9A08-189C147B93BF}" dt="2022-12-19T16:52:23.543" v="866" actId="20577"/>
          <ac:spMkLst>
            <pc:docMk/>
            <pc:sldMk cId="317324267" sldId="299"/>
            <ac:spMk id="1038" creationId="{5909F8BF-9101-628B-51F4-11674CFA84EF}"/>
          </ac:spMkLst>
        </pc:spChg>
        <pc:spChg chg="mod">
          <ac:chgData name="Balian, Sarah" userId="b3b060d9-4d34-479b-ad68-688eaebf93c5" providerId="ADAL" clId="{34B3A674-2970-4706-9A08-189C147B93BF}" dt="2022-12-19T16:51:10.734" v="858" actId="20577"/>
          <ac:spMkLst>
            <pc:docMk/>
            <pc:sldMk cId="317324267" sldId="299"/>
            <ac:spMk id="1041" creationId="{EDDDA1C2-40F2-C465-D3BB-2E406CC881AB}"/>
          </ac:spMkLst>
        </pc:spChg>
        <pc:spChg chg="mod">
          <ac:chgData name="Balian, Sarah" userId="b3b060d9-4d34-479b-ad68-688eaebf93c5" providerId="ADAL" clId="{34B3A674-2970-4706-9A08-189C147B93BF}" dt="2022-12-19T16:53:24.674" v="874" actId="20577"/>
          <ac:spMkLst>
            <pc:docMk/>
            <pc:sldMk cId="317324267" sldId="299"/>
            <ac:spMk id="1046" creationId="{8A57591F-F75D-FBB3-BD7E-757A1AFC2F44}"/>
          </ac:spMkLst>
        </pc:spChg>
        <pc:picChg chg="del">
          <ac:chgData name="Balian, Sarah" userId="b3b060d9-4d34-479b-ad68-688eaebf93c5" providerId="ADAL" clId="{34B3A674-2970-4706-9A08-189C147B93BF}" dt="2022-12-19T16:46:45.063" v="739" actId="478"/>
          <ac:picMkLst>
            <pc:docMk/>
            <pc:sldMk cId="317324267" sldId="299"/>
            <ac:picMk id="1047" creationId="{D7FE3863-12E1-E1C6-6EF5-9F3DE5DF3376}"/>
          </ac:picMkLst>
        </pc:picChg>
      </pc:sldChg>
      <pc:sldChg chg="addSp delSp modSp mod">
        <pc:chgData name="Balian, Sarah" userId="b3b060d9-4d34-479b-ad68-688eaebf93c5" providerId="ADAL" clId="{34B3A674-2970-4706-9A08-189C147B93BF}" dt="2022-12-19T17:38:15.108" v="944" actId="1076"/>
        <pc:sldMkLst>
          <pc:docMk/>
          <pc:sldMk cId="3076330452" sldId="300"/>
        </pc:sldMkLst>
        <pc:spChg chg="add del mod">
          <ac:chgData name="Balian, Sarah" userId="b3b060d9-4d34-479b-ad68-688eaebf93c5" providerId="ADAL" clId="{34B3A674-2970-4706-9A08-189C147B93BF}" dt="2022-12-19T16:46:38.719" v="736" actId="478"/>
          <ac:spMkLst>
            <pc:docMk/>
            <pc:sldMk cId="3076330452" sldId="300"/>
            <ac:spMk id="3" creationId="{21B04A38-00B7-E9F1-1CC2-092BB9AC101C}"/>
          </ac:spMkLst>
        </pc:spChg>
        <pc:spChg chg="add mod">
          <ac:chgData name="Balian, Sarah" userId="b3b060d9-4d34-479b-ad68-688eaebf93c5" providerId="ADAL" clId="{34B3A674-2970-4706-9A08-189C147B93BF}" dt="2022-12-19T16:55:48.868" v="892" actId="20577"/>
          <ac:spMkLst>
            <pc:docMk/>
            <pc:sldMk cId="3076330452" sldId="300"/>
            <ac:spMk id="4" creationId="{59349D64-601F-B979-E463-290E549AA404}"/>
          </ac:spMkLst>
        </pc:spChg>
        <pc:spChg chg="del">
          <ac:chgData name="Balian, Sarah" userId="b3b060d9-4d34-479b-ad68-688eaebf93c5" providerId="ADAL" clId="{34B3A674-2970-4706-9A08-189C147B93BF}" dt="2022-12-19T16:46:36.968" v="735" actId="478"/>
          <ac:spMkLst>
            <pc:docMk/>
            <pc:sldMk cId="3076330452" sldId="300"/>
            <ac:spMk id="5" creationId="{E43EAB63-2153-CD6D-931F-EE5664D9009C}"/>
          </ac:spMkLst>
        </pc:spChg>
        <pc:spChg chg="del">
          <ac:chgData name="Balian, Sarah" userId="b3b060d9-4d34-479b-ad68-688eaebf93c5" providerId="ADAL" clId="{34B3A674-2970-4706-9A08-189C147B93BF}" dt="2022-12-19T16:46:36.968" v="735" actId="478"/>
          <ac:spMkLst>
            <pc:docMk/>
            <pc:sldMk cId="3076330452" sldId="300"/>
            <ac:spMk id="6" creationId="{9BDCE6A8-2C31-F7B4-5CEC-7699505FBC63}"/>
          </ac:spMkLst>
        </pc:spChg>
        <pc:spChg chg="add mod">
          <ac:chgData name="Balian, Sarah" userId="b3b060d9-4d34-479b-ad68-688eaebf93c5" providerId="ADAL" clId="{34B3A674-2970-4706-9A08-189C147B93BF}" dt="2022-12-19T16:55:54.006" v="895" actId="20577"/>
          <ac:spMkLst>
            <pc:docMk/>
            <pc:sldMk cId="3076330452" sldId="300"/>
            <ac:spMk id="7" creationId="{429138F9-0FD6-4B27-87C5-755886DB6C00}"/>
          </ac:spMkLst>
        </pc:spChg>
        <pc:spChg chg="mod">
          <ac:chgData name="Balian, Sarah" userId="b3b060d9-4d34-479b-ad68-688eaebf93c5" providerId="ADAL" clId="{34B3A674-2970-4706-9A08-189C147B93BF}" dt="2022-12-19T17:37:22.874" v="934" actId="207"/>
          <ac:spMkLst>
            <pc:docMk/>
            <pc:sldMk cId="3076330452" sldId="300"/>
            <ac:spMk id="15" creationId="{D0F2CC26-5BB6-0FF2-59FF-823E56C7B7BC}"/>
          </ac:spMkLst>
        </pc:spChg>
        <pc:spChg chg="mod">
          <ac:chgData name="Balian, Sarah" userId="b3b060d9-4d34-479b-ad68-688eaebf93c5" providerId="ADAL" clId="{34B3A674-2970-4706-9A08-189C147B93BF}" dt="2022-12-19T17:37:52.832" v="940" actId="207"/>
          <ac:spMkLst>
            <pc:docMk/>
            <pc:sldMk cId="3076330452" sldId="300"/>
            <ac:spMk id="16" creationId="{B48AF8D6-3B53-9F74-94D2-3B25DE3DD83B}"/>
          </ac:spMkLst>
        </pc:spChg>
        <pc:spChg chg="mod">
          <ac:chgData name="Balian, Sarah" userId="b3b060d9-4d34-479b-ad68-688eaebf93c5" providerId="ADAL" clId="{34B3A674-2970-4706-9A08-189C147B93BF}" dt="2022-12-19T17:36:51.979" v="929" actId="207"/>
          <ac:spMkLst>
            <pc:docMk/>
            <pc:sldMk cId="3076330452" sldId="300"/>
            <ac:spMk id="20" creationId="{DFF4D7D1-5531-9052-3A86-E631897C3FF1}"/>
          </ac:spMkLst>
        </pc:spChg>
        <pc:spChg chg="mod">
          <ac:chgData name="Balian, Sarah" userId="b3b060d9-4d34-479b-ad68-688eaebf93c5" providerId="ADAL" clId="{34B3A674-2970-4706-9A08-189C147B93BF}" dt="2022-12-19T17:37:43.254" v="939" actId="207"/>
          <ac:spMkLst>
            <pc:docMk/>
            <pc:sldMk cId="3076330452" sldId="300"/>
            <ac:spMk id="22" creationId="{79F7DE7F-B6FC-67E3-1062-6A6FF705070C}"/>
          </ac:spMkLst>
        </pc:spChg>
        <pc:spChg chg="mod">
          <ac:chgData name="Balian, Sarah" userId="b3b060d9-4d34-479b-ad68-688eaebf93c5" providerId="ADAL" clId="{34B3A674-2970-4706-9A08-189C147B93BF}" dt="2022-12-19T17:36:44.248" v="927" actId="207"/>
          <ac:spMkLst>
            <pc:docMk/>
            <pc:sldMk cId="3076330452" sldId="300"/>
            <ac:spMk id="23" creationId="{FB08A05E-566E-4B8C-CEE8-9AB1A3EC8EFD}"/>
          </ac:spMkLst>
        </pc:spChg>
        <pc:spChg chg="mod">
          <ac:chgData name="Balian, Sarah" userId="b3b060d9-4d34-479b-ad68-688eaebf93c5" providerId="ADAL" clId="{34B3A674-2970-4706-9A08-189C147B93BF}" dt="2022-12-19T17:37:30.253" v="936" actId="207"/>
          <ac:spMkLst>
            <pc:docMk/>
            <pc:sldMk cId="3076330452" sldId="300"/>
            <ac:spMk id="24" creationId="{C50532D2-86D1-EE8B-6A3E-06DE59632923}"/>
          </ac:spMkLst>
        </pc:spChg>
        <pc:spChg chg="mod">
          <ac:chgData name="Balian, Sarah" userId="b3b060d9-4d34-479b-ad68-688eaebf93c5" providerId="ADAL" clId="{34B3A674-2970-4706-9A08-189C147B93BF}" dt="2022-12-19T17:36:47.696" v="928" actId="207"/>
          <ac:spMkLst>
            <pc:docMk/>
            <pc:sldMk cId="3076330452" sldId="300"/>
            <ac:spMk id="26" creationId="{0CE7C57C-079C-43BE-38DE-8556061A61F0}"/>
          </ac:spMkLst>
        </pc:spChg>
        <pc:spChg chg="mod">
          <ac:chgData name="Balian, Sarah" userId="b3b060d9-4d34-479b-ad68-688eaebf93c5" providerId="ADAL" clId="{34B3A674-2970-4706-9A08-189C147B93BF}" dt="2022-12-19T17:37:03.252" v="931" actId="207"/>
          <ac:spMkLst>
            <pc:docMk/>
            <pc:sldMk cId="3076330452" sldId="300"/>
            <ac:spMk id="27" creationId="{3B2484F9-7DA9-3B58-5691-5C05CBB4911C}"/>
          </ac:spMkLst>
        </pc:spChg>
        <pc:spChg chg="mod">
          <ac:chgData name="Balian, Sarah" userId="b3b060d9-4d34-479b-ad68-688eaebf93c5" providerId="ADAL" clId="{34B3A674-2970-4706-9A08-189C147B93BF}" dt="2022-12-19T17:36:58.867" v="930" actId="207"/>
          <ac:spMkLst>
            <pc:docMk/>
            <pc:sldMk cId="3076330452" sldId="300"/>
            <ac:spMk id="28" creationId="{086B88E6-B36D-DA23-F13A-221477F30255}"/>
          </ac:spMkLst>
        </pc:spChg>
        <pc:spChg chg="mod">
          <ac:chgData name="Balian, Sarah" userId="b3b060d9-4d34-479b-ad68-688eaebf93c5" providerId="ADAL" clId="{34B3A674-2970-4706-9A08-189C147B93BF}" dt="2022-12-19T17:37:38.827" v="938" actId="207"/>
          <ac:spMkLst>
            <pc:docMk/>
            <pc:sldMk cId="3076330452" sldId="300"/>
            <ac:spMk id="29" creationId="{1BF5DB5A-462C-81A6-1C76-D1666FA63B95}"/>
          </ac:spMkLst>
        </pc:spChg>
        <pc:spChg chg="mod">
          <ac:chgData name="Balian, Sarah" userId="b3b060d9-4d34-479b-ad68-688eaebf93c5" providerId="ADAL" clId="{34B3A674-2970-4706-9A08-189C147B93BF}" dt="2022-12-19T17:36:39.401" v="926" actId="207"/>
          <ac:spMkLst>
            <pc:docMk/>
            <pc:sldMk cId="3076330452" sldId="300"/>
            <ac:spMk id="33" creationId="{BA2C492C-960A-8864-6C7D-64EA5A3A0782}"/>
          </ac:spMkLst>
        </pc:spChg>
        <pc:spChg chg="mod">
          <ac:chgData name="Balian, Sarah" userId="b3b060d9-4d34-479b-ad68-688eaebf93c5" providerId="ADAL" clId="{34B3A674-2970-4706-9A08-189C147B93BF}" dt="2022-12-19T17:37:08.805" v="932" actId="207"/>
          <ac:spMkLst>
            <pc:docMk/>
            <pc:sldMk cId="3076330452" sldId="300"/>
            <ac:spMk id="34" creationId="{DF95CE22-E860-1A14-1666-1A99D7D42037}"/>
          </ac:spMkLst>
        </pc:spChg>
        <pc:spChg chg="mod">
          <ac:chgData name="Balian, Sarah" userId="b3b060d9-4d34-479b-ad68-688eaebf93c5" providerId="ADAL" clId="{34B3A674-2970-4706-9A08-189C147B93BF}" dt="2022-12-19T17:37:59.044" v="942" actId="207"/>
          <ac:spMkLst>
            <pc:docMk/>
            <pc:sldMk cId="3076330452" sldId="300"/>
            <ac:spMk id="35" creationId="{F8F9B46C-36E3-0EA5-56DA-E653E271E8D5}"/>
          </ac:spMkLst>
        </pc:spChg>
        <pc:spChg chg="mod">
          <ac:chgData name="Balian, Sarah" userId="b3b060d9-4d34-479b-ad68-688eaebf93c5" providerId="ADAL" clId="{34B3A674-2970-4706-9A08-189C147B93BF}" dt="2022-12-19T17:37:15.500" v="933" actId="207"/>
          <ac:spMkLst>
            <pc:docMk/>
            <pc:sldMk cId="3076330452" sldId="300"/>
            <ac:spMk id="40" creationId="{6A2D8D17-55A6-5F49-0564-5524CA389360}"/>
          </ac:spMkLst>
        </pc:spChg>
        <pc:spChg chg="mod">
          <ac:chgData name="Balian, Sarah" userId="b3b060d9-4d34-479b-ad68-688eaebf93c5" providerId="ADAL" clId="{34B3A674-2970-4706-9A08-189C147B93BF}" dt="2022-12-19T17:34:02.565" v="916" actId="20577"/>
          <ac:spMkLst>
            <pc:docMk/>
            <pc:sldMk cId="3076330452" sldId="300"/>
            <ac:spMk id="41" creationId="{D668D04A-DECC-8646-63D2-86090C0B6EC2}"/>
          </ac:spMkLst>
        </pc:spChg>
        <pc:spChg chg="mod">
          <ac:chgData name="Balian, Sarah" userId="b3b060d9-4d34-479b-ad68-688eaebf93c5" providerId="ADAL" clId="{34B3A674-2970-4706-9A08-189C147B93BF}" dt="2022-12-19T17:34:30.077" v="919" actId="20577"/>
          <ac:spMkLst>
            <pc:docMk/>
            <pc:sldMk cId="3076330452" sldId="300"/>
            <ac:spMk id="42" creationId="{CF8A5421-9323-A745-9033-6B0858E056E5}"/>
          </ac:spMkLst>
        </pc:spChg>
        <pc:spChg chg="mod">
          <ac:chgData name="Balian, Sarah" userId="b3b060d9-4d34-479b-ad68-688eaebf93c5" providerId="ADAL" clId="{34B3A674-2970-4706-9A08-189C147B93BF}" dt="2022-12-19T17:30:19.588" v="911" actId="20577"/>
          <ac:spMkLst>
            <pc:docMk/>
            <pc:sldMk cId="3076330452" sldId="300"/>
            <ac:spMk id="43" creationId="{B7FC13D1-752F-56B6-5609-2A21E3445535}"/>
          </ac:spMkLst>
        </pc:spChg>
        <pc:spChg chg="mod">
          <ac:chgData name="Balian, Sarah" userId="b3b060d9-4d34-479b-ad68-688eaebf93c5" providerId="ADAL" clId="{34B3A674-2970-4706-9A08-189C147B93BF}" dt="2022-12-19T17:37:35.745" v="937" actId="1076"/>
          <ac:spMkLst>
            <pc:docMk/>
            <pc:sldMk cId="3076330452" sldId="300"/>
            <ac:spMk id="44" creationId="{4BC63EFC-51D8-5205-E29F-01514C838175}"/>
          </ac:spMkLst>
        </pc:spChg>
        <pc:spChg chg="mod">
          <ac:chgData name="Balian, Sarah" userId="b3b060d9-4d34-479b-ad68-688eaebf93c5" providerId="ADAL" clId="{34B3A674-2970-4706-9A08-189C147B93BF}" dt="2022-12-19T16:56:12.389" v="896" actId="20577"/>
          <ac:spMkLst>
            <pc:docMk/>
            <pc:sldMk cId="3076330452" sldId="300"/>
            <ac:spMk id="45" creationId="{BBE6A571-B611-7C03-DEE0-82AB9841B25B}"/>
          </ac:spMkLst>
        </pc:spChg>
        <pc:spChg chg="mod">
          <ac:chgData name="Balian, Sarah" userId="b3b060d9-4d34-479b-ad68-688eaebf93c5" providerId="ADAL" clId="{34B3A674-2970-4706-9A08-189C147B93BF}" dt="2022-12-19T17:34:08.888" v="917" actId="6549"/>
          <ac:spMkLst>
            <pc:docMk/>
            <pc:sldMk cId="3076330452" sldId="300"/>
            <ac:spMk id="46" creationId="{42DF423A-99C8-4EB4-85E6-B227F5AC86CF}"/>
          </ac:spMkLst>
        </pc:spChg>
        <pc:spChg chg="mod">
          <ac:chgData name="Balian, Sarah" userId="b3b060d9-4d34-479b-ad68-688eaebf93c5" providerId="ADAL" clId="{34B3A674-2970-4706-9A08-189C147B93BF}" dt="2022-12-19T17:28:54.042" v="901" actId="20577"/>
          <ac:spMkLst>
            <pc:docMk/>
            <pc:sldMk cId="3076330452" sldId="300"/>
            <ac:spMk id="47" creationId="{1A54FE55-9EA8-7040-3CAE-58A0BC0B5A7A}"/>
          </ac:spMkLst>
        </pc:spChg>
        <pc:spChg chg="mod">
          <ac:chgData name="Balian, Sarah" userId="b3b060d9-4d34-479b-ad68-688eaebf93c5" providerId="ADAL" clId="{34B3A674-2970-4706-9A08-189C147B93BF}" dt="2022-12-19T17:29:28.439" v="908" actId="20577"/>
          <ac:spMkLst>
            <pc:docMk/>
            <pc:sldMk cId="3076330452" sldId="300"/>
            <ac:spMk id="48" creationId="{C745E97A-7FD6-1663-C9EC-826AD8D437D1}"/>
          </ac:spMkLst>
        </pc:spChg>
        <pc:spChg chg="mod">
          <ac:chgData name="Balian, Sarah" userId="b3b060d9-4d34-479b-ad68-688eaebf93c5" providerId="ADAL" clId="{34B3A674-2970-4706-9A08-189C147B93BF}" dt="2022-12-19T17:29:35.679" v="909" actId="20577"/>
          <ac:spMkLst>
            <pc:docMk/>
            <pc:sldMk cId="3076330452" sldId="300"/>
            <ac:spMk id="49" creationId="{5A089B96-6EB7-40E6-B695-CA14F03E510E}"/>
          </ac:spMkLst>
        </pc:spChg>
        <pc:spChg chg="mod">
          <ac:chgData name="Balian, Sarah" userId="b3b060d9-4d34-479b-ad68-688eaebf93c5" providerId="ADAL" clId="{34B3A674-2970-4706-9A08-189C147B93BF}" dt="2022-12-19T17:36:28.823" v="925" actId="20577"/>
          <ac:spMkLst>
            <pc:docMk/>
            <pc:sldMk cId="3076330452" sldId="300"/>
            <ac:spMk id="50" creationId="{B4A38A1D-ED77-E4A3-DF60-1B2D80DD4252}"/>
          </ac:spMkLst>
        </pc:spChg>
        <pc:spChg chg="mod">
          <ac:chgData name="Balian, Sarah" userId="b3b060d9-4d34-479b-ad68-688eaebf93c5" providerId="ADAL" clId="{34B3A674-2970-4706-9A08-189C147B93BF}" dt="2022-12-19T16:56:25.366" v="898" actId="20577"/>
          <ac:spMkLst>
            <pc:docMk/>
            <pc:sldMk cId="3076330452" sldId="300"/>
            <ac:spMk id="51" creationId="{3D949BF7-3246-03FC-D71D-FF2B194A5867}"/>
          </ac:spMkLst>
        </pc:spChg>
        <pc:spChg chg="mod">
          <ac:chgData name="Balian, Sarah" userId="b3b060d9-4d34-479b-ad68-688eaebf93c5" providerId="ADAL" clId="{34B3A674-2970-4706-9A08-189C147B93BF}" dt="2022-12-19T16:56:31.801" v="899" actId="20577"/>
          <ac:spMkLst>
            <pc:docMk/>
            <pc:sldMk cId="3076330452" sldId="300"/>
            <ac:spMk id="52" creationId="{D73A6417-5A8E-992C-44F0-86E234C17E10}"/>
          </ac:spMkLst>
        </pc:spChg>
        <pc:spChg chg="mod">
          <ac:chgData name="Balian, Sarah" userId="b3b060d9-4d34-479b-ad68-688eaebf93c5" providerId="ADAL" clId="{34B3A674-2970-4706-9A08-189C147B93BF}" dt="2022-12-19T17:33:54.013" v="915" actId="20577"/>
          <ac:spMkLst>
            <pc:docMk/>
            <pc:sldMk cId="3076330452" sldId="300"/>
            <ac:spMk id="53" creationId="{34E58A3B-6C41-24E5-AFB9-0CC8E52DFFBF}"/>
          </ac:spMkLst>
        </pc:spChg>
        <pc:spChg chg="mod">
          <ac:chgData name="Balian, Sarah" userId="b3b060d9-4d34-479b-ad68-688eaebf93c5" providerId="ADAL" clId="{34B3A674-2970-4706-9A08-189C147B93BF}" dt="2022-12-19T17:38:15.108" v="944" actId="1076"/>
          <ac:spMkLst>
            <pc:docMk/>
            <pc:sldMk cId="3076330452" sldId="300"/>
            <ac:spMk id="54" creationId="{3C62B939-790C-DB0F-0CF6-1E2C6F585ED4}"/>
          </ac:spMkLst>
        </pc:spChg>
        <pc:spChg chg="mod">
          <ac:chgData name="Balian, Sarah" userId="b3b060d9-4d34-479b-ad68-688eaebf93c5" providerId="ADAL" clId="{34B3A674-2970-4706-9A08-189C147B93BF}" dt="2022-12-19T17:38:02.256" v="943" actId="1076"/>
          <ac:spMkLst>
            <pc:docMk/>
            <pc:sldMk cId="3076330452" sldId="300"/>
            <ac:spMk id="55" creationId="{16C6B6BA-7222-2A46-CA43-30A3DC2F40E5}"/>
          </ac:spMkLst>
        </pc:spChg>
        <pc:spChg chg="mod">
          <ac:chgData name="Balian, Sarah" userId="b3b060d9-4d34-479b-ad68-688eaebf93c5" providerId="ADAL" clId="{34B3A674-2970-4706-9A08-189C147B93BF}" dt="2022-12-19T17:29:18.326" v="904" actId="20577"/>
          <ac:spMkLst>
            <pc:docMk/>
            <pc:sldMk cId="3076330452" sldId="300"/>
            <ac:spMk id="59" creationId="{4D135624-874F-7303-6186-F1323F30C5AA}"/>
          </ac:spMkLst>
        </pc:spChg>
        <pc:spChg chg="mod">
          <ac:chgData name="Balian, Sarah" userId="b3b060d9-4d34-479b-ad68-688eaebf93c5" providerId="ADAL" clId="{34B3A674-2970-4706-9A08-189C147B93BF}" dt="2022-12-19T16:56:39.780" v="900" actId="20577"/>
          <ac:spMkLst>
            <pc:docMk/>
            <pc:sldMk cId="3076330452" sldId="300"/>
            <ac:spMk id="60" creationId="{283A431F-66DE-56D0-6F8C-E197CA434994}"/>
          </ac:spMkLst>
        </pc:spChg>
        <pc:spChg chg="mod">
          <ac:chgData name="Balian, Sarah" userId="b3b060d9-4d34-479b-ad68-688eaebf93c5" providerId="ADAL" clId="{34B3A674-2970-4706-9A08-189C147B93BF}" dt="2022-12-19T17:34:23.154" v="918" actId="20577"/>
          <ac:spMkLst>
            <pc:docMk/>
            <pc:sldMk cId="3076330452" sldId="300"/>
            <ac:spMk id="61" creationId="{13D1EBF7-3808-CC4B-C914-B34A82C02B00}"/>
          </ac:spMkLst>
        </pc:spChg>
        <pc:spChg chg="mod">
          <ac:chgData name="Balian, Sarah" userId="b3b060d9-4d34-479b-ad68-688eaebf93c5" providerId="ADAL" clId="{34B3A674-2970-4706-9A08-189C147B93BF}" dt="2022-12-19T17:29:03.832" v="902" actId="20577"/>
          <ac:spMkLst>
            <pc:docMk/>
            <pc:sldMk cId="3076330452" sldId="300"/>
            <ac:spMk id="1033" creationId="{3CD9B410-05B2-6138-6911-D2332C745AC9}"/>
          </ac:spMkLst>
        </pc:spChg>
        <pc:spChg chg="mod">
          <ac:chgData name="Balian, Sarah" userId="b3b060d9-4d34-479b-ad68-688eaebf93c5" providerId="ADAL" clId="{34B3A674-2970-4706-9A08-189C147B93BF}" dt="2022-12-19T17:36:14.094" v="923" actId="20577"/>
          <ac:spMkLst>
            <pc:docMk/>
            <pc:sldMk cId="3076330452" sldId="300"/>
            <ac:spMk id="1034" creationId="{7DB997D1-C003-D6C6-1F18-F0F31FEDDA4D}"/>
          </ac:spMkLst>
        </pc:spChg>
        <pc:spChg chg="mod">
          <ac:chgData name="Balian, Sarah" userId="b3b060d9-4d34-479b-ad68-688eaebf93c5" providerId="ADAL" clId="{34B3A674-2970-4706-9A08-189C147B93BF}" dt="2022-12-19T17:35:59.158" v="921" actId="20577"/>
          <ac:spMkLst>
            <pc:docMk/>
            <pc:sldMk cId="3076330452" sldId="300"/>
            <ac:spMk id="1035" creationId="{505D2889-80F3-69CB-1B35-181142E76EFB}"/>
          </ac:spMkLst>
        </pc:spChg>
        <pc:spChg chg="mod">
          <ac:chgData name="Balian, Sarah" userId="b3b060d9-4d34-479b-ad68-688eaebf93c5" providerId="ADAL" clId="{34B3A674-2970-4706-9A08-189C147B93BF}" dt="2022-12-19T17:29:11.126" v="903" actId="20577"/>
          <ac:spMkLst>
            <pc:docMk/>
            <pc:sldMk cId="3076330452" sldId="300"/>
            <ac:spMk id="1036" creationId="{857DBFB8-A839-2B3D-F992-3D5B522A6EDA}"/>
          </ac:spMkLst>
        </pc:spChg>
        <pc:spChg chg="mod">
          <ac:chgData name="Balian, Sarah" userId="b3b060d9-4d34-479b-ad68-688eaebf93c5" providerId="ADAL" clId="{34B3A674-2970-4706-9A08-189C147B93BF}" dt="2022-12-19T17:30:27.988" v="914" actId="20577"/>
          <ac:spMkLst>
            <pc:docMk/>
            <pc:sldMk cId="3076330452" sldId="300"/>
            <ac:spMk id="1037" creationId="{A619D19B-59AC-7D09-4061-FA84E7FB471A}"/>
          </ac:spMkLst>
        </pc:spChg>
        <pc:spChg chg="mod">
          <ac:chgData name="Balian, Sarah" userId="b3b060d9-4d34-479b-ad68-688eaebf93c5" providerId="ADAL" clId="{34B3A674-2970-4706-9A08-189C147B93BF}" dt="2022-12-19T17:34:41.615" v="920" actId="20577"/>
          <ac:spMkLst>
            <pc:docMk/>
            <pc:sldMk cId="3076330452" sldId="300"/>
            <ac:spMk id="1038" creationId="{5909F8BF-9101-628B-51F4-11674CFA84EF}"/>
          </ac:spMkLst>
        </pc:spChg>
        <pc:spChg chg="mod">
          <ac:chgData name="Balian, Sarah" userId="b3b060d9-4d34-479b-ad68-688eaebf93c5" providerId="ADAL" clId="{34B3A674-2970-4706-9A08-189C147B93BF}" dt="2022-12-19T17:30:09.793" v="910" actId="20577"/>
          <ac:spMkLst>
            <pc:docMk/>
            <pc:sldMk cId="3076330452" sldId="300"/>
            <ac:spMk id="1041" creationId="{EDDDA1C2-40F2-C465-D3BB-2E406CC881AB}"/>
          </ac:spMkLst>
        </pc:spChg>
        <pc:spChg chg="mod">
          <ac:chgData name="Balian, Sarah" userId="b3b060d9-4d34-479b-ad68-688eaebf93c5" providerId="ADAL" clId="{34B3A674-2970-4706-9A08-189C147B93BF}" dt="2022-12-19T16:55:52.252" v="893" actId="20577"/>
          <ac:spMkLst>
            <pc:docMk/>
            <pc:sldMk cId="3076330452" sldId="300"/>
            <ac:spMk id="1046" creationId="{8A57591F-F75D-FBB3-BD7E-757A1AFC2F44}"/>
          </ac:spMkLst>
        </pc:spChg>
        <pc:picChg chg="del">
          <ac:chgData name="Balian, Sarah" userId="b3b060d9-4d34-479b-ad68-688eaebf93c5" providerId="ADAL" clId="{34B3A674-2970-4706-9A08-189C147B93BF}" dt="2022-12-19T16:46:34.547" v="734" actId="478"/>
          <ac:picMkLst>
            <pc:docMk/>
            <pc:sldMk cId="3076330452" sldId="300"/>
            <ac:picMk id="1047" creationId="{D7FE3863-12E1-E1C6-6EF5-9F3DE5DF3376}"/>
          </ac:picMkLst>
        </pc:picChg>
      </pc:sldChg>
      <pc:sldChg chg="del">
        <pc:chgData name="Balian, Sarah" userId="b3b060d9-4d34-479b-ad68-688eaebf93c5" providerId="ADAL" clId="{34B3A674-2970-4706-9A08-189C147B93BF}" dt="2022-12-19T16:46:32.367" v="733" actId="47"/>
        <pc:sldMkLst>
          <pc:docMk/>
          <pc:sldMk cId="545205739" sldId="301"/>
        </pc:sldMkLst>
      </pc:sldChg>
      <pc:sldChg chg="modSp add mod">
        <pc:chgData name="Balian, Sarah" userId="b3b060d9-4d34-479b-ad68-688eaebf93c5" providerId="ADAL" clId="{34B3A674-2970-4706-9A08-189C147B93BF}" dt="2022-12-19T16:17:15.669" v="394" actId="20577"/>
        <pc:sldMkLst>
          <pc:docMk/>
          <pc:sldMk cId="2406094324" sldId="302"/>
        </pc:sldMkLst>
        <pc:spChg chg="mod">
          <ac:chgData name="Balian, Sarah" userId="b3b060d9-4d34-479b-ad68-688eaebf93c5" providerId="ADAL" clId="{34B3A674-2970-4706-9A08-189C147B93BF}" dt="2022-12-19T16:14:35.502" v="352" actId="20577"/>
          <ac:spMkLst>
            <pc:docMk/>
            <pc:sldMk cId="2406094324" sldId="302"/>
            <ac:spMk id="2" creationId="{F6245169-1799-41CD-B28E-D2D20D16AD73}"/>
          </ac:spMkLst>
        </pc:spChg>
        <pc:spChg chg="mod">
          <ac:chgData name="Balian, Sarah" userId="b3b060d9-4d34-479b-ad68-688eaebf93c5" providerId="ADAL" clId="{34B3A674-2970-4706-9A08-189C147B93BF}" dt="2022-12-19T16:17:15.669" v="394" actId="20577"/>
          <ac:spMkLst>
            <pc:docMk/>
            <pc:sldMk cId="2406094324" sldId="302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34B3A674-2970-4706-9A08-189C147B93BF}" dt="2022-12-19T16:16:43.276" v="391" actId="207"/>
          <ac:graphicFrameMkLst>
            <pc:docMk/>
            <pc:sldMk cId="2406094324" sldId="302"/>
            <ac:graphicFrameMk id="9" creationId="{16BB2B36-D329-083C-5198-BEEC5AC12CFA}"/>
          </ac:graphicFrameMkLst>
        </pc:graphicFrameChg>
      </pc:sldChg>
      <pc:sldChg chg="addSp modSp add mod">
        <pc:chgData name="Balian, Sarah" userId="b3b060d9-4d34-479b-ad68-688eaebf93c5" providerId="ADAL" clId="{34B3A674-2970-4706-9A08-189C147B93BF}" dt="2022-12-19T16:44:10.257" v="688" actId="1076"/>
        <pc:sldMkLst>
          <pc:docMk/>
          <pc:sldMk cId="1890385181" sldId="303"/>
        </pc:sldMkLst>
        <pc:spChg chg="mod">
          <ac:chgData name="Balian, Sarah" userId="b3b060d9-4d34-479b-ad68-688eaebf93c5" providerId="ADAL" clId="{34B3A674-2970-4706-9A08-189C147B93BF}" dt="2022-12-19T16:42:46.263" v="663"/>
          <ac:spMkLst>
            <pc:docMk/>
            <pc:sldMk cId="1890385181" sldId="303"/>
            <ac:spMk id="3" creationId="{9C22D5E4-281E-4316-2308-251F0C65FB7E}"/>
          </ac:spMkLst>
        </pc:spChg>
        <pc:spChg chg="mod">
          <ac:chgData name="Balian, Sarah" userId="b3b060d9-4d34-479b-ad68-688eaebf93c5" providerId="ADAL" clId="{34B3A674-2970-4706-9A08-189C147B93BF}" dt="2022-12-19T16:42:46.263" v="663"/>
          <ac:spMkLst>
            <pc:docMk/>
            <pc:sldMk cId="1890385181" sldId="303"/>
            <ac:spMk id="4" creationId="{D51799A0-39B6-707F-001A-8FFF7B9958C8}"/>
          </ac:spMkLst>
        </pc:spChg>
        <pc:spChg chg="mod">
          <ac:chgData name="Balian, Sarah" userId="b3b060d9-4d34-479b-ad68-688eaebf93c5" providerId="ADAL" clId="{34B3A674-2970-4706-9A08-189C147B93BF}" dt="2022-12-19T16:42:46.263" v="663"/>
          <ac:spMkLst>
            <pc:docMk/>
            <pc:sldMk cId="1890385181" sldId="303"/>
            <ac:spMk id="5" creationId="{9E683EFE-A354-3D24-A8C6-487FB15E1AB5}"/>
          </ac:spMkLst>
        </pc:spChg>
        <pc:spChg chg="mod">
          <ac:chgData name="Balian, Sarah" userId="b3b060d9-4d34-479b-ad68-688eaebf93c5" providerId="ADAL" clId="{34B3A674-2970-4706-9A08-189C147B93BF}" dt="2022-12-19T16:42:28.127" v="660" actId="20577"/>
          <ac:spMkLst>
            <pc:docMk/>
            <pc:sldMk cId="1890385181" sldId="303"/>
            <ac:spMk id="10" creationId="{245691AF-43AB-77D4-02DF-4AD646339CFD}"/>
          </ac:spMkLst>
        </pc:spChg>
        <pc:grpChg chg="add mod">
          <ac:chgData name="Balian, Sarah" userId="b3b060d9-4d34-479b-ad68-688eaebf93c5" providerId="ADAL" clId="{34B3A674-2970-4706-9A08-189C147B93BF}" dt="2022-12-19T16:42:56.396" v="665" actId="1076"/>
          <ac:grpSpMkLst>
            <pc:docMk/>
            <pc:sldMk cId="1890385181" sldId="303"/>
            <ac:grpSpMk id="2" creationId="{2329C432-17AF-A51F-41EC-DB4E11E8A0D1}"/>
          </ac:grpSpMkLst>
        </pc:grpChg>
        <pc:graphicFrameChg chg="mod">
          <ac:chgData name="Balian, Sarah" userId="b3b060d9-4d34-479b-ad68-688eaebf93c5" providerId="ADAL" clId="{34B3A674-2970-4706-9A08-189C147B93BF}" dt="2022-12-19T16:44:10.257" v="688" actId="1076"/>
          <ac:graphicFrameMkLst>
            <pc:docMk/>
            <pc:sldMk cId="1890385181" sldId="303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34B3A674-2970-4706-9A08-189C147B93BF}" dt="2022-12-19T16:46:14.705" v="728" actId="1076"/>
        <pc:sldMkLst>
          <pc:docMk/>
          <pc:sldMk cId="2958720108" sldId="304"/>
        </pc:sldMkLst>
        <pc:spChg chg="mod">
          <ac:chgData name="Balian, Sarah" userId="b3b060d9-4d34-479b-ad68-688eaebf93c5" providerId="ADAL" clId="{34B3A674-2970-4706-9A08-189C147B93BF}" dt="2022-12-19T16:44:34.928" v="703" actId="20577"/>
          <ac:spMkLst>
            <pc:docMk/>
            <pc:sldMk cId="2958720108" sldId="304"/>
            <ac:spMk id="8" creationId="{8F80EC5E-7AA0-0E80-9793-D724B7B9FEC8}"/>
          </ac:spMkLst>
        </pc:spChg>
        <pc:graphicFrameChg chg="mod">
          <ac:chgData name="Balian, Sarah" userId="b3b060d9-4d34-479b-ad68-688eaebf93c5" providerId="ADAL" clId="{34B3A674-2970-4706-9A08-189C147B93BF}" dt="2022-12-19T16:46:14.705" v="728" actId="1076"/>
          <ac:graphicFrameMkLst>
            <pc:docMk/>
            <pc:sldMk cId="2958720108" sldId="304"/>
            <ac:graphicFrameMk id="9" creationId="{16BB2B36-D329-083C-5198-BEEC5AC12CFA}"/>
          </ac:graphicFrameMkLst>
        </pc:graphicFrameChg>
      </pc:sldChg>
    </pc:docChg>
  </pc:docChgLst>
  <pc:docChgLst>
    <pc:chgData name="Behague, Sabina" userId="2f9f8379-56ce-455c-81be-d1dc66b28ae7" providerId="ADAL" clId="{9C879735-C09B-4038-ABD7-B7D526419DD8}"/>
    <pc:docChg chg="custSel modSld modMainMaster">
      <pc:chgData name="Behague, Sabina" userId="2f9f8379-56ce-455c-81be-d1dc66b28ae7" providerId="ADAL" clId="{9C879735-C09B-4038-ABD7-B7D526419DD8}" dt="2023-04-02T16:23:17.892" v="25" actId="20577"/>
      <pc:docMkLst>
        <pc:docMk/>
      </pc:docMkLst>
      <pc:sldChg chg="addSp modSp">
        <pc:chgData name="Behague, Sabina" userId="2f9f8379-56ce-455c-81be-d1dc66b28ae7" providerId="ADAL" clId="{9C879735-C09B-4038-ABD7-B7D526419DD8}" dt="2023-04-02T16:22:01.906" v="4"/>
        <pc:sldMkLst>
          <pc:docMk/>
          <pc:sldMk cId="109857222" sldId="256"/>
        </pc:sldMkLst>
        <pc:spChg chg="mod">
          <ac:chgData name="Behague, Sabina" userId="2f9f8379-56ce-455c-81be-d1dc66b28ae7" providerId="ADAL" clId="{9C879735-C09B-4038-ABD7-B7D526419DD8}" dt="2023-04-02T16:21:43.708" v="0"/>
          <ac:spMkLst>
            <pc:docMk/>
            <pc:sldMk cId="109857222" sldId="256"/>
            <ac:spMk id="3" creationId="{00000000-0000-0000-0000-000000000000}"/>
          </ac:spMkLst>
        </pc:spChg>
        <pc:picChg chg="add mod">
          <ac:chgData name="Behague, Sabina" userId="2f9f8379-56ce-455c-81be-d1dc66b28ae7" providerId="ADAL" clId="{9C879735-C09B-4038-ABD7-B7D526419DD8}" dt="2023-04-02T16:22:01.906" v="4"/>
          <ac:picMkLst>
            <pc:docMk/>
            <pc:sldMk cId="109857222" sldId="256"/>
            <ac:picMk id="2" creationId="{1E86271C-BFC9-A1D1-9E2B-661C2CAF1AA4}"/>
          </ac:picMkLst>
        </pc:picChg>
      </pc:sldChg>
      <pc:sldChg chg="mod">
        <pc:chgData name="Behague, Sabina" userId="2f9f8379-56ce-455c-81be-d1dc66b28ae7" providerId="ADAL" clId="{9C879735-C09B-4038-ABD7-B7D526419DD8}" dt="2023-04-02T16:22:45.282" v="10" actId="27918"/>
        <pc:sldMkLst>
          <pc:docMk/>
          <pc:sldMk cId="1428788921" sldId="262"/>
        </pc:sldMkLst>
      </pc:sldChg>
      <pc:sldChg chg="modSp mod">
        <pc:chgData name="Behague, Sabina" userId="2f9f8379-56ce-455c-81be-d1dc66b28ae7" providerId="ADAL" clId="{9C879735-C09B-4038-ABD7-B7D526419DD8}" dt="2023-04-02T16:23:17.892" v="25" actId="20577"/>
        <pc:sldMkLst>
          <pc:docMk/>
          <pc:sldMk cId="317324267" sldId="299"/>
        </pc:sldMkLst>
        <pc:spChg chg="mod">
          <ac:chgData name="Behague, Sabina" userId="2f9f8379-56ce-455c-81be-d1dc66b28ae7" providerId="ADAL" clId="{9C879735-C09B-4038-ABD7-B7D526419DD8}" dt="2023-04-02T16:23:17.892" v="25" actId="20577"/>
          <ac:spMkLst>
            <pc:docMk/>
            <pc:sldMk cId="317324267" sldId="299"/>
            <ac:spMk id="9" creationId="{24243FA9-7367-B211-A322-CC14FA00FC73}"/>
          </ac:spMkLst>
        </pc:spChg>
      </pc:sldChg>
      <pc:sldChg chg="modSp mod">
        <pc:chgData name="Behague, Sabina" userId="2f9f8379-56ce-455c-81be-d1dc66b28ae7" providerId="ADAL" clId="{9C879735-C09B-4038-ABD7-B7D526419DD8}" dt="2023-04-02T16:23:07.708" v="18" actId="20577"/>
        <pc:sldMkLst>
          <pc:docMk/>
          <pc:sldMk cId="3076330452" sldId="300"/>
        </pc:sldMkLst>
        <pc:spChg chg="mod">
          <ac:chgData name="Behague, Sabina" userId="2f9f8379-56ce-455c-81be-d1dc66b28ae7" providerId="ADAL" clId="{9C879735-C09B-4038-ABD7-B7D526419DD8}" dt="2023-04-02T16:23:07.708" v="18" actId="20577"/>
          <ac:spMkLst>
            <pc:docMk/>
            <pc:sldMk cId="3076330452" sldId="300"/>
            <ac:spMk id="1046" creationId="{8A57591F-F75D-FBB3-BD7E-757A1AFC2F44}"/>
          </ac:spMkLst>
        </pc:spChg>
      </pc:sldChg>
      <pc:sldMasterChg chg="addSp delSp mod modSldLayout">
        <pc:chgData name="Behague, Sabina" userId="2f9f8379-56ce-455c-81be-d1dc66b28ae7" providerId="ADAL" clId="{9C879735-C09B-4038-ABD7-B7D526419DD8}" dt="2023-04-02T16:21:56.314" v="3" actId="478"/>
        <pc:sldMasterMkLst>
          <pc:docMk/>
          <pc:sldMasterMk cId="2417954424" sldId="2147483697"/>
        </pc:sldMasterMkLst>
        <pc:spChg chg="add">
          <ac:chgData name="Behague, Sabina" userId="2f9f8379-56ce-455c-81be-d1dc66b28ae7" providerId="ADAL" clId="{9C879735-C09B-4038-ABD7-B7D526419DD8}" dt="2023-04-02T16:21:43.708" v="0"/>
          <ac:spMkLst>
            <pc:docMk/>
            <pc:sldMasterMk cId="2417954424" sldId="2147483697"/>
            <ac:spMk id="2" creationId="{E9DBEF27-A336-9917-DC1C-C5BECA486B8C}"/>
          </ac:spMkLst>
        </pc:spChg>
        <pc:spChg chg="add">
          <ac:chgData name="Behague, Sabina" userId="2f9f8379-56ce-455c-81be-d1dc66b28ae7" providerId="ADAL" clId="{9C879735-C09B-4038-ABD7-B7D526419DD8}" dt="2023-04-02T16:21:43.708" v="0"/>
          <ac:spMkLst>
            <pc:docMk/>
            <pc:sldMasterMk cId="2417954424" sldId="2147483697"/>
            <ac:spMk id="3" creationId="{51CBEFB0-A056-F6B0-0662-2274DB130C7C}"/>
          </ac:spMkLst>
        </pc:spChg>
        <pc:spChg chg="add del">
          <ac:chgData name="Behague, Sabina" userId="2f9f8379-56ce-455c-81be-d1dc66b28ae7" providerId="ADAL" clId="{9C879735-C09B-4038-ABD7-B7D526419DD8}" dt="2023-04-02T16:21:56.314" v="3" actId="478"/>
          <ac:spMkLst>
            <pc:docMk/>
            <pc:sldMasterMk cId="2417954424" sldId="2147483697"/>
            <ac:spMk id="5" creationId="{D35241F4-E17D-08A5-4FAE-2C6978F2EC63}"/>
          </ac:spMkLst>
        </pc:spChg>
        <pc:sldLayoutChg chg="delSp mod">
          <pc:chgData name="Behague, Sabina" userId="2f9f8379-56ce-455c-81be-d1dc66b28ae7" providerId="ADAL" clId="{9C879735-C09B-4038-ABD7-B7D526419DD8}" dt="2023-04-02T16:21:52.819" v="2" actId="478"/>
          <pc:sldLayoutMkLst>
            <pc:docMk/>
            <pc:sldMasterMk cId="2417954424" sldId="2147483697"/>
            <pc:sldLayoutMk cId="3824787925" sldId="2147483686"/>
          </pc:sldLayoutMkLst>
          <pc:spChg chg="del">
            <ac:chgData name="Behague, Sabina" userId="2f9f8379-56ce-455c-81be-d1dc66b28ae7" providerId="ADAL" clId="{9C879735-C09B-4038-ABD7-B7D526419DD8}" dt="2023-04-02T16:21:52.819" v="2" actId="478"/>
            <ac:spMkLst>
              <pc:docMk/>
              <pc:sldMasterMk cId="2417954424" sldId="2147483697"/>
              <pc:sldLayoutMk cId="3824787925" sldId="2147483686"/>
              <ac:spMk id="4" creationId="{EC71831F-1B8F-EA98-3184-E4EB3C6D8FB1}"/>
            </ac:spMkLst>
          </pc:spChg>
        </pc:sldLayoutChg>
        <pc:sldLayoutChg chg="addSp delSp mod">
          <pc:chgData name="Behague, Sabina" userId="2f9f8379-56ce-455c-81be-d1dc66b28ae7" providerId="ADAL" clId="{9C879735-C09B-4038-ABD7-B7D526419DD8}" dt="2023-04-02T16:21:47.734" v="1" actId="478"/>
          <pc:sldLayoutMkLst>
            <pc:docMk/>
            <pc:sldMasterMk cId="2417954424" sldId="2147483697"/>
            <pc:sldLayoutMk cId="3528543312" sldId="2147483698"/>
          </pc:sldLayoutMkLst>
          <pc:spChg chg="add del">
            <ac:chgData name="Behague, Sabina" userId="2f9f8379-56ce-455c-81be-d1dc66b28ae7" providerId="ADAL" clId="{9C879735-C09B-4038-ABD7-B7D526419DD8}" dt="2023-04-02T16:21:47.734" v="1" actId="478"/>
            <ac:spMkLst>
              <pc:docMk/>
              <pc:sldMasterMk cId="2417954424" sldId="2147483697"/>
              <pc:sldLayoutMk cId="3528543312" sldId="2147483698"/>
              <ac:spMk id="2" creationId="{AF8B5FED-1BA0-BA04-03FD-55921A540385}"/>
            </ac:spMkLst>
          </pc:spChg>
        </pc:sldLayoutChg>
      </pc:sldMasterChg>
    </pc:docChg>
  </pc:docChgLst>
  <pc:docChgLst>
    <pc:chgData name="Sarah Balian" userId="b3b060d9-4d34-479b-ad68-688eaebf93c5" providerId="ADAL" clId="{0DA51994-07FE-4402-92AC-69D8DE340BE1}"/>
    <pc:docChg chg="undo custSel modSld">
      <pc:chgData name="Sarah Balian" userId="b3b060d9-4d34-479b-ad68-688eaebf93c5" providerId="ADAL" clId="{0DA51994-07FE-4402-92AC-69D8DE340BE1}" dt="2023-02-20T03:35:28.588" v="1153" actId="6549"/>
      <pc:docMkLst>
        <pc:docMk/>
      </pc:docMkLst>
      <pc:sldChg chg="addSp delSp modSp mod">
        <pc:chgData name="Sarah Balian" userId="b3b060d9-4d34-479b-ad68-688eaebf93c5" providerId="ADAL" clId="{0DA51994-07FE-4402-92AC-69D8DE340BE1}" dt="2023-02-20T03:21:18.673" v="553" actId="1076"/>
        <pc:sldMkLst>
          <pc:docMk/>
          <pc:sldMk cId="1428788921" sldId="262"/>
        </pc:sldMkLst>
        <pc:spChg chg="add del mod">
          <ac:chgData name="Sarah Balian" userId="b3b060d9-4d34-479b-ad68-688eaebf93c5" providerId="ADAL" clId="{0DA51994-07FE-4402-92AC-69D8DE340BE1}" dt="2023-02-20T03:20:24.027" v="543" actId="478"/>
          <ac:spMkLst>
            <pc:docMk/>
            <pc:sldMk cId="1428788921" sldId="262"/>
            <ac:spMk id="3" creationId="{081A0C70-061A-F2C6-8D5E-C3AE1AB8C9A5}"/>
          </ac:spMkLst>
        </pc:spChg>
        <pc:spChg chg="add mod">
          <ac:chgData name="Sarah Balian" userId="b3b060d9-4d34-479b-ad68-688eaebf93c5" providerId="ADAL" clId="{0DA51994-07FE-4402-92AC-69D8DE340BE1}" dt="2023-02-20T03:21:18.673" v="553" actId="1076"/>
          <ac:spMkLst>
            <pc:docMk/>
            <pc:sldMk cId="1428788921" sldId="262"/>
            <ac:spMk id="4" creationId="{662AE752-5BE4-29E6-DA11-1B2E9BC596FC}"/>
          </ac:spMkLst>
        </pc:spChg>
        <pc:spChg chg="mod">
          <ac:chgData name="Sarah Balian" userId="b3b060d9-4d34-479b-ad68-688eaebf93c5" providerId="ADAL" clId="{0DA51994-07FE-4402-92AC-69D8DE340BE1}" dt="2023-02-20T03:20:18.821" v="541" actId="404"/>
          <ac:spMkLst>
            <pc:docMk/>
            <pc:sldMk cId="1428788921" sldId="262"/>
            <ac:spMk id="8" creationId="{8F80EC5E-7AA0-0E80-9793-D724B7B9FEC8}"/>
          </ac:spMkLst>
        </pc:spChg>
        <pc:spChg chg="del">
          <ac:chgData name="Sarah Balian" userId="b3b060d9-4d34-479b-ad68-688eaebf93c5" providerId="ADAL" clId="{0DA51994-07FE-4402-92AC-69D8DE340BE1}" dt="2023-02-20T03:20:22.568" v="542" actId="478"/>
          <ac:spMkLst>
            <pc:docMk/>
            <pc:sldMk cId="1428788921" sldId="262"/>
            <ac:spMk id="10" creationId="{FDD39A89-E1A1-EA36-8DD1-6C3B4DB28BEF}"/>
          </ac:spMkLst>
        </pc:spChg>
      </pc:sldChg>
      <pc:sldChg chg="addSp modSp mod">
        <pc:chgData name="Sarah Balian" userId="b3b060d9-4d34-479b-ad68-688eaebf93c5" providerId="ADAL" clId="{0DA51994-07FE-4402-92AC-69D8DE340BE1}" dt="2023-02-20T03:19:54.606" v="492" actId="1076"/>
        <pc:sldMkLst>
          <pc:docMk/>
          <pc:sldMk cId="1887431401" sldId="263"/>
        </pc:sldMkLst>
        <pc:spChg chg="mod">
          <ac:chgData name="Sarah Balian" userId="b3b060d9-4d34-479b-ad68-688eaebf93c5" providerId="ADAL" clId="{0DA51994-07FE-4402-92AC-69D8DE340BE1}" dt="2023-02-20T03:19:27.566" v="489" actId="404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Sarah Balian" userId="b3b060d9-4d34-479b-ad68-688eaebf93c5" providerId="ADAL" clId="{0DA51994-07FE-4402-92AC-69D8DE340BE1}" dt="2023-02-20T03:18:05.197" v="452"/>
          <ac:spMkLst>
            <pc:docMk/>
            <pc:sldMk cId="1887431401" sldId="263"/>
            <ac:spMk id="3" creationId="{E4FD1E92-5DBC-B105-F246-2355E4FF9A74}"/>
          </ac:spMkLst>
        </pc:spChg>
        <pc:spChg chg="add mod">
          <ac:chgData name="Sarah Balian" userId="b3b060d9-4d34-479b-ad68-688eaebf93c5" providerId="ADAL" clId="{0DA51994-07FE-4402-92AC-69D8DE340BE1}" dt="2023-02-20T03:19:54.606" v="492" actId="1076"/>
          <ac:spMkLst>
            <pc:docMk/>
            <pc:sldMk cId="1887431401" sldId="263"/>
            <ac:spMk id="4" creationId="{52CA4B41-5D15-E875-350C-6E9DA697879A}"/>
          </ac:spMkLst>
        </pc:spChg>
      </pc:sldChg>
      <pc:sldChg chg="addSp delSp modSp mod">
        <pc:chgData name="Sarah Balian" userId="b3b060d9-4d34-479b-ad68-688eaebf93c5" providerId="ADAL" clId="{0DA51994-07FE-4402-92AC-69D8DE340BE1}" dt="2023-02-20T03:22:44.765" v="621" actId="27918"/>
        <pc:sldMkLst>
          <pc:docMk/>
          <pc:sldMk cId="2479953464" sldId="264"/>
        </pc:sldMkLst>
        <pc:spChg chg="add del mod">
          <ac:chgData name="Sarah Balian" userId="b3b060d9-4d34-479b-ad68-688eaebf93c5" providerId="ADAL" clId="{0DA51994-07FE-4402-92AC-69D8DE340BE1}" dt="2023-02-20T03:21:31.313" v="555" actId="478"/>
          <ac:spMkLst>
            <pc:docMk/>
            <pc:sldMk cId="2479953464" sldId="264"/>
            <ac:spMk id="3" creationId="{1B6D1B4B-00AC-ED1B-7714-DD46ED153973}"/>
          </ac:spMkLst>
        </pc:spChg>
        <pc:spChg chg="add mod">
          <ac:chgData name="Sarah Balian" userId="b3b060d9-4d34-479b-ad68-688eaebf93c5" providerId="ADAL" clId="{0DA51994-07FE-4402-92AC-69D8DE340BE1}" dt="2023-02-20T03:21:36.114" v="556"/>
          <ac:spMkLst>
            <pc:docMk/>
            <pc:sldMk cId="2479953464" sldId="264"/>
            <ac:spMk id="4" creationId="{B21F1658-171E-BB90-4E7A-7D8F00152690}"/>
          </ac:spMkLst>
        </pc:spChg>
        <pc:spChg chg="mod">
          <ac:chgData name="Sarah Balian" userId="b3b060d9-4d34-479b-ad68-688eaebf93c5" providerId="ADAL" clId="{0DA51994-07FE-4402-92AC-69D8DE340BE1}" dt="2023-02-20T03:22:19.456" v="612" actId="1076"/>
          <ac:spMkLst>
            <pc:docMk/>
            <pc:sldMk cId="2479953464" sldId="264"/>
            <ac:spMk id="10" creationId="{245691AF-43AB-77D4-02DF-4AD646339CFD}"/>
          </ac:spMkLst>
        </pc:spChg>
        <pc:spChg chg="del">
          <ac:chgData name="Sarah Balian" userId="b3b060d9-4d34-479b-ad68-688eaebf93c5" providerId="ADAL" clId="{0DA51994-07FE-4402-92AC-69D8DE340BE1}" dt="2023-02-20T03:21:28.848" v="554" actId="478"/>
          <ac:spMkLst>
            <pc:docMk/>
            <pc:sldMk cId="2479953464" sldId="264"/>
            <ac:spMk id="11" creationId="{8332A637-DF83-9A92-1F54-6F72E8AB954A}"/>
          </ac:spMkLst>
        </pc:spChg>
      </pc:sldChg>
      <pc:sldChg chg="modSp mod">
        <pc:chgData name="Sarah Balian" userId="b3b060d9-4d34-479b-ad68-688eaebf93c5" providerId="ADAL" clId="{0DA51994-07FE-4402-92AC-69D8DE340BE1}" dt="2023-02-20T03:35:28.588" v="1153" actId="6549"/>
        <pc:sldMkLst>
          <pc:docMk/>
          <pc:sldMk cId="3475639167" sldId="289"/>
        </pc:sldMkLst>
        <pc:spChg chg="mod">
          <ac:chgData name="Sarah Balian" userId="b3b060d9-4d34-479b-ad68-688eaebf93c5" providerId="ADAL" clId="{0DA51994-07FE-4402-92AC-69D8DE340BE1}" dt="2023-02-20T03:35:00.313" v="1142" actId="1076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Sarah Balian" userId="b3b060d9-4d34-479b-ad68-688eaebf93c5" providerId="ADAL" clId="{0DA51994-07FE-4402-92AC-69D8DE340BE1}" dt="2023-02-20T03:35:28.588" v="1153" actId="6549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Sarah Balian" userId="b3b060d9-4d34-479b-ad68-688eaebf93c5" providerId="ADAL" clId="{0DA51994-07FE-4402-92AC-69D8DE340BE1}" dt="2023-02-20T03:12:43.596" v="147" actId="27918"/>
        <pc:sldMkLst>
          <pc:docMk/>
          <pc:sldMk cId="61370533" sldId="290"/>
        </pc:sldMkLst>
        <pc:spChg chg="mod">
          <ac:chgData name="Sarah Balian" userId="b3b060d9-4d34-479b-ad68-688eaebf93c5" providerId="ADAL" clId="{0DA51994-07FE-4402-92AC-69D8DE340BE1}" dt="2023-02-20T03:12:02.677" v="139" actId="20577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Sarah Balian" userId="b3b060d9-4d34-479b-ad68-688eaebf93c5" providerId="ADAL" clId="{0DA51994-07FE-4402-92AC-69D8DE340BE1}" dt="2023-02-20T03:11:59.522" v="137" actId="20577"/>
          <ac:spMkLst>
            <pc:docMk/>
            <pc:sldMk cId="61370533" sldId="290"/>
            <ac:spMk id="3" creationId="{E4FD1E92-5DBC-B105-F246-2355E4FF9A74}"/>
          </ac:spMkLst>
        </pc:spChg>
      </pc:sldChg>
      <pc:sldChg chg="modSp mod">
        <pc:chgData name="Sarah Balian" userId="b3b060d9-4d34-479b-ad68-688eaebf93c5" providerId="ADAL" clId="{0DA51994-07FE-4402-92AC-69D8DE340BE1}" dt="2023-02-20T03:14:40.983" v="378" actId="27918"/>
        <pc:sldMkLst>
          <pc:docMk/>
          <pc:sldMk cId="1925132525" sldId="294"/>
        </pc:sldMkLst>
        <pc:spChg chg="mod">
          <ac:chgData name="Sarah Balian" userId="b3b060d9-4d34-479b-ad68-688eaebf93c5" providerId="ADAL" clId="{0DA51994-07FE-4402-92AC-69D8DE340BE1}" dt="2023-02-20T03:13:01.562" v="178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Sarah Balian" userId="b3b060d9-4d34-479b-ad68-688eaebf93c5" providerId="ADAL" clId="{0DA51994-07FE-4402-92AC-69D8DE340BE1}" dt="2023-02-20T03:14:24.491" v="375" actId="20577"/>
          <ac:spMkLst>
            <pc:docMk/>
            <pc:sldMk cId="1925132525" sldId="294"/>
            <ac:spMk id="4" creationId="{87E0FD17-000E-F917-D7E1-AFF7CACBF13D}"/>
          </ac:spMkLst>
        </pc:spChg>
        <pc:spChg chg="mod">
          <ac:chgData name="Sarah Balian" userId="b3b060d9-4d34-479b-ad68-688eaebf93c5" providerId="ADAL" clId="{0DA51994-07FE-4402-92AC-69D8DE340BE1}" dt="2023-02-20T03:14:16.899" v="372" actId="20577"/>
          <ac:spMkLst>
            <pc:docMk/>
            <pc:sldMk cId="1925132525" sldId="294"/>
            <ac:spMk id="7" creationId="{22CE2DA4-141F-9F43-A950-9B3C91CB7FD1}"/>
          </ac:spMkLst>
        </pc:spChg>
      </pc:sldChg>
      <pc:sldChg chg="addSp delSp modSp mod">
        <pc:chgData name="Sarah Balian" userId="b3b060d9-4d34-479b-ad68-688eaebf93c5" providerId="ADAL" clId="{0DA51994-07FE-4402-92AC-69D8DE340BE1}" dt="2023-02-20T03:27:38.621" v="827" actId="1076"/>
        <pc:sldMkLst>
          <pc:docMk/>
          <pc:sldMk cId="317324267" sldId="299"/>
        </pc:sldMkLst>
        <pc:spChg chg="add mod">
          <ac:chgData name="Sarah Balian" userId="b3b060d9-4d34-479b-ad68-688eaebf93c5" providerId="ADAL" clId="{0DA51994-07FE-4402-92AC-69D8DE340BE1}" dt="2023-02-20T03:27:38.621" v="827" actId="1076"/>
          <ac:spMkLst>
            <pc:docMk/>
            <pc:sldMk cId="317324267" sldId="299"/>
            <ac:spMk id="2" creationId="{658DD8E6-E2BC-F3D8-50CF-BE7048083654}"/>
          </ac:spMkLst>
        </pc:spChg>
        <pc:spChg chg="add del mod">
          <ac:chgData name="Sarah Balian" userId="b3b060d9-4d34-479b-ad68-688eaebf93c5" providerId="ADAL" clId="{0DA51994-07FE-4402-92AC-69D8DE340BE1}" dt="2023-02-20T03:27:20.597" v="816" actId="478"/>
          <ac:spMkLst>
            <pc:docMk/>
            <pc:sldMk cId="317324267" sldId="299"/>
            <ac:spMk id="4" creationId="{B96E6EC7-46F4-8CCD-3B3B-231F8EE0FB49}"/>
          </ac:spMkLst>
        </pc:spChg>
        <pc:spChg chg="del">
          <ac:chgData name="Sarah Balian" userId="b3b060d9-4d34-479b-ad68-688eaebf93c5" providerId="ADAL" clId="{0DA51994-07FE-4402-92AC-69D8DE340BE1}" dt="2023-02-20T03:27:25.478" v="818" actId="478"/>
          <ac:spMkLst>
            <pc:docMk/>
            <pc:sldMk cId="317324267" sldId="299"/>
            <ac:spMk id="5" creationId="{900C5E09-E61A-0086-50B3-54A0CD3066BE}"/>
          </ac:spMkLst>
        </pc:spChg>
        <pc:spChg chg="del">
          <ac:chgData name="Sarah Balian" userId="b3b060d9-4d34-479b-ad68-688eaebf93c5" providerId="ADAL" clId="{0DA51994-07FE-4402-92AC-69D8DE340BE1}" dt="2023-02-20T03:27:19.276" v="815" actId="478"/>
          <ac:spMkLst>
            <pc:docMk/>
            <pc:sldMk cId="317324267" sldId="299"/>
            <ac:spMk id="6" creationId="{506A7F17-0928-9344-17C4-0FEA1B3EED1A}"/>
          </ac:spMkLst>
        </pc:spChg>
        <pc:spChg chg="add del mod">
          <ac:chgData name="Sarah Balian" userId="b3b060d9-4d34-479b-ad68-688eaebf93c5" providerId="ADAL" clId="{0DA51994-07FE-4402-92AC-69D8DE340BE1}" dt="2023-02-20T03:27:27.494" v="819" actId="478"/>
          <ac:spMkLst>
            <pc:docMk/>
            <pc:sldMk cId="317324267" sldId="299"/>
            <ac:spMk id="8" creationId="{0FFA6094-8C2C-B9D5-1DFE-5D5439E63459}"/>
          </ac:spMkLst>
        </pc:spChg>
        <pc:spChg chg="add mod">
          <ac:chgData name="Sarah Balian" userId="b3b060d9-4d34-479b-ad68-688eaebf93c5" providerId="ADAL" clId="{0DA51994-07FE-4402-92AC-69D8DE340BE1}" dt="2023-02-20T03:27:31.879" v="820"/>
          <ac:spMkLst>
            <pc:docMk/>
            <pc:sldMk cId="317324267" sldId="299"/>
            <ac:spMk id="9" creationId="{24243FA9-7367-B211-A322-CC14FA00FC73}"/>
          </ac:spMkLst>
        </pc:spChg>
        <pc:spChg chg="add mod">
          <ac:chgData name="Sarah Balian" userId="b3b060d9-4d34-479b-ad68-688eaebf93c5" providerId="ADAL" clId="{0DA51994-07FE-4402-92AC-69D8DE340BE1}" dt="2023-02-20T03:27:35.359" v="826" actId="20577"/>
          <ac:spMkLst>
            <pc:docMk/>
            <pc:sldMk cId="317324267" sldId="299"/>
            <ac:spMk id="10" creationId="{6317B9FC-3752-462C-2BF6-4A694ADA401A}"/>
          </ac:spMkLst>
        </pc:spChg>
        <pc:spChg chg="del mod">
          <ac:chgData name="Sarah Balian" userId="b3b060d9-4d34-479b-ad68-688eaebf93c5" providerId="ADAL" clId="{0DA51994-07FE-4402-92AC-69D8DE340BE1}" dt="2023-02-20T03:27:25.478" v="818" actId="478"/>
          <ac:spMkLst>
            <pc:docMk/>
            <pc:sldMk cId="317324267" sldId="299"/>
            <ac:spMk id="1046" creationId="{8A57591F-F75D-FBB3-BD7E-757A1AFC2F44}"/>
          </ac:spMkLst>
        </pc:spChg>
      </pc:sldChg>
      <pc:sldChg chg="addSp delSp modSp mod">
        <pc:chgData name="Sarah Balian" userId="b3b060d9-4d34-479b-ad68-688eaebf93c5" providerId="ADAL" clId="{0DA51994-07FE-4402-92AC-69D8DE340BE1}" dt="2023-02-20T03:26:57.878" v="813" actId="1076"/>
        <pc:sldMkLst>
          <pc:docMk/>
          <pc:sldMk cId="3076330452" sldId="300"/>
        </pc:sldMkLst>
        <pc:spChg chg="add mod">
          <ac:chgData name="Sarah Balian" userId="b3b060d9-4d34-479b-ad68-688eaebf93c5" providerId="ADAL" clId="{0DA51994-07FE-4402-92AC-69D8DE340BE1}" dt="2023-02-20T03:26:57.878" v="813" actId="1076"/>
          <ac:spMkLst>
            <pc:docMk/>
            <pc:sldMk cId="3076330452" sldId="300"/>
            <ac:spMk id="2" creationId="{5BF04B59-4D93-1969-8C43-B96027076315}"/>
          </ac:spMkLst>
        </pc:spChg>
        <pc:spChg chg="mod">
          <ac:chgData name="Sarah Balian" userId="b3b060d9-4d34-479b-ad68-688eaebf93c5" providerId="ADAL" clId="{0DA51994-07FE-4402-92AC-69D8DE340BE1}" dt="2023-02-20T03:26:44.134" v="795" actId="1076"/>
          <ac:spMkLst>
            <pc:docMk/>
            <pc:sldMk cId="3076330452" sldId="300"/>
            <ac:spMk id="4" creationId="{59349D64-601F-B979-E463-290E549AA404}"/>
          </ac:spMkLst>
        </pc:spChg>
        <pc:spChg chg="add del mod">
          <ac:chgData name="Sarah Balian" userId="b3b060d9-4d34-479b-ad68-688eaebf93c5" providerId="ADAL" clId="{0DA51994-07FE-4402-92AC-69D8DE340BE1}" dt="2023-02-20T03:26:20.821" v="753" actId="478"/>
          <ac:spMkLst>
            <pc:docMk/>
            <pc:sldMk cId="3076330452" sldId="300"/>
            <ac:spMk id="5" creationId="{16F185C2-9F8B-B0CF-919A-4E7DBD0ABCCC}"/>
          </ac:spMkLst>
        </pc:spChg>
        <pc:spChg chg="del">
          <ac:chgData name="Sarah Balian" userId="b3b060d9-4d34-479b-ad68-688eaebf93c5" providerId="ADAL" clId="{0DA51994-07FE-4402-92AC-69D8DE340BE1}" dt="2023-02-20T03:26:19.273" v="752" actId="478"/>
          <ac:spMkLst>
            <pc:docMk/>
            <pc:sldMk cId="3076330452" sldId="300"/>
            <ac:spMk id="7" creationId="{429138F9-0FD6-4B27-87C5-755886DB6C00}"/>
          </ac:spMkLst>
        </pc:spChg>
        <pc:spChg chg="mod">
          <ac:chgData name="Sarah Balian" userId="b3b060d9-4d34-479b-ad68-688eaebf93c5" providerId="ADAL" clId="{0DA51994-07FE-4402-92AC-69D8DE340BE1}" dt="2023-02-20T03:26:53.365" v="812" actId="14100"/>
          <ac:spMkLst>
            <pc:docMk/>
            <pc:sldMk cId="3076330452" sldId="300"/>
            <ac:spMk id="1046" creationId="{8A57591F-F75D-FBB3-BD7E-757A1AFC2F44}"/>
          </ac:spMkLst>
        </pc:spChg>
      </pc:sldChg>
      <pc:sldChg chg="modSp mod">
        <pc:chgData name="Sarah Balian" userId="b3b060d9-4d34-479b-ad68-688eaebf93c5" providerId="ADAL" clId="{0DA51994-07FE-4402-92AC-69D8DE340BE1}" dt="2023-02-20T03:16:12.509" v="418"/>
        <pc:sldMkLst>
          <pc:docMk/>
          <pc:sldMk cId="2406094324" sldId="302"/>
        </pc:sldMkLst>
        <pc:spChg chg="mod">
          <ac:chgData name="Sarah Balian" userId="b3b060d9-4d34-479b-ad68-688eaebf93c5" providerId="ADAL" clId="{0DA51994-07FE-4402-92AC-69D8DE340BE1}" dt="2023-02-20T03:15:04.227" v="406" actId="20577"/>
          <ac:spMkLst>
            <pc:docMk/>
            <pc:sldMk cId="2406094324" sldId="302"/>
            <ac:spMk id="2" creationId="{F6245169-1799-41CD-B28E-D2D20D16AD73}"/>
          </ac:spMkLst>
        </pc:spChg>
        <pc:spChg chg="mod">
          <ac:chgData name="Sarah Balian" userId="b3b060d9-4d34-479b-ad68-688eaebf93c5" providerId="ADAL" clId="{0DA51994-07FE-4402-92AC-69D8DE340BE1}" dt="2023-02-20T03:15:28.058" v="407"/>
          <ac:spMkLst>
            <pc:docMk/>
            <pc:sldMk cId="2406094324" sldId="302"/>
            <ac:spMk id="3" creationId="{E4FD1E92-5DBC-B105-F246-2355E4FF9A74}"/>
          </ac:spMkLst>
        </pc:spChg>
        <pc:graphicFrameChg chg="mod">
          <ac:chgData name="Sarah Balian" userId="b3b060d9-4d34-479b-ad68-688eaebf93c5" providerId="ADAL" clId="{0DA51994-07FE-4402-92AC-69D8DE340BE1}" dt="2023-02-20T03:16:12.509" v="418"/>
          <ac:graphicFrameMkLst>
            <pc:docMk/>
            <pc:sldMk cId="2406094324" sldId="302"/>
            <ac:graphicFrameMk id="9" creationId="{16BB2B36-D329-083C-5198-BEEC5AC12CFA}"/>
          </ac:graphicFrameMkLst>
        </pc:graphicFrameChg>
      </pc:sldChg>
      <pc:sldChg chg="addSp delSp modSp mod">
        <pc:chgData name="Sarah Balian" userId="b3b060d9-4d34-479b-ad68-688eaebf93c5" providerId="ADAL" clId="{0DA51994-07FE-4402-92AC-69D8DE340BE1}" dt="2023-02-20T03:24:20.112" v="692" actId="403"/>
        <pc:sldMkLst>
          <pc:docMk/>
          <pc:sldMk cId="1890385181" sldId="303"/>
        </pc:sldMkLst>
        <pc:spChg chg="add mod">
          <ac:chgData name="Sarah Balian" userId="b3b060d9-4d34-479b-ad68-688eaebf93c5" providerId="ADAL" clId="{0DA51994-07FE-4402-92AC-69D8DE340BE1}" dt="2023-02-20T03:23:50.966" v="637" actId="1076"/>
          <ac:spMkLst>
            <pc:docMk/>
            <pc:sldMk cId="1890385181" sldId="303"/>
            <ac:spMk id="6" creationId="{EA8B82C2-E836-B9E7-A264-8EB3D6BD077D}"/>
          </ac:spMkLst>
        </pc:spChg>
        <pc:spChg chg="mod">
          <ac:chgData name="Sarah Balian" userId="b3b060d9-4d34-479b-ad68-688eaebf93c5" providerId="ADAL" clId="{0DA51994-07FE-4402-92AC-69D8DE340BE1}" dt="2023-02-20T03:23:03.979" v="623"/>
          <ac:spMkLst>
            <pc:docMk/>
            <pc:sldMk cId="1890385181" sldId="303"/>
            <ac:spMk id="8" creationId="{85E3B59F-661D-1080-DD9C-86D4A495EFC0}"/>
          </ac:spMkLst>
        </pc:spChg>
        <pc:spChg chg="mod">
          <ac:chgData name="Sarah Balian" userId="b3b060d9-4d34-479b-ad68-688eaebf93c5" providerId="ADAL" clId="{0DA51994-07FE-4402-92AC-69D8DE340BE1}" dt="2023-02-20T03:24:20.112" v="692" actId="403"/>
          <ac:spMkLst>
            <pc:docMk/>
            <pc:sldMk cId="1890385181" sldId="303"/>
            <ac:spMk id="10" creationId="{245691AF-43AB-77D4-02DF-4AD646339CFD}"/>
          </ac:spMkLst>
        </pc:spChg>
        <pc:spChg chg="del">
          <ac:chgData name="Sarah Balian" userId="b3b060d9-4d34-479b-ad68-688eaebf93c5" providerId="ADAL" clId="{0DA51994-07FE-4402-92AC-69D8DE340BE1}" dt="2023-02-20T03:23:41.321" v="634" actId="478"/>
          <ac:spMkLst>
            <pc:docMk/>
            <pc:sldMk cId="1890385181" sldId="303"/>
            <ac:spMk id="11" creationId="{8332A637-DF83-9A92-1F54-6F72E8AB954A}"/>
          </ac:spMkLst>
        </pc:spChg>
        <pc:spChg chg="mod">
          <ac:chgData name="Sarah Balian" userId="b3b060d9-4d34-479b-ad68-688eaebf93c5" providerId="ADAL" clId="{0DA51994-07FE-4402-92AC-69D8DE340BE1}" dt="2023-02-20T03:23:03.979" v="623"/>
          <ac:spMkLst>
            <pc:docMk/>
            <pc:sldMk cId="1890385181" sldId="303"/>
            <ac:spMk id="12" creationId="{F1F71F8E-3FC0-52C2-2328-9549E91C8F0E}"/>
          </ac:spMkLst>
        </pc:spChg>
        <pc:spChg chg="mod">
          <ac:chgData name="Sarah Balian" userId="b3b060d9-4d34-479b-ad68-688eaebf93c5" providerId="ADAL" clId="{0DA51994-07FE-4402-92AC-69D8DE340BE1}" dt="2023-02-20T03:23:03.979" v="623"/>
          <ac:spMkLst>
            <pc:docMk/>
            <pc:sldMk cId="1890385181" sldId="303"/>
            <ac:spMk id="13" creationId="{1AE42E76-ADCE-8245-CD14-A42BEE208939}"/>
          </ac:spMkLst>
        </pc:spChg>
        <pc:spChg chg="add del mod">
          <ac:chgData name="Sarah Balian" userId="b3b060d9-4d34-479b-ad68-688eaebf93c5" providerId="ADAL" clId="{0DA51994-07FE-4402-92AC-69D8DE340BE1}" dt="2023-02-20T03:23:47.495" v="636" actId="478"/>
          <ac:spMkLst>
            <pc:docMk/>
            <pc:sldMk cId="1890385181" sldId="303"/>
            <ac:spMk id="15" creationId="{01A1D061-F1E4-B6A1-B4D6-BEE71984F3FF}"/>
          </ac:spMkLst>
        </pc:spChg>
        <pc:grpChg chg="del">
          <ac:chgData name="Sarah Balian" userId="b3b060d9-4d34-479b-ad68-688eaebf93c5" providerId="ADAL" clId="{0DA51994-07FE-4402-92AC-69D8DE340BE1}" dt="2023-02-20T03:22:55.904" v="622" actId="478"/>
          <ac:grpSpMkLst>
            <pc:docMk/>
            <pc:sldMk cId="1890385181" sldId="303"/>
            <ac:grpSpMk id="2" creationId="{2329C432-17AF-A51F-41EC-DB4E11E8A0D1}"/>
          </ac:grpSpMkLst>
        </pc:grpChg>
        <pc:grpChg chg="add mod">
          <ac:chgData name="Sarah Balian" userId="b3b060d9-4d34-479b-ad68-688eaebf93c5" providerId="ADAL" clId="{0DA51994-07FE-4402-92AC-69D8DE340BE1}" dt="2023-02-20T03:23:08.731" v="624" actId="1076"/>
          <ac:grpSpMkLst>
            <pc:docMk/>
            <pc:sldMk cId="1890385181" sldId="303"/>
            <ac:grpSpMk id="7" creationId="{CC63F679-F512-329A-78D7-4B5438EE9412}"/>
          </ac:grpSpMkLst>
        </pc:grpChg>
      </pc:sldChg>
      <pc:sldChg chg="addSp delSp modSp mod">
        <pc:chgData name="Sarah Balian" userId="b3b060d9-4d34-479b-ad68-688eaebf93c5" providerId="ADAL" clId="{0DA51994-07FE-4402-92AC-69D8DE340BE1}" dt="2023-02-20T03:26:09.343" v="750" actId="404"/>
        <pc:sldMkLst>
          <pc:docMk/>
          <pc:sldMk cId="2958720108" sldId="304"/>
        </pc:sldMkLst>
        <pc:spChg chg="add mod">
          <ac:chgData name="Sarah Balian" userId="b3b060d9-4d34-479b-ad68-688eaebf93c5" providerId="ADAL" clId="{0DA51994-07FE-4402-92AC-69D8DE340BE1}" dt="2023-02-20T03:21:42.425" v="558"/>
          <ac:spMkLst>
            <pc:docMk/>
            <pc:sldMk cId="2958720108" sldId="304"/>
            <ac:spMk id="2" creationId="{8EE63FBC-3CF8-8B5A-931A-405368DB9652}"/>
          </ac:spMkLst>
        </pc:spChg>
        <pc:spChg chg="add del mod">
          <ac:chgData name="Sarah Balian" userId="b3b060d9-4d34-479b-ad68-688eaebf93c5" providerId="ADAL" clId="{0DA51994-07FE-4402-92AC-69D8DE340BE1}" dt="2023-02-20T03:24:28.853" v="695" actId="478"/>
          <ac:spMkLst>
            <pc:docMk/>
            <pc:sldMk cId="2958720108" sldId="304"/>
            <ac:spMk id="4" creationId="{14F96525-AF24-21B7-A76C-626FB0310CF0}"/>
          </ac:spMkLst>
        </pc:spChg>
        <pc:spChg chg="mod">
          <ac:chgData name="Sarah Balian" userId="b3b060d9-4d34-479b-ad68-688eaebf93c5" providerId="ADAL" clId="{0DA51994-07FE-4402-92AC-69D8DE340BE1}" dt="2023-02-20T03:26:09.343" v="750" actId="404"/>
          <ac:spMkLst>
            <pc:docMk/>
            <pc:sldMk cId="2958720108" sldId="304"/>
            <ac:spMk id="8" creationId="{8F80EC5E-7AA0-0E80-9793-D724B7B9FEC8}"/>
          </ac:spMkLst>
        </pc:spChg>
        <pc:spChg chg="del mod">
          <ac:chgData name="Sarah Balian" userId="b3b060d9-4d34-479b-ad68-688eaebf93c5" providerId="ADAL" clId="{0DA51994-07FE-4402-92AC-69D8DE340BE1}" dt="2023-02-20T03:24:27.343" v="694" actId="478"/>
          <ac:spMkLst>
            <pc:docMk/>
            <pc:sldMk cId="2958720108" sldId="304"/>
            <ac:spMk id="10" creationId="{FDD39A89-E1A1-EA36-8DD1-6C3B4DB28BEF}"/>
          </ac:spMkLst>
        </pc:spChg>
      </pc:sldChg>
    </pc:docChg>
  </pc:docChgLst>
  <pc:docChgLst>
    <pc:chgData name="Behague, Sabina" userId="2f9f8379-56ce-455c-81be-d1dc66b28ae7" providerId="ADAL" clId="{B86F11CE-1F2B-4577-ABFB-44BBD66994F5}"/>
    <pc:docChg chg="custSel modSld">
      <pc:chgData name="Behague, Sabina" userId="2f9f8379-56ce-455c-81be-d1dc66b28ae7" providerId="ADAL" clId="{B86F11CE-1F2B-4577-ABFB-44BBD66994F5}" dt="2023-06-05T19:43:54.482" v="4" actId="1076"/>
      <pc:docMkLst>
        <pc:docMk/>
      </pc:docMkLst>
      <pc:sldChg chg="addSp delSp modSp mod">
        <pc:chgData name="Behague, Sabina" userId="2f9f8379-56ce-455c-81be-d1dc66b28ae7" providerId="ADAL" clId="{B86F11CE-1F2B-4577-ABFB-44BBD66994F5}" dt="2023-06-05T19:43:54.482" v="4" actId="1076"/>
        <pc:sldMkLst>
          <pc:docMk/>
          <pc:sldMk cId="2163988523" sldId="260"/>
        </pc:sldMkLst>
        <pc:spChg chg="del">
          <ac:chgData name="Behague, Sabina" userId="2f9f8379-56ce-455c-81be-d1dc66b28ae7" providerId="ADAL" clId="{B86F11CE-1F2B-4577-ABFB-44BBD66994F5}" dt="2023-06-05T19:43:43.437" v="0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Behague, Sabina" userId="2f9f8379-56ce-455c-81be-d1dc66b28ae7" providerId="ADAL" clId="{B86F11CE-1F2B-4577-ABFB-44BBD66994F5}" dt="2023-06-05T19:43:45.742" v="1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Behague, Sabina" userId="2f9f8379-56ce-455c-81be-d1dc66b28ae7" providerId="ADAL" clId="{B86F11CE-1F2B-4577-ABFB-44BBD66994F5}" dt="2023-06-05T19:43:48.126" v="2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Behague, Sabina" userId="2f9f8379-56ce-455c-81be-d1dc66b28ae7" providerId="ADAL" clId="{B86F11CE-1F2B-4577-ABFB-44BBD66994F5}" dt="2023-06-05T19:43:54.482" v="4" actId="1076"/>
          <ac:picMkLst>
            <pc:docMk/>
            <pc:sldMk cId="2163988523" sldId="260"/>
            <ac:picMk id="2" creationId="{876C682C-263B-79C1-4CFD-C342D7BDCE63}"/>
          </ac:picMkLst>
        </pc:picChg>
      </pc:sldChg>
    </pc:docChg>
  </pc:docChgLst>
  <pc:docChgLst>
    <pc:chgData name="Behague, Sabina" userId="2f9f8379-56ce-455c-81be-d1dc66b28ae7" providerId="ADAL" clId="{3D13B2A1-1F2F-46D5-BD00-44196703BC8F}"/>
    <pc:docChg chg="modSld">
      <pc:chgData name="Behague, Sabina" userId="2f9f8379-56ce-455c-81be-d1dc66b28ae7" providerId="ADAL" clId="{3D13B2A1-1F2F-46D5-BD00-44196703BC8F}" dt="2023-06-26T16:49:57.002" v="3" actId="692"/>
      <pc:docMkLst>
        <pc:docMk/>
      </pc:docMkLst>
      <pc:sldChg chg="modSp mod">
        <pc:chgData name="Behague, Sabina" userId="2f9f8379-56ce-455c-81be-d1dc66b28ae7" providerId="ADAL" clId="{3D13B2A1-1F2F-46D5-BD00-44196703BC8F}" dt="2023-06-26T16:49:57.002" v="3" actId="692"/>
        <pc:sldMkLst>
          <pc:docMk/>
          <pc:sldMk cId="2163988523" sldId="260"/>
        </pc:sldMkLst>
        <pc:picChg chg="mod">
          <ac:chgData name="Behague, Sabina" userId="2f9f8379-56ce-455c-81be-d1dc66b28ae7" providerId="ADAL" clId="{3D13B2A1-1F2F-46D5-BD00-44196703BC8F}" dt="2023-06-26T16:49:57.002" v="3" actId="692"/>
          <ac:picMkLst>
            <pc:docMk/>
            <pc:sldMk cId="2163988523" sldId="260"/>
            <ac:picMk id="2" creationId="{876C682C-263B-79C1-4CFD-C342D7BDCE63}"/>
          </ac:picMkLst>
        </pc:picChg>
      </pc:sldChg>
    </pc:docChg>
  </pc:docChgLst>
  <pc:docChgLst>
    <pc:chgData name="Behague, Sabina" userId="2f9f8379-56ce-455c-81be-d1dc66b28ae7" providerId="ADAL" clId="{34E35C35-539F-4136-A356-C931FCB721A8}"/>
    <pc:docChg chg="modSld">
      <pc:chgData name="Behague, Sabina" userId="2f9f8379-56ce-455c-81be-d1dc66b28ae7" providerId="ADAL" clId="{34E35C35-539F-4136-A356-C931FCB721A8}" dt="2023-01-26T15:43:44.044" v="9"/>
      <pc:docMkLst>
        <pc:docMk/>
      </pc:docMkLst>
      <pc:sldChg chg="modSp mod">
        <pc:chgData name="Behague, Sabina" userId="2f9f8379-56ce-455c-81be-d1dc66b28ae7" providerId="ADAL" clId="{34E35C35-539F-4136-A356-C931FCB721A8}" dt="2023-01-26T15:19:12.064" v="0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34E35C35-539F-4136-A356-C931FCB721A8}" dt="2023-01-26T15:19:12.064" v="0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addCm">
        <pc:chgData name="Behague, Sabina" userId="2f9f8379-56ce-455c-81be-d1dc66b28ae7" providerId="ADAL" clId="{34E35C35-539F-4136-A356-C931FCB721A8}" dt="2023-01-26T15:40:25.742" v="5"/>
        <pc:sldMkLst>
          <pc:docMk/>
          <pc:sldMk cId="1428788921" sldId="2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34E35C35-539F-4136-A356-C931FCB721A8}" dt="2023-01-26T15:40:25.742" v="5"/>
              <pc2:cmMkLst xmlns:pc2="http://schemas.microsoft.com/office/powerpoint/2019/9/main/command">
                <pc:docMk/>
                <pc:sldMk cId="1428788921" sldId="262"/>
                <pc2:cmMk id="{B5148B01-2D82-451E-B36F-B68AEC945CC6}"/>
              </pc2:cmMkLst>
            </pc226:cmChg>
          </p:ext>
        </pc:extLst>
      </pc:sldChg>
      <pc:sldChg chg="addCm">
        <pc:chgData name="Behague, Sabina" userId="2f9f8379-56ce-455c-81be-d1dc66b28ae7" providerId="ADAL" clId="{34E35C35-539F-4136-A356-C931FCB721A8}" dt="2023-01-26T15:41:11.470" v="6"/>
        <pc:sldMkLst>
          <pc:docMk/>
          <pc:sldMk cId="2479953464" sldId="2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34E35C35-539F-4136-A356-C931FCB721A8}" dt="2023-01-26T15:41:11.470" v="6"/>
              <pc2:cmMkLst xmlns:pc2="http://schemas.microsoft.com/office/powerpoint/2019/9/main/command">
                <pc:docMk/>
                <pc:sldMk cId="2479953464" sldId="264"/>
                <pc2:cmMk id="{DF2C6185-D753-4AE7-BE66-C18EFDF1CFFC}"/>
              </pc2:cmMkLst>
            </pc226:cmChg>
          </p:ext>
        </pc:extLst>
      </pc:sldChg>
      <pc:sldChg chg="modSp mod addCm delCm">
        <pc:chgData name="Behague, Sabina" userId="2f9f8379-56ce-455c-81be-d1dc66b28ae7" providerId="ADAL" clId="{34E35C35-539F-4136-A356-C931FCB721A8}" dt="2023-01-26T15:43:44.044" v="9"/>
        <pc:sldMkLst>
          <pc:docMk/>
          <pc:sldMk cId="1925132525" sldId="294"/>
        </pc:sldMkLst>
        <pc:spChg chg="mod">
          <ac:chgData name="Behague, Sabina" userId="2f9f8379-56ce-455c-81be-d1dc66b28ae7" providerId="ADAL" clId="{34E35C35-539F-4136-A356-C931FCB721A8}" dt="2023-01-26T15:35:14.380" v="1" actId="113"/>
          <ac:spMkLst>
            <pc:docMk/>
            <pc:sldMk cId="1925132525" sldId="294"/>
            <ac:spMk id="4" creationId="{87E0FD17-000E-F917-D7E1-AFF7CACBF13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34E35C35-539F-4136-A356-C931FCB721A8}" dt="2023-01-26T15:35:34.014" v="2"/>
              <pc2:cmMkLst xmlns:pc2="http://schemas.microsoft.com/office/powerpoint/2019/9/main/command">
                <pc:docMk/>
                <pc:sldMk cId="1925132525" sldId="294"/>
                <pc2:cmMk id="{6B07158F-D312-4BD1-87AB-F97893C66302}"/>
              </pc2:cmMkLst>
            </pc226:cmChg>
            <pc226:cmChg xmlns:pc226="http://schemas.microsoft.com/office/powerpoint/2022/06/main/command" chg="add del">
              <pc226:chgData name="Behague, Sabina" userId="2f9f8379-56ce-455c-81be-d1dc66b28ae7" providerId="ADAL" clId="{34E35C35-539F-4136-A356-C931FCB721A8}" dt="2023-01-26T15:43:44.044" v="9"/>
              <pc2:cmMkLst xmlns:pc2="http://schemas.microsoft.com/office/powerpoint/2019/9/main/command">
                <pc:docMk/>
                <pc:sldMk cId="1925132525" sldId="294"/>
                <pc2:cmMk id="{8A110C91-6145-4E3F-9116-217130565F28}"/>
              </pc2:cmMkLst>
            </pc226:cmChg>
          </p:ext>
        </pc:extLst>
      </pc:sldChg>
      <pc:sldChg chg="addCm">
        <pc:chgData name="Behague, Sabina" userId="2f9f8379-56ce-455c-81be-d1dc66b28ae7" providerId="ADAL" clId="{34E35C35-539F-4136-A356-C931FCB721A8}" dt="2023-01-26T15:39:22.873" v="4"/>
        <pc:sldMkLst>
          <pc:docMk/>
          <pc:sldMk cId="2406094324" sldId="30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34E35C35-539F-4136-A356-C931FCB721A8}" dt="2023-01-26T15:39:22.873" v="4"/>
              <pc2:cmMkLst xmlns:pc2="http://schemas.microsoft.com/office/powerpoint/2019/9/main/command">
                <pc:docMk/>
                <pc:sldMk cId="2406094324" sldId="302"/>
                <pc2:cmMk id="{96B756C6-02D3-45A9-813B-81727C53A9F9}"/>
              </pc2:cmMkLst>
            </pc226:cmChg>
          </p:ext>
        </pc:extLst>
      </pc:sldChg>
      <pc:sldChg chg="addCm">
        <pc:chgData name="Behague, Sabina" userId="2f9f8379-56ce-455c-81be-d1dc66b28ae7" providerId="ADAL" clId="{34E35C35-539F-4136-A356-C931FCB721A8}" dt="2023-01-26T15:41:46.459" v="7"/>
        <pc:sldMkLst>
          <pc:docMk/>
          <pc:sldMk cId="1890385181" sldId="30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34E35C35-539F-4136-A356-C931FCB721A8}" dt="2023-01-26T15:41:46.459" v="7"/>
              <pc2:cmMkLst xmlns:pc2="http://schemas.microsoft.com/office/powerpoint/2019/9/main/command">
                <pc:docMk/>
                <pc:sldMk cId="1890385181" sldId="303"/>
                <pc2:cmMk id="{DF6AF9C7-E931-4516-A30A-41F5FF1ABE5C}"/>
              </pc2:cmMkLst>
            </pc226:cmChg>
          </p:ext>
        </pc:extLst>
      </pc:sldChg>
      <pc:sldChg chg="addCm">
        <pc:chgData name="Behague, Sabina" userId="2f9f8379-56ce-455c-81be-d1dc66b28ae7" providerId="ADAL" clId="{34E35C35-539F-4136-A356-C931FCB721A8}" dt="2023-01-26T15:42:35.268" v="8"/>
        <pc:sldMkLst>
          <pc:docMk/>
          <pc:sldMk cId="2958720108" sldId="30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34E35C35-539F-4136-A356-C931FCB721A8}" dt="2023-01-26T15:42:35.268" v="8"/>
              <pc2:cmMkLst xmlns:pc2="http://schemas.microsoft.com/office/powerpoint/2019/9/main/command">
                <pc:docMk/>
                <pc:sldMk cId="2958720108" sldId="304"/>
                <pc2:cmMk id="{EF555D58-2172-4BAB-9DDE-327EA7C1C3A4}"/>
              </pc2:cmMkLst>
            </pc226:cmChg>
          </p:ext>
        </pc:extLst>
      </pc:sldChg>
    </pc:docChg>
  </pc:docChgLst>
  <pc:docChgLst>
    <pc:chgData name="Sarah Balian" userId="b9b6ec2c-f67a-4485-ae9a-27dddf9569d2" providerId="ADAL" clId="{7379457A-FC57-4E44-A0DD-9A72ECA71969}"/>
    <pc:docChg chg="modSld">
      <pc:chgData name="Sarah Balian" userId="b9b6ec2c-f67a-4485-ae9a-27dddf9569d2" providerId="ADAL" clId="{7379457A-FC57-4E44-A0DD-9A72ECA71969}" dt="2023-02-02T18:45:43.736" v="6"/>
      <pc:docMkLst>
        <pc:docMk/>
      </pc:docMkLst>
      <pc:sldChg chg="modSp mod">
        <pc:chgData name="Sarah Balian" userId="b9b6ec2c-f67a-4485-ae9a-27dddf9569d2" providerId="ADAL" clId="{7379457A-FC57-4E44-A0DD-9A72ECA71969}" dt="2023-02-02T18:44:13.669" v="0" actId="20577"/>
        <pc:sldMkLst>
          <pc:docMk/>
          <pc:sldMk cId="109857222" sldId="256"/>
        </pc:sldMkLst>
        <pc:spChg chg="mod">
          <ac:chgData name="Sarah Balian" userId="b9b6ec2c-f67a-4485-ae9a-27dddf9569d2" providerId="ADAL" clId="{7379457A-FC57-4E44-A0DD-9A72ECA71969}" dt="2023-02-02T18:44:13.669" v="0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delCm">
        <pc:chgData name="Sarah Balian" userId="b9b6ec2c-f67a-4485-ae9a-27dddf9569d2" providerId="ADAL" clId="{7379457A-FC57-4E44-A0DD-9A72ECA71969}" dt="2023-02-02T18:45:29.413" v="3"/>
        <pc:sldMkLst>
          <pc:docMk/>
          <pc:sldMk cId="1428788921" sldId="2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7379457A-FC57-4E44-A0DD-9A72ECA71969}" dt="2023-02-02T18:45:29.413" v="3"/>
              <pc2:cmMkLst xmlns:pc2="http://schemas.microsoft.com/office/powerpoint/2019/9/main/command">
                <pc:docMk/>
                <pc:sldMk cId="1428788921" sldId="262"/>
                <pc2:cmMk id="{B5148B01-2D82-451E-B36F-B68AEC945CC6}"/>
              </pc2:cmMkLst>
            </pc226:cmChg>
          </p:ext>
        </pc:extLst>
      </pc:sldChg>
      <pc:sldChg chg="delCm">
        <pc:chgData name="Sarah Balian" userId="b9b6ec2c-f67a-4485-ae9a-27dddf9569d2" providerId="ADAL" clId="{7379457A-FC57-4E44-A0DD-9A72ECA71969}" dt="2023-02-02T18:45:33.169" v="4"/>
        <pc:sldMkLst>
          <pc:docMk/>
          <pc:sldMk cId="2479953464" sldId="2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7379457A-FC57-4E44-A0DD-9A72ECA71969}" dt="2023-02-02T18:45:33.169" v="4"/>
              <pc2:cmMkLst xmlns:pc2="http://schemas.microsoft.com/office/powerpoint/2019/9/main/command">
                <pc:docMk/>
                <pc:sldMk cId="2479953464" sldId="264"/>
                <pc2:cmMk id="{DF2C6185-D753-4AE7-BE66-C18EFDF1CFFC}"/>
              </pc2:cmMkLst>
            </pc226:cmChg>
          </p:ext>
        </pc:extLst>
      </pc:sldChg>
      <pc:sldChg chg="delCm">
        <pc:chgData name="Sarah Balian" userId="b9b6ec2c-f67a-4485-ae9a-27dddf9569d2" providerId="ADAL" clId="{7379457A-FC57-4E44-A0DD-9A72ECA71969}" dt="2023-02-02T18:45:01.527" v="1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7379457A-FC57-4E44-A0DD-9A72ECA71969}" dt="2023-02-02T18:45:01.527" v="1"/>
              <pc2:cmMkLst xmlns:pc2="http://schemas.microsoft.com/office/powerpoint/2019/9/main/command">
                <pc:docMk/>
                <pc:sldMk cId="1925132525" sldId="294"/>
                <pc2:cmMk id="{6B07158F-D312-4BD1-87AB-F97893C66302}"/>
              </pc2:cmMkLst>
            </pc226:cmChg>
          </p:ext>
        </pc:extLst>
      </pc:sldChg>
      <pc:sldChg chg="delCm">
        <pc:chgData name="Sarah Balian" userId="b9b6ec2c-f67a-4485-ae9a-27dddf9569d2" providerId="ADAL" clId="{7379457A-FC57-4E44-A0DD-9A72ECA71969}" dt="2023-02-02T18:45:22.624" v="2"/>
        <pc:sldMkLst>
          <pc:docMk/>
          <pc:sldMk cId="2406094324" sldId="30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7379457A-FC57-4E44-A0DD-9A72ECA71969}" dt="2023-02-02T18:45:22.624" v="2"/>
              <pc2:cmMkLst xmlns:pc2="http://schemas.microsoft.com/office/powerpoint/2019/9/main/command">
                <pc:docMk/>
                <pc:sldMk cId="2406094324" sldId="302"/>
                <pc2:cmMk id="{96B756C6-02D3-45A9-813B-81727C53A9F9}"/>
              </pc2:cmMkLst>
            </pc226:cmChg>
          </p:ext>
        </pc:extLst>
      </pc:sldChg>
      <pc:sldChg chg="delCm">
        <pc:chgData name="Sarah Balian" userId="b9b6ec2c-f67a-4485-ae9a-27dddf9569d2" providerId="ADAL" clId="{7379457A-FC57-4E44-A0DD-9A72ECA71969}" dt="2023-02-02T18:45:39.011" v="5"/>
        <pc:sldMkLst>
          <pc:docMk/>
          <pc:sldMk cId="1890385181" sldId="30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7379457A-FC57-4E44-A0DD-9A72ECA71969}" dt="2023-02-02T18:45:39.011" v="5"/>
              <pc2:cmMkLst xmlns:pc2="http://schemas.microsoft.com/office/powerpoint/2019/9/main/command">
                <pc:docMk/>
                <pc:sldMk cId="1890385181" sldId="303"/>
                <pc2:cmMk id="{DF6AF9C7-E931-4516-A30A-41F5FF1ABE5C}"/>
              </pc2:cmMkLst>
            </pc226:cmChg>
          </p:ext>
        </pc:extLst>
      </pc:sldChg>
      <pc:sldChg chg="delCm">
        <pc:chgData name="Sarah Balian" userId="b9b6ec2c-f67a-4485-ae9a-27dddf9569d2" providerId="ADAL" clId="{7379457A-FC57-4E44-A0DD-9A72ECA71969}" dt="2023-02-02T18:45:43.736" v="6"/>
        <pc:sldMkLst>
          <pc:docMk/>
          <pc:sldMk cId="2958720108" sldId="30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7379457A-FC57-4E44-A0DD-9A72ECA71969}" dt="2023-02-02T18:45:43.736" v="6"/>
              <pc2:cmMkLst xmlns:pc2="http://schemas.microsoft.com/office/powerpoint/2019/9/main/command">
                <pc:docMk/>
                <pc:sldMk cId="2958720108" sldId="304"/>
                <pc2:cmMk id="{EF555D58-2172-4BAB-9DDE-327EA7C1C3A4}"/>
              </pc2:cmMkLst>
            </pc226:cmChg>
          </p:ext>
        </pc:extLst>
      </pc:sldChg>
    </pc:docChg>
  </pc:docChgLst>
  <pc:docChgLst>
    <pc:chgData name="Behague, Sabina" userId="2f9f8379-56ce-455c-81be-d1dc66b28ae7" providerId="ADAL" clId="{9723141A-3D95-4939-AEFB-32C58073A180}"/>
    <pc:docChg chg="modSld">
      <pc:chgData name="Behague, Sabina" userId="2f9f8379-56ce-455c-81be-d1dc66b28ae7" providerId="ADAL" clId="{9723141A-3D95-4939-AEFB-32C58073A180}" dt="2023-02-09T03:18:19.637" v="10" actId="20577"/>
      <pc:docMkLst>
        <pc:docMk/>
      </pc:docMkLst>
      <pc:sldChg chg="modSp mod">
        <pc:chgData name="Behague, Sabina" userId="2f9f8379-56ce-455c-81be-d1dc66b28ae7" providerId="ADAL" clId="{9723141A-3D95-4939-AEFB-32C58073A180}" dt="2023-02-09T03:18:09.510" v="7" actId="20577"/>
        <pc:sldMkLst>
          <pc:docMk/>
          <pc:sldMk cId="109857222" sldId="256"/>
        </pc:sldMkLst>
        <pc:spChg chg="mod">
          <ac:chgData name="Behague, Sabina" userId="2f9f8379-56ce-455c-81be-d1dc66b28ae7" providerId="ADAL" clId="{9723141A-3D95-4939-AEFB-32C58073A180}" dt="2023-02-09T03:18:09.510" v="7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ehague, Sabina" userId="2f9f8379-56ce-455c-81be-d1dc66b28ae7" providerId="ADAL" clId="{9723141A-3D95-4939-AEFB-32C58073A180}" dt="2023-02-09T03:18:19.637" v="10" actId="20577"/>
        <pc:sldMkLst>
          <pc:docMk/>
          <pc:sldMk cId="2163988523" sldId="260"/>
        </pc:sldMkLst>
        <pc:spChg chg="mod">
          <ac:chgData name="Behague, Sabina" userId="2f9f8379-56ce-455c-81be-d1dc66b28ae7" providerId="ADAL" clId="{9723141A-3D95-4939-AEFB-32C58073A180}" dt="2023-02-09T03:18:19.637" v="10" actId="20577"/>
          <ac:spMkLst>
            <pc:docMk/>
            <pc:sldMk cId="2163988523" sldId="260"/>
            <ac:spMk id="9" creationId="{E690F70B-E368-D7F5-795E-B5139345EF71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5425551925685972E-4"/>
          <c:w val="0.99925520170099058"/>
          <c:h val="0.730839389149667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Sheet1!$B$1:$G$1</c:f>
              <c:strCache>
                <c:ptCount val="6"/>
                <c:pt idx="0">
                  <c:v>Voir</c:v>
                </c:pt>
                <c:pt idx="1">
                  <c:v>Entendre</c:v>
                </c:pt>
                <c:pt idx="2">
                  <c:v>Communiquer</c:v>
                </c:pt>
                <c:pt idx="3">
                  <c:v>Se rappeler ou se concentrer</c:v>
                </c:pt>
                <c:pt idx="4">
                  <c:v>Marcher ou monter des marches</c:v>
                </c:pt>
                <c:pt idx="5">
                  <c:v>Se laver ou s'habiller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2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5-9</c:v>
                </c:pt>
                <c:pt idx="1">
                  <c:v>10-14</c:v>
                </c:pt>
                <c:pt idx="2">
                  <c:v>15-19</c:v>
                </c:pt>
                <c:pt idx="3">
                  <c:v>20-29</c:v>
                </c:pt>
                <c:pt idx="4">
                  <c:v>30-39</c:v>
                </c:pt>
                <c:pt idx="5">
                  <c:v>40-49</c:v>
                </c:pt>
                <c:pt idx="6">
                  <c:v>50-59</c:v>
                </c:pt>
                <c:pt idx="7">
                  <c:v>60+</c:v>
                </c:pt>
                <c:pt idx="8">
                  <c:v>15 ans ou plus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  <c:pt idx="6">
                  <c:v>6</c:v>
                </c:pt>
                <c:pt idx="7">
                  <c:v>20</c:v>
                </c:pt>
                <c:pt idx="8" formatCode="General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FB-47CB-9617-8686FA1EA03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02074512"/>
        <c:axId val="1802064112"/>
      </c:barChart>
      <c:catAx>
        <c:axId val="180207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802064112"/>
        <c:crosses val="autoZero"/>
        <c:auto val="1"/>
        <c:lblAlgn val="ctr"/>
        <c:lblOffset val="100"/>
        <c:noMultiLvlLbl val="0"/>
      </c:catAx>
      <c:valAx>
        <c:axId val="1802064112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1802074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4.0636786935635764E-2"/>
          <c:w val="0.99925520170099058"/>
          <c:h val="0.824198053535380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Sheet1!$B$1:$G$1</c:f>
              <c:strCache>
                <c:ptCount val="6"/>
                <c:pt idx="0">
                  <c:v>Voir</c:v>
                </c:pt>
                <c:pt idx="1">
                  <c:v>Entendre</c:v>
                </c:pt>
                <c:pt idx="2">
                  <c:v>Communiquer</c:v>
                </c:pt>
                <c:pt idx="3">
                  <c:v>Se rappeler ou se concentrer</c:v>
                </c:pt>
                <c:pt idx="4">
                  <c:v>Marcher ou monter des marches</c:v>
                </c:pt>
                <c:pt idx="5">
                  <c:v>Se laver ou s'habiller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24</c:v>
                </c:pt>
                <c:pt idx="1">
                  <c:v>10</c:v>
                </c:pt>
                <c:pt idx="2">
                  <c:v>5</c:v>
                </c:pt>
                <c:pt idx="3">
                  <c:v>20</c:v>
                </c:pt>
                <c:pt idx="4">
                  <c:v>15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Sheet1!$B$1:$G$1</c:f>
              <c:strCache>
                <c:ptCount val="6"/>
                <c:pt idx="0">
                  <c:v>Voir</c:v>
                </c:pt>
                <c:pt idx="1">
                  <c:v>Entendre</c:v>
                </c:pt>
                <c:pt idx="2">
                  <c:v>Communiquer</c:v>
                </c:pt>
                <c:pt idx="3">
                  <c:v>Se rappeler ou se concentrer</c:v>
                </c:pt>
                <c:pt idx="4">
                  <c:v>Marcher ou monter des marches</c:v>
                </c:pt>
                <c:pt idx="5">
                  <c:v>Se laver ou s'habiller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19</c:v>
                </c:pt>
                <c:pt idx="1">
                  <c:v>7</c:v>
                </c:pt>
                <c:pt idx="2">
                  <c:v>4</c:v>
                </c:pt>
                <c:pt idx="3">
                  <c:v>14</c:v>
                </c:pt>
                <c:pt idx="4">
                  <c:v>10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6C-4EDE-8479-B255CC0A689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375201288244767E-2"/>
          <c:y val="5.2016989486014804E-2"/>
          <c:w val="0.62610952616430193"/>
          <c:h val="0.83711251292379363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Aucune difficulté dans aucun domaine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66</c:v>
                </c:pt>
                <c:pt idx="1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Quelques difficultés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28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Beaucoup de difficultés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Ne peut pas fonctionner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1.981599599467230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CEE-4373-8586-EB85888A2496}"/>
                </c:ext>
              </c:extLst>
            </c:dLbl>
            <c:dLbl>
              <c:idx val="1"/>
              <c:layout>
                <c:manualLayout>
                  <c:x val="1.6103059581320451E-3"/>
                  <c:y val="-1.981599599467230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CEE-4373-8586-EB85888A24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9332369685673345"/>
          <c:y val="3.2950919717715688E-2"/>
          <c:w val="0.29701446739447424"/>
          <c:h val="0.844925983549212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2733999945508544E-2"/>
          <c:w val="0.95416666666666672"/>
          <c:h val="0.781275863008473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Gabon</c:v>
                </c:pt>
                <c:pt idx="1">
                  <c:v>Port-Gentil/Libreville</c:v>
                </c:pt>
                <c:pt idx="2">
                  <c:v>Autres villes</c:v>
                </c:pt>
                <c:pt idx="3">
                  <c:v>Rural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Gabon</c:v>
                </c:pt>
                <c:pt idx="1">
                  <c:v>Port-Gentil/Libreville</c:v>
                </c:pt>
                <c:pt idx="2">
                  <c:v>Autres villes</c:v>
                </c:pt>
                <c:pt idx="3">
                  <c:v>Rural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</c:v>
                </c:pt>
                <c:pt idx="1">
                  <c:v>3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939843603825402E-3"/>
          <c:y val="0.10380666430537014"/>
          <c:w val="0.99409057975190795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Aucun</c:v>
                </c:pt>
                <c:pt idx="1">
                  <c:v>Primaire</c:v>
                </c:pt>
                <c:pt idx="2">
                  <c:v>Secondaire</c:v>
                </c:pt>
                <c:pt idx="3">
                  <c:v>Supérieur</c:v>
                </c:pt>
                <c:pt idx="4">
                  <c:v>Ne sait pas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15</c:v>
                </c:pt>
                <c:pt idx="1">
                  <c:v>5</c:v>
                </c:pt>
                <c:pt idx="2">
                  <c:v>1</c:v>
                </c:pt>
                <c:pt idx="3">
                  <c:v>1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Aucun</c:v>
                </c:pt>
                <c:pt idx="1">
                  <c:v>Primaire</c:v>
                </c:pt>
                <c:pt idx="2">
                  <c:v>Secondaire</c:v>
                </c:pt>
                <c:pt idx="3">
                  <c:v>Supérieur</c:v>
                </c:pt>
                <c:pt idx="4">
                  <c:v>Ne sait pas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13</c:v>
                </c:pt>
                <c:pt idx="1">
                  <c:v>5</c:v>
                </c:pt>
                <c:pt idx="2">
                  <c:v>2</c:v>
                </c:pt>
                <c:pt idx="3">
                  <c:v>1</c:v>
                </c:pt>
                <c:pt idx="4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939247108293462E-3"/>
          <c:y val="0.13310018254638589"/>
          <c:w val="0.99409057975190795"/>
          <c:h val="0.767435032558646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</c:v>
                </c:pt>
                <c:pt idx="1">
                  <c:v>6</c:v>
                </c:pt>
                <c:pt idx="2">
                  <c:v>6</c:v>
                </c:pt>
                <c:pt idx="3">
                  <c:v>5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</c:v>
                </c:pt>
                <c:pt idx="1">
                  <c:v>6</c:v>
                </c:pt>
                <c:pt idx="2">
                  <c:v>5</c:v>
                </c:pt>
                <c:pt idx="3">
                  <c:v>3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827053118167699E-3"/>
          <c:y val="9.5502166035473943E-2"/>
          <c:w val="0.99801729468818323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Célibataire</c:v>
                </c:pt>
                <c:pt idx="1">
                  <c:v>En union</c:v>
                </c:pt>
                <c:pt idx="2">
                  <c:v>Divorcé(e) / séparé(e)</c:v>
                </c:pt>
                <c:pt idx="3">
                  <c:v>Veuf/ 
veuves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6</c:v>
                </c:pt>
                <c:pt idx="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Célibataire</c:v>
                </c:pt>
                <c:pt idx="1">
                  <c:v>En union</c:v>
                </c:pt>
                <c:pt idx="2">
                  <c:v>Divorcé(e) / séparé(e)</c:v>
                </c:pt>
                <c:pt idx="3">
                  <c:v>Veuf/ 
veuves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3</c:v>
                </c:pt>
                <c:pt idx="1">
                  <c:v>5</c:v>
                </c:pt>
                <c:pt idx="2">
                  <c:v>10</c:v>
                </c:pt>
                <c:pt idx="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49C91E-78B7-440C-A126-45C8E0DD2F51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20427-DC63-466F-8AC6-A9BA05DF6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232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if a person was reported to have difficulty in more than one domain, only the highest level of difficulty is shown.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125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if a person was reported to have difficulty in more than one domain, only the highest level of difficulty is shown.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255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if a person was reported to have difficulty in more than one domain, only the highest level of difficulty is shown.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812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if a person was reported to have difficulty in more than one domain, only the highest level of difficulty is shown.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366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if a person was reported to have difficulty in more than one domain, only the highest level of difficulty is shown.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656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fr-FR" noProof="0" dirty="0"/>
              <a:t>#GabonEDSG-III</a:t>
            </a:r>
            <a:endParaRPr lang="fr-FR" b="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543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2399162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418949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88581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6169832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6772184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673467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84943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160549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796429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A76C9-7A27-BAF3-2F98-34647BD30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69B670-E04A-5264-7230-C475A45CE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D8DBA-BAD1-B18A-1BDA-711AE9A439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78F96-793C-33F2-35B0-BA7F62953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9A1DA-13B3-07DA-5F9A-2158A81B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0696081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1FF1C-F77C-76E4-1C5A-EE274FA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076B1-9A44-F5A7-9558-1106F56C8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E19D9-54B4-B8DA-40EE-8EC43F84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BBD0B-3FF4-B093-1BEA-0FD03038E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B3976-21F4-1879-DB7A-4CE44D226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5833938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C4C55-0084-447F-2C99-195CCE7CC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AB162-56AF-D5AF-4516-C851C75AB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53031-49EC-B86D-A066-653EAC8FD0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98E68-CD78-01D1-D075-74B894AD7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0B0710-9279-99BE-D5DF-127B583BD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1278681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197B8-C2ED-2002-A67A-965A7752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ADB89-40A2-AF73-13B0-258B6A6CD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A66A74-736E-DFD7-DD1D-781C0CBCE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E6120-F378-3AD9-72F3-8C46CE24A2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C58BB-AEE1-773A-77F9-85CA602A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271E1-E2C1-253D-29DF-E2A4B022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0710263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3C257-135B-E508-C598-64596B982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616B5-A74D-20C2-32B8-C379DB554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2A82F2-2582-16D2-F257-8AFCF3EDCE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2F4F5-0A66-9345-A3F2-5C55852F9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B6AA87-A006-401E-1F1F-9EF44E400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9B0F17-035A-B1C5-F81D-293B260659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57BAC4-B60F-4F77-5A4D-5EEB4CB1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A2ACFA-24EB-EC05-351C-BF2C02AA8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621192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E0D12-17B3-7916-DB16-470FFD799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A4D91-31DB-BDE5-F8E1-9B1EC00B04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B887F-4BF3-FD84-2E38-36873A3E8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6DCAB8-1728-FE56-5214-000CE3BA8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5592098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E315CB-4D5D-53FD-2993-A9ED5F2F71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169E37-E77B-95CF-6A79-58DCD77AF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CE4FB-AFCF-0374-CB1E-DCB52DAF9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5466600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0E8AC-0B09-9BB7-9FC9-71EBF8E6E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E51708-A630-3969-EA5E-11B12722B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E1C2E-C926-2AC1-50C0-038B7E8AC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EA194-C524-E9D3-427C-16C739CC4C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A8C3F-4D7F-00FE-EC81-A3DF6D402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E5873A-3845-CD6D-0D2D-A3A56FD1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219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4DB66-6007-3D79-EA28-348475B67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E13B4E-8947-237B-68ED-6F2666937E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D8C885-CFF3-C20F-5367-8BEB9893D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D55447-648F-83E8-344F-6DF35C064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33A1C7-5A37-C387-D138-8DA7D620B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D8D2B5-719E-37CF-9B71-10B82CF3D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228765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DC93D-38BF-F5B2-CD8D-55D346482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116CF-A06A-4296-E4BD-9DE9269E40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932B2-B98D-4EDB-6863-5F7050E78C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39C7E-5100-C40D-DE26-76CAEF94E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1B97B-5A4C-AD5B-440A-D218D115D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8865455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606928-5F00-E012-9CAC-3AA66BC2DB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B78F9D-589F-1885-16A3-93A9B6C3CE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3A18-878C-C03B-3B61-014FFCBB9F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1B052-2337-BA37-8C0C-B09B5ED9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9699F-A553-1333-EC78-7D7B4D0F1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59876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2019-21 Enquête Démographique et de Santé au Gabon (EDSG-III)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DBEF27-A336-9917-DC1C-C5BECA486B8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1CBEFB0-A056-F6B0-0662-2274DB130C7C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417954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86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607012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15ADF9-723A-C595-80F4-C05B4521E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FF085-491B-C8AC-99E7-0CBDB23C3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7DDC3-C254-2524-D6C4-402F6D1EE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4F28BB36-08C2-41E7-8B17-73289892D41F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16232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Handicap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86271C-BFC9-A1D1-9E2B-661C2CAF1A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011" r="9296"/>
          <a:stretch/>
        </p:blipFill>
        <p:spPr>
          <a:xfrm>
            <a:off x="0" y="1788160"/>
            <a:ext cx="9144000" cy="355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4196913"/>
              </p:ext>
            </p:extLst>
          </p:nvPr>
        </p:nvGraphicFramePr>
        <p:xfrm>
          <a:off x="628648" y="1839684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F80EC5E-7AA0-0E80-9793-D724B7B9F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275317"/>
            <a:ext cx="7886700" cy="930275"/>
          </a:xfrm>
        </p:spPr>
        <p:txBody>
          <a:bodyPr>
            <a:noAutofit/>
          </a:bodyPr>
          <a:lstStyle/>
          <a:p>
            <a:r>
              <a:rPr lang="fr-FR" sz="3200" noProof="0" dirty="0"/>
              <a:t>Handicap selon le sexe et l’état matrimonial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EE63FBC-3CF8-8B5A-931A-405368DB9652}"/>
              </a:ext>
            </a:extLst>
          </p:cNvPr>
          <p:cNvSpPr txBox="1">
            <a:spLocks/>
          </p:cNvSpPr>
          <p:nvPr/>
        </p:nvSpPr>
        <p:spPr>
          <a:xfrm>
            <a:off x="432707" y="1047400"/>
            <a:ext cx="8186738" cy="723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Pourcentage de la population (de fait) des ménages de 15 ans et plus ayant beaucoup de difficultés ou ne peut pas fonctionner dans au moins un domaine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587201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162891" y="4152137"/>
            <a:ext cx="2002239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Gabon</a:t>
            </a:r>
          </a:p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XX %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9349D64-601F-B979-E463-290E549AA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317359"/>
            <a:ext cx="7886700" cy="695769"/>
          </a:xfrm>
        </p:spPr>
        <p:txBody>
          <a:bodyPr>
            <a:noAutofit/>
          </a:bodyPr>
          <a:lstStyle/>
          <a:p>
            <a:r>
              <a:rPr lang="fr-FR" sz="3200" noProof="0" dirty="0"/>
              <a:t>Handicap parmi les femmes selon la région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BF04B59-4D93-1969-8C43-B96027076315}"/>
              </a:ext>
            </a:extLst>
          </p:cNvPr>
          <p:cNvSpPr txBox="1">
            <a:spLocks/>
          </p:cNvSpPr>
          <p:nvPr/>
        </p:nvSpPr>
        <p:spPr>
          <a:xfrm>
            <a:off x="432707" y="1013128"/>
            <a:ext cx="8186738" cy="723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Pourcentage de la population (de fait) des ménages de 15 ans et plus ayant beaucoup de difficultés ou ne peut pas fonctionner dans au moins un domaine</a:t>
            </a:r>
          </a:p>
        </p:txBody>
      </p:sp>
    </p:spTree>
    <p:extLst>
      <p:ext uri="{BB962C8B-B14F-4D97-AF65-F5344CB8AC3E}">
        <p14:creationId xmlns:p14="http://schemas.microsoft.com/office/powerpoint/2010/main" val="30763304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8DD8E6-E2BC-F3D8-50CF-BE7048083654}"/>
              </a:ext>
            </a:extLst>
          </p:cNvPr>
          <p:cNvSpPr txBox="1">
            <a:spLocks/>
          </p:cNvSpPr>
          <p:nvPr/>
        </p:nvSpPr>
        <p:spPr>
          <a:xfrm>
            <a:off x="432707" y="1013128"/>
            <a:ext cx="8186738" cy="723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Pourcentage de la population (de fait) des ménages de 15 ans et plus ayant beaucoup de difficultés ou ne peut pas fonctionner dans au moins un domaine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243FA9-7367-B211-A322-CC14FA00FC73}"/>
              </a:ext>
            </a:extLst>
          </p:cNvPr>
          <p:cNvSpPr txBox="1"/>
          <p:nvPr/>
        </p:nvSpPr>
        <p:spPr>
          <a:xfrm>
            <a:off x="162891" y="4152137"/>
            <a:ext cx="2002239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Gabon</a:t>
            </a:r>
          </a:p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X %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317B9FC-3752-462C-2BF6-4A694ADA4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317359"/>
            <a:ext cx="7886700" cy="695769"/>
          </a:xfrm>
        </p:spPr>
        <p:txBody>
          <a:bodyPr>
            <a:noAutofit/>
          </a:bodyPr>
          <a:lstStyle/>
          <a:p>
            <a:r>
              <a:rPr lang="fr-FR" sz="3200" noProof="0" dirty="0"/>
              <a:t>Handicap parmi les hommes selon la région</a:t>
            </a:r>
          </a:p>
        </p:txBody>
      </p:sp>
    </p:spTree>
    <p:extLst>
      <p:ext uri="{BB962C8B-B14F-4D97-AF65-F5344CB8AC3E}">
        <p14:creationId xmlns:p14="http://schemas.microsoft.com/office/powerpoint/2010/main" val="3173242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94350"/>
            <a:ext cx="7886700" cy="700104"/>
          </a:xfrm>
        </p:spPr>
        <p:txBody>
          <a:bodyPr>
            <a:normAutofit/>
          </a:bodyPr>
          <a:lstStyle/>
          <a:p>
            <a:r>
              <a:rPr lang="fr-FR" sz="3200" noProof="0" dirty="0"/>
              <a:t>Résultats Clés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759" y="894454"/>
            <a:ext cx="8330951" cy="5495925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noProof="0" dirty="0">
                <a:solidFill>
                  <a:schemeClr val="accent5"/>
                </a:solidFill>
              </a:rPr>
              <a:t>5 % </a:t>
            </a:r>
            <a:r>
              <a:rPr lang="fr-FR" sz="2200" i="0" noProof="0" dirty="0"/>
              <a:t>de la population (de fait) des ménages de 15 ans et plus ont</a:t>
            </a:r>
            <a:r>
              <a:rPr lang="fr-FR" sz="2200" b="1" i="0" noProof="0" dirty="0">
                <a:solidFill>
                  <a:schemeClr val="accent5"/>
                </a:solidFill>
              </a:rPr>
              <a:t> beaucoup de difficultés ou ne peut pas fonctionner </a:t>
            </a:r>
            <a:r>
              <a:rPr lang="fr-FR" sz="2200" i="0" noProof="0" dirty="0"/>
              <a:t>dans au moins un domaine.</a:t>
            </a:r>
            <a:endParaRPr lang="fr-FR" sz="2200" b="1" i="0" noProof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i="0" dirty="0"/>
              <a:t>Généralement, la prévalence de l’handicap </a:t>
            </a:r>
            <a:r>
              <a:rPr lang="fr-FR" sz="2200" b="1" i="0" noProof="0" dirty="0">
                <a:solidFill>
                  <a:schemeClr val="accent5"/>
                </a:solidFill>
              </a:rPr>
              <a:t>augmente avec l’âge</a:t>
            </a:r>
            <a:r>
              <a:rPr lang="fr-FR" sz="2200" i="0" noProof="0" dirty="0"/>
              <a:t>.</a:t>
            </a:r>
            <a:endParaRPr lang="fr-FR" sz="2200" b="1" i="0" noProof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noProof="0" dirty="0">
                <a:solidFill>
                  <a:schemeClr val="accent5"/>
                </a:solidFill>
              </a:rPr>
              <a:t>6% </a:t>
            </a:r>
            <a:r>
              <a:rPr lang="fr-FR" sz="2200" i="0" noProof="0" dirty="0"/>
              <a:t>de la population féminine (de fait) des ménages et </a:t>
            </a:r>
            <a:r>
              <a:rPr lang="fr-FR" sz="2200" b="1" i="0" noProof="0" dirty="0">
                <a:solidFill>
                  <a:schemeClr val="accent5"/>
                </a:solidFill>
              </a:rPr>
              <a:t>5% </a:t>
            </a:r>
            <a:r>
              <a:rPr lang="fr-FR" sz="2200" i="0" noProof="0" dirty="0"/>
              <a:t>de la population masculine (de fait) des ménages de 15 ans et plus ont </a:t>
            </a:r>
            <a:r>
              <a:rPr lang="fr-FR" sz="2200" b="1" i="0" noProof="0" dirty="0">
                <a:solidFill>
                  <a:schemeClr val="accent5"/>
                </a:solidFill>
              </a:rPr>
              <a:t>beaucoup de difficultés ou ne peut pas fonctionner </a:t>
            </a:r>
            <a:r>
              <a:rPr lang="fr-FR" sz="2200" i="0" noProof="0" dirty="0"/>
              <a:t>dans au moins un domaine.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i="0" dirty="0"/>
              <a:t>La prévalence de l’handicap</a:t>
            </a:r>
            <a:r>
              <a:rPr lang="fr-FR" sz="2200" i="0" noProof="0" dirty="0"/>
              <a:t> parmi la population (de fait) des ménages de 15 ans et plus </a:t>
            </a:r>
            <a:r>
              <a:rPr lang="fr-FR" sz="2200" b="1" i="0" noProof="0" dirty="0">
                <a:solidFill>
                  <a:schemeClr val="accent5"/>
                </a:solidFill>
              </a:rPr>
              <a:t>diminue avec l’augmentation du niveau d’instruction et le bien-être </a:t>
            </a:r>
            <a:r>
              <a:rPr lang="fr-FR" sz="2200" b="1" i="0" noProof="0" dirty="0" err="1">
                <a:solidFill>
                  <a:schemeClr val="accent5"/>
                </a:solidFill>
              </a:rPr>
              <a:t>économinque</a:t>
            </a:r>
            <a:r>
              <a:rPr lang="fr-FR" sz="2200" i="0" noProof="0" dirty="0"/>
              <a:t>.</a:t>
            </a:r>
            <a:endParaRPr lang="fr-FR" sz="2200" b="1" i="0" noProof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i="0" dirty="0"/>
              <a:t>La prévalence de l’handicap</a:t>
            </a:r>
            <a:r>
              <a:rPr lang="fr-FR" sz="2200" i="0" noProof="0" dirty="0"/>
              <a:t> parmi la population (de fait) des ménages de 15 ans et plus est la plus élevé parmi les </a:t>
            </a:r>
            <a:r>
              <a:rPr lang="fr-FR" sz="2200" b="1" i="0" noProof="0" dirty="0">
                <a:solidFill>
                  <a:schemeClr val="accent5"/>
                </a:solidFill>
              </a:rPr>
              <a:t>veufs/veuves</a:t>
            </a:r>
            <a:r>
              <a:rPr lang="fr-FR" sz="2200" i="0" noProof="0" dirty="0"/>
              <a:t>.</a:t>
            </a:r>
            <a:endParaRPr lang="fr-FR" sz="2200" b="1" i="0" noProof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i="0" dirty="0"/>
              <a:t>La prévalence de l’handicap</a:t>
            </a:r>
            <a:r>
              <a:rPr lang="fr-FR" sz="2200" i="0" noProof="0" dirty="0"/>
              <a:t> parmi la population (de fait) des ménages de 15 ans et plus est la plus élevé dans </a:t>
            </a:r>
            <a:r>
              <a:rPr lang="fr-FR" sz="2200" b="1" i="0" noProof="0" dirty="0">
                <a:solidFill>
                  <a:schemeClr val="accent5"/>
                </a:solidFill>
              </a:rPr>
              <a:t>X région</a:t>
            </a:r>
            <a:r>
              <a:rPr lang="fr-FR" sz="2200" i="0" noProof="0" dirty="0"/>
              <a:t>.</a:t>
            </a:r>
            <a:endParaRPr lang="fr-FR" sz="2200" b="1" i="0" noProof="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2919412" y="4654640"/>
            <a:ext cx="3305175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17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screenshot, yellow, font&#10;&#10;Description automatically generated">
            <a:extLst>
              <a:ext uri="{FF2B5EF4-FFF2-40B4-BE49-F238E27FC236}">
                <a16:creationId xmlns:a16="http://schemas.microsoft.com/office/drawing/2014/main" id="{876C682C-263B-79C1-4CFD-C342D7BDCE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341" y="863615"/>
            <a:ext cx="2493316" cy="3565527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275317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Handicap par domaine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706" y="1115784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 la population (de fait) des ménages de 5 ans et plus qui ont beaucoup de difficulté ou ne peut pas fonctionner par domaine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9211314"/>
              </p:ext>
            </p:extLst>
          </p:nvPr>
        </p:nvGraphicFramePr>
        <p:xfrm>
          <a:off x="65314" y="1839684"/>
          <a:ext cx="9013371" cy="5018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1370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2" y="147869"/>
            <a:ext cx="8296275" cy="723900"/>
          </a:xfrm>
        </p:spPr>
        <p:txBody>
          <a:bodyPr>
            <a:noAutofit/>
          </a:bodyPr>
          <a:lstStyle/>
          <a:p>
            <a:r>
              <a:rPr lang="fr-FR" noProof="0" dirty="0"/>
              <a:t>Handicap selon l’âge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2837769" y="6242046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Âge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(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ans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2CE2DA4-141F-9F43-A950-9B3C91CB7F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2" y="868724"/>
            <a:ext cx="8186738" cy="723900"/>
          </a:xfrm>
        </p:spPr>
        <p:txBody>
          <a:bodyPr>
            <a:normAutofit/>
          </a:bodyPr>
          <a:lstStyle/>
          <a:p>
            <a:r>
              <a:rPr lang="fr-FR" dirty="0"/>
              <a:t>Pourcentage</a:t>
            </a:r>
            <a:r>
              <a:rPr lang="fr-FR" noProof="0" dirty="0"/>
              <a:t> de la population (de fait) des ménages de 5 ans et plus ayant beaucoup de difficultés ou ne peut pas fonctionner dans au moins un domaine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B153A88E-649B-9C6F-BF7A-82993DE9A1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0924221"/>
              </p:ext>
            </p:extLst>
          </p:nvPr>
        </p:nvGraphicFramePr>
        <p:xfrm>
          <a:off x="631371" y="1709057"/>
          <a:ext cx="8088766" cy="4513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275317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Handicap par domaine selon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706" y="1115784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la population (de fait) des ménages de 15 ans et plus qui ont des difficultés de fonctionnement par domaine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2213566"/>
              </p:ext>
            </p:extLst>
          </p:nvPr>
        </p:nvGraphicFramePr>
        <p:xfrm>
          <a:off x="65314" y="1839684"/>
          <a:ext cx="9013371" cy="4800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6094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264298"/>
            <a:ext cx="7886700" cy="660987"/>
          </a:xfrm>
        </p:spPr>
        <p:txBody>
          <a:bodyPr>
            <a:noAutofit/>
          </a:bodyPr>
          <a:lstStyle/>
          <a:p>
            <a:r>
              <a:rPr lang="fr-FR" sz="3200" noProof="0" dirty="0"/>
              <a:t>Handicap par niveau de difficulté selon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2"/>
            <a:ext cx="7886700" cy="660986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 la population (de fait) des ménages de 15 ans et plus par le plus haut niveau de difficulté de fonctionnement dans au moins un domaine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5663604"/>
              </p:ext>
            </p:extLst>
          </p:nvPr>
        </p:nvGraphicFramePr>
        <p:xfrm>
          <a:off x="628648" y="1578428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2CA4B41-5D15-E875-350C-6E9DA697879A}"/>
              </a:ext>
            </a:extLst>
          </p:cNvPr>
          <p:cNvSpPr txBox="1"/>
          <p:nvPr/>
        </p:nvSpPr>
        <p:spPr>
          <a:xfrm>
            <a:off x="6542054" y="6199652"/>
            <a:ext cx="2127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Total &gt; 100% à cause d’arrondissement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9607638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F80EC5E-7AA0-0E80-9793-D724B7B9F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275317"/>
            <a:ext cx="7886700" cy="930275"/>
          </a:xfrm>
        </p:spPr>
        <p:txBody>
          <a:bodyPr>
            <a:noAutofit/>
          </a:bodyPr>
          <a:lstStyle/>
          <a:p>
            <a:r>
              <a:rPr lang="fr-FR" sz="3200" noProof="0" dirty="0"/>
              <a:t>Handicap selon le sexe et milieu de résidence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2AE752-5BE4-29E6-DA11-1B2E9BC596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707" y="1047400"/>
            <a:ext cx="8186738" cy="723900"/>
          </a:xfrm>
        </p:spPr>
        <p:txBody>
          <a:bodyPr>
            <a:normAutofit/>
          </a:bodyPr>
          <a:lstStyle/>
          <a:p>
            <a:r>
              <a:rPr lang="fr-FR" dirty="0"/>
              <a:t>Pourcentage</a:t>
            </a:r>
            <a:r>
              <a:rPr lang="fr-FR" noProof="0" dirty="0"/>
              <a:t> de la population (de fait) des ménages de 15 ans et plus ayant beaucoup de difficultés ou ne peut pas fonctionner dans au moins un domaine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6618647"/>
              </p:ext>
            </p:extLst>
          </p:nvPr>
        </p:nvGraphicFramePr>
        <p:xfrm>
          <a:off x="304800" y="1904999"/>
          <a:ext cx="858882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245691AF-43AB-77D4-02DF-4AD646339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841" y="222765"/>
            <a:ext cx="8364452" cy="930275"/>
          </a:xfrm>
        </p:spPr>
        <p:txBody>
          <a:bodyPr>
            <a:noAutofit/>
          </a:bodyPr>
          <a:lstStyle/>
          <a:p>
            <a:r>
              <a:rPr lang="fr-FR" sz="3200" noProof="0" dirty="0"/>
              <a:t>Handicap selon le sexe et le niveau d’instruction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21F1658-171E-BB90-4E7A-7D8F001526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707" y="1047400"/>
            <a:ext cx="8186738" cy="723900"/>
          </a:xfrm>
        </p:spPr>
        <p:txBody>
          <a:bodyPr>
            <a:normAutofit/>
          </a:bodyPr>
          <a:lstStyle/>
          <a:p>
            <a:r>
              <a:rPr lang="fr-FR" dirty="0"/>
              <a:t>Pourcentage</a:t>
            </a:r>
            <a:r>
              <a:rPr lang="fr-FR" noProof="0" dirty="0"/>
              <a:t> de la population (de fait) des ménages de 15 ans et plus ayant beaucoup de difficultés ou ne peut pas fonctionner dans au moins un domaine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5812668"/>
              </p:ext>
            </p:extLst>
          </p:nvPr>
        </p:nvGraphicFramePr>
        <p:xfrm>
          <a:off x="547689" y="1807025"/>
          <a:ext cx="8048621" cy="4439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245691AF-43AB-77D4-02DF-4AD646339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275317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Handicap selon le sexe et </a:t>
            </a:r>
            <a:br>
              <a:rPr lang="fr-FR" noProof="0" dirty="0"/>
            </a:br>
            <a:r>
              <a:rPr lang="fr-FR" noProof="0" dirty="0"/>
              <a:t>le bien-être économique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A8B82C2-E836-B9E7-A264-8EB3D6BD077D}"/>
              </a:ext>
            </a:extLst>
          </p:cNvPr>
          <p:cNvSpPr txBox="1">
            <a:spLocks/>
          </p:cNvSpPr>
          <p:nvPr/>
        </p:nvSpPr>
        <p:spPr>
          <a:xfrm>
            <a:off x="478630" y="1205592"/>
            <a:ext cx="8186738" cy="723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Pourcentage de la population (de fait) des ménages de 15 ans et plus ayant beaucoup de difficultés ou ne peut pas fonctionner dans au moins un domaine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C63F679-F512-329A-78D7-4B5438EE9412}"/>
              </a:ext>
            </a:extLst>
          </p:cNvPr>
          <p:cNvGrpSpPr/>
          <p:nvPr/>
        </p:nvGrpSpPr>
        <p:grpSpPr>
          <a:xfrm>
            <a:off x="432706" y="6249153"/>
            <a:ext cx="8460310" cy="558457"/>
            <a:chOff x="315990" y="6092826"/>
            <a:chExt cx="8460310" cy="558457"/>
          </a:xfrm>
        </p:grpSpPr>
        <p:sp>
          <p:nvSpPr>
            <p:cNvPr id="8" name="Arrow: Right 7">
              <a:extLst>
                <a:ext uri="{FF2B5EF4-FFF2-40B4-BE49-F238E27FC236}">
                  <a16:creationId xmlns:a16="http://schemas.microsoft.com/office/drawing/2014/main" id="{85E3B59F-661D-1080-DD9C-86D4A495EFC0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1F71F8E-3FC0-52C2-2328-9549E91C8F0E}"/>
                </a:ext>
              </a:extLst>
            </p:cNvPr>
            <p:cNvSpPr txBox="1"/>
            <p:nvPr/>
          </p:nvSpPr>
          <p:spPr>
            <a:xfrm>
              <a:off x="315990" y="6092826"/>
              <a:ext cx="1956855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plus pauvres</a:t>
              </a:r>
              <a:endParaRPr kumimoji="0" lang="fr-FR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AE42E76-ADCE-8245-CD14-A42BEE208939}"/>
                </a:ext>
              </a:extLst>
            </p:cNvPr>
            <p:cNvSpPr txBox="1"/>
            <p:nvPr/>
          </p:nvSpPr>
          <p:spPr>
            <a:xfrm>
              <a:off x="7258049" y="6092826"/>
              <a:ext cx="1518251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 plus riches</a:t>
              </a:r>
              <a:endParaRPr kumimoji="0" lang="fr-FR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0385181"/>
      </p:ext>
    </p:extLst>
  </p:cSld>
  <p:clrMapOvr>
    <a:masterClrMapping/>
  </p:clrMapOvr>
</p:sld>
</file>

<file path=ppt/theme/theme1.xml><?xml version="1.0" encoding="utf-8"?>
<a:theme xmlns:a="http://schemas.openxmlformats.org/drawingml/2006/main" name="2_Custom Design">
  <a:themeElements>
    <a:clrScheme name="Gab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BB7B5"/>
      </a:accent1>
      <a:accent2>
        <a:srgbClr val="CD354E"/>
      </a:accent2>
      <a:accent3>
        <a:srgbClr val="FFD200"/>
      </a:accent3>
      <a:accent4>
        <a:srgbClr val="004185"/>
      </a:accent4>
      <a:accent5>
        <a:srgbClr val="009F5F"/>
      </a:accent5>
      <a:accent6>
        <a:srgbClr val="D24C22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abon">
  <a:themeElements>
    <a:clrScheme name="Gab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185"/>
      </a:accent1>
      <a:accent2>
        <a:srgbClr val="FFD200"/>
      </a:accent2>
      <a:accent3>
        <a:srgbClr val="0BB7B5"/>
      </a:accent3>
      <a:accent4>
        <a:srgbClr val="CD354E"/>
      </a:accent4>
      <a:accent5>
        <a:srgbClr val="009F5F"/>
      </a:accent5>
      <a:accent6>
        <a:srgbClr val="D24C22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bon" id="{C2789D0F-853E-41A0-8CDC-6A8F0A8EB50F}" vid="{EC2397C2-79BF-480B-846C-2CDBE4EF4BA7}"/>
    </a:ext>
  </a:extLst>
</a:theme>
</file>

<file path=ppt/theme/theme3.xml><?xml version="1.0" encoding="utf-8"?>
<a:theme xmlns:a="http://schemas.openxmlformats.org/drawingml/2006/main" name="3_Custom Design">
  <a:themeElements>
    <a:clrScheme name="Templat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FFCC"/>
      </a:accent1>
      <a:accent2>
        <a:srgbClr val="FF6699"/>
      </a:accent2>
      <a:accent3>
        <a:srgbClr val="0563C1"/>
      </a:accent3>
      <a:accent4>
        <a:srgbClr val="E6BA00"/>
      </a:accent4>
      <a:accent5>
        <a:srgbClr val="6600FF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JMP WASH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600FF"/>
      </a:accent1>
      <a:accent2>
        <a:srgbClr val="52B24F"/>
      </a:accent2>
      <a:accent3>
        <a:srgbClr val="FDB813"/>
      </a:accent3>
      <a:accent4>
        <a:srgbClr val="FFD53F"/>
      </a:accent4>
      <a:accent5>
        <a:srgbClr val="F4F07A"/>
      </a:accent5>
      <a:accent6>
        <a:srgbClr val="16B9E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VMX3MACP777Z-1177381151-24879</_dlc_DocId>
    <_dlc_DocIdUrl xmlns="d16efad5-0601-4cf0-b7c2-89968258c777">
      <Url>https://icfonline.sharepoint.com/sites/ihd-dhs/Dissemination/_layouts/15/DocIdRedir.aspx?ID=VMX3MACP777Z-1177381151-24879</Url>
      <Description>VMX3MACP777Z-1177381151-24879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81E3BE-0910-4E81-BE17-3B9CCC885C4D}">
  <ds:schemaRefs>
    <ds:schemaRef ds:uri="http://purl.org/dc/elements/1.1/"/>
    <ds:schemaRef ds:uri="d16efad5-0601-4cf0-b7c2-89968258c777"/>
    <ds:schemaRef ds:uri="http://purl.org/dc/dcmitype/"/>
    <ds:schemaRef ds:uri="http://schemas.microsoft.com/office/2006/metadata/properties"/>
    <ds:schemaRef ds:uri="http://schemas.microsoft.com/office/2006/documentManagement/types"/>
    <ds:schemaRef ds:uri="fa6a9aea-fb0f-4ddd-aff8-712634b7d5fe"/>
    <ds:schemaRef ds:uri="4050c418-ec1a-4a63-84af-e27a3374b796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83c4e5ee-5eea-4e8c-8b50-726738bccb6e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CE99FC8C-782B-4791-8225-1651CD66191D}"/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10155</TotalTime>
  <Words>690</Words>
  <Application>Microsoft Office PowerPoint</Application>
  <PresentationFormat>On-screen Show (4:3)</PresentationFormat>
  <Paragraphs>49</Paragraphs>
  <Slides>13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Source Sans Pro</vt:lpstr>
      <vt:lpstr>Source Sans Pro SemiBold</vt:lpstr>
      <vt:lpstr>2_Custom Design</vt:lpstr>
      <vt:lpstr>Gabon</vt:lpstr>
      <vt:lpstr>3_Custom Design</vt:lpstr>
      <vt:lpstr>1_Custom Design</vt:lpstr>
      <vt:lpstr>PowerPoint Presentation</vt:lpstr>
      <vt:lpstr>PowerPoint Presentation</vt:lpstr>
      <vt:lpstr>Handicap par domaine</vt:lpstr>
      <vt:lpstr>Handicap selon l’âge</vt:lpstr>
      <vt:lpstr>Handicap par domaine selon le sexe</vt:lpstr>
      <vt:lpstr>Handicap par niveau de difficulté selon le sexe</vt:lpstr>
      <vt:lpstr>Handicap selon le sexe et milieu de résidence</vt:lpstr>
      <vt:lpstr>Handicap selon le sexe et le niveau d’instruction</vt:lpstr>
      <vt:lpstr>Handicap selon le sexe et  le bien-être économique</vt:lpstr>
      <vt:lpstr>Handicap selon le sexe et l’état matrimonial</vt:lpstr>
      <vt:lpstr>Handicap parmi les femmes selon la région</vt:lpstr>
      <vt:lpstr>Handicap parmi les hommes selon la région</vt:lpstr>
      <vt:lpstr>Résultats 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3</cp:revision>
  <dcterms:created xsi:type="dcterms:W3CDTF">2022-12-05T19:39:34Z</dcterms:created>
  <dcterms:modified xsi:type="dcterms:W3CDTF">2023-06-26T16:50:11Z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bece2afb-df9d-469c-9a9e-b8db83ca9537</vt:lpwstr>
  </property>
  <property fmtid="{D5CDD505-2E9C-101B-9397-08002B2CF9AE}" pid="4" name="MediaServiceImageTags">
    <vt:lpwstr/>
  </property>
</Properties>
</file>