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3.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4.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2.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3.xml" ContentType="application/vnd.openxmlformats-officedocument.presentationml.notesSlide+xml"/>
  <Override PartName="/ppt/comments/modernComment_133_628EAAC5.xml" ContentType="application/vnd.ms-powerpoint.comments+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omments/modernComment_141_BEB9BF26.xml" ContentType="application/vnd.ms-powerpoint.comments+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4.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5.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drawings/drawing1.xml" ContentType="application/vnd.openxmlformats-officedocument.drawingml.chartshapes+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comments/modernComment_121_CF2A0B7F.xml" ContentType="application/vnd.ms-powerpoint.comments+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7" r:id="rId5"/>
    <p:sldMasterId id="2147483697" r:id="rId6"/>
    <p:sldMasterId id="2147483707" r:id="rId7"/>
    <p:sldMasterId id="2147483709" r:id="rId8"/>
    <p:sldMasterId id="2147483719" r:id="rId9"/>
  </p:sldMasterIdLst>
  <p:notesMasterIdLst>
    <p:notesMasterId r:id="rId29"/>
  </p:notesMasterIdLst>
  <p:handoutMasterIdLst>
    <p:handoutMasterId r:id="rId30"/>
  </p:handoutMasterIdLst>
  <p:sldIdLst>
    <p:sldId id="256" r:id="rId10"/>
    <p:sldId id="260" r:id="rId11"/>
    <p:sldId id="263" r:id="rId12"/>
    <p:sldId id="262" r:id="rId13"/>
    <p:sldId id="318" r:id="rId14"/>
    <p:sldId id="286" r:id="rId15"/>
    <p:sldId id="288" r:id="rId16"/>
    <p:sldId id="319" r:id="rId17"/>
    <p:sldId id="307" r:id="rId18"/>
    <p:sldId id="321" r:id="rId19"/>
    <p:sldId id="264" r:id="rId20"/>
    <p:sldId id="283" r:id="rId21"/>
    <p:sldId id="326" r:id="rId22"/>
    <p:sldId id="320" r:id="rId23"/>
    <p:sldId id="322" r:id="rId24"/>
    <p:sldId id="323" r:id="rId25"/>
    <p:sldId id="324" r:id="rId26"/>
    <p:sldId id="325" r:id="rId27"/>
    <p:sldId id="289" r:id="rId2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03E45A4-FC93-46BF-A3F8-AD345485372C}" name="Behague, Sabina" initials="BS" userId="S::57291@icf.com::2f9f8379-56ce-455c-81be-d1dc66b28ae7" providerId="AD"/>
  <p188:author id="{215BD7E5-D79F-BC48-51AE-306CA903705B}" name="McFarland, Annette" initials="MA" userId="S::N107137@icf.com::e93d1f50-85ab-41a8-a34a-185a53159573" providerId="AD"/>
  <p188:author id="{12F616EE-0089-6014-EBDE-47D493E491EA}" name="Balian, Sarah" initials="BS" userId="S::N112871@icf.com::b3b060d9-4d34-479b-ad68-688eaebf93c5"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9DDA"/>
    <a:srgbClr val="A366FF"/>
    <a:srgbClr val="CFAFFF"/>
    <a:srgbClr val="F0E7FF"/>
    <a:srgbClr val="91DFF7"/>
    <a:srgbClr val="6CD4F4"/>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2" autoAdjust="0"/>
    <p:restoredTop sz="94624" autoAdjust="0"/>
  </p:normalViewPr>
  <p:slideViewPr>
    <p:cSldViewPr snapToGrid="0">
      <p:cViewPr varScale="1">
        <p:scale>
          <a:sx n="96" d="100"/>
          <a:sy n="96" d="100"/>
        </p:scale>
        <p:origin x="76" y="136"/>
      </p:cViewPr>
      <p:guideLst/>
    </p:cSldViewPr>
  </p:slideViewPr>
  <p:outlineViewPr>
    <p:cViewPr>
      <p:scale>
        <a:sx n="33" d="100"/>
        <a:sy n="33" d="100"/>
      </p:scale>
      <p:origin x="0" y="-7142"/>
    </p:cViewPr>
  </p:outlineViewPr>
  <p:notesTextViewPr>
    <p:cViewPr>
      <p:scale>
        <a:sx n="1" d="1"/>
        <a:sy n="1" d="1"/>
      </p:scale>
      <p:origin x="0" y="0"/>
    </p:cViewPr>
  </p:notesText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 Type="http://schemas.openxmlformats.org/officeDocument/2006/relationships/customXml" Target="../customXml/item3.xml"/><Relationship Id="rId21" Type="http://schemas.openxmlformats.org/officeDocument/2006/relationships/slide" Target="slides/slide12.xml"/><Relationship Id="rId34" Type="http://schemas.openxmlformats.org/officeDocument/2006/relationships/tableStyles" Target="tableStyles.xml"/><Relationship Id="rId7" Type="http://schemas.openxmlformats.org/officeDocument/2006/relationships/slideMaster" Target="slideMasters/slideMaster3.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7.xml"/><Relationship Id="rId20" Type="http://schemas.openxmlformats.org/officeDocument/2006/relationships/slide" Target="slides/slide11.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viewProps" Target="viewProps.xml"/><Relationship Id="rId5" Type="http://schemas.openxmlformats.org/officeDocument/2006/relationships/slideMaster" Target="slideMasters/slideMaster1.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microsoft.com/office/2018/10/relationships/authors" Target="authors.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presProps" Target="presProps.xml"/><Relationship Id="rId4" Type="http://schemas.openxmlformats.org/officeDocument/2006/relationships/customXml" Target="../customXml/item4.xml"/><Relationship Id="rId9" Type="http://schemas.openxmlformats.org/officeDocument/2006/relationships/slideMaster" Target="slideMasters/slideMaster5.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handoutMaster" Target="handoutMasters/handoutMaster1.xml"/><Relationship Id="rId35" Type="http://schemas.microsoft.com/office/2016/11/relationships/changesInfo" Target="changesInfos/changesInfo1.xml"/><Relationship Id="rId8" Type="http://schemas.openxmlformats.org/officeDocument/2006/relationships/slideMaster" Target="slideMasters/slideMaster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hague, Sabina" userId="2f9f8379-56ce-455c-81be-d1dc66b28ae7" providerId="ADAL" clId="{C4ABC0C9-A478-4EAF-A550-A5463B957CB5}"/>
    <pc:docChg chg="custSel modSld">
      <pc:chgData name="Behague, Sabina" userId="2f9f8379-56ce-455c-81be-d1dc66b28ae7" providerId="ADAL" clId="{C4ABC0C9-A478-4EAF-A550-A5463B957CB5}" dt="2023-06-05T19:28:25.248" v="23" actId="1076"/>
      <pc:docMkLst>
        <pc:docMk/>
      </pc:docMkLst>
      <pc:sldChg chg="addSp delSp modSp mod">
        <pc:chgData name="Behague, Sabina" userId="2f9f8379-56ce-455c-81be-d1dc66b28ae7" providerId="ADAL" clId="{C4ABC0C9-A478-4EAF-A550-A5463B957CB5}" dt="2023-06-05T19:27:10.839" v="3"/>
        <pc:sldMkLst>
          <pc:docMk/>
          <pc:sldMk cId="2163988523" sldId="260"/>
        </pc:sldMkLst>
        <pc:spChg chg="del">
          <ac:chgData name="Behague, Sabina" userId="2f9f8379-56ce-455c-81be-d1dc66b28ae7" providerId="ADAL" clId="{C4ABC0C9-A478-4EAF-A550-A5463B957CB5}" dt="2023-06-05T19:27:04.124" v="0" actId="478"/>
          <ac:spMkLst>
            <pc:docMk/>
            <pc:sldMk cId="2163988523" sldId="260"/>
            <ac:spMk id="6" creationId="{5D0F14F3-1A09-3E96-BCB2-D8B940E469DA}"/>
          </ac:spMkLst>
        </pc:spChg>
        <pc:spChg chg="del">
          <ac:chgData name="Behague, Sabina" userId="2f9f8379-56ce-455c-81be-d1dc66b28ae7" providerId="ADAL" clId="{C4ABC0C9-A478-4EAF-A550-A5463B957CB5}" dt="2023-06-05T19:27:06.998" v="1" actId="478"/>
          <ac:spMkLst>
            <pc:docMk/>
            <pc:sldMk cId="2163988523" sldId="260"/>
            <ac:spMk id="7" creationId="{CE64F085-394F-89FE-55C1-94E5F28AFADD}"/>
          </ac:spMkLst>
        </pc:spChg>
        <pc:spChg chg="del">
          <ac:chgData name="Behague, Sabina" userId="2f9f8379-56ce-455c-81be-d1dc66b28ae7" providerId="ADAL" clId="{C4ABC0C9-A478-4EAF-A550-A5463B957CB5}" dt="2023-06-05T19:27:09.468" v="2" actId="478"/>
          <ac:spMkLst>
            <pc:docMk/>
            <pc:sldMk cId="2163988523" sldId="260"/>
            <ac:spMk id="8" creationId="{E39DAA33-FEFE-A8BD-BBEA-A8F3D8B80ECE}"/>
          </ac:spMkLst>
        </pc:spChg>
        <pc:picChg chg="add mod">
          <ac:chgData name="Behague, Sabina" userId="2f9f8379-56ce-455c-81be-d1dc66b28ae7" providerId="ADAL" clId="{C4ABC0C9-A478-4EAF-A550-A5463B957CB5}" dt="2023-06-05T19:27:10.839" v="3"/>
          <ac:picMkLst>
            <pc:docMk/>
            <pc:sldMk cId="2163988523" sldId="260"/>
            <ac:picMk id="2" creationId="{9B452BDC-0C2F-3E02-C731-E849C9257202}"/>
          </ac:picMkLst>
        </pc:picChg>
      </pc:sldChg>
      <pc:sldChg chg="addSp delSp modSp mod">
        <pc:chgData name="Behague, Sabina" userId="2f9f8379-56ce-455c-81be-d1dc66b28ae7" providerId="ADAL" clId="{C4ABC0C9-A478-4EAF-A550-A5463B957CB5}" dt="2023-06-05T19:27:27.063" v="8" actId="1076"/>
        <pc:sldMkLst>
          <pc:docMk/>
          <pc:sldMk cId="1931778444" sldId="318"/>
        </pc:sldMkLst>
        <pc:spChg chg="del">
          <ac:chgData name="Behague, Sabina" userId="2f9f8379-56ce-455c-81be-d1dc66b28ae7" providerId="ADAL" clId="{C4ABC0C9-A478-4EAF-A550-A5463B957CB5}" dt="2023-06-05T19:27:17.220" v="4" actId="478"/>
          <ac:spMkLst>
            <pc:docMk/>
            <pc:sldMk cId="1931778444" sldId="318"/>
            <ac:spMk id="6" creationId="{5D0F14F3-1A09-3E96-BCB2-D8B940E469DA}"/>
          </ac:spMkLst>
        </pc:spChg>
        <pc:spChg chg="del">
          <ac:chgData name="Behague, Sabina" userId="2f9f8379-56ce-455c-81be-d1dc66b28ae7" providerId="ADAL" clId="{C4ABC0C9-A478-4EAF-A550-A5463B957CB5}" dt="2023-06-05T19:27:19.754" v="5" actId="478"/>
          <ac:spMkLst>
            <pc:docMk/>
            <pc:sldMk cId="1931778444" sldId="318"/>
            <ac:spMk id="7" creationId="{CE64F085-394F-89FE-55C1-94E5F28AFADD}"/>
          </ac:spMkLst>
        </pc:spChg>
        <pc:spChg chg="del">
          <ac:chgData name="Behague, Sabina" userId="2f9f8379-56ce-455c-81be-d1dc66b28ae7" providerId="ADAL" clId="{C4ABC0C9-A478-4EAF-A550-A5463B957CB5}" dt="2023-06-05T19:27:22.448" v="6" actId="478"/>
          <ac:spMkLst>
            <pc:docMk/>
            <pc:sldMk cId="1931778444" sldId="318"/>
            <ac:spMk id="8" creationId="{E39DAA33-FEFE-A8BD-BBEA-A8F3D8B80ECE}"/>
          </ac:spMkLst>
        </pc:spChg>
        <pc:picChg chg="add mod">
          <ac:chgData name="Behague, Sabina" userId="2f9f8379-56ce-455c-81be-d1dc66b28ae7" providerId="ADAL" clId="{C4ABC0C9-A478-4EAF-A550-A5463B957CB5}" dt="2023-06-05T19:27:27.063" v="8" actId="1076"/>
          <ac:picMkLst>
            <pc:docMk/>
            <pc:sldMk cId="1931778444" sldId="318"/>
            <ac:picMk id="2" creationId="{23DFEA68-24C0-BAE5-A1FD-3FB5D8A3998A}"/>
          </ac:picMkLst>
        </pc:picChg>
      </pc:sldChg>
      <pc:sldChg chg="addSp delSp modSp mod">
        <pc:chgData name="Behague, Sabina" userId="2f9f8379-56ce-455c-81be-d1dc66b28ae7" providerId="ADAL" clId="{C4ABC0C9-A478-4EAF-A550-A5463B957CB5}" dt="2023-06-05T19:27:47.957" v="13" actId="1076"/>
        <pc:sldMkLst>
          <pc:docMk/>
          <pc:sldMk cId="734295458" sldId="319"/>
        </pc:sldMkLst>
        <pc:spChg chg="del">
          <ac:chgData name="Behague, Sabina" userId="2f9f8379-56ce-455c-81be-d1dc66b28ae7" providerId="ADAL" clId="{C4ABC0C9-A478-4EAF-A550-A5463B957CB5}" dt="2023-06-05T19:27:38.814" v="9" actId="478"/>
          <ac:spMkLst>
            <pc:docMk/>
            <pc:sldMk cId="734295458" sldId="319"/>
            <ac:spMk id="6" creationId="{5D0F14F3-1A09-3E96-BCB2-D8B940E469DA}"/>
          </ac:spMkLst>
        </pc:spChg>
        <pc:spChg chg="del">
          <ac:chgData name="Behague, Sabina" userId="2f9f8379-56ce-455c-81be-d1dc66b28ae7" providerId="ADAL" clId="{C4ABC0C9-A478-4EAF-A550-A5463B957CB5}" dt="2023-06-05T19:27:41.263" v="10" actId="478"/>
          <ac:spMkLst>
            <pc:docMk/>
            <pc:sldMk cId="734295458" sldId="319"/>
            <ac:spMk id="7" creationId="{CE64F085-394F-89FE-55C1-94E5F28AFADD}"/>
          </ac:spMkLst>
        </pc:spChg>
        <pc:spChg chg="del">
          <ac:chgData name="Behague, Sabina" userId="2f9f8379-56ce-455c-81be-d1dc66b28ae7" providerId="ADAL" clId="{C4ABC0C9-A478-4EAF-A550-A5463B957CB5}" dt="2023-06-05T19:27:43.722" v="11" actId="478"/>
          <ac:spMkLst>
            <pc:docMk/>
            <pc:sldMk cId="734295458" sldId="319"/>
            <ac:spMk id="8" creationId="{E39DAA33-FEFE-A8BD-BBEA-A8F3D8B80ECE}"/>
          </ac:spMkLst>
        </pc:spChg>
        <pc:picChg chg="add mod">
          <ac:chgData name="Behague, Sabina" userId="2f9f8379-56ce-455c-81be-d1dc66b28ae7" providerId="ADAL" clId="{C4ABC0C9-A478-4EAF-A550-A5463B957CB5}" dt="2023-06-05T19:27:47.957" v="13" actId="1076"/>
          <ac:picMkLst>
            <pc:docMk/>
            <pc:sldMk cId="734295458" sldId="319"/>
            <ac:picMk id="2" creationId="{408D61C2-2394-5482-E873-CFA9424D088C}"/>
          </ac:picMkLst>
        </pc:picChg>
      </pc:sldChg>
      <pc:sldChg chg="addSp delSp modSp mod">
        <pc:chgData name="Behague, Sabina" userId="2f9f8379-56ce-455c-81be-d1dc66b28ae7" providerId="ADAL" clId="{C4ABC0C9-A478-4EAF-A550-A5463B957CB5}" dt="2023-06-05T19:28:06.367" v="18" actId="1076"/>
        <pc:sldMkLst>
          <pc:docMk/>
          <pc:sldMk cId="204169627" sldId="320"/>
        </pc:sldMkLst>
        <pc:spChg chg="del">
          <ac:chgData name="Behague, Sabina" userId="2f9f8379-56ce-455c-81be-d1dc66b28ae7" providerId="ADAL" clId="{C4ABC0C9-A478-4EAF-A550-A5463B957CB5}" dt="2023-06-05T19:27:56.944" v="14" actId="478"/>
          <ac:spMkLst>
            <pc:docMk/>
            <pc:sldMk cId="204169627" sldId="320"/>
            <ac:spMk id="6" creationId="{5D0F14F3-1A09-3E96-BCB2-D8B940E469DA}"/>
          </ac:spMkLst>
        </pc:spChg>
        <pc:spChg chg="del">
          <ac:chgData name="Behague, Sabina" userId="2f9f8379-56ce-455c-81be-d1dc66b28ae7" providerId="ADAL" clId="{C4ABC0C9-A478-4EAF-A550-A5463B957CB5}" dt="2023-06-05T19:27:59.385" v="15" actId="478"/>
          <ac:spMkLst>
            <pc:docMk/>
            <pc:sldMk cId="204169627" sldId="320"/>
            <ac:spMk id="7" creationId="{CE64F085-394F-89FE-55C1-94E5F28AFADD}"/>
          </ac:spMkLst>
        </pc:spChg>
        <pc:spChg chg="del">
          <ac:chgData name="Behague, Sabina" userId="2f9f8379-56ce-455c-81be-d1dc66b28ae7" providerId="ADAL" clId="{C4ABC0C9-A478-4EAF-A550-A5463B957CB5}" dt="2023-06-05T19:28:01.695" v="16" actId="478"/>
          <ac:spMkLst>
            <pc:docMk/>
            <pc:sldMk cId="204169627" sldId="320"/>
            <ac:spMk id="8" creationId="{E39DAA33-FEFE-A8BD-BBEA-A8F3D8B80ECE}"/>
          </ac:spMkLst>
        </pc:spChg>
        <pc:picChg chg="add mod">
          <ac:chgData name="Behague, Sabina" userId="2f9f8379-56ce-455c-81be-d1dc66b28ae7" providerId="ADAL" clId="{C4ABC0C9-A478-4EAF-A550-A5463B957CB5}" dt="2023-06-05T19:28:06.367" v="18" actId="1076"/>
          <ac:picMkLst>
            <pc:docMk/>
            <pc:sldMk cId="204169627" sldId="320"/>
            <ac:picMk id="2" creationId="{6E5D9471-9131-7BCE-1DD5-B92FDCD52506}"/>
          </ac:picMkLst>
        </pc:picChg>
      </pc:sldChg>
      <pc:sldChg chg="addSp delSp modSp mod">
        <pc:chgData name="Behague, Sabina" userId="2f9f8379-56ce-455c-81be-d1dc66b28ae7" providerId="ADAL" clId="{C4ABC0C9-A478-4EAF-A550-A5463B957CB5}" dt="2023-06-05T19:28:25.248" v="23" actId="1076"/>
        <pc:sldMkLst>
          <pc:docMk/>
          <pc:sldMk cId="2491221319" sldId="323"/>
        </pc:sldMkLst>
        <pc:spChg chg="del">
          <ac:chgData name="Behague, Sabina" userId="2f9f8379-56ce-455c-81be-d1dc66b28ae7" providerId="ADAL" clId="{C4ABC0C9-A478-4EAF-A550-A5463B957CB5}" dt="2023-06-05T19:28:16.129" v="19" actId="478"/>
          <ac:spMkLst>
            <pc:docMk/>
            <pc:sldMk cId="2491221319" sldId="323"/>
            <ac:spMk id="6" creationId="{5D0F14F3-1A09-3E96-BCB2-D8B940E469DA}"/>
          </ac:spMkLst>
        </pc:spChg>
        <pc:spChg chg="del">
          <ac:chgData name="Behague, Sabina" userId="2f9f8379-56ce-455c-81be-d1dc66b28ae7" providerId="ADAL" clId="{C4ABC0C9-A478-4EAF-A550-A5463B957CB5}" dt="2023-06-05T19:28:18.499" v="20" actId="478"/>
          <ac:spMkLst>
            <pc:docMk/>
            <pc:sldMk cId="2491221319" sldId="323"/>
            <ac:spMk id="7" creationId="{CE64F085-394F-89FE-55C1-94E5F28AFADD}"/>
          </ac:spMkLst>
        </pc:spChg>
        <pc:spChg chg="del">
          <ac:chgData name="Behague, Sabina" userId="2f9f8379-56ce-455c-81be-d1dc66b28ae7" providerId="ADAL" clId="{C4ABC0C9-A478-4EAF-A550-A5463B957CB5}" dt="2023-06-05T19:28:20.665" v="21" actId="478"/>
          <ac:spMkLst>
            <pc:docMk/>
            <pc:sldMk cId="2491221319" sldId="323"/>
            <ac:spMk id="8" creationId="{E39DAA33-FEFE-A8BD-BBEA-A8F3D8B80ECE}"/>
          </ac:spMkLst>
        </pc:spChg>
        <pc:picChg chg="add mod">
          <ac:chgData name="Behague, Sabina" userId="2f9f8379-56ce-455c-81be-d1dc66b28ae7" providerId="ADAL" clId="{C4ABC0C9-A478-4EAF-A550-A5463B957CB5}" dt="2023-06-05T19:28:25.248" v="23" actId="1076"/>
          <ac:picMkLst>
            <pc:docMk/>
            <pc:sldMk cId="2491221319" sldId="323"/>
            <ac:picMk id="2" creationId="{D5F5E039-50A6-0F75-2C3C-6BFEDF321E2F}"/>
          </ac:picMkLst>
        </pc:picChg>
      </pc:sldChg>
    </pc:docChg>
  </pc:docChgLst>
  <pc:docChgLst>
    <pc:chgData name="Balian, Sarah (CNTR)" userId="b3b060d9-4d34-479b-ad68-688eaebf93c5" providerId="ADAL" clId="{C43391EA-2A91-4AE1-8BB1-A054231E657A}"/>
    <pc:docChg chg="custSel modSld modMainMaster">
      <pc:chgData name="Balian, Sarah (CNTR)" userId="b3b060d9-4d34-479b-ad68-688eaebf93c5" providerId="ADAL" clId="{C43391EA-2A91-4AE1-8BB1-A054231E657A}" dt="2023-02-03T19:22:32.709" v="44" actId="790"/>
      <pc:docMkLst>
        <pc:docMk/>
      </pc:docMkLst>
      <pc:sldChg chg="modSp mod">
        <pc:chgData name="Balian, Sarah (CNTR)" userId="b3b060d9-4d34-479b-ad68-688eaebf93c5" providerId="ADAL" clId="{C43391EA-2A91-4AE1-8BB1-A054231E657A}" dt="2023-02-03T19:22:32.709" v="44" actId="790"/>
        <pc:sldMkLst>
          <pc:docMk/>
          <pc:sldMk cId="2163988523" sldId="260"/>
        </pc:sldMkLst>
        <pc:spChg chg="mod">
          <ac:chgData name="Balian, Sarah (CNTR)" userId="b3b060d9-4d34-479b-ad68-688eaebf93c5" providerId="ADAL" clId="{C43391EA-2A91-4AE1-8BB1-A054231E657A}" dt="2023-02-03T19:22:32.709" v="44" actId="790"/>
          <ac:spMkLst>
            <pc:docMk/>
            <pc:sldMk cId="2163988523" sldId="260"/>
            <ac:spMk id="3" creationId="{7F10B6DC-6AF4-BFD9-E1D5-B98AA266289F}"/>
          </ac:spMkLst>
        </pc:spChg>
        <pc:spChg chg="mod">
          <ac:chgData name="Balian, Sarah (CNTR)" userId="b3b060d9-4d34-479b-ad68-688eaebf93c5" providerId="ADAL" clId="{C43391EA-2A91-4AE1-8BB1-A054231E657A}" dt="2023-02-03T19:21:05.244" v="43" actId="790"/>
          <ac:spMkLst>
            <pc:docMk/>
            <pc:sldMk cId="2163988523" sldId="260"/>
            <ac:spMk id="9" creationId="{E690F70B-E368-D7F5-795E-B5139345EF71}"/>
          </ac:spMkLst>
        </pc:spChg>
      </pc:sldChg>
      <pc:sldChg chg="modSp mod">
        <pc:chgData name="Balian, Sarah (CNTR)" userId="b3b060d9-4d34-479b-ad68-688eaebf93c5" providerId="ADAL" clId="{C43391EA-2A91-4AE1-8BB1-A054231E657A}" dt="2023-02-03T19:19:50.573" v="37" actId="790"/>
        <pc:sldMkLst>
          <pc:docMk/>
          <pc:sldMk cId="3502258445" sldId="283"/>
        </pc:sldMkLst>
        <pc:spChg chg="mod">
          <ac:chgData name="Balian, Sarah (CNTR)" userId="b3b060d9-4d34-479b-ad68-688eaebf93c5" providerId="ADAL" clId="{C43391EA-2A91-4AE1-8BB1-A054231E657A}" dt="2023-02-03T19:19:50.573" v="37" actId="790"/>
          <ac:spMkLst>
            <pc:docMk/>
            <pc:sldMk cId="3502258445" sldId="283"/>
            <ac:spMk id="5" creationId="{07E7D4A9-A2D8-FCFA-930A-28EF4D10D77F}"/>
          </ac:spMkLst>
        </pc:spChg>
        <pc:spChg chg="mod">
          <ac:chgData name="Balian, Sarah (CNTR)" userId="b3b060d9-4d34-479b-ad68-688eaebf93c5" providerId="ADAL" clId="{C43391EA-2A91-4AE1-8BB1-A054231E657A}" dt="2023-02-03T19:19:50.573" v="37" actId="790"/>
          <ac:spMkLst>
            <pc:docMk/>
            <pc:sldMk cId="3502258445" sldId="283"/>
            <ac:spMk id="6" creationId="{412E3515-0CCA-54BB-DEDF-C212521396F3}"/>
          </ac:spMkLst>
        </pc:spChg>
        <pc:spChg chg="mod">
          <ac:chgData name="Balian, Sarah (CNTR)" userId="b3b060d9-4d34-479b-ad68-688eaebf93c5" providerId="ADAL" clId="{C43391EA-2A91-4AE1-8BB1-A054231E657A}" dt="2023-02-03T19:19:50.573" v="37" actId="790"/>
          <ac:spMkLst>
            <pc:docMk/>
            <pc:sldMk cId="3502258445" sldId="283"/>
            <ac:spMk id="7" creationId="{6746877B-C94C-C6CA-FFCE-A784D43835B6}"/>
          </ac:spMkLst>
        </pc:spChg>
      </pc:sldChg>
      <pc:sldChg chg="delSp modSp mod">
        <pc:chgData name="Balian, Sarah (CNTR)" userId="b3b060d9-4d34-479b-ad68-688eaebf93c5" providerId="ADAL" clId="{C43391EA-2A91-4AE1-8BB1-A054231E657A}" dt="2023-02-03T19:19:40.885" v="36" actId="790"/>
        <pc:sldMkLst>
          <pc:docMk/>
          <pc:sldMk cId="317324267" sldId="299"/>
        </pc:sldMkLst>
        <pc:spChg chg="del">
          <ac:chgData name="Balian, Sarah (CNTR)" userId="b3b060d9-4d34-479b-ad68-688eaebf93c5" providerId="ADAL" clId="{C43391EA-2A91-4AE1-8BB1-A054231E657A}" dt="2023-02-03T19:19:20.697" v="29" actId="478"/>
          <ac:spMkLst>
            <pc:docMk/>
            <pc:sldMk cId="317324267" sldId="299"/>
            <ac:spMk id="8" creationId="{1A5D5D1F-6AE8-32C3-0DF9-D2F8A96FD892}"/>
          </ac:spMkLst>
        </pc:spChg>
        <pc:spChg chg="del">
          <ac:chgData name="Balian, Sarah (CNTR)" userId="b3b060d9-4d34-479b-ad68-688eaebf93c5" providerId="ADAL" clId="{C43391EA-2A91-4AE1-8BB1-A054231E657A}" dt="2023-02-03T19:19:23.032" v="30" actId="478"/>
          <ac:spMkLst>
            <pc:docMk/>
            <pc:sldMk cId="317324267" sldId="299"/>
            <ac:spMk id="41" creationId="{D668D04A-DECC-8646-63D2-86090C0B6EC2}"/>
          </ac:spMkLst>
        </pc:spChg>
        <pc:spChg chg="del">
          <ac:chgData name="Balian, Sarah (CNTR)" userId="b3b060d9-4d34-479b-ad68-688eaebf93c5" providerId="ADAL" clId="{C43391EA-2A91-4AE1-8BB1-A054231E657A}" dt="2023-02-03T19:19:23.032" v="30" actId="478"/>
          <ac:spMkLst>
            <pc:docMk/>
            <pc:sldMk cId="317324267" sldId="299"/>
            <ac:spMk id="42" creationId="{CF8A5421-9323-A745-9033-6B0858E056E5}"/>
          </ac:spMkLst>
        </pc:spChg>
        <pc:spChg chg="del">
          <ac:chgData name="Balian, Sarah (CNTR)" userId="b3b060d9-4d34-479b-ad68-688eaebf93c5" providerId="ADAL" clId="{C43391EA-2A91-4AE1-8BB1-A054231E657A}" dt="2023-02-03T19:19:23.032" v="30" actId="478"/>
          <ac:spMkLst>
            <pc:docMk/>
            <pc:sldMk cId="317324267" sldId="299"/>
            <ac:spMk id="43" creationId="{B7FC13D1-752F-56B6-5609-2A21E3445535}"/>
          </ac:spMkLst>
        </pc:spChg>
        <pc:spChg chg="del">
          <ac:chgData name="Balian, Sarah (CNTR)" userId="b3b060d9-4d34-479b-ad68-688eaebf93c5" providerId="ADAL" clId="{C43391EA-2A91-4AE1-8BB1-A054231E657A}" dt="2023-02-03T19:19:26.136" v="31" actId="478"/>
          <ac:spMkLst>
            <pc:docMk/>
            <pc:sldMk cId="317324267" sldId="299"/>
            <ac:spMk id="44" creationId="{4BC63EFC-51D8-5205-E29F-01514C838175}"/>
          </ac:spMkLst>
        </pc:spChg>
        <pc:spChg chg="del">
          <ac:chgData name="Balian, Sarah (CNTR)" userId="b3b060d9-4d34-479b-ad68-688eaebf93c5" providerId="ADAL" clId="{C43391EA-2A91-4AE1-8BB1-A054231E657A}" dt="2023-02-03T19:19:23.032" v="30" actId="478"/>
          <ac:spMkLst>
            <pc:docMk/>
            <pc:sldMk cId="317324267" sldId="299"/>
            <ac:spMk id="45" creationId="{BBE6A571-B611-7C03-DEE0-82AB9841B25B}"/>
          </ac:spMkLst>
        </pc:spChg>
        <pc:spChg chg="del">
          <ac:chgData name="Balian, Sarah (CNTR)" userId="b3b060d9-4d34-479b-ad68-688eaebf93c5" providerId="ADAL" clId="{C43391EA-2A91-4AE1-8BB1-A054231E657A}" dt="2023-02-03T19:19:23.032" v="30" actId="478"/>
          <ac:spMkLst>
            <pc:docMk/>
            <pc:sldMk cId="317324267" sldId="299"/>
            <ac:spMk id="46" creationId="{42DF423A-99C8-4EB4-85E6-B227F5AC86CF}"/>
          </ac:spMkLst>
        </pc:spChg>
        <pc:spChg chg="del">
          <ac:chgData name="Balian, Sarah (CNTR)" userId="b3b060d9-4d34-479b-ad68-688eaebf93c5" providerId="ADAL" clId="{C43391EA-2A91-4AE1-8BB1-A054231E657A}" dt="2023-02-03T19:19:23.032" v="30" actId="478"/>
          <ac:spMkLst>
            <pc:docMk/>
            <pc:sldMk cId="317324267" sldId="299"/>
            <ac:spMk id="47" creationId="{1A54FE55-9EA8-7040-3CAE-58A0BC0B5A7A}"/>
          </ac:spMkLst>
        </pc:spChg>
        <pc:spChg chg="del">
          <ac:chgData name="Balian, Sarah (CNTR)" userId="b3b060d9-4d34-479b-ad68-688eaebf93c5" providerId="ADAL" clId="{C43391EA-2A91-4AE1-8BB1-A054231E657A}" dt="2023-02-03T19:19:23.032" v="30" actId="478"/>
          <ac:spMkLst>
            <pc:docMk/>
            <pc:sldMk cId="317324267" sldId="299"/>
            <ac:spMk id="48" creationId="{C745E97A-7FD6-1663-C9EC-826AD8D437D1}"/>
          </ac:spMkLst>
        </pc:spChg>
        <pc:spChg chg="del">
          <ac:chgData name="Balian, Sarah (CNTR)" userId="b3b060d9-4d34-479b-ad68-688eaebf93c5" providerId="ADAL" clId="{C43391EA-2A91-4AE1-8BB1-A054231E657A}" dt="2023-02-03T19:19:23.032" v="30" actId="478"/>
          <ac:spMkLst>
            <pc:docMk/>
            <pc:sldMk cId="317324267" sldId="299"/>
            <ac:spMk id="49" creationId="{5A089B96-6EB7-40E6-B695-CA14F03E510E}"/>
          </ac:spMkLst>
        </pc:spChg>
        <pc:spChg chg="del">
          <ac:chgData name="Balian, Sarah (CNTR)" userId="b3b060d9-4d34-479b-ad68-688eaebf93c5" providerId="ADAL" clId="{C43391EA-2A91-4AE1-8BB1-A054231E657A}" dt="2023-02-03T19:19:28.072" v="32" actId="478"/>
          <ac:spMkLst>
            <pc:docMk/>
            <pc:sldMk cId="317324267" sldId="299"/>
            <ac:spMk id="50" creationId="{B4A38A1D-ED77-E4A3-DF60-1B2D80DD4252}"/>
          </ac:spMkLst>
        </pc:spChg>
        <pc:spChg chg="del">
          <ac:chgData name="Balian, Sarah (CNTR)" userId="b3b060d9-4d34-479b-ad68-688eaebf93c5" providerId="ADAL" clId="{C43391EA-2A91-4AE1-8BB1-A054231E657A}" dt="2023-02-03T19:19:28.072" v="32" actId="478"/>
          <ac:spMkLst>
            <pc:docMk/>
            <pc:sldMk cId="317324267" sldId="299"/>
            <ac:spMk id="51" creationId="{3D949BF7-3246-03FC-D71D-FF2B194A5867}"/>
          </ac:spMkLst>
        </pc:spChg>
        <pc:spChg chg="del">
          <ac:chgData name="Balian, Sarah (CNTR)" userId="b3b060d9-4d34-479b-ad68-688eaebf93c5" providerId="ADAL" clId="{C43391EA-2A91-4AE1-8BB1-A054231E657A}" dt="2023-02-03T19:19:23.032" v="30" actId="478"/>
          <ac:spMkLst>
            <pc:docMk/>
            <pc:sldMk cId="317324267" sldId="299"/>
            <ac:spMk id="52" creationId="{D73A6417-5A8E-992C-44F0-86E234C17E10}"/>
          </ac:spMkLst>
        </pc:spChg>
        <pc:spChg chg="del">
          <ac:chgData name="Balian, Sarah (CNTR)" userId="b3b060d9-4d34-479b-ad68-688eaebf93c5" providerId="ADAL" clId="{C43391EA-2A91-4AE1-8BB1-A054231E657A}" dt="2023-02-03T19:19:23.032" v="30" actId="478"/>
          <ac:spMkLst>
            <pc:docMk/>
            <pc:sldMk cId="317324267" sldId="299"/>
            <ac:spMk id="53" creationId="{34E58A3B-6C41-24E5-AFB9-0CC8E52DFFBF}"/>
          </ac:spMkLst>
        </pc:spChg>
        <pc:spChg chg="del">
          <ac:chgData name="Balian, Sarah (CNTR)" userId="b3b060d9-4d34-479b-ad68-688eaebf93c5" providerId="ADAL" clId="{C43391EA-2A91-4AE1-8BB1-A054231E657A}" dt="2023-02-03T19:19:23.032" v="30" actId="478"/>
          <ac:spMkLst>
            <pc:docMk/>
            <pc:sldMk cId="317324267" sldId="299"/>
            <ac:spMk id="54" creationId="{3C62B939-790C-DB0F-0CF6-1E2C6F585ED4}"/>
          </ac:spMkLst>
        </pc:spChg>
        <pc:spChg chg="del">
          <ac:chgData name="Balian, Sarah (CNTR)" userId="b3b060d9-4d34-479b-ad68-688eaebf93c5" providerId="ADAL" clId="{C43391EA-2A91-4AE1-8BB1-A054231E657A}" dt="2023-02-03T19:19:26.136" v="31" actId="478"/>
          <ac:spMkLst>
            <pc:docMk/>
            <pc:sldMk cId="317324267" sldId="299"/>
            <ac:spMk id="55" creationId="{16C6B6BA-7222-2A46-CA43-30A3DC2F40E5}"/>
          </ac:spMkLst>
        </pc:spChg>
        <pc:spChg chg="mod">
          <ac:chgData name="Balian, Sarah (CNTR)" userId="b3b060d9-4d34-479b-ad68-688eaebf93c5" providerId="ADAL" clId="{C43391EA-2A91-4AE1-8BB1-A054231E657A}" dt="2023-02-03T19:19:40.885" v="36" actId="790"/>
          <ac:spMkLst>
            <pc:docMk/>
            <pc:sldMk cId="317324267" sldId="299"/>
            <ac:spMk id="58" creationId="{DB0E9556-57C4-FB9F-F4ED-4A86F430775C}"/>
          </ac:spMkLst>
        </pc:spChg>
        <pc:spChg chg="del">
          <ac:chgData name="Balian, Sarah (CNTR)" userId="b3b060d9-4d34-479b-ad68-688eaebf93c5" providerId="ADAL" clId="{C43391EA-2A91-4AE1-8BB1-A054231E657A}" dt="2023-02-03T19:19:34.408" v="34" actId="478"/>
          <ac:spMkLst>
            <pc:docMk/>
            <pc:sldMk cId="317324267" sldId="299"/>
            <ac:spMk id="59" creationId="{4D135624-874F-7303-6186-F1323F30C5AA}"/>
          </ac:spMkLst>
        </pc:spChg>
        <pc:spChg chg="del">
          <ac:chgData name="Balian, Sarah (CNTR)" userId="b3b060d9-4d34-479b-ad68-688eaebf93c5" providerId="ADAL" clId="{C43391EA-2A91-4AE1-8BB1-A054231E657A}" dt="2023-02-03T19:19:28.072" v="32" actId="478"/>
          <ac:spMkLst>
            <pc:docMk/>
            <pc:sldMk cId="317324267" sldId="299"/>
            <ac:spMk id="60" creationId="{283A431F-66DE-56D0-6F8C-E197CA434994}"/>
          </ac:spMkLst>
        </pc:spChg>
        <pc:spChg chg="del">
          <ac:chgData name="Balian, Sarah (CNTR)" userId="b3b060d9-4d34-479b-ad68-688eaebf93c5" providerId="ADAL" clId="{C43391EA-2A91-4AE1-8BB1-A054231E657A}" dt="2023-02-03T19:19:34.408" v="34" actId="478"/>
          <ac:spMkLst>
            <pc:docMk/>
            <pc:sldMk cId="317324267" sldId="299"/>
            <ac:spMk id="61" creationId="{13D1EBF7-3808-CC4B-C914-B34A82C02B00}"/>
          </ac:spMkLst>
        </pc:spChg>
        <pc:spChg chg="del">
          <ac:chgData name="Balian, Sarah (CNTR)" userId="b3b060d9-4d34-479b-ad68-688eaebf93c5" providerId="ADAL" clId="{C43391EA-2A91-4AE1-8BB1-A054231E657A}" dt="2023-02-03T19:19:34.408" v="34" actId="478"/>
          <ac:spMkLst>
            <pc:docMk/>
            <pc:sldMk cId="317324267" sldId="299"/>
            <ac:spMk id="1033" creationId="{3CD9B410-05B2-6138-6911-D2332C745AC9}"/>
          </ac:spMkLst>
        </pc:spChg>
        <pc:spChg chg="del">
          <ac:chgData name="Balian, Sarah (CNTR)" userId="b3b060d9-4d34-479b-ad68-688eaebf93c5" providerId="ADAL" clId="{C43391EA-2A91-4AE1-8BB1-A054231E657A}" dt="2023-02-03T19:19:34.408" v="34" actId="478"/>
          <ac:spMkLst>
            <pc:docMk/>
            <pc:sldMk cId="317324267" sldId="299"/>
            <ac:spMk id="1034" creationId="{7DB997D1-C003-D6C6-1F18-F0F31FEDDA4D}"/>
          </ac:spMkLst>
        </pc:spChg>
        <pc:spChg chg="del">
          <ac:chgData name="Balian, Sarah (CNTR)" userId="b3b060d9-4d34-479b-ad68-688eaebf93c5" providerId="ADAL" clId="{C43391EA-2A91-4AE1-8BB1-A054231E657A}" dt="2023-02-03T19:19:34.408" v="34" actId="478"/>
          <ac:spMkLst>
            <pc:docMk/>
            <pc:sldMk cId="317324267" sldId="299"/>
            <ac:spMk id="1035" creationId="{505D2889-80F3-69CB-1B35-181142E76EFB}"/>
          </ac:spMkLst>
        </pc:spChg>
        <pc:spChg chg="del">
          <ac:chgData name="Balian, Sarah (CNTR)" userId="b3b060d9-4d34-479b-ad68-688eaebf93c5" providerId="ADAL" clId="{C43391EA-2A91-4AE1-8BB1-A054231E657A}" dt="2023-02-03T19:19:28.072" v="32" actId="478"/>
          <ac:spMkLst>
            <pc:docMk/>
            <pc:sldMk cId="317324267" sldId="299"/>
            <ac:spMk id="1036" creationId="{857DBFB8-A839-2B3D-F992-3D5B522A6EDA}"/>
          </ac:spMkLst>
        </pc:spChg>
        <pc:spChg chg="del">
          <ac:chgData name="Balian, Sarah (CNTR)" userId="b3b060d9-4d34-479b-ad68-688eaebf93c5" providerId="ADAL" clId="{C43391EA-2A91-4AE1-8BB1-A054231E657A}" dt="2023-02-03T19:19:34.408" v="34" actId="478"/>
          <ac:spMkLst>
            <pc:docMk/>
            <pc:sldMk cId="317324267" sldId="299"/>
            <ac:spMk id="1037" creationId="{A619D19B-59AC-7D09-4061-FA84E7FB471A}"/>
          </ac:spMkLst>
        </pc:spChg>
        <pc:spChg chg="del">
          <ac:chgData name="Balian, Sarah (CNTR)" userId="b3b060d9-4d34-479b-ad68-688eaebf93c5" providerId="ADAL" clId="{C43391EA-2A91-4AE1-8BB1-A054231E657A}" dt="2023-02-03T19:19:29.792" v="33" actId="478"/>
          <ac:spMkLst>
            <pc:docMk/>
            <pc:sldMk cId="317324267" sldId="299"/>
            <ac:spMk id="1038" creationId="{5909F8BF-9101-628B-51F4-11674CFA84EF}"/>
          </ac:spMkLst>
        </pc:spChg>
        <pc:spChg chg="del">
          <ac:chgData name="Balian, Sarah (CNTR)" userId="b3b060d9-4d34-479b-ad68-688eaebf93c5" providerId="ADAL" clId="{C43391EA-2A91-4AE1-8BB1-A054231E657A}" dt="2023-02-03T19:19:34.408" v="34" actId="478"/>
          <ac:spMkLst>
            <pc:docMk/>
            <pc:sldMk cId="317324267" sldId="299"/>
            <ac:spMk id="1041" creationId="{EDDDA1C2-40F2-C465-D3BB-2E406CC881AB}"/>
          </ac:spMkLst>
        </pc:spChg>
        <pc:spChg chg="mod">
          <ac:chgData name="Balian, Sarah (CNTR)" userId="b3b060d9-4d34-479b-ad68-688eaebf93c5" providerId="ADAL" clId="{C43391EA-2A91-4AE1-8BB1-A054231E657A}" dt="2023-02-03T19:19:40.885" v="36" actId="790"/>
          <ac:spMkLst>
            <pc:docMk/>
            <pc:sldMk cId="317324267" sldId="299"/>
            <ac:spMk id="1046" creationId="{8A57591F-F75D-FBB3-BD7E-757A1AFC2F44}"/>
          </ac:spMkLst>
        </pc:spChg>
        <pc:grpChg chg="del">
          <ac:chgData name="Balian, Sarah (CNTR)" userId="b3b060d9-4d34-479b-ad68-688eaebf93c5" providerId="ADAL" clId="{C43391EA-2A91-4AE1-8BB1-A054231E657A}" dt="2023-02-03T19:19:18.944" v="28" actId="478"/>
          <ac:grpSpMkLst>
            <pc:docMk/>
            <pc:sldMk cId="317324267" sldId="299"/>
            <ac:grpSpMk id="12" creationId="{5E9238D3-4F99-E415-7A54-9FE1BC3F8A71}"/>
          </ac:grpSpMkLst>
        </pc:grpChg>
        <pc:cxnChg chg="del">
          <ac:chgData name="Balian, Sarah (CNTR)" userId="b3b060d9-4d34-479b-ad68-688eaebf93c5" providerId="ADAL" clId="{C43391EA-2A91-4AE1-8BB1-A054231E657A}" dt="2023-02-03T19:19:35.969" v="35" actId="478"/>
          <ac:cxnSpMkLst>
            <pc:docMk/>
            <pc:sldMk cId="317324267" sldId="299"/>
            <ac:cxnSpMk id="1028" creationId="{251E71C6-C5DE-756D-28C9-B37F00509337}"/>
          </ac:cxnSpMkLst>
        </pc:cxnChg>
        <pc:cxnChg chg="del">
          <ac:chgData name="Balian, Sarah (CNTR)" userId="b3b060d9-4d34-479b-ad68-688eaebf93c5" providerId="ADAL" clId="{C43391EA-2A91-4AE1-8BB1-A054231E657A}" dt="2023-02-03T19:19:28.072" v="32" actId="478"/>
          <ac:cxnSpMkLst>
            <pc:docMk/>
            <pc:sldMk cId="317324267" sldId="299"/>
            <ac:cxnSpMk id="1039" creationId="{27A9561D-6FFC-F4BF-D6C2-12FEB0D3D959}"/>
          </ac:cxnSpMkLst>
        </pc:cxnChg>
        <pc:cxnChg chg="del">
          <ac:chgData name="Balian, Sarah (CNTR)" userId="b3b060d9-4d34-479b-ad68-688eaebf93c5" providerId="ADAL" clId="{C43391EA-2A91-4AE1-8BB1-A054231E657A}" dt="2023-02-03T19:19:28.072" v="32" actId="478"/>
          <ac:cxnSpMkLst>
            <pc:docMk/>
            <pc:sldMk cId="317324267" sldId="299"/>
            <ac:cxnSpMk id="1044" creationId="{449259B2-AC01-86E5-AAE4-014A1E3AD19E}"/>
          </ac:cxnSpMkLst>
        </pc:cxnChg>
      </pc:sldChg>
      <pc:sldChg chg="modSp mod">
        <pc:chgData name="Balian, Sarah (CNTR)" userId="b3b060d9-4d34-479b-ad68-688eaebf93c5" providerId="ADAL" clId="{C43391EA-2A91-4AE1-8BB1-A054231E657A}" dt="2023-02-03T19:18:57.859" v="25" actId="790"/>
        <pc:sldMkLst>
          <pc:docMk/>
          <pc:sldMk cId="3076330452" sldId="300"/>
        </pc:sldMkLst>
        <pc:spChg chg="mod">
          <ac:chgData name="Balian, Sarah (CNTR)" userId="b3b060d9-4d34-479b-ad68-688eaebf93c5" providerId="ADAL" clId="{C43391EA-2A91-4AE1-8BB1-A054231E657A}" dt="2023-02-03T19:18:57.859" v="25" actId="790"/>
          <ac:spMkLst>
            <pc:docMk/>
            <pc:sldMk cId="3076330452" sldId="300"/>
            <ac:spMk id="6" creationId="{9BDCE6A8-2C31-F7B4-5CEC-7699505FBC63}"/>
          </ac:spMkLst>
        </pc:spChg>
      </pc:sldChg>
      <pc:sldChg chg="modSp mod">
        <pc:chgData name="Balian, Sarah (CNTR)" userId="b3b060d9-4d34-479b-ad68-688eaebf93c5" providerId="ADAL" clId="{C43391EA-2A91-4AE1-8BB1-A054231E657A}" dt="2023-02-03T19:20:50.516" v="42" actId="2711"/>
        <pc:sldMkLst>
          <pc:docMk/>
          <pc:sldMk cId="999049329" sldId="305"/>
        </pc:sldMkLst>
        <pc:spChg chg="mod">
          <ac:chgData name="Balian, Sarah (CNTR)" userId="b3b060d9-4d34-479b-ad68-688eaebf93c5" providerId="ADAL" clId="{C43391EA-2A91-4AE1-8BB1-A054231E657A}" dt="2023-02-03T19:20:39.266" v="41" actId="790"/>
          <ac:spMkLst>
            <pc:docMk/>
            <pc:sldMk cId="999049329" sldId="305"/>
            <ac:spMk id="10" creationId="{2D953FA9-CD59-752E-4FDA-CC41FF4B8DF2}"/>
          </ac:spMkLst>
        </pc:spChg>
        <pc:spChg chg="mod">
          <ac:chgData name="Balian, Sarah (CNTR)" userId="b3b060d9-4d34-479b-ad68-688eaebf93c5" providerId="ADAL" clId="{C43391EA-2A91-4AE1-8BB1-A054231E657A}" dt="2023-02-03T19:20:50.516" v="42" actId="2711"/>
          <ac:spMkLst>
            <pc:docMk/>
            <pc:sldMk cId="999049329" sldId="305"/>
            <ac:spMk id="11" creationId="{8E4E40E9-D792-25A1-4B37-23D4780B1318}"/>
          </ac:spMkLst>
        </pc:spChg>
        <pc:spChg chg="mod">
          <ac:chgData name="Balian, Sarah (CNTR)" userId="b3b060d9-4d34-479b-ad68-688eaebf93c5" providerId="ADAL" clId="{C43391EA-2A91-4AE1-8BB1-A054231E657A}" dt="2023-02-03T19:20:33.850" v="40" actId="790"/>
          <ac:spMkLst>
            <pc:docMk/>
            <pc:sldMk cId="999049329" sldId="305"/>
            <ac:spMk id="28" creationId="{991AF816-4FB0-23CF-F756-70991345D24B}"/>
          </ac:spMkLst>
        </pc:spChg>
      </pc:sldChg>
      <pc:sldChg chg="modSp mod">
        <pc:chgData name="Balian, Sarah (CNTR)" userId="b3b060d9-4d34-479b-ad68-688eaebf93c5" providerId="ADAL" clId="{C43391EA-2A91-4AE1-8BB1-A054231E657A}" dt="2023-02-03T19:20:19.891" v="39" actId="790"/>
        <pc:sldMkLst>
          <pc:docMk/>
          <pc:sldMk cId="1931778444" sldId="318"/>
        </pc:sldMkLst>
        <pc:spChg chg="mod">
          <ac:chgData name="Balian, Sarah (CNTR)" userId="b3b060d9-4d34-479b-ad68-688eaebf93c5" providerId="ADAL" clId="{C43391EA-2A91-4AE1-8BB1-A054231E657A}" dt="2023-02-03T19:20:19.891" v="39" actId="790"/>
          <ac:spMkLst>
            <pc:docMk/>
            <pc:sldMk cId="1931778444" sldId="318"/>
            <ac:spMk id="9" creationId="{E690F70B-E368-D7F5-795E-B5139345EF71}"/>
          </ac:spMkLst>
        </pc:spChg>
      </pc:sldChg>
      <pc:sldChg chg="modSp mod">
        <pc:chgData name="Balian, Sarah (CNTR)" userId="b3b060d9-4d34-479b-ad68-688eaebf93c5" providerId="ADAL" clId="{C43391EA-2A91-4AE1-8BB1-A054231E657A}" dt="2023-02-03T19:20:05.235" v="38" actId="790"/>
        <pc:sldMkLst>
          <pc:docMk/>
          <pc:sldMk cId="734295458" sldId="319"/>
        </pc:sldMkLst>
        <pc:spChg chg="mod">
          <ac:chgData name="Balian, Sarah (CNTR)" userId="b3b060d9-4d34-479b-ad68-688eaebf93c5" providerId="ADAL" clId="{C43391EA-2A91-4AE1-8BB1-A054231E657A}" dt="2023-02-03T19:20:05.235" v="38" actId="790"/>
          <ac:spMkLst>
            <pc:docMk/>
            <pc:sldMk cId="734295458" sldId="319"/>
            <ac:spMk id="9" creationId="{E690F70B-E368-D7F5-795E-B5139345EF71}"/>
          </ac:spMkLst>
        </pc:spChg>
      </pc:sldChg>
      <pc:sldChg chg="modSp mod">
        <pc:chgData name="Balian, Sarah (CNTR)" userId="b3b060d9-4d34-479b-ad68-688eaebf93c5" providerId="ADAL" clId="{C43391EA-2A91-4AE1-8BB1-A054231E657A}" dt="2023-02-03T19:19:11.717" v="27" actId="790"/>
        <pc:sldMkLst>
          <pc:docMk/>
          <pc:sldMk cId="204169627" sldId="320"/>
        </pc:sldMkLst>
        <pc:spChg chg="mod">
          <ac:chgData name="Balian, Sarah (CNTR)" userId="b3b060d9-4d34-479b-ad68-688eaebf93c5" providerId="ADAL" clId="{C43391EA-2A91-4AE1-8BB1-A054231E657A}" dt="2023-02-03T19:19:11.717" v="27" actId="790"/>
          <ac:spMkLst>
            <pc:docMk/>
            <pc:sldMk cId="204169627" sldId="320"/>
            <ac:spMk id="9" creationId="{E690F70B-E368-D7F5-795E-B5139345EF71}"/>
          </ac:spMkLst>
        </pc:spChg>
      </pc:sldChg>
      <pc:sldChg chg="modSp mod">
        <pc:chgData name="Balian, Sarah (CNTR)" userId="b3b060d9-4d34-479b-ad68-688eaebf93c5" providerId="ADAL" clId="{C43391EA-2A91-4AE1-8BB1-A054231E657A}" dt="2023-02-03T19:19:05.348" v="26" actId="790"/>
        <pc:sldMkLst>
          <pc:docMk/>
          <pc:sldMk cId="3332005300" sldId="322"/>
        </pc:sldMkLst>
        <pc:spChg chg="mod">
          <ac:chgData name="Balian, Sarah (CNTR)" userId="b3b060d9-4d34-479b-ad68-688eaebf93c5" providerId="ADAL" clId="{C43391EA-2A91-4AE1-8BB1-A054231E657A}" dt="2023-02-03T19:19:05.348" v="26" actId="790"/>
          <ac:spMkLst>
            <pc:docMk/>
            <pc:sldMk cId="3332005300" sldId="322"/>
            <ac:spMk id="5" creationId="{2DB53C78-DA00-2BC5-996C-8D5C0A276C42}"/>
          </ac:spMkLst>
        </pc:spChg>
      </pc:sldChg>
      <pc:sldChg chg="modSp mod">
        <pc:chgData name="Balian, Sarah (CNTR)" userId="b3b060d9-4d34-479b-ad68-688eaebf93c5" providerId="ADAL" clId="{C43391EA-2A91-4AE1-8BB1-A054231E657A}" dt="2023-02-03T19:18:41.972" v="24" actId="790"/>
        <pc:sldMkLst>
          <pc:docMk/>
          <pc:sldMk cId="2491221319" sldId="323"/>
        </pc:sldMkLst>
        <pc:spChg chg="mod">
          <ac:chgData name="Balian, Sarah (CNTR)" userId="b3b060d9-4d34-479b-ad68-688eaebf93c5" providerId="ADAL" clId="{C43391EA-2A91-4AE1-8BB1-A054231E657A}" dt="2023-02-03T19:18:41.972" v="24" actId="790"/>
          <ac:spMkLst>
            <pc:docMk/>
            <pc:sldMk cId="2491221319" sldId="323"/>
            <ac:spMk id="9" creationId="{E690F70B-E368-D7F5-795E-B5139345EF71}"/>
          </ac:spMkLst>
        </pc:spChg>
      </pc:sldChg>
      <pc:sldChg chg="modSp mod">
        <pc:chgData name="Balian, Sarah (CNTR)" userId="b3b060d9-4d34-479b-ad68-688eaebf93c5" providerId="ADAL" clId="{C43391EA-2A91-4AE1-8BB1-A054231E657A}" dt="2023-02-03T19:18:35.877" v="23" actId="790"/>
        <pc:sldMkLst>
          <pc:docMk/>
          <pc:sldMk cId="1702557876" sldId="324"/>
        </pc:sldMkLst>
        <pc:spChg chg="mod">
          <ac:chgData name="Balian, Sarah (CNTR)" userId="b3b060d9-4d34-479b-ad68-688eaebf93c5" providerId="ADAL" clId="{C43391EA-2A91-4AE1-8BB1-A054231E657A}" dt="2023-02-03T19:18:35.877" v="23" actId="790"/>
          <ac:spMkLst>
            <pc:docMk/>
            <pc:sldMk cId="1702557876" sldId="324"/>
            <ac:spMk id="2" creationId="{F6245169-1799-41CD-B28E-D2D20D16AD73}"/>
          </ac:spMkLst>
        </pc:spChg>
      </pc:sldChg>
      <pc:sldMasterChg chg="modSp mod modSldLayout">
        <pc:chgData name="Balian, Sarah (CNTR)" userId="b3b060d9-4d34-479b-ad68-688eaebf93c5" providerId="ADAL" clId="{C43391EA-2A91-4AE1-8BB1-A054231E657A}" dt="2023-02-03T19:11:32.397" v="2" actId="790"/>
        <pc:sldMasterMkLst>
          <pc:docMk/>
          <pc:sldMasterMk cId="3850865728" sldId="2147483662"/>
        </pc:sldMasterMkLst>
        <pc:spChg chg="mod">
          <ac:chgData name="Balian, Sarah (CNTR)" userId="b3b060d9-4d34-479b-ad68-688eaebf93c5" providerId="ADAL" clId="{C43391EA-2A91-4AE1-8BB1-A054231E657A}" dt="2023-02-03T19:11:15.599" v="1"/>
          <ac:spMkLst>
            <pc:docMk/>
            <pc:sldMasterMk cId="3850865728" sldId="2147483662"/>
            <ac:spMk id="2" creationId="{A1AF6A25-C05E-275F-43E1-F8E93E3EEC0C}"/>
          </ac:spMkLst>
        </pc:spChg>
        <pc:spChg chg="mod">
          <ac:chgData name="Balian, Sarah (CNTR)" userId="b3b060d9-4d34-479b-ad68-688eaebf93c5" providerId="ADAL" clId="{C43391EA-2A91-4AE1-8BB1-A054231E657A}" dt="2023-02-03T19:11:07.782" v="0"/>
          <ac:spMkLst>
            <pc:docMk/>
            <pc:sldMasterMk cId="3850865728" sldId="2147483662"/>
            <ac:spMk id="9" creationId="{3E4488E0-ED17-9369-58EE-ADE445C1049F}"/>
          </ac:spMkLst>
        </pc:spChg>
        <pc:sldLayoutChg chg="modSp mod">
          <pc:chgData name="Balian, Sarah (CNTR)" userId="b3b060d9-4d34-479b-ad68-688eaebf93c5" providerId="ADAL" clId="{C43391EA-2A91-4AE1-8BB1-A054231E657A}" dt="2023-02-03T19:11:32.397" v="2" actId="790"/>
          <pc:sldLayoutMkLst>
            <pc:docMk/>
            <pc:sldMasterMk cId="3135244786" sldId="2147483707"/>
            <pc:sldLayoutMk cId="3824787925" sldId="2147483686"/>
          </pc:sldLayoutMkLst>
          <pc:spChg chg="mod">
            <ac:chgData name="Balian, Sarah (CNTR)" userId="b3b060d9-4d34-479b-ad68-688eaebf93c5" providerId="ADAL" clId="{C43391EA-2A91-4AE1-8BB1-A054231E657A}" dt="2023-02-03T19:11:32.397" v="2" actId="790"/>
            <ac:spMkLst>
              <pc:docMk/>
              <pc:sldMasterMk cId="3135244786" sldId="2147483707"/>
              <pc:sldLayoutMk cId="3824787925" sldId="2147483686"/>
              <ac:spMk id="4" creationId="{EC71831F-1B8F-EA98-3184-E4EB3C6D8FB1}"/>
            </ac:spMkLst>
          </pc:spChg>
          <pc:spChg chg="mod">
            <ac:chgData name="Balian, Sarah (CNTR)" userId="b3b060d9-4d34-479b-ad68-688eaebf93c5" providerId="ADAL" clId="{C43391EA-2A91-4AE1-8BB1-A054231E657A}" dt="2023-02-03T19:11:32.397" v="2" actId="790"/>
            <ac:spMkLst>
              <pc:docMk/>
              <pc:sldMasterMk cId="3135244786" sldId="2147483707"/>
              <pc:sldLayoutMk cId="3824787925" sldId="2147483686"/>
              <ac:spMk id="6" creationId="{00000000-0000-0000-0000-000000000000}"/>
            </ac:spMkLst>
          </pc:spChg>
        </pc:sldLayoutChg>
      </pc:sldMasterChg>
      <pc:sldMasterChg chg="modSp mod modSldLayout">
        <pc:chgData name="Balian, Sarah (CNTR)" userId="b3b060d9-4d34-479b-ad68-688eaebf93c5" providerId="ADAL" clId="{C43391EA-2A91-4AE1-8BB1-A054231E657A}" dt="2023-02-03T19:12:32.062" v="12" actId="790"/>
        <pc:sldMasterMkLst>
          <pc:docMk/>
          <pc:sldMasterMk cId="3984714580" sldId="2147483687"/>
        </pc:sldMasterMkLst>
        <pc:spChg chg="mod">
          <ac:chgData name="Balian, Sarah (CNTR)" userId="b3b060d9-4d34-479b-ad68-688eaebf93c5" providerId="ADAL" clId="{C43391EA-2A91-4AE1-8BB1-A054231E657A}" dt="2023-02-03T19:11:40.350" v="3" actId="790"/>
          <ac:spMkLst>
            <pc:docMk/>
            <pc:sldMasterMk cId="3984714580" sldId="2147483687"/>
            <ac:spMk id="2" creationId="{03E54A10-719A-0B4F-7C4C-F7D6FAC8277F}"/>
          </ac:spMkLst>
        </pc:spChg>
        <pc:spChg chg="mod">
          <ac:chgData name="Balian, Sarah (CNTR)" userId="b3b060d9-4d34-479b-ad68-688eaebf93c5" providerId="ADAL" clId="{C43391EA-2A91-4AE1-8BB1-A054231E657A}" dt="2023-02-03T19:11:40.350" v="3" actId="790"/>
          <ac:spMkLst>
            <pc:docMk/>
            <pc:sldMasterMk cId="3984714580" sldId="2147483687"/>
            <ac:spMk id="3" creationId="{0DF65C5F-08F2-14C5-EB6B-62F788C57AFC}"/>
          </ac:spMkLst>
        </pc:spChg>
        <pc:spChg chg="mod">
          <ac:chgData name="Balian, Sarah (CNTR)" userId="b3b060d9-4d34-479b-ad68-688eaebf93c5" providerId="ADAL" clId="{C43391EA-2A91-4AE1-8BB1-A054231E657A}" dt="2023-02-03T19:11:40.350" v="3" actId="790"/>
          <ac:spMkLst>
            <pc:docMk/>
            <pc:sldMasterMk cId="3984714580" sldId="2147483687"/>
            <ac:spMk id="6" creationId="{F3508880-2D04-8F31-445B-D96DA2BF437A}"/>
          </ac:spMkLst>
        </pc:spChg>
        <pc:sldLayoutChg chg="modSp mod">
          <pc:chgData name="Balian, Sarah (CNTR)" userId="b3b060d9-4d34-479b-ad68-688eaebf93c5" providerId="ADAL" clId="{C43391EA-2A91-4AE1-8BB1-A054231E657A}" dt="2023-02-03T19:11:44.566" v="4" actId="790"/>
          <pc:sldLayoutMkLst>
            <pc:docMk/>
            <pc:sldMasterMk cId="3984714580" sldId="2147483687"/>
            <pc:sldLayoutMk cId="2029731006" sldId="2147483688"/>
          </pc:sldLayoutMkLst>
          <pc:spChg chg="mod">
            <ac:chgData name="Balian, Sarah (CNTR)" userId="b3b060d9-4d34-479b-ad68-688eaebf93c5" providerId="ADAL" clId="{C43391EA-2A91-4AE1-8BB1-A054231E657A}" dt="2023-02-03T19:11:44.566" v="4" actId="790"/>
            <ac:spMkLst>
              <pc:docMk/>
              <pc:sldMasterMk cId="3984714580" sldId="2147483687"/>
              <pc:sldLayoutMk cId="2029731006" sldId="2147483688"/>
              <ac:spMk id="2" creationId="{002A1D83-90D9-A967-BAF7-E596839FB289}"/>
            </ac:spMkLst>
          </pc:spChg>
          <pc:spChg chg="mod">
            <ac:chgData name="Balian, Sarah (CNTR)" userId="b3b060d9-4d34-479b-ad68-688eaebf93c5" providerId="ADAL" clId="{C43391EA-2A91-4AE1-8BB1-A054231E657A}" dt="2023-02-03T19:11:44.566" v="4" actId="790"/>
            <ac:spMkLst>
              <pc:docMk/>
              <pc:sldMasterMk cId="3984714580" sldId="2147483687"/>
              <pc:sldLayoutMk cId="2029731006" sldId="2147483688"/>
              <ac:spMk id="3" creationId="{576D5B40-EB68-8D4B-357F-B220C4259167}"/>
            </ac:spMkLst>
          </pc:spChg>
          <pc:spChg chg="mod">
            <ac:chgData name="Balian, Sarah (CNTR)" userId="b3b060d9-4d34-479b-ad68-688eaebf93c5" providerId="ADAL" clId="{C43391EA-2A91-4AE1-8BB1-A054231E657A}" dt="2023-02-03T19:11:44.566" v="4" actId="790"/>
            <ac:spMkLst>
              <pc:docMk/>
              <pc:sldMasterMk cId="3984714580" sldId="2147483687"/>
              <pc:sldLayoutMk cId="2029731006" sldId="2147483688"/>
              <ac:spMk id="6" creationId="{EC5FC97C-5584-8FB9-31E8-948C44C94010}"/>
            </ac:spMkLst>
          </pc:spChg>
        </pc:sldLayoutChg>
        <pc:sldLayoutChg chg="modSp mod">
          <pc:chgData name="Balian, Sarah (CNTR)" userId="b3b060d9-4d34-479b-ad68-688eaebf93c5" providerId="ADAL" clId="{C43391EA-2A91-4AE1-8BB1-A054231E657A}" dt="2023-02-03T19:11:50.343" v="5" actId="790"/>
          <pc:sldLayoutMkLst>
            <pc:docMk/>
            <pc:sldMasterMk cId="3984714580" sldId="2147483687"/>
            <pc:sldLayoutMk cId="746083278" sldId="2147483689"/>
          </pc:sldLayoutMkLst>
          <pc:spChg chg="mod">
            <ac:chgData name="Balian, Sarah (CNTR)" userId="b3b060d9-4d34-479b-ad68-688eaebf93c5" providerId="ADAL" clId="{C43391EA-2A91-4AE1-8BB1-A054231E657A}" dt="2023-02-03T19:11:50.343" v="5" actId="790"/>
            <ac:spMkLst>
              <pc:docMk/>
              <pc:sldMasterMk cId="3984714580" sldId="2147483687"/>
              <pc:sldLayoutMk cId="746083278" sldId="2147483689"/>
              <ac:spMk id="2" creationId="{9A15BC85-DDF8-A1DB-27A3-C24DA3DA5886}"/>
            </ac:spMkLst>
          </pc:spChg>
          <pc:spChg chg="mod">
            <ac:chgData name="Balian, Sarah (CNTR)" userId="b3b060d9-4d34-479b-ad68-688eaebf93c5" providerId="ADAL" clId="{C43391EA-2A91-4AE1-8BB1-A054231E657A}" dt="2023-02-03T19:11:50.343" v="5" actId="790"/>
            <ac:spMkLst>
              <pc:docMk/>
              <pc:sldMasterMk cId="3984714580" sldId="2147483687"/>
              <pc:sldLayoutMk cId="746083278" sldId="2147483689"/>
              <ac:spMk id="3" creationId="{D1377EC6-E606-BCCD-FC01-0168607C70E3}"/>
            </ac:spMkLst>
          </pc:spChg>
          <pc:spChg chg="mod">
            <ac:chgData name="Balian, Sarah (CNTR)" userId="b3b060d9-4d34-479b-ad68-688eaebf93c5" providerId="ADAL" clId="{C43391EA-2A91-4AE1-8BB1-A054231E657A}" dt="2023-02-03T19:11:50.343" v="5" actId="790"/>
            <ac:spMkLst>
              <pc:docMk/>
              <pc:sldMasterMk cId="3984714580" sldId="2147483687"/>
              <pc:sldLayoutMk cId="746083278" sldId="2147483689"/>
              <ac:spMk id="6" creationId="{C5F83DAB-1288-D2A6-CDF7-6DB873393035}"/>
            </ac:spMkLst>
          </pc:spChg>
        </pc:sldLayoutChg>
        <pc:sldLayoutChg chg="modSp mod">
          <pc:chgData name="Balian, Sarah (CNTR)" userId="b3b060d9-4d34-479b-ad68-688eaebf93c5" providerId="ADAL" clId="{C43391EA-2A91-4AE1-8BB1-A054231E657A}" dt="2023-02-03T19:11:58.501" v="6" actId="790"/>
          <pc:sldLayoutMkLst>
            <pc:docMk/>
            <pc:sldMasterMk cId="3984714580" sldId="2147483687"/>
            <pc:sldLayoutMk cId="1129321109" sldId="2147483690"/>
          </pc:sldLayoutMkLst>
          <pc:spChg chg="mod">
            <ac:chgData name="Balian, Sarah (CNTR)" userId="b3b060d9-4d34-479b-ad68-688eaebf93c5" providerId="ADAL" clId="{C43391EA-2A91-4AE1-8BB1-A054231E657A}" dt="2023-02-03T19:11:58.501" v="6" actId="790"/>
            <ac:spMkLst>
              <pc:docMk/>
              <pc:sldMasterMk cId="3984714580" sldId="2147483687"/>
              <pc:sldLayoutMk cId="1129321109" sldId="2147483690"/>
              <ac:spMk id="2" creationId="{6242BF62-381D-A10A-2B05-CF2065AFBDB4}"/>
            </ac:spMkLst>
          </pc:spChg>
          <pc:spChg chg="mod">
            <ac:chgData name="Balian, Sarah (CNTR)" userId="b3b060d9-4d34-479b-ad68-688eaebf93c5" providerId="ADAL" clId="{C43391EA-2A91-4AE1-8BB1-A054231E657A}" dt="2023-02-03T19:11:58.501" v="6" actId="790"/>
            <ac:spMkLst>
              <pc:docMk/>
              <pc:sldMasterMk cId="3984714580" sldId="2147483687"/>
              <pc:sldLayoutMk cId="1129321109" sldId="2147483690"/>
              <ac:spMk id="3" creationId="{4005B1DE-79D9-8942-5FD8-A2F056CE72E2}"/>
            </ac:spMkLst>
          </pc:spChg>
          <pc:spChg chg="mod">
            <ac:chgData name="Balian, Sarah (CNTR)" userId="b3b060d9-4d34-479b-ad68-688eaebf93c5" providerId="ADAL" clId="{C43391EA-2A91-4AE1-8BB1-A054231E657A}" dt="2023-02-03T19:11:58.501" v="6" actId="790"/>
            <ac:spMkLst>
              <pc:docMk/>
              <pc:sldMasterMk cId="3984714580" sldId="2147483687"/>
              <pc:sldLayoutMk cId="1129321109" sldId="2147483690"/>
              <ac:spMk id="6" creationId="{164D1C88-F894-953E-7603-9966357E8EF0}"/>
            </ac:spMkLst>
          </pc:spChg>
        </pc:sldLayoutChg>
        <pc:sldLayoutChg chg="modSp mod">
          <pc:chgData name="Balian, Sarah (CNTR)" userId="b3b060d9-4d34-479b-ad68-688eaebf93c5" providerId="ADAL" clId="{C43391EA-2A91-4AE1-8BB1-A054231E657A}" dt="2023-02-03T19:12:06.557" v="7" actId="790"/>
          <pc:sldLayoutMkLst>
            <pc:docMk/>
            <pc:sldMasterMk cId="3984714580" sldId="2147483687"/>
            <pc:sldLayoutMk cId="1622710034" sldId="2147483691"/>
          </pc:sldLayoutMkLst>
          <pc:spChg chg="mod">
            <ac:chgData name="Balian, Sarah (CNTR)" userId="b3b060d9-4d34-479b-ad68-688eaebf93c5" providerId="ADAL" clId="{C43391EA-2A91-4AE1-8BB1-A054231E657A}" dt="2023-02-03T19:12:06.557" v="7" actId="790"/>
            <ac:spMkLst>
              <pc:docMk/>
              <pc:sldMasterMk cId="3984714580" sldId="2147483687"/>
              <pc:sldLayoutMk cId="1622710034" sldId="2147483691"/>
              <ac:spMk id="2" creationId="{E6195229-41BE-FCD2-40AF-27A3CD6A6264}"/>
            </ac:spMkLst>
          </pc:spChg>
          <pc:spChg chg="mod">
            <ac:chgData name="Balian, Sarah (CNTR)" userId="b3b060d9-4d34-479b-ad68-688eaebf93c5" providerId="ADAL" clId="{C43391EA-2A91-4AE1-8BB1-A054231E657A}" dt="2023-02-03T19:12:06.557" v="7" actId="790"/>
            <ac:spMkLst>
              <pc:docMk/>
              <pc:sldMasterMk cId="3984714580" sldId="2147483687"/>
              <pc:sldLayoutMk cId="1622710034" sldId="2147483691"/>
              <ac:spMk id="3" creationId="{EDF7F47D-7483-43A5-0658-4E25BC7D773B}"/>
            </ac:spMkLst>
          </pc:spChg>
          <pc:spChg chg="mod">
            <ac:chgData name="Balian, Sarah (CNTR)" userId="b3b060d9-4d34-479b-ad68-688eaebf93c5" providerId="ADAL" clId="{C43391EA-2A91-4AE1-8BB1-A054231E657A}" dt="2023-02-03T19:12:06.557" v="7" actId="790"/>
            <ac:spMkLst>
              <pc:docMk/>
              <pc:sldMasterMk cId="3984714580" sldId="2147483687"/>
              <pc:sldLayoutMk cId="1622710034" sldId="2147483691"/>
              <ac:spMk id="4" creationId="{D75D5CDD-98ED-48B0-10C6-1E0C5F88789A}"/>
            </ac:spMkLst>
          </pc:spChg>
          <pc:spChg chg="mod">
            <ac:chgData name="Balian, Sarah (CNTR)" userId="b3b060d9-4d34-479b-ad68-688eaebf93c5" providerId="ADAL" clId="{C43391EA-2A91-4AE1-8BB1-A054231E657A}" dt="2023-02-03T19:12:06.557" v="7" actId="790"/>
            <ac:spMkLst>
              <pc:docMk/>
              <pc:sldMasterMk cId="3984714580" sldId="2147483687"/>
              <pc:sldLayoutMk cId="1622710034" sldId="2147483691"/>
              <ac:spMk id="7" creationId="{03C6669B-A941-704F-9F3C-A818DF9F2E51}"/>
            </ac:spMkLst>
          </pc:spChg>
        </pc:sldLayoutChg>
        <pc:sldLayoutChg chg="modSp mod">
          <pc:chgData name="Balian, Sarah (CNTR)" userId="b3b060d9-4d34-479b-ad68-688eaebf93c5" providerId="ADAL" clId="{C43391EA-2A91-4AE1-8BB1-A054231E657A}" dt="2023-02-03T19:12:12.788" v="8" actId="790"/>
          <pc:sldLayoutMkLst>
            <pc:docMk/>
            <pc:sldMasterMk cId="3984714580" sldId="2147483687"/>
            <pc:sldLayoutMk cId="159174091" sldId="2147483692"/>
          </pc:sldLayoutMkLst>
          <pc:spChg chg="mod">
            <ac:chgData name="Balian, Sarah (CNTR)" userId="b3b060d9-4d34-479b-ad68-688eaebf93c5" providerId="ADAL" clId="{C43391EA-2A91-4AE1-8BB1-A054231E657A}" dt="2023-02-03T19:12:12.788" v="8" actId="790"/>
            <ac:spMkLst>
              <pc:docMk/>
              <pc:sldMasterMk cId="3984714580" sldId="2147483687"/>
              <pc:sldLayoutMk cId="159174091" sldId="2147483692"/>
              <ac:spMk id="2" creationId="{087D6BC1-4D31-60E7-AD68-5F5554B42989}"/>
            </ac:spMkLst>
          </pc:spChg>
          <pc:spChg chg="mod">
            <ac:chgData name="Balian, Sarah (CNTR)" userId="b3b060d9-4d34-479b-ad68-688eaebf93c5" providerId="ADAL" clId="{C43391EA-2A91-4AE1-8BB1-A054231E657A}" dt="2023-02-03T19:12:12.788" v="8" actId="790"/>
            <ac:spMkLst>
              <pc:docMk/>
              <pc:sldMasterMk cId="3984714580" sldId="2147483687"/>
              <pc:sldLayoutMk cId="159174091" sldId="2147483692"/>
              <ac:spMk id="3" creationId="{B6D094AF-D978-2D58-15A9-1B33CF068A72}"/>
            </ac:spMkLst>
          </pc:spChg>
          <pc:spChg chg="mod">
            <ac:chgData name="Balian, Sarah (CNTR)" userId="b3b060d9-4d34-479b-ad68-688eaebf93c5" providerId="ADAL" clId="{C43391EA-2A91-4AE1-8BB1-A054231E657A}" dt="2023-02-03T19:12:12.788" v="8" actId="790"/>
            <ac:spMkLst>
              <pc:docMk/>
              <pc:sldMasterMk cId="3984714580" sldId="2147483687"/>
              <pc:sldLayoutMk cId="159174091" sldId="2147483692"/>
              <ac:spMk id="4" creationId="{B76FEFA9-1EFD-AA0F-5613-FF2578649EEC}"/>
            </ac:spMkLst>
          </pc:spChg>
          <pc:spChg chg="mod">
            <ac:chgData name="Balian, Sarah (CNTR)" userId="b3b060d9-4d34-479b-ad68-688eaebf93c5" providerId="ADAL" clId="{C43391EA-2A91-4AE1-8BB1-A054231E657A}" dt="2023-02-03T19:12:12.788" v="8" actId="790"/>
            <ac:spMkLst>
              <pc:docMk/>
              <pc:sldMasterMk cId="3984714580" sldId="2147483687"/>
              <pc:sldLayoutMk cId="159174091" sldId="2147483692"/>
              <ac:spMk id="5" creationId="{8577AD89-766D-5EB1-992F-5E75824CF118}"/>
            </ac:spMkLst>
          </pc:spChg>
          <pc:spChg chg="mod">
            <ac:chgData name="Balian, Sarah (CNTR)" userId="b3b060d9-4d34-479b-ad68-688eaebf93c5" providerId="ADAL" clId="{C43391EA-2A91-4AE1-8BB1-A054231E657A}" dt="2023-02-03T19:12:12.788" v="8" actId="790"/>
            <ac:spMkLst>
              <pc:docMk/>
              <pc:sldMasterMk cId="3984714580" sldId="2147483687"/>
              <pc:sldLayoutMk cId="159174091" sldId="2147483692"/>
              <ac:spMk id="6" creationId="{1FDD7E75-52E7-7B3E-9839-1C36622685FE}"/>
            </ac:spMkLst>
          </pc:spChg>
          <pc:spChg chg="mod">
            <ac:chgData name="Balian, Sarah (CNTR)" userId="b3b060d9-4d34-479b-ad68-688eaebf93c5" providerId="ADAL" clId="{C43391EA-2A91-4AE1-8BB1-A054231E657A}" dt="2023-02-03T19:12:12.788" v="8" actId="790"/>
            <ac:spMkLst>
              <pc:docMk/>
              <pc:sldMasterMk cId="3984714580" sldId="2147483687"/>
              <pc:sldLayoutMk cId="159174091" sldId="2147483692"/>
              <ac:spMk id="9" creationId="{1E466514-9FE0-C986-DC11-1C04C064BECD}"/>
            </ac:spMkLst>
          </pc:spChg>
        </pc:sldLayoutChg>
        <pc:sldLayoutChg chg="modSp mod">
          <pc:chgData name="Balian, Sarah (CNTR)" userId="b3b060d9-4d34-479b-ad68-688eaebf93c5" providerId="ADAL" clId="{C43391EA-2A91-4AE1-8BB1-A054231E657A}" dt="2023-02-03T19:12:16.970" v="9" actId="790"/>
          <pc:sldLayoutMkLst>
            <pc:docMk/>
            <pc:sldMasterMk cId="3984714580" sldId="2147483687"/>
            <pc:sldLayoutMk cId="2208407366" sldId="2147483693"/>
          </pc:sldLayoutMkLst>
          <pc:spChg chg="mod">
            <ac:chgData name="Balian, Sarah (CNTR)" userId="b3b060d9-4d34-479b-ad68-688eaebf93c5" providerId="ADAL" clId="{C43391EA-2A91-4AE1-8BB1-A054231E657A}" dt="2023-02-03T19:12:16.970" v="9" actId="790"/>
            <ac:spMkLst>
              <pc:docMk/>
              <pc:sldMasterMk cId="3984714580" sldId="2147483687"/>
              <pc:sldLayoutMk cId="2208407366" sldId="2147483693"/>
              <ac:spMk id="2" creationId="{416B39E1-D2C8-25CA-5AAB-52CEE9B31FA8}"/>
            </ac:spMkLst>
          </pc:spChg>
          <pc:spChg chg="mod">
            <ac:chgData name="Balian, Sarah (CNTR)" userId="b3b060d9-4d34-479b-ad68-688eaebf93c5" providerId="ADAL" clId="{C43391EA-2A91-4AE1-8BB1-A054231E657A}" dt="2023-02-03T19:12:16.970" v="9" actId="790"/>
            <ac:spMkLst>
              <pc:docMk/>
              <pc:sldMasterMk cId="3984714580" sldId="2147483687"/>
              <pc:sldLayoutMk cId="2208407366" sldId="2147483693"/>
              <ac:spMk id="5" creationId="{C60B5B06-9A2B-3713-F79A-B8D93949EA51}"/>
            </ac:spMkLst>
          </pc:spChg>
        </pc:sldLayoutChg>
        <pc:sldLayoutChg chg="modSp mod">
          <pc:chgData name="Balian, Sarah (CNTR)" userId="b3b060d9-4d34-479b-ad68-688eaebf93c5" providerId="ADAL" clId="{C43391EA-2A91-4AE1-8BB1-A054231E657A}" dt="2023-02-03T19:12:21.840" v="10" actId="790"/>
          <pc:sldLayoutMkLst>
            <pc:docMk/>
            <pc:sldMasterMk cId="3984714580" sldId="2147483687"/>
            <pc:sldLayoutMk cId="1400920545" sldId="2147483694"/>
          </pc:sldLayoutMkLst>
          <pc:spChg chg="mod">
            <ac:chgData name="Balian, Sarah (CNTR)" userId="b3b060d9-4d34-479b-ad68-688eaebf93c5" providerId="ADAL" clId="{C43391EA-2A91-4AE1-8BB1-A054231E657A}" dt="2023-02-03T19:12:21.840" v="10" actId="790"/>
            <ac:spMkLst>
              <pc:docMk/>
              <pc:sldMasterMk cId="3984714580" sldId="2147483687"/>
              <pc:sldLayoutMk cId="1400920545" sldId="2147483694"/>
              <ac:spMk id="2" creationId="{FCB23E28-E8E3-EDDF-D177-79EF6B51436B}"/>
            </ac:spMkLst>
          </pc:spChg>
          <pc:spChg chg="mod">
            <ac:chgData name="Balian, Sarah (CNTR)" userId="b3b060d9-4d34-479b-ad68-688eaebf93c5" providerId="ADAL" clId="{C43391EA-2A91-4AE1-8BB1-A054231E657A}" dt="2023-02-03T19:12:21.840" v="10" actId="790"/>
            <ac:spMkLst>
              <pc:docMk/>
              <pc:sldMasterMk cId="3984714580" sldId="2147483687"/>
              <pc:sldLayoutMk cId="1400920545" sldId="2147483694"/>
              <ac:spMk id="3" creationId="{01F321F6-3B64-18D4-DDAD-322F018BFBFD}"/>
            </ac:spMkLst>
          </pc:spChg>
          <pc:spChg chg="mod">
            <ac:chgData name="Balian, Sarah (CNTR)" userId="b3b060d9-4d34-479b-ad68-688eaebf93c5" providerId="ADAL" clId="{C43391EA-2A91-4AE1-8BB1-A054231E657A}" dt="2023-02-03T19:12:21.840" v="10" actId="790"/>
            <ac:spMkLst>
              <pc:docMk/>
              <pc:sldMasterMk cId="3984714580" sldId="2147483687"/>
              <pc:sldLayoutMk cId="1400920545" sldId="2147483694"/>
              <ac:spMk id="4" creationId="{E88180AF-0655-F3DE-0431-52E54B9143E0}"/>
            </ac:spMkLst>
          </pc:spChg>
        </pc:sldLayoutChg>
        <pc:sldLayoutChg chg="modSp mod">
          <pc:chgData name="Balian, Sarah (CNTR)" userId="b3b060d9-4d34-479b-ad68-688eaebf93c5" providerId="ADAL" clId="{C43391EA-2A91-4AE1-8BB1-A054231E657A}" dt="2023-02-03T19:12:27.380" v="11" actId="790"/>
          <pc:sldLayoutMkLst>
            <pc:docMk/>
            <pc:sldMasterMk cId="3984714580" sldId="2147483687"/>
            <pc:sldLayoutMk cId="2613048141" sldId="2147483695"/>
          </pc:sldLayoutMkLst>
          <pc:spChg chg="mod">
            <ac:chgData name="Balian, Sarah (CNTR)" userId="b3b060d9-4d34-479b-ad68-688eaebf93c5" providerId="ADAL" clId="{C43391EA-2A91-4AE1-8BB1-A054231E657A}" dt="2023-02-03T19:12:27.380" v="11" actId="790"/>
            <ac:spMkLst>
              <pc:docMk/>
              <pc:sldMasterMk cId="3984714580" sldId="2147483687"/>
              <pc:sldLayoutMk cId="2613048141" sldId="2147483695"/>
              <ac:spMk id="2" creationId="{0A9639F2-937A-2854-EF3F-2239E2CF5D70}"/>
            </ac:spMkLst>
          </pc:spChg>
          <pc:spChg chg="mod">
            <ac:chgData name="Balian, Sarah (CNTR)" userId="b3b060d9-4d34-479b-ad68-688eaebf93c5" providerId="ADAL" clId="{C43391EA-2A91-4AE1-8BB1-A054231E657A}" dt="2023-02-03T19:12:27.380" v="11" actId="790"/>
            <ac:spMkLst>
              <pc:docMk/>
              <pc:sldMasterMk cId="3984714580" sldId="2147483687"/>
              <pc:sldLayoutMk cId="2613048141" sldId="2147483695"/>
              <ac:spMk id="3" creationId="{68A811CE-D9E8-8D8B-9457-895E777F34F8}"/>
            </ac:spMkLst>
          </pc:spChg>
          <pc:spChg chg="mod">
            <ac:chgData name="Balian, Sarah (CNTR)" userId="b3b060d9-4d34-479b-ad68-688eaebf93c5" providerId="ADAL" clId="{C43391EA-2A91-4AE1-8BB1-A054231E657A}" dt="2023-02-03T19:12:27.380" v="11" actId="790"/>
            <ac:spMkLst>
              <pc:docMk/>
              <pc:sldMasterMk cId="3984714580" sldId="2147483687"/>
              <pc:sldLayoutMk cId="2613048141" sldId="2147483695"/>
              <ac:spMk id="4" creationId="{69E502F5-9B92-7EBD-7F62-C1840E9C6824}"/>
            </ac:spMkLst>
          </pc:spChg>
          <pc:spChg chg="mod">
            <ac:chgData name="Balian, Sarah (CNTR)" userId="b3b060d9-4d34-479b-ad68-688eaebf93c5" providerId="ADAL" clId="{C43391EA-2A91-4AE1-8BB1-A054231E657A}" dt="2023-02-03T19:12:27.380" v="11" actId="790"/>
            <ac:spMkLst>
              <pc:docMk/>
              <pc:sldMasterMk cId="3984714580" sldId="2147483687"/>
              <pc:sldLayoutMk cId="2613048141" sldId="2147483695"/>
              <ac:spMk id="7" creationId="{AFB723CC-C2B0-C198-D4C4-582F5D4C6CAD}"/>
            </ac:spMkLst>
          </pc:spChg>
        </pc:sldLayoutChg>
        <pc:sldLayoutChg chg="modSp mod">
          <pc:chgData name="Balian, Sarah (CNTR)" userId="b3b060d9-4d34-479b-ad68-688eaebf93c5" providerId="ADAL" clId="{C43391EA-2A91-4AE1-8BB1-A054231E657A}" dt="2023-02-03T19:12:32.062" v="12" actId="790"/>
          <pc:sldLayoutMkLst>
            <pc:docMk/>
            <pc:sldMasterMk cId="3984714580" sldId="2147483687"/>
            <pc:sldLayoutMk cId="3093831904" sldId="2147483696"/>
          </pc:sldLayoutMkLst>
          <pc:spChg chg="mod">
            <ac:chgData name="Balian, Sarah (CNTR)" userId="b3b060d9-4d34-479b-ad68-688eaebf93c5" providerId="ADAL" clId="{C43391EA-2A91-4AE1-8BB1-A054231E657A}" dt="2023-02-03T19:12:32.062" v="12" actId="790"/>
            <ac:spMkLst>
              <pc:docMk/>
              <pc:sldMasterMk cId="3984714580" sldId="2147483687"/>
              <pc:sldLayoutMk cId="3093831904" sldId="2147483696"/>
              <ac:spMk id="2" creationId="{D050CEF7-BDF4-9D90-C771-75E0241DBCB3}"/>
            </ac:spMkLst>
          </pc:spChg>
          <pc:spChg chg="mod">
            <ac:chgData name="Balian, Sarah (CNTR)" userId="b3b060d9-4d34-479b-ad68-688eaebf93c5" providerId="ADAL" clId="{C43391EA-2A91-4AE1-8BB1-A054231E657A}" dt="2023-02-03T19:12:32.062" v="12" actId="790"/>
            <ac:spMkLst>
              <pc:docMk/>
              <pc:sldMasterMk cId="3984714580" sldId="2147483687"/>
              <pc:sldLayoutMk cId="3093831904" sldId="2147483696"/>
              <ac:spMk id="3" creationId="{73C59DF9-B727-7BD6-53D6-BBB07FFC0E13}"/>
            </ac:spMkLst>
          </pc:spChg>
          <pc:spChg chg="mod">
            <ac:chgData name="Balian, Sarah (CNTR)" userId="b3b060d9-4d34-479b-ad68-688eaebf93c5" providerId="ADAL" clId="{C43391EA-2A91-4AE1-8BB1-A054231E657A}" dt="2023-02-03T19:12:32.062" v="12" actId="790"/>
            <ac:spMkLst>
              <pc:docMk/>
              <pc:sldMasterMk cId="3984714580" sldId="2147483687"/>
              <pc:sldLayoutMk cId="3093831904" sldId="2147483696"/>
              <ac:spMk id="4" creationId="{FF1274E9-1FBB-81C4-5141-D268678A6250}"/>
            </ac:spMkLst>
          </pc:spChg>
          <pc:spChg chg="mod">
            <ac:chgData name="Balian, Sarah (CNTR)" userId="b3b060d9-4d34-479b-ad68-688eaebf93c5" providerId="ADAL" clId="{C43391EA-2A91-4AE1-8BB1-A054231E657A}" dt="2023-02-03T19:12:32.062" v="12" actId="790"/>
            <ac:spMkLst>
              <pc:docMk/>
              <pc:sldMasterMk cId="3984714580" sldId="2147483687"/>
              <pc:sldLayoutMk cId="3093831904" sldId="2147483696"/>
              <ac:spMk id="7" creationId="{6370684A-773A-DFCA-7EC5-C299C4D3A039}"/>
            </ac:spMkLst>
          </pc:spChg>
        </pc:sldLayoutChg>
      </pc:sldMasterChg>
      <pc:sldMasterChg chg="modSp mod modSldLayout">
        <pc:chgData name="Balian, Sarah (CNTR)" userId="b3b060d9-4d34-479b-ad68-688eaebf93c5" providerId="ADAL" clId="{C43391EA-2A91-4AE1-8BB1-A054231E657A}" dt="2023-02-03T19:13:18.646" v="22" actId="790"/>
        <pc:sldMasterMkLst>
          <pc:docMk/>
          <pc:sldMasterMk cId="3554223567" sldId="2147483697"/>
        </pc:sldMasterMkLst>
        <pc:spChg chg="mod">
          <ac:chgData name="Balian, Sarah (CNTR)" userId="b3b060d9-4d34-479b-ad68-688eaebf93c5" providerId="ADAL" clId="{C43391EA-2A91-4AE1-8BB1-A054231E657A}" dt="2023-02-03T19:12:36.446" v="13" actId="790"/>
          <ac:spMkLst>
            <pc:docMk/>
            <pc:sldMasterMk cId="3554223567" sldId="2147483697"/>
            <ac:spMk id="2" creationId="{03E54A10-719A-0B4F-7C4C-F7D6FAC8277F}"/>
          </ac:spMkLst>
        </pc:spChg>
        <pc:spChg chg="mod">
          <ac:chgData name="Balian, Sarah (CNTR)" userId="b3b060d9-4d34-479b-ad68-688eaebf93c5" providerId="ADAL" clId="{C43391EA-2A91-4AE1-8BB1-A054231E657A}" dt="2023-02-03T19:12:36.446" v="13" actId="790"/>
          <ac:spMkLst>
            <pc:docMk/>
            <pc:sldMasterMk cId="3554223567" sldId="2147483697"/>
            <ac:spMk id="3" creationId="{0DF65C5F-08F2-14C5-EB6B-62F788C57AFC}"/>
          </ac:spMkLst>
        </pc:spChg>
        <pc:spChg chg="mod">
          <ac:chgData name="Balian, Sarah (CNTR)" userId="b3b060d9-4d34-479b-ad68-688eaebf93c5" providerId="ADAL" clId="{C43391EA-2A91-4AE1-8BB1-A054231E657A}" dt="2023-02-03T19:12:36.446" v="13" actId="790"/>
          <ac:spMkLst>
            <pc:docMk/>
            <pc:sldMasterMk cId="3554223567" sldId="2147483697"/>
            <ac:spMk id="6" creationId="{F3508880-2D04-8F31-445B-D96DA2BF437A}"/>
          </ac:spMkLst>
        </pc:spChg>
        <pc:sldLayoutChg chg="modSp mod">
          <pc:chgData name="Balian, Sarah (CNTR)" userId="b3b060d9-4d34-479b-ad68-688eaebf93c5" providerId="ADAL" clId="{C43391EA-2A91-4AE1-8BB1-A054231E657A}" dt="2023-02-03T19:12:40.436" v="14" actId="790"/>
          <pc:sldLayoutMkLst>
            <pc:docMk/>
            <pc:sldMasterMk cId="3554223567" sldId="2147483697"/>
            <pc:sldLayoutMk cId="4184503259" sldId="2147483698"/>
          </pc:sldLayoutMkLst>
          <pc:spChg chg="mod">
            <ac:chgData name="Balian, Sarah (CNTR)" userId="b3b060d9-4d34-479b-ad68-688eaebf93c5" providerId="ADAL" clId="{C43391EA-2A91-4AE1-8BB1-A054231E657A}" dt="2023-02-03T19:12:40.436" v="14" actId="790"/>
            <ac:spMkLst>
              <pc:docMk/>
              <pc:sldMasterMk cId="3554223567" sldId="2147483697"/>
              <pc:sldLayoutMk cId="4184503259" sldId="2147483698"/>
              <ac:spMk id="2" creationId="{002A1D83-90D9-A967-BAF7-E596839FB289}"/>
            </ac:spMkLst>
          </pc:spChg>
          <pc:spChg chg="mod">
            <ac:chgData name="Balian, Sarah (CNTR)" userId="b3b060d9-4d34-479b-ad68-688eaebf93c5" providerId="ADAL" clId="{C43391EA-2A91-4AE1-8BB1-A054231E657A}" dt="2023-02-03T19:12:40.436" v="14" actId="790"/>
            <ac:spMkLst>
              <pc:docMk/>
              <pc:sldMasterMk cId="3554223567" sldId="2147483697"/>
              <pc:sldLayoutMk cId="4184503259" sldId="2147483698"/>
              <ac:spMk id="3" creationId="{576D5B40-EB68-8D4B-357F-B220C4259167}"/>
            </ac:spMkLst>
          </pc:spChg>
          <pc:spChg chg="mod">
            <ac:chgData name="Balian, Sarah (CNTR)" userId="b3b060d9-4d34-479b-ad68-688eaebf93c5" providerId="ADAL" clId="{C43391EA-2A91-4AE1-8BB1-A054231E657A}" dt="2023-02-03T19:12:40.436" v="14" actId="790"/>
            <ac:spMkLst>
              <pc:docMk/>
              <pc:sldMasterMk cId="3554223567" sldId="2147483697"/>
              <pc:sldLayoutMk cId="4184503259" sldId="2147483698"/>
              <ac:spMk id="6" creationId="{EC5FC97C-5584-8FB9-31E8-948C44C94010}"/>
            </ac:spMkLst>
          </pc:spChg>
        </pc:sldLayoutChg>
        <pc:sldLayoutChg chg="modSp mod">
          <pc:chgData name="Balian, Sarah (CNTR)" userId="b3b060d9-4d34-479b-ad68-688eaebf93c5" providerId="ADAL" clId="{C43391EA-2A91-4AE1-8BB1-A054231E657A}" dt="2023-02-03T19:12:45.065" v="15" actId="790"/>
          <pc:sldLayoutMkLst>
            <pc:docMk/>
            <pc:sldMasterMk cId="3554223567" sldId="2147483697"/>
            <pc:sldLayoutMk cId="1114824025" sldId="2147483699"/>
          </pc:sldLayoutMkLst>
          <pc:spChg chg="mod">
            <ac:chgData name="Balian, Sarah (CNTR)" userId="b3b060d9-4d34-479b-ad68-688eaebf93c5" providerId="ADAL" clId="{C43391EA-2A91-4AE1-8BB1-A054231E657A}" dt="2023-02-03T19:12:45.065" v="15" actId="790"/>
            <ac:spMkLst>
              <pc:docMk/>
              <pc:sldMasterMk cId="3554223567" sldId="2147483697"/>
              <pc:sldLayoutMk cId="1114824025" sldId="2147483699"/>
              <ac:spMk id="2" creationId="{9A15BC85-DDF8-A1DB-27A3-C24DA3DA5886}"/>
            </ac:spMkLst>
          </pc:spChg>
          <pc:spChg chg="mod">
            <ac:chgData name="Balian, Sarah (CNTR)" userId="b3b060d9-4d34-479b-ad68-688eaebf93c5" providerId="ADAL" clId="{C43391EA-2A91-4AE1-8BB1-A054231E657A}" dt="2023-02-03T19:12:45.065" v="15" actId="790"/>
            <ac:spMkLst>
              <pc:docMk/>
              <pc:sldMasterMk cId="3554223567" sldId="2147483697"/>
              <pc:sldLayoutMk cId="1114824025" sldId="2147483699"/>
              <ac:spMk id="3" creationId="{D1377EC6-E606-BCCD-FC01-0168607C70E3}"/>
            </ac:spMkLst>
          </pc:spChg>
          <pc:spChg chg="mod">
            <ac:chgData name="Balian, Sarah (CNTR)" userId="b3b060d9-4d34-479b-ad68-688eaebf93c5" providerId="ADAL" clId="{C43391EA-2A91-4AE1-8BB1-A054231E657A}" dt="2023-02-03T19:12:45.065" v="15" actId="790"/>
            <ac:spMkLst>
              <pc:docMk/>
              <pc:sldMasterMk cId="3554223567" sldId="2147483697"/>
              <pc:sldLayoutMk cId="1114824025" sldId="2147483699"/>
              <ac:spMk id="6" creationId="{C5F83DAB-1288-D2A6-CDF7-6DB873393035}"/>
            </ac:spMkLst>
          </pc:spChg>
        </pc:sldLayoutChg>
        <pc:sldLayoutChg chg="modSp mod">
          <pc:chgData name="Balian, Sarah (CNTR)" userId="b3b060d9-4d34-479b-ad68-688eaebf93c5" providerId="ADAL" clId="{C43391EA-2A91-4AE1-8BB1-A054231E657A}" dt="2023-02-03T19:12:50.141" v="16" actId="790"/>
          <pc:sldLayoutMkLst>
            <pc:docMk/>
            <pc:sldMasterMk cId="3554223567" sldId="2147483697"/>
            <pc:sldLayoutMk cId="4222223493" sldId="2147483700"/>
          </pc:sldLayoutMkLst>
          <pc:spChg chg="mod">
            <ac:chgData name="Balian, Sarah (CNTR)" userId="b3b060d9-4d34-479b-ad68-688eaebf93c5" providerId="ADAL" clId="{C43391EA-2A91-4AE1-8BB1-A054231E657A}" dt="2023-02-03T19:12:50.141" v="16" actId="790"/>
            <ac:spMkLst>
              <pc:docMk/>
              <pc:sldMasterMk cId="3554223567" sldId="2147483697"/>
              <pc:sldLayoutMk cId="4222223493" sldId="2147483700"/>
              <ac:spMk id="2" creationId="{6242BF62-381D-A10A-2B05-CF2065AFBDB4}"/>
            </ac:spMkLst>
          </pc:spChg>
          <pc:spChg chg="mod">
            <ac:chgData name="Balian, Sarah (CNTR)" userId="b3b060d9-4d34-479b-ad68-688eaebf93c5" providerId="ADAL" clId="{C43391EA-2A91-4AE1-8BB1-A054231E657A}" dt="2023-02-03T19:12:50.141" v="16" actId="790"/>
            <ac:spMkLst>
              <pc:docMk/>
              <pc:sldMasterMk cId="3554223567" sldId="2147483697"/>
              <pc:sldLayoutMk cId="4222223493" sldId="2147483700"/>
              <ac:spMk id="3" creationId="{4005B1DE-79D9-8942-5FD8-A2F056CE72E2}"/>
            </ac:spMkLst>
          </pc:spChg>
          <pc:spChg chg="mod">
            <ac:chgData name="Balian, Sarah (CNTR)" userId="b3b060d9-4d34-479b-ad68-688eaebf93c5" providerId="ADAL" clId="{C43391EA-2A91-4AE1-8BB1-A054231E657A}" dt="2023-02-03T19:12:50.141" v="16" actId="790"/>
            <ac:spMkLst>
              <pc:docMk/>
              <pc:sldMasterMk cId="3554223567" sldId="2147483697"/>
              <pc:sldLayoutMk cId="4222223493" sldId="2147483700"/>
              <ac:spMk id="6" creationId="{164D1C88-F894-953E-7603-9966357E8EF0}"/>
            </ac:spMkLst>
          </pc:spChg>
        </pc:sldLayoutChg>
        <pc:sldLayoutChg chg="modSp mod">
          <pc:chgData name="Balian, Sarah (CNTR)" userId="b3b060d9-4d34-479b-ad68-688eaebf93c5" providerId="ADAL" clId="{C43391EA-2A91-4AE1-8BB1-A054231E657A}" dt="2023-02-03T19:12:54.523" v="17" actId="790"/>
          <pc:sldLayoutMkLst>
            <pc:docMk/>
            <pc:sldMasterMk cId="3554223567" sldId="2147483697"/>
            <pc:sldLayoutMk cId="262435433" sldId="2147483701"/>
          </pc:sldLayoutMkLst>
          <pc:spChg chg="mod">
            <ac:chgData name="Balian, Sarah (CNTR)" userId="b3b060d9-4d34-479b-ad68-688eaebf93c5" providerId="ADAL" clId="{C43391EA-2A91-4AE1-8BB1-A054231E657A}" dt="2023-02-03T19:12:54.523" v="17" actId="790"/>
            <ac:spMkLst>
              <pc:docMk/>
              <pc:sldMasterMk cId="3554223567" sldId="2147483697"/>
              <pc:sldLayoutMk cId="262435433" sldId="2147483701"/>
              <ac:spMk id="2" creationId="{E6195229-41BE-FCD2-40AF-27A3CD6A6264}"/>
            </ac:spMkLst>
          </pc:spChg>
          <pc:spChg chg="mod">
            <ac:chgData name="Balian, Sarah (CNTR)" userId="b3b060d9-4d34-479b-ad68-688eaebf93c5" providerId="ADAL" clId="{C43391EA-2A91-4AE1-8BB1-A054231E657A}" dt="2023-02-03T19:12:54.523" v="17" actId="790"/>
            <ac:spMkLst>
              <pc:docMk/>
              <pc:sldMasterMk cId="3554223567" sldId="2147483697"/>
              <pc:sldLayoutMk cId="262435433" sldId="2147483701"/>
              <ac:spMk id="3" creationId="{EDF7F47D-7483-43A5-0658-4E25BC7D773B}"/>
            </ac:spMkLst>
          </pc:spChg>
          <pc:spChg chg="mod">
            <ac:chgData name="Balian, Sarah (CNTR)" userId="b3b060d9-4d34-479b-ad68-688eaebf93c5" providerId="ADAL" clId="{C43391EA-2A91-4AE1-8BB1-A054231E657A}" dt="2023-02-03T19:12:54.523" v="17" actId="790"/>
            <ac:spMkLst>
              <pc:docMk/>
              <pc:sldMasterMk cId="3554223567" sldId="2147483697"/>
              <pc:sldLayoutMk cId="262435433" sldId="2147483701"/>
              <ac:spMk id="4" creationId="{D75D5CDD-98ED-48B0-10C6-1E0C5F88789A}"/>
            </ac:spMkLst>
          </pc:spChg>
          <pc:spChg chg="mod">
            <ac:chgData name="Balian, Sarah (CNTR)" userId="b3b060d9-4d34-479b-ad68-688eaebf93c5" providerId="ADAL" clId="{C43391EA-2A91-4AE1-8BB1-A054231E657A}" dt="2023-02-03T19:12:54.523" v="17" actId="790"/>
            <ac:spMkLst>
              <pc:docMk/>
              <pc:sldMasterMk cId="3554223567" sldId="2147483697"/>
              <pc:sldLayoutMk cId="262435433" sldId="2147483701"/>
              <ac:spMk id="7" creationId="{03C6669B-A941-704F-9F3C-A818DF9F2E51}"/>
            </ac:spMkLst>
          </pc:spChg>
        </pc:sldLayoutChg>
        <pc:sldLayoutChg chg="modSp mod">
          <pc:chgData name="Balian, Sarah (CNTR)" userId="b3b060d9-4d34-479b-ad68-688eaebf93c5" providerId="ADAL" clId="{C43391EA-2A91-4AE1-8BB1-A054231E657A}" dt="2023-02-03T19:12:58.701" v="18" actId="790"/>
          <pc:sldLayoutMkLst>
            <pc:docMk/>
            <pc:sldMasterMk cId="3554223567" sldId="2147483697"/>
            <pc:sldLayoutMk cId="2610558398" sldId="2147483702"/>
          </pc:sldLayoutMkLst>
          <pc:spChg chg="mod">
            <ac:chgData name="Balian, Sarah (CNTR)" userId="b3b060d9-4d34-479b-ad68-688eaebf93c5" providerId="ADAL" clId="{C43391EA-2A91-4AE1-8BB1-A054231E657A}" dt="2023-02-03T19:12:58.701" v="18" actId="790"/>
            <ac:spMkLst>
              <pc:docMk/>
              <pc:sldMasterMk cId="3554223567" sldId="2147483697"/>
              <pc:sldLayoutMk cId="2610558398" sldId="2147483702"/>
              <ac:spMk id="2" creationId="{087D6BC1-4D31-60E7-AD68-5F5554B42989}"/>
            </ac:spMkLst>
          </pc:spChg>
          <pc:spChg chg="mod">
            <ac:chgData name="Balian, Sarah (CNTR)" userId="b3b060d9-4d34-479b-ad68-688eaebf93c5" providerId="ADAL" clId="{C43391EA-2A91-4AE1-8BB1-A054231E657A}" dt="2023-02-03T19:12:58.701" v="18" actId="790"/>
            <ac:spMkLst>
              <pc:docMk/>
              <pc:sldMasterMk cId="3554223567" sldId="2147483697"/>
              <pc:sldLayoutMk cId="2610558398" sldId="2147483702"/>
              <ac:spMk id="3" creationId="{B6D094AF-D978-2D58-15A9-1B33CF068A72}"/>
            </ac:spMkLst>
          </pc:spChg>
          <pc:spChg chg="mod">
            <ac:chgData name="Balian, Sarah (CNTR)" userId="b3b060d9-4d34-479b-ad68-688eaebf93c5" providerId="ADAL" clId="{C43391EA-2A91-4AE1-8BB1-A054231E657A}" dt="2023-02-03T19:12:58.701" v="18" actId="790"/>
            <ac:spMkLst>
              <pc:docMk/>
              <pc:sldMasterMk cId="3554223567" sldId="2147483697"/>
              <pc:sldLayoutMk cId="2610558398" sldId="2147483702"/>
              <ac:spMk id="4" creationId="{B76FEFA9-1EFD-AA0F-5613-FF2578649EEC}"/>
            </ac:spMkLst>
          </pc:spChg>
          <pc:spChg chg="mod">
            <ac:chgData name="Balian, Sarah (CNTR)" userId="b3b060d9-4d34-479b-ad68-688eaebf93c5" providerId="ADAL" clId="{C43391EA-2A91-4AE1-8BB1-A054231E657A}" dt="2023-02-03T19:12:58.701" v="18" actId="790"/>
            <ac:spMkLst>
              <pc:docMk/>
              <pc:sldMasterMk cId="3554223567" sldId="2147483697"/>
              <pc:sldLayoutMk cId="2610558398" sldId="2147483702"/>
              <ac:spMk id="5" creationId="{8577AD89-766D-5EB1-992F-5E75824CF118}"/>
            </ac:spMkLst>
          </pc:spChg>
          <pc:spChg chg="mod">
            <ac:chgData name="Balian, Sarah (CNTR)" userId="b3b060d9-4d34-479b-ad68-688eaebf93c5" providerId="ADAL" clId="{C43391EA-2A91-4AE1-8BB1-A054231E657A}" dt="2023-02-03T19:12:58.701" v="18" actId="790"/>
            <ac:spMkLst>
              <pc:docMk/>
              <pc:sldMasterMk cId="3554223567" sldId="2147483697"/>
              <pc:sldLayoutMk cId="2610558398" sldId="2147483702"/>
              <ac:spMk id="6" creationId="{1FDD7E75-52E7-7B3E-9839-1C36622685FE}"/>
            </ac:spMkLst>
          </pc:spChg>
          <pc:spChg chg="mod">
            <ac:chgData name="Balian, Sarah (CNTR)" userId="b3b060d9-4d34-479b-ad68-688eaebf93c5" providerId="ADAL" clId="{C43391EA-2A91-4AE1-8BB1-A054231E657A}" dt="2023-02-03T19:12:58.701" v="18" actId="790"/>
            <ac:spMkLst>
              <pc:docMk/>
              <pc:sldMasterMk cId="3554223567" sldId="2147483697"/>
              <pc:sldLayoutMk cId="2610558398" sldId="2147483702"/>
              <ac:spMk id="9" creationId="{1E466514-9FE0-C986-DC11-1C04C064BECD}"/>
            </ac:spMkLst>
          </pc:spChg>
        </pc:sldLayoutChg>
        <pc:sldLayoutChg chg="modSp mod">
          <pc:chgData name="Balian, Sarah (CNTR)" userId="b3b060d9-4d34-479b-ad68-688eaebf93c5" providerId="ADAL" clId="{C43391EA-2A91-4AE1-8BB1-A054231E657A}" dt="2023-02-03T19:13:04.070" v="19" actId="790"/>
          <pc:sldLayoutMkLst>
            <pc:docMk/>
            <pc:sldMasterMk cId="3554223567" sldId="2147483697"/>
            <pc:sldLayoutMk cId="3907081693" sldId="2147483703"/>
          </pc:sldLayoutMkLst>
          <pc:spChg chg="mod">
            <ac:chgData name="Balian, Sarah (CNTR)" userId="b3b060d9-4d34-479b-ad68-688eaebf93c5" providerId="ADAL" clId="{C43391EA-2A91-4AE1-8BB1-A054231E657A}" dt="2023-02-03T19:13:04.070" v="19" actId="790"/>
            <ac:spMkLst>
              <pc:docMk/>
              <pc:sldMasterMk cId="3554223567" sldId="2147483697"/>
              <pc:sldLayoutMk cId="3907081693" sldId="2147483703"/>
              <ac:spMk id="2" creationId="{416B39E1-D2C8-25CA-5AAB-52CEE9B31FA8}"/>
            </ac:spMkLst>
          </pc:spChg>
          <pc:spChg chg="mod">
            <ac:chgData name="Balian, Sarah (CNTR)" userId="b3b060d9-4d34-479b-ad68-688eaebf93c5" providerId="ADAL" clId="{C43391EA-2A91-4AE1-8BB1-A054231E657A}" dt="2023-02-03T19:13:04.070" v="19" actId="790"/>
            <ac:spMkLst>
              <pc:docMk/>
              <pc:sldMasterMk cId="3554223567" sldId="2147483697"/>
              <pc:sldLayoutMk cId="3907081693" sldId="2147483703"/>
              <ac:spMk id="5" creationId="{C60B5B06-9A2B-3713-F79A-B8D93949EA51}"/>
            </ac:spMkLst>
          </pc:spChg>
        </pc:sldLayoutChg>
        <pc:sldLayoutChg chg="modSp mod">
          <pc:chgData name="Balian, Sarah (CNTR)" userId="b3b060d9-4d34-479b-ad68-688eaebf93c5" providerId="ADAL" clId="{C43391EA-2A91-4AE1-8BB1-A054231E657A}" dt="2023-02-03T19:13:08.316" v="20" actId="790"/>
          <pc:sldLayoutMkLst>
            <pc:docMk/>
            <pc:sldMasterMk cId="3554223567" sldId="2147483697"/>
            <pc:sldLayoutMk cId="223727579" sldId="2147483704"/>
          </pc:sldLayoutMkLst>
          <pc:spChg chg="mod">
            <ac:chgData name="Balian, Sarah (CNTR)" userId="b3b060d9-4d34-479b-ad68-688eaebf93c5" providerId="ADAL" clId="{C43391EA-2A91-4AE1-8BB1-A054231E657A}" dt="2023-02-03T19:13:08.316" v="20" actId="790"/>
            <ac:spMkLst>
              <pc:docMk/>
              <pc:sldMasterMk cId="3554223567" sldId="2147483697"/>
              <pc:sldLayoutMk cId="223727579" sldId="2147483704"/>
              <ac:spMk id="2" creationId="{FCB23E28-E8E3-EDDF-D177-79EF6B51436B}"/>
            </ac:spMkLst>
          </pc:spChg>
          <pc:spChg chg="mod">
            <ac:chgData name="Balian, Sarah (CNTR)" userId="b3b060d9-4d34-479b-ad68-688eaebf93c5" providerId="ADAL" clId="{C43391EA-2A91-4AE1-8BB1-A054231E657A}" dt="2023-02-03T19:13:08.316" v="20" actId="790"/>
            <ac:spMkLst>
              <pc:docMk/>
              <pc:sldMasterMk cId="3554223567" sldId="2147483697"/>
              <pc:sldLayoutMk cId="223727579" sldId="2147483704"/>
              <ac:spMk id="3" creationId="{01F321F6-3B64-18D4-DDAD-322F018BFBFD}"/>
            </ac:spMkLst>
          </pc:spChg>
          <pc:spChg chg="mod">
            <ac:chgData name="Balian, Sarah (CNTR)" userId="b3b060d9-4d34-479b-ad68-688eaebf93c5" providerId="ADAL" clId="{C43391EA-2A91-4AE1-8BB1-A054231E657A}" dt="2023-02-03T19:13:08.316" v="20" actId="790"/>
            <ac:spMkLst>
              <pc:docMk/>
              <pc:sldMasterMk cId="3554223567" sldId="2147483697"/>
              <pc:sldLayoutMk cId="223727579" sldId="2147483704"/>
              <ac:spMk id="4" creationId="{E88180AF-0655-F3DE-0431-52E54B9143E0}"/>
            </ac:spMkLst>
          </pc:spChg>
        </pc:sldLayoutChg>
        <pc:sldLayoutChg chg="modSp mod">
          <pc:chgData name="Balian, Sarah (CNTR)" userId="b3b060d9-4d34-479b-ad68-688eaebf93c5" providerId="ADAL" clId="{C43391EA-2A91-4AE1-8BB1-A054231E657A}" dt="2023-02-03T19:13:13.633" v="21" actId="790"/>
          <pc:sldLayoutMkLst>
            <pc:docMk/>
            <pc:sldMasterMk cId="3554223567" sldId="2147483697"/>
            <pc:sldLayoutMk cId="3426638235" sldId="2147483705"/>
          </pc:sldLayoutMkLst>
          <pc:spChg chg="mod">
            <ac:chgData name="Balian, Sarah (CNTR)" userId="b3b060d9-4d34-479b-ad68-688eaebf93c5" providerId="ADAL" clId="{C43391EA-2A91-4AE1-8BB1-A054231E657A}" dt="2023-02-03T19:13:13.633" v="21" actId="790"/>
            <ac:spMkLst>
              <pc:docMk/>
              <pc:sldMasterMk cId="3554223567" sldId="2147483697"/>
              <pc:sldLayoutMk cId="3426638235" sldId="2147483705"/>
              <ac:spMk id="2" creationId="{0A9639F2-937A-2854-EF3F-2239E2CF5D70}"/>
            </ac:spMkLst>
          </pc:spChg>
          <pc:spChg chg="mod">
            <ac:chgData name="Balian, Sarah (CNTR)" userId="b3b060d9-4d34-479b-ad68-688eaebf93c5" providerId="ADAL" clId="{C43391EA-2A91-4AE1-8BB1-A054231E657A}" dt="2023-02-03T19:13:13.633" v="21" actId="790"/>
            <ac:spMkLst>
              <pc:docMk/>
              <pc:sldMasterMk cId="3554223567" sldId="2147483697"/>
              <pc:sldLayoutMk cId="3426638235" sldId="2147483705"/>
              <ac:spMk id="3" creationId="{68A811CE-D9E8-8D8B-9457-895E777F34F8}"/>
            </ac:spMkLst>
          </pc:spChg>
          <pc:spChg chg="mod">
            <ac:chgData name="Balian, Sarah (CNTR)" userId="b3b060d9-4d34-479b-ad68-688eaebf93c5" providerId="ADAL" clId="{C43391EA-2A91-4AE1-8BB1-A054231E657A}" dt="2023-02-03T19:13:13.633" v="21" actId="790"/>
            <ac:spMkLst>
              <pc:docMk/>
              <pc:sldMasterMk cId="3554223567" sldId="2147483697"/>
              <pc:sldLayoutMk cId="3426638235" sldId="2147483705"/>
              <ac:spMk id="4" creationId="{69E502F5-9B92-7EBD-7F62-C1840E9C6824}"/>
            </ac:spMkLst>
          </pc:spChg>
          <pc:spChg chg="mod">
            <ac:chgData name="Balian, Sarah (CNTR)" userId="b3b060d9-4d34-479b-ad68-688eaebf93c5" providerId="ADAL" clId="{C43391EA-2A91-4AE1-8BB1-A054231E657A}" dt="2023-02-03T19:13:13.633" v="21" actId="790"/>
            <ac:spMkLst>
              <pc:docMk/>
              <pc:sldMasterMk cId="3554223567" sldId="2147483697"/>
              <pc:sldLayoutMk cId="3426638235" sldId="2147483705"/>
              <ac:spMk id="7" creationId="{AFB723CC-C2B0-C198-D4C4-582F5D4C6CAD}"/>
            </ac:spMkLst>
          </pc:spChg>
        </pc:sldLayoutChg>
        <pc:sldLayoutChg chg="modSp mod">
          <pc:chgData name="Balian, Sarah (CNTR)" userId="b3b060d9-4d34-479b-ad68-688eaebf93c5" providerId="ADAL" clId="{C43391EA-2A91-4AE1-8BB1-A054231E657A}" dt="2023-02-03T19:13:18.646" v="22" actId="790"/>
          <pc:sldLayoutMkLst>
            <pc:docMk/>
            <pc:sldMasterMk cId="3554223567" sldId="2147483697"/>
            <pc:sldLayoutMk cId="2713366515" sldId="2147483706"/>
          </pc:sldLayoutMkLst>
          <pc:spChg chg="mod">
            <ac:chgData name="Balian, Sarah (CNTR)" userId="b3b060d9-4d34-479b-ad68-688eaebf93c5" providerId="ADAL" clId="{C43391EA-2A91-4AE1-8BB1-A054231E657A}" dt="2023-02-03T19:13:18.646" v="22" actId="790"/>
            <ac:spMkLst>
              <pc:docMk/>
              <pc:sldMasterMk cId="3554223567" sldId="2147483697"/>
              <pc:sldLayoutMk cId="2713366515" sldId="2147483706"/>
              <ac:spMk id="2" creationId="{D050CEF7-BDF4-9D90-C771-75E0241DBCB3}"/>
            </ac:spMkLst>
          </pc:spChg>
          <pc:spChg chg="mod">
            <ac:chgData name="Balian, Sarah (CNTR)" userId="b3b060d9-4d34-479b-ad68-688eaebf93c5" providerId="ADAL" clId="{C43391EA-2A91-4AE1-8BB1-A054231E657A}" dt="2023-02-03T19:13:18.646" v="22" actId="790"/>
            <ac:spMkLst>
              <pc:docMk/>
              <pc:sldMasterMk cId="3554223567" sldId="2147483697"/>
              <pc:sldLayoutMk cId="2713366515" sldId="2147483706"/>
              <ac:spMk id="3" creationId="{73C59DF9-B727-7BD6-53D6-BBB07FFC0E13}"/>
            </ac:spMkLst>
          </pc:spChg>
          <pc:spChg chg="mod">
            <ac:chgData name="Balian, Sarah (CNTR)" userId="b3b060d9-4d34-479b-ad68-688eaebf93c5" providerId="ADAL" clId="{C43391EA-2A91-4AE1-8BB1-A054231E657A}" dt="2023-02-03T19:13:18.646" v="22" actId="790"/>
            <ac:spMkLst>
              <pc:docMk/>
              <pc:sldMasterMk cId="3554223567" sldId="2147483697"/>
              <pc:sldLayoutMk cId="2713366515" sldId="2147483706"/>
              <ac:spMk id="4" creationId="{FF1274E9-1FBB-81C4-5141-D268678A6250}"/>
            </ac:spMkLst>
          </pc:spChg>
          <pc:spChg chg="mod">
            <ac:chgData name="Balian, Sarah (CNTR)" userId="b3b060d9-4d34-479b-ad68-688eaebf93c5" providerId="ADAL" clId="{C43391EA-2A91-4AE1-8BB1-A054231E657A}" dt="2023-02-03T19:13:18.646" v="22" actId="790"/>
            <ac:spMkLst>
              <pc:docMk/>
              <pc:sldMasterMk cId="3554223567" sldId="2147483697"/>
              <pc:sldLayoutMk cId="2713366515" sldId="2147483706"/>
              <ac:spMk id="7" creationId="{6370684A-773A-DFCA-7EC5-C299C4D3A039}"/>
            </ac:spMkLst>
          </pc:spChg>
        </pc:sldLayoutChg>
      </pc:sldMasterChg>
    </pc:docChg>
  </pc:docChgLst>
  <pc:docChgLst>
    <pc:chgData name="Sarah Balian" userId="b3b060d9-4d34-479b-ad68-688eaebf93c5" providerId="ADAL" clId="{C43391EA-2A91-4AE1-8BB1-A054231E657A}"/>
    <pc:docChg chg="custSel modSld">
      <pc:chgData name="Sarah Balian" userId="b3b060d9-4d34-479b-ad68-688eaebf93c5" providerId="ADAL" clId="{C43391EA-2A91-4AE1-8BB1-A054231E657A}" dt="2023-02-15T20:03:44.130" v="298" actId="14100"/>
      <pc:docMkLst>
        <pc:docMk/>
      </pc:docMkLst>
      <pc:sldChg chg="modSp mod delCm">
        <pc:chgData name="Sarah Balian" userId="b3b060d9-4d34-479b-ad68-688eaebf93c5" providerId="ADAL" clId="{C43391EA-2A91-4AE1-8BB1-A054231E657A}" dt="2023-02-15T19:15:29.588" v="112" actId="313"/>
        <pc:sldMkLst>
          <pc:docMk/>
          <pc:sldMk cId="2163988523" sldId="260"/>
        </pc:sldMkLst>
        <pc:spChg chg="mod">
          <ac:chgData name="Sarah Balian" userId="b3b060d9-4d34-479b-ad68-688eaebf93c5" providerId="ADAL" clId="{C43391EA-2A91-4AE1-8BB1-A054231E657A}" dt="2023-02-15T19:15:29.588" v="112" actId="313"/>
          <ac:spMkLst>
            <pc:docMk/>
            <pc:sldMk cId="2163988523" sldId="260"/>
            <ac:spMk id="3" creationId="{7F10B6DC-6AF4-BFD9-E1D5-B98AA266289F}"/>
          </ac:spMkLst>
        </pc:spChg>
        <pc:extLst>
          <p:ext xmlns:p="http://schemas.openxmlformats.org/presentationml/2006/main" uri="{D6D511B9-2390-475A-947B-AFAB55BFBCF1}">
            <pc226:cmChg xmlns:pc226="http://schemas.microsoft.com/office/powerpoint/2022/06/main/command" chg="del">
              <pc226:chgData name="Sarah Balian" userId="b3b060d9-4d34-479b-ad68-688eaebf93c5" providerId="ADAL" clId="{C43391EA-2A91-4AE1-8BB1-A054231E657A}" dt="2023-02-15T19:11:56.915" v="0"/>
              <pc2:cmMkLst xmlns:pc2="http://schemas.microsoft.com/office/powerpoint/2019/9/main/command">
                <pc:docMk/>
                <pc:sldMk cId="2163988523" sldId="260"/>
                <pc2:cmMk id="{B1E057BC-2C7D-4AF6-85D0-1C8FB92210A4}"/>
              </pc2:cmMkLst>
            </pc226:cmChg>
          </p:ext>
        </pc:extLst>
      </pc:sldChg>
      <pc:sldChg chg="modSp mod">
        <pc:chgData name="Sarah Balian" userId="b3b060d9-4d34-479b-ad68-688eaebf93c5" providerId="ADAL" clId="{C43391EA-2A91-4AE1-8BB1-A054231E657A}" dt="2023-02-15T19:55:14.427" v="218" actId="20577"/>
        <pc:sldMkLst>
          <pc:docMk/>
          <pc:sldMk cId="1428788921" sldId="262"/>
        </pc:sldMkLst>
        <pc:spChg chg="mod">
          <ac:chgData name="Sarah Balian" userId="b3b060d9-4d34-479b-ad68-688eaebf93c5" providerId="ADAL" clId="{C43391EA-2A91-4AE1-8BB1-A054231E657A}" dt="2023-02-15T19:17:57.779" v="152" actId="404"/>
          <ac:spMkLst>
            <pc:docMk/>
            <pc:sldMk cId="1428788921" sldId="262"/>
            <ac:spMk id="2" creationId="{F6245169-1799-41CD-B28E-D2D20D16AD73}"/>
          </ac:spMkLst>
        </pc:spChg>
        <pc:spChg chg="mod">
          <ac:chgData name="Sarah Balian" userId="b3b060d9-4d34-479b-ad68-688eaebf93c5" providerId="ADAL" clId="{C43391EA-2A91-4AE1-8BB1-A054231E657A}" dt="2023-02-15T19:55:14.427" v="218" actId="20577"/>
          <ac:spMkLst>
            <pc:docMk/>
            <pc:sldMk cId="1428788921" sldId="262"/>
            <ac:spMk id="3" creationId="{E4FD1E92-5DBC-B105-F246-2355E4FF9A74}"/>
          </ac:spMkLst>
        </pc:spChg>
      </pc:sldChg>
      <pc:sldChg chg="addSp modSp mod delCm">
        <pc:chgData name="Sarah Balian" userId="b3b060d9-4d34-479b-ad68-688eaebf93c5" providerId="ADAL" clId="{C43391EA-2A91-4AE1-8BB1-A054231E657A}" dt="2023-02-15T19:58:01.509" v="239" actId="404"/>
        <pc:sldMkLst>
          <pc:docMk/>
          <pc:sldMk cId="1821595124" sldId="286"/>
        </pc:sldMkLst>
        <pc:spChg chg="mod">
          <ac:chgData name="Sarah Balian" userId="b3b060d9-4d34-479b-ad68-688eaebf93c5" providerId="ADAL" clId="{C43391EA-2A91-4AE1-8BB1-A054231E657A}" dt="2023-02-15T19:58:01.509" v="239" actId="404"/>
          <ac:spMkLst>
            <pc:docMk/>
            <pc:sldMk cId="1821595124" sldId="286"/>
            <ac:spMk id="2" creationId="{F6245169-1799-41CD-B28E-D2D20D16AD73}"/>
          </ac:spMkLst>
        </pc:spChg>
        <pc:spChg chg="mod">
          <ac:chgData name="Sarah Balian" userId="b3b060d9-4d34-479b-ad68-688eaebf93c5" providerId="ADAL" clId="{C43391EA-2A91-4AE1-8BB1-A054231E657A}" dt="2023-02-15T19:57:53.800" v="237" actId="6549"/>
          <ac:spMkLst>
            <pc:docMk/>
            <pc:sldMk cId="1821595124" sldId="286"/>
            <ac:spMk id="3" creationId="{E4FD1E92-5DBC-B105-F246-2355E4FF9A74}"/>
          </ac:spMkLst>
        </pc:spChg>
        <pc:spChg chg="add mod">
          <ac:chgData name="Sarah Balian" userId="b3b060d9-4d34-479b-ad68-688eaebf93c5" providerId="ADAL" clId="{C43391EA-2A91-4AE1-8BB1-A054231E657A}" dt="2023-02-15T19:57:25.321" v="231" actId="1076"/>
          <ac:spMkLst>
            <pc:docMk/>
            <pc:sldMk cId="1821595124" sldId="286"/>
            <ac:spMk id="4" creationId="{330B9DA1-9DCF-DA24-7F2B-0156DABCCFEB}"/>
          </ac:spMkLst>
        </pc:spChg>
        <pc:spChg chg="mod">
          <ac:chgData name="Sarah Balian" userId="b3b060d9-4d34-479b-ad68-688eaebf93c5" providerId="ADAL" clId="{C43391EA-2A91-4AE1-8BB1-A054231E657A}" dt="2023-02-15T19:57:37.538" v="235" actId="1076"/>
          <ac:spMkLst>
            <pc:docMk/>
            <pc:sldMk cId="1821595124" sldId="286"/>
            <ac:spMk id="9" creationId="{8458E0F6-BBE5-BFD2-2C5C-A72AF0FE7113}"/>
          </ac:spMkLst>
        </pc:spChg>
        <pc:spChg chg="mod">
          <ac:chgData name="Sarah Balian" userId="b3b060d9-4d34-479b-ad68-688eaebf93c5" providerId="ADAL" clId="{C43391EA-2A91-4AE1-8BB1-A054231E657A}" dt="2023-02-15T19:57:33.834" v="234" actId="1076"/>
          <ac:spMkLst>
            <pc:docMk/>
            <pc:sldMk cId="1821595124" sldId="286"/>
            <ac:spMk id="10" creationId="{2BCD5B87-D68C-96C1-BDEA-A615BE78DA67}"/>
          </ac:spMkLst>
        </pc:spChg>
        <pc:spChg chg="mod">
          <ac:chgData name="Sarah Balian" userId="b3b060d9-4d34-479b-ad68-688eaebf93c5" providerId="ADAL" clId="{C43391EA-2A91-4AE1-8BB1-A054231E657A}" dt="2023-02-15T19:57:30.991" v="233" actId="1076"/>
          <ac:spMkLst>
            <pc:docMk/>
            <pc:sldMk cId="1821595124" sldId="286"/>
            <ac:spMk id="11" creationId="{6911DFF3-43BA-B411-34DB-00B6570CFB96}"/>
          </ac:spMkLst>
        </pc:spChg>
        <pc:spChg chg="mod">
          <ac:chgData name="Sarah Balian" userId="b3b060d9-4d34-479b-ad68-688eaebf93c5" providerId="ADAL" clId="{C43391EA-2A91-4AE1-8BB1-A054231E657A}" dt="2023-02-15T19:57:28.409" v="232" actId="1076"/>
          <ac:spMkLst>
            <pc:docMk/>
            <pc:sldMk cId="1821595124" sldId="286"/>
            <ac:spMk id="12" creationId="{36198808-7F7D-2180-BA83-92503A93FCEC}"/>
          </ac:spMkLst>
        </pc:spChg>
        <pc:graphicFrameChg chg="mod">
          <ac:chgData name="Sarah Balian" userId="b3b060d9-4d34-479b-ad68-688eaebf93c5" providerId="ADAL" clId="{C43391EA-2A91-4AE1-8BB1-A054231E657A}" dt="2023-02-15T19:57:09.762" v="226" actId="1076"/>
          <ac:graphicFrameMkLst>
            <pc:docMk/>
            <pc:sldMk cId="1821595124" sldId="286"/>
            <ac:graphicFrameMk id="8" creationId="{DE9A6772-C53F-EAE5-A902-BA86493CFD41}"/>
          </ac:graphicFrameMkLst>
        </pc:graphicFrameChg>
        <pc:extLst>
          <p:ext xmlns:p="http://schemas.openxmlformats.org/presentationml/2006/main" uri="{D6D511B9-2390-475A-947B-AFAB55BFBCF1}">
            <pc226:cmChg xmlns:pc226="http://schemas.microsoft.com/office/powerpoint/2022/06/main/command" chg="del">
              <pc226:chgData name="Sarah Balian" userId="b3b060d9-4d34-479b-ad68-688eaebf93c5" providerId="ADAL" clId="{C43391EA-2A91-4AE1-8BB1-A054231E657A}" dt="2023-02-15T19:57:57.031" v="238"/>
              <pc2:cmMkLst xmlns:pc2="http://schemas.microsoft.com/office/powerpoint/2019/9/main/command">
                <pc:docMk/>
                <pc:sldMk cId="1821595124" sldId="286"/>
                <pc2:cmMk id="{BCA2E8A8-EE88-4B34-89DB-132C9A5882BD}"/>
              </pc2:cmMkLst>
            </pc226:cmChg>
          </p:ext>
        </pc:extLst>
      </pc:sldChg>
      <pc:sldChg chg="modSp mod">
        <pc:chgData name="Sarah Balian" userId="b3b060d9-4d34-479b-ad68-688eaebf93c5" providerId="ADAL" clId="{C43391EA-2A91-4AE1-8BB1-A054231E657A}" dt="2023-02-15T20:03:44.130" v="298" actId="14100"/>
        <pc:sldMkLst>
          <pc:docMk/>
          <pc:sldMk cId="2004344858" sldId="288"/>
        </pc:sldMkLst>
        <pc:spChg chg="mod">
          <ac:chgData name="Sarah Balian" userId="b3b060d9-4d34-479b-ad68-688eaebf93c5" providerId="ADAL" clId="{C43391EA-2A91-4AE1-8BB1-A054231E657A}" dt="2023-02-15T20:02:51.540" v="286" actId="20577"/>
          <ac:spMkLst>
            <pc:docMk/>
            <pc:sldMk cId="2004344858" sldId="288"/>
            <ac:spMk id="11" creationId="{8E4E40E9-D792-25A1-4B37-23D4780B1318}"/>
          </ac:spMkLst>
        </pc:spChg>
        <pc:graphicFrameChg chg="mod">
          <ac:chgData name="Sarah Balian" userId="b3b060d9-4d34-479b-ad68-688eaebf93c5" providerId="ADAL" clId="{C43391EA-2A91-4AE1-8BB1-A054231E657A}" dt="2023-02-15T20:03:44.130" v="298" actId="14100"/>
          <ac:graphicFrameMkLst>
            <pc:docMk/>
            <pc:sldMk cId="2004344858" sldId="288"/>
            <ac:graphicFrameMk id="2" creationId="{B0A68F7A-A083-4E2B-B574-D05208620F48}"/>
          </ac:graphicFrameMkLst>
        </pc:graphicFrameChg>
      </pc:sldChg>
      <pc:sldChg chg="modSp mod">
        <pc:chgData name="Sarah Balian" userId="b3b060d9-4d34-479b-ad68-688eaebf93c5" providerId="ADAL" clId="{C43391EA-2A91-4AE1-8BB1-A054231E657A}" dt="2023-02-15T19:54:07.527" v="205" actId="20577"/>
        <pc:sldMkLst>
          <pc:docMk/>
          <pc:sldMk cId="1182146475" sldId="298"/>
        </pc:sldMkLst>
        <pc:spChg chg="mod">
          <ac:chgData name="Sarah Balian" userId="b3b060d9-4d34-479b-ad68-688eaebf93c5" providerId="ADAL" clId="{C43391EA-2A91-4AE1-8BB1-A054231E657A}" dt="2023-02-15T19:17:00.296" v="124" actId="313"/>
          <ac:spMkLst>
            <pc:docMk/>
            <pc:sldMk cId="1182146475" sldId="298"/>
            <ac:spMk id="2" creationId="{F6245169-1799-41CD-B28E-D2D20D16AD73}"/>
          </ac:spMkLst>
        </pc:spChg>
        <pc:spChg chg="mod">
          <ac:chgData name="Sarah Balian" userId="b3b060d9-4d34-479b-ad68-688eaebf93c5" providerId="ADAL" clId="{C43391EA-2A91-4AE1-8BB1-A054231E657A}" dt="2023-02-15T19:54:07.527" v="205" actId="20577"/>
          <ac:spMkLst>
            <pc:docMk/>
            <pc:sldMk cId="1182146475" sldId="298"/>
            <ac:spMk id="4" creationId="{87E0FD17-000E-F917-D7E1-AFF7CACBF13D}"/>
          </ac:spMkLst>
        </pc:spChg>
      </pc:sldChg>
      <pc:sldChg chg="modSp mod">
        <pc:chgData name="Sarah Balian" userId="b3b060d9-4d34-479b-ad68-688eaebf93c5" providerId="ADAL" clId="{C43391EA-2A91-4AE1-8BB1-A054231E657A}" dt="2023-02-15T19:18:47.431" v="159" actId="790"/>
        <pc:sldMkLst>
          <pc:docMk/>
          <pc:sldMk cId="999049329" sldId="305"/>
        </pc:sldMkLst>
        <pc:spChg chg="mod">
          <ac:chgData name="Sarah Balian" userId="b3b060d9-4d34-479b-ad68-688eaebf93c5" providerId="ADAL" clId="{C43391EA-2A91-4AE1-8BB1-A054231E657A}" dt="2023-02-15T19:18:47.431" v="159" actId="790"/>
          <ac:spMkLst>
            <pc:docMk/>
            <pc:sldMk cId="999049329" sldId="305"/>
            <ac:spMk id="2" creationId="{63CF3936-8D10-D7E7-E62C-615D538DB516}"/>
          </ac:spMkLst>
        </pc:spChg>
        <pc:spChg chg="mod">
          <ac:chgData name="Sarah Balian" userId="b3b060d9-4d34-479b-ad68-688eaebf93c5" providerId="ADAL" clId="{C43391EA-2A91-4AE1-8BB1-A054231E657A}" dt="2023-02-15T19:16:14.172" v="114" actId="20577"/>
          <ac:spMkLst>
            <pc:docMk/>
            <pc:sldMk cId="999049329" sldId="305"/>
            <ac:spMk id="28" creationId="{991AF816-4FB0-23CF-F756-70991345D24B}"/>
          </ac:spMkLst>
        </pc:spChg>
      </pc:sldChg>
      <pc:sldChg chg="addSp delSp modSp mod">
        <pc:chgData name="Sarah Balian" userId="b3b060d9-4d34-479b-ad68-688eaebf93c5" providerId="ADAL" clId="{C43391EA-2A91-4AE1-8BB1-A054231E657A}" dt="2023-02-15T19:20:30.563" v="174" actId="207"/>
        <pc:sldMkLst>
          <pc:docMk/>
          <pc:sldMk cId="1931778444" sldId="318"/>
        </pc:sldMkLst>
        <pc:spChg chg="del">
          <ac:chgData name="Sarah Balian" userId="b3b060d9-4d34-479b-ad68-688eaebf93c5" providerId="ADAL" clId="{C43391EA-2A91-4AE1-8BB1-A054231E657A}" dt="2023-02-15T19:20:11.509" v="166" actId="478"/>
          <ac:spMkLst>
            <pc:docMk/>
            <pc:sldMk cId="1931778444" sldId="318"/>
            <ac:spMk id="3" creationId="{7F10B6DC-6AF4-BFD9-E1D5-B98AA266289F}"/>
          </ac:spMkLst>
        </pc:spChg>
        <pc:spChg chg="add del mod">
          <ac:chgData name="Sarah Balian" userId="b3b060d9-4d34-479b-ad68-688eaebf93c5" providerId="ADAL" clId="{C43391EA-2A91-4AE1-8BB1-A054231E657A}" dt="2023-02-15T19:20:13.489" v="167" actId="478"/>
          <ac:spMkLst>
            <pc:docMk/>
            <pc:sldMk cId="1931778444" sldId="318"/>
            <ac:spMk id="4" creationId="{52E1D1E8-8277-25B3-F338-0FD526695CEA}"/>
          </ac:spMkLst>
        </pc:spChg>
        <pc:spChg chg="add mod">
          <ac:chgData name="Sarah Balian" userId="b3b060d9-4d34-479b-ad68-688eaebf93c5" providerId="ADAL" clId="{C43391EA-2A91-4AE1-8BB1-A054231E657A}" dt="2023-02-15T19:20:30.563" v="174" actId="207"/>
          <ac:spMkLst>
            <pc:docMk/>
            <pc:sldMk cId="1931778444" sldId="318"/>
            <ac:spMk id="5" creationId="{F1F416FD-F34B-0FB8-7CA9-F963F061E09C}"/>
          </ac:spMkLst>
        </pc:spChg>
      </pc:sldChg>
      <pc:sldChg chg="addSp delSp modSp mod">
        <pc:chgData name="Sarah Balian" userId="b3b060d9-4d34-479b-ad68-688eaebf93c5" providerId="ADAL" clId="{C43391EA-2A91-4AE1-8BB1-A054231E657A}" dt="2023-02-15T19:49:28.289" v="181"/>
        <pc:sldMkLst>
          <pc:docMk/>
          <pc:sldMk cId="734295458" sldId="319"/>
        </pc:sldMkLst>
        <pc:spChg chg="del">
          <ac:chgData name="Sarah Balian" userId="b3b060d9-4d34-479b-ad68-688eaebf93c5" providerId="ADAL" clId="{C43391EA-2A91-4AE1-8BB1-A054231E657A}" dt="2023-02-15T19:48:47.807" v="175" actId="478"/>
          <ac:spMkLst>
            <pc:docMk/>
            <pc:sldMk cId="734295458" sldId="319"/>
            <ac:spMk id="3" creationId="{7F10B6DC-6AF4-BFD9-E1D5-B98AA266289F}"/>
          </ac:spMkLst>
        </pc:spChg>
        <pc:spChg chg="add del mod">
          <ac:chgData name="Sarah Balian" userId="b3b060d9-4d34-479b-ad68-688eaebf93c5" providerId="ADAL" clId="{C43391EA-2A91-4AE1-8BB1-A054231E657A}" dt="2023-02-15T19:48:49.508" v="176" actId="478"/>
          <ac:spMkLst>
            <pc:docMk/>
            <pc:sldMk cId="734295458" sldId="319"/>
            <ac:spMk id="4" creationId="{6CC7BB4E-9360-305F-AF13-FFCFAE91AA12}"/>
          </ac:spMkLst>
        </pc:spChg>
        <pc:spChg chg="add mod">
          <ac:chgData name="Sarah Balian" userId="b3b060d9-4d34-479b-ad68-688eaebf93c5" providerId="ADAL" clId="{C43391EA-2A91-4AE1-8BB1-A054231E657A}" dt="2023-02-15T19:49:28.289" v="181"/>
          <ac:spMkLst>
            <pc:docMk/>
            <pc:sldMk cId="734295458" sldId="319"/>
            <ac:spMk id="5" creationId="{0BEF0D08-1B4F-E514-CD3A-7A1B806C2E00}"/>
          </ac:spMkLst>
        </pc:spChg>
      </pc:sldChg>
      <pc:sldChg chg="addSp delSp modSp mod">
        <pc:chgData name="Sarah Balian" userId="b3b060d9-4d34-479b-ad68-688eaebf93c5" providerId="ADAL" clId="{C43391EA-2A91-4AE1-8BB1-A054231E657A}" dt="2023-02-15T19:49:31.563" v="182"/>
        <pc:sldMkLst>
          <pc:docMk/>
          <pc:sldMk cId="204169627" sldId="320"/>
        </pc:sldMkLst>
        <pc:spChg chg="del">
          <ac:chgData name="Sarah Balian" userId="b3b060d9-4d34-479b-ad68-688eaebf93c5" providerId="ADAL" clId="{C43391EA-2A91-4AE1-8BB1-A054231E657A}" dt="2023-02-15T19:48:54.930" v="177" actId="478"/>
          <ac:spMkLst>
            <pc:docMk/>
            <pc:sldMk cId="204169627" sldId="320"/>
            <ac:spMk id="3" creationId="{7F10B6DC-6AF4-BFD9-E1D5-B98AA266289F}"/>
          </ac:spMkLst>
        </pc:spChg>
        <pc:spChg chg="add del mod">
          <ac:chgData name="Sarah Balian" userId="b3b060d9-4d34-479b-ad68-688eaebf93c5" providerId="ADAL" clId="{C43391EA-2A91-4AE1-8BB1-A054231E657A}" dt="2023-02-15T19:48:56.085" v="178" actId="478"/>
          <ac:spMkLst>
            <pc:docMk/>
            <pc:sldMk cId="204169627" sldId="320"/>
            <ac:spMk id="4" creationId="{24021FE1-4C8E-BFBF-55D7-59ACECE1B5A4}"/>
          </ac:spMkLst>
        </pc:spChg>
        <pc:spChg chg="add mod">
          <ac:chgData name="Sarah Balian" userId="b3b060d9-4d34-479b-ad68-688eaebf93c5" providerId="ADAL" clId="{C43391EA-2A91-4AE1-8BB1-A054231E657A}" dt="2023-02-15T19:49:31.563" v="182"/>
          <ac:spMkLst>
            <pc:docMk/>
            <pc:sldMk cId="204169627" sldId="320"/>
            <ac:spMk id="5" creationId="{389D6F73-17B2-79E0-A31D-B18BF6A24031}"/>
          </ac:spMkLst>
        </pc:spChg>
      </pc:sldChg>
      <pc:sldChg chg="addSp delSp modSp mod">
        <pc:chgData name="Sarah Balian" userId="b3b060d9-4d34-479b-ad68-688eaebf93c5" providerId="ADAL" clId="{C43391EA-2A91-4AE1-8BB1-A054231E657A}" dt="2023-02-15T19:49:33.850" v="183"/>
        <pc:sldMkLst>
          <pc:docMk/>
          <pc:sldMk cId="2491221319" sldId="323"/>
        </pc:sldMkLst>
        <pc:spChg chg="del">
          <ac:chgData name="Sarah Balian" userId="b3b060d9-4d34-479b-ad68-688eaebf93c5" providerId="ADAL" clId="{C43391EA-2A91-4AE1-8BB1-A054231E657A}" dt="2023-02-15T19:48:59.555" v="179" actId="478"/>
          <ac:spMkLst>
            <pc:docMk/>
            <pc:sldMk cId="2491221319" sldId="323"/>
            <ac:spMk id="3" creationId="{7F10B6DC-6AF4-BFD9-E1D5-B98AA266289F}"/>
          </ac:spMkLst>
        </pc:spChg>
        <pc:spChg chg="add del mod">
          <ac:chgData name="Sarah Balian" userId="b3b060d9-4d34-479b-ad68-688eaebf93c5" providerId="ADAL" clId="{C43391EA-2A91-4AE1-8BB1-A054231E657A}" dt="2023-02-15T19:49:00.623" v="180" actId="478"/>
          <ac:spMkLst>
            <pc:docMk/>
            <pc:sldMk cId="2491221319" sldId="323"/>
            <ac:spMk id="4" creationId="{F494254F-3F00-72B1-C40C-E000D87C4590}"/>
          </ac:spMkLst>
        </pc:spChg>
        <pc:spChg chg="add mod">
          <ac:chgData name="Sarah Balian" userId="b3b060d9-4d34-479b-ad68-688eaebf93c5" providerId="ADAL" clId="{C43391EA-2A91-4AE1-8BB1-A054231E657A}" dt="2023-02-15T19:49:33.850" v="183"/>
          <ac:spMkLst>
            <pc:docMk/>
            <pc:sldMk cId="2491221319" sldId="323"/>
            <ac:spMk id="5" creationId="{305412FD-5E46-5DDC-D69B-BDACFC782A37}"/>
          </ac:spMkLst>
        </pc:spChg>
      </pc:sldChg>
    </pc:docChg>
  </pc:docChgLst>
  <pc:docChgLst>
    <pc:chgData name="Behague, Sabina" userId="2f9f8379-56ce-455c-81be-d1dc66b28ae7" providerId="ADAL" clId="{EBD04D75-9617-41F6-9E00-B35E3A0F7C17}"/>
    <pc:docChg chg="undo custSel modSld">
      <pc:chgData name="Behague, Sabina" userId="2f9f8379-56ce-455c-81be-d1dc66b28ae7" providerId="ADAL" clId="{EBD04D75-9617-41F6-9E00-B35E3A0F7C17}" dt="2023-01-27T01:43:55.095" v="140"/>
      <pc:docMkLst>
        <pc:docMk/>
      </pc:docMkLst>
      <pc:sldChg chg="modSp mod">
        <pc:chgData name="Behague, Sabina" userId="2f9f8379-56ce-455c-81be-d1dc66b28ae7" providerId="ADAL" clId="{EBD04D75-9617-41F6-9E00-B35E3A0F7C17}" dt="2023-01-27T01:36:10.100" v="111" actId="1076"/>
        <pc:sldMkLst>
          <pc:docMk/>
          <pc:sldMk cId="2163988523" sldId="260"/>
        </pc:sldMkLst>
        <pc:spChg chg="mod">
          <ac:chgData name="Behague, Sabina" userId="2f9f8379-56ce-455c-81be-d1dc66b28ae7" providerId="ADAL" clId="{EBD04D75-9617-41F6-9E00-B35E3A0F7C17}" dt="2023-01-27T01:36:10.100" v="111" actId="1076"/>
          <ac:spMkLst>
            <pc:docMk/>
            <pc:sldMk cId="2163988523" sldId="260"/>
            <ac:spMk id="9" creationId="{E690F70B-E368-D7F5-795E-B5139345EF71}"/>
          </ac:spMkLst>
        </pc:spChg>
      </pc:sldChg>
      <pc:sldChg chg="modSp mod">
        <pc:chgData name="Behague, Sabina" userId="2f9f8379-56ce-455c-81be-d1dc66b28ae7" providerId="ADAL" clId="{EBD04D75-9617-41F6-9E00-B35E3A0F7C17}" dt="2023-01-27T01:39:24.369" v="121" actId="1076"/>
        <pc:sldMkLst>
          <pc:docMk/>
          <pc:sldMk cId="2479953464" sldId="264"/>
        </pc:sldMkLst>
        <pc:spChg chg="mod">
          <ac:chgData name="Behague, Sabina" userId="2f9f8379-56ce-455c-81be-d1dc66b28ae7" providerId="ADAL" clId="{EBD04D75-9617-41F6-9E00-B35E3A0F7C17}" dt="2023-01-27T01:39:24.369" v="121" actId="1076"/>
          <ac:spMkLst>
            <pc:docMk/>
            <pc:sldMk cId="2479953464" sldId="264"/>
            <ac:spMk id="2" creationId="{F6245169-1799-41CD-B28E-D2D20D16AD73}"/>
          </ac:spMkLst>
        </pc:spChg>
        <pc:spChg chg="mod">
          <ac:chgData name="Behague, Sabina" userId="2f9f8379-56ce-455c-81be-d1dc66b28ae7" providerId="ADAL" clId="{EBD04D75-9617-41F6-9E00-B35E3A0F7C17}" dt="2023-01-27T01:39:17.033" v="120" actId="1076"/>
          <ac:spMkLst>
            <pc:docMk/>
            <pc:sldMk cId="2479953464" sldId="264"/>
            <ac:spMk id="4" creationId="{96845529-961E-A70F-D54B-6018490E5D08}"/>
          </ac:spMkLst>
        </pc:spChg>
      </pc:sldChg>
      <pc:sldChg chg="modSp mod">
        <pc:chgData name="Behague, Sabina" userId="2f9f8379-56ce-455c-81be-d1dc66b28ae7" providerId="ADAL" clId="{EBD04D75-9617-41F6-9E00-B35E3A0F7C17}" dt="2023-01-27T01:40:13.615" v="125" actId="1076"/>
        <pc:sldMkLst>
          <pc:docMk/>
          <pc:sldMk cId="3502258445" sldId="283"/>
        </pc:sldMkLst>
        <pc:spChg chg="mod">
          <ac:chgData name="Behague, Sabina" userId="2f9f8379-56ce-455c-81be-d1dc66b28ae7" providerId="ADAL" clId="{EBD04D75-9617-41F6-9E00-B35E3A0F7C17}" dt="2023-01-27T01:40:13.615" v="125" actId="1076"/>
          <ac:spMkLst>
            <pc:docMk/>
            <pc:sldMk cId="3502258445" sldId="283"/>
            <ac:spMk id="3" creationId="{DA952587-2EEA-2936-8C78-577F7C69E709}"/>
          </ac:spMkLst>
        </pc:spChg>
      </pc:sldChg>
      <pc:sldChg chg="modSp mod addCm">
        <pc:chgData name="Behague, Sabina" userId="2f9f8379-56ce-455c-81be-d1dc66b28ae7" providerId="ADAL" clId="{EBD04D75-9617-41F6-9E00-B35E3A0F7C17}" dt="2023-01-27T01:43:55.095" v="140"/>
        <pc:sldMkLst>
          <pc:docMk/>
          <pc:sldMk cId="3475639167" sldId="289"/>
        </pc:sldMkLst>
        <pc:spChg chg="mod">
          <ac:chgData name="Behague, Sabina" userId="2f9f8379-56ce-455c-81be-d1dc66b28ae7" providerId="ADAL" clId="{EBD04D75-9617-41F6-9E00-B35E3A0F7C17}" dt="2023-01-27T01:43:32.918" v="139" actId="20577"/>
          <ac:spMkLst>
            <pc:docMk/>
            <pc:sldMk cId="3475639167" sldId="289"/>
            <ac:spMk id="3" creationId="{F2A31AE5-F919-CA50-BF07-AF012D87D146}"/>
          </ac:spMkLst>
        </pc:sp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EBD04D75-9617-41F6-9E00-B35E3A0F7C17}" dt="2023-01-27T01:43:55.095" v="140"/>
              <pc2:cmMkLst xmlns:pc2="http://schemas.microsoft.com/office/powerpoint/2019/9/main/command">
                <pc:docMk/>
                <pc:sldMk cId="3475639167" sldId="289"/>
                <pc2:cmMk id="{E673B653-6BE9-4F59-8C83-215DC7738D56}"/>
              </pc2:cmMkLst>
            </pc226:cmChg>
          </p:ext>
        </pc:extLst>
      </pc:sldChg>
      <pc:sldChg chg="modSp mod">
        <pc:chgData name="Behague, Sabina" userId="2f9f8379-56ce-455c-81be-d1dc66b28ae7" providerId="ADAL" clId="{EBD04D75-9617-41F6-9E00-B35E3A0F7C17}" dt="2023-01-27T01:37:03.450" v="113" actId="113"/>
        <pc:sldMkLst>
          <pc:docMk/>
          <pc:sldMk cId="1182146475" sldId="298"/>
        </pc:sldMkLst>
        <pc:spChg chg="mod">
          <ac:chgData name="Behague, Sabina" userId="2f9f8379-56ce-455c-81be-d1dc66b28ae7" providerId="ADAL" clId="{EBD04D75-9617-41F6-9E00-B35E3A0F7C17}" dt="2023-01-27T01:37:03.450" v="113" actId="113"/>
          <ac:spMkLst>
            <pc:docMk/>
            <pc:sldMk cId="1182146475" sldId="298"/>
            <ac:spMk id="4" creationId="{87E0FD17-000E-F917-D7E1-AFF7CACBF13D}"/>
          </ac:spMkLst>
        </pc:spChg>
      </pc:sldChg>
      <pc:sldChg chg="modSp mod">
        <pc:chgData name="Behague, Sabina" userId="2f9f8379-56ce-455c-81be-d1dc66b28ae7" providerId="ADAL" clId="{EBD04D75-9617-41F6-9E00-B35E3A0F7C17}" dt="2023-01-27T01:40:46.779" v="131" actId="1076"/>
        <pc:sldMkLst>
          <pc:docMk/>
          <pc:sldMk cId="317324267" sldId="299"/>
        </pc:sldMkLst>
        <pc:spChg chg="mod">
          <ac:chgData name="Behague, Sabina" userId="2f9f8379-56ce-455c-81be-d1dc66b28ae7" providerId="ADAL" clId="{EBD04D75-9617-41F6-9E00-B35E3A0F7C17}" dt="2023-01-27T01:40:46.779" v="131" actId="1076"/>
          <ac:spMkLst>
            <pc:docMk/>
            <pc:sldMk cId="317324267" sldId="299"/>
            <ac:spMk id="3" creationId="{30F94154-D092-60B9-1AA4-FF4EDDD5FF17}"/>
          </ac:spMkLst>
        </pc:spChg>
      </pc:sldChg>
      <pc:sldChg chg="addSp delSp modSp mod">
        <pc:chgData name="Behague, Sabina" userId="2f9f8379-56ce-455c-81be-d1dc66b28ae7" providerId="ADAL" clId="{EBD04D75-9617-41F6-9E00-B35E3A0F7C17}" dt="2023-01-27T01:37:12.267" v="114" actId="113"/>
        <pc:sldMkLst>
          <pc:docMk/>
          <pc:sldMk cId="999049329" sldId="305"/>
        </pc:sldMkLst>
        <pc:spChg chg="mod">
          <ac:chgData name="Behague, Sabina" userId="2f9f8379-56ce-455c-81be-d1dc66b28ae7" providerId="ADAL" clId="{EBD04D75-9617-41F6-9E00-B35E3A0F7C17}" dt="2023-01-27T01:37:12.267" v="114" actId="113"/>
          <ac:spMkLst>
            <pc:docMk/>
            <pc:sldMk cId="999049329" sldId="305"/>
            <ac:spMk id="11" creationId="{8E4E40E9-D792-25A1-4B37-23D4780B1318}"/>
          </ac:spMkLst>
        </pc:spChg>
        <pc:picChg chg="add del mod ord modCrop">
          <ac:chgData name="Behague, Sabina" userId="2f9f8379-56ce-455c-81be-d1dc66b28ae7" providerId="ADAL" clId="{EBD04D75-9617-41F6-9E00-B35E3A0F7C17}" dt="2023-01-27T01:34:59.374" v="85"/>
          <ac:picMkLst>
            <pc:docMk/>
            <pc:sldMk cId="999049329" sldId="305"/>
            <ac:picMk id="3" creationId="{B93C9506-4858-83C2-00D2-259F4510BB8F}"/>
          </ac:picMkLst>
        </pc:picChg>
        <pc:picChg chg="mod ord">
          <ac:chgData name="Behague, Sabina" userId="2f9f8379-56ce-455c-81be-d1dc66b28ae7" providerId="ADAL" clId="{EBD04D75-9617-41F6-9E00-B35E3A0F7C17}" dt="2023-01-27T01:34:56.052" v="79" actId="167"/>
          <ac:picMkLst>
            <pc:docMk/>
            <pc:sldMk cId="999049329" sldId="305"/>
            <ac:picMk id="36" creationId="{5CF82A57-5F34-9AC3-D327-FE52682EB7C1}"/>
          </ac:picMkLst>
        </pc:picChg>
        <pc:picChg chg="add del mod">
          <ac:chgData name="Behague, Sabina" userId="2f9f8379-56ce-455c-81be-d1dc66b28ae7" providerId="ADAL" clId="{EBD04D75-9617-41F6-9E00-B35E3A0F7C17}" dt="2023-01-27T01:36:22.069" v="112" actId="1076"/>
          <ac:picMkLst>
            <pc:docMk/>
            <pc:sldMk cId="999049329" sldId="305"/>
            <ac:picMk id="40" creationId="{84633422-9B9B-8D9C-9A74-06A58DD92087}"/>
          </ac:picMkLst>
        </pc:picChg>
      </pc:sldChg>
      <pc:sldChg chg="modSp mod">
        <pc:chgData name="Behague, Sabina" userId="2f9f8379-56ce-455c-81be-d1dc66b28ae7" providerId="ADAL" clId="{EBD04D75-9617-41F6-9E00-B35E3A0F7C17}" dt="2023-01-27T01:37:24.545" v="115" actId="1076"/>
        <pc:sldMkLst>
          <pc:docMk/>
          <pc:sldMk cId="1931778444" sldId="318"/>
        </pc:sldMkLst>
        <pc:spChg chg="mod">
          <ac:chgData name="Behague, Sabina" userId="2f9f8379-56ce-455c-81be-d1dc66b28ae7" providerId="ADAL" clId="{EBD04D75-9617-41F6-9E00-B35E3A0F7C17}" dt="2023-01-27T01:37:24.545" v="115" actId="1076"/>
          <ac:spMkLst>
            <pc:docMk/>
            <pc:sldMk cId="1931778444" sldId="318"/>
            <ac:spMk id="9" creationId="{E690F70B-E368-D7F5-795E-B5139345EF71}"/>
          </ac:spMkLst>
        </pc:spChg>
      </pc:sldChg>
      <pc:sldChg chg="modSp mod">
        <pc:chgData name="Behague, Sabina" userId="2f9f8379-56ce-455c-81be-d1dc66b28ae7" providerId="ADAL" clId="{EBD04D75-9617-41F6-9E00-B35E3A0F7C17}" dt="2023-01-27T01:38:29.302" v="116" actId="1076"/>
        <pc:sldMkLst>
          <pc:docMk/>
          <pc:sldMk cId="734295458" sldId="319"/>
        </pc:sldMkLst>
        <pc:spChg chg="mod">
          <ac:chgData name="Behague, Sabina" userId="2f9f8379-56ce-455c-81be-d1dc66b28ae7" providerId="ADAL" clId="{EBD04D75-9617-41F6-9E00-B35E3A0F7C17}" dt="2023-01-27T01:38:29.302" v="116" actId="1076"/>
          <ac:spMkLst>
            <pc:docMk/>
            <pc:sldMk cId="734295458" sldId="319"/>
            <ac:spMk id="9" creationId="{E690F70B-E368-D7F5-795E-B5139345EF71}"/>
          </ac:spMkLst>
        </pc:spChg>
      </pc:sldChg>
      <pc:sldChg chg="modSp mod">
        <pc:chgData name="Behague, Sabina" userId="2f9f8379-56ce-455c-81be-d1dc66b28ae7" providerId="ADAL" clId="{EBD04D75-9617-41F6-9E00-B35E3A0F7C17}" dt="2023-01-27T01:41:12.626" v="132" actId="1076"/>
        <pc:sldMkLst>
          <pc:docMk/>
          <pc:sldMk cId="204169627" sldId="320"/>
        </pc:sldMkLst>
        <pc:spChg chg="mod">
          <ac:chgData name="Behague, Sabina" userId="2f9f8379-56ce-455c-81be-d1dc66b28ae7" providerId="ADAL" clId="{EBD04D75-9617-41F6-9E00-B35E3A0F7C17}" dt="2023-01-27T01:41:12.626" v="132" actId="1076"/>
          <ac:spMkLst>
            <pc:docMk/>
            <pc:sldMk cId="204169627" sldId="320"/>
            <ac:spMk id="9" creationId="{E690F70B-E368-D7F5-795E-B5139345EF71}"/>
          </ac:spMkLst>
        </pc:spChg>
      </pc:sldChg>
      <pc:sldChg chg="modSp">
        <pc:chgData name="Behague, Sabina" userId="2f9f8379-56ce-455c-81be-d1dc66b28ae7" providerId="ADAL" clId="{EBD04D75-9617-41F6-9E00-B35E3A0F7C17}" dt="2023-01-27T01:41:35.899" v="137"/>
        <pc:sldMkLst>
          <pc:docMk/>
          <pc:sldMk cId="3332005300" sldId="322"/>
        </pc:sldMkLst>
        <pc:graphicFrameChg chg="mod">
          <ac:chgData name="Behague, Sabina" userId="2f9f8379-56ce-455c-81be-d1dc66b28ae7" providerId="ADAL" clId="{EBD04D75-9617-41F6-9E00-B35E3A0F7C17}" dt="2023-01-27T01:41:35.899" v="137"/>
          <ac:graphicFrameMkLst>
            <pc:docMk/>
            <pc:sldMk cId="3332005300" sldId="322"/>
            <ac:graphicFrameMk id="6" creationId="{A9A8CC69-E7C7-8BF8-2D2D-ABB1A61EC758}"/>
          </ac:graphicFrameMkLst>
        </pc:graphicFrameChg>
      </pc:sldChg>
      <pc:sldChg chg="modSp mod">
        <pc:chgData name="Behague, Sabina" userId="2f9f8379-56ce-455c-81be-d1dc66b28ae7" providerId="ADAL" clId="{EBD04D75-9617-41F6-9E00-B35E3A0F7C17}" dt="2023-01-27T01:42:01.578" v="138" actId="1076"/>
        <pc:sldMkLst>
          <pc:docMk/>
          <pc:sldMk cId="2491221319" sldId="323"/>
        </pc:sldMkLst>
        <pc:spChg chg="mod">
          <ac:chgData name="Behague, Sabina" userId="2f9f8379-56ce-455c-81be-d1dc66b28ae7" providerId="ADAL" clId="{EBD04D75-9617-41F6-9E00-B35E3A0F7C17}" dt="2023-01-27T01:42:01.578" v="138" actId="1076"/>
          <ac:spMkLst>
            <pc:docMk/>
            <pc:sldMk cId="2491221319" sldId="323"/>
            <ac:spMk id="9" creationId="{E690F70B-E368-D7F5-795E-B5139345EF71}"/>
          </ac:spMkLst>
        </pc:spChg>
      </pc:sldChg>
    </pc:docChg>
  </pc:docChgLst>
  <pc:docChgLst>
    <pc:chgData name="Balian, Sarah" userId="b3b060d9-4d34-479b-ad68-688eaebf93c5" providerId="ADAL" clId="{D5670B35-1CEF-4C36-9928-8ABF729F2BE2}"/>
    <pc:docChg chg="undo custSel addSld delSld modSld sldOrd modMainMaster">
      <pc:chgData name="Balian, Sarah" userId="b3b060d9-4d34-479b-ad68-688eaebf93c5" providerId="ADAL" clId="{D5670B35-1CEF-4C36-9928-8ABF729F2BE2}" dt="2022-12-13T14:31:58.659" v="3513" actId="6549"/>
      <pc:docMkLst>
        <pc:docMk/>
      </pc:docMkLst>
      <pc:sldChg chg="modSp mod">
        <pc:chgData name="Balian, Sarah" userId="b3b060d9-4d34-479b-ad68-688eaebf93c5" providerId="ADAL" clId="{D5670B35-1CEF-4C36-9928-8ABF729F2BE2}" dt="2022-12-09T19:12:11.580" v="14" actId="20577"/>
        <pc:sldMkLst>
          <pc:docMk/>
          <pc:sldMk cId="109857222" sldId="256"/>
        </pc:sldMkLst>
        <pc:spChg chg="mod">
          <ac:chgData name="Balian, Sarah" userId="b3b060d9-4d34-479b-ad68-688eaebf93c5" providerId="ADAL" clId="{D5670B35-1CEF-4C36-9928-8ABF729F2BE2}" dt="2022-12-09T19:12:11.580" v="14" actId="20577"/>
          <ac:spMkLst>
            <pc:docMk/>
            <pc:sldMk cId="109857222" sldId="256"/>
            <ac:spMk id="3" creationId="{00000000-0000-0000-0000-000000000000}"/>
          </ac:spMkLst>
        </pc:spChg>
      </pc:sldChg>
      <pc:sldChg chg="modSp mod">
        <pc:chgData name="Balian, Sarah" userId="b3b060d9-4d34-479b-ad68-688eaebf93c5" providerId="ADAL" clId="{D5670B35-1CEF-4C36-9928-8ABF729F2BE2}" dt="2022-12-09T19:31:37.056" v="338" actId="14100"/>
        <pc:sldMkLst>
          <pc:docMk/>
          <pc:sldMk cId="2163988523" sldId="260"/>
        </pc:sldMkLst>
        <pc:spChg chg="mod">
          <ac:chgData name="Balian, Sarah" userId="b3b060d9-4d34-479b-ad68-688eaebf93c5" providerId="ADAL" clId="{D5670B35-1CEF-4C36-9928-8ABF729F2BE2}" dt="2022-12-09T19:31:37.056" v="338" actId="14100"/>
          <ac:spMkLst>
            <pc:docMk/>
            <pc:sldMk cId="2163988523" sldId="260"/>
            <ac:spMk id="3" creationId="{7F10B6DC-6AF4-BFD9-E1D5-B98AA266289F}"/>
          </ac:spMkLst>
        </pc:spChg>
        <pc:spChg chg="mod">
          <ac:chgData name="Balian, Sarah" userId="b3b060d9-4d34-479b-ad68-688eaebf93c5" providerId="ADAL" clId="{D5670B35-1CEF-4C36-9928-8ABF729F2BE2}" dt="2022-12-09T19:22:35.610" v="34" actId="20577"/>
          <ac:spMkLst>
            <pc:docMk/>
            <pc:sldMk cId="2163988523" sldId="260"/>
            <ac:spMk id="9" creationId="{E690F70B-E368-D7F5-795E-B5139345EF71}"/>
          </ac:spMkLst>
        </pc:spChg>
      </pc:sldChg>
      <pc:sldChg chg="delSp modSp mod ord">
        <pc:chgData name="Balian, Sarah" userId="b3b060d9-4d34-479b-ad68-688eaebf93c5" providerId="ADAL" clId="{D5670B35-1CEF-4C36-9928-8ABF729F2BE2}" dt="2022-12-09T20:23:10.034" v="638" actId="1076"/>
        <pc:sldMkLst>
          <pc:docMk/>
          <pc:sldMk cId="1428788921" sldId="262"/>
        </pc:sldMkLst>
        <pc:spChg chg="mod">
          <ac:chgData name="Balian, Sarah" userId="b3b060d9-4d34-479b-ad68-688eaebf93c5" providerId="ADAL" clId="{D5670B35-1CEF-4C36-9928-8ABF729F2BE2}" dt="2022-12-09T20:17:47.004" v="507" actId="20577"/>
          <ac:spMkLst>
            <pc:docMk/>
            <pc:sldMk cId="1428788921" sldId="262"/>
            <ac:spMk id="2" creationId="{F6245169-1799-41CD-B28E-D2D20D16AD73}"/>
          </ac:spMkLst>
        </pc:spChg>
        <pc:spChg chg="mod">
          <ac:chgData name="Balian, Sarah" userId="b3b060d9-4d34-479b-ad68-688eaebf93c5" providerId="ADAL" clId="{D5670B35-1CEF-4C36-9928-8ABF729F2BE2}" dt="2022-12-09T20:18:05.578" v="556" actId="20577"/>
          <ac:spMkLst>
            <pc:docMk/>
            <pc:sldMk cId="1428788921" sldId="262"/>
            <ac:spMk id="3" creationId="{E4FD1E92-5DBC-B105-F246-2355E4FF9A74}"/>
          </ac:spMkLst>
        </pc:spChg>
        <pc:spChg chg="del">
          <ac:chgData name="Balian, Sarah" userId="b3b060d9-4d34-479b-ad68-688eaebf93c5" providerId="ADAL" clId="{D5670B35-1CEF-4C36-9928-8ABF729F2BE2}" dt="2022-12-09T20:21:57.201" v="575" actId="478"/>
          <ac:spMkLst>
            <pc:docMk/>
            <pc:sldMk cId="1428788921" sldId="262"/>
            <ac:spMk id="10" creationId="{580355BB-10B2-2265-F650-EBBA740CC379}"/>
          </ac:spMkLst>
        </pc:spChg>
        <pc:spChg chg="mod">
          <ac:chgData name="Balian, Sarah" userId="b3b060d9-4d34-479b-ad68-688eaebf93c5" providerId="ADAL" clId="{D5670B35-1CEF-4C36-9928-8ABF729F2BE2}" dt="2022-12-09T20:23:05.418" v="637" actId="1076"/>
          <ac:spMkLst>
            <pc:docMk/>
            <pc:sldMk cId="1428788921" sldId="262"/>
            <ac:spMk id="11" creationId="{B854967F-8043-B86D-C735-482989D83C1E}"/>
          </ac:spMkLst>
        </pc:spChg>
        <pc:spChg chg="mod">
          <ac:chgData name="Balian, Sarah" userId="b3b060d9-4d34-479b-ad68-688eaebf93c5" providerId="ADAL" clId="{D5670B35-1CEF-4C36-9928-8ABF729F2BE2}" dt="2022-12-09T20:23:10.034" v="638" actId="1076"/>
          <ac:spMkLst>
            <pc:docMk/>
            <pc:sldMk cId="1428788921" sldId="262"/>
            <ac:spMk id="12" creationId="{3862842A-EAC4-C115-2F36-83D77BEE1E0E}"/>
          </ac:spMkLst>
        </pc:spChg>
        <pc:graphicFrameChg chg="mod">
          <ac:chgData name="Balian, Sarah" userId="b3b060d9-4d34-479b-ad68-688eaebf93c5" providerId="ADAL" clId="{D5670B35-1CEF-4C36-9928-8ABF729F2BE2}" dt="2022-12-09T20:22:59.846" v="636" actId="208"/>
          <ac:graphicFrameMkLst>
            <pc:docMk/>
            <pc:sldMk cId="1428788921" sldId="262"/>
            <ac:graphicFrameMk id="8" creationId="{A25666F9-CCA3-9D59-B863-99CA3EC76DEB}"/>
          </ac:graphicFrameMkLst>
        </pc:graphicFrameChg>
      </pc:sldChg>
      <pc:sldChg chg="addSp delSp modSp mod">
        <pc:chgData name="Balian, Sarah" userId="b3b060d9-4d34-479b-ad68-688eaebf93c5" providerId="ADAL" clId="{D5670B35-1CEF-4C36-9928-8ABF729F2BE2}" dt="2022-12-11T17:18:30.112" v="3509" actId="207"/>
        <pc:sldMkLst>
          <pc:docMk/>
          <pc:sldMk cId="1887431401" sldId="263"/>
        </pc:sldMkLst>
        <pc:spChg chg="mod">
          <ac:chgData name="Balian, Sarah" userId="b3b060d9-4d34-479b-ad68-688eaebf93c5" providerId="ADAL" clId="{D5670B35-1CEF-4C36-9928-8ABF729F2BE2}" dt="2022-12-09T19:57:21.940" v="361" actId="20577"/>
          <ac:spMkLst>
            <pc:docMk/>
            <pc:sldMk cId="1887431401" sldId="263"/>
            <ac:spMk id="2" creationId="{F6245169-1799-41CD-B28E-D2D20D16AD73}"/>
          </ac:spMkLst>
        </pc:spChg>
        <pc:spChg chg="mod">
          <ac:chgData name="Balian, Sarah" userId="b3b060d9-4d34-479b-ad68-688eaebf93c5" providerId="ADAL" clId="{D5670B35-1CEF-4C36-9928-8ABF729F2BE2}" dt="2022-12-09T20:15:46.462" v="474" actId="20577"/>
          <ac:spMkLst>
            <pc:docMk/>
            <pc:sldMk cId="1887431401" sldId="263"/>
            <ac:spMk id="3" creationId="{E4FD1E92-5DBC-B105-F246-2355E4FF9A74}"/>
          </ac:spMkLst>
        </pc:spChg>
        <pc:spChg chg="del">
          <ac:chgData name="Balian, Sarah" userId="b3b060d9-4d34-479b-ad68-688eaebf93c5" providerId="ADAL" clId="{D5670B35-1CEF-4C36-9928-8ABF729F2BE2}" dt="2022-12-09T19:57:45.807" v="402" actId="478"/>
          <ac:spMkLst>
            <pc:docMk/>
            <pc:sldMk cId="1887431401" sldId="263"/>
            <ac:spMk id="13" creationId="{91EEDFA8-3AA5-77F0-83F1-F5FF6665FE43}"/>
          </ac:spMkLst>
        </pc:spChg>
        <pc:spChg chg="del">
          <ac:chgData name="Balian, Sarah" userId="b3b060d9-4d34-479b-ad68-688eaebf93c5" providerId="ADAL" clId="{D5670B35-1CEF-4C36-9928-8ABF729F2BE2}" dt="2022-12-09T19:57:31.427" v="363" actId="478"/>
          <ac:spMkLst>
            <pc:docMk/>
            <pc:sldMk cId="1887431401" sldId="263"/>
            <ac:spMk id="14" creationId="{7B915756-A29F-325B-5D43-1F846F131974}"/>
          </ac:spMkLst>
        </pc:spChg>
        <pc:spChg chg="del">
          <ac:chgData name="Balian, Sarah" userId="b3b060d9-4d34-479b-ad68-688eaebf93c5" providerId="ADAL" clId="{D5670B35-1CEF-4C36-9928-8ABF729F2BE2}" dt="2022-12-09T19:57:31.427" v="363" actId="478"/>
          <ac:spMkLst>
            <pc:docMk/>
            <pc:sldMk cId="1887431401" sldId="263"/>
            <ac:spMk id="15" creationId="{D7F56EBF-8AA3-35CA-3421-8D456748E5B9}"/>
          </ac:spMkLst>
        </pc:spChg>
        <pc:spChg chg="del">
          <ac:chgData name="Balian, Sarah" userId="b3b060d9-4d34-479b-ad68-688eaebf93c5" providerId="ADAL" clId="{D5670B35-1CEF-4C36-9928-8ABF729F2BE2}" dt="2022-12-09T19:57:26.315" v="362" actId="478"/>
          <ac:spMkLst>
            <pc:docMk/>
            <pc:sldMk cId="1887431401" sldId="263"/>
            <ac:spMk id="17" creationId="{8F463A01-7069-BCF1-CFD5-59FEE65C01F4}"/>
          </ac:spMkLst>
        </pc:spChg>
        <pc:spChg chg="add mod">
          <ac:chgData name="Balian, Sarah" userId="b3b060d9-4d34-479b-ad68-688eaebf93c5" providerId="ADAL" clId="{D5670B35-1CEF-4C36-9928-8ABF729F2BE2}" dt="2022-12-09T20:15:22.871" v="473" actId="1076"/>
          <ac:spMkLst>
            <pc:docMk/>
            <pc:sldMk cId="1887431401" sldId="263"/>
            <ac:spMk id="18" creationId="{99526F6C-A786-EA2E-2A7F-9659F3E1D5E7}"/>
          </ac:spMkLst>
        </pc:spChg>
        <pc:graphicFrameChg chg="add del mod">
          <ac:chgData name="Balian, Sarah" userId="b3b060d9-4d34-479b-ad68-688eaebf93c5" providerId="ADAL" clId="{D5670B35-1CEF-4C36-9928-8ABF729F2BE2}" dt="2022-12-09T20:13:19.500" v="454" actId="478"/>
          <ac:graphicFrameMkLst>
            <pc:docMk/>
            <pc:sldMk cId="1887431401" sldId="263"/>
            <ac:graphicFrameMk id="12" creationId="{EA0A0782-FDF5-68B5-3E13-A040A82315DF}"/>
          </ac:graphicFrameMkLst>
        </pc:graphicFrameChg>
        <pc:graphicFrameChg chg="add mod">
          <ac:chgData name="Balian, Sarah" userId="b3b060d9-4d34-479b-ad68-688eaebf93c5" providerId="ADAL" clId="{D5670B35-1CEF-4C36-9928-8ABF729F2BE2}" dt="2022-12-11T17:18:30.112" v="3509" actId="207"/>
          <ac:graphicFrameMkLst>
            <pc:docMk/>
            <pc:sldMk cId="1887431401" sldId="263"/>
            <ac:graphicFrameMk id="21" creationId="{9673CC04-08CC-5578-D046-2CD1CE6E0EBA}"/>
          </ac:graphicFrameMkLst>
        </pc:graphicFrameChg>
        <pc:picChg chg="del">
          <ac:chgData name="Balian, Sarah" userId="b3b060d9-4d34-479b-ad68-688eaebf93c5" providerId="ADAL" clId="{D5670B35-1CEF-4C36-9928-8ABF729F2BE2}" dt="2022-12-09T19:57:16.175" v="339" actId="478"/>
          <ac:picMkLst>
            <pc:docMk/>
            <pc:sldMk cId="1887431401" sldId="263"/>
            <ac:picMk id="16" creationId="{14C21BE8-217C-ED8D-684F-146F978FE7F3}"/>
          </ac:picMkLst>
        </pc:picChg>
      </pc:sldChg>
      <pc:sldChg chg="addSp delSp modSp mod ord">
        <pc:chgData name="Balian, Sarah" userId="b3b060d9-4d34-479b-ad68-688eaebf93c5" providerId="ADAL" clId="{D5670B35-1CEF-4C36-9928-8ABF729F2BE2}" dt="2022-12-09T21:32:52.966" v="1770" actId="20577"/>
        <pc:sldMkLst>
          <pc:docMk/>
          <pc:sldMk cId="2479953464" sldId="264"/>
        </pc:sldMkLst>
        <pc:spChg chg="mod">
          <ac:chgData name="Balian, Sarah" userId="b3b060d9-4d34-479b-ad68-688eaebf93c5" providerId="ADAL" clId="{D5670B35-1CEF-4C36-9928-8ABF729F2BE2}" dt="2022-12-09T21:32:52.966" v="1770" actId="20577"/>
          <ac:spMkLst>
            <pc:docMk/>
            <pc:sldMk cId="2479953464" sldId="264"/>
            <ac:spMk id="2" creationId="{F6245169-1799-41CD-B28E-D2D20D16AD73}"/>
          </ac:spMkLst>
        </pc:spChg>
        <pc:spChg chg="del">
          <ac:chgData name="Balian, Sarah" userId="b3b060d9-4d34-479b-ad68-688eaebf93c5" providerId="ADAL" clId="{D5670B35-1CEF-4C36-9928-8ABF729F2BE2}" dt="2022-12-09T20:23:34.105" v="659" actId="478"/>
          <ac:spMkLst>
            <pc:docMk/>
            <pc:sldMk cId="2479953464" sldId="264"/>
            <ac:spMk id="10" creationId="{42B9B4F2-DF07-CDA1-F731-84581AF62576}"/>
          </ac:spMkLst>
        </pc:spChg>
        <pc:spChg chg="add del mod">
          <ac:chgData name="Balian, Sarah" userId="b3b060d9-4d34-479b-ad68-688eaebf93c5" providerId="ADAL" clId="{D5670B35-1CEF-4C36-9928-8ABF729F2BE2}" dt="2022-12-09T20:23:36.184" v="660" actId="478"/>
          <ac:spMkLst>
            <pc:docMk/>
            <pc:sldMk cId="2479953464" sldId="264"/>
            <ac:spMk id="12" creationId="{BE4ACFB7-1176-178E-29FA-DE16E8163551}"/>
          </ac:spMkLst>
        </pc:spChg>
        <pc:spChg chg="add mod">
          <ac:chgData name="Balian, Sarah" userId="b3b060d9-4d34-479b-ad68-688eaebf93c5" providerId="ADAL" clId="{D5670B35-1CEF-4C36-9928-8ABF729F2BE2}" dt="2022-12-09T21:25:16.873" v="1745" actId="27636"/>
          <ac:spMkLst>
            <pc:docMk/>
            <pc:sldMk cId="2479953464" sldId="264"/>
            <ac:spMk id="13" creationId="{B8005264-241D-4BC5-4C18-207DA6D099C3}"/>
          </ac:spMkLst>
        </pc:spChg>
        <pc:picChg chg="add mod">
          <ac:chgData name="Balian, Sarah" userId="b3b060d9-4d34-479b-ad68-688eaebf93c5" providerId="ADAL" clId="{D5670B35-1CEF-4C36-9928-8ABF729F2BE2}" dt="2022-12-09T21:32:50.013" v="1769"/>
          <ac:picMkLst>
            <pc:docMk/>
            <pc:sldMk cId="2479953464" sldId="264"/>
            <ac:picMk id="14" creationId="{1F4E151D-79B0-2594-1670-74173B816B17}"/>
          </ac:picMkLst>
        </pc:picChg>
      </pc:sldChg>
      <pc:sldChg chg="addSp delSp modSp mod ord">
        <pc:chgData name="Balian, Sarah" userId="b3b060d9-4d34-479b-ad68-688eaebf93c5" providerId="ADAL" clId="{D5670B35-1CEF-4C36-9928-8ABF729F2BE2}" dt="2022-12-09T21:32:59.065" v="1773" actId="6549"/>
        <pc:sldMkLst>
          <pc:docMk/>
          <pc:sldMk cId="3502258445" sldId="283"/>
        </pc:sldMkLst>
        <pc:spChg chg="mod">
          <ac:chgData name="Balian, Sarah" userId="b3b060d9-4d34-479b-ad68-688eaebf93c5" providerId="ADAL" clId="{D5670B35-1CEF-4C36-9928-8ABF729F2BE2}" dt="2022-12-09T21:32:59.065" v="1773" actId="6549"/>
          <ac:spMkLst>
            <pc:docMk/>
            <pc:sldMk cId="3502258445" sldId="283"/>
            <ac:spMk id="14" creationId="{472837B1-EAE8-8564-2917-A240D47892B0}"/>
          </ac:spMkLst>
        </pc:spChg>
        <pc:spChg chg="del mod">
          <ac:chgData name="Balian, Sarah" userId="b3b060d9-4d34-479b-ad68-688eaebf93c5" providerId="ADAL" clId="{D5670B35-1CEF-4C36-9928-8ABF729F2BE2}" dt="2022-12-09T21:28:43.923" v="1755" actId="478"/>
          <ac:spMkLst>
            <pc:docMk/>
            <pc:sldMk cId="3502258445" sldId="283"/>
            <ac:spMk id="15" creationId="{D98D9DFE-A653-03D6-94B0-66FBB56D71DE}"/>
          </ac:spMkLst>
        </pc:spChg>
        <pc:spChg chg="add del mod">
          <ac:chgData name="Balian, Sarah" userId="b3b060d9-4d34-479b-ad68-688eaebf93c5" providerId="ADAL" clId="{D5670B35-1CEF-4C36-9928-8ABF729F2BE2}" dt="2022-12-09T21:28:45.651" v="1756" actId="478"/>
          <ac:spMkLst>
            <pc:docMk/>
            <pc:sldMk cId="3502258445" sldId="283"/>
            <ac:spMk id="17" creationId="{878FFB5B-7A7A-FF66-ECB8-E88F606B8A69}"/>
          </ac:spMkLst>
        </pc:spChg>
        <pc:spChg chg="add mod">
          <ac:chgData name="Balian, Sarah" userId="b3b060d9-4d34-479b-ad68-688eaebf93c5" providerId="ADAL" clId="{D5670B35-1CEF-4C36-9928-8ABF729F2BE2}" dt="2022-12-09T21:32:44.579" v="1768" actId="1076"/>
          <ac:spMkLst>
            <pc:docMk/>
            <pc:sldMk cId="3502258445" sldId="283"/>
            <ac:spMk id="18" creationId="{FDF76921-9C9B-C9A6-4201-92D90EB20460}"/>
          </ac:spMkLst>
        </pc:spChg>
        <pc:picChg chg="add mod">
          <ac:chgData name="Balian, Sarah" userId="b3b060d9-4d34-479b-ad68-688eaebf93c5" providerId="ADAL" clId="{D5670B35-1CEF-4C36-9928-8ABF729F2BE2}" dt="2022-12-09T21:32:55.975" v="1771"/>
          <ac:picMkLst>
            <pc:docMk/>
            <pc:sldMk cId="3502258445" sldId="283"/>
            <ac:picMk id="19" creationId="{C1C35796-9F1E-5306-E9AC-80257CC6FADB}"/>
          </ac:picMkLst>
        </pc:picChg>
      </pc:sldChg>
      <pc:sldChg chg="addSp delSp modSp mod">
        <pc:chgData name="Balian, Sarah" userId="b3b060d9-4d34-479b-ad68-688eaebf93c5" providerId="ADAL" clId="{D5670B35-1CEF-4C36-9928-8ABF729F2BE2}" dt="2022-12-09T20:47:33.994" v="1220" actId="207"/>
        <pc:sldMkLst>
          <pc:docMk/>
          <pc:sldMk cId="1821595124" sldId="286"/>
        </pc:sldMkLst>
        <pc:spChg chg="mod">
          <ac:chgData name="Balian, Sarah" userId="b3b060d9-4d34-479b-ad68-688eaebf93c5" providerId="ADAL" clId="{D5670B35-1CEF-4C36-9928-8ABF729F2BE2}" dt="2022-12-09T20:37:42.767" v="1076" actId="20577"/>
          <ac:spMkLst>
            <pc:docMk/>
            <pc:sldMk cId="1821595124" sldId="286"/>
            <ac:spMk id="2" creationId="{F6245169-1799-41CD-B28E-D2D20D16AD73}"/>
          </ac:spMkLst>
        </pc:spChg>
        <pc:spChg chg="mod">
          <ac:chgData name="Balian, Sarah" userId="b3b060d9-4d34-479b-ad68-688eaebf93c5" providerId="ADAL" clId="{D5670B35-1CEF-4C36-9928-8ABF729F2BE2}" dt="2022-12-09T20:38:18.878" v="1146" actId="14100"/>
          <ac:spMkLst>
            <pc:docMk/>
            <pc:sldMk cId="1821595124" sldId="286"/>
            <ac:spMk id="3" creationId="{E4FD1E92-5DBC-B105-F246-2355E4FF9A74}"/>
          </ac:spMkLst>
        </pc:spChg>
        <pc:spChg chg="add mod">
          <ac:chgData name="Balian, Sarah" userId="b3b060d9-4d34-479b-ad68-688eaebf93c5" providerId="ADAL" clId="{D5670B35-1CEF-4C36-9928-8ABF729F2BE2}" dt="2022-12-09T20:47:06.175" v="1212" actId="1076"/>
          <ac:spMkLst>
            <pc:docMk/>
            <pc:sldMk cId="1821595124" sldId="286"/>
            <ac:spMk id="9" creationId="{8458E0F6-BBE5-BFD2-2C5C-A72AF0FE7113}"/>
          </ac:spMkLst>
        </pc:spChg>
        <pc:spChg chg="add mod">
          <ac:chgData name="Balian, Sarah" userId="b3b060d9-4d34-479b-ad68-688eaebf93c5" providerId="ADAL" clId="{D5670B35-1CEF-4C36-9928-8ABF729F2BE2}" dt="2022-12-09T20:47:10.583" v="1213" actId="1076"/>
          <ac:spMkLst>
            <pc:docMk/>
            <pc:sldMk cId="1821595124" sldId="286"/>
            <ac:spMk id="10" creationId="{2BCD5B87-D68C-96C1-BDEA-A615BE78DA67}"/>
          </ac:spMkLst>
        </pc:spChg>
        <pc:spChg chg="add mod">
          <ac:chgData name="Balian, Sarah" userId="b3b060d9-4d34-479b-ad68-688eaebf93c5" providerId="ADAL" clId="{D5670B35-1CEF-4C36-9928-8ABF729F2BE2}" dt="2022-12-09T20:47:14.593" v="1214" actId="1076"/>
          <ac:spMkLst>
            <pc:docMk/>
            <pc:sldMk cId="1821595124" sldId="286"/>
            <ac:spMk id="11" creationId="{6911DFF3-43BA-B411-34DB-00B6570CFB96}"/>
          </ac:spMkLst>
        </pc:spChg>
        <pc:spChg chg="add mod">
          <ac:chgData name="Balian, Sarah" userId="b3b060d9-4d34-479b-ad68-688eaebf93c5" providerId="ADAL" clId="{D5670B35-1CEF-4C36-9928-8ABF729F2BE2}" dt="2022-12-09T20:47:26.287" v="1219" actId="1037"/>
          <ac:spMkLst>
            <pc:docMk/>
            <pc:sldMk cId="1821595124" sldId="286"/>
            <ac:spMk id="12" creationId="{36198808-7F7D-2180-BA83-92503A93FCEC}"/>
          </ac:spMkLst>
        </pc:spChg>
        <pc:graphicFrameChg chg="del">
          <ac:chgData name="Balian, Sarah" userId="b3b060d9-4d34-479b-ad68-688eaebf93c5" providerId="ADAL" clId="{D5670B35-1CEF-4C36-9928-8ABF729F2BE2}" dt="2022-12-09T20:37:07.742" v="1043" actId="478"/>
          <ac:graphicFrameMkLst>
            <pc:docMk/>
            <pc:sldMk cId="1821595124" sldId="286"/>
            <ac:graphicFrameMk id="6" creationId="{A9A8CC69-E7C7-8BF8-2D2D-ABB1A61EC758}"/>
          </ac:graphicFrameMkLst>
        </pc:graphicFrameChg>
        <pc:graphicFrameChg chg="add mod">
          <ac:chgData name="Balian, Sarah" userId="b3b060d9-4d34-479b-ad68-688eaebf93c5" providerId="ADAL" clId="{D5670B35-1CEF-4C36-9928-8ABF729F2BE2}" dt="2022-12-09T20:47:33.994" v="1220" actId="207"/>
          <ac:graphicFrameMkLst>
            <pc:docMk/>
            <pc:sldMk cId="1821595124" sldId="286"/>
            <ac:graphicFrameMk id="8" creationId="{DE9A6772-C53F-EAE5-A902-BA86493CFD41}"/>
          </ac:graphicFrameMkLst>
        </pc:graphicFrameChg>
      </pc:sldChg>
      <pc:sldChg chg="addSp delSp modSp mod">
        <pc:chgData name="Balian, Sarah" userId="b3b060d9-4d34-479b-ad68-688eaebf93c5" providerId="ADAL" clId="{D5670B35-1CEF-4C36-9928-8ABF729F2BE2}" dt="2022-12-09T20:55:24.083" v="1411" actId="14100"/>
        <pc:sldMkLst>
          <pc:docMk/>
          <pc:sldMk cId="2004344858" sldId="288"/>
        </pc:sldMkLst>
        <pc:spChg chg="mod">
          <ac:chgData name="Balian, Sarah" userId="b3b060d9-4d34-479b-ad68-688eaebf93c5" providerId="ADAL" clId="{D5670B35-1CEF-4C36-9928-8ABF729F2BE2}" dt="2022-12-09T20:53:54.462" v="1394" actId="14100"/>
          <ac:spMkLst>
            <pc:docMk/>
            <pc:sldMk cId="2004344858" sldId="288"/>
            <ac:spMk id="10" creationId="{2D953FA9-CD59-752E-4FDA-CC41FF4B8DF2}"/>
          </ac:spMkLst>
        </pc:spChg>
        <pc:spChg chg="mod">
          <ac:chgData name="Balian, Sarah" userId="b3b060d9-4d34-479b-ad68-688eaebf93c5" providerId="ADAL" clId="{D5670B35-1CEF-4C36-9928-8ABF729F2BE2}" dt="2022-12-09T20:53:56.980" v="1395" actId="1076"/>
          <ac:spMkLst>
            <pc:docMk/>
            <pc:sldMk cId="2004344858" sldId="288"/>
            <ac:spMk id="11" creationId="{8E4E40E9-D792-25A1-4B37-23D4780B1318}"/>
          </ac:spMkLst>
        </pc:spChg>
        <pc:graphicFrameChg chg="add mod">
          <ac:chgData name="Balian, Sarah" userId="b3b060d9-4d34-479b-ad68-688eaebf93c5" providerId="ADAL" clId="{D5670B35-1CEF-4C36-9928-8ABF729F2BE2}" dt="2022-12-09T20:55:24.083" v="1411" actId="14100"/>
          <ac:graphicFrameMkLst>
            <pc:docMk/>
            <pc:sldMk cId="2004344858" sldId="288"/>
            <ac:graphicFrameMk id="2" creationId="{B0A68F7A-A083-4E2B-B574-D05208620F48}"/>
          </ac:graphicFrameMkLst>
        </pc:graphicFrameChg>
        <pc:graphicFrameChg chg="del">
          <ac:chgData name="Balian, Sarah" userId="b3b060d9-4d34-479b-ad68-688eaebf93c5" providerId="ADAL" clId="{D5670B35-1CEF-4C36-9928-8ABF729F2BE2}" dt="2022-12-09T20:50:13.943" v="1375" actId="478"/>
          <ac:graphicFrameMkLst>
            <pc:docMk/>
            <pc:sldMk cId="2004344858" sldId="288"/>
            <ac:graphicFrameMk id="9" creationId="{16BB2B36-D329-083C-5198-BEEC5AC12CFA}"/>
          </ac:graphicFrameMkLst>
        </pc:graphicFrameChg>
      </pc:sldChg>
      <pc:sldChg chg="modSp mod">
        <pc:chgData name="Balian, Sarah" userId="b3b060d9-4d34-479b-ad68-688eaebf93c5" providerId="ADAL" clId="{D5670B35-1CEF-4C36-9928-8ABF729F2BE2}" dt="2022-12-11T15:27:29.057" v="3508" actId="13926"/>
        <pc:sldMkLst>
          <pc:docMk/>
          <pc:sldMk cId="3475639167" sldId="289"/>
        </pc:sldMkLst>
        <pc:spChg chg="mod">
          <ac:chgData name="Balian, Sarah" userId="b3b060d9-4d34-479b-ad68-688eaebf93c5" providerId="ADAL" clId="{D5670B35-1CEF-4C36-9928-8ABF729F2BE2}" dt="2022-12-11T15:27:29.057" v="3508" actId="13926"/>
          <ac:spMkLst>
            <pc:docMk/>
            <pc:sldMk cId="3475639167" sldId="289"/>
            <ac:spMk id="2" creationId="{E2C1E771-73A1-701F-1EF7-0950A106EB3A}"/>
          </ac:spMkLst>
        </pc:spChg>
        <pc:spChg chg="mod">
          <ac:chgData name="Balian, Sarah" userId="b3b060d9-4d34-479b-ad68-688eaebf93c5" providerId="ADAL" clId="{D5670B35-1CEF-4C36-9928-8ABF729F2BE2}" dt="2022-12-11T15:27:22.876" v="3507" actId="6549"/>
          <ac:spMkLst>
            <pc:docMk/>
            <pc:sldMk cId="3475639167" sldId="289"/>
            <ac:spMk id="3" creationId="{F2A31AE5-F919-CA50-BF07-AF012D87D146}"/>
          </ac:spMkLst>
        </pc:spChg>
      </pc:sldChg>
      <pc:sldChg chg="del ord">
        <pc:chgData name="Balian, Sarah" userId="b3b060d9-4d34-479b-ad68-688eaebf93c5" providerId="ADAL" clId="{D5670B35-1CEF-4C36-9928-8ABF729F2BE2}" dt="2022-12-09T22:48:29.998" v="2641" actId="47"/>
        <pc:sldMkLst>
          <pc:docMk/>
          <pc:sldMk cId="61370533" sldId="290"/>
        </pc:sldMkLst>
      </pc:sldChg>
      <pc:sldChg chg="del">
        <pc:chgData name="Balian, Sarah" userId="b3b060d9-4d34-479b-ad68-688eaebf93c5" providerId="ADAL" clId="{D5670B35-1CEF-4C36-9928-8ABF729F2BE2}" dt="2022-12-09T22:48:31.716" v="2643" actId="47"/>
        <pc:sldMkLst>
          <pc:docMk/>
          <pc:sldMk cId="4205298638" sldId="292"/>
        </pc:sldMkLst>
      </pc:sldChg>
      <pc:sldChg chg="addSp delSp modSp mod">
        <pc:chgData name="Balian, Sarah" userId="b3b060d9-4d34-479b-ad68-688eaebf93c5" providerId="ADAL" clId="{D5670B35-1CEF-4C36-9928-8ABF729F2BE2}" dt="2022-12-09T20:34:54.546" v="1040" actId="1076"/>
        <pc:sldMkLst>
          <pc:docMk/>
          <pc:sldMk cId="1182146475" sldId="298"/>
        </pc:sldMkLst>
        <pc:spChg chg="mod">
          <ac:chgData name="Balian, Sarah" userId="b3b060d9-4d34-479b-ad68-688eaebf93c5" providerId="ADAL" clId="{D5670B35-1CEF-4C36-9928-8ABF729F2BE2}" dt="2022-12-09T20:32:42.802" v="949" actId="20577"/>
          <ac:spMkLst>
            <pc:docMk/>
            <pc:sldMk cId="1182146475" sldId="298"/>
            <ac:spMk id="2" creationId="{F6245169-1799-41CD-B28E-D2D20D16AD73}"/>
          </ac:spMkLst>
        </pc:spChg>
        <pc:spChg chg="mod">
          <ac:chgData name="Balian, Sarah" userId="b3b060d9-4d34-479b-ad68-688eaebf93c5" providerId="ADAL" clId="{D5670B35-1CEF-4C36-9928-8ABF729F2BE2}" dt="2022-12-09T20:33:06.873" v="1021" actId="20577"/>
          <ac:spMkLst>
            <pc:docMk/>
            <pc:sldMk cId="1182146475" sldId="298"/>
            <ac:spMk id="3" creationId="{E4FD1E92-5DBC-B105-F246-2355E4FF9A74}"/>
          </ac:spMkLst>
        </pc:spChg>
        <pc:spChg chg="mod">
          <ac:chgData name="Balian, Sarah" userId="b3b060d9-4d34-479b-ad68-688eaebf93c5" providerId="ADAL" clId="{D5670B35-1CEF-4C36-9928-8ABF729F2BE2}" dt="2022-12-09T20:33:59.472" v="1032" actId="1076"/>
          <ac:spMkLst>
            <pc:docMk/>
            <pc:sldMk cId="1182146475" sldId="298"/>
            <ac:spMk id="4" creationId="{87E0FD17-000E-F917-D7E1-AFF7CACBF13D}"/>
          </ac:spMkLst>
        </pc:spChg>
        <pc:spChg chg="add mod">
          <ac:chgData name="Balian, Sarah" userId="b3b060d9-4d34-479b-ad68-688eaebf93c5" providerId="ADAL" clId="{D5670B35-1CEF-4C36-9928-8ABF729F2BE2}" dt="2022-12-09T20:34:40.650" v="1034" actId="1076"/>
          <ac:spMkLst>
            <pc:docMk/>
            <pc:sldMk cId="1182146475" sldId="298"/>
            <ac:spMk id="6" creationId="{BDD56CF6-3B2A-0845-7AF8-19816CD67AB1}"/>
          </ac:spMkLst>
        </pc:spChg>
        <pc:spChg chg="add mod">
          <ac:chgData name="Balian, Sarah" userId="b3b060d9-4d34-479b-ad68-688eaebf93c5" providerId="ADAL" clId="{D5670B35-1CEF-4C36-9928-8ABF729F2BE2}" dt="2022-12-09T20:34:46.012" v="1036" actId="1076"/>
          <ac:spMkLst>
            <pc:docMk/>
            <pc:sldMk cId="1182146475" sldId="298"/>
            <ac:spMk id="7" creationId="{00308902-3E4B-A395-7185-386B402BF7D6}"/>
          </ac:spMkLst>
        </pc:spChg>
        <pc:spChg chg="add mod">
          <ac:chgData name="Balian, Sarah" userId="b3b060d9-4d34-479b-ad68-688eaebf93c5" providerId="ADAL" clId="{D5670B35-1CEF-4C36-9928-8ABF729F2BE2}" dt="2022-12-09T20:34:50.574" v="1038" actId="1076"/>
          <ac:spMkLst>
            <pc:docMk/>
            <pc:sldMk cId="1182146475" sldId="298"/>
            <ac:spMk id="8" creationId="{22816C1C-F82E-6D4B-D0A9-FA5039BA0D6B}"/>
          </ac:spMkLst>
        </pc:spChg>
        <pc:spChg chg="add mod">
          <ac:chgData name="Balian, Sarah" userId="b3b060d9-4d34-479b-ad68-688eaebf93c5" providerId="ADAL" clId="{D5670B35-1CEF-4C36-9928-8ABF729F2BE2}" dt="2022-12-09T20:34:54.546" v="1040" actId="1076"/>
          <ac:spMkLst>
            <pc:docMk/>
            <pc:sldMk cId="1182146475" sldId="298"/>
            <ac:spMk id="10" creationId="{C27C53CC-BF64-87A2-B4D9-F3C84CBDD6BE}"/>
          </ac:spMkLst>
        </pc:spChg>
        <pc:picChg chg="del">
          <ac:chgData name="Balian, Sarah" userId="b3b060d9-4d34-479b-ad68-688eaebf93c5" providerId="ADAL" clId="{D5670B35-1CEF-4C36-9928-8ABF729F2BE2}" dt="2022-12-09T20:32:32.825" v="917" actId="478"/>
          <ac:picMkLst>
            <pc:docMk/>
            <pc:sldMk cId="1182146475" sldId="298"/>
            <ac:picMk id="5" creationId="{31D361F8-A7DD-9772-7288-ED221E596AF4}"/>
          </ac:picMkLst>
        </pc:picChg>
      </pc:sldChg>
      <pc:sldChg chg="addSp delSp modSp mod ord">
        <pc:chgData name="Balian, Sarah" userId="b3b060d9-4d34-479b-ad68-688eaebf93c5" providerId="ADAL" clId="{D5670B35-1CEF-4C36-9928-8ABF729F2BE2}" dt="2022-12-09T22:19:19.585" v="1900" actId="20577"/>
        <pc:sldMkLst>
          <pc:docMk/>
          <pc:sldMk cId="317324267" sldId="299"/>
        </pc:sldMkLst>
        <pc:spChg chg="del">
          <ac:chgData name="Balian, Sarah" userId="b3b060d9-4d34-479b-ad68-688eaebf93c5" providerId="ADAL" clId="{D5670B35-1CEF-4C36-9928-8ABF729F2BE2}" dt="2022-12-09T21:33:14.794" v="1775" actId="478"/>
          <ac:spMkLst>
            <pc:docMk/>
            <pc:sldMk cId="317324267" sldId="299"/>
            <ac:spMk id="5" creationId="{D1D953F6-8A0D-3F9D-7265-73BDA97CAE95}"/>
          </ac:spMkLst>
        </pc:spChg>
        <pc:spChg chg="add del mod">
          <ac:chgData name="Balian, Sarah" userId="b3b060d9-4d34-479b-ad68-688eaebf93c5" providerId="ADAL" clId="{D5670B35-1CEF-4C36-9928-8ABF729F2BE2}" dt="2022-12-09T21:33:16.379" v="1776" actId="478"/>
          <ac:spMkLst>
            <pc:docMk/>
            <pc:sldMk cId="317324267" sldId="299"/>
            <ac:spMk id="9" creationId="{D0612688-9D54-8B7C-D7E8-E257FF06BD9C}"/>
          </ac:spMkLst>
        </pc:spChg>
        <pc:spChg chg="add mod">
          <ac:chgData name="Balian, Sarah" userId="b3b060d9-4d34-479b-ad68-688eaebf93c5" providerId="ADAL" clId="{D5670B35-1CEF-4C36-9928-8ABF729F2BE2}" dt="2022-12-09T22:19:19.585" v="1900" actId="20577"/>
          <ac:spMkLst>
            <pc:docMk/>
            <pc:sldMk cId="317324267" sldId="299"/>
            <ac:spMk id="10" creationId="{F771182A-32DE-C278-1E07-AC2B79BB595B}"/>
          </ac:spMkLst>
        </pc:spChg>
        <pc:spChg chg="mod">
          <ac:chgData name="Balian, Sarah" userId="b3b060d9-4d34-479b-ad68-688eaebf93c5" providerId="ADAL" clId="{D5670B35-1CEF-4C36-9928-8ABF729F2BE2}" dt="2022-12-09T22:18:07.470" v="1882" actId="207"/>
          <ac:spMkLst>
            <pc:docMk/>
            <pc:sldMk cId="317324267" sldId="299"/>
            <ac:spMk id="19" creationId="{82B27EF9-3FBD-309B-79E6-6DD1B396B7F2}"/>
          </ac:spMkLst>
        </pc:spChg>
        <pc:spChg chg="mod">
          <ac:chgData name="Balian, Sarah" userId="b3b060d9-4d34-479b-ad68-688eaebf93c5" providerId="ADAL" clId="{D5670B35-1CEF-4C36-9928-8ABF729F2BE2}" dt="2022-12-09T22:17:21.591" v="1875" actId="207"/>
          <ac:spMkLst>
            <pc:docMk/>
            <pc:sldMk cId="317324267" sldId="299"/>
            <ac:spMk id="20" creationId="{DFF4D7D1-5531-9052-3A86-E631897C3FF1}"/>
          </ac:spMkLst>
        </pc:spChg>
        <pc:spChg chg="mod">
          <ac:chgData name="Balian, Sarah" userId="b3b060d9-4d34-479b-ad68-688eaebf93c5" providerId="ADAL" clId="{D5670B35-1CEF-4C36-9928-8ABF729F2BE2}" dt="2022-12-09T22:17:24.288" v="1876" actId="207"/>
          <ac:spMkLst>
            <pc:docMk/>
            <pc:sldMk cId="317324267" sldId="299"/>
            <ac:spMk id="22" creationId="{79F7DE7F-B6FC-67E3-1062-6A6FF705070C}"/>
          </ac:spMkLst>
        </pc:spChg>
        <pc:spChg chg="mod">
          <ac:chgData name="Balian, Sarah" userId="b3b060d9-4d34-479b-ad68-688eaebf93c5" providerId="ADAL" clId="{D5670B35-1CEF-4C36-9928-8ABF729F2BE2}" dt="2022-12-09T22:17:30.728" v="1877" actId="207"/>
          <ac:spMkLst>
            <pc:docMk/>
            <pc:sldMk cId="317324267" sldId="299"/>
            <ac:spMk id="23" creationId="{FB08A05E-566E-4B8C-CEE8-9AB1A3EC8EFD}"/>
          </ac:spMkLst>
        </pc:spChg>
        <pc:spChg chg="mod">
          <ac:chgData name="Balian, Sarah" userId="b3b060d9-4d34-479b-ad68-688eaebf93c5" providerId="ADAL" clId="{D5670B35-1CEF-4C36-9928-8ABF729F2BE2}" dt="2022-12-09T22:16:42.896" v="1870" actId="207"/>
          <ac:spMkLst>
            <pc:docMk/>
            <pc:sldMk cId="317324267" sldId="299"/>
            <ac:spMk id="25" creationId="{9286E2F4-7211-1053-F8E4-62BDD171BC13}"/>
          </ac:spMkLst>
        </pc:spChg>
        <pc:spChg chg="mod">
          <ac:chgData name="Balian, Sarah" userId="b3b060d9-4d34-479b-ad68-688eaebf93c5" providerId="ADAL" clId="{D5670B35-1CEF-4C36-9928-8ABF729F2BE2}" dt="2022-12-09T22:17:14.075" v="1874" actId="207"/>
          <ac:spMkLst>
            <pc:docMk/>
            <pc:sldMk cId="317324267" sldId="299"/>
            <ac:spMk id="26" creationId="{0CE7C57C-079C-43BE-38DE-8556061A61F0}"/>
          </ac:spMkLst>
        </pc:spChg>
        <pc:spChg chg="mod">
          <ac:chgData name="Balian, Sarah" userId="b3b060d9-4d34-479b-ad68-688eaebf93c5" providerId="ADAL" clId="{D5670B35-1CEF-4C36-9928-8ABF729F2BE2}" dt="2022-12-09T22:18:21.849" v="1884" actId="207"/>
          <ac:spMkLst>
            <pc:docMk/>
            <pc:sldMk cId="317324267" sldId="299"/>
            <ac:spMk id="27" creationId="{3B2484F9-7DA9-3B58-5691-5C05CBB4911C}"/>
          </ac:spMkLst>
        </pc:spChg>
        <pc:spChg chg="mod">
          <ac:chgData name="Balian, Sarah" userId="b3b060d9-4d34-479b-ad68-688eaebf93c5" providerId="ADAL" clId="{D5670B35-1CEF-4C36-9928-8ABF729F2BE2}" dt="2022-12-09T22:16:23.547" v="1868" actId="207"/>
          <ac:spMkLst>
            <pc:docMk/>
            <pc:sldMk cId="317324267" sldId="299"/>
            <ac:spMk id="28" creationId="{086B88E6-B36D-DA23-F13A-221477F30255}"/>
          </ac:spMkLst>
        </pc:spChg>
        <pc:spChg chg="mod">
          <ac:chgData name="Balian, Sarah" userId="b3b060d9-4d34-479b-ad68-688eaebf93c5" providerId="ADAL" clId="{D5670B35-1CEF-4C36-9928-8ABF729F2BE2}" dt="2022-12-09T22:18:52.184" v="1889" actId="207"/>
          <ac:spMkLst>
            <pc:docMk/>
            <pc:sldMk cId="317324267" sldId="299"/>
            <ac:spMk id="31" creationId="{A67A114E-0910-BD77-04C3-779B7C7BED6A}"/>
          </ac:spMkLst>
        </pc:spChg>
        <pc:spChg chg="mod">
          <ac:chgData name="Balian, Sarah" userId="b3b060d9-4d34-479b-ad68-688eaebf93c5" providerId="ADAL" clId="{D5670B35-1CEF-4C36-9928-8ABF729F2BE2}" dt="2022-12-09T22:17:09.892" v="1873" actId="207"/>
          <ac:spMkLst>
            <pc:docMk/>
            <pc:sldMk cId="317324267" sldId="299"/>
            <ac:spMk id="32" creationId="{E978B757-63B9-7169-1890-A30CE86C7447}"/>
          </ac:spMkLst>
        </pc:spChg>
        <pc:spChg chg="mod">
          <ac:chgData name="Balian, Sarah" userId="b3b060d9-4d34-479b-ad68-688eaebf93c5" providerId="ADAL" clId="{D5670B35-1CEF-4C36-9928-8ABF729F2BE2}" dt="2022-12-09T22:17:06.890" v="1872" actId="207"/>
          <ac:spMkLst>
            <pc:docMk/>
            <pc:sldMk cId="317324267" sldId="299"/>
            <ac:spMk id="33" creationId="{BA2C492C-960A-8864-6C7D-64EA5A3A0782}"/>
          </ac:spMkLst>
        </pc:spChg>
        <pc:spChg chg="mod">
          <ac:chgData name="Balian, Sarah" userId="b3b060d9-4d34-479b-ad68-688eaebf93c5" providerId="ADAL" clId="{D5670B35-1CEF-4C36-9928-8ABF729F2BE2}" dt="2022-12-09T22:18:36.842" v="1887" actId="207"/>
          <ac:spMkLst>
            <pc:docMk/>
            <pc:sldMk cId="317324267" sldId="299"/>
            <ac:spMk id="34" creationId="{DF95CE22-E860-1A14-1666-1A99D7D42037}"/>
          </ac:spMkLst>
        </pc:spChg>
        <pc:spChg chg="mod">
          <ac:chgData name="Balian, Sarah" userId="b3b060d9-4d34-479b-ad68-688eaebf93c5" providerId="ADAL" clId="{D5670B35-1CEF-4C36-9928-8ABF729F2BE2}" dt="2022-12-09T22:17:54.584" v="1879" actId="207"/>
          <ac:spMkLst>
            <pc:docMk/>
            <pc:sldMk cId="317324267" sldId="299"/>
            <ac:spMk id="39" creationId="{E8EB246B-21B0-3706-9009-9F756AA23DB1}"/>
          </ac:spMkLst>
        </pc:spChg>
        <pc:spChg chg="mod">
          <ac:chgData name="Balian, Sarah" userId="b3b060d9-4d34-479b-ad68-688eaebf93c5" providerId="ADAL" clId="{D5670B35-1CEF-4C36-9928-8ABF729F2BE2}" dt="2022-12-09T22:06:48.308" v="1837" actId="20577"/>
          <ac:spMkLst>
            <pc:docMk/>
            <pc:sldMk cId="317324267" sldId="299"/>
            <ac:spMk id="41" creationId="{D668D04A-DECC-8646-63D2-86090C0B6EC2}"/>
          </ac:spMkLst>
        </pc:spChg>
        <pc:spChg chg="mod">
          <ac:chgData name="Balian, Sarah" userId="b3b060d9-4d34-479b-ad68-688eaebf93c5" providerId="ADAL" clId="{D5670B35-1CEF-4C36-9928-8ABF729F2BE2}" dt="2022-12-09T22:07:22.794" v="1846" actId="20577"/>
          <ac:spMkLst>
            <pc:docMk/>
            <pc:sldMk cId="317324267" sldId="299"/>
            <ac:spMk id="42" creationId="{CF8A5421-9323-A745-9033-6B0858E056E5}"/>
          </ac:spMkLst>
        </pc:spChg>
        <pc:spChg chg="mod">
          <ac:chgData name="Balian, Sarah" userId="b3b060d9-4d34-479b-ad68-688eaebf93c5" providerId="ADAL" clId="{D5670B35-1CEF-4C36-9928-8ABF729F2BE2}" dt="2022-12-09T22:05:29.913" v="1828" actId="20577"/>
          <ac:spMkLst>
            <pc:docMk/>
            <pc:sldMk cId="317324267" sldId="299"/>
            <ac:spMk id="43" creationId="{B7FC13D1-752F-56B6-5609-2A21E3445535}"/>
          </ac:spMkLst>
        </pc:spChg>
        <pc:spChg chg="mod">
          <ac:chgData name="Balian, Sarah" userId="b3b060d9-4d34-479b-ad68-688eaebf93c5" providerId="ADAL" clId="{D5670B35-1CEF-4C36-9928-8ABF729F2BE2}" dt="2022-12-09T22:09:53.102" v="1855" actId="20577"/>
          <ac:spMkLst>
            <pc:docMk/>
            <pc:sldMk cId="317324267" sldId="299"/>
            <ac:spMk id="44" creationId="{4BC63EFC-51D8-5205-E29F-01514C838175}"/>
          </ac:spMkLst>
        </pc:spChg>
        <pc:spChg chg="mod">
          <ac:chgData name="Balian, Sarah" userId="b3b060d9-4d34-479b-ad68-688eaebf93c5" providerId="ADAL" clId="{D5670B35-1CEF-4C36-9928-8ABF729F2BE2}" dt="2022-12-09T22:02:40.331" v="1792" actId="20577"/>
          <ac:spMkLst>
            <pc:docMk/>
            <pc:sldMk cId="317324267" sldId="299"/>
            <ac:spMk id="45" creationId="{BBE6A571-B611-7C03-DEE0-82AB9841B25B}"/>
          </ac:spMkLst>
        </pc:spChg>
        <pc:spChg chg="mod">
          <ac:chgData name="Balian, Sarah" userId="b3b060d9-4d34-479b-ad68-688eaebf93c5" providerId="ADAL" clId="{D5670B35-1CEF-4C36-9928-8ABF729F2BE2}" dt="2022-12-09T22:07:06.755" v="1840" actId="20577"/>
          <ac:spMkLst>
            <pc:docMk/>
            <pc:sldMk cId="317324267" sldId="299"/>
            <ac:spMk id="46" creationId="{42DF423A-99C8-4EB4-85E6-B227F5AC86CF}"/>
          </ac:spMkLst>
        </pc:spChg>
        <pc:spChg chg="mod">
          <ac:chgData name="Balian, Sarah" userId="b3b060d9-4d34-479b-ad68-688eaebf93c5" providerId="ADAL" clId="{D5670B35-1CEF-4C36-9928-8ABF729F2BE2}" dt="2022-12-09T22:10:18.685" v="1861" actId="20577"/>
          <ac:spMkLst>
            <pc:docMk/>
            <pc:sldMk cId="317324267" sldId="299"/>
            <ac:spMk id="47" creationId="{1A54FE55-9EA8-7040-3CAE-58A0BC0B5A7A}"/>
          </ac:spMkLst>
        </pc:spChg>
        <pc:spChg chg="mod">
          <ac:chgData name="Balian, Sarah" userId="b3b060d9-4d34-479b-ad68-688eaebf93c5" providerId="ADAL" clId="{D5670B35-1CEF-4C36-9928-8ABF729F2BE2}" dt="2022-12-09T22:05:00.138" v="1819" actId="20577"/>
          <ac:spMkLst>
            <pc:docMk/>
            <pc:sldMk cId="317324267" sldId="299"/>
            <ac:spMk id="48" creationId="{C745E97A-7FD6-1663-C9EC-826AD8D437D1}"/>
          </ac:spMkLst>
        </pc:spChg>
        <pc:spChg chg="mod">
          <ac:chgData name="Balian, Sarah" userId="b3b060d9-4d34-479b-ad68-688eaebf93c5" providerId="ADAL" clId="{D5670B35-1CEF-4C36-9928-8ABF729F2BE2}" dt="2022-12-09T22:05:17.099" v="1825" actId="20577"/>
          <ac:spMkLst>
            <pc:docMk/>
            <pc:sldMk cId="317324267" sldId="299"/>
            <ac:spMk id="49" creationId="{5A089B96-6EB7-40E6-B695-CA14F03E510E}"/>
          </ac:spMkLst>
        </pc:spChg>
        <pc:spChg chg="mod">
          <ac:chgData name="Balian, Sarah" userId="b3b060d9-4d34-479b-ad68-688eaebf93c5" providerId="ADAL" clId="{D5670B35-1CEF-4C36-9928-8ABF729F2BE2}" dt="2022-12-09T22:10:41.621" v="1867" actId="20577"/>
          <ac:spMkLst>
            <pc:docMk/>
            <pc:sldMk cId="317324267" sldId="299"/>
            <ac:spMk id="50" creationId="{B4A38A1D-ED77-E4A3-DF60-1B2D80DD4252}"/>
          </ac:spMkLst>
        </pc:spChg>
        <pc:spChg chg="mod">
          <ac:chgData name="Balian, Sarah" userId="b3b060d9-4d34-479b-ad68-688eaebf93c5" providerId="ADAL" clId="{D5670B35-1CEF-4C36-9928-8ABF729F2BE2}" dt="2022-12-09T22:03:08.275" v="1799" actId="1076"/>
          <ac:spMkLst>
            <pc:docMk/>
            <pc:sldMk cId="317324267" sldId="299"/>
            <ac:spMk id="51" creationId="{3D949BF7-3246-03FC-D71D-FF2B194A5867}"/>
          </ac:spMkLst>
        </pc:spChg>
        <pc:spChg chg="mod">
          <ac:chgData name="Balian, Sarah" userId="b3b060d9-4d34-479b-ad68-688eaebf93c5" providerId="ADAL" clId="{D5670B35-1CEF-4C36-9928-8ABF729F2BE2}" dt="2022-12-09T22:04:12.592" v="1804" actId="20577"/>
          <ac:spMkLst>
            <pc:docMk/>
            <pc:sldMk cId="317324267" sldId="299"/>
            <ac:spMk id="52" creationId="{D73A6417-5A8E-992C-44F0-86E234C17E10}"/>
          </ac:spMkLst>
        </pc:spChg>
        <pc:spChg chg="mod">
          <ac:chgData name="Balian, Sarah" userId="b3b060d9-4d34-479b-ad68-688eaebf93c5" providerId="ADAL" clId="{D5670B35-1CEF-4C36-9928-8ABF729F2BE2}" dt="2022-12-09T22:05:48.715" v="1834" actId="20577"/>
          <ac:spMkLst>
            <pc:docMk/>
            <pc:sldMk cId="317324267" sldId="299"/>
            <ac:spMk id="53" creationId="{34E58A3B-6C41-24E5-AFB9-0CC8E52DFFBF}"/>
          </ac:spMkLst>
        </pc:spChg>
        <pc:spChg chg="mod">
          <ac:chgData name="Balian, Sarah" userId="b3b060d9-4d34-479b-ad68-688eaebf93c5" providerId="ADAL" clId="{D5670B35-1CEF-4C36-9928-8ABF729F2BE2}" dt="2022-12-09T22:02:48.602" v="1795" actId="20577"/>
          <ac:spMkLst>
            <pc:docMk/>
            <pc:sldMk cId="317324267" sldId="299"/>
            <ac:spMk id="54" creationId="{3C62B939-790C-DB0F-0CF6-1E2C6F585ED4}"/>
          </ac:spMkLst>
        </pc:spChg>
        <pc:spChg chg="mod">
          <ac:chgData name="Balian, Sarah" userId="b3b060d9-4d34-479b-ad68-688eaebf93c5" providerId="ADAL" clId="{D5670B35-1CEF-4C36-9928-8ABF729F2BE2}" dt="2022-12-09T22:10:35.373" v="1864" actId="20577"/>
          <ac:spMkLst>
            <pc:docMk/>
            <pc:sldMk cId="317324267" sldId="299"/>
            <ac:spMk id="55" creationId="{16C6B6BA-7222-2A46-CA43-30A3DC2F40E5}"/>
          </ac:spMkLst>
        </pc:spChg>
        <pc:spChg chg="mod">
          <ac:chgData name="Balian, Sarah" userId="b3b060d9-4d34-479b-ad68-688eaebf93c5" providerId="ADAL" clId="{D5670B35-1CEF-4C36-9928-8ABF729F2BE2}" dt="2022-12-09T21:33:58.840" v="1785" actId="1076"/>
          <ac:spMkLst>
            <pc:docMk/>
            <pc:sldMk cId="317324267" sldId="299"/>
            <ac:spMk id="58" creationId="{DB0E9556-57C4-FB9F-F4ED-4A86F430775C}"/>
          </ac:spMkLst>
        </pc:spChg>
        <pc:spChg chg="mod">
          <ac:chgData name="Balian, Sarah" userId="b3b060d9-4d34-479b-ad68-688eaebf93c5" providerId="ADAL" clId="{D5670B35-1CEF-4C36-9928-8ABF729F2BE2}" dt="2022-12-09T22:04:52.746" v="1816" actId="20577"/>
          <ac:spMkLst>
            <pc:docMk/>
            <pc:sldMk cId="317324267" sldId="299"/>
            <ac:spMk id="59" creationId="{4D135624-874F-7303-6186-F1323F30C5AA}"/>
          </ac:spMkLst>
        </pc:spChg>
        <pc:spChg chg="mod">
          <ac:chgData name="Balian, Sarah" userId="b3b060d9-4d34-479b-ad68-688eaebf93c5" providerId="ADAL" clId="{D5670B35-1CEF-4C36-9928-8ABF729F2BE2}" dt="2022-12-09T22:18:13.428" v="1883" actId="1076"/>
          <ac:spMkLst>
            <pc:docMk/>
            <pc:sldMk cId="317324267" sldId="299"/>
            <ac:spMk id="60" creationId="{283A431F-66DE-56D0-6F8C-E197CA434994}"/>
          </ac:spMkLst>
        </pc:spChg>
        <pc:spChg chg="mod">
          <ac:chgData name="Balian, Sarah" userId="b3b060d9-4d34-479b-ad68-688eaebf93c5" providerId="ADAL" clId="{D5670B35-1CEF-4C36-9928-8ABF729F2BE2}" dt="2022-12-09T22:07:15.827" v="1843" actId="20577"/>
          <ac:spMkLst>
            <pc:docMk/>
            <pc:sldMk cId="317324267" sldId="299"/>
            <ac:spMk id="61" creationId="{13D1EBF7-3808-CC4B-C914-B34A82C02B00}"/>
          </ac:spMkLst>
        </pc:spChg>
        <pc:spChg chg="mod">
          <ac:chgData name="Balian, Sarah" userId="b3b060d9-4d34-479b-ad68-688eaebf93c5" providerId="ADAL" clId="{D5670B35-1CEF-4C36-9928-8ABF729F2BE2}" dt="2022-12-09T22:18:43.427" v="1888" actId="1076"/>
          <ac:spMkLst>
            <pc:docMk/>
            <pc:sldMk cId="317324267" sldId="299"/>
            <ac:spMk id="1033" creationId="{3CD9B410-05B2-6138-6911-D2332C745AC9}"/>
          </ac:spMkLst>
        </pc:spChg>
        <pc:spChg chg="mod">
          <ac:chgData name="Balian, Sarah" userId="b3b060d9-4d34-479b-ad68-688eaebf93c5" providerId="ADAL" clId="{D5670B35-1CEF-4C36-9928-8ABF729F2BE2}" dt="2022-12-09T22:19:00.828" v="1891" actId="1076"/>
          <ac:spMkLst>
            <pc:docMk/>
            <pc:sldMk cId="317324267" sldId="299"/>
            <ac:spMk id="1034" creationId="{7DB997D1-C003-D6C6-1F18-F0F31FEDDA4D}"/>
          </ac:spMkLst>
        </pc:spChg>
        <pc:spChg chg="mod">
          <ac:chgData name="Balian, Sarah" userId="b3b060d9-4d34-479b-ad68-688eaebf93c5" providerId="ADAL" clId="{D5670B35-1CEF-4C36-9928-8ABF729F2BE2}" dt="2022-12-09T22:18:57.066" v="1890" actId="1076"/>
          <ac:spMkLst>
            <pc:docMk/>
            <pc:sldMk cId="317324267" sldId="299"/>
            <ac:spMk id="1035" creationId="{505D2889-80F3-69CB-1B35-181142E76EFB}"/>
          </ac:spMkLst>
        </pc:spChg>
        <pc:spChg chg="mod">
          <ac:chgData name="Balian, Sarah" userId="b3b060d9-4d34-479b-ad68-688eaebf93c5" providerId="ADAL" clId="{D5670B35-1CEF-4C36-9928-8ABF729F2BE2}" dt="2022-12-09T22:04:43.321" v="1813" actId="20577"/>
          <ac:spMkLst>
            <pc:docMk/>
            <pc:sldMk cId="317324267" sldId="299"/>
            <ac:spMk id="1036" creationId="{857DBFB8-A839-2B3D-F992-3D5B522A6EDA}"/>
          </ac:spMkLst>
        </pc:spChg>
        <pc:spChg chg="mod">
          <ac:chgData name="Balian, Sarah" userId="b3b060d9-4d34-479b-ad68-688eaebf93c5" providerId="ADAL" clId="{D5670B35-1CEF-4C36-9928-8ABF729F2BE2}" dt="2022-12-09T22:05:38.682" v="1831" actId="20577"/>
          <ac:spMkLst>
            <pc:docMk/>
            <pc:sldMk cId="317324267" sldId="299"/>
            <ac:spMk id="1037" creationId="{A619D19B-59AC-7D09-4061-FA84E7FB471A}"/>
          </ac:spMkLst>
        </pc:spChg>
        <pc:spChg chg="mod">
          <ac:chgData name="Balian, Sarah" userId="b3b060d9-4d34-479b-ad68-688eaebf93c5" providerId="ADAL" clId="{D5670B35-1CEF-4C36-9928-8ABF729F2BE2}" dt="2022-12-09T22:09:30.961" v="1849" actId="20577"/>
          <ac:spMkLst>
            <pc:docMk/>
            <pc:sldMk cId="317324267" sldId="299"/>
            <ac:spMk id="1038" creationId="{5909F8BF-9101-628B-51F4-11674CFA84EF}"/>
          </ac:spMkLst>
        </pc:spChg>
        <pc:spChg chg="mod">
          <ac:chgData name="Balian, Sarah" userId="b3b060d9-4d34-479b-ad68-688eaebf93c5" providerId="ADAL" clId="{D5670B35-1CEF-4C36-9928-8ABF729F2BE2}" dt="2022-12-09T22:05:08.892" v="1822" actId="20577"/>
          <ac:spMkLst>
            <pc:docMk/>
            <pc:sldMk cId="317324267" sldId="299"/>
            <ac:spMk id="1041" creationId="{EDDDA1C2-40F2-C465-D3BB-2E406CC881AB}"/>
          </ac:spMkLst>
        </pc:spChg>
        <pc:spChg chg="mod">
          <ac:chgData name="Balian, Sarah" userId="b3b060d9-4d34-479b-ad68-688eaebf93c5" providerId="ADAL" clId="{D5670B35-1CEF-4C36-9928-8ABF729F2BE2}" dt="2022-12-09T22:01:57.265" v="1789" actId="20577"/>
          <ac:spMkLst>
            <pc:docMk/>
            <pc:sldMk cId="317324267" sldId="299"/>
            <ac:spMk id="1046" creationId="{8A57591F-F75D-FBB3-BD7E-757A1AFC2F44}"/>
          </ac:spMkLst>
        </pc:spChg>
        <pc:picChg chg="add mod">
          <ac:chgData name="Balian, Sarah" userId="b3b060d9-4d34-479b-ad68-688eaebf93c5" providerId="ADAL" clId="{D5670B35-1CEF-4C36-9928-8ABF729F2BE2}" dt="2022-12-09T21:33:06.566" v="1774"/>
          <ac:picMkLst>
            <pc:docMk/>
            <pc:sldMk cId="317324267" sldId="299"/>
            <ac:picMk id="6" creationId="{54127A77-B12B-D47A-C855-6366D8066847}"/>
          </ac:picMkLst>
        </pc:picChg>
        <pc:cxnChg chg="mod">
          <ac:chgData name="Balian, Sarah" userId="b3b060d9-4d34-479b-ad68-688eaebf93c5" providerId="ADAL" clId="{D5670B35-1CEF-4C36-9928-8ABF729F2BE2}" dt="2022-12-09T22:16:47.642" v="1871" actId="1076"/>
          <ac:cxnSpMkLst>
            <pc:docMk/>
            <pc:sldMk cId="317324267" sldId="299"/>
            <ac:cxnSpMk id="1039" creationId="{27A9561D-6FFC-F4BF-D6C2-12FEB0D3D959}"/>
          </ac:cxnSpMkLst>
        </pc:cxnChg>
      </pc:sldChg>
      <pc:sldChg chg="addSp delSp modSp mod ord">
        <pc:chgData name="Balian, Sarah" userId="b3b060d9-4d34-479b-ad68-688eaebf93c5" providerId="ADAL" clId="{D5670B35-1CEF-4C36-9928-8ABF729F2BE2}" dt="2022-12-09T22:43:15.646" v="2476" actId="1076"/>
        <pc:sldMkLst>
          <pc:docMk/>
          <pc:sldMk cId="3076330452" sldId="300"/>
        </pc:sldMkLst>
        <pc:spChg chg="mod">
          <ac:chgData name="Balian, Sarah" userId="b3b060d9-4d34-479b-ad68-688eaebf93c5" providerId="ADAL" clId="{D5670B35-1CEF-4C36-9928-8ABF729F2BE2}" dt="2022-12-09T22:43:15.646" v="2476" actId="1076"/>
          <ac:spMkLst>
            <pc:docMk/>
            <pc:sldMk cId="3076330452" sldId="300"/>
            <ac:spMk id="6" creationId="{9BDCE6A8-2C31-F7B4-5CEC-7699505FBC63}"/>
          </ac:spMkLst>
        </pc:spChg>
        <pc:spChg chg="add del">
          <ac:chgData name="Balian, Sarah" userId="b3b060d9-4d34-479b-ad68-688eaebf93c5" providerId="ADAL" clId="{D5670B35-1CEF-4C36-9928-8ABF729F2BE2}" dt="2022-12-09T22:40:43.427" v="2217" actId="478"/>
          <ac:spMkLst>
            <pc:docMk/>
            <pc:sldMk cId="3076330452" sldId="300"/>
            <ac:spMk id="8" creationId="{1A5D5D1F-6AE8-32C3-0DF9-D2F8A96FD892}"/>
          </ac:spMkLst>
        </pc:spChg>
        <pc:spChg chg="mod">
          <ac:chgData name="Balian, Sarah" userId="b3b060d9-4d34-479b-ad68-688eaebf93c5" providerId="ADAL" clId="{D5670B35-1CEF-4C36-9928-8ABF729F2BE2}" dt="2022-12-09T22:43:12.503" v="2475" actId="1076"/>
          <ac:spMkLst>
            <pc:docMk/>
            <pc:sldMk cId="3076330452" sldId="300"/>
            <ac:spMk id="10" creationId="{6A4BCF62-45E9-A6C5-5A04-B2F16A6B6FAB}"/>
          </ac:spMkLst>
        </pc:spChg>
        <pc:spChg chg="add del">
          <ac:chgData name="Balian, Sarah" userId="b3b060d9-4d34-479b-ad68-688eaebf93c5" providerId="ADAL" clId="{D5670B35-1CEF-4C36-9928-8ABF729F2BE2}" dt="2022-12-09T22:40:43.427" v="2217" actId="478"/>
          <ac:spMkLst>
            <pc:docMk/>
            <pc:sldMk cId="3076330452" sldId="300"/>
            <ac:spMk id="41" creationId="{D668D04A-DECC-8646-63D2-86090C0B6EC2}"/>
          </ac:spMkLst>
        </pc:spChg>
        <pc:spChg chg="add del">
          <ac:chgData name="Balian, Sarah" userId="b3b060d9-4d34-479b-ad68-688eaebf93c5" providerId="ADAL" clId="{D5670B35-1CEF-4C36-9928-8ABF729F2BE2}" dt="2022-12-09T22:40:43.427" v="2217" actId="478"/>
          <ac:spMkLst>
            <pc:docMk/>
            <pc:sldMk cId="3076330452" sldId="300"/>
            <ac:spMk id="42" creationId="{CF8A5421-9323-A745-9033-6B0858E056E5}"/>
          </ac:spMkLst>
        </pc:spChg>
        <pc:spChg chg="add del">
          <ac:chgData name="Balian, Sarah" userId="b3b060d9-4d34-479b-ad68-688eaebf93c5" providerId="ADAL" clId="{D5670B35-1CEF-4C36-9928-8ABF729F2BE2}" dt="2022-12-09T22:40:43.427" v="2217" actId="478"/>
          <ac:spMkLst>
            <pc:docMk/>
            <pc:sldMk cId="3076330452" sldId="300"/>
            <ac:spMk id="43" creationId="{B7FC13D1-752F-56B6-5609-2A21E3445535}"/>
          </ac:spMkLst>
        </pc:spChg>
        <pc:spChg chg="add del">
          <ac:chgData name="Balian, Sarah" userId="b3b060d9-4d34-479b-ad68-688eaebf93c5" providerId="ADAL" clId="{D5670B35-1CEF-4C36-9928-8ABF729F2BE2}" dt="2022-12-09T22:40:43.427" v="2217" actId="478"/>
          <ac:spMkLst>
            <pc:docMk/>
            <pc:sldMk cId="3076330452" sldId="300"/>
            <ac:spMk id="44" creationId="{4BC63EFC-51D8-5205-E29F-01514C838175}"/>
          </ac:spMkLst>
        </pc:spChg>
        <pc:spChg chg="add del">
          <ac:chgData name="Balian, Sarah" userId="b3b060d9-4d34-479b-ad68-688eaebf93c5" providerId="ADAL" clId="{D5670B35-1CEF-4C36-9928-8ABF729F2BE2}" dt="2022-12-09T22:40:43.427" v="2217" actId="478"/>
          <ac:spMkLst>
            <pc:docMk/>
            <pc:sldMk cId="3076330452" sldId="300"/>
            <ac:spMk id="45" creationId="{BBE6A571-B611-7C03-DEE0-82AB9841B25B}"/>
          </ac:spMkLst>
        </pc:spChg>
        <pc:spChg chg="add del">
          <ac:chgData name="Balian, Sarah" userId="b3b060d9-4d34-479b-ad68-688eaebf93c5" providerId="ADAL" clId="{D5670B35-1CEF-4C36-9928-8ABF729F2BE2}" dt="2022-12-09T22:40:43.427" v="2217" actId="478"/>
          <ac:spMkLst>
            <pc:docMk/>
            <pc:sldMk cId="3076330452" sldId="300"/>
            <ac:spMk id="46" creationId="{42DF423A-99C8-4EB4-85E6-B227F5AC86CF}"/>
          </ac:spMkLst>
        </pc:spChg>
        <pc:spChg chg="add del">
          <ac:chgData name="Balian, Sarah" userId="b3b060d9-4d34-479b-ad68-688eaebf93c5" providerId="ADAL" clId="{D5670B35-1CEF-4C36-9928-8ABF729F2BE2}" dt="2022-12-09T22:40:43.427" v="2217" actId="478"/>
          <ac:spMkLst>
            <pc:docMk/>
            <pc:sldMk cId="3076330452" sldId="300"/>
            <ac:spMk id="47" creationId="{1A54FE55-9EA8-7040-3CAE-58A0BC0B5A7A}"/>
          </ac:spMkLst>
        </pc:spChg>
        <pc:spChg chg="add del">
          <ac:chgData name="Balian, Sarah" userId="b3b060d9-4d34-479b-ad68-688eaebf93c5" providerId="ADAL" clId="{D5670B35-1CEF-4C36-9928-8ABF729F2BE2}" dt="2022-12-09T22:40:43.427" v="2217" actId="478"/>
          <ac:spMkLst>
            <pc:docMk/>
            <pc:sldMk cId="3076330452" sldId="300"/>
            <ac:spMk id="48" creationId="{C745E97A-7FD6-1663-C9EC-826AD8D437D1}"/>
          </ac:spMkLst>
        </pc:spChg>
        <pc:spChg chg="add del">
          <ac:chgData name="Balian, Sarah" userId="b3b060d9-4d34-479b-ad68-688eaebf93c5" providerId="ADAL" clId="{D5670B35-1CEF-4C36-9928-8ABF729F2BE2}" dt="2022-12-09T22:40:43.427" v="2217" actId="478"/>
          <ac:spMkLst>
            <pc:docMk/>
            <pc:sldMk cId="3076330452" sldId="300"/>
            <ac:spMk id="49" creationId="{5A089B96-6EB7-40E6-B695-CA14F03E510E}"/>
          </ac:spMkLst>
        </pc:spChg>
        <pc:spChg chg="add del">
          <ac:chgData name="Balian, Sarah" userId="b3b060d9-4d34-479b-ad68-688eaebf93c5" providerId="ADAL" clId="{D5670B35-1CEF-4C36-9928-8ABF729F2BE2}" dt="2022-12-09T22:40:43.427" v="2217" actId="478"/>
          <ac:spMkLst>
            <pc:docMk/>
            <pc:sldMk cId="3076330452" sldId="300"/>
            <ac:spMk id="50" creationId="{B4A38A1D-ED77-E4A3-DF60-1B2D80DD4252}"/>
          </ac:spMkLst>
        </pc:spChg>
        <pc:spChg chg="add del">
          <ac:chgData name="Balian, Sarah" userId="b3b060d9-4d34-479b-ad68-688eaebf93c5" providerId="ADAL" clId="{D5670B35-1CEF-4C36-9928-8ABF729F2BE2}" dt="2022-12-09T22:40:43.427" v="2217" actId="478"/>
          <ac:spMkLst>
            <pc:docMk/>
            <pc:sldMk cId="3076330452" sldId="300"/>
            <ac:spMk id="51" creationId="{3D949BF7-3246-03FC-D71D-FF2B194A5867}"/>
          </ac:spMkLst>
        </pc:spChg>
        <pc:spChg chg="add del">
          <ac:chgData name="Balian, Sarah" userId="b3b060d9-4d34-479b-ad68-688eaebf93c5" providerId="ADAL" clId="{D5670B35-1CEF-4C36-9928-8ABF729F2BE2}" dt="2022-12-09T22:40:43.427" v="2217" actId="478"/>
          <ac:spMkLst>
            <pc:docMk/>
            <pc:sldMk cId="3076330452" sldId="300"/>
            <ac:spMk id="52" creationId="{D73A6417-5A8E-992C-44F0-86E234C17E10}"/>
          </ac:spMkLst>
        </pc:spChg>
        <pc:spChg chg="add del">
          <ac:chgData name="Balian, Sarah" userId="b3b060d9-4d34-479b-ad68-688eaebf93c5" providerId="ADAL" clId="{D5670B35-1CEF-4C36-9928-8ABF729F2BE2}" dt="2022-12-09T22:40:43.427" v="2217" actId="478"/>
          <ac:spMkLst>
            <pc:docMk/>
            <pc:sldMk cId="3076330452" sldId="300"/>
            <ac:spMk id="53" creationId="{34E58A3B-6C41-24E5-AFB9-0CC8E52DFFBF}"/>
          </ac:spMkLst>
        </pc:spChg>
        <pc:spChg chg="add del">
          <ac:chgData name="Balian, Sarah" userId="b3b060d9-4d34-479b-ad68-688eaebf93c5" providerId="ADAL" clId="{D5670B35-1CEF-4C36-9928-8ABF729F2BE2}" dt="2022-12-09T22:40:43.427" v="2217" actId="478"/>
          <ac:spMkLst>
            <pc:docMk/>
            <pc:sldMk cId="3076330452" sldId="300"/>
            <ac:spMk id="54" creationId="{3C62B939-790C-DB0F-0CF6-1E2C6F585ED4}"/>
          </ac:spMkLst>
        </pc:spChg>
        <pc:spChg chg="add del">
          <ac:chgData name="Balian, Sarah" userId="b3b060d9-4d34-479b-ad68-688eaebf93c5" providerId="ADAL" clId="{D5670B35-1CEF-4C36-9928-8ABF729F2BE2}" dt="2022-12-09T22:40:43.427" v="2217" actId="478"/>
          <ac:spMkLst>
            <pc:docMk/>
            <pc:sldMk cId="3076330452" sldId="300"/>
            <ac:spMk id="55" creationId="{16C6B6BA-7222-2A46-CA43-30A3DC2F40E5}"/>
          </ac:spMkLst>
        </pc:spChg>
        <pc:spChg chg="add del">
          <ac:chgData name="Balian, Sarah" userId="b3b060d9-4d34-479b-ad68-688eaebf93c5" providerId="ADAL" clId="{D5670B35-1CEF-4C36-9928-8ABF729F2BE2}" dt="2022-12-09T22:40:43.427" v="2217" actId="478"/>
          <ac:spMkLst>
            <pc:docMk/>
            <pc:sldMk cId="3076330452" sldId="300"/>
            <ac:spMk id="59" creationId="{4D135624-874F-7303-6186-F1323F30C5AA}"/>
          </ac:spMkLst>
        </pc:spChg>
        <pc:spChg chg="add del">
          <ac:chgData name="Balian, Sarah" userId="b3b060d9-4d34-479b-ad68-688eaebf93c5" providerId="ADAL" clId="{D5670B35-1CEF-4C36-9928-8ABF729F2BE2}" dt="2022-12-09T22:40:43.427" v="2217" actId="478"/>
          <ac:spMkLst>
            <pc:docMk/>
            <pc:sldMk cId="3076330452" sldId="300"/>
            <ac:spMk id="60" creationId="{283A431F-66DE-56D0-6F8C-E197CA434994}"/>
          </ac:spMkLst>
        </pc:spChg>
        <pc:spChg chg="add del">
          <ac:chgData name="Balian, Sarah" userId="b3b060d9-4d34-479b-ad68-688eaebf93c5" providerId="ADAL" clId="{D5670B35-1CEF-4C36-9928-8ABF729F2BE2}" dt="2022-12-09T22:40:43.427" v="2217" actId="478"/>
          <ac:spMkLst>
            <pc:docMk/>
            <pc:sldMk cId="3076330452" sldId="300"/>
            <ac:spMk id="61" creationId="{13D1EBF7-3808-CC4B-C914-B34A82C02B00}"/>
          </ac:spMkLst>
        </pc:spChg>
        <pc:spChg chg="add del">
          <ac:chgData name="Balian, Sarah" userId="b3b060d9-4d34-479b-ad68-688eaebf93c5" providerId="ADAL" clId="{D5670B35-1CEF-4C36-9928-8ABF729F2BE2}" dt="2022-12-09T22:40:43.427" v="2217" actId="478"/>
          <ac:spMkLst>
            <pc:docMk/>
            <pc:sldMk cId="3076330452" sldId="300"/>
            <ac:spMk id="1033" creationId="{3CD9B410-05B2-6138-6911-D2332C745AC9}"/>
          </ac:spMkLst>
        </pc:spChg>
        <pc:spChg chg="add del">
          <ac:chgData name="Balian, Sarah" userId="b3b060d9-4d34-479b-ad68-688eaebf93c5" providerId="ADAL" clId="{D5670B35-1CEF-4C36-9928-8ABF729F2BE2}" dt="2022-12-09T22:40:43.427" v="2217" actId="478"/>
          <ac:spMkLst>
            <pc:docMk/>
            <pc:sldMk cId="3076330452" sldId="300"/>
            <ac:spMk id="1034" creationId="{7DB997D1-C003-D6C6-1F18-F0F31FEDDA4D}"/>
          </ac:spMkLst>
        </pc:spChg>
        <pc:spChg chg="add del">
          <ac:chgData name="Balian, Sarah" userId="b3b060d9-4d34-479b-ad68-688eaebf93c5" providerId="ADAL" clId="{D5670B35-1CEF-4C36-9928-8ABF729F2BE2}" dt="2022-12-09T22:40:43.427" v="2217" actId="478"/>
          <ac:spMkLst>
            <pc:docMk/>
            <pc:sldMk cId="3076330452" sldId="300"/>
            <ac:spMk id="1035" creationId="{505D2889-80F3-69CB-1B35-181142E76EFB}"/>
          </ac:spMkLst>
        </pc:spChg>
        <pc:spChg chg="add del">
          <ac:chgData name="Balian, Sarah" userId="b3b060d9-4d34-479b-ad68-688eaebf93c5" providerId="ADAL" clId="{D5670B35-1CEF-4C36-9928-8ABF729F2BE2}" dt="2022-12-09T22:40:43.427" v="2217" actId="478"/>
          <ac:spMkLst>
            <pc:docMk/>
            <pc:sldMk cId="3076330452" sldId="300"/>
            <ac:spMk id="1036" creationId="{857DBFB8-A839-2B3D-F992-3D5B522A6EDA}"/>
          </ac:spMkLst>
        </pc:spChg>
        <pc:spChg chg="add del">
          <ac:chgData name="Balian, Sarah" userId="b3b060d9-4d34-479b-ad68-688eaebf93c5" providerId="ADAL" clId="{D5670B35-1CEF-4C36-9928-8ABF729F2BE2}" dt="2022-12-09T22:40:43.427" v="2217" actId="478"/>
          <ac:spMkLst>
            <pc:docMk/>
            <pc:sldMk cId="3076330452" sldId="300"/>
            <ac:spMk id="1037" creationId="{A619D19B-59AC-7D09-4061-FA84E7FB471A}"/>
          </ac:spMkLst>
        </pc:spChg>
        <pc:spChg chg="add del">
          <ac:chgData name="Balian, Sarah" userId="b3b060d9-4d34-479b-ad68-688eaebf93c5" providerId="ADAL" clId="{D5670B35-1CEF-4C36-9928-8ABF729F2BE2}" dt="2022-12-09T22:40:43.427" v="2217" actId="478"/>
          <ac:spMkLst>
            <pc:docMk/>
            <pc:sldMk cId="3076330452" sldId="300"/>
            <ac:spMk id="1038" creationId="{5909F8BF-9101-628B-51F4-11674CFA84EF}"/>
          </ac:spMkLst>
        </pc:spChg>
        <pc:spChg chg="add del">
          <ac:chgData name="Balian, Sarah" userId="b3b060d9-4d34-479b-ad68-688eaebf93c5" providerId="ADAL" clId="{D5670B35-1CEF-4C36-9928-8ABF729F2BE2}" dt="2022-12-09T22:40:43.427" v="2217" actId="478"/>
          <ac:spMkLst>
            <pc:docMk/>
            <pc:sldMk cId="3076330452" sldId="300"/>
            <ac:spMk id="1041" creationId="{EDDDA1C2-40F2-C465-D3BB-2E406CC881AB}"/>
          </ac:spMkLst>
        </pc:spChg>
        <pc:spChg chg="del">
          <ac:chgData name="Balian, Sarah" userId="b3b060d9-4d34-479b-ad68-688eaebf93c5" providerId="ADAL" clId="{D5670B35-1CEF-4C36-9928-8ABF729F2BE2}" dt="2022-12-09T22:40:46.402" v="2218" actId="478"/>
          <ac:spMkLst>
            <pc:docMk/>
            <pc:sldMk cId="3076330452" sldId="300"/>
            <ac:spMk id="1046" creationId="{8A57591F-F75D-FBB3-BD7E-757A1AFC2F44}"/>
          </ac:spMkLst>
        </pc:spChg>
        <pc:grpChg chg="add del">
          <ac:chgData name="Balian, Sarah" userId="b3b060d9-4d34-479b-ad68-688eaebf93c5" providerId="ADAL" clId="{D5670B35-1CEF-4C36-9928-8ABF729F2BE2}" dt="2022-12-09T22:40:43.427" v="2217" actId="478"/>
          <ac:grpSpMkLst>
            <pc:docMk/>
            <pc:sldMk cId="3076330452" sldId="300"/>
            <ac:grpSpMk id="12" creationId="{5E9238D3-4F99-E415-7A54-9FE1BC3F8A71}"/>
          </ac:grpSpMkLst>
        </pc:grpChg>
        <pc:graphicFrameChg chg="add del mod">
          <ac:chgData name="Balian, Sarah" userId="b3b060d9-4d34-479b-ad68-688eaebf93c5" providerId="ADAL" clId="{D5670B35-1CEF-4C36-9928-8ABF729F2BE2}" dt="2022-12-09T22:42:47.297" v="2472" actId="113"/>
          <ac:graphicFrameMkLst>
            <pc:docMk/>
            <pc:sldMk cId="3076330452" sldId="300"/>
            <ac:graphicFrameMk id="11" creationId="{62BC07AA-BD24-124C-67E7-62C2A510874C}"/>
          </ac:graphicFrameMkLst>
        </pc:graphicFrameChg>
        <pc:cxnChg chg="add del">
          <ac:chgData name="Balian, Sarah" userId="b3b060d9-4d34-479b-ad68-688eaebf93c5" providerId="ADAL" clId="{D5670B35-1CEF-4C36-9928-8ABF729F2BE2}" dt="2022-12-09T22:40:43.427" v="2217" actId="478"/>
          <ac:cxnSpMkLst>
            <pc:docMk/>
            <pc:sldMk cId="3076330452" sldId="300"/>
            <ac:cxnSpMk id="1028" creationId="{251E71C6-C5DE-756D-28C9-B37F00509337}"/>
          </ac:cxnSpMkLst>
        </pc:cxnChg>
        <pc:cxnChg chg="add del">
          <ac:chgData name="Balian, Sarah" userId="b3b060d9-4d34-479b-ad68-688eaebf93c5" providerId="ADAL" clId="{D5670B35-1CEF-4C36-9928-8ABF729F2BE2}" dt="2022-12-09T22:40:43.427" v="2217" actId="478"/>
          <ac:cxnSpMkLst>
            <pc:docMk/>
            <pc:sldMk cId="3076330452" sldId="300"/>
            <ac:cxnSpMk id="1039" creationId="{27A9561D-6FFC-F4BF-D6C2-12FEB0D3D959}"/>
          </ac:cxnSpMkLst>
        </pc:cxnChg>
        <pc:cxnChg chg="add del">
          <ac:chgData name="Balian, Sarah" userId="b3b060d9-4d34-479b-ad68-688eaebf93c5" providerId="ADAL" clId="{D5670B35-1CEF-4C36-9928-8ABF729F2BE2}" dt="2022-12-09T22:40:43.427" v="2217" actId="478"/>
          <ac:cxnSpMkLst>
            <pc:docMk/>
            <pc:sldMk cId="3076330452" sldId="300"/>
            <ac:cxnSpMk id="1044" creationId="{449259B2-AC01-86E5-AAE4-014A1E3AD19E}"/>
          </ac:cxnSpMkLst>
        </pc:cxnChg>
      </pc:sldChg>
      <pc:sldChg chg="del">
        <pc:chgData name="Balian, Sarah" userId="b3b060d9-4d34-479b-ad68-688eaebf93c5" providerId="ADAL" clId="{D5670B35-1CEF-4C36-9928-8ABF729F2BE2}" dt="2022-12-09T20:24:18.891" v="661" actId="47"/>
        <pc:sldMkLst>
          <pc:docMk/>
          <pc:sldMk cId="2384107940" sldId="304"/>
        </pc:sldMkLst>
      </pc:sldChg>
      <pc:sldChg chg="addSp delSp modSp mod ord addCm">
        <pc:chgData name="Balian, Sarah" userId="b3b060d9-4d34-479b-ad68-688eaebf93c5" providerId="ADAL" clId="{D5670B35-1CEF-4C36-9928-8ABF729F2BE2}" dt="2022-12-11T17:33:29.076" v="3510"/>
        <pc:sldMkLst>
          <pc:docMk/>
          <pc:sldMk cId="999049329" sldId="305"/>
        </pc:sldMkLst>
        <pc:spChg chg="mod">
          <ac:chgData name="Balian, Sarah" userId="b3b060d9-4d34-479b-ad68-688eaebf93c5" providerId="ADAL" clId="{D5670B35-1CEF-4C36-9928-8ABF729F2BE2}" dt="2022-12-09T20:26:42.690" v="706" actId="20577"/>
          <ac:spMkLst>
            <pc:docMk/>
            <pc:sldMk cId="999049329" sldId="305"/>
            <ac:spMk id="10" creationId="{2D953FA9-CD59-752E-4FDA-CC41FF4B8DF2}"/>
          </ac:spMkLst>
        </pc:spChg>
        <pc:spChg chg="mod">
          <ac:chgData name="Balian, Sarah" userId="b3b060d9-4d34-479b-ad68-688eaebf93c5" providerId="ADAL" clId="{D5670B35-1CEF-4C36-9928-8ABF729F2BE2}" dt="2022-12-09T20:27:40.948" v="816" actId="14100"/>
          <ac:spMkLst>
            <pc:docMk/>
            <pc:sldMk cId="999049329" sldId="305"/>
            <ac:spMk id="11" creationId="{8E4E40E9-D792-25A1-4B37-23D4780B1318}"/>
          </ac:spMkLst>
        </pc:spChg>
        <pc:spChg chg="mod">
          <ac:chgData name="Balian, Sarah" userId="b3b060d9-4d34-479b-ad68-688eaebf93c5" providerId="ADAL" clId="{D5670B35-1CEF-4C36-9928-8ABF729F2BE2}" dt="2022-12-09T22:53:57.756" v="2774" actId="20577"/>
          <ac:spMkLst>
            <pc:docMk/>
            <pc:sldMk cId="999049329" sldId="305"/>
            <ac:spMk id="28" creationId="{991AF816-4FB0-23CF-F756-70991345D24B}"/>
          </ac:spMkLst>
        </pc:spChg>
        <pc:picChg chg="del">
          <ac:chgData name="Balian, Sarah" userId="b3b060d9-4d34-479b-ad68-688eaebf93c5" providerId="ADAL" clId="{D5670B35-1CEF-4C36-9928-8ABF729F2BE2}" dt="2022-12-09T20:28:27.617" v="817" actId="478"/>
          <ac:picMkLst>
            <pc:docMk/>
            <pc:sldMk cId="999049329" sldId="305"/>
            <ac:picMk id="3" creationId="{D10E4B76-8525-A65B-B361-2C8458F007F6}"/>
          </ac:picMkLst>
        </pc:picChg>
        <pc:picChg chg="mod">
          <ac:chgData name="Balian, Sarah" userId="b3b060d9-4d34-479b-ad68-688eaebf93c5" providerId="ADAL" clId="{D5670B35-1CEF-4C36-9928-8ABF729F2BE2}" dt="2022-12-09T20:30:23.851" v="895" actId="408"/>
          <ac:picMkLst>
            <pc:docMk/>
            <pc:sldMk cId="999049329" sldId="305"/>
            <ac:picMk id="14" creationId="{8205031A-0169-9195-1F2E-D7783DEFB086}"/>
          </ac:picMkLst>
        </pc:picChg>
        <pc:picChg chg="mod">
          <ac:chgData name="Balian, Sarah" userId="b3b060d9-4d34-479b-ad68-688eaebf93c5" providerId="ADAL" clId="{D5670B35-1CEF-4C36-9928-8ABF729F2BE2}" dt="2022-12-09T20:30:23.851" v="895" actId="408"/>
          <ac:picMkLst>
            <pc:docMk/>
            <pc:sldMk cId="999049329" sldId="305"/>
            <ac:picMk id="15" creationId="{94E7711E-3F95-D644-1C34-936BD078DDA4}"/>
          </ac:picMkLst>
        </pc:picChg>
        <pc:picChg chg="del">
          <ac:chgData name="Balian, Sarah" userId="b3b060d9-4d34-479b-ad68-688eaebf93c5" providerId="ADAL" clId="{D5670B35-1CEF-4C36-9928-8ABF729F2BE2}" dt="2022-12-09T20:29:30.056" v="825" actId="478"/>
          <ac:picMkLst>
            <pc:docMk/>
            <pc:sldMk cId="999049329" sldId="305"/>
            <ac:picMk id="16" creationId="{A552A065-F9EC-731E-8FB2-6540AC821A8C}"/>
          </ac:picMkLst>
        </pc:picChg>
        <pc:picChg chg="del">
          <ac:chgData name="Balian, Sarah" userId="b3b060d9-4d34-479b-ad68-688eaebf93c5" providerId="ADAL" clId="{D5670B35-1CEF-4C36-9928-8ABF729F2BE2}" dt="2022-12-09T20:29:30.799" v="826" actId="478"/>
          <ac:picMkLst>
            <pc:docMk/>
            <pc:sldMk cId="999049329" sldId="305"/>
            <ac:picMk id="17" creationId="{C341EB3B-A8A2-9A77-E3D2-EF831AC37029}"/>
          </ac:picMkLst>
        </pc:picChg>
        <pc:picChg chg="del">
          <ac:chgData name="Balian, Sarah" userId="b3b060d9-4d34-479b-ad68-688eaebf93c5" providerId="ADAL" clId="{D5670B35-1CEF-4C36-9928-8ABF729F2BE2}" dt="2022-12-09T20:29:32.839" v="830" actId="478"/>
          <ac:picMkLst>
            <pc:docMk/>
            <pc:sldMk cId="999049329" sldId="305"/>
            <ac:picMk id="23" creationId="{78474EE9-F81B-4125-79F6-B9597CD871B9}"/>
          </ac:picMkLst>
        </pc:picChg>
        <pc:picChg chg="del">
          <ac:chgData name="Balian, Sarah" userId="b3b060d9-4d34-479b-ad68-688eaebf93c5" providerId="ADAL" clId="{D5670B35-1CEF-4C36-9928-8ABF729F2BE2}" dt="2022-12-09T20:29:32.303" v="829" actId="478"/>
          <ac:picMkLst>
            <pc:docMk/>
            <pc:sldMk cId="999049329" sldId="305"/>
            <ac:picMk id="24" creationId="{28710070-3ED4-ADD7-09A0-3448D66A078B}"/>
          </ac:picMkLst>
        </pc:picChg>
        <pc:picChg chg="del">
          <ac:chgData name="Balian, Sarah" userId="b3b060d9-4d34-479b-ad68-688eaebf93c5" providerId="ADAL" clId="{D5670B35-1CEF-4C36-9928-8ABF729F2BE2}" dt="2022-12-09T20:29:32.079" v="828" actId="478"/>
          <ac:picMkLst>
            <pc:docMk/>
            <pc:sldMk cId="999049329" sldId="305"/>
            <ac:picMk id="25" creationId="{7F21D5A2-42E0-B9EC-348A-367D34B63A0F}"/>
          </ac:picMkLst>
        </pc:picChg>
        <pc:picChg chg="del">
          <ac:chgData name="Balian, Sarah" userId="b3b060d9-4d34-479b-ad68-688eaebf93c5" providerId="ADAL" clId="{D5670B35-1CEF-4C36-9928-8ABF729F2BE2}" dt="2022-12-09T20:29:31.375" v="827" actId="478"/>
          <ac:picMkLst>
            <pc:docMk/>
            <pc:sldMk cId="999049329" sldId="305"/>
            <ac:picMk id="26" creationId="{41EBE059-69D3-9069-0ED9-1009A4565B29}"/>
          </ac:picMkLst>
        </pc:picChg>
        <pc:picChg chg="del">
          <ac:chgData name="Balian, Sarah" userId="b3b060d9-4d34-479b-ad68-688eaebf93c5" providerId="ADAL" clId="{D5670B35-1CEF-4C36-9928-8ABF729F2BE2}" dt="2022-12-09T20:29:33.393" v="831" actId="478"/>
          <ac:picMkLst>
            <pc:docMk/>
            <pc:sldMk cId="999049329" sldId="305"/>
            <ac:picMk id="27" creationId="{E05CD7E7-7119-8FEB-1F12-C9C149E2E918}"/>
          </ac:picMkLst>
        </pc:picChg>
        <pc:picChg chg="add del mod">
          <ac:chgData name="Balian, Sarah" userId="b3b060d9-4d34-479b-ad68-688eaebf93c5" providerId="ADAL" clId="{D5670B35-1CEF-4C36-9928-8ABF729F2BE2}" dt="2022-12-09T20:29:14.841" v="823" actId="478"/>
          <ac:picMkLst>
            <pc:docMk/>
            <pc:sldMk cId="999049329" sldId="305"/>
            <ac:picMk id="29" creationId="{6945018B-435C-24C2-3C5A-782A256DD537}"/>
          </ac:picMkLst>
        </pc:picChg>
        <pc:picChg chg="add mod">
          <ac:chgData name="Balian, Sarah" userId="b3b060d9-4d34-479b-ad68-688eaebf93c5" providerId="ADAL" clId="{D5670B35-1CEF-4C36-9928-8ABF729F2BE2}" dt="2022-12-09T20:30:23.851" v="895" actId="408"/>
          <ac:picMkLst>
            <pc:docMk/>
            <pc:sldMk cId="999049329" sldId="305"/>
            <ac:picMk id="30" creationId="{6B856B9C-4E6D-7137-DD7A-8C203DF55B0D}"/>
          </ac:picMkLst>
        </pc:picChg>
        <pc:picChg chg="add mod">
          <ac:chgData name="Balian, Sarah" userId="b3b060d9-4d34-479b-ad68-688eaebf93c5" providerId="ADAL" clId="{D5670B35-1CEF-4C36-9928-8ABF729F2BE2}" dt="2022-12-09T20:30:22.067" v="894" actId="555"/>
          <ac:picMkLst>
            <pc:docMk/>
            <pc:sldMk cId="999049329" sldId="305"/>
            <ac:picMk id="31" creationId="{107E5058-8C21-45CE-DC94-617D608955ED}"/>
          </ac:picMkLst>
        </pc:picChg>
        <pc:picChg chg="add mod">
          <ac:chgData name="Balian, Sarah" userId="b3b060d9-4d34-479b-ad68-688eaebf93c5" providerId="ADAL" clId="{D5670B35-1CEF-4C36-9928-8ABF729F2BE2}" dt="2022-12-09T20:30:22.067" v="894" actId="555"/>
          <ac:picMkLst>
            <pc:docMk/>
            <pc:sldMk cId="999049329" sldId="305"/>
            <ac:picMk id="32" creationId="{324D4BD2-0F17-DFEB-7228-2B076E910BFA}"/>
          </ac:picMkLst>
        </pc:picChg>
        <pc:picChg chg="add mod">
          <ac:chgData name="Balian, Sarah" userId="b3b060d9-4d34-479b-ad68-688eaebf93c5" providerId="ADAL" clId="{D5670B35-1CEF-4C36-9928-8ABF729F2BE2}" dt="2022-12-09T20:30:34.852" v="897" actId="1076"/>
          <ac:picMkLst>
            <pc:docMk/>
            <pc:sldMk cId="999049329" sldId="305"/>
            <ac:picMk id="33" creationId="{02511611-31DD-BC92-8680-895969A3D611}"/>
          </ac:picMkLst>
        </pc:picChg>
        <pc:picChg chg="add mod">
          <ac:chgData name="Balian, Sarah" userId="b3b060d9-4d34-479b-ad68-688eaebf93c5" providerId="ADAL" clId="{D5670B35-1CEF-4C36-9928-8ABF729F2BE2}" dt="2022-12-09T20:30:34.852" v="897" actId="1076"/>
          <ac:picMkLst>
            <pc:docMk/>
            <pc:sldMk cId="999049329" sldId="305"/>
            <ac:picMk id="34" creationId="{53EEE7B1-3FAD-3FEE-A40C-C5274A86F87D}"/>
          </ac:picMkLst>
        </pc:picChg>
        <pc:picChg chg="add mod">
          <ac:chgData name="Balian, Sarah" userId="b3b060d9-4d34-479b-ad68-688eaebf93c5" providerId="ADAL" clId="{D5670B35-1CEF-4C36-9928-8ABF729F2BE2}" dt="2022-12-09T20:30:34.852" v="897" actId="1076"/>
          <ac:picMkLst>
            <pc:docMk/>
            <pc:sldMk cId="999049329" sldId="305"/>
            <ac:picMk id="35" creationId="{B05A3BBC-A51B-DA1B-014F-12D05166B5BC}"/>
          </ac:picMkLst>
        </pc:picChg>
        <pc:picChg chg="add mod">
          <ac:chgData name="Balian, Sarah" userId="b3b060d9-4d34-479b-ad68-688eaebf93c5" providerId="ADAL" clId="{D5670B35-1CEF-4C36-9928-8ABF729F2BE2}" dt="2022-12-09T20:30:34.852" v="897" actId="1076"/>
          <ac:picMkLst>
            <pc:docMk/>
            <pc:sldMk cId="999049329" sldId="305"/>
            <ac:picMk id="36" creationId="{5CF82A57-5F34-9AC3-D327-FE52682EB7C1}"/>
          </ac:picMkLst>
        </pc:picChg>
        <pc:picChg chg="add mod">
          <ac:chgData name="Balian, Sarah" userId="b3b060d9-4d34-479b-ad68-688eaebf93c5" providerId="ADAL" clId="{D5670B35-1CEF-4C36-9928-8ABF729F2BE2}" dt="2022-12-09T20:30:34.852" v="897" actId="1076"/>
          <ac:picMkLst>
            <pc:docMk/>
            <pc:sldMk cId="999049329" sldId="305"/>
            <ac:picMk id="37" creationId="{3FAEEB03-C185-21EE-89D2-D4A07787E36C}"/>
          </ac:picMkLst>
        </pc:picChg>
        <pc:picChg chg="add del mod">
          <ac:chgData name="Balian, Sarah" userId="b3b060d9-4d34-479b-ad68-688eaebf93c5" providerId="ADAL" clId="{D5670B35-1CEF-4C36-9928-8ABF729F2BE2}" dt="2022-12-09T20:30:50.178" v="901" actId="478"/>
          <ac:picMkLst>
            <pc:docMk/>
            <pc:sldMk cId="999049329" sldId="305"/>
            <ac:picMk id="39" creationId="{BF8583F0-4A92-60BF-B9C4-F9304890EF2A}"/>
          </ac:picMkLst>
        </pc:picChg>
        <pc:picChg chg="add mod modCrop">
          <ac:chgData name="Balian, Sarah" userId="b3b060d9-4d34-479b-ad68-688eaebf93c5" providerId="ADAL" clId="{D5670B35-1CEF-4C36-9928-8ABF729F2BE2}" dt="2022-12-09T20:31:33.201" v="916" actId="732"/>
          <ac:picMkLst>
            <pc:docMk/>
            <pc:sldMk cId="999049329" sldId="305"/>
            <ac:picMk id="40" creationId="{84633422-9B9B-8D9C-9A74-06A58DD92087}"/>
          </ac:picMkLst>
        </pc:picChg>
      </pc:sldChg>
      <pc:sldChg chg="del">
        <pc:chgData name="Balian, Sarah" userId="b3b060d9-4d34-479b-ad68-688eaebf93c5" providerId="ADAL" clId="{D5670B35-1CEF-4C36-9928-8ABF729F2BE2}" dt="2022-12-09T20:24:31.309" v="664" actId="47"/>
        <pc:sldMkLst>
          <pc:docMk/>
          <pc:sldMk cId="1461120242" sldId="306"/>
        </pc:sldMkLst>
      </pc:sldChg>
      <pc:sldChg chg="addSp delSp modSp mod ord">
        <pc:chgData name="Balian, Sarah" userId="b3b060d9-4d34-479b-ad68-688eaebf93c5" providerId="ADAL" clId="{D5670B35-1CEF-4C36-9928-8ABF729F2BE2}" dt="2022-12-09T21:22:37.297" v="1623"/>
        <pc:sldMkLst>
          <pc:docMk/>
          <pc:sldMk cId="1653516997" sldId="307"/>
        </pc:sldMkLst>
        <pc:spChg chg="mod">
          <ac:chgData name="Balian, Sarah" userId="b3b060d9-4d34-479b-ad68-688eaebf93c5" providerId="ADAL" clId="{D5670B35-1CEF-4C36-9928-8ABF729F2BE2}" dt="2022-12-09T20:57:47.058" v="1442" actId="20577"/>
          <ac:spMkLst>
            <pc:docMk/>
            <pc:sldMk cId="1653516997" sldId="307"/>
            <ac:spMk id="2" creationId="{F6245169-1799-41CD-B28E-D2D20D16AD73}"/>
          </ac:spMkLst>
        </pc:spChg>
        <pc:spChg chg="mod">
          <ac:chgData name="Balian, Sarah" userId="b3b060d9-4d34-479b-ad68-688eaebf93c5" providerId="ADAL" clId="{D5670B35-1CEF-4C36-9928-8ABF729F2BE2}" dt="2022-12-09T20:59:43.475" v="1510" actId="14100"/>
          <ac:spMkLst>
            <pc:docMk/>
            <pc:sldMk cId="1653516997" sldId="307"/>
            <ac:spMk id="3" creationId="{E4FD1E92-5DBC-B105-F246-2355E4FF9A74}"/>
          </ac:spMkLst>
        </pc:spChg>
        <pc:spChg chg="del mod">
          <ac:chgData name="Balian, Sarah" userId="b3b060d9-4d34-479b-ad68-688eaebf93c5" providerId="ADAL" clId="{D5670B35-1CEF-4C36-9928-8ABF729F2BE2}" dt="2022-12-09T21:08:12.661" v="1536" actId="478"/>
          <ac:spMkLst>
            <pc:docMk/>
            <pc:sldMk cId="1653516997" sldId="307"/>
            <ac:spMk id="4" creationId="{3714236B-592F-8F08-2381-D02238309DF1}"/>
          </ac:spMkLst>
        </pc:spChg>
        <pc:graphicFrameChg chg="add mod">
          <ac:chgData name="Balian, Sarah" userId="b3b060d9-4d34-479b-ad68-688eaebf93c5" providerId="ADAL" clId="{D5670B35-1CEF-4C36-9928-8ABF729F2BE2}" dt="2022-12-09T21:22:37.297" v="1623"/>
          <ac:graphicFrameMkLst>
            <pc:docMk/>
            <pc:sldMk cId="1653516997" sldId="307"/>
            <ac:graphicFrameMk id="5" creationId="{7248A65F-85D1-5155-E595-A9548413AB87}"/>
          </ac:graphicFrameMkLst>
        </pc:graphicFrameChg>
        <pc:graphicFrameChg chg="del">
          <ac:chgData name="Balian, Sarah" userId="b3b060d9-4d34-479b-ad68-688eaebf93c5" providerId="ADAL" clId="{D5670B35-1CEF-4C36-9928-8ABF729F2BE2}" dt="2022-12-09T20:59:37.887" v="1509" actId="478"/>
          <ac:graphicFrameMkLst>
            <pc:docMk/>
            <pc:sldMk cId="1653516997" sldId="307"/>
            <ac:graphicFrameMk id="6" creationId="{A9A8CC69-E7C7-8BF8-2D2D-ABB1A61EC758}"/>
          </ac:graphicFrameMkLst>
        </pc:graphicFrameChg>
      </pc:sldChg>
      <pc:sldChg chg="del">
        <pc:chgData name="Balian, Sarah" userId="b3b060d9-4d34-479b-ad68-688eaebf93c5" providerId="ADAL" clId="{D5670B35-1CEF-4C36-9928-8ABF729F2BE2}" dt="2022-12-09T22:01:41.163" v="1786" actId="47"/>
        <pc:sldMkLst>
          <pc:docMk/>
          <pc:sldMk cId="2492622487" sldId="308"/>
        </pc:sldMkLst>
      </pc:sldChg>
      <pc:sldChg chg="del">
        <pc:chgData name="Balian, Sarah" userId="b3b060d9-4d34-479b-ad68-688eaebf93c5" providerId="ADAL" clId="{D5670B35-1CEF-4C36-9928-8ABF729F2BE2}" dt="2022-12-09T22:40:06.278" v="2211" actId="47"/>
        <pc:sldMkLst>
          <pc:docMk/>
          <pc:sldMk cId="3225908514" sldId="309"/>
        </pc:sldMkLst>
      </pc:sldChg>
      <pc:sldChg chg="del">
        <pc:chgData name="Balian, Sarah" userId="b3b060d9-4d34-479b-ad68-688eaebf93c5" providerId="ADAL" clId="{D5670B35-1CEF-4C36-9928-8ABF729F2BE2}" dt="2022-12-09T22:48:30.950" v="2642" actId="47"/>
        <pc:sldMkLst>
          <pc:docMk/>
          <pc:sldMk cId="139979941" sldId="310"/>
        </pc:sldMkLst>
      </pc:sldChg>
      <pc:sldChg chg="del">
        <pc:chgData name="Balian, Sarah" userId="b3b060d9-4d34-479b-ad68-688eaebf93c5" providerId="ADAL" clId="{D5670B35-1CEF-4C36-9928-8ABF729F2BE2}" dt="2022-12-09T22:40:14.064" v="2212" actId="47"/>
        <pc:sldMkLst>
          <pc:docMk/>
          <pc:sldMk cId="3752204363" sldId="311"/>
        </pc:sldMkLst>
      </pc:sldChg>
      <pc:sldChg chg="del">
        <pc:chgData name="Balian, Sarah" userId="b3b060d9-4d34-479b-ad68-688eaebf93c5" providerId="ADAL" clId="{D5670B35-1CEF-4C36-9928-8ABF729F2BE2}" dt="2022-12-09T22:48:32.416" v="2644" actId="47"/>
        <pc:sldMkLst>
          <pc:docMk/>
          <pc:sldMk cId="1430325079" sldId="312"/>
        </pc:sldMkLst>
      </pc:sldChg>
      <pc:sldChg chg="del">
        <pc:chgData name="Balian, Sarah" userId="b3b060d9-4d34-479b-ad68-688eaebf93c5" providerId="ADAL" clId="{D5670B35-1CEF-4C36-9928-8ABF729F2BE2}" dt="2022-12-09T22:48:33.438" v="2645" actId="47"/>
        <pc:sldMkLst>
          <pc:docMk/>
          <pc:sldMk cId="4093944873" sldId="313"/>
        </pc:sldMkLst>
      </pc:sldChg>
      <pc:sldChg chg="del">
        <pc:chgData name="Balian, Sarah" userId="b3b060d9-4d34-479b-ad68-688eaebf93c5" providerId="ADAL" clId="{D5670B35-1CEF-4C36-9928-8ABF729F2BE2}" dt="2022-12-09T22:48:34.179" v="2646" actId="47"/>
        <pc:sldMkLst>
          <pc:docMk/>
          <pc:sldMk cId="1316263638" sldId="314"/>
        </pc:sldMkLst>
      </pc:sldChg>
      <pc:sldChg chg="del">
        <pc:chgData name="Balian, Sarah" userId="b3b060d9-4d34-479b-ad68-688eaebf93c5" providerId="ADAL" clId="{D5670B35-1CEF-4C36-9928-8ABF729F2BE2}" dt="2022-12-09T22:48:34.980" v="2647" actId="47"/>
        <pc:sldMkLst>
          <pc:docMk/>
          <pc:sldMk cId="3589398534" sldId="315"/>
        </pc:sldMkLst>
      </pc:sldChg>
      <pc:sldChg chg="del">
        <pc:chgData name="Balian, Sarah" userId="b3b060d9-4d34-479b-ad68-688eaebf93c5" providerId="ADAL" clId="{D5670B35-1CEF-4C36-9928-8ABF729F2BE2}" dt="2022-12-09T22:48:36.070" v="2648" actId="47"/>
        <pc:sldMkLst>
          <pc:docMk/>
          <pc:sldMk cId="2678146311" sldId="316"/>
        </pc:sldMkLst>
      </pc:sldChg>
      <pc:sldChg chg="del">
        <pc:chgData name="Balian, Sarah" userId="b3b060d9-4d34-479b-ad68-688eaebf93c5" providerId="ADAL" clId="{D5670B35-1CEF-4C36-9928-8ABF729F2BE2}" dt="2022-12-09T22:48:37.062" v="2649" actId="47"/>
        <pc:sldMkLst>
          <pc:docMk/>
          <pc:sldMk cId="3127030477" sldId="317"/>
        </pc:sldMkLst>
      </pc:sldChg>
      <pc:sldChg chg="modSp add mod">
        <pc:chgData name="Balian, Sarah" userId="b3b060d9-4d34-479b-ad68-688eaebf93c5" providerId="ADAL" clId="{D5670B35-1CEF-4C36-9928-8ABF729F2BE2}" dt="2022-12-09T20:35:46.683" v="1042" actId="108"/>
        <pc:sldMkLst>
          <pc:docMk/>
          <pc:sldMk cId="1931778444" sldId="318"/>
        </pc:sldMkLst>
        <pc:spChg chg="mod">
          <ac:chgData name="Balian, Sarah" userId="b3b060d9-4d34-479b-ad68-688eaebf93c5" providerId="ADAL" clId="{D5670B35-1CEF-4C36-9928-8ABF729F2BE2}" dt="2022-12-09T20:35:46.683" v="1042" actId="108"/>
          <ac:spMkLst>
            <pc:docMk/>
            <pc:sldMk cId="1931778444" sldId="318"/>
            <ac:spMk id="3" creationId="{7F10B6DC-6AF4-BFD9-E1D5-B98AA266289F}"/>
          </ac:spMkLst>
        </pc:spChg>
      </pc:sldChg>
      <pc:sldChg chg="modSp add mod">
        <pc:chgData name="Balian, Sarah" userId="b3b060d9-4d34-479b-ad68-688eaebf93c5" providerId="ADAL" clId="{D5670B35-1CEF-4C36-9928-8ABF729F2BE2}" dt="2022-12-09T20:24:42.954" v="666" actId="108"/>
        <pc:sldMkLst>
          <pc:docMk/>
          <pc:sldMk cId="734295458" sldId="319"/>
        </pc:sldMkLst>
        <pc:spChg chg="mod">
          <ac:chgData name="Balian, Sarah" userId="b3b060d9-4d34-479b-ad68-688eaebf93c5" providerId="ADAL" clId="{D5670B35-1CEF-4C36-9928-8ABF729F2BE2}" dt="2022-12-09T20:24:42.954" v="666" actId="108"/>
          <ac:spMkLst>
            <pc:docMk/>
            <pc:sldMk cId="734295458" sldId="319"/>
            <ac:spMk id="3" creationId="{7F10B6DC-6AF4-BFD9-E1D5-B98AA266289F}"/>
          </ac:spMkLst>
        </pc:spChg>
      </pc:sldChg>
      <pc:sldChg chg="modSp add mod ord">
        <pc:chgData name="Balian, Sarah" userId="b3b060d9-4d34-479b-ad68-688eaebf93c5" providerId="ADAL" clId="{D5670B35-1CEF-4C36-9928-8ABF729F2BE2}" dt="2022-12-09T22:20:05.016" v="1902" actId="108"/>
        <pc:sldMkLst>
          <pc:docMk/>
          <pc:sldMk cId="204169627" sldId="320"/>
        </pc:sldMkLst>
        <pc:spChg chg="mod">
          <ac:chgData name="Balian, Sarah" userId="b3b060d9-4d34-479b-ad68-688eaebf93c5" providerId="ADAL" clId="{D5670B35-1CEF-4C36-9928-8ABF729F2BE2}" dt="2022-12-09T22:20:05.016" v="1902" actId="108"/>
          <ac:spMkLst>
            <pc:docMk/>
            <pc:sldMk cId="204169627" sldId="320"/>
            <ac:spMk id="3" creationId="{7F10B6DC-6AF4-BFD9-E1D5-B98AA266289F}"/>
          </ac:spMkLst>
        </pc:spChg>
      </pc:sldChg>
      <pc:sldChg chg="addSp modSp add mod">
        <pc:chgData name="Balian, Sarah" userId="b3b060d9-4d34-479b-ad68-688eaebf93c5" providerId="ADAL" clId="{D5670B35-1CEF-4C36-9928-8ABF729F2BE2}" dt="2022-12-09T21:23:14.486" v="1627" actId="207"/>
        <pc:sldMkLst>
          <pc:docMk/>
          <pc:sldMk cId="3199844134" sldId="321"/>
        </pc:sldMkLst>
        <pc:spChg chg="mod">
          <ac:chgData name="Balian, Sarah" userId="b3b060d9-4d34-479b-ad68-688eaebf93c5" providerId="ADAL" clId="{D5670B35-1CEF-4C36-9928-8ABF729F2BE2}" dt="2022-12-09T21:21:34.876" v="1620" actId="1076"/>
          <ac:spMkLst>
            <pc:docMk/>
            <pc:sldMk cId="3199844134" sldId="321"/>
            <ac:spMk id="2" creationId="{F6245169-1799-41CD-B28E-D2D20D16AD73}"/>
          </ac:spMkLst>
        </pc:spChg>
        <pc:spChg chg="mod">
          <ac:chgData name="Balian, Sarah" userId="b3b060d9-4d34-479b-ad68-688eaebf93c5" providerId="ADAL" clId="{D5670B35-1CEF-4C36-9928-8ABF729F2BE2}" dt="2022-12-09T21:21:36.898" v="1621" actId="1076"/>
          <ac:spMkLst>
            <pc:docMk/>
            <pc:sldMk cId="3199844134" sldId="321"/>
            <ac:spMk id="3" creationId="{E4FD1E92-5DBC-B105-F246-2355E4FF9A74}"/>
          </ac:spMkLst>
        </pc:spChg>
        <pc:graphicFrameChg chg="mod">
          <ac:chgData name="Balian, Sarah" userId="b3b060d9-4d34-479b-ad68-688eaebf93c5" providerId="ADAL" clId="{D5670B35-1CEF-4C36-9928-8ABF729F2BE2}" dt="2022-12-09T21:23:14.486" v="1627" actId="207"/>
          <ac:graphicFrameMkLst>
            <pc:docMk/>
            <pc:sldMk cId="3199844134" sldId="321"/>
            <ac:graphicFrameMk id="5" creationId="{7248A65F-85D1-5155-E595-A9548413AB87}"/>
          </ac:graphicFrameMkLst>
        </pc:graphicFrameChg>
        <pc:picChg chg="add mod">
          <ac:chgData name="Balian, Sarah" userId="b3b060d9-4d34-479b-ad68-688eaebf93c5" providerId="ADAL" clId="{D5670B35-1CEF-4C36-9928-8ABF729F2BE2}" dt="2022-12-09T21:21:30.086" v="1619"/>
          <ac:picMkLst>
            <pc:docMk/>
            <pc:sldMk cId="3199844134" sldId="321"/>
            <ac:picMk id="4" creationId="{CBF52486-4C06-6AC3-A207-1419B1C318E7}"/>
          </ac:picMkLst>
        </pc:picChg>
      </pc:sldChg>
      <pc:sldChg chg="add del">
        <pc:chgData name="Balian, Sarah" userId="b3b060d9-4d34-479b-ad68-688eaebf93c5" providerId="ADAL" clId="{D5670B35-1CEF-4C36-9928-8ABF729F2BE2}" dt="2022-12-09T21:21:11.204" v="1618"/>
        <pc:sldMkLst>
          <pc:docMk/>
          <pc:sldMk cId="1002564715" sldId="322"/>
        </pc:sldMkLst>
      </pc:sldChg>
      <pc:sldChg chg="addSp delSp modSp mod">
        <pc:chgData name="Balian, Sarah" userId="b3b060d9-4d34-479b-ad68-688eaebf93c5" providerId="ADAL" clId="{D5670B35-1CEF-4C36-9928-8ABF729F2BE2}" dt="2022-12-12T15:37:18.419" v="3511"/>
        <pc:sldMkLst>
          <pc:docMk/>
          <pc:sldMk cId="3332005300" sldId="322"/>
        </pc:sldMkLst>
        <pc:spChg chg="mod">
          <ac:chgData name="Balian, Sarah" userId="b3b060d9-4d34-479b-ad68-688eaebf93c5" providerId="ADAL" clId="{D5670B35-1CEF-4C36-9928-8ABF729F2BE2}" dt="2022-12-09T22:21:51.981" v="1940" actId="20577"/>
          <ac:spMkLst>
            <pc:docMk/>
            <pc:sldMk cId="3332005300" sldId="322"/>
            <ac:spMk id="2" creationId="{F6245169-1799-41CD-B28E-D2D20D16AD73}"/>
          </ac:spMkLst>
        </pc:spChg>
        <pc:spChg chg="mod">
          <ac:chgData name="Balian, Sarah" userId="b3b060d9-4d34-479b-ad68-688eaebf93c5" providerId="ADAL" clId="{D5670B35-1CEF-4C36-9928-8ABF729F2BE2}" dt="2022-12-09T22:37:38.170" v="2098" actId="1076"/>
          <ac:spMkLst>
            <pc:docMk/>
            <pc:sldMk cId="3332005300" sldId="322"/>
            <ac:spMk id="3" creationId="{E4FD1E92-5DBC-B105-F246-2355E4FF9A74}"/>
          </ac:spMkLst>
        </pc:spChg>
        <pc:spChg chg="add mod">
          <ac:chgData name="Balian, Sarah" userId="b3b060d9-4d34-479b-ad68-688eaebf93c5" providerId="ADAL" clId="{D5670B35-1CEF-4C36-9928-8ABF729F2BE2}" dt="2022-12-09T22:39:02.587" v="2210" actId="255"/>
          <ac:spMkLst>
            <pc:docMk/>
            <pc:sldMk cId="3332005300" sldId="322"/>
            <ac:spMk id="5" creationId="{2DB53C78-DA00-2BC5-996C-8D5C0A276C42}"/>
          </ac:spMkLst>
        </pc:spChg>
        <pc:graphicFrameChg chg="mod">
          <ac:chgData name="Balian, Sarah" userId="b3b060d9-4d34-479b-ad68-688eaebf93c5" providerId="ADAL" clId="{D5670B35-1CEF-4C36-9928-8ABF729F2BE2}" dt="2022-12-12T15:37:18.419" v="3511"/>
          <ac:graphicFrameMkLst>
            <pc:docMk/>
            <pc:sldMk cId="3332005300" sldId="322"/>
            <ac:graphicFrameMk id="6" creationId="{A9A8CC69-E7C7-8BF8-2D2D-ABB1A61EC758}"/>
          </ac:graphicFrameMkLst>
        </pc:graphicFrameChg>
        <pc:picChg chg="del">
          <ac:chgData name="Balian, Sarah" userId="b3b060d9-4d34-479b-ad68-688eaebf93c5" providerId="ADAL" clId="{D5670B35-1CEF-4C36-9928-8ABF729F2BE2}" dt="2022-12-09T22:21:38.663" v="1903" actId="478"/>
          <ac:picMkLst>
            <pc:docMk/>
            <pc:sldMk cId="3332005300" sldId="322"/>
            <ac:picMk id="4" creationId="{EFC8303D-1D22-EFC5-CD28-CDAA90A32A2F}"/>
          </ac:picMkLst>
        </pc:picChg>
      </pc:sldChg>
      <pc:sldChg chg="modSp add mod">
        <pc:chgData name="Balian, Sarah" userId="b3b060d9-4d34-479b-ad68-688eaebf93c5" providerId="ADAL" clId="{D5670B35-1CEF-4C36-9928-8ABF729F2BE2}" dt="2022-12-09T22:43:33.166" v="2479" actId="108"/>
        <pc:sldMkLst>
          <pc:docMk/>
          <pc:sldMk cId="2491221319" sldId="323"/>
        </pc:sldMkLst>
        <pc:spChg chg="mod">
          <ac:chgData name="Balian, Sarah" userId="b3b060d9-4d34-479b-ad68-688eaebf93c5" providerId="ADAL" clId="{D5670B35-1CEF-4C36-9928-8ABF729F2BE2}" dt="2022-12-09T22:43:33.166" v="2479" actId="108"/>
          <ac:spMkLst>
            <pc:docMk/>
            <pc:sldMk cId="2491221319" sldId="323"/>
            <ac:spMk id="3" creationId="{7F10B6DC-6AF4-BFD9-E1D5-B98AA266289F}"/>
          </ac:spMkLst>
        </pc:spChg>
      </pc:sldChg>
      <pc:sldChg chg="delSp modSp add mod">
        <pc:chgData name="Balian, Sarah" userId="b3b060d9-4d34-479b-ad68-688eaebf93c5" providerId="ADAL" clId="{D5670B35-1CEF-4C36-9928-8ABF729F2BE2}" dt="2022-12-09T22:48:10.754" v="2640"/>
        <pc:sldMkLst>
          <pc:docMk/>
          <pc:sldMk cId="1702557876" sldId="324"/>
        </pc:sldMkLst>
        <pc:spChg chg="mod">
          <ac:chgData name="Balian, Sarah" userId="b3b060d9-4d34-479b-ad68-688eaebf93c5" providerId="ADAL" clId="{D5670B35-1CEF-4C36-9928-8ABF729F2BE2}" dt="2022-12-09T22:45:07.206" v="2603" actId="1076"/>
          <ac:spMkLst>
            <pc:docMk/>
            <pc:sldMk cId="1702557876" sldId="324"/>
            <ac:spMk id="2" creationId="{F6245169-1799-41CD-B28E-D2D20D16AD73}"/>
          </ac:spMkLst>
        </pc:spChg>
        <pc:spChg chg="mod">
          <ac:chgData name="Balian, Sarah" userId="b3b060d9-4d34-479b-ad68-688eaebf93c5" providerId="ADAL" clId="{D5670B35-1CEF-4C36-9928-8ABF729F2BE2}" dt="2022-12-09T22:45:09.580" v="2604" actId="1076"/>
          <ac:spMkLst>
            <pc:docMk/>
            <pc:sldMk cId="1702557876" sldId="324"/>
            <ac:spMk id="3" creationId="{E4FD1E92-5DBC-B105-F246-2355E4FF9A74}"/>
          </ac:spMkLst>
        </pc:spChg>
        <pc:spChg chg="del mod">
          <ac:chgData name="Balian, Sarah" userId="b3b060d9-4d34-479b-ad68-688eaebf93c5" providerId="ADAL" clId="{D5670B35-1CEF-4C36-9928-8ABF729F2BE2}" dt="2022-12-09T22:47:54.529" v="2639" actId="478"/>
          <ac:spMkLst>
            <pc:docMk/>
            <pc:sldMk cId="1702557876" sldId="324"/>
            <ac:spMk id="18" creationId="{99526F6C-A786-EA2E-2A7F-9659F3E1D5E7}"/>
          </ac:spMkLst>
        </pc:spChg>
        <pc:graphicFrameChg chg="mod ord">
          <ac:chgData name="Balian, Sarah" userId="b3b060d9-4d34-479b-ad68-688eaebf93c5" providerId="ADAL" clId="{D5670B35-1CEF-4C36-9928-8ABF729F2BE2}" dt="2022-12-09T22:48:10.754" v="2640"/>
          <ac:graphicFrameMkLst>
            <pc:docMk/>
            <pc:sldMk cId="1702557876" sldId="324"/>
            <ac:graphicFrameMk id="21" creationId="{9673CC04-08CC-5578-D046-2CD1CE6E0EBA}"/>
          </ac:graphicFrameMkLst>
        </pc:graphicFrameChg>
      </pc:sldChg>
      <pc:sldChg chg="modSp add mod">
        <pc:chgData name="Balian, Sarah" userId="b3b060d9-4d34-479b-ad68-688eaebf93c5" providerId="ADAL" clId="{D5670B35-1CEF-4C36-9928-8ABF729F2BE2}" dt="2022-12-09T22:52:40.855" v="2773" actId="207"/>
        <pc:sldMkLst>
          <pc:docMk/>
          <pc:sldMk cId="4269612064" sldId="325"/>
        </pc:sldMkLst>
        <pc:spChg chg="mod">
          <ac:chgData name="Balian, Sarah" userId="b3b060d9-4d34-479b-ad68-688eaebf93c5" providerId="ADAL" clId="{D5670B35-1CEF-4C36-9928-8ABF729F2BE2}" dt="2022-12-09T22:49:43.642" v="2705" actId="20577"/>
          <ac:spMkLst>
            <pc:docMk/>
            <pc:sldMk cId="4269612064" sldId="325"/>
            <ac:spMk id="10" creationId="{2D953FA9-CD59-752E-4FDA-CC41FF4B8DF2}"/>
          </ac:spMkLst>
        </pc:spChg>
        <pc:spChg chg="mod">
          <ac:chgData name="Balian, Sarah" userId="b3b060d9-4d34-479b-ad68-688eaebf93c5" providerId="ADAL" clId="{D5670B35-1CEF-4C36-9928-8ABF729F2BE2}" dt="2022-12-09T22:50:29.947" v="2761" actId="1076"/>
          <ac:spMkLst>
            <pc:docMk/>
            <pc:sldMk cId="4269612064" sldId="325"/>
            <ac:spMk id="11" creationId="{8E4E40E9-D792-25A1-4B37-23D4780B1318}"/>
          </ac:spMkLst>
        </pc:spChg>
        <pc:graphicFrameChg chg="mod">
          <ac:chgData name="Balian, Sarah" userId="b3b060d9-4d34-479b-ad68-688eaebf93c5" providerId="ADAL" clId="{D5670B35-1CEF-4C36-9928-8ABF729F2BE2}" dt="2022-12-09T22:52:40.855" v="2773" actId="207"/>
          <ac:graphicFrameMkLst>
            <pc:docMk/>
            <pc:sldMk cId="4269612064" sldId="325"/>
            <ac:graphicFrameMk id="2" creationId="{B0A68F7A-A083-4E2B-B574-D05208620F48}"/>
          </ac:graphicFrameMkLst>
        </pc:graphicFrameChg>
      </pc:sldChg>
      <pc:sldMasterChg chg="addSp delSp modSp mod modSldLayout">
        <pc:chgData name="Balian, Sarah" userId="b3b060d9-4d34-479b-ad68-688eaebf93c5" providerId="ADAL" clId="{D5670B35-1CEF-4C36-9928-8ABF729F2BE2}" dt="2022-12-13T14:31:58.659" v="3513" actId="6549"/>
        <pc:sldMasterMkLst>
          <pc:docMk/>
          <pc:sldMasterMk cId="3850865728" sldId="2147483662"/>
        </pc:sldMasterMkLst>
        <pc:spChg chg="mod">
          <ac:chgData name="Balian, Sarah" userId="b3b060d9-4d34-479b-ad68-688eaebf93c5" providerId="ADAL" clId="{D5670B35-1CEF-4C36-9928-8ABF729F2BE2}" dt="2022-12-13T14:31:54.833" v="3512" actId="6549"/>
          <ac:spMkLst>
            <pc:docMk/>
            <pc:sldMasterMk cId="3850865728" sldId="2147483662"/>
            <ac:spMk id="2" creationId="{A1AF6A25-C05E-275F-43E1-F8E93E3EEC0C}"/>
          </ac:spMkLst>
        </pc:spChg>
        <pc:spChg chg="del">
          <ac:chgData name="Balian, Sarah" userId="b3b060d9-4d34-479b-ad68-688eaebf93c5" providerId="ADAL" clId="{D5670B35-1CEF-4C36-9928-8ABF729F2BE2}" dt="2022-12-09T19:21:44.348" v="31" actId="478"/>
          <ac:spMkLst>
            <pc:docMk/>
            <pc:sldMasterMk cId="3850865728" sldId="2147483662"/>
            <ac:spMk id="3" creationId="{D59D261D-16B8-DAA5-B2D9-DE4D1E3CD48F}"/>
          </ac:spMkLst>
        </pc:spChg>
        <pc:spChg chg="add mod">
          <ac:chgData name="Balian, Sarah" userId="b3b060d9-4d34-479b-ad68-688eaebf93c5" providerId="ADAL" clId="{D5670B35-1CEF-4C36-9928-8ABF729F2BE2}" dt="2022-12-09T19:21:48.439" v="32" actId="1076"/>
          <ac:spMkLst>
            <pc:docMk/>
            <pc:sldMasterMk cId="3850865728" sldId="2147483662"/>
            <ac:spMk id="9" creationId="{3E4488E0-ED17-9369-58EE-ADE445C1049F}"/>
          </ac:spMkLst>
        </pc:spChg>
        <pc:sldLayoutChg chg="delSp modSp mod">
          <pc:chgData name="Balian, Sarah" userId="b3b060d9-4d34-479b-ad68-688eaebf93c5" providerId="ADAL" clId="{D5670B35-1CEF-4C36-9928-8ABF729F2BE2}" dt="2022-12-13T14:31:58.659" v="3513" actId="6549"/>
          <pc:sldLayoutMkLst>
            <pc:docMk/>
            <pc:sldMasterMk cId="3135244786" sldId="2147483707"/>
            <pc:sldLayoutMk cId="3824787925" sldId="2147483686"/>
          </pc:sldLayoutMkLst>
          <pc:spChg chg="mod">
            <ac:chgData name="Balian, Sarah" userId="b3b060d9-4d34-479b-ad68-688eaebf93c5" providerId="ADAL" clId="{D5670B35-1CEF-4C36-9928-8ABF729F2BE2}" dt="2022-12-13T14:31:58.659" v="3513" actId="6549"/>
            <ac:spMkLst>
              <pc:docMk/>
              <pc:sldMasterMk cId="3135244786" sldId="2147483707"/>
              <pc:sldLayoutMk cId="3824787925" sldId="2147483686"/>
              <ac:spMk id="4" creationId="{EC71831F-1B8F-EA98-3184-E4EB3C6D8FB1}"/>
            </ac:spMkLst>
          </pc:spChg>
          <pc:spChg chg="del mod">
            <ac:chgData name="Balian, Sarah" userId="b3b060d9-4d34-479b-ad68-688eaebf93c5" providerId="ADAL" clId="{D5670B35-1CEF-4C36-9928-8ABF729F2BE2}" dt="2022-12-09T19:22:02.551" v="33" actId="478"/>
            <ac:spMkLst>
              <pc:docMk/>
              <pc:sldMasterMk cId="3135244786" sldId="2147483707"/>
              <pc:sldLayoutMk cId="3824787925" sldId="2147483686"/>
              <ac:spMk id="5" creationId="{D4A3559E-C75A-5D65-C1BD-0B0208EF2C5D}"/>
            </ac:spMkLst>
          </pc:spChg>
        </pc:sldLayoutChg>
      </pc:sldMasterChg>
    </pc:docChg>
  </pc:docChgLst>
  <pc:docChgLst>
    <pc:chgData name="Balian, Sarah" userId="b3b060d9-4d34-479b-ad68-688eaebf93c5" providerId="ADAL" clId="{4721152D-B4EF-4E76-9658-EBD458AFBE5C}"/>
    <pc:docChg chg="modSld">
      <pc:chgData name="Balian, Sarah" userId="b3b060d9-4d34-479b-ad68-688eaebf93c5" providerId="ADAL" clId="{4721152D-B4EF-4E76-9658-EBD458AFBE5C}" dt="2023-01-18T15:22:27.497" v="3"/>
      <pc:docMkLst>
        <pc:docMk/>
      </pc:docMkLst>
      <pc:sldChg chg="delCm">
        <pc:chgData name="Balian, Sarah" userId="b3b060d9-4d34-479b-ad68-688eaebf93c5" providerId="ADAL" clId="{4721152D-B4EF-4E76-9658-EBD458AFBE5C}" dt="2023-01-18T15:21:14.811" v="1"/>
        <pc:sldMkLst>
          <pc:docMk/>
          <pc:sldMk cId="1821595124" sldId="286"/>
        </pc:sldMkLst>
      </pc:sldChg>
      <pc:sldChg chg="delCm">
        <pc:chgData name="Balian, Sarah" userId="b3b060d9-4d34-479b-ad68-688eaebf93c5" providerId="ADAL" clId="{4721152D-B4EF-4E76-9658-EBD458AFBE5C}" dt="2023-01-18T15:19:31.086" v="0"/>
        <pc:sldMkLst>
          <pc:docMk/>
          <pc:sldMk cId="999049329" sldId="305"/>
        </pc:sldMkLst>
      </pc:sldChg>
      <pc:sldChg chg="modSp delCm">
        <pc:chgData name="Balian, Sarah" userId="b3b060d9-4d34-479b-ad68-688eaebf93c5" providerId="ADAL" clId="{4721152D-B4EF-4E76-9658-EBD458AFBE5C}" dt="2023-01-18T15:22:27.497" v="3"/>
        <pc:sldMkLst>
          <pc:docMk/>
          <pc:sldMk cId="3332005300" sldId="322"/>
        </pc:sldMkLst>
        <pc:graphicFrameChg chg="mod">
          <ac:chgData name="Balian, Sarah" userId="b3b060d9-4d34-479b-ad68-688eaebf93c5" providerId="ADAL" clId="{4721152D-B4EF-4E76-9658-EBD458AFBE5C}" dt="2023-01-18T15:22:10.891" v="2" actId="207"/>
          <ac:graphicFrameMkLst>
            <pc:docMk/>
            <pc:sldMk cId="3332005300" sldId="322"/>
            <ac:graphicFrameMk id="6" creationId="{A9A8CC69-E7C7-8BF8-2D2D-ABB1A61EC758}"/>
          </ac:graphicFrameMkLst>
        </pc:graphicFrameChg>
      </pc:sldChg>
    </pc:docChg>
  </pc:docChgLst>
  <pc:docChgLst>
    <pc:chgData name="Sarah Balian" userId="b9b6ec2c-f67a-4485-ae9a-27dddf9569d2" providerId="ADAL" clId="{C43391EA-2A91-4AE1-8BB1-A054231E657A}"/>
    <pc:docChg chg="custSel modSld">
      <pc:chgData name="Sarah Balian" userId="b9b6ec2c-f67a-4485-ae9a-27dddf9569d2" providerId="ADAL" clId="{C43391EA-2A91-4AE1-8BB1-A054231E657A}" dt="2023-02-15T21:26:36.965" v="1610" actId="313"/>
      <pc:docMkLst>
        <pc:docMk/>
      </pc:docMkLst>
      <pc:sldChg chg="modSp mod">
        <pc:chgData name="Sarah Balian" userId="b9b6ec2c-f67a-4485-ae9a-27dddf9569d2" providerId="ADAL" clId="{C43391EA-2A91-4AE1-8BB1-A054231E657A}" dt="2023-02-15T20:56:50.402" v="486" actId="1076"/>
        <pc:sldMkLst>
          <pc:docMk/>
          <pc:sldMk cId="2479953464" sldId="264"/>
        </pc:sldMkLst>
        <pc:spChg chg="mod">
          <ac:chgData name="Sarah Balian" userId="b9b6ec2c-f67a-4485-ae9a-27dddf9569d2" providerId="ADAL" clId="{C43391EA-2A91-4AE1-8BB1-A054231E657A}" dt="2023-02-15T20:56:47.564" v="485" actId="14100"/>
          <ac:spMkLst>
            <pc:docMk/>
            <pc:sldMk cId="2479953464" sldId="264"/>
            <ac:spMk id="2" creationId="{F6245169-1799-41CD-B28E-D2D20D16AD73}"/>
          </ac:spMkLst>
        </pc:spChg>
        <pc:spChg chg="mod">
          <ac:chgData name="Sarah Balian" userId="b9b6ec2c-f67a-4485-ae9a-27dddf9569d2" providerId="ADAL" clId="{C43391EA-2A91-4AE1-8BB1-A054231E657A}" dt="2023-02-15T20:56:50.402" v="486" actId="1076"/>
          <ac:spMkLst>
            <pc:docMk/>
            <pc:sldMk cId="2479953464" sldId="264"/>
            <ac:spMk id="13" creationId="{B8005264-241D-4BC5-4C18-207DA6D099C3}"/>
          </ac:spMkLst>
        </pc:spChg>
      </pc:sldChg>
      <pc:sldChg chg="addSp delSp modSp mod">
        <pc:chgData name="Sarah Balian" userId="b9b6ec2c-f67a-4485-ae9a-27dddf9569d2" providerId="ADAL" clId="{C43391EA-2A91-4AE1-8BB1-A054231E657A}" dt="2023-02-15T20:58:59.850" v="523" actId="27918"/>
        <pc:sldMkLst>
          <pc:docMk/>
          <pc:sldMk cId="3502258445" sldId="283"/>
        </pc:sldMkLst>
        <pc:spChg chg="add del mod">
          <ac:chgData name="Sarah Balian" userId="b9b6ec2c-f67a-4485-ae9a-27dddf9569d2" providerId="ADAL" clId="{C43391EA-2A91-4AE1-8BB1-A054231E657A}" dt="2023-02-15T20:57:01.201" v="488" actId="478"/>
          <ac:spMkLst>
            <pc:docMk/>
            <pc:sldMk cId="3502258445" sldId="283"/>
            <ac:spMk id="10" creationId="{C4A7A0AE-2ECD-31F6-D5FF-922E52194DF1}"/>
          </ac:spMkLst>
        </pc:spChg>
        <pc:spChg chg="add del mod">
          <ac:chgData name="Sarah Balian" userId="b9b6ec2c-f67a-4485-ae9a-27dddf9569d2" providerId="ADAL" clId="{C43391EA-2A91-4AE1-8BB1-A054231E657A}" dt="2023-02-15T20:57:04.451" v="490" actId="478"/>
          <ac:spMkLst>
            <pc:docMk/>
            <pc:sldMk cId="3502258445" sldId="283"/>
            <ac:spMk id="12" creationId="{F9EB9873-522B-1D62-7026-D11EEF3DCC22}"/>
          </ac:spMkLst>
        </pc:spChg>
        <pc:spChg chg="add mod">
          <ac:chgData name="Sarah Balian" userId="b9b6ec2c-f67a-4485-ae9a-27dddf9569d2" providerId="ADAL" clId="{C43391EA-2A91-4AE1-8BB1-A054231E657A}" dt="2023-02-15T20:57:17.515" v="511" actId="20577"/>
          <ac:spMkLst>
            <pc:docMk/>
            <pc:sldMk cId="3502258445" sldId="283"/>
            <ac:spMk id="13" creationId="{061FC0B1-966F-1C45-7695-30A7653254FD}"/>
          </ac:spMkLst>
        </pc:spChg>
        <pc:spChg chg="del">
          <ac:chgData name="Sarah Balian" userId="b9b6ec2c-f67a-4485-ae9a-27dddf9569d2" providerId="ADAL" clId="{C43391EA-2A91-4AE1-8BB1-A054231E657A}" dt="2023-02-15T20:57:00.377" v="487" actId="478"/>
          <ac:spMkLst>
            <pc:docMk/>
            <pc:sldMk cId="3502258445" sldId="283"/>
            <ac:spMk id="14" creationId="{472837B1-EAE8-8564-2917-A240D47892B0}"/>
          </ac:spMkLst>
        </pc:spChg>
        <pc:spChg chg="add mod">
          <ac:chgData name="Sarah Balian" userId="b9b6ec2c-f67a-4485-ae9a-27dddf9569d2" providerId="ADAL" clId="{C43391EA-2A91-4AE1-8BB1-A054231E657A}" dt="2023-02-15T20:57:07.741" v="491"/>
          <ac:spMkLst>
            <pc:docMk/>
            <pc:sldMk cId="3502258445" sldId="283"/>
            <ac:spMk id="15" creationId="{CC8A9CB8-8812-1DAD-22CC-912D2AF95202}"/>
          </ac:spMkLst>
        </pc:spChg>
        <pc:spChg chg="mod">
          <ac:chgData name="Sarah Balian" userId="b9b6ec2c-f67a-4485-ae9a-27dddf9569d2" providerId="ADAL" clId="{C43391EA-2A91-4AE1-8BB1-A054231E657A}" dt="2023-02-15T20:57:56.020" v="513"/>
          <ac:spMkLst>
            <pc:docMk/>
            <pc:sldMk cId="3502258445" sldId="283"/>
            <ac:spMk id="17" creationId="{867A012B-E032-AA77-2C65-65C36E0B1CC0}"/>
          </ac:spMkLst>
        </pc:spChg>
        <pc:spChg chg="del">
          <ac:chgData name="Sarah Balian" userId="b9b6ec2c-f67a-4485-ae9a-27dddf9569d2" providerId="ADAL" clId="{C43391EA-2A91-4AE1-8BB1-A054231E657A}" dt="2023-02-15T20:57:03.304" v="489" actId="478"/>
          <ac:spMkLst>
            <pc:docMk/>
            <pc:sldMk cId="3502258445" sldId="283"/>
            <ac:spMk id="18" creationId="{FDF76921-9C9B-C9A6-4201-92D90EB20460}"/>
          </ac:spMkLst>
        </pc:spChg>
        <pc:spChg chg="mod">
          <ac:chgData name="Sarah Balian" userId="b9b6ec2c-f67a-4485-ae9a-27dddf9569d2" providerId="ADAL" clId="{C43391EA-2A91-4AE1-8BB1-A054231E657A}" dt="2023-02-15T20:57:56.020" v="513"/>
          <ac:spMkLst>
            <pc:docMk/>
            <pc:sldMk cId="3502258445" sldId="283"/>
            <ac:spMk id="19" creationId="{AD93FAA6-B965-2BA6-56A8-307552B40A25}"/>
          </ac:spMkLst>
        </pc:spChg>
        <pc:spChg chg="mod">
          <ac:chgData name="Sarah Balian" userId="b9b6ec2c-f67a-4485-ae9a-27dddf9569d2" providerId="ADAL" clId="{C43391EA-2A91-4AE1-8BB1-A054231E657A}" dt="2023-02-15T20:57:56.020" v="513"/>
          <ac:spMkLst>
            <pc:docMk/>
            <pc:sldMk cId="3502258445" sldId="283"/>
            <ac:spMk id="20" creationId="{D6414E3E-C4B5-BE73-1BA7-DC4EB3535B39}"/>
          </ac:spMkLst>
        </pc:spChg>
        <pc:grpChg chg="del">
          <ac:chgData name="Sarah Balian" userId="b9b6ec2c-f67a-4485-ae9a-27dddf9569d2" providerId="ADAL" clId="{C43391EA-2A91-4AE1-8BB1-A054231E657A}" dt="2023-02-15T20:57:52.643" v="512" actId="478"/>
          <ac:grpSpMkLst>
            <pc:docMk/>
            <pc:sldMk cId="3502258445" sldId="283"/>
            <ac:grpSpMk id="8" creationId="{9B93891F-7FE0-C8DC-6B27-0AD630270771}"/>
          </ac:grpSpMkLst>
        </pc:grpChg>
        <pc:grpChg chg="add mod">
          <ac:chgData name="Sarah Balian" userId="b9b6ec2c-f67a-4485-ae9a-27dddf9569d2" providerId="ADAL" clId="{C43391EA-2A91-4AE1-8BB1-A054231E657A}" dt="2023-02-15T20:57:56.020" v="513"/>
          <ac:grpSpMkLst>
            <pc:docMk/>
            <pc:sldMk cId="3502258445" sldId="283"/>
            <ac:grpSpMk id="16" creationId="{DD25C7EA-8CA7-34D4-45E3-AD4509A40B66}"/>
          </ac:grpSpMkLst>
        </pc:grpChg>
      </pc:sldChg>
      <pc:sldChg chg="addSp modSp mod modCm">
        <pc:chgData name="Sarah Balian" userId="b9b6ec2c-f67a-4485-ae9a-27dddf9569d2" providerId="ADAL" clId="{C43391EA-2A91-4AE1-8BB1-A054231E657A}" dt="2023-02-15T20:41:00.439" v="32"/>
        <pc:sldMkLst>
          <pc:docMk/>
          <pc:sldMk cId="2004344858" sldId="288"/>
        </pc:sldMkLst>
        <pc:graphicFrameChg chg="add mod">
          <ac:chgData name="Sarah Balian" userId="b9b6ec2c-f67a-4485-ae9a-27dddf9569d2" providerId="ADAL" clId="{C43391EA-2A91-4AE1-8BB1-A054231E657A}" dt="2023-02-15T20:40:00.004" v="30" actId="207"/>
          <ac:graphicFrameMkLst>
            <pc:docMk/>
            <pc:sldMk cId="2004344858" sldId="288"/>
            <ac:graphicFrameMk id="3" creationId="{AD4DC589-2D79-E189-11E3-4F7443B58376}"/>
          </ac:graphicFrameMkLst>
        </pc:graphicFrameChg>
        <pc:extLst>
          <p:ext xmlns:p="http://schemas.openxmlformats.org/presentationml/2006/main" uri="{D6D511B9-2390-475A-947B-AFAB55BFBCF1}">
            <pc226:cmChg xmlns:pc226="http://schemas.microsoft.com/office/powerpoint/2022/06/main/command" chg="mod">
              <pc226:chgData name="Sarah Balian" userId="b9b6ec2c-f67a-4485-ae9a-27dddf9569d2" providerId="ADAL" clId="{C43391EA-2A91-4AE1-8BB1-A054231E657A}" dt="2023-02-15T20:41:00.439" v="32"/>
              <pc2:cmMkLst xmlns:pc2="http://schemas.microsoft.com/office/powerpoint/2019/9/main/command">
                <pc:docMk/>
                <pc:sldMk cId="2004344858" sldId="288"/>
                <pc2:cmMk id="{124569EA-FC85-4764-BF03-7A29BA712628}"/>
              </pc2:cmMkLst>
              <pc226:cmRplyChg chg="add">
                <pc226:chgData name="Sarah Balian" userId="b9b6ec2c-f67a-4485-ae9a-27dddf9569d2" providerId="ADAL" clId="{C43391EA-2A91-4AE1-8BB1-A054231E657A}" dt="2023-02-15T20:40:57.565" v="31"/>
                <pc2:cmRplyMkLst xmlns:pc2="http://schemas.microsoft.com/office/powerpoint/2019/9/main/command">
                  <pc:docMk/>
                  <pc:sldMk cId="2004344858" sldId="288"/>
                  <pc2:cmMk id="{124569EA-FC85-4764-BF03-7A29BA712628}"/>
                  <pc2:cmRplyMk id="{9D7CF88A-0572-4641-8B0F-24AC16F9CF0F}"/>
                </pc2:cmRplyMkLst>
              </pc226:cmRplyChg>
            </pc226:cmChg>
          </p:ext>
        </pc:extLst>
      </pc:sldChg>
      <pc:sldChg chg="modSp mod">
        <pc:chgData name="Sarah Balian" userId="b9b6ec2c-f67a-4485-ae9a-27dddf9569d2" providerId="ADAL" clId="{C43391EA-2A91-4AE1-8BB1-A054231E657A}" dt="2023-02-15T21:26:36.965" v="1610" actId="313"/>
        <pc:sldMkLst>
          <pc:docMk/>
          <pc:sldMk cId="3475639167" sldId="289"/>
        </pc:sldMkLst>
        <pc:spChg chg="mod">
          <ac:chgData name="Sarah Balian" userId="b9b6ec2c-f67a-4485-ae9a-27dddf9569d2" providerId="ADAL" clId="{C43391EA-2A91-4AE1-8BB1-A054231E657A}" dt="2023-02-15T21:26:29.599" v="1608" actId="1076"/>
          <ac:spMkLst>
            <pc:docMk/>
            <pc:sldMk cId="3475639167" sldId="289"/>
            <ac:spMk id="2" creationId="{E2C1E771-73A1-701F-1EF7-0950A106EB3A}"/>
          </ac:spMkLst>
        </pc:spChg>
        <pc:spChg chg="mod">
          <ac:chgData name="Sarah Balian" userId="b9b6ec2c-f67a-4485-ae9a-27dddf9569d2" providerId="ADAL" clId="{C43391EA-2A91-4AE1-8BB1-A054231E657A}" dt="2023-02-15T21:26:36.965" v="1610" actId="313"/>
          <ac:spMkLst>
            <pc:docMk/>
            <pc:sldMk cId="3475639167" sldId="289"/>
            <ac:spMk id="3" creationId="{F2A31AE5-F919-CA50-BF07-AF012D87D146}"/>
          </ac:spMkLst>
        </pc:spChg>
      </pc:sldChg>
      <pc:sldChg chg="addSp delSp modSp mod">
        <pc:chgData name="Sarah Balian" userId="b9b6ec2c-f67a-4485-ae9a-27dddf9569d2" providerId="ADAL" clId="{C43391EA-2A91-4AE1-8BB1-A054231E657A}" dt="2023-02-15T20:59:48.907" v="567" actId="20577"/>
        <pc:sldMkLst>
          <pc:docMk/>
          <pc:sldMk cId="317324267" sldId="299"/>
        </pc:sldMkLst>
        <pc:spChg chg="add del mod">
          <ac:chgData name="Sarah Balian" userId="b9b6ec2c-f67a-4485-ae9a-27dddf9569d2" providerId="ADAL" clId="{C43391EA-2A91-4AE1-8BB1-A054231E657A}" dt="2023-02-15T20:59:26.389" v="525" actId="478"/>
          <ac:spMkLst>
            <pc:docMk/>
            <pc:sldMk cId="317324267" sldId="299"/>
            <ac:spMk id="5" creationId="{936A3145-D106-36D4-C19D-1494778CD7FB}"/>
          </ac:spMkLst>
        </pc:spChg>
        <pc:spChg chg="add mod">
          <ac:chgData name="Sarah Balian" userId="b9b6ec2c-f67a-4485-ae9a-27dddf9569d2" providerId="ADAL" clId="{C43391EA-2A91-4AE1-8BB1-A054231E657A}" dt="2023-02-15T20:59:48.907" v="567" actId="20577"/>
          <ac:spMkLst>
            <pc:docMk/>
            <pc:sldMk cId="317324267" sldId="299"/>
            <ac:spMk id="6" creationId="{1A15901D-1CE2-2B32-04DE-1017064021E6}"/>
          </ac:spMkLst>
        </pc:spChg>
        <pc:spChg chg="add mod">
          <ac:chgData name="Sarah Balian" userId="b9b6ec2c-f67a-4485-ae9a-27dddf9569d2" providerId="ADAL" clId="{C43391EA-2A91-4AE1-8BB1-A054231E657A}" dt="2023-02-15T20:59:40.263" v="542"/>
          <ac:spMkLst>
            <pc:docMk/>
            <pc:sldMk cId="317324267" sldId="299"/>
            <ac:spMk id="7" creationId="{064DA15A-4F79-1A5B-5946-01F14F31C808}"/>
          </ac:spMkLst>
        </pc:spChg>
        <pc:spChg chg="del">
          <ac:chgData name="Sarah Balian" userId="b9b6ec2c-f67a-4485-ae9a-27dddf9569d2" providerId="ADAL" clId="{C43391EA-2A91-4AE1-8BB1-A054231E657A}" dt="2023-02-15T20:59:24.639" v="524" actId="478"/>
          <ac:spMkLst>
            <pc:docMk/>
            <pc:sldMk cId="317324267" sldId="299"/>
            <ac:spMk id="10" creationId="{F771182A-32DE-C278-1E07-AC2B79BB595B}"/>
          </ac:spMkLst>
        </pc:spChg>
        <pc:spChg chg="del">
          <ac:chgData name="Sarah Balian" userId="b9b6ec2c-f67a-4485-ae9a-27dddf9569d2" providerId="ADAL" clId="{C43391EA-2A91-4AE1-8BB1-A054231E657A}" dt="2023-02-15T20:59:24.639" v="524" actId="478"/>
          <ac:spMkLst>
            <pc:docMk/>
            <pc:sldMk cId="317324267" sldId="299"/>
            <ac:spMk id="58" creationId="{DB0E9556-57C4-FB9F-F4ED-4A86F430775C}"/>
          </ac:spMkLst>
        </pc:spChg>
        <pc:spChg chg="mod">
          <ac:chgData name="Sarah Balian" userId="b9b6ec2c-f67a-4485-ae9a-27dddf9569d2" providerId="ADAL" clId="{C43391EA-2A91-4AE1-8BB1-A054231E657A}" dt="2023-02-15T20:59:36.755" v="541" actId="14100"/>
          <ac:spMkLst>
            <pc:docMk/>
            <pc:sldMk cId="317324267" sldId="299"/>
            <ac:spMk id="1046" creationId="{8A57591F-F75D-FBB3-BD7E-757A1AFC2F44}"/>
          </ac:spMkLst>
        </pc:spChg>
      </pc:sldChg>
      <pc:sldChg chg="addSp modSp mod">
        <pc:chgData name="Sarah Balian" userId="b9b6ec2c-f67a-4485-ae9a-27dddf9569d2" providerId="ADAL" clId="{C43391EA-2A91-4AE1-8BB1-A054231E657A}" dt="2023-02-15T21:06:46.538" v="720" actId="1076"/>
        <pc:sldMkLst>
          <pc:docMk/>
          <pc:sldMk cId="3076330452" sldId="300"/>
        </pc:sldMkLst>
        <pc:spChg chg="add mod">
          <ac:chgData name="Sarah Balian" userId="b9b6ec2c-f67a-4485-ae9a-27dddf9569d2" providerId="ADAL" clId="{C43391EA-2A91-4AE1-8BB1-A054231E657A}" dt="2023-02-15T21:06:46.538" v="720" actId="1076"/>
          <ac:spMkLst>
            <pc:docMk/>
            <pc:sldMk cId="3076330452" sldId="300"/>
            <ac:spMk id="2" creationId="{EBCDC6F6-3BBB-D87A-3403-48678057D8B3}"/>
          </ac:spMkLst>
        </pc:spChg>
        <pc:spChg chg="mod">
          <ac:chgData name="Sarah Balian" userId="b9b6ec2c-f67a-4485-ae9a-27dddf9569d2" providerId="ADAL" clId="{C43391EA-2A91-4AE1-8BB1-A054231E657A}" dt="2023-02-15T21:05:50.919" v="712"/>
          <ac:spMkLst>
            <pc:docMk/>
            <pc:sldMk cId="3076330452" sldId="300"/>
            <ac:spMk id="6" creationId="{9BDCE6A8-2C31-F7B4-5CEC-7699505FBC63}"/>
          </ac:spMkLst>
        </pc:spChg>
        <pc:spChg chg="mod">
          <ac:chgData name="Sarah Balian" userId="b9b6ec2c-f67a-4485-ae9a-27dddf9569d2" providerId="ADAL" clId="{C43391EA-2A91-4AE1-8BB1-A054231E657A}" dt="2023-02-15T21:06:10.576" v="715" actId="6549"/>
          <ac:spMkLst>
            <pc:docMk/>
            <pc:sldMk cId="3076330452" sldId="300"/>
            <ac:spMk id="10" creationId="{6A4BCF62-45E9-A6C5-5A04-B2F16A6B6FAB}"/>
          </ac:spMkLst>
        </pc:spChg>
      </pc:sldChg>
      <pc:sldChg chg="addSp modSp mod">
        <pc:chgData name="Sarah Balian" userId="b9b6ec2c-f67a-4485-ae9a-27dddf9569d2" providerId="ADAL" clId="{C43391EA-2A91-4AE1-8BB1-A054231E657A}" dt="2023-02-15T20:53:04.481" v="253" actId="1076"/>
        <pc:sldMkLst>
          <pc:docMk/>
          <pc:sldMk cId="1653516997" sldId="307"/>
        </pc:sldMkLst>
        <pc:spChg chg="mod">
          <ac:chgData name="Sarah Balian" userId="b9b6ec2c-f67a-4485-ae9a-27dddf9569d2" providerId="ADAL" clId="{C43391EA-2A91-4AE1-8BB1-A054231E657A}" dt="2023-02-15T20:42:56.615" v="81" actId="20577"/>
          <ac:spMkLst>
            <pc:docMk/>
            <pc:sldMk cId="1653516997" sldId="307"/>
            <ac:spMk id="2" creationId="{F6245169-1799-41CD-B28E-D2D20D16AD73}"/>
          </ac:spMkLst>
        </pc:spChg>
        <pc:spChg chg="mod">
          <ac:chgData name="Sarah Balian" userId="b9b6ec2c-f67a-4485-ae9a-27dddf9569d2" providerId="ADAL" clId="{C43391EA-2A91-4AE1-8BB1-A054231E657A}" dt="2023-02-15T20:48:08.607" v="192" actId="20577"/>
          <ac:spMkLst>
            <pc:docMk/>
            <pc:sldMk cId="1653516997" sldId="307"/>
            <ac:spMk id="3" creationId="{E4FD1E92-5DBC-B105-F246-2355E4FF9A74}"/>
          </ac:spMkLst>
        </pc:spChg>
        <pc:spChg chg="add mod">
          <ac:chgData name="Sarah Balian" userId="b9b6ec2c-f67a-4485-ae9a-27dddf9569d2" providerId="ADAL" clId="{C43391EA-2A91-4AE1-8BB1-A054231E657A}" dt="2023-02-15T20:53:04.481" v="253" actId="1076"/>
          <ac:spMkLst>
            <pc:docMk/>
            <pc:sldMk cId="1653516997" sldId="307"/>
            <ac:spMk id="4" creationId="{29DB13F3-8FEF-8696-3776-A29C940861C9}"/>
          </ac:spMkLst>
        </pc:spChg>
        <pc:graphicFrameChg chg="mod">
          <ac:chgData name="Sarah Balian" userId="b9b6ec2c-f67a-4485-ae9a-27dddf9569d2" providerId="ADAL" clId="{C43391EA-2A91-4AE1-8BB1-A054231E657A}" dt="2023-02-15T20:47:01.288" v="140"/>
          <ac:graphicFrameMkLst>
            <pc:docMk/>
            <pc:sldMk cId="1653516997" sldId="307"/>
            <ac:graphicFrameMk id="5" creationId="{7248A65F-85D1-5155-E595-A9548413AB87}"/>
          </ac:graphicFrameMkLst>
        </pc:graphicFrameChg>
      </pc:sldChg>
      <pc:sldChg chg="modSp mod">
        <pc:chgData name="Sarah Balian" userId="b9b6ec2c-f67a-4485-ae9a-27dddf9569d2" providerId="ADAL" clId="{C43391EA-2A91-4AE1-8BB1-A054231E657A}" dt="2023-02-15T20:41:15.797" v="38" actId="207"/>
        <pc:sldMkLst>
          <pc:docMk/>
          <pc:sldMk cId="734295458" sldId="319"/>
        </pc:sldMkLst>
        <pc:spChg chg="mod">
          <ac:chgData name="Sarah Balian" userId="b9b6ec2c-f67a-4485-ae9a-27dddf9569d2" providerId="ADAL" clId="{C43391EA-2A91-4AE1-8BB1-A054231E657A}" dt="2023-02-15T20:41:15.797" v="38" actId="207"/>
          <ac:spMkLst>
            <pc:docMk/>
            <pc:sldMk cId="734295458" sldId="319"/>
            <ac:spMk id="5" creationId="{0BEF0D08-1B4F-E514-CD3A-7A1B806C2E00}"/>
          </ac:spMkLst>
        </pc:spChg>
      </pc:sldChg>
      <pc:sldChg chg="modSp mod">
        <pc:chgData name="Sarah Balian" userId="b9b6ec2c-f67a-4485-ae9a-27dddf9569d2" providerId="ADAL" clId="{C43391EA-2A91-4AE1-8BB1-A054231E657A}" dt="2023-02-15T21:00:08.084" v="572" actId="207"/>
        <pc:sldMkLst>
          <pc:docMk/>
          <pc:sldMk cId="204169627" sldId="320"/>
        </pc:sldMkLst>
        <pc:spChg chg="mod">
          <ac:chgData name="Sarah Balian" userId="b9b6ec2c-f67a-4485-ae9a-27dddf9569d2" providerId="ADAL" clId="{C43391EA-2A91-4AE1-8BB1-A054231E657A}" dt="2023-02-15T21:00:08.084" v="572" actId="207"/>
          <ac:spMkLst>
            <pc:docMk/>
            <pc:sldMk cId="204169627" sldId="320"/>
            <ac:spMk id="5" creationId="{389D6F73-17B2-79E0-A31D-B18BF6A24031}"/>
          </ac:spMkLst>
        </pc:spChg>
      </pc:sldChg>
      <pc:sldChg chg="addSp delSp modSp mod">
        <pc:chgData name="Sarah Balian" userId="b9b6ec2c-f67a-4485-ae9a-27dddf9569d2" providerId="ADAL" clId="{C43391EA-2A91-4AE1-8BB1-A054231E657A}" dt="2023-02-15T20:54:23.337" v="264" actId="27918"/>
        <pc:sldMkLst>
          <pc:docMk/>
          <pc:sldMk cId="3199844134" sldId="321"/>
        </pc:sldMkLst>
        <pc:spChg chg="mod">
          <ac:chgData name="Sarah Balian" userId="b9b6ec2c-f67a-4485-ae9a-27dddf9569d2" providerId="ADAL" clId="{C43391EA-2A91-4AE1-8BB1-A054231E657A}" dt="2023-02-15T20:52:02.946" v="222" actId="20577"/>
          <ac:spMkLst>
            <pc:docMk/>
            <pc:sldMk cId="3199844134" sldId="321"/>
            <ac:spMk id="2" creationId="{F6245169-1799-41CD-B28E-D2D20D16AD73}"/>
          </ac:spMkLst>
        </pc:spChg>
        <pc:spChg chg="del">
          <ac:chgData name="Sarah Balian" userId="b9b6ec2c-f67a-4485-ae9a-27dddf9569d2" providerId="ADAL" clId="{C43391EA-2A91-4AE1-8BB1-A054231E657A}" dt="2023-02-15T20:52:18.542" v="223" actId="478"/>
          <ac:spMkLst>
            <pc:docMk/>
            <pc:sldMk cId="3199844134" sldId="321"/>
            <ac:spMk id="3" creationId="{E4FD1E92-5DBC-B105-F246-2355E4FF9A74}"/>
          </ac:spMkLst>
        </pc:spChg>
        <pc:spChg chg="add del mod">
          <ac:chgData name="Sarah Balian" userId="b9b6ec2c-f67a-4485-ae9a-27dddf9569d2" providerId="ADAL" clId="{C43391EA-2A91-4AE1-8BB1-A054231E657A}" dt="2023-02-15T20:52:20.643" v="224" actId="478"/>
          <ac:spMkLst>
            <pc:docMk/>
            <pc:sldMk cId="3199844134" sldId="321"/>
            <ac:spMk id="6" creationId="{85DB336B-4387-7D27-E7F6-2B8E27BB805C}"/>
          </ac:spMkLst>
        </pc:spChg>
        <pc:spChg chg="add mod">
          <ac:chgData name="Sarah Balian" userId="b9b6ec2c-f67a-4485-ae9a-27dddf9569d2" providerId="ADAL" clId="{C43391EA-2A91-4AE1-8BB1-A054231E657A}" dt="2023-02-15T20:52:47.877" v="249" actId="27636"/>
          <ac:spMkLst>
            <pc:docMk/>
            <pc:sldMk cId="3199844134" sldId="321"/>
            <ac:spMk id="7" creationId="{C2A01DB0-385D-3F14-72F9-F6CD07FAE9A9}"/>
          </ac:spMkLst>
        </pc:spChg>
        <pc:spChg chg="add mod">
          <ac:chgData name="Sarah Balian" userId="b9b6ec2c-f67a-4485-ae9a-27dddf9569d2" providerId="ADAL" clId="{C43391EA-2A91-4AE1-8BB1-A054231E657A}" dt="2023-02-15T20:53:10.459" v="256" actId="1076"/>
          <ac:spMkLst>
            <pc:docMk/>
            <pc:sldMk cId="3199844134" sldId="321"/>
            <ac:spMk id="8" creationId="{D59CC4A3-55E4-F7ED-1A64-D6DCCCAC3FA6}"/>
          </ac:spMkLst>
        </pc:spChg>
        <pc:graphicFrameChg chg="mod">
          <ac:chgData name="Sarah Balian" userId="b9b6ec2c-f67a-4485-ae9a-27dddf9569d2" providerId="ADAL" clId="{C43391EA-2A91-4AE1-8BB1-A054231E657A}" dt="2023-02-15T20:52:53.656" v="250"/>
          <ac:graphicFrameMkLst>
            <pc:docMk/>
            <pc:sldMk cId="3199844134" sldId="321"/>
            <ac:graphicFrameMk id="5" creationId="{7248A65F-85D1-5155-E595-A9548413AB87}"/>
          </ac:graphicFrameMkLst>
        </pc:graphicFrameChg>
      </pc:sldChg>
      <pc:sldChg chg="modSp mod">
        <pc:chgData name="Sarah Balian" userId="b9b6ec2c-f67a-4485-ae9a-27dddf9569d2" providerId="ADAL" clId="{C43391EA-2A91-4AE1-8BB1-A054231E657A}" dt="2023-02-15T21:05:29.665" v="711" actId="6549"/>
        <pc:sldMkLst>
          <pc:docMk/>
          <pc:sldMk cId="3332005300" sldId="322"/>
        </pc:sldMkLst>
        <pc:spChg chg="mod">
          <ac:chgData name="Sarah Balian" userId="b9b6ec2c-f67a-4485-ae9a-27dddf9569d2" providerId="ADAL" clId="{C43391EA-2A91-4AE1-8BB1-A054231E657A}" dt="2023-02-15T21:05:29.665" v="711" actId="6549"/>
          <ac:spMkLst>
            <pc:docMk/>
            <pc:sldMk cId="3332005300" sldId="322"/>
            <ac:spMk id="2" creationId="{F6245169-1799-41CD-B28E-D2D20D16AD73}"/>
          </ac:spMkLst>
        </pc:spChg>
        <pc:spChg chg="mod">
          <ac:chgData name="Sarah Balian" userId="b9b6ec2c-f67a-4485-ae9a-27dddf9569d2" providerId="ADAL" clId="{C43391EA-2A91-4AE1-8BB1-A054231E657A}" dt="2023-02-15T21:04:50.357" v="705" actId="1076"/>
          <ac:spMkLst>
            <pc:docMk/>
            <pc:sldMk cId="3332005300" sldId="322"/>
            <ac:spMk id="3" creationId="{E4FD1E92-5DBC-B105-F246-2355E4FF9A74}"/>
          </ac:spMkLst>
        </pc:spChg>
        <pc:spChg chg="mod">
          <ac:chgData name="Sarah Balian" userId="b9b6ec2c-f67a-4485-ae9a-27dddf9569d2" providerId="ADAL" clId="{C43391EA-2A91-4AE1-8BB1-A054231E657A}" dt="2023-02-15T21:05:23.347" v="710" actId="20577"/>
          <ac:spMkLst>
            <pc:docMk/>
            <pc:sldMk cId="3332005300" sldId="322"/>
            <ac:spMk id="5" creationId="{2DB53C78-DA00-2BC5-996C-8D5C0A276C42}"/>
          </ac:spMkLst>
        </pc:spChg>
        <pc:graphicFrameChg chg="mod">
          <ac:chgData name="Sarah Balian" userId="b9b6ec2c-f67a-4485-ae9a-27dddf9569d2" providerId="ADAL" clId="{C43391EA-2A91-4AE1-8BB1-A054231E657A}" dt="2023-02-15T21:04:41.646" v="704"/>
          <ac:graphicFrameMkLst>
            <pc:docMk/>
            <pc:sldMk cId="3332005300" sldId="322"/>
            <ac:graphicFrameMk id="6" creationId="{A9A8CC69-E7C7-8BF8-2D2D-ABB1A61EC758}"/>
          </ac:graphicFrameMkLst>
        </pc:graphicFrameChg>
      </pc:sldChg>
      <pc:sldChg chg="modSp mod">
        <pc:chgData name="Sarah Balian" userId="b9b6ec2c-f67a-4485-ae9a-27dddf9569d2" providerId="ADAL" clId="{C43391EA-2A91-4AE1-8BB1-A054231E657A}" dt="2023-02-15T21:07:07.111" v="725" actId="207"/>
        <pc:sldMkLst>
          <pc:docMk/>
          <pc:sldMk cId="2491221319" sldId="323"/>
        </pc:sldMkLst>
        <pc:spChg chg="mod">
          <ac:chgData name="Sarah Balian" userId="b9b6ec2c-f67a-4485-ae9a-27dddf9569d2" providerId="ADAL" clId="{C43391EA-2A91-4AE1-8BB1-A054231E657A}" dt="2023-02-15T21:07:07.111" v="725" actId="207"/>
          <ac:spMkLst>
            <pc:docMk/>
            <pc:sldMk cId="2491221319" sldId="323"/>
            <ac:spMk id="5" creationId="{305412FD-5E46-5DDC-D69B-BDACFC782A37}"/>
          </ac:spMkLst>
        </pc:spChg>
      </pc:sldChg>
      <pc:sldChg chg="modSp mod">
        <pc:chgData name="Sarah Balian" userId="b9b6ec2c-f67a-4485-ae9a-27dddf9569d2" providerId="ADAL" clId="{C43391EA-2A91-4AE1-8BB1-A054231E657A}" dt="2023-02-15T21:10:11.715" v="785" actId="1035"/>
        <pc:sldMkLst>
          <pc:docMk/>
          <pc:sldMk cId="1702557876" sldId="324"/>
        </pc:sldMkLst>
        <pc:spChg chg="mod">
          <ac:chgData name="Sarah Balian" userId="b9b6ec2c-f67a-4485-ae9a-27dddf9569d2" providerId="ADAL" clId="{C43391EA-2A91-4AE1-8BB1-A054231E657A}" dt="2023-02-15T21:10:03.326" v="781" actId="14100"/>
          <ac:spMkLst>
            <pc:docMk/>
            <pc:sldMk cId="1702557876" sldId="324"/>
            <ac:spMk id="2" creationId="{F6245169-1799-41CD-B28E-D2D20D16AD73}"/>
          </ac:spMkLst>
        </pc:spChg>
        <pc:spChg chg="mod">
          <ac:chgData name="Sarah Balian" userId="b9b6ec2c-f67a-4485-ae9a-27dddf9569d2" providerId="ADAL" clId="{C43391EA-2A91-4AE1-8BB1-A054231E657A}" dt="2023-02-15T21:10:11.715" v="785" actId="1035"/>
          <ac:spMkLst>
            <pc:docMk/>
            <pc:sldMk cId="1702557876" sldId="324"/>
            <ac:spMk id="3" creationId="{E4FD1E92-5DBC-B105-F246-2355E4FF9A74}"/>
          </ac:spMkLst>
        </pc:spChg>
      </pc:sldChg>
      <pc:sldChg chg="addSp delSp modSp mod">
        <pc:chgData name="Sarah Balian" userId="b9b6ec2c-f67a-4485-ae9a-27dddf9569d2" providerId="ADAL" clId="{C43391EA-2A91-4AE1-8BB1-A054231E657A}" dt="2023-02-15T21:19:33.755" v="835" actId="1076"/>
        <pc:sldMkLst>
          <pc:docMk/>
          <pc:sldMk cId="4269612064" sldId="325"/>
        </pc:sldMkLst>
        <pc:spChg chg="mod">
          <ac:chgData name="Sarah Balian" userId="b9b6ec2c-f67a-4485-ae9a-27dddf9569d2" providerId="ADAL" clId="{C43391EA-2A91-4AE1-8BB1-A054231E657A}" dt="2023-02-15T21:10:46.164" v="792" actId="14100"/>
          <ac:spMkLst>
            <pc:docMk/>
            <pc:sldMk cId="4269612064" sldId="325"/>
            <ac:spMk id="10" creationId="{2D953FA9-CD59-752E-4FDA-CC41FF4B8DF2}"/>
          </ac:spMkLst>
        </pc:spChg>
        <pc:spChg chg="mod">
          <ac:chgData name="Sarah Balian" userId="b9b6ec2c-f67a-4485-ae9a-27dddf9569d2" providerId="ADAL" clId="{C43391EA-2A91-4AE1-8BB1-A054231E657A}" dt="2023-02-15T21:19:28.856" v="834" actId="1076"/>
          <ac:spMkLst>
            <pc:docMk/>
            <pc:sldMk cId="4269612064" sldId="325"/>
            <ac:spMk id="11" creationId="{8E4E40E9-D792-25A1-4B37-23D4780B1318}"/>
          </ac:spMkLst>
        </pc:spChg>
        <pc:graphicFrameChg chg="del">
          <ac:chgData name="Sarah Balian" userId="b9b6ec2c-f67a-4485-ae9a-27dddf9569d2" providerId="ADAL" clId="{C43391EA-2A91-4AE1-8BB1-A054231E657A}" dt="2023-02-15T21:11:45.200" v="802" actId="478"/>
          <ac:graphicFrameMkLst>
            <pc:docMk/>
            <pc:sldMk cId="4269612064" sldId="325"/>
            <ac:graphicFrameMk id="2" creationId="{B0A68F7A-A083-4E2B-B574-D05208620F48}"/>
          </ac:graphicFrameMkLst>
        </pc:graphicFrameChg>
        <pc:graphicFrameChg chg="add del mod">
          <ac:chgData name="Sarah Balian" userId="b9b6ec2c-f67a-4485-ae9a-27dddf9569d2" providerId="ADAL" clId="{C43391EA-2A91-4AE1-8BB1-A054231E657A}" dt="2023-02-15T21:17:57.932" v="821" actId="478"/>
          <ac:graphicFrameMkLst>
            <pc:docMk/>
            <pc:sldMk cId="4269612064" sldId="325"/>
            <ac:graphicFrameMk id="3" creationId="{334C68C0-0AC3-8CE5-C253-9D63E277F754}"/>
          </ac:graphicFrameMkLst>
        </pc:graphicFrameChg>
        <pc:graphicFrameChg chg="add del mod">
          <ac:chgData name="Sarah Balian" userId="b9b6ec2c-f67a-4485-ae9a-27dddf9569d2" providerId="ADAL" clId="{C43391EA-2A91-4AE1-8BB1-A054231E657A}" dt="2023-02-15T21:18:24.350" v="823" actId="21"/>
          <ac:graphicFrameMkLst>
            <pc:docMk/>
            <pc:sldMk cId="4269612064" sldId="325"/>
            <ac:graphicFrameMk id="4" creationId="{38A9CFEF-7DD9-9BDE-5D64-802F8DFCBA5C}"/>
          </ac:graphicFrameMkLst>
        </pc:graphicFrameChg>
        <pc:graphicFrameChg chg="add mod">
          <ac:chgData name="Sarah Balian" userId="b9b6ec2c-f67a-4485-ae9a-27dddf9569d2" providerId="ADAL" clId="{C43391EA-2A91-4AE1-8BB1-A054231E657A}" dt="2023-02-15T21:19:33.755" v="835" actId="1076"/>
          <ac:graphicFrameMkLst>
            <pc:docMk/>
            <pc:sldMk cId="4269612064" sldId="325"/>
            <ac:graphicFrameMk id="5" creationId="{6E1B2F8F-2657-BB39-51A6-782380E9BD02}"/>
          </ac:graphicFrameMkLst>
        </pc:graphicFrameChg>
      </pc:sldChg>
    </pc:docChg>
  </pc:docChgLst>
  <pc:docChgLst>
    <pc:chgData name="Sarah Balian" userId="b3b060d9-4d34-479b-ad68-688eaebf93c5" providerId="ADAL" clId="{4721152D-B4EF-4E76-9658-EBD458AFBE5C}"/>
    <pc:docChg chg="modSld">
      <pc:chgData name="Sarah Balian" userId="b3b060d9-4d34-479b-ad68-688eaebf93c5" providerId="ADAL" clId="{4721152D-B4EF-4E76-9658-EBD458AFBE5C}" dt="2023-01-23T19:56:32.574" v="1" actId="207"/>
      <pc:docMkLst>
        <pc:docMk/>
      </pc:docMkLst>
      <pc:sldChg chg="modSp">
        <pc:chgData name="Sarah Balian" userId="b3b060d9-4d34-479b-ad68-688eaebf93c5" providerId="ADAL" clId="{4721152D-B4EF-4E76-9658-EBD458AFBE5C}" dt="2023-01-23T19:56:32.574" v="1" actId="207"/>
        <pc:sldMkLst>
          <pc:docMk/>
          <pc:sldMk cId="1702557876" sldId="324"/>
        </pc:sldMkLst>
        <pc:graphicFrameChg chg="mod">
          <ac:chgData name="Sarah Balian" userId="b3b060d9-4d34-479b-ad68-688eaebf93c5" providerId="ADAL" clId="{4721152D-B4EF-4E76-9658-EBD458AFBE5C}" dt="2023-01-23T19:56:32.574" v="1" actId="207"/>
          <ac:graphicFrameMkLst>
            <pc:docMk/>
            <pc:sldMk cId="1702557876" sldId="324"/>
            <ac:graphicFrameMk id="21" creationId="{9673CC04-08CC-5578-D046-2CD1CE6E0EBA}"/>
          </ac:graphicFrameMkLst>
        </pc:graphicFrameChg>
      </pc:sldChg>
    </pc:docChg>
  </pc:docChgLst>
  <pc:docChgLst>
    <pc:chgData name="Behague, Sabina" userId="2f9f8379-56ce-455c-81be-d1dc66b28ae7" providerId="ADAL" clId="{711D4EC0-45F6-413B-A146-74A234B18662}"/>
    <pc:docChg chg="delSld modSld">
      <pc:chgData name="Behague, Sabina" userId="2f9f8379-56ce-455c-81be-d1dc66b28ae7" providerId="ADAL" clId="{711D4EC0-45F6-413B-A146-74A234B18662}" dt="2023-06-26T17:03:46.779" v="18"/>
      <pc:docMkLst>
        <pc:docMk/>
      </pc:docMkLst>
      <pc:sldChg chg="modSp mod">
        <pc:chgData name="Behague, Sabina" userId="2f9f8379-56ce-455c-81be-d1dc66b28ae7" providerId="ADAL" clId="{711D4EC0-45F6-413B-A146-74A234B18662}" dt="2023-06-26T17:02:12.519" v="3" actId="692"/>
        <pc:sldMkLst>
          <pc:docMk/>
          <pc:sldMk cId="2163988523" sldId="260"/>
        </pc:sldMkLst>
        <pc:picChg chg="mod">
          <ac:chgData name="Behague, Sabina" userId="2f9f8379-56ce-455c-81be-d1dc66b28ae7" providerId="ADAL" clId="{711D4EC0-45F6-413B-A146-74A234B18662}" dt="2023-06-26T17:02:12.519" v="3" actId="692"/>
          <ac:picMkLst>
            <pc:docMk/>
            <pc:sldMk cId="2163988523" sldId="260"/>
            <ac:picMk id="2" creationId="{9B452BDC-0C2F-3E02-C731-E849C9257202}"/>
          </ac:picMkLst>
        </pc:picChg>
      </pc:sldChg>
      <pc:sldChg chg="modSp mod delCm modCm">
        <pc:chgData name="Behague, Sabina" userId="2f9f8379-56ce-455c-81be-d1dc66b28ae7" providerId="ADAL" clId="{711D4EC0-45F6-413B-A146-74A234B18662}" dt="2023-06-26T17:03:46.779" v="18"/>
        <pc:sldMkLst>
          <pc:docMk/>
          <pc:sldMk cId="3475639167" sldId="289"/>
        </pc:sldMkLst>
        <pc:spChg chg="mod">
          <ac:chgData name="Behague, Sabina" userId="2f9f8379-56ce-455c-81be-d1dc66b28ae7" providerId="ADAL" clId="{711D4EC0-45F6-413B-A146-74A234B18662}" dt="2023-06-26T17:03:41.379" v="17" actId="6549"/>
          <ac:spMkLst>
            <pc:docMk/>
            <pc:sldMk cId="3475639167" sldId="289"/>
            <ac:spMk id="3" creationId="{F2A31AE5-F919-CA50-BF07-AF012D87D146}"/>
          </ac:spMkLst>
        </pc:spChg>
        <pc:extLst>
          <p:ext xmlns:p="http://schemas.openxmlformats.org/presentationml/2006/main" uri="{D6D511B9-2390-475A-947B-AFAB55BFBCF1}">
            <pc226:cmChg xmlns:pc226="http://schemas.microsoft.com/office/powerpoint/2022/06/main/command" chg="mod">
              <pc226:chgData name="Behague, Sabina" userId="2f9f8379-56ce-455c-81be-d1dc66b28ae7" providerId="ADAL" clId="{711D4EC0-45F6-413B-A146-74A234B18662}" dt="2023-06-26T17:03:41.379" v="17" actId="6549"/>
              <pc2:cmMkLst xmlns:pc2="http://schemas.microsoft.com/office/powerpoint/2019/9/main/command">
                <pc:docMk/>
                <pc:sldMk cId="3475639167" sldId="289"/>
                <pc2:cmMk id="{F16FA53B-1743-48F1-8194-BAE2BB9076D3}"/>
              </pc2:cmMkLst>
            </pc226:cmChg>
            <pc226:cmChg xmlns:pc226="http://schemas.microsoft.com/office/powerpoint/2022/06/main/command" chg="del mod">
              <pc226:chgData name="Behague, Sabina" userId="2f9f8379-56ce-455c-81be-d1dc66b28ae7" providerId="ADAL" clId="{711D4EC0-45F6-413B-A146-74A234B18662}" dt="2023-06-26T17:03:46.779" v="18"/>
              <pc2:cmMkLst xmlns:pc2="http://schemas.microsoft.com/office/powerpoint/2019/9/main/command">
                <pc:docMk/>
                <pc:sldMk cId="3475639167" sldId="289"/>
                <pc2:cmMk id="{C15C053C-DF93-46DA-A0F0-F4940DE7BBF6}"/>
              </pc2:cmMkLst>
            </pc226:cmChg>
          </p:ext>
        </pc:extLst>
      </pc:sldChg>
      <pc:sldChg chg="del">
        <pc:chgData name="Behague, Sabina" userId="2f9f8379-56ce-455c-81be-d1dc66b28ae7" providerId="ADAL" clId="{711D4EC0-45F6-413B-A146-74A234B18662}" dt="2023-06-26T17:03:18.009" v="16" actId="47"/>
        <pc:sldMkLst>
          <pc:docMk/>
          <pc:sldMk cId="3076330452" sldId="300"/>
        </pc:sldMkLst>
      </pc:sldChg>
      <pc:sldChg chg="modSp mod">
        <pc:chgData name="Behague, Sabina" userId="2f9f8379-56ce-455c-81be-d1dc66b28ae7" providerId="ADAL" clId="{711D4EC0-45F6-413B-A146-74A234B18662}" dt="2023-06-26T17:02:25.336" v="6" actId="692"/>
        <pc:sldMkLst>
          <pc:docMk/>
          <pc:sldMk cId="1931778444" sldId="318"/>
        </pc:sldMkLst>
        <pc:picChg chg="mod">
          <ac:chgData name="Behague, Sabina" userId="2f9f8379-56ce-455c-81be-d1dc66b28ae7" providerId="ADAL" clId="{711D4EC0-45F6-413B-A146-74A234B18662}" dt="2023-06-26T17:02:25.336" v="6" actId="692"/>
          <ac:picMkLst>
            <pc:docMk/>
            <pc:sldMk cId="1931778444" sldId="318"/>
            <ac:picMk id="2" creationId="{23DFEA68-24C0-BAE5-A1FD-3FB5D8A3998A}"/>
          </ac:picMkLst>
        </pc:picChg>
      </pc:sldChg>
      <pc:sldChg chg="modSp mod">
        <pc:chgData name="Behague, Sabina" userId="2f9f8379-56ce-455c-81be-d1dc66b28ae7" providerId="ADAL" clId="{711D4EC0-45F6-413B-A146-74A234B18662}" dt="2023-06-26T17:02:38.915" v="9" actId="692"/>
        <pc:sldMkLst>
          <pc:docMk/>
          <pc:sldMk cId="734295458" sldId="319"/>
        </pc:sldMkLst>
        <pc:picChg chg="mod">
          <ac:chgData name="Behague, Sabina" userId="2f9f8379-56ce-455c-81be-d1dc66b28ae7" providerId="ADAL" clId="{711D4EC0-45F6-413B-A146-74A234B18662}" dt="2023-06-26T17:02:38.915" v="9" actId="692"/>
          <ac:picMkLst>
            <pc:docMk/>
            <pc:sldMk cId="734295458" sldId="319"/>
            <ac:picMk id="2" creationId="{408D61C2-2394-5482-E873-CFA9424D088C}"/>
          </ac:picMkLst>
        </pc:picChg>
      </pc:sldChg>
      <pc:sldChg chg="modSp mod">
        <pc:chgData name="Behague, Sabina" userId="2f9f8379-56ce-455c-81be-d1dc66b28ae7" providerId="ADAL" clId="{711D4EC0-45F6-413B-A146-74A234B18662}" dt="2023-06-26T17:02:54.389" v="12" actId="692"/>
        <pc:sldMkLst>
          <pc:docMk/>
          <pc:sldMk cId="204169627" sldId="320"/>
        </pc:sldMkLst>
        <pc:picChg chg="mod">
          <ac:chgData name="Behague, Sabina" userId="2f9f8379-56ce-455c-81be-d1dc66b28ae7" providerId="ADAL" clId="{711D4EC0-45F6-413B-A146-74A234B18662}" dt="2023-06-26T17:02:54.389" v="12" actId="692"/>
          <ac:picMkLst>
            <pc:docMk/>
            <pc:sldMk cId="204169627" sldId="320"/>
            <ac:picMk id="2" creationId="{6E5D9471-9131-7BCE-1DD5-B92FDCD52506}"/>
          </ac:picMkLst>
        </pc:picChg>
      </pc:sldChg>
      <pc:sldChg chg="modSp mod">
        <pc:chgData name="Behague, Sabina" userId="2f9f8379-56ce-455c-81be-d1dc66b28ae7" providerId="ADAL" clId="{711D4EC0-45F6-413B-A146-74A234B18662}" dt="2023-06-26T17:03:05.829" v="15" actId="692"/>
        <pc:sldMkLst>
          <pc:docMk/>
          <pc:sldMk cId="2491221319" sldId="323"/>
        </pc:sldMkLst>
        <pc:picChg chg="mod">
          <ac:chgData name="Behague, Sabina" userId="2f9f8379-56ce-455c-81be-d1dc66b28ae7" providerId="ADAL" clId="{711D4EC0-45F6-413B-A146-74A234B18662}" dt="2023-06-26T17:03:05.829" v="15" actId="692"/>
          <ac:picMkLst>
            <pc:docMk/>
            <pc:sldMk cId="2491221319" sldId="323"/>
            <ac:picMk id="2" creationId="{D5F5E039-50A6-0F75-2C3C-6BFEDF321E2F}"/>
          </ac:picMkLst>
        </pc:picChg>
      </pc:sldChg>
    </pc:docChg>
  </pc:docChgLst>
  <pc:docChgLst>
    <pc:chgData name="McFarland, Annette" userId="e93d1f50-85ab-41a8-a34a-185a53159573" providerId="ADAL" clId="{353609DC-DF31-4D2C-A570-111C39EBAE2B}"/>
    <pc:docChg chg="undo custSel modSld sldOrd">
      <pc:chgData name="McFarland, Annette" userId="e93d1f50-85ab-41a8-a34a-185a53159573" providerId="ADAL" clId="{353609DC-DF31-4D2C-A570-111C39EBAE2B}" dt="2023-01-09T19:10:07.521" v="1074" actId="20577"/>
      <pc:docMkLst>
        <pc:docMk/>
      </pc:docMkLst>
      <pc:sldChg chg="modSp mod ord">
        <pc:chgData name="McFarland, Annette" userId="e93d1f50-85ab-41a8-a34a-185a53159573" providerId="ADAL" clId="{353609DC-DF31-4D2C-A570-111C39EBAE2B}" dt="2023-01-09T17:06:56.098" v="414" actId="14100"/>
        <pc:sldMkLst>
          <pc:docMk/>
          <pc:sldMk cId="1428788921" sldId="262"/>
        </pc:sldMkLst>
        <pc:spChg chg="mod">
          <ac:chgData name="McFarland, Annette" userId="e93d1f50-85ab-41a8-a34a-185a53159573" providerId="ADAL" clId="{353609DC-DF31-4D2C-A570-111C39EBAE2B}" dt="2023-01-09T16:29:33.927" v="5" actId="20577"/>
          <ac:spMkLst>
            <pc:docMk/>
            <pc:sldMk cId="1428788921" sldId="262"/>
            <ac:spMk id="2" creationId="{F6245169-1799-41CD-B28E-D2D20D16AD73}"/>
          </ac:spMkLst>
        </pc:spChg>
        <pc:graphicFrameChg chg="mod">
          <ac:chgData name="McFarland, Annette" userId="e93d1f50-85ab-41a8-a34a-185a53159573" providerId="ADAL" clId="{353609DC-DF31-4D2C-A570-111C39EBAE2B}" dt="2023-01-09T17:06:56.098" v="414" actId="14100"/>
          <ac:graphicFrameMkLst>
            <pc:docMk/>
            <pc:sldMk cId="1428788921" sldId="262"/>
            <ac:graphicFrameMk id="8" creationId="{A25666F9-CCA3-9D59-B863-99CA3EC76DEB}"/>
          </ac:graphicFrameMkLst>
        </pc:graphicFrameChg>
      </pc:sldChg>
      <pc:sldChg chg="modSp mod modNotesTx">
        <pc:chgData name="McFarland, Annette" userId="e93d1f50-85ab-41a8-a34a-185a53159573" providerId="ADAL" clId="{353609DC-DF31-4D2C-A570-111C39EBAE2B}" dt="2023-01-09T16:34:27.296" v="295" actId="27918"/>
        <pc:sldMkLst>
          <pc:docMk/>
          <pc:sldMk cId="1887431401" sldId="263"/>
        </pc:sldMkLst>
        <pc:spChg chg="mod">
          <ac:chgData name="McFarland, Annette" userId="e93d1f50-85ab-41a8-a34a-185a53159573" providerId="ADAL" clId="{353609DC-DF31-4D2C-A570-111C39EBAE2B}" dt="2023-01-09T16:30:05.334" v="13" actId="20577"/>
          <ac:spMkLst>
            <pc:docMk/>
            <pc:sldMk cId="1887431401" sldId="263"/>
            <ac:spMk id="2" creationId="{F6245169-1799-41CD-B28E-D2D20D16AD73}"/>
          </ac:spMkLst>
        </pc:spChg>
      </pc:sldChg>
      <pc:sldChg chg="addSp delSp modSp mod addCm delCm modCm modNotesTx">
        <pc:chgData name="McFarland, Annette" userId="e93d1f50-85ab-41a8-a34a-185a53159573" providerId="ADAL" clId="{353609DC-DF31-4D2C-A570-111C39EBAE2B}" dt="2023-01-09T18:59:28.541" v="978" actId="1076"/>
        <pc:sldMkLst>
          <pc:docMk/>
          <pc:sldMk cId="2479953464" sldId="264"/>
        </pc:sldMkLst>
        <pc:spChg chg="mod">
          <ac:chgData name="McFarland, Annette" userId="e93d1f50-85ab-41a8-a34a-185a53159573" providerId="ADAL" clId="{353609DC-DF31-4D2C-A570-111C39EBAE2B}" dt="2023-01-09T18:59:08.120" v="977" actId="14100"/>
          <ac:spMkLst>
            <pc:docMk/>
            <pc:sldMk cId="2479953464" sldId="264"/>
            <ac:spMk id="2" creationId="{F6245169-1799-41CD-B28E-D2D20D16AD73}"/>
          </ac:spMkLst>
        </pc:spChg>
        <pc:spChg chg="add mod">
          <ac:chgData name="McFarland, Annette" userId="e93d1f50-85ab-41a8-a34a-185a53159573" providerId="ADAL" clId="{353609DC-DF31-4D2C-A570-111C39EBAE2B}" dt="2023-01-09T18:59:28.541" v="978" actId="1076"/>
          <ac:spMkLst>
            <pc:docMk/>
            <pc:sldMk cId="2479953464" sldId="264"/>
            <ac:spMk id="4" creationId="{96845529-961E-A70F-D54B-6018490E5D08}"/>
          </ac:spMkLst>
        </pc:spChg>
        <pc:spChg chg="mod">
          <ac:chgData name="McFarland, Annette" userId="e93d1f50-85ab-41a8-a34a-185a53159573" providerId="ADAL" clId="{353609DC-DF31-4D2C-A570-111C39EBAE2B}" dt="2023-01-09T17:43:55.717" v="949" actId="20577"/>
          <ac:spMkLst>
            <pc:docMk/>
            <pc:sldMk cId="2479953464" sldId="264"/>
            <ac:spMk id="13" creationId="{B8005264-241D-4BC5-4C18-207DA6D099C3}"/>
          </ac:spMkLst>
        </pc:spChg>
        <pc:graphicFrameChg chg="mod">
          <ac:chgData name="McFarland, Annette" userId="e93d1f50-85ab-41a8-a34a-185a53159573" providerId="ADAL" clId="{353609DC-DF31-4D2C-A570-111C39EBAE2B}" dt="2023-01-09T17:48:33.618" v="955"/>
          <ac:graphicFrameMkLst>
            <pc:docMk/>
            <pc:sldMk cId="2479953464" sldId="264"/>
            <ac:graphicFrameMk id="9" creationId="{16BB2B36-D329-083C-5198-BEEC5AC12CFA}"/>
          </ac:graphicFrameMkLst>
        </pc:graphicFrameChg>
        <pc:picChg chg="add mod">
          <ac:chgData name="McFarland, Annette" userId="e93d1f50-85ab-41a8-a34a-185a53159573" providerId="ADAL" clId="{353609DC-DF31-4D2C-A570-111C39EBAE2B}" dt="2023-01-09T18:59:28.541" v="978" actId="1076"/>
          <ac:picMkLst>
            <pc:docMk/>
            <pc:sldMk cId="2479953464" sldId="264"/>
            <ac:picMk id="3" creationId="{549273F1-FF90-2E90-7BA7-DE3A6F175B2E}"/>
          </ac:picMkLst>
        </pc:picChg>
        <pc:picChg chg="del">
          <ac:chgData name="McFarland, Annette" userId="e93d1f50-85ab-41a8-a34a-185a53159573" providerId="ADAL" clId="{353609DC-DF31-4D2C-A570-111C39EBAE2B}" dt="2023-01-09T17:45:01.853" v="951" actId="478"/>
          <ac:picMkLst>
            <pc:docMk/>
            <pc:sldMk cId="2479953464" sldId="264"/>
            <ac:picMk id="14" creationId="{1F4E151D-79B0-2594-1670-74173B816B17}"/>
          </ac:picMkLst>
        </pc:picChg>
      </pc:sldChg>
      <pc:sldChg chg="addSp delSp modSp mod modNotesTx">
        <pc:chgData name="McFarland, Annette" userId="e93d1f50-85ab-41a8-a34a-185a53159573" providerId="ADAL" clId="{353609DC-DF31-4D2C-A570-111C39EBAE2B}" dt="2023-01-09T19:00:49.231" v="1009"/>
        <pc:sldMkLst>
          <pc:docMk/>
          <pc:sldMk cId="3502258445" sldId="283"/>
        </pc:sldMkLst>
        <pc:spChg chg="add mod">
          <ac:chgData name="McFarland, Annette" userId="e93d1f50-85ab-41a8-a34a-185a53159573" providerId="ADAL" clId="{353609DC-DF31-4D2C-A570-111C39EBAE2B}" dt="2023-01-09T19:00:13.069" v="994"/>
          <ac:spMkLst>
            <pc:docMk/>
            <pc:sldMk cId="3502258445" sldId="283"/>
            <ac:spMk id="3" creationId="{DA952587-2EEA-2936-8C78-577F7C69E709}"/>
          </ac:spMkLst>
        </pc:spChg>
        <pc:spChg chg="mod">
          <ac:chgData name="McFarland, Annette" userId="e93d1f50-85ab-41a8-a34a-185a53159573" providerId="ADAL" clId="{353609DC-DF31-4D2C-A570-111C39EBAE2B}" dt="2023-01-09T18:59:58.929" v="991" actId="2085"/>
          <ac:spMkLst>
            <pc:docMk/>
            <pc:sldMk cId="3502258445" sldId="283"/>
            <ac:spMk id="5" creationId="{07E7D4A9-A2D8-FCFA-930A-28EF4D10D77F}"/>
          </ac:spMkLst>
        </pc:spChg>
        <pc:spChg chg="mod">
          <ac:chgData name="McFarland, Annette" userId="e93d1f50-85ab-41a8-a34a-185a53159573" providerId="ADAL" clId="{353609DC-DF31-4D2C-A570-111C39EBAE2B}" dt="2023-01-09T18:59:53.401" v="990" actId="20577"/>
          <ac:spMkLst>
            <pc:docMk/>
            <pc:sldMk cId="3502258445" sldId="283"/>
            <ac:spMk id="14" creationId="{472837B1-EAE8-8564-2917-A240D47892B0}"/>
          </ac:spMkLst>
        </pc:spChg>
        <pc:graphicFrameChg chg="mod">
          <ac:chgData name="McFarland, Annette" userId="e93d1f50-85ab-41a8-a34a-185a53159573" providerId="ADAL" clId="{353609DC-DF31-4D2C-A570-111C39EBAE2B}" dt="2023-01-09T19:00:02.864" v="992"/>
          <ac:graphicFrameMkLst>
            <pc:docMk/>
            <pc:sldMk cId="3502258445" sldId="283"/>
            <ac:graphicFrameMk id="9" creationId="{16BB2B36-D329-083C-5198-BEEC5AC12CFA}"/>
          </ac:graphicFrameMkLst>
        </pc:graphicFrameChg>
        <pc:picChg chg="add mod">
          <ac:chgData name="McFarland, Annette" userId="e93d1f50-85ab-41a8-a34a-185a53159573" providerId="ADAL" clId="{353609DC-DF31-4D2C-A570-111C39EBAE2B}" dt="2023-01-09T19:00:13.069" v="994"/>
          <ac:picMkLst>
            <pc:docMk/>
            <pc:sldMk cId="3502258445" sldId="283"/>
            <ac:picMk id="2" creationId="{B2F2D1A3-A074-A26D-349B-9206AC03B23C}"/>
          </ac:picMkLst>
        </pc:picChg>
        <pc:picChg chg="del">
          <ac:chgData name="McFarland, Annette" userId="e93d1f50-85ab-41a8-a34a-185a53159573" providerId="ADAL" clId="{353609DC-DF31-4D2C-A570-111C39EBAE2B}" dt="2023-01-09T19:00:12.634" v="993" actId="478"/>
          <ac:picMkLst>
            <pc:docMk/>
            <pc:sldMk cId="3502258445" sldId="283"/>
            <ac:picMk id="19" creationId="{C1C35796-9F1E-5306-E9AC-80257CC6FADB}"/>
          </ac:picMkLst>
        </pc:picChg>
      </pc:sldChg>
      <pc:sldChg chg="modSp mod addCm modNotesTx">
        <pc:chgData name="McFarland, Annette" userId="e93d1f50-85ab-41a8-a34a-185a53159573" providerId="ADAL" clId="{353609DC-DF31-4D2C-A570-111C39EBAE2B}" dt="2023-01-09T17:15:20.600" v="466" actId="20577"/>
        <pc:sldMkLst>
          <pc:docMk/>
          <pc:sldMk cId="1821595124" sldId="286"/>
        </pc:sldMkLst>
        <pc:spChg chg="mod">
          <ac:chgData name="McFarland, Annette" userId="e93d1f50-85ab-41a8-a34a-185a53159573" providerId="ADAL" clId="{353609DC-DF31-4D2C-A570-111C39EBAE2B}" dt="2023-01-09T17:07:21.993" v="420" actId="20577"/>
          <ac:spMkLst>
            <pc:docMk/>
            <pc:sldMk cId="1821595124" sldId="286"/>
            <ac:spMk id="2" creationId="{F6245169-1799-41CD-B28E-D2D20D16AD73}"/>
          </ac:spMkLst>
        </pc:spChg>
        <pc:graphicFrameChg chg="mod">
          <ac:chgData name="McFarland, Annette" userId="e93d1f50-85ab-41a8-a34a-185a53159573" providerId="ADAL" clId="{353609DC-DF31-4D2C-A570-111C39EBAE2B}" dt="2023-01-09T17:13:57.836" v="430"/>
          <ac:graphicFrameMkLst>
            <pc:docMk/>
            <pc:sldMk cId="1821595124" sldId="286"/>
            <ac:graphicFrameMk id="8" creationId="{DE9A6772-C53F-EAE5-A902-BA86493CFD41}"/>
          </ac:graphicFrameMkLst>
        </pc:graphicFrameChg>
      </pc:sldChg>
      <pc:sldChg chg="modSp mod">
        <pc:chgData name="McFarland, Annette" userId="e93d1f50-85ab-41a8-a34a-185a53159573" providerId="ADAL" clId="{353609DC-DF31-4D2C-A570-111C39EBAE2B}" dt="2023-01-09T17:15:50.132" v="478" actId="14100"/>
        <pc:sldMkLst>
          <pc:docMk/>
          <pc:sldMk cId="2004344858" sldId="288"/>
        </pc:sldMkLst>
        <pc:spChg chg="mod">
          <ac:chgData name="McFarland, Annette" userId="e93d1f50-85ab-41a8-a34a-185a53159573" providerId="ADAL" clId="{353609DC-DF31-4D2C-A570-111C39EBAE2B}" dt="2023-01-09T17:15:24.408" v="468" actId="20577"/>
          <ac:spMkLst>
            <pc:docMk/>
            <pc:sldMk cId="2004344858" sldId="288"/>
            <ac:spMk id="10" creationId="{2D953FA9-CD59-752E-4FDA-CC41FF4B8DF2}"/>
          </ac:spMkLst>
        </pc:spChg>
        <pc:spChg chg="mod">
          <ac:chgData name="McFarland, Annette" userId="e93d1f50-85ab-41a8-a34a-185a53159573" providerId="ADAL" clId="{353609DC-DF31-4D2C-A570-111C39EBAE2B}" dt="2023-01-09T17:15:35" v="477" actId="20577"/>
          <ac:spMkLst>
            <pc:docMk/>
            <pc:sldMk cId="2004344858" sldId="288"/>
            <ac:spMk id="11" creationId="{8E4E40E9-D792-25A1-4B37-23D4780B1318}"/>
          </ac:spMkLst>
        </pc:spChg>
        <pc:graphicFrameChg chg="mod">
          <ac:chgData name="McFarland, Annette" userId="e93d1f50-85ab-41a8-a34a-185a53159573" providerId="ADAL" clId="{353609DC-DF31-4D2C-A570-111C39EBAE2B}" dt="2023-01-09T17:15:50.132" v="478" actId="14100"/>
          <ac:graphicFrameMkLst>
            <pc:docMk/>
            <pc:sldMk cId="2004344858" sldId="288"/>
            <ac:graphicFrameMk id="2" creationId="{B0A68F7A-A083-4E2B-B574-D05208620F48}"/>
          </ac:graphicFrameMkLst>
        </pc:graphicFrameChg>
      </pc:sldChg>
      <pc:sldChg chg="modSp mod">
        <pc:chgData name="McFarland, Annette" userId="e93d1f50-85ab-41a8-a34a-185a53159573" providerId="ADAL" clId="{353609DC-DF31-4D2C-A570-111C39EBAE2B}" dt="2023-01-09T19:10:07.521" v="1074" actId="20577"/>
        <pc:sldMkLst>
          <pc:docMk/>
          <pc:sldMk cId="3475639167" sldId="289"/>
        </pc:sldMkLst>
        <pc:spChg chg="mod">
          <ac:chgData name="McFarland, Annette" userId="e93d1f50-85ab-41a8-a34a-185a53159573" providerId="ADAL" clId="{353609DC-DF31-4D2C-A570-111C39EBAE2B}" dt="2023-01-09T19:10:07.521" v="1074" actId="20577"/>
          <ac:spMkLst>
            <pc:docMk/>
            <pc:sldMk cId="3475639167" sldId="289"/>
            <ac:spMk id="3" creationId="{F2A31AE5-F919-CA50-BF07-AF012D87D146}"/>
          </ac:spMkLst>
        </pc:spChg>
      </pc:sldChg>
      <pc:sldChg chg="modSp mod">
        <pc:chgData name="McFarland, Annette" userId="e93d1f50-85ab-41a8-a34a-185a53159573" providerId="ADAL" clId="{353609DC-DF31-4D2C-A570-111C39EBAE2B}" dt="2023-01-09T17:06:28.429" v="412" actId="14100"/>
        <pc:sldMkLst>
          <pc:docMk/>
          <pc:sldMk cId="1182146475" sldId="298"/>
        </pc:sldMkLst>
        <pc:spChg chg="mod">
          <ac:chgData name="McFarland, Annette" userId="e93d1f50-85ab-41a8-a34a-185a53159573" providerId="ADAL" clId="{353609DC-DF31-4D2C-A570-111C39EBAE2B}" dt="2023-01-09T17:06:28.429" v="412" actId="14100"/>
          <ac:spMkLst>
            <pc:docMk/>
            <pc:sldMk cId="1182146475" sldId="298"/>
            <ac:spMk id="2" creationId="{F6245169-1799-41CD-B28E-D2D20D16AD73}"/>
          </ac:spMkLst>
        </pc:spChg>
      </pc:sldChg>
      <pc:sldChg chg="addSp delSp modSp mod modNotesTx">
        <pc:chgData name="McFarland, Annette" userId="e93d1f50-85ab-41a8-a34a-185a53159573" providerId="ADAL" clId="{353609DC-DF31-4D2C-A570-111C39EBAE2B}" dt="2023-01-09T19:00:51.013" v="1010"/>
        <pc:sldMkLst>
          <pc:docMk/>
          <pc:sldMk cId="317324267" sldId="299"/>
        </pc:sldMkLst>
        <pc:spChg chg="add mod">
          <ac:chgData name="McFarland, Annette" userId="e93d1f50-85ab-41a8-a34a-185a53159573" providerId="ADAL" clId="{353609DC-DF31-4D2C-A570-111C39EBAE2B}" dt="2023-01-09T19:00:17.335" v="996"/>
          <ac:spMkLst>
            <pc:docMk/>
            <pc:sldMk cId="317324267" sldId="299"/>
            <ac:spMk id="3" creationId="{30F94154-D092-60B9-1AA4-FF4EDDD5FF17}"/>
          </ac:spMkLst>
        </pc:spChg>
        <pc:spChg chg="mod">
          <ac:chgData name="McFarland, Annette" userId="e93d1f50-85ab-41a8-a34a-185a53159573" providerId="ADAL" clId="{353609DC-DF31-4D2C-A570-111C39EBAE2B}" dt="2023-01-09T19:00:35.151" v="1008" actId="20577"/>
          <ac:spMkLst>
            <pc:docMk/>
            <pc:sldMk cId="317324267" sldId="299"/>
            <ac:spMk id="58" creationId="{DB0E9556-57C4-FB9F-F4ED-4A86F430775C}"/>
          </ac:spMkLst>
        </pc:spChg>
        <pc:picChg chg="add mod">
          <ac:chgData name="McFarland, Annette" userId="e93d1f50-85ab-41a8-a34a-185a53159573" providerId="ADAL" clId="{353609DC-DF31-4D2C-A570-111C39EBAE2B}" dt="2023-01-09T19:00:17.335" v="996"/>
          <ac:picMkLst>
            <pc:docMk/>
            <pc:sldMk cId="317324267" sldId="299"/>
            <ac:picMk id="2" creationId="{B2CCBCAD-8661-B6FF-CA36-82ACE6FA96F0}"/>
          </ac:picMkLst>
        </pc:picChg>
        <pc:picChg chg="del">
          <ac:chgData name="McFarland, Annette" userId="e93d1f50-85ab-41a8-a34a-185a53159573" providerId="ADAL" clId="{353609DC-DF31-4D2C-A570-111C39EBAE2B}" dt="2023-01-09T19:00:16.906" v="995" actId="478"/>
          <ac:picMkLst>
            <pc:docMk/>
            <pc:sldMk cId="317324267" sldId="299"/>
            <ac:picMk id="6" creationId="{54127A77-B12B-D47A-C855-6366D8066847}"/>
          </ac:picMkLst>
        </pc:picChg>
      </pc:sldChg>
      <pc:sldChg chg="modSp mod">
        <pc:chgData name="McFarland, Annette" userId="e93d1f50-85ab-41a8-a34a-185a53159573" providerId="ADAL" clId="{353609DC-DF31-4D2C-A570-111C39EBAE2B}" dt="2023-01-09T19:04:55.108" v="1037"/>
        <pc:sldMkLst>
          <pc:docMk/>
          <pc:sldMk cId="3076330452" sldId="300"/>
        </pc:sldMkLst>
        <pc:spChg chg="mod">
          <ac:chgData name="McFarland, Annette" userId="e93d1f50-85ab-41a8-a34a-185a53159573" providerId="ADAL" clId="{353609DC-DF31-4D2C-A570-111C39EBAE2B}" dt="2023-01-09T19:04:45.612" v="1036" actId="20577"/>
          <ac:spMkLst>
            <pc:docMk/>
            <pc:sldMk cId="3076330452" sldId="300"/>
            <ac:spMk id="6" creationId="{9BDCE6A8-2C31-F7B4-5CEC-7699505FBC63}"/>
          </ac:spMkLst>
        </pc:spChg>
        <pc:graphicFrameChg chg="mod">
          <ac:chgData name="McFarland, Annette" userId="e93d1f50-85ab-41a8-a34a-185a53159573" providerId="ADAL" clId="{353609DC-DF31-4D2C-A570-111C39EBAE2B}" dt="2023-01-09T19:04:55.108" v="1037"/>
          <ac:graphicFrameMkLst>
            <pc:docMk/>
            <pc:sldMk cId="3076330452" sldId="300"/>
            <ac:graphicFrameMk id="11" creationId="{62BC07AA-BD24-124C-67E7-62C2A510874C}"/>
          </ac:graphicFrameMkLst>
        </pc:graphicFrameChg>
      </pc:sldChg>
      <pc:sldChg chg="modSp mod modCm modNotesTx">
        <pc:chgData name="McFarland, Annette" userId="e93d1f50-85ab-41a8-a34a-185a53159573" providerId="ADAL" clId="{353609DC-DF31-4D2C-A570-111C39EBAE2B}" dt="2023-01-09T16:37:06.562" v="411"/>
        <pc:sldMkLst>
          <pc:docMk/>
          <pc:sldMk cId="999049329" sldId="305"/>
        </pc:sldMkLst>
        <pc:spChg chg="mod">
          <ac:chgData name="McFarland, Annette" userId="e93d1f50-85ab-41a8-a34a-185a53159573" providerId="ADAL" clId="{353609DC-DF31-4D2C-A570-111C39EBAE2B}" dt="2023-01-09T16:35:26.128" v="410" actId="20577"/>
          <ac:spMkLst>
            <pc:docMk/>
            <pc:sldMk cId="999049329" sldId="305"/>
            <ac:spMk id="28" creationId="{991AF816-4FB0-23CF-F756-70991345D24B}"/>
          </ac:spMkLst>
        </pc:spChg>
        <pc:picChg chg="mod">
          <ac:chgData name="McFarland, Annette" userId="e93d1f50-85ab-41a8-a34a-185a53159573" providerId="ADAL" clId="{353609DC-DF31-4D2C-A570-111C39EBAE2B}" dt="2023-01-09T16:32:04.113" v="124" actId="1076"/>
          <ac:picMkLst>
            <pc:docMk/>
            <pc:sldMk cId="999049329" sldId="305"/>
            <ac:picMk id="14" creationId="{8205031A-0169-9195-1F2E-D7783DEFB086}"/>
          </ac:picMkLst>
        </pc:picChg>
        <pc:picChg chg="mod">
          <ac:chgData name="McFarland, Annette" userId="e93d1f50-85ab-41a8-a34a-185a53159573" providerId="ADAL" clId="{353609DC-DF31-4D2C-A570-111C39EBAE2B}" dt="2023-01-09T16:32:04.113" v="124" actId="1076"/>
          <ac:picMkLst>
            <pc:docMk/>
            <pc:sldMk cId="999049329" sldId="305"/>
            <ac:picMk id="15" creationId="{94E7711E-3F95-D644-1C34-936BD078DDA4}"/>
          </ac:picMkLst>
        </pc:picChg>
        <pc:picChg chg="mod">
          <ac:chgData name="McFarland, Annette" userId="e93d1f50-85ab-41a8-a34a-185a53159573" providerId="ADAL" clId="{353609DC-DF31-4D2C-A570-111C39EBAE2B}" dt="2023-01-09T16:32:04.113" v="124" actId="1076"/>
          <ac:picMkLst>
            <pc:docMk/>
            <pc:sldMk cId="999049329" sldId="305"/>
            <ac:picMk id="30" creationId="{6B856B9C-4E6D-7137-DD7A-8C203DF55B0D}"/>
          </ac:picMkLst>
        </pc:picChg>
        <pc:picChg chg="mod">
          <ac:chgData name="McFarland, Annette" userId="e93d1f50-85ab-41a8-a34a-185a53159573" providerId="ADAL" clId="{353609DC-DF31-4D2C-A570-111C39EBAE2B}" dt="2023-01-09T16:32:04.113" v="124" actId="1076"/>
          <ac:picMkLst>
            <pc:docMk/>
            <pc:sldMk cId="999049329" sldId="305"/>
            <ac:picMk id="31" creationId="{107E5058-8C21-45CE-DC94-617D608955ED}"/>
          </ac:picMkLst>
        </pc:picChg>
        <pc:picChg chg="mod">
          <ac:chgData name="McFarland, Annette" userId="e93d1f50-85ab-41a8-a34a-185a53159573" providerId="ADAL" clId="{353609DC-DF31-4D2C-A570-111C39EBAE2B}" dt="2023-01-09T16:32:04.113" v="124" actId="1076"/>
          <ac:picMkLst>
            <pc:docMk/>
            <pc:sldMk cId="999049329" sldId="305"/>
            <ac:picMk id="32" creationId="{324D4BD2-0F17-DFEB-7228-2B076E910BFA}"/>
          </ac:picMkLst>
        </pc:picChg>
        <pc:picChg chg="mod">
          <ac:chgData name="McFarland, Annette" userId="e93d1f50-85ab-41a8-a34a-185a53159573" providerId="ADAL" clId="{353609DC-DF31-4D2C-A570-111C39EBAE2B}" dt="2023-01-09T16:32:04.113" v="124" actId="1076"/>
          <ac:picMkLst>
            <pc:docMk/>
            <pc:sldMk cId="999049329" sldId="305"/>
            <ac:picMk id="33" creationId="{02511611-31DD-BC92-8680-895969A3D611}"/>
          </ac:picMkLst>
        </pc:picChg>
        <pc:picChg chg="mod">
          <ac:chgData name="McFarland, Annette" userId="e93d1f50-85ab-41a8-a34a-185a53159573" providerId="ADAL" clId="{353609DC-DF31-4D2C-A570-111C39EBAE2B}" dt="2023-01-09T16:32:04.113" v="124" actId="1076"/>
          <ac:picMkLst>
            <pc:docMk/>
            <pc:sldMk cId="999049329" sldId="305"/>
            <ac:picMk id="34" creationId="{53EEE7B1-3FAD-3FEE-A40C-C5274A86F87D}"/>
          </ac:picMkLst>
        </pc:picChg>
        <pc:picChg chg="mod">
          <ac:chgData name="McFarland, Annette" userId="e93d1f50-85ab-41a8-a34a-185a53159573" providerId="ADAL" clId="{353609DC-DF31-4D2C-A570-111C39EBAE2B}" dt="2023-01-09T16:32:04.113" v="124" actId="1076"/>
          <ac:picMkLst>
            <pc:docMk/>
            <pc:sldMk cId="999049329" sldId="305"/>
            <ac:picMk id="35" creationId="{B05A3BBC-A51B-DA1B-014F-12D05166B5BC}"/>
          </ac:picMkLst>
        </pc:picChg>
        <pc:picChg chg="mod">
          <ac:chgData name="McFarland, Annette" userId="e93d1f50-85ab-41a8-a34a-185a53159573" providerId="ADAL" clId="{353609DC-DF31-4D2C-A570-111C39EBAE2B}" dt="2023-01-09T16:32:04.113" v="124" actId="1076"/>
          <ac:picMkLst>
            <pc:docMk/>
            <pc:sldMk cId="999049329" sldId="305"/>
            <ac:picMk id="36" creationId="{5CF82A57-5F34-9AC3-D327-FE52682EB7C1}"/>
          </ac:picMkLst>
        </pc:picChg>
        <pc:picChg chg="mod">
          <ac:chgData name="McFarland, Annette" userId="e93d1f50-85ab-41a8-a34a-185a53159573" providerId="ADAL" clId="{353609DC-DF31-4D2C-A570-111C39EBAE2B}" dt="2023-01-09T16:32:04.113" v="124" actId="1076"/>
          <ac:picMkLst>
            <pc:docMk/>
            <pc:sldMk cId="999049329" sldId="305"/>
            <ac:picMk id="37" creationId="{3FAEEB03-C185-21EE-89D2-D4A07787E36C}"/>
          </ac:picMkLst>
        </pc:picChg>
        <pc:picChg chg="mod">
          <ac:chgData name="McFarland, Annette" userId="e93d1f50-85ab-41a8-a34a-185a53159573" providerId="ADAL" clId="{353609DC-DF31-4D2C-A570-111C39EBAE2B}" dt="2023-01-09T16:33:39.277" v="291" actId="1076"/>
          <ac:picMkLst>
            <pc:docMk/>
            <pc:sldMk cId="999049329" sldId="305"/>
            <ac:picMk id="40" creationId="{84633422-9B9B-8D9C-9A74-06A58DD92087}"/>
          </ac:picMkLst>
        </pc:picChg>
      </pc:sldChg>
      <pc:sldChg chg="modSp mod modNotesTx">
        <pc:chgData name="McFarland, Annette" userId="e93d1f50-85ab-41a8-a34a-185a53159573" providerId="ADAL" clId="{353609DC-DF31-4D2C-A570-111C39EBAE2B}" dt="2023-01-09T17:18:29.076" v="609" actId="20577"/>
        <pc:sldMkLst>
          <pc:docMk/>
          <pc:sldMk cId="1653516997" sldId="307"/>
        </pc:sldMkLst>
        <pc:spChg chg="mod">
          <ac:chgData name="McFarland, Annette" userId="e93d1f50-85ab-41a8-a34a-185a53159573" providerId="ADAL" clId="{353609DC-DF31-4D2C-A570-111C39EBAE2B}" dt="2023-01-09T17:16:58.922" v="482" actId="20577"/>
          <ac:spMkLst>
            <pc:docMk/>
            <pc:sldMk cId="1653516997" sldId="307"/>
            <ac:spMk id="2" creationId="{F6245169-1799-41CD-B28E-D2D20D16AD73}"/>
          </ac:spMkLst>
        </pc:spChg>
      </pc:sldChg>
      <pc:sldChg chg="delSp modSp mod">
        <pc:chgData name="McFarland, Annette" userId="e93d1f50-85ab-41a8-a34a-185a53159573" providerId="ADAL" clId="{353609DC-DF31-4D2C-A570-111C39EBAE2B}" dt="2023-01-09T17:26:01.966" v="622" actId="27918"/>
        <pc:sldMkLst>
          <pc:docMk/>
          <pc:sldMk cId="3199844134" sldId="321"/>
        </pc:sldMkLst>
        <pc:spChg chg="mod">
          <ac:chgData name="McFarland, Annette" userId="e93d1f50-85ab-41a8-a34a-185a53159573" providerId="ADAL" clId="{353609DC-DF31-4D2C-A570-111C39EBAE2B}" dt="2023-01-09T17:18:40.691" v="615" actId="20577"/>
          <ac:spMkLst>
            <pc:docMk/>
            <pc:sldMk cId="3199844134" sldId="321"/>
            <ac:spMk id="2" creationId="{F6245169-1799-41CD-B28E-D2D20D16AD73}"/>
          </ac:spMkLst>
        </pc:spChg>
        <pc:graphicFrameChg chg="mod">
          <ac:chgData name="McFarland, Annette" userId="e93d1f50-85ab-41a8-a34a-185a53159573" providerId="ADAL" clId="{353609DC-DF31-4D2C-A570-111C39EBAE2B}" dt="2023-01-09T17:25:53.484" v="619" actId="6549"/>
          <ac:graphicFrameMkLst>
            <pc:docMk/>
            <pc:sldMk cId="3199844134" sldId="321"/>
            <ac:graphicFrameMk id="5" creationId="{7248A65F-85D1-5155-E595-A9548413AB87}"/>
          </ac:graphicFrameMkLst>
        </pc:graphicFrameChg>
        <pc:picChg chg="del">
          <ac:chgData name="McFarland, Annette" userId="e93d1f50-85ab-41a8-a34a-185a53159573" providerId="ADAL" clId="{353609DC-DF31-4D2C-A570-111C39EBAE2B}" dt="2023-01-09T17:18:43.842" v="616" actId="478"/>
          <ac:picMkLst>
            <pc:docMk/>
            <pc:sldMk cId="3199844134" sldId="321"/>
            <ac:picMk id="4" creationId="{CBF52486-4C06-6AC3-A207-1419B1C318E7}"/>
          </ac:picMkLst>
        </pc:picChg>
      </pc:sldChg>
      <pc:sldChg chg="modSp mod addCm">
        <pc:chgData name="McFarland, Annette" userId="e93d1f50-85ab-41a8-a34a-185a53159573" providerId="ADAL" clId="{353609DC-DF31-4D2C-A570-111C39EBAE2B}" dt="2023-01-09T19:04:35.197" v="1030" actId="1076"/>
        <pc:sldMkLst>
          <pc:docMk/>
          <pc:sldMk cId="3332005300" sldId="322"/>
        </pc:sldMkLst>
        <pc:spChg chg="mod">
          <ac:chgData name="McFarland, Annette" userId="e93d1f50-85ab-41a8-a34a-185a53159573" providerId="ADAL" clId="{353609DC-DF31-4D2C-A570-111C39EBAE2B}" dt="2023-01-09T19:02:17.504" v="1028" actId="20577"/>
          <ac:spMkLst>
            <pc:docMk/>
            <pc:sldMk cId="3332005300" sldId="322"/>
            <ac:spMk id="2" creationId="{F6245169-1799-41CD-B28E-D2D20D16AD73}"/>
          </ac:spMkLst>
        </pc:spChg>
        <pc:spChg chg="mod">
          <ac:chgData name="McFarland, Annette" userId="e93d1f50-85ab-41a8-a34a-185a53159573" providerId="ADAL" clId="{353609DC-DF31-4D2C-A570-111C39EBAE2B}" dt="2023-01-09T19:02:07.473" v="1022" actId="20577"/>
          <ac:spMkLst>
            <pc:docMk/>
            <pc:sldMk cId="3332005300" sldId="322"/>
            <ac:spMk id="5" creationId="{2DB53C78-DA00-2BC5-996C-8D5C0A276C42}"/>
          </ac:spMkLst>
        </pc:spChg>
        <pc:graphicFrameChg chg="mod">
          <ac:chgData name="McFarland, Annette" userId="e93d1f50-85ab-41a8-a34a-185a53159573" providerId="ADAL" clId="{353609DC-DF31-4D2C-A570-111C39EBAE2B}" dt="2023-01-09T19:04:35.197" v="1030" actId="1076"/>
          <ac:graphicFrameMkLst>
            <pc:docMk/>
            <pc:sldMk cId="3332005300" sldId="322"/>
            <ac:graphicFrameMk id="6" creationId="{A9A8CC69-E7C7-8BF8-2D2D-ABB1A61EC758}"/>
          </ac:graphicFrameMkLst>
        </pc:graphicFrameChg>
      </pc:sldChg>
      <pc:sldChg chg="modSp mod addCm">
        <pc:chgData name="McFarland, Annette" userId="e93d1f50-85ab-41a8-a34a-185a53159573" providerId="ADAL" clId="{353609DC-DF31-4D2C-A570-111C39EBAE2B}" dt="2023-01-09T19:08:59.977" v="1053"/>
        <pc:sldMkLst>
          <pc:docMk/>
          <pc:sldMk cId="1702557876" sldId="324"/>
        </pc:sldMkLst>
        <pc:spChg chg="mod">
          <ac:chgData name="McFarland, Annette" userId="e93d1f50-85ab-41a8-a34a-185a53159573" providerId="ADAL" clId="{353609DC-DF31-4D2C-A570-111C39EBAE2B}" dt="2023-01-09T19:06:01.859" v="1043" actId="20577"/>
          <ac:spMkLst>
            <pc:docMk/>
            <pc:sldMk cId="1702557876" sldId="324"/>
            <ac:spMk id="2" creationId="{F6245169-1799-41CD-B28E-D2D20D16AD73}"/>
          </ac:spMkLst>
        </pc:spChg>
        <pc:graphicFrameChg chg="mod">
          <ac:chgData name="McFarland, Annette" userId="e93d1f50-85ab-41a8-a34a-185a53159573" providerId="ADAL" clId="{353609DC-DF31-4D2C-A570-111C39EBAE2B}" dt="2023-01-09T19:08:59.977" v="1053"/>
          <ac:graphicFrameMkLst>
            <pc:docMk/>
            <pc:sldMk cId="1702557876" sldId="324"/>
            <ac:graphicFrameMk id="21" creationId="{9673CC04-08CC-5578-D046-2CD1CE6E0EBA}"/>
          </ac:graphicFrameMkLst>
        </pc:graphicFrameChg>
      </pc:sldChg>
      <pc:sldChg chg="modSp mod">
        <pc:chgData name="McFarland, Annette" userId="e93d1f50-85ab-41a8-a34a-185a53159573" providerId="ADAL" clId="{353609DC-DF31-4D2C-A570-111C39EBAE2B}" dt="2023-01-09T19:09:34.191" v="1061" actId="20577"/>
        <pc:sldMkLst>
          <pc:docMk/>
          <pc:sldMk cId="4269612064" sldId="325"/>
        </pc:sldMkLst>
        <pc:spChg chg="mod">
          <ac:chgData name="McFarland, Annette" userId="e93d1f50-85ab-41a8-a34a-185a53159573" providerId="ADAL" clId="{353609DC-DF31-4D2C-A570-111C39EBAE2B}" dt="2023-01-09T19:09:34.191" v="1061" actId="20577"/>
          <ac:spMkLst>
            <pc:docMk/>
            <pc:sldMk cId="4269612064" sldId="325"/>
            <ac:spMk id="10" creationId="{2D953FA9-CD59-752E-4FDA-CC41FF4B8DF2}"/>
          </ac:spMkLst>
        </pc:spChg>
      </pc:sldChg>
    </pc:docChg>
  </pc:docChgLst>
  <pc:docChgLst>
    <pc:chgData name="Annette McFarland" userId="e93d1f50-85ab-41a8-a34a-185a53159573" providerId="ADAL" clId="{353609DC-DF31-4D2C-A570-111C39EBAE2B}"/>
    <pc:docChg chg="undo custSel modSld">
      <pc:chgData name="Annette McFarland" userId="e93d1f50-85ab-41a8-a34a-185a53159573" providerId="ADAL" clId="{353609DC-DF31-4D2C-A570-111C39EBAE2B}" dt="2023-01-18T15:19:57.077" v="12" actId="14100"/>
      <pc:docMkLst>
        <pc:docMk/>
      </pc:docMkLst>
      <pc:sldChg chg="addSp modSp mod">
        <pc:chgData name="Annette McFarland" userId="e93d1f50-85ab-41a8-a34a-185a53159573" providerId="ADAL" clId="{353609DC-DF31-4D2C-A570-111C39EBAE2B}" dt="2023-01-18T15:19:57.077" v="12" actId="14100"/>
        <pc:sldMkLst>
          <pc:docMk/>
          <pc:sldMk cId="999049329" sldId="305"/>
        </pc:sldMkLst>
        <pc:spChg chg="add mod">
          <ac:chgData name="Annette McFarland" userId="e93d1f50-85ab-41a8-a34a-185a53159573" providerId="ADAL" clId="{353609DC-DF31-4D2C-A570-111C39EBAE2B}" dt="2023-01-18T15:19:26.949" v="9" actId="1076"/>
          <ac:spMkLst>
            <pc:docMk/>
            <pc:sldMk cId="999049329" sldId="305"/>
            <ac:spMk id="2" creationId="{63CF3936-8D10-D7E7-E62C-615D538DB516}"/>
          </ac:spMkLst>
        </pc:spChg>
        <pc:spChg chg="mod">
          <ac:chgData name="Annette McFarland" userId="e93d1f50-85ab-41a8-a34a-185a53159573" providerId="ADAL" clId="{353609DC-DF31-4D2C-A570-111C39EBAE2B}" dt="2023-01-18T15:19:23.024" v="8" actId="1076"/>
          <ac:spMkLst>
            <pc:docMk/>
            <pc:sldMk cId="999049329" sldId="305"/>
            <ac:spMk id="10" creationId="{2D953FA9-CD59-752E-4FDA-CC41FF4B8DF2}"/>
          </ac:spMkLst>
        </pc:spChg>
        <pc:spChg chg="mod">
          <ac:chgData name="Annette McFarland" userId="e93d1f50-85ab-41a8-a34a-185a53159573" providerId="ADAL" clId="{353609DC-DF31-4D2C-A570-111C39EBAE2B}" dt="2023-01-18T15:19:57.077" v="12" actId="14100"/>
          <ac:spMkLst>
            <pc:docMk/>
            <pc:sldMk cId="999049329" sldId="305"/>
            <ac:spMk id="11" creationId="{8E4E40E9-D792-25A1-4B37-23D4780B1318}"/>
          </ac:spMkLst>
        </pc:spChg>
        <pc:spChg chg="mod">
          <ac:chgData name="Annette McFarland" userId="e93d1f50-85ab-41a8-a34a-185a53159573" providerId="ADAL" clId="{353609DC-DF31-4D2C-A570-111C39EBAE2B}" dt="2023-01-18T15:19:45.412" v="10" actId="1076"/>
          <ac:spMkLst>
            <pc:docMk/>
            <pc:sldMk cId="999049329" sldId="305"/>
            <ac:spMk id="28" creationId="{991AF816-4FB0-23CF-F756-70991345D24B}"/>
          </ac:spMkLst>
        </pc:spChg>
        <pc:picChg chg="mod">
          <ac:chgData name="Annette McFarland" userId="e93d1f50-85ab-41a8-a34a-185a53159573" providerId="ADAL" clId="{353609DC-DF31-4D2C-A570-111C39EBAE2B}" dt="2023-01-18T15:19:45.412" v="10" actId="1076"/>
          <ac:picMkLst>
            <pc:docMk/>
            <pc:sldMk cId="999049329" sldId="305"/>
            <ac:picMk id="14" creationId="{8205031A-0169-9195-1F2E-D7783DEFB086}"/>
          </ac:picMkLst>
        </pc:picChg>
        <pc:picChg chg="mod">
          <ac:chgData name="Annette McFarland" userId="e93d1f50-85ab-41a8-a34a-185a53159573" providerId="ADAL" clId="{353609DC-DF31-4D2C-A570-111C39EBAE2B}" dt="2023-01-18T15:19:45.412" v="10" actId="1076"/>
          <ac:picMkLst>
            <pc:docMk/>
            <pc:sldMk cId="999049329" sldId="305"/>
            <ac:picMk id="15" creationId="{94E7711E-3F95-D644-1C34-936BD078DDA4}"/>
          </ac:picMkLst>
        </pc:picChg>
        <pc:picChg chg="mod">
          <ac:chgData name="Annette McFarland" userId="e93d1f50-85ab-41a8-a34a-185a53159573" providerId="ADAL" clId="{353609DC-DF31-4D2C-A570-111C39EBAE2B}" dt="2023-01-18T15:19:45.412" v="10" actId="1076"/>
          <ac:picMkLst>
            <pc:docMk/>
            <pc:sldMk cId="999049329" sldId="305"/>
            <ac:picMk id="30" creationId="{6B856B9C-4E6D-7137-DD7A-8C203DF55B0D}"/>
          </ac:picMkLst>
        </pc:picChg>
        <pc:picChg chg="mod">
          <ac:chgData name="Annette McFarland" userId="e93d1f50-85ab-41a8-a34a-185a53159573" providerId="ADAL" clId="{353609DC-DF31-4D2C-A570-111C39EBAE2B}" dt="2023-01-18T15:19:45.412" v="10" actId="1076"/>
          <ac:picMkLst>
            <pc:docMk/>
            <pc:sldMk cId="999049329" sldId="305"/>
            <ac:picMk id="31" creationId="{107E5058-8C21-45CE-DC94-617D608955ED}"/>
          </ac:picMkLst>
        </pc:picChg>
        <pc:picChg chg="mod">
          <ac:chgData name="Annette McFarland" userId="e93d1f50-85ab-41a8-a34a-185a53159573" providerId="ADAL" clId="{353609DC-DF31-4D2C-A570-111C39EBAE2B}" dt="2023-01-18T15:19:45.412" v="10" actId="1076"/>
          <ac:picMkLst>
            <pc:docMk/>
            <pc:sldMk cId="999049329" sldId="305"/>
            <ac:picMk id="32" creationId="{324D4BD2-0F17-DFEB-7228-2B076E910BFA}"/>
          </ac:picMkLst>
        </pc:picChg>
        <pc:picChg chg="mod">
          <ac:chgData name="Annette McFarland" userId="e93d1f50-85ab-41a8-a34a-185a53159573" providerId="ADAL" clId="{353609DC-DF31-4D2C-A570-111C39EBAE2B}" dt="2023-01-18T15:19:45.412" v="10" actId="1076"/>
          <ac:picMkLst>
            <pc:docMk/>
            <pc:sldMk cId="999049329" sldId="305"/>
            <ac:picMk id="33" creationId="{02511611-31DD-BC92-8680-895969A3D611}"/>
          </ac:picMkLst>
        </pc:picChg>
        <pc:picChg chg="mod">
          <ac:chgData name="Annette McFarland" userId="e93d1f50-85ab-41a8-a34a-185a53159573" providerId="ADAL" clId="{353609DC-DF31-4D2C-A570-111C39EBAE2B}" dt="2023-01-18T15:19:45.412" v="10" actId="1076"/>
          <ac:picMkLst>
            <pc:docMk/>
            <pc:sldMk cId="999049329" sldId="305"/>
            <ac:picMk id="34" creationId="{53EEE7B1-3FAD-3FEE-A40C-C5274A86F87D}"/>
          </ac:picMkLst>
        </pc:picChg>
        <pc:picChg chg="mod">
          <ac:chgData name="Annette McFarland" userId="e93d1f50-85ab-41a8-a34a-185a53159573" providerId="ADAL" clId="{353609DC-DF31-4D2C-A570-111C39EBAE2B}" dt="2023-01-18T15:19:45.412" v="10" actId="1076"/>
          <ac:picMkLst>
            <pc:docMk/>
            <pc:sldMk cId="999049329" sldId="305"/>
            <ac:picMk id="35" creationId="{B05A3BBC-A51B-DA1B-014F-12D05166B5BC}"/>
          </ac:picMkLst>
        </pc:picChg>
        <pc:picChg chg="mod">
          <ac:chgData name="Annette McFarland" userId="e93d1f50-85ab-41a8-a34a-185a53159573" providerId="ADAL" clId="{353609DC-DF31-4D2C-A570-111C39EBAE2B}" dt="2023-01-18T15:19:45.412" v="10" actId="1076"/>
          <ac:picMkLst>
            <pc:docMk/>
            <pc:sldMk cId="999049329" sldId="305"/>
            <ac:picMk id="36" creationId="{5CF82A57-5F34-9AC3-D327-FE52682EB7C1}"/>
          </ac:picMkLst>
        </pc:picChg>
        <pc:picChg chg="mod">
          <ac:chgData name="Annette McFarland" userId="e93d1f50-85ab-41a8-a34a-185a53159573" providerId="ADAL" clId="{353609DC-DF31-4D2C-A570-111C39EBAE2B}" dt="2023-01-18T15:19:45.412" v="10" actId="1076"/>
          <ac:picMkLst>
            <pc:docMk/>
            <pc:sldMk cId="999049329" sldId="305"/>
            <ac:picMk id="37" creationId="{3FAEEB03-C185-21EE-89D2-D4A07787E36C}"/>
          </ac:picMkLst>
        </pc:picChg>
      </pc:sldChg>
    </pc:docChg>
  </pc:docChgLst>
  <pc:docChgLst>
    <pc:chgData name="Sarah Balian" userId="b9b6ec2c-f67a-4485-ae9a-27dddf9569d2" providerId="ADAL" clId="{4721152D-B4EF-4E76-9658-EBD458AFBE5C}"/>
    <pc:docChg chg="modSld">
      <pc:chgData name="Sarah Balian" userId="b9b6ec2c-f67a-4485-ae9a-27dddf9569d2" providerId="ADAL" clId="{4721152D-B4EF-4E76-9658-EBD458AFBE5C}" dt="2023-02-02T17:29:45.104" v="5"/>
      <pc:docMkLst>
        <pc:docMk/>
      </pc:docMkLst>
      <pc:sldChg chg="modSp mod">
        <pc:chgData name="Sarah Balian" userId="b9b6ec2c-f67a-4485-ae9a-27dddf9569d2" providerId="ADAL" clId="{4721152D-B4EF-4E76-9658-EBD458AFBE5C}" dt="2023-02-02T17:28:43.751" v="3" actId="6549"/>
        <pc:sldMkLst>
          <pc:docMk/>
          <pc:sldMk cId="2163988523" sldId="260"/>
        </pc:sldMkLst>
        <pc:spChg chg="mod">
          <ac:chgData name="Sarah Balian" userId="b9b6ec2c-f67a-4485-ae9a-27dddf9569d2" providerId="ADAL" clId="{4721152D-B4EF-4E76-9658-EBD458AFBE5C}" dt="2023-02-02T17:28:43.751" v="3" actId="6549"/>
          <ac:spMkLst>
            <pc:docMk/>
            <pc:sldMk cId="2163988523" sldId="260"/>
            <ac:spMk id="3" creationId="{7F10B6DC-6AF4-BFD9-E1D5-B98AA266289F}"/>
          </ac:spMkLst>
        </pc:spChg>
      </pc:sldChg>
      <pc:sldChg chg="delCm">
        <pc:chgData name="Sarah Balian" userId="b9b6ec2c-f67a-4485-ae9a-27dddf9569d2" providerId="ADAL" clId="{4721152D-B4EF-4E76-9658-EBD458AFBE5C}" dt="2023-02-02T17:29:45.104" v="5"/>
        <pc:sldMkLst>
          <pc:docMk/>
          <pc:sldMk cId="3475639167" sldId="289"/>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4721152D-B4EF-4E76-9658-EBD458AFBE5C}" dt="2023-02-02T17:29:45.104" v="5"/>
              <pc2:cmMkLst xmlns:pc2="http://schemas.microsoft.com/office/powerpoint/2019/9/main/command">
                <pc:docMk/>
                <pc:sldMk cId="3475639167" sldId="289"/>
                <pc2:cmMk id="{E673B653-6BE9-4F59-8C83-215DC7738D56}"/>
              </pc2:cmMkLst>
            </pc226:cmChg>
          </p:ext>
        </pc:extLst>
      </pc:sldChg>
      <pc:sldChg chg="delCm">
        <pc:chgData name="Sarah Balian" userId="b9b6ec2c-f67a-4485-ae9a-27dddf9569d2" providerId="ADAL" clId="{4721152D-B4EF-4E76-9658-EBD458AFBE5C}" dt="2023-02-02T17:29:23.218" v="4"/>
        <pc:sldMkLst>
          <pc:docMk/>
          <pc:sldMk cId="1702557876" sldId="324"/>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4721152D-B4EF-4E76-9658-EBD458AFBE5C}" dt="2023-02-02T17:29:23.218" v="4"/>
              <pc2:cmMkLst xmlns:pc2="http://schemas.microsoft.com/office/powerpoint/2019/9/main/command">
                <pc:docMk/>
                <pc:sldMk cId="1702557876" sldId="324"/>
                <pc2:cmMk id="{E8A6C277-33F1-41D7-A97D-525FEFCCDDCC}"/>
              </pc2:cmMkLst>
            </pc226:cmChg>
          </p:ext>
        </pc:extLst>
      </pc:sldChg>
    </pc:docChg>
  </pc:docChgLst>
  <pc:docChgLst>
    <pc:chgData name="Behague, Sabina" userId="2f9f8379-56ce-455c-81be-d1dc66b28ae7" providerId="ADAL" clId="{8133D2D9-811E-42C9-BD76-625E5564E8BE}"/>
    <pc:docChg chg="undo custSel modSld modMainMaster">
      <pc:chgData name="Behague, Sabina" userId="2f9f8379-56ce-455c-81be-d1dc66b28ae7" providerId="ADAL" clId="{8133D2D9-811E-42C9-BD76-625E5564E8BE}" dt="2023-02-09T12:37:59.645" v="972"/>
      <pc:docMkLst>
        <pc:docMk/>
      </pc:docMkLst>
      <pc:sldChg chg="modSp mod">
        <pc:chgData name="Behague, Sabina" userId="2f9f8379-56ce-455c-81be-d1dc66b28ae7" providerId="ADAL" clId="{8133D2D9-811E-42C9-BD76-625E5564E8BE}" dt="2023-02-08T21:00:23.566" v="22" actId="20577"/>
        <pc:sldMkLst>
          <pc:docMk/>
          <pc:sldMk cId="109857222" sldId="256"/>
        </pc:sldMkLst>
        <pc:spChg chg="mod">
          <ac:chgData name="Behague, Sabina" userId="2f9f8379-56ce-455c-81be-d1dc66b28ae7" providerId="ADAL" clId="{8133D2D9-811E-42C9-BD76-625E5564E8BE}" dt="2023-02-08T21:00:23.566" v="22" actId="20577"/>
          <ac:spMkLst>
            <pc:docMk/>
            <pc:sldMk cId="109857222" sldId="256"/>
            <ac:spMk id="3" creationId="{00000000-0000-0000-0000-000000000000}"/>
          </ac:spMkLst>
        </pc:spChg>
      </pc:sldChg>
      <pc:sldChg chg="modSp mod addCm">
        <pc:chgData name="Behague, Sabina" userId="2f9f8379-56ce-455c-81be-d1dc66b28ae7" providerId="ADAL" clId="{8133D2D9-811E-42C9-BD76-625E5564E8BE}" dt="2023-02-09T03:09:16.311" v="349"/>
        <pc:sldMkLst>
          <pc:docMk/>
          <pc:sldMk cId="2163988523" sldId="260"/>
        </pc:sldMkLst>
        <pc:spChg chg="mod">
          <ac:chgData name="Behague, Sabina" userId="2f9f8379-56ce-455c-81be-d1dc66b28ae7" providerId="ADAL" clId="{8133D2D9-811E-42C9-BD76-625E5564E8BE}" dt="2023-02-09T03:08:39.231" v="348" actId="27636"/>
          <ac:spMkLst>
            <pc:docMk/>
            <pc:sldMk cId="2163988523" sldId="260"/>
            <ac:spMk id="3" creationId="{7F10B6DC-6AF4-BFD9-E1D5-B98AA266289F}"/>
          </ac:spMkLst>
        </pc:spChg>
        <pc:spChg chg="mod">
          <ac:chgData name="Behague, Sabina" userId="2f9f8379-56ce-455c-81be-d1dc66b28ae7" providerId="ADAL" clId="{8133D2D9-811E-42C9-BD76-625E5564E8BE}" dt="2023-02-09T03:00:10.836" v="50" actId="20577"/>
          <ac:spMkLst>
            <pc:docMk/>
            <pc:sldMk cId="2163988523" sldId="260"/>
            <ac:spMk id="9" creationId="{E690F70B-E368-D7F5-795E-B5139345EF71}"/>
          </ac:spMkLst>
        </pc:sp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8133D2D9-811E-42C9-BD76-625E5564E8BE}" dt="2023-02-09T03:09:16.311" v="349"/>
              <pc2:cmMkLst xmlns:pc2="http://schemas.microsoft.com/office/powerpoint/2019/9/main/command">
                <pc:docMk/>
                <pc:sldMk cId="2163988523" sldId="260"/>
                <pc2:cmMk id="{B1E057BC-2C7D-4AF6-85D0-1C8FB92210A4}"/>
              </pc2:cmMkLst>
            </pc226:cmChg>
          </p:ext>
        </pc:extLst>
      </pc:sldChg>
      <pc:sldChg chg="modSp mod">
        <pc:chgData name="Behague, Sabina" userId="2f9f8379-56ce-455c-81be-d1dc66b28ae7" providerId="ADAL" clId="{8133D2D9-811E-42C9-BD76-625E5564E8BE}" dt="2023-02-09T12:16:58.380" v="846" actId="27636"/>
        <pc:sldMkLst>
          <pc:docMk/>
          <pc:sldMk cId="1428788921" sldId="262"/>
        </pc:sldMkLst>
        <pc:spChg chg="mod">
          <ac:chgData name="Behague, Sabina" userId="2f9f8379-56ce-455c-81be-d1dc66b28ae7" providerId="ADAL" clId="{8133D2D9-811E-42C9-BD76-625E5564E8BE}" dt="2023-02-09T12:15:18.931" v="784" actId="20577"/>
          <ac:spMkLst>
            <pc:docMk/>
            <pc:sldMk cId="1428788921" sldId="262"/>
            <ac:spMk id="2" creationId="{F6245169-1799-41CD-B28E-D2D20D16AD73}"/>
          </ac:spMkLst>
        </pc:spChg>
        <pc:spChg chg="mod">
          <ac:chgData name="Behague, Sabina" userId="2f9f8379-56ce-455c-81be-d1dc66b28ae7" providerId="ADAL" clId="{8133D2D9-811E-42C9-BD76-625E5564E8BE}" dt="2023-02-09T12:15:35.239" v="787" actId="20577"/>
          <ac:spMkLst>
            <pc:docMk/>
            <pc:sldMk cId="1428788921" sldId="262"/>
            <ac:spMk id="3" creationId="{E4FD1E92-5DBC-B105-F246-2355E4FF9A74}"/>
          </ac:spMkLst>
        </pc:spChg>
        <pc:spChg chg="mod">
          <ac:chgData name="Behague, Sabina" userId="2f9f8379-56ce-455c-81be-d1dc66b28ae7" providerId="ADAL" clId="{8133D2D9-811E-42C9-BD76-625E5564E8BE}" dt="2023-02-09T12:16:58.380" v="846" actId="27636"/>
          <ac:spMkLst>
            <pc:docMk/>
            <pc:sldMk cId="1428788921" sldId="262"/>
            <ac:spMk id="11" creationId="{B854967F-8043-B86D-C735-482989D83C1E}"/>
          </ac:spMkLst>
        </pc:spChg>
        <pc:spChg chg="mod">
          <ac:chgData name="Behague, Sabina" userId="2f9f8379-56ce-455c-81be-d1dc66b28ae7" providerId="ADAL" clId="{8133D2D9-811E-42C9-BD76-625E5564E8BE}" dt="2023-02-09T12:16:45.064" v="815" actId="20577"/>
          <ac:spMkLst>
            <pc:docMk/>
            <pc:sldMk cId="1428788921" sldId="262"/>
            <ac:spMk id="12" creationId="{3862842A-EAC4-C115-2F36-83D77BEE1E0E}"/>
          </ac:spMkLst>
        </pc:spChg>
      </pc:sldChg>
      <pc:sldChg chg="modSp mod modNotesTx">
        <pc:chgData name="Behague, Sabina" userId="2f9f8379-56ce-455c-81be-d1dc66b28ae7" providerId="ADAL" clId="{8133D2D9-811E-42C9-BD76-625E5564E8BE}" dt="2023-02-09T11:51:13.609" v="494"/>
        <pc:sldMkLst>
          <pc:docMk/>
          <pc:sldMk cId="1887431401" sldId="263"/>
        </pc:sldMkLst>
        <pc:spChg chg="mod">
          <ac:chgData name="Behague, Sabina" userId="2f9f8379-56ce-455c-81be-d1dc66b28ae7" providerId="ADAL" clId="{8133D2D9-811E-42C9-BD76-625E5564E8BE}" dt="2023-02-09T11:47:12.411" v="445" actId="20577"/>
          <ac:spMkLst>
            <pc:docMk/>
            <pc:sldMk cId="1887431401" sldId="263"/>
            <ac:spMk id="2" creationId="{F6245169-1799-41CD-B28E-D2D20D16AD73}"/>
          </ac:spMkLst>
        </pc:spChg>
        <pc:spChg chg="mod">
          <ac:chgData name="Behague, Sabina" userId="2f9f8379-56ce-455c-81be-d1dc66b28ae7" providerId="ADAL" clId="{8133D2D9-811E-42C9-BD76-625E5564E8BE}" dt="2023-02-09T11:48:51.362" v="482" actId="20577"/>
          <ac:spMkLst>
            <pc:docMk/>
            <pc:sldMk cId="1887431401" sldId="263"/>
            <ac:spMk id="3" creationId="{E4FD1E92-5DBC-B105-F246-2355E4FF9A74}"/>
          </ac:spMkLst>
        </pc:spChg>
      </pc:sldChg>
      <pc:sldChg chg="addSp delSp modSp mod">
        <pc:chgData name="Behague, Sabina" userId="2f9f8379-56ce-455c-81be-d1dc66b28ae7" providerId="ADAL" clId="{8133D2D9-811E-42C9-BD76-625E5564E8BE}" dt="2023-02-09T03:19:24.884" v="382" actId="20577"/>
        <pc:sldMkLst>
          <pc:docMk/>
          <pc:sldMk cId="2479953464" sldId="264"/>
        </pc:sldMkLst>
        <pc:spChg chg="mod">
          <ac:chgData name="Behague, Sabina" userId="2f9f8379-56ce-455c-81be-d1dc66b28ae7" providerId="ADAL" clId="{8133D2D9-811E-42C9-BD76-625E5564E8BE}" dt="2023-02-09T03:19:24.884" v="382" actId="20577"/>
          <ac:spMkLst>
            <pc:docMk/>
            <pc:sldMk cId="2479953464" sldId="264"/>
            <ac:spMk id="4" creationId="{96845529-961E-A70F-D54B-6018490E5D08}"/>
          </ac:spMkLst>
        </pc:spChg>
        <pc:picChg chg="del">
          <ac:chgData name="Behague, Sabina" userId="2f9f8379-56ce-455c-81be-d1dc66b28ae7" providerId="ADAL" clId="{8133D2D9-811E-42C9-BD76-625E5564E8BE}" dt="2023-02-09T03:19:19.202" v="379" actId="478"/>
          <ac:picMkLst>
            <pc:docMk/>
            <pc:sldMk cId="2479953464" sldId="264"/>
            <ac:picMk id="3" creationId="{549273F1-FF90-2E90-7BA7-DE3A6F175B2E}"/>
          </ac:picMkLst>
        </pc:picChg>
        <pc:picChg chg="add mod">
          <ac:chgData name="Behague, Sabina" userId="2f9f8379-56ce-455c-81be-d1dc66b28ae7" providerId="ADAL" clId="{8133D2D9-811E-42C9-BD76-625E5564E8BE}" dt="2023-02-09T03:19:20.263" v="380"/>
          <ac:picMkLst>
            <pc:docMk/>
            <pc:sldMk cId="2479953464" sldId="264"/>
            <ac:picMk id="5" creationId="{44687C08-C79A-122B-6A64-87780C4BACE6}"/>
          </ac:picMkLst>
        </pc:picChg>
      </pc:sldChg>
      <pc:sldChg chg="addSp delSp modSp mod">
        <pc:chgData name="Behague, Sabina" userId="2f9f8379-56ce-455c-81be-d1dc66b28ae7" providerId="ADAL" clId="{8133D2D9-811E-42C9-BD76-625E5564E8BE}" dt="2023-02-09T03:19:41.700" v="386" actId="20577"/>
        <pc:sldMkLst>
          <pc:docMk/>
          <pc:sldMk cId="3502258445" sldId="283"/>
        </pc:sldMkLst>
        <pc:spChg chg="mod">
          <ac:chgData name="Behague, Sabina" userId="2f9f8379-56ce-455c-81be-d1dc66b28ae7" providerId="ADAL" clId="{8133D2D9-811E-42C9-BD76-625E5564E8BE}" dt="2023-02-09T03:19:41.700" v="386" actId="20577"/>
          <ac:spMkLst>
            <pc:docMk/>
            <pc:sldMk cId="3502258445" sldId="283"/>
            <ac:spMk id="3" creationId="{DA952587-2EEA-2936-8C78-577F7C69E709}"/>
          </ac:spMkLst>
        </pc:spChg>
        <pc:picChg chg="del">
          <ac:chgData name="Behague, Sabina" userId="2f9f8379-56ce-455c-81be-d1dc66b28ae7" providerId="ADAL" clId="{8133D2D9-811E-42C9-BD76-625E5564E8BE}" dt="2023-02-09T03:19:33.318" v="383" actId="478"/>
          <ac:picMkLst>
            <pc:docMk/>
            <pc:sldMk cId="3502258445" sldId="283"/>
            <ac:picMk id="2" creationId="{B2F2D1A3-A074-A26D-349B-9206AC03B23C}"/>
          </ac:picMkLst>
        </pc:picChg>
        <pc:picChg chg="add mod">
          <ac:chgData name="Behague, Sabina" userId="2f9f8379-56ce-455c-81be-d1dc66b28ae7" providerId="ADAL" clId="{8133D2D9-811E-42C9-BD76-625E5564E8BE}" dt="2023-02-09T03:19:34.716" v="384"/>
          <ac:picMkLst>
            <pc:docMk/>
            <pc:sldMk cId="3502258445" sldId="283"/>
            <ac:picMk id="4" creationId="{8A2ACC85-CB9B-10CF-86B1-A4B6E69FF309}"/>
          </ac:picMkLst>
        </pc:picChg>
      </pc:sldChg>
      <pc:sldChg chg="modSp mod addCm modNotesTx">
        <pc:chgData name="Behague, Sabina" userId="2f9f8379-56ce-455c-81be-d1dc66b28ae7" providerId="ADAL" clId="{8133D2D9-811E-42C9-BD76-625E5564E8BE}" dt="2023-02-09T12:23:11.748" v="919"/>
        <pc:sldMkLst>
          <pc:docMk/>
          <pc:sldMk cId="1821595124" sldId="286"/>
        </pc:sldMkLst>
        <pc:spChg chg="mod">
          <ac:chgData name="Behague, Sabina" userId="2f9f8379-56ce-455c-81be-d1dc66b28ae7" providerId="ADAL" clId="{8133D2D9-811E-42C9-BD76-625E5564E8BE}" dt="2023-02-09T12:17:38.060" v="847"/>
          <ac:spMkLst>
            <pc:docMk/>
            <pc:sldMk cId="1821595124" sldId="286"/>
            <ac:spMk id="2" creationId="{F6245169-1799-41CD-B28E-D2D20D16AD73}"/>
          </ac:spMkLst>
        </pc:spChg>
        <pc:spChg chg="mod">
          <ac:chgData name="Behague, Sabina" userId="2f9f8379-56ce-455c-81be-d1dc66b28ae7" providerId="ADAL" clId="{8133D2D9-811E-42C9-BD76-625E5564E8BE}" dt="2023-02-09T12:18:16.215" v="858" actId="20577"/>
          <ac:spMkLst>
            <pc:docMk/>
            <pc:sldMk cId="1821595124" sldId="286"/>
            <ac:spMk id="3" creationId="{E4FD1E92-5DBC-B105-F246-2355E4FF9A74}"/>
          </ac:spMkLst>
        </pc:sp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8133D2D9-811E-42C9-BD76-625E5564E8BE}" dt="2023-02-09T12:23:11.748" v="919"/>
              <pc2:cmMkLst xmlns:pc2="http://schemas.microsoft.com/office/powerpoint/2019/9/main/command">
                <pc:docMk/>
                <pc:sldMk cId="1821595124" sldId="286"/>
                <pc2:cmMk id="{BCA2E8A8-EE88-4B34-89DB-132C9A5882BD}"/>
              </pc2:cmMkLst>
            </pc226:cmChg>
          </p:ext>
        </pc:extLst>
      </pc:sldChg>
      <pc:sldChg chg="modSp mod addCm modCm">
        <pc:chgData name="Behague, Sabina" userId="2f9f8379-56ce-455c-81be-d1dc66b28ae7" providerId="ADAL" clId="{8133D2D9-811E-42C9-BD76-625E5564E8BE}" dt="2023-02-09T12:37:59.645" v="972"/>
        <pc:sldMkLst>
          <pc:docMk/>
          <pc:sldMk cId="2004344858" sldId="288"/>
        </pc:sldMkLst>
        <pc:spChg chg="mod">
          <ac:chgData name="Behague, Sabina" userId="2f9f8379-56ce-455c-81be-d1dc66b28ae7" providerId="ADAL" clId="{8133D2D9-811E-42C9-BD76-625E5564E8BE}" dt="2023-02-09T12:31:02.853" v="950" actId="20577"/>
          <ac:spMkLst>
            <pc:docMk/>
            <pc:sldMk cId="2004344858" sldId="288"/>
            <ac:spMk id="10" creationId="{2D953FA9-CD59-752E-4FDA-CC41FF4B8DF2}"/>
          </ac:spMkLst>
        </pc:spChg>
        <pc:spChg chg="mod">
          <ac:chgData name="Behague, Sabina" userId="2f9f8379-56ce-455c-81be-d1dc66b28ae7" providerId="ADAL" clId="{8133D2D9-811E-42C9-BD76-625E5564E8BE}" dt="2023-02-09T12:30:59.862" v="948"/>
          <ac:spMkLst>
            <pc:docMk/>
            <pc:sldMk cId="2004344858" sldId="288"/>
            <ac:spMk id="11" creationId="{8E4E40E9-D792-25A1-4B37-23D4780B1318}"/>
          </ac:spMkLst>
        </pc:spChg>
        <pc:extLst>
          <p:ext xmlns:p="http://schemas.openxmlformats.org/presentationml/2006/main" uri="{D6D511B9-2390-475A-947B-AFAB55BFBCF1}">
            <pc226:cmChg xmlns:pc226="http://schemas.microsoft.com/office/powerpoint/2022/06/main/command" chg="add mod">
              <pc226:chgData name="Behague, Sabina" userId="2f9f8379-56ce-455c-81be-d1dc66b28ae7" providerId="ADAL" clId="{8133D2D9-811E-42C9-BD76-625E5564E8BE}" dt="2023-02-09T12:37:59.645" v="972"/>
              <pc2:cmMkLst xmlns:pc2="http://schemas.microsoft.com/office/powerpoint/2019/9/main/command">
                <pc:docMk/>
                <pc:sldMk cId="2004344858" sldId="288"/>
                <pc2:cmMk id="{124569EA-FC85-4764-BF03-7A29BA712628}"/>
              </pc2:cmMkLst>
            </pc226:cmChg>
          </p:ext>
        </pc:extLst>
      </pc:sldChg>
      <pc:sldChg chg="modSp mod">
        <pc:chgData name="Behague, Sabina" userId="2f9f8379-56ce-455c-81be-d1dc66b28ae7" providerId="ADAL" clId="{8133D2D9-811E-42C9-BD76-625E5564E8BE}" dt="2023-02-09T12:14:26.341" v="743" actId="20577"/>
        <pc:sldMkLst>
          <pc:docMk/>
          <pc:sldMk cId="1182146475" sldId="298"/>
        </pc:sldMkLst>
        <pc:spChg chg="mod">
          <ac:chgData name="Behague, Sabina" userId="2f9f8379-56ce-455c-81be-d1dc66b28ae7" providerId="ADAL" clId="{8133D2D9-811E-42C9-BD76-625E5564E8BE}" dt="2023-02-09T12:13:18.196" v="732" actId="6549"/>
          <ac:spMkLst>
            <pc:docMk/>
            <pc:sldMk cId="1182146475" sldId="298"/>
            <ac:spMk id="2" creationId="{F6245169-1799-41CD-B28E-D2D20D16AD73}"/>
          </ac:spMkLst>
        </pc:spChg>
        <pc:spChg chg="mod">
          <ac:chgData name="Behague, Sabina" userId="2f9f8379-56ce-455c-81be-d1dc66b28ae7" providerId="ADAL" clId="{8133D2D9-811E-42C9-BD76-625E5564E8BE}" dt="2023-02-09T12:13:55.655" v="737" actId="14100"/>
          <ac:spMkLst>
            <pc:docMk/>
            <pc:sldMk cId="1182146475" sldId="298"/>
            <ac:spMk id="3" creationId="{E4FD1E92-5DBC-B105-F246-2355E4FF9A74}"/>
          </ac:spMkLst>
        </pc:spChg>
        <pc:spChg chg="mod">
          <ac:chgData name="Behague, Sabina" userId="2f9f8379-56ce-455c-81be-d1dc66b28ae7" providerId="ADAL" clId="{8133D2D9-811E-42C9-BD76-625E5564E8BE}" dt="2023-02-09T12:14:26.341" v="743" actId="20577"/>
          <ac:spMkLst>
            <pc:docMk/>
            <pc:sldMk cId="1182146475" sldId="298"/>
            <ac:spMk id="4" creationId="{87E0FD17-000E-F917-D7E1-AFF7CACBF13D}"/>
          </ac:spMkLst>
        </pc:spChg>
      </pc:sldChg>
      <pc:sldChg chg="addSp delSp modSp mod">
        <pc:chgData name="Behague, Sabina" userId="2f9f8379-56ce-455c-81be-d1dc66b28ae7" providerId="ADAL" clId="{8133D2D9-811E-42C9-BD76-625E5564E8BE}" dt="2023-02-09T03:19:54.781" v="390" actId="20577"/>
        <pc:sldMkLst>
          <pc:docMk/>
          <pc:sldMk cId="317324267" sldId="299"/>
        </pc:sldMkLst>
        <pc:spChg chg="mod">
          <ac:chgData name="Behague, Sabina" userId="2f9f8379-56ce-455c-81be-d1dc66b28ae7" providerId="ADAL" clId="{8133D2D9-811E-42C9-BD76-625E5564E8BE}" dt="2023-02-09T03:19:54.781" v="390" actId="20577"/>
          <ac:spMkLst>
            <pc:docMk/>
            <pc:sldMk cId="317324267" sldId="299"/>
            <ac:spMk id="3" creationId="{30F94154-D092-60B9-1AA4-FF4EDDD5FF17}"/>
          </ac:spMkLst>
        </pc:spChg>
        <pc:picChg chg="del">
          <ac:chgData name="Behague, Sabina" userId="2f9f8379-56ce-455c-81be-d1dc66b28ae7" providerId="ADAL" clId="{8133D2D9-811E-42C9-BD76-625E5564E8BE}" dt="2023-02-09T03:19:49.681" v="387" actId="478"/>
          <ac:picMkLst>
            <pc:docMk/>
            <pc:sldMk cId="317324267" sldId="299"/>
            <ac:picMk id="2" creationId="{B2CCBCAD-8661-B6FF-CA36-82ACE6FA96F0}"/>
          </ac:picMkLst>
        </pc:picChg>
        <pc:picChg chg="add mod">
          <ac:chgData name="Behague, Sabina" userId="2f9f8379-56ce-455c-81be-d1dc66b28ae7" providerId="ADAL" clId="{8133D2D9-811E-42C9-BD76-625E5564E8BE}" dt="2023-02-09T03:19:50.230" v="388"/>
          <ac:picMkLst>
            <pc:docMk/>
            <pc:sldMk cId="317324267" sldId="299"/>
            <ac:picMk id="4" creationId="{451BBB73-2862-46EE-C029-46CF6E5F3302}"/>
          </ac:picMkLst>
        </pc:picChg>
      </pc:sldChg>
      <pc:sldChg chg="modSp mod modNotesTx">
        <pc:chgData name="Behague, Sabina" userId="2f9f8379-56ce-455c-81be-d1dc66b28ae7" providerId="ADAL" clId="{8133D2D9-811E-42C9-BD76-625E5564E8BE}" dt="2023-02-09T12:12:42.979" v="676"/>
        <pc:sldMkLst>
          <pc:docMk/>
          <pc:sldMk cId="999049329" sldId="305"/>
        </pc:sldMkLst>
        <pc:spChg chg="mod">
          <ac:chgData name="Behague, Sabina" userId="2f9f8379-56ce-455c-81be-d1dc66b28ae7" providerId="ADAL" clId="{8133D2D9-811E-42C9-BD76-625E5564E8BE}" dt="2023-02-09T12:10:07.832" v="603" actId="20577"/>
          <ac:spMkLst>
            <pc:docMk/>
            <pc:sldMk cId="999049329" sldId="305"/>
            <ac:spMk id="2" creationId="{63CF3936-8D10-D7E7-E62C-615D538DB516}"/>
          </ac:spMkLst>
        </pc:spChg>
        <pc:spChg chg="mod">
          <ac:chgData name="Behague, Sabina" userId="2f9f8379-56ce-455c-81be-d1dc66b28ae7" providerId="ADAL" clId="{8133D2D9-811E-42C9-BD76-625E5564E8BE}" dt="2023-02-09T12:08:46.810" v="509" actId="20577"/>
          <ac:spMkLst>
            <pc:docMk/>
            <pc:sldMk cId="999049329" sldId="305"/>
            <ac:spMk id="10" creationId="{2D953FA9-CD59-752E-4FDA-CC41FF4B8DF2}"/>
          </ac:spMkLst>
        </pc:spChg>
        <pc:spChg chg="mod">
          <ac:chgData name="Behague, Sabina" userId="2f9f8379-56ce-455c-81be-d1dc66b28ae7" providerId="ADAL" clId="{8133D2D9-811E-42C9-BD76-625E5564E8BE}" dt="2023-02-09T12:12:27.860" v="675" actId="20577"/>
          <ac:spMkLst>
            <pc:docMk/>
            <pc:sldMk cId="999049329" sldId="305"/>
            <ac:spMk id="11" creationId="{8E4E40E9-D792-25A1-4B37-23D4780B1318}"/>
          </ac:spMkLst>
        </pc:spChg>
        <pc:spChg chg="mod">
          <ac:chgData name="Behague, Sabina" userId="2f9f8379-56ce-455c-81be-d1dc66b28ae7" providerId="ADAL" clId="{8133D2D9-811E-42C9-BD76-625E5564E8BE}" dt="2023-02-09T12:11:23.774" v="618" actId="20577"/>
          <ac:spMkLst>
            <pc:docMk/>
            <pc:sldMk cId="999049329" sldId="305"/>
            <ac:spMk id="28" creationId="{991AF816-4FB0-23CF-F756-70991345D24B}"/>
          </ac:spMkLst>
        </pc:spChg>
      </pc:sldChg>
      <pc:sldChg chg="modSp mod">
        <pc:chgData name="Behague, Sabina" userId="2f9f8379-56ce-455c-81be-d1dc66b28ae7" providerId="ADAL" clId="{8133D2D9-811E-42C9-BD76-625E5564E8BE}" dt="2023-02-09T03:09:55.425" v="358" actId="113"/>
        <pc:sldMkLst>
          <pc:docMk/>
          <pc:sldMk cId="1931778444" sldId="318"/>
        </pc:sldMkLst>
        <pc:spChg chg="mod">
          <ac:chgData name="Behague, Sabina" userId="2f9f8379-56ce-455c-81be-d1dc66b28ae7" providerId="ADAL" clId="{8133D2D9-811E-42C9-BD76-625E5564E8BE}" dt="2023-02-09T03:09:55.425" v="358" actId="113"/>
          <ac:spMkLst>
            <pc:docMk/>
            <pc:sldMk cId="1931778444" sldId="318"/>
            <ac:spMk id="3" creationId="{7F10B6DC-6AF4-BFD9-E1D5-B98AA266289F}"/>
          </ac:spMkLst>
        </pc:spChg>
        <pc:spChg chg="mod">
          <ac:chgData name="Behague, Sabina" userId="2f9f8379-56ce-455c-81be-d1dc66b28ae7" providerId="ADAL" clId="{8133D2D9-811E-42C9-BD76-625E5564E8BE}" dt="2023-02-09T03:00:21.176" v="53" actId="20577"/>
          <ac:spMkLst>
            <pc:docMk/>
            <pc:sldMk cId="1931778444" sldId="318"/>
            <ac:spMk id="9" creationId="{E690F70B-E368-D7F5-795E-B5139345EF71}"/>
          </ac:spMkLst>
        </pc:spChg>
      </pc:sldChg>
      <pc:sldChg chg="modSp mod">
        <pc:chgData name="Behague, Sabina" userId="2f9f8379-56ce-455c-81be-d1dc66b28ae7" providerId="ADAL" clId="{8133D2D9-811E-42C9-BD76-625E5564E8BE}" dt="2023-02-09T03:10:26.023" v="365" actId="14100"/>
        <pc:sldMkLst>
          <pc:docMk/>
          <pc:sldMk cId="734295458" sldId="319"/>
        </pc:sldMkLst>
        <pc:spChg chg="mod">
          <ac:chgData name="Behague, Sabina" userId="2f9f8379-56ce-455c-81be-d1dc66b28ae7" providerId="ADAL" clId="{8133D2D9-811E-42C9-BD76-625E5564E8BE}" dt="2023-02-09T03:10:26.023" v="365" actId="14100"/>
          <ac:spMkLst>
            <pc:docMk/>
            <pc:sldMk cId="734295458" sldId="319"/>
            <ac:spMk id="3" creationId="{7F10B6DC-6AF4-BFD9-E1D5-B98AA266289F}"/>
          </ac:spMkLst>
        </pc:spChg>
        <pc:spChg chg="mod">
          <ac:chgData name="Behague, Sabina" userId="2f9f8379-56ce-455c-81be-d1dc66b28ae7" providerId="ADAL" clId="{8133D2D9-811E-42C9-BD76-625E5564E8BE}" dt="2023-02-09T03:00:30.848" v="56" actId="20577"/>
          <ac:spMkLst>
            <pc:docMk/>
            <pc:sldMk cId="734295458" sldId="319"/>
            <ac:spMk id="9" creationId="{E690F70B-E368-D7F5-795E-B5139345EF71}"/>
          </ac:spMkLst>
        </pc:spChg>
      </pc:sldChg>
      <pc:sldChg chg="modSp mod">
        <pc:chgData name="Behague, Sabina" userId="2f9f8379-56ce-455c-81be-d1dc66b28ae7" providerId="ADAL" clId="{8133D2D9-811E-42C9-BD76-625E5564E8BE}" dt="2023-02-09T03:10:48.786" v="371" actId="113"/>
        <pc:sldMkLst>
          <pc:docMk/>
          <pc:sldMk cId="204169627" sldId="320"/>
        </pc:sldMkLst>
        <pc:spChg chg="mod">
          <ac:chgData name="Behague, Sabina" userId="2f9f8379-56ce-455c-81be-d1dc66b28ae7" providerId="ADAL" clId="{8133D2D9-811E-42C9-BD76-625E5564E8BE}" dt="2023-02-09T03:10:48.786" v="371" actId="113"/>
          <ac:spMkLst>
            <pc:docMk/>
            <pc:sldMk cId="204169627" sldId="320"/>
            <ac:spMk id="3" creationId="{7F10B6DC-6AF4-BFD9-E1D5-B98AA266289F}"/>
          </ac:spMkLst>
        </pc:spChg>
        <pc:spChg chg="mod">
          <ac:chgData name="Behague, Sabina" userId="2f9f8379-56ce-455c-81be-d1dc66b28ae7" providerId="ADAL" clId="{8133D2D9-811E-42C9-BD76-625E5564E8BE}" dt="2023-02-09T03:00:40.071" v="59" actId="20577"/>
          <ac:spMkLst>
            <pc:docMk/>
            <pc:sldMk cId="204169627" sldId="320"/>
            <ac:spMk id="9" creationId="{E690F70B-E368-D7F5-795E-B5139345EF71}"/>
          </ac:spMkLst>
        </pc:spChg>
      </pc:sldChg>
      <pc:sldChg chg="modSp mod">
        <pc:chgData name="Behague, Sabina" userId="2f9f8379-56ce-455c-81be-d1dc66b28ae7" providerId="ADAL" clId="{8133D2D9-811E-42C9-BD76-625E5564E8BE}" dt="2023-02-09T03:11:14.063" v="378" actId="113"/>
        <pc:sldMkLst>
          <pc:docMk/>
          <pc:sldMk cId="2491221319" sldId="323"/>
        </pc:sldMkLst>
        <pc:spChg chg="mod">
          <ac:chgData name="Behague, Sabina" userId="2f9f8379-56ce-455c-81be-d1dc66b28ae7" providerId="ADAL" clId="{8133D2D9-811E-42C9-BD76-625E5564E8BE}" dt="2023-02-09T03:11:14.063" v="378" actId="113"/>
          <ac:spMkLst>
            <pc:docMk/>
            <pc:sldMk cId="2491221319" sldId="323"/>
            <ac:spMk id="3" creationId="{7F10B6DC-6AF4-BFD9-E1D5-B98AA266289F}"/>
          </ac:spMkLst>
        </pc:spChg>
        <pc:spChg chg="mod">
          <ac:chgData name="Behague, Sabina" userId="2f9f8379-56ce-455c-81be-d1dc66b28ae7" providerId="ADAL" clId="{8133D2D9-811E-42C9-BD76-625E5564E8BE}" dt="2023-02-09T03:00:50.063" v="62" actId="20577"/>
          <ac:spMkLst>
            <pc:docMk/>
            <pc:sldMk cId="2491221319" sldId="323"/>
            <ac:spMk id="9" creationId="{E690F70B-E368-D7F5-795E-B5139345EF71}"/>
          </ac:spMkLst>
        </pc:spChg>
      </pc:sldChg>
      <pc:sldMasterChg chg="modSldLayout">
        <pc:chgData name="Behague, Sabina" userId="2f9f8379-56ce-455c-81be-d1dc66b28ae7" providerId="ADAL" clId="{8133D2D9-811E-42C9-BD76-625E5564E8BE}" dt="2023-02-09T03:35:16.652" v="404" actId="20577"/>
        <pc:sldMasterMkLst>
          <pc:docMk/>
          <pc:sldMasterMk cId="3850865728" sldId="2147483662"/>
        </pc:sldMasterMkLst>
        <pc:sldLayoutChg chg="modSp mod">
          <pc:chgData name="Behague, Sabina" userId="2f9f8379-56ce-455c-81be-d1dc66b28ae7" providerId="ADAL" clId="{8133D2D9-811E-42C9-BD76-625E5564E8BE}" dt="2023-02-09T03:35:16.652" v="404" actId="20577"/>
          <pc:sldLayoutMkLst>
            <pc:docMk/>
            <pc:sldMasterMk cId="3135244786" sldId="2147483707"/>
            <pc:sldLayoutMk cId="3824787925" sldId="2147483686"/>
          </pc:sldLayoutMkLst>
          <pc:spChg chg="mod">
            <ac:chgData name="Behague, Sabina" userId="2f9f8379-56ce-455c-81be-d1dc66b28ae7" providerId="ADAL" clId="{8133D2D9-811E-42C9-BD76-625E5564E8BE}" dt="2023-02-09T03:35:16.652" v="404" actId="20577"/>
            <ac:spMkLst>
              <pc:docMk/>
              <pc:sldMasterMk cId="3135244786" sldId="2147483707"/>
              <pc:sldLayoutMk cId="3824787925" sldId="2147483686"/>
              <ac:spMk id="4" creationId="{EC71831F-1B8F-EA98-3184-E4EB3C6D8FB1}"/>
            </ac:spMkLst>
          </pc:spChg>
        </pc:sldLayoutChg>
      </pc:sldMasterChg>
    </pc:docChg>
  </pc:docChgLst>
  <pc:docChgLst>
    <pc:chgData name="Behague, Sabina" userId="2f9f8379-56ce-455c-81be-d1dc66b28ae7" providerId="ADAL" clId="{F11790C5-9550-4C31-85D9-E06B9A168E80}"/>
    <pc:docChg chg="undo custSel addSld delSld modSld modMainMaster">
      <pc:chgData name="Behague, Sabina" userId="2f9f8379-56ce-455c-81be-d1dc66b28ae7" providerId="ADAL" clId="{F11790C5-9550-4C31-85D9-E06B9A168E80}" dt="2023-04-03T11:42:37.611" v="442" actId="20577"/>
      <pc:docMkLst>
        <pc:docMk/>
      </pc:docMkLst>
      <pc:sldChg chg="addSp modSp">
        <pc:chgData name="Behague, Sabina" userId="2f9f8379-56ce-455c-81be-d1dc66b28ae7" providerId="ADAL" clId="{F11790C5-9550-4C31-85D9-E06B9A168E80}" dt="2023-03-30T15:44:23.023" v="3"/>
        <pc:sldMkLst>
          <pc:docMk/>
          <pc:sldMk cId="109857222" sldId="256"/>
        </pc:sldMkLst>
        <pc:spChg chg="mod">
          <ac:chgData name="Behague, Sabina" userId="2f9f8379-56ce-455c-81be-d1dc66b28ae7" providerId="ADAL" clId="{F11790C5-9550-4C31-85D9-E06B9A168E80}" dt="2023-03-30T15:43:38.693" v="0"/>
          <ac:spMkLst>
            <pc:docMk/>
            <pc:sldMk cId="109857222" sldId="256"/>
            <ac:spMk id="3" creationId="{00000000-0000-0000-0000-000000000000}"/>
          </ac:spMkLst>
        </pc:spChg>
        <pc:picChg chg="add mod">
          <ac:chgData name="Behague, Sabina" userId="2f9f8379-56ce-455c-81be-d1dc66b28ae7" providerId="ADAL" clId="{F11790C5-9550-4C31-85D9-E06B9A168E80}" dt="2023-03-30T15:44:23.023" v="3"/>
          <ac:picMkLst>
            <pc:docMk/>
            <pc:sldMk cId="109857222" sldId="256"/>
            <ac:picMk id="2" creationId="{9E43591A-E5DE-0D44-B72B-2B9CDBCC6F55}"/>
          </ac:picMkLst>
        </pc:picChg>
      </pc:sldChg>
      <pc:sldChg chg="modSp mod">
        <pc:chgData name="Behague, Sabina" userId="2f9f8379-56ce-455c-81be-d1dc66b28ae7" providerId="ADAL" clId="{F11790C5-9550-4C31-85D9-E06B9A168E80}" dt="2023-04-03T10:48:05.728" v="155" actId="1076"/>
        <pc:sldMkLst>
          <pc:docMk/>
          <pc:sldMk cId="1428788921" sldId="262"/>
        </pc:sldMkLst>
        <pc:spChg chg="mod">
          <ac:chgData name="Behague, Sabina" userId="2f9f8379-56ce-455c-81be-d1dc66b28ae7" providerId="ADAL" clId="{F11790C5-9550-4C31-85D9-E06B9A168E80}" dt="2023-04-03T10:47:35.134" v="151" actId="1076"/>
          <ac:spMkLst>
            <pc:docMk/>
            <pc:sldMk cId="1428788921" sldId="262"/>
            <ac:spMk id="11" creationId="{B854967F-8043-B86D-C735-482989D83C1E}"/>
          </ac:spMkLst>
        </pc:spChg>
        <pc:spChg chg="mod">
          <ac:chgData name="Behague, Sabina" userId="2f9f8379-56ce-455c-81be-d1dc66b28ae7" providerId="ADAL" clId="{F11790C5-9550-4C31-85D9-E06B9A168E80}" dt="2023-04-03T10:48:05.728" v="155" actId="1076"/>
          <ac:spMkLst>
            <pc:docMk/>
            <pc:sldMk cId="1428788921" sldId="262"/>
            <ac:spMk id="12" creationId="{3862842A-EAC4-C115-2F36-83D77BEE1E0E}"/>
          </ac:spMkLst>
        </pc:spChg>
        <pc:graphicFrameChg chg="mod">
          <ac:chgData name="Behague, Sabina" userId="2f9f8379-56ce-455c-81be-d1dc66b28ae7" providerId="ADAL" clId="{F11790C5-9550-4C31-85D9-E06B9A168E80}" dt="2023-04-03T10:48:02.572" v="154"/>
          <ac:graphicFrameMkLst>
            <pc:docMk/>
            <pc:sldMk cId="1428788921" sldId="262"/>
            <ac:graphicFrameMk id="8" creationId="{A25666F9-CCA3-9D59-B863-99CA3EC76DEB}"/>
          </ac:graphicFrameMkLst>
        </pc:graphicFrameChg>
      </pc:sldChg>
      <pc:sldChg chg="addSp delSp modSp mod addCm delCm modCm">
        <pc:chgData name="Behague, Sabina" userId="2f9f8379-56ce-455c-81be-d1dc66b28ae7" providerId="ADAL" clId="{F11790C5-9550-4C31-85D9-E06B9A168E80}" dt="2023-04-03T11:39:33.566" v="415" actId="113"/>
        <pc:sldMkLst>
          <pc:docMk/>
          <pc:sldMk cId="1887431401" sldId="263"/>
        </pc:sldMkLst>
        <pc:spChg chg="del mod">
          <ac:chgData name="Behague, Sabina" userId="2f9f8379-56ce-455c-81be-d1dc66b28ae7" providerId="ADAL" clId="{F11790C5-9550-4C31-85D9-E06B9A168E80}" dt="2023-04-03T10:46:58.218" v="144" actId="478"/>
          <ac:spMkLst>
            <pc:docMk/>
            <pc:sldMk cId="1887431401" sldId="263"/>
            <ac:spMk id="18" creationId="{99526F6C-A786-EA2E-2A7F-9659F3E1D5E7}"/>
          </ac:spMkLst>
        </pc:spChg>
        <pc:graphicFrameChg chg="add del mod">
          <ac:chgData name="Behague, Sabina" userId="2f9f8379-56ce-455c-81be-d1dc66b28ae7" providerId="ADAL" clId="{F11790C5-9550-4C31-85D9-E06B9A168E80}" dt="2023-04-03T11:39:33.566" v="415" actId="113"/>
          <ac:graphicFrameMkLst>
            <pc:docMk/>
            <pc:sldMk cId="1887431401" sldId="263"/>
            <ac:graphicFrameMk id="21" creationId="{9673CC04-08CC-5578-D046-2CD1CE6E0EBA}"/>
          </ac:graphicFrameMkLst>
        </pc:graphicFrameChg>
        <pc:extLst>
          <p:ext xmlns:p="http://schemas.openxmlformats.org/presentationml/2006/main" uri="{D6D511B9-2390-475A-947B-AFAB55BFBCF1}">
            <pc226:cmChg xmlns:pc226="http://schemas.microsoft.com/office/powerpoint/2022/06/main/command" chg="add del mod">
              <pc226:chgData name="Behague, Sabina" userId="2f9f8379-56ce-455c-81be-d1dc66b28ae7" providerId="ADAL" clId="{F11790C5-9550-4C31-85D9-E06B9A168E80}" dt="2023-04-03T10:46:29.358" v="139"/>
              <pc2:cmMkLst xmlns:pc2="http://schemas.microsoft.com/office/powerpoint/2019/9/main/command">
                <pc:docMk/>
                <pc:sldMk cId="1887431401" sldId="263"/>
                <pc2:cmMk id="{903C1960-86CB-46CA-8020-F6D774CD7CD3}"/>
              </pc2:cmMkLst>
            </pc226:cmChg>
          </p:ext>
        </pc:extLst>
      </pc:sldChg>
      <pc:sldChg chg="mod">
        <pc:chgData name="Behague, Sabina" userId="2f9f8379-56ce-455c-81be-d1dc66b28ae7" providerId="ADAL" clId="{F11790C5-9550-4C31-85D9-E06B9A168E80}" dt="2023-04-03T11:19:39.353" v="225" actId="27918"/>
        <pc:sldMkLst>
          <pc:docMk/>
          <pc:sldMk cId="2479953464" sldId="264"/>
        </pc:sldMkLst>
      </pc:sldChg>
      <pc:sldChg chg="mod">
        <pc:chgData name="Behague, Sabina" userId="2f9f8379-56ce-455c-81be-d1dc66b28ae7" providerId="ADAL" clId="{F11790C5-9550-4C31-85D9-E06B9A168E80}" dt="2023-04-03T11:20:20.859" v="232" actId="27918"/>
        <pc:sldMkLst>
          <pc:docMk/>
          <pc:sldMk cId="3502258445" sldId="283"/>
        </pc:sldMkLst>
      </pc:sldChg>
      <pc:sldChg chg="delSp modSp mod">
        <pc:chgData name="Behague, Sabina" userId="2f9f8379-56ce-455c-81be-d1dc66b28ae7" providerId="ADAL" clId="{F11790C5-9550-4C31-85D9-E06B9A168E80}" dt="2023-04-03T11:07:46.982" v="197"/>
        <pc:sldMkLst>
          <pc:docMk/>
          <pc:sldMk cId="1821595124" sldId="286"/>
        </pc:sldMkLst>
        <pc:spChg chg="del mod">
          <ac:chgData name="Behague, Sabina" userId="2f9f8379-56ce-455c-81be-d1dc66b28ae7" providerId="ADAL" clId="{F11790C5-9550-4C31-85D9-E06B9A168E80}" dt="2023-04-03T11:06:39.738" v="186" actId="478"/>
          <ac:spMkLst>
            <pc:docMk/>
            <pc:sldMk cId="1821595124" sldId="286"/>
            <ac:spMk id="9" creationId="{8458E0F6-BBE5-BFD2-2C5C-A72AF0FE7113}"/>
          </ac:spMkLst>
        </pc:spChg>
        <pc:spChg chg="del mod">
          <ac:chgData name="Behague, Sabina" userId="2f9f8379-56ce-455c-81be-d1dc66b28ae7" providerId="ADAL" clId="{F11790C5-9550-4C31-85D9-E06B9A168E80}" dt="2023-04-03T11:06:46.128" v="187" actId="478"/>
          <ac:spMkLst>
            <pc:docMk/>
            <pc:sldMk cId="1821595124" sldId="286"/>
            <ac:spMk id="10" creationId="{2BCD5B87-D68C-96C1-BDEA-A615BE78DA67}"/>
          </ac:spMkLst>
        </pc:spChg>
        <pc:spChg chg="del mod">
          <ac:chgData name="Behague, Sabina" userId="2f9f8379-56ce-455c-81be-d1dc66b28ae7" providerId="ADAL" clId="{F11790C5-9550-4C31-85D9-E06B9A168E80}" dt="2023-04-03T11:06:49.104" v="188" actId="478"/>
          <ac:spMkLst>
            <pc:docMk/>
            <pc:sldMk cId="1821595124" sldId="286"/>
            <ac:spMk id="11" creationId="{6911DFF3-43BA-B411-34DB-00B6570CFB96}"/>
          </ac:spMkLst>
        </pc:spChg>
        <pc:spChg chg="del mod">
          <ac:chgData name="Behague, Sabina" userId="2f9f8379-56ce-455c-81be-d1dc66b28ae7" providerId="ADAL" clId="{F11790C5-9550-4C31-85D9-E06B9A168E80}" dt="2023-04-03T11:06:54.981" v="191" actId="478"/>
          <ac:spMkLst>
            <pc:docMk/>
            <pc:sldMk cId="1821595124" sldId="286"/>
            <ac:spMk id="12" creationId="{36198808-7F7D-2180-BA83-92503A93FCEC}"/>
          </ac:spMkLst>
        </pc:spChg>
        <pc:graphicFrameChg chg="mod">
          <ac:chgData name="Behague, Sabina" userId="2f9f8379-56ce-455c-81be-d1dc66b28ae7" providerId="ADAL" clId="{F11790C5-9550-4C31-85D9-E06B9A168E80}" dt="2023-04-03T11:07:46.982" v="197"/>
          <ac:graphicFrameMkLst>
            <pc:docMk/>
            <pc:sldMk cId="1821595124" sldId="286"/>
            <ac:graphicFrameMk id="8" creationId="{DE9A6772-C53F-EAE5-A902-BA86493CFD41}"/>
          </ac:graphicFrameMkLst>
        </pc:graphicFrameChg>
      </pc:sldChg>
      <pc:sldChg chg="mod delCm">
        <pc:chgData name="Behague, Sabina" userId="2f9f8379-56ce-455c-81be-d1dc66b28ae7" providerId="ADAL" clId="{F11790C5-9550-4C31-85D9-E06B9A168E80}" dt="2023-04-03T11:09:57.275" v="205" actId="27918"/>
        <pc:sldMkLst>
          <pc:docMk/>
          <pc:sldMk cId="2004344858" sldId="288"/>
        </pc:sldMkLst>
        <pc:extLst>
          <p:ext xmlns:p="http://schemas.openxmlformats.org/presentationml/2006/main" uri="{D6D511B9-2390-475A-947B-AFAB55BFBCF1}">
            <pc226:cmChg xmlns:pc226="http://schemas.microsoft.com/office/powerpoint/2022/06/main/command" chg="del">
              <pc226:chgData name="Behague, Sabina" userId="2f9f8379-56ce-455c-81be-d1dc66b28ae7" providerId="ADAL" clId="{F11790C5-9550-4C31-85D9-E06B9A168E80}" dt="2023-03-30T15:45:46.376" v="4"/>
              <pc2:cmMkLst xmlns:pc2="http://schemas.microsoft.com/office/powerpoint/2019/9/main/command">
                <pc:docMk/>
                <pc:sldMk cId="2004344858" sldId="288"/>
                <pc2:cmMk id="{124569EA-FC85-4764-BF03-7A29BA712628}"/>
              </pc2:cmMkLst>
            </pc226:cmChg>
          </p:ext>
        </pc:extLst>
      </pc:sldChg>
      <pc:sldChg chg="modSp mod addCm modCm">
        <pc:chgData name="Behague, Sabina" userId="2f9f8379-56ce-455c-81be-d1dc66b28ae7" providerId="ADAL" clId="{F11790C5-9550-4C31-85D9-E06B9A168E80}" dt="2023-04-03T11:42:37.611" v="442" actId="20577"/>
        <pc:sldMkLst>
          <pc:docMk/>
          <pc:sldMk cId="3475639167" sldId="289"/>
        </pc:sldMkLst>
        <pc:spChg chg="mod">
          <ac:chgData name="Behague, Sabina" userId="2f9f8379-56ce-455c-81be-d1dc66b28ae7" providerId="ADAL" clId="{F11790C5-9550-4C31-85D9-E06B9A168E80}" dt="2023-04-03T11:42:37.611" v="442" actId="20577"/>
          <ac:spMkLst>
            <pc:docMk/>
            <pc:sldMk cId="3475639167" sldId="289"/>
            <ac:spMk id="3" creationId="{F2A31AE5-F919-CA50-BF07-AF012D87D146}"/>
          </ac:spMkLst>
        </pc:spChg>
        <pc:extLst>
          <p:ext xmlns:p="http://schemas.openxmlformats.org/presentationml/2006/main" uri="{D6D511B9-2390-475A-947B-AFAB55BFBCF1}">
            <pc226:cmChg xmlns:pc226="http://schemas.microsoft.com/office/powerpoint/2022/06/main/command" chg="add mod">
              <pc226:chgData name="Behague, Sabina" userId="2f9f8379-56ce-455c-81be-d1dc66b28ae7" providerId="ADAL" clId="{F11790C5-9550-4C31-85D9-E06B9A168E80}" dt="2023-04-03T11:42:37.611" v="442" actId="20577"/>
              <pc2:cmMkLst xmlns:pc2="http://schemas.microsoft.com/office/powerpoint/2019/9/main/command">
                <pc:docMk/>
                <pc:sldMk cId="3475639167" sldId="289"/>
                <pc2:cmMk id="{F16FA53B-1743-48F1-8194-BAE2BB9076D3}"/>
              </pc2:cmMkLst>
            </pc226:cmChg>
            <pc226:cmChg xmlns:pc226="http://schemas.microsoft.com/office/powerpoint/2022/06/main/command" chg="add mod">
              <pc226:chgData name="Behague, Sabina" userId="2f9f8379-56ce-455c-81be-d1dc66b28ae7" providerId="ADAL" clId="{F11790C5-9550-4C31-85D9-E06B9A168E80}" dt="2023-04-03T11:42:37.611" v="442" actId="20577"/>
              <pc2:cmMkLst xmlns:pc2="http://schemas.microsoft.com/office/powerpoint/2019/9/main/command">
                <pc:docMk/>
                <pc:sldMk cId="3475639167" sldId="289"/>
                <pc2:cmMk id="{C15C053C-DF93-46DA-A0F0-F4940DE7BBF6}"/>
              </pc2:cmMkLst>
            </pc226:cmChg>
          </p:ext>
        </pc:extLst>
      </pc:sldChg>
      <pc:sldChg chg="del">
        <pc:chgData name="Behague, Sabina" userId="2f9f8379-56ce-455c-81be-d1dc66b28ae7" providerId="ADAL" clId="{F11790C5-9550-4C31-85D9-E06B9A168E80}" dt="2023-04-03T10:25:14.589" v="106" actId="47"/>
        <pc:sldMkLst>
          <pc:docMk/>
          <pc:sldMk cId="1182146475" sldId="298"/>
        </pc:sldMkLst>
      </pc:sldChg>
      <pc:sldChg chg="modSp del mod">
        <pc:chgData name="Behague, Sabina" userId="2f9f8379-56ce-455c-81be-d1dc66b28ae7" providerId="ADAL" clId="{F11790C5-9550-4C31-85D9-E06B9A168E80}" dt="2023-04-03T11:22:44.544" v="318" actId="47"/>
        <pc:sldMkLst>
          <pc:docMk/>
          <pc:sldMk cId="317324267" sldId="299"/>
        </pc:sldMkLst>
        <pc:spChg chg="mod">
          <ac:chgData name="Behague, Sabina" userId="2f9f8379-56ce-455c-81be-d1dc66b28ae7" providerId="ADAL" clId="{F11790C5-9550-4C31-85D9-E06B9A168E80}" dt="2023-03-30T15:46:34.566" v="11" actId="20577"/>
          <ac:spMkLst>
            <pc:docMk/>
            <pc:sldMk cId="317324267" sldId="299"/>
            <ac:spMk id="1046" creationId="{8A57591F-F75D-FBB3-BD7E-757A1AFC2F44}"/>
          </ac:spMkLst>
        </pc:spChg>
      </pc:sldChg>
      <pc:sldChg chg="addCm">
        <pc:chgData name="Behague, Sabina" userId="2f9f8379-56ce-455c-81be-d1dc66b28ae7" providerId="ADAL" clId="{F11790C5-9550-4C31-85D9-E06B9A168E80}" dt="2023-04-03T11:29:51.574" v="362"/>
        <pc:sldMkLst>
          <pc:docMk/>
          <pc:sldMk cId="3076330452" sldId="300"/>
        </pc:sldMkLst>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F11790C5-9550-4C31-85D9-E06B9A168E80}" dt="2023-04-03T11:29:51.574" v="362"/>
              <pc2:cmMkLst xmlns:pc2="http://schemas.microsoft.com/office/powerpoint/2019/9/main/command">
                <pc:docMk/>
                <pc:sldMk cId="3076330452" sldId="300"/>
                <pc2:cmMk id="{47DD0C6A-C5B9-4FCF-93AC-77FDC0F3A5C0}"/>
              </pc2:cmMkLst>
            </pc226:cmChg>
          </p:ext>
        </pc:extLst>
      </pc:sldChg>
      <pc:sldChg chg="del">
        <pc:chgData name="Behague, Sabina" userId="2f9f8379-56ce-455c-81be-d1dc66b28ae7" providerId="ADAL" clId="{F11790C5-9550-4C31-85D9-E06B9A168E80}" dt="2023-04-03T10:24:33.131" v="105" actId="47"/>
        <pc:sldMkLst>
          <pc:docMk/>
          <pc:sldMk cId="999049329" sldId="305"/>
        </pc:sldMkLst>
      </pc:sldChg>
      <pc:sldChg chg="mod addCm">
        <pc:chgData name="Behague, Sabina" userId="2f9f8379-56ce-455c-81be-d1dc66b28ae7" providerId="ADAL" clId="{F11790C5-9550-4C31-85D9-E06B9A168E80}" dt="2023-04-03T11:17:05.854" v="214"/>
        <pc:sldMkLst>
          <pc:docMk/>
          <pc:sldMk cId="1653516997" sldId="307"/>
        </pc:sldMkLst>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F11790C5-9550-4C31-85D9-E06B9A168E80}" dt="2023-04-03T11:17:05.854" v="214"/>
              <pc2:cmMkLst xmlns:pc2="http://schemas.microsoft.com/office/powerpoint/2019/9/main/command">
                <pc:docMk/>
                <pc:sldMk cId="1653516997" sldId="307"/>
                <pc2:cmMk id="{879FFF53-0F6D-42C3-BF53-AFF9CCE10640}"/>
              </pc2:cmMkLst>
            </pc226:cmChg>
          </p:ext>
        </pc:extLst>
      </pc:sldChg>
      <pc:sldChg chg="addCm">
        <pc:chgData name="Behague, Sabina" userId="2f9f8379-56ce-455c-81be-d1dc66b28ae7" providerId="ADAL" clId="{F11790C5-9550-4C31-85D9-E06B9A168E80}" dt="2023-04-03T11:18:08.186" v="215"/>
        <pc:sldMkLst>
          <pc:docMk/>
          <pc:sldMk cId="3199844134" sldId="321"/>
        </pc:sldMkLst>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F11790C5-9550-4C31-85D9-E06B9A168E80}" dt="2023-04-03T11:18:08.186" v="215"/>
              <pc2:cmMkLst xmlns:pc2="http://schemas.microsoft.com/office/powerpoint/2019/9/main/command">
                <pc:docMk/>
                <pc:sldMk cId="3199844134" sldId="321"/>
                <pc2:cmMk id="{4446ACFD-0D9E-4F2D-A26B-F4EB7F12AB09}"/>
              </pc2:cmMkLst>
            </pc226:cmChg>
          </p:ext>
        </pc:extLst>
      </pc:sldChg>
      <pc:sldChg chg="modSp mod">
        <pc:chgData name="Behague, Sabina" userId="2f9f8379-56ce-455c-81be-d1dc66b28ae7" providerId="ADAL" clId="{F11790C5-9550-4C31-85D9-E06B9A168E80}" dt="2023-04-03T11:29:16.240" v="361"/>
        <pc:sldMkLst>
          <pc:docMk/>
          <pc:sldMk cId="3332005300" sldId="322"/>
        </pc:sldMkLst>
        <pc:spChg chg="mod">
          <ac:chgData name="Behague, Sabina" userId="2f9f8379-56ce-455c-81be-d1dc66b28ae7" providerId="ADAL" clId="{F11790C5-9550-4C31-85D9-E06B9A168E80}" dt="2023-04-03T11:26:10.999" v="342" actId="20577"/>
          <ac:spMkLst>
            <pc:docMk/>
            <pc:sldMk cId="3332005300" sldId="322"/>
            <ac:spMk id="5" creationId="{2DB53C78-DA00-2BC5-996C-8D5C0A276C42}"/>
          </ac:spMkLst>
        </pc:spChg>
        <pc:graphicFrameChg chg="mod">
          <ac:chgData name="Behague, Sabina" userId="2f9f8379-56ce-455c-81be-d1dc66b28ae7" providerId="ADAL" clId="{F11790C5-9550-4C31-85D9-E06B9A168E80}" dt="2023-04-03T11:29:16.240" v="361"/>
          <ac:graphicFrameMkLst>
            <pc:docMk/>
            <pc:sldMk cId="3332005300" sldId="322"/>
            <ac:graphicFrameMk id="6" creationId="{A9A8CC69-E7C7-8BF8-2D2D-ABB1A61EC758}"/>
          </ac:graphicFrameMkLst>
        </pc:graphicFrameChg>
      </pc:sldChg>
      <pc:sldChg chg="addSp modSp mod">
        <pc:chgData name="Behague, Sabina" userId="2f9f8379-56ce-455c-81be-d1dc66b28ae7" providerId="ADAL" clId="{F11790C5-9550-4C31-85D9-E06B9A168E80}" dt="2023-04-03T11:36:54.990" v="402" actId="1076"/>
        <pc:sldMkLst>
          <pc:docMk/>
          <pc:sldMk cId="1702557876" sldId="324"/>
        </pc:sldMkLst>
        <pc:spChg chg="add mod">
          <ac:chgData name="Behague, Sabina" userId="2f9f8379-56ce-455c-81be-d1dc66b28ae7" providerId="ADAL" clId="{F11790C5-9550-4C31-85D9-E06B9A168E80}" dt="2023-04-03T11:36:54.990" v="402" actId="1076"/>
          <ac:spMkLst>
            <pc:docMk/>
            <pc:sldMk cId="1702557876" sldId="324"/>
            <ac:spMk id="4" creationId="{68F9BCDA-927E-3527-EDAD-2854032F97EF}"/>
          </ac:spMkLst>
        </pc:spChg>
        <pc:graphicFrameChg chg="mod">
          <ac:chgData name="Behague, Sabina" userId="2f9f8379-56ce-455c-81be-d1dc66b28ae7" providerId="ADAL" clId="{F11790C5-9550-4C31-85D9-E06B9A168E80}" dt="2023-04-03T11:34:31.888" v="387" actId="14100"/>
          <ac:graphicFrameMkLst>
            <pc:docMk/>
            <pc:sldMk cId="1702557876" sldId="324"/>
            <ac:graphicFrameMk id="21" creationId="{9673CC04-08CC-5578-D046-2CD1CE6E0EBA}"/>
          </ac:graphicFrameMkLst>
        </pc:graphicFrameChg>
      </pc:sldChg>
      <pc:sldChg chg="modSp mod">
        <pc:chgData name="Behague, Sabina" userId="2f9f8379-56ce-455c-81be-d1dc66b28ae7" providerId="ADAL" clId="{F11790C5-9550-4C31-85D9-E06B9A168E80}" dt="2023-04-03T11:38:58.083" v="414" actId="27918"/>
        <pc:sldMkLst>
          <pc:docMk/>
          <pc:sldMk cId="4269612064" sldId="325"/>
        </pc:sldMkLst>
        <pc:spChg chg="mod">
          <ac:chgData name="Behague, Sabina" userId="2f9f8379-56ce-455c-81be-d1dc66b28ae7" providerId="ADAL" clId="{F11790C5-9550-4C31-85D9-E06B9A168E80}" dt="2023-04-03T11:37:15.871" v="404" actId="1076"/>
          <ac:spMkLst>
            <pc:docMk/>
            <pc:sldMk cId="4269612064" sldId="325"/>
            <ac:spMk id="10" creationId="{2D953FA9-CD59-752E-4FDA-CC41FF4B8DF2}"/>
          </ac:spMkLst>
        </pc:spChg>
        <pc:spChg chg="mod">
          <ac:chgData name="Behague, Sabina" userId="2f9f8379-56ce-455c-81be-d1dc66b28ae7" providerId="ADAL" clId="{F11790C5-9550-4C31-85D9-E06B9A168E80}" dt="2023-04-03T11:37:20.919" v="405" actId="1076"/>
          <ac:spMkLst>
            <pc:docMk/>
            <pc:sldMk cId="4269612064" sldId="325"/>
            <ac:spMk id="11" creationId="{8E4E40E9-D792-25A1-4B37-23D4780B1318}"/>
          </ac:spMkLst>
        </pc:spChg>
      </pc:sldChg>
      <pc:sldChg chg="addSp delSp modSp add mod">
        <pc:chgData name="Behague, Sabina" userId="2f9f8379-56ce-455c-81be-d1dc66b28ae7" providerId="ADAL" clId="{F11790C5-9550-4C31-85D9-E06B9A168E80}" dt="2023-04-03T11:25:15.206" v="340" actId="207"/>
        <pc:sldMkLst>
          <pc:docMk/>
          <pc:sldMk cId="3650491717" sldId="326"/>
        </pc:sldMkLst>
        <pc:spChg chg="del mod">
          <ac:chgData name="Behague, Sabina" userId="2f9f8379-56ce-455c-81be-d1dc66b28ae7" providerId="ADAL" clId="{F11790C5-9550-4C31-85D9-E06B9A168E80}" dt="2023-04-03T11:21:19.129" v="236" actId="478"/>
          <ac:spMkLst>
            <pc:docMk/>
            <pc:sldMk cId="3650491717" sldId="326"/>
            <ac:spMk id="2" creationId="{AEF80CA0-3038-1CD8-CBDE-1125D31C642C}"/>
          </ac:spMkLst>
        </pc:spChg>
        <pc:spChg chg="del">
          <ac:chgData name="Behague, Sabina" userId="2f9f8379-56ce-455c-81be-d1dc66b28ae7" providerId="ADAL" clId="{F11790C5-9550-4C31-85D9-E06B9A168E80}" dt="2023-04-03T11:21:21.047" v="237" actId="478"/>
          <ac:spMkLst>
            <pc:docMk/>
            <pc:sldMk cId="3650491717" sldId="326"/>
            <ac:spMk id="3" creationId="{5462D86D-0577-3376-9CEB-460C29619B76}"/>
          </ac:spMkLst>
        </pc:spChg>
        <pc:spChg chg="add del mod">
          <ac:chgData name="Behague, Sabina" userId="2f9f8379-56ce-455c-81be-d1dc66b28ae7" providerId="ADAL" clId="{F11790C5-9550-4C31-85D9-E06B9A168E80}" dt="2023-04-03T11:21:25.157" v="238" actId="478"/>
          <ac:spMkLst>
            <pc:docMk/>
            <pc:sldMk cId="3650491717" sldId="326"/>
            <ac:spMk id="5" creationId="{6945F5D5-BFD7-1E3D-0043-BD56BADA065F}"/>
          </ac:spMkLst>
        </pc:spChg>
        <pc:spChg chg="add mod">
          <ac:chgData name="Behague, Sabina" userId="2f9f8379-56ce-455c-81be-d1dc66b28ae7" providerId="ADAL" clId="{F11790C5-9550-4C31-85D9-E06B9A168E80}" dt="2023-04-03T11:21:45.085" v="241" actId="14100"/>
          <ac:spMkLst>
            <pc:docMk/>
            <pc:sldMk cId="3650491717" sldId="326"/>
            <ac:spMk id="6" creationId="{5A44A298-0295-4BF5-4545-BF3A9E8C0E9E}"/>
          </ac:spMkLst>
        </pc:spChg>
        <pc:spChg chg="add mod">
          <ac:chgData name="Behague, Sabina" userId="2f9f8379-56ce-455c-81be-d1dc66b28ae7" providerId="ADAL" clId="{F11790C5-9550-4C31-85D9-E06B9A168E80}" dt="2023-04-03T11:22:39.625" v="317" actId="1076"/>
          <ac:spMkLst>
            <pc:docMk/>
            <pc:sldMk cId="3650491717" sldId="326"/>
            <ac:spMk id="7" creationId="{3E59EC76-3B13-55C5-F264-96A6171FCF03}"/>
          </ac:spMkLst>
        </pc:spChg>
        <pc:spChg chg="add mod">
          <ac:chgData name="Behague, Sabina" userId="2f9f8379-56ce-455c-81be-d1dc66b28ae7" providerId="ADAL" clId="{F11790C5-9550-4C31-85D9-E06B9A168E80}" dt="2023-04-03T11:21:36.983" v="240"/>
          <ac:spMkLst>
            <pc:docMk/>
            <pc:sldMk cId="3650491717" sldId="326"/>
            <ac:spMk id="8" creationId="{1F3AA425-225F-D5B7-0627-76458EF9A4B1}"/>
          </ac:spMkLst>
        </pc:spChg>
        <pc:spChg chg="mod">
          <ac:chgData name="Behague, Sabina" userId="2f9f8379-56ce-455c-81be-d1dc66b28ae7" providerId="ADAL" clId="{F11790C5-9550-4C31-85D9-E06B9A168E80}" dt="2023-04-03T11:25:15.206" v="340" actId="207"/>
          <ac:spMkLst>
            <pc:docMk/>
            <pc:sldMk cId="3650491717" sldId="326"/>
            <ac:spMk id="11" creationId="{A6145F82-EAC9-25A1-C0BF-54D433534427}"/>
          </ac:spMkLst>
        </pc:spChg>
        <pc:spChg chg="mod">
          <ac:chgData name="Behague, Sabina" userId="2f9f8379-56ce-455c-81be-d1dc66b28ae7" providerId="ADAL" clId="{F11790C5-9550-4C31-85D9-E06B9A168E80}" dt="2023-04-03T11:22:20.385" v="285" actId="1036"/>
          <ac:spMkLst>
            <pc:docMk/>
            <pc:sldMk cId="3650491717" sldId="326"/>
            <ac:spMk id="12" creationId="{0C31E2C2-9A5D-A55D-76EB-67DDFAE82062}"/>
          </ac:spMkLst>
        </pc:spChg>
        <pc:spChg chg="mod">
          <ac:chgData name="Behague, Sabina" userId="2f9f8379-56ce-455c-81be-d1dc66b28ae7" providerId="ADAL" clId="{F11790C5-9550-4C31-85D9-E06B9A168E80}" dt="2023-04-03T11:22:20.385" v="285" actId="1036"/>
          <ac:spMkLst>
            <pc:docMk/>
            <pc:sldMk cId="3650491717" sldId="326"/>
            <ac:spMk id="13" creationId="{1B7E1E88-04A5-353B-DDE7-AA0A8B8EC4E2}"/>
          </ac:spMkLst>
        </pc:spChg>
        <pc:spChg chg="mod">
          <ac:chgData name="Behague, Sabina" userId="2f9f8379-56ce-455c-81be-d1dc66b28ae7" providerId="ADAL" clId="{F11790C5-9550-4C31-85D9-E06B9A168E80}" dt="2023-04-03T11:22:20.385" v="285" actId="1036"/>
          <ac:spMkLst>
            <pc:docMk/>
            <pc:sldMk cId="3650491717" sldId="326"/>
            <ac:spMk id="14" creationId="{9CD92919-789E-0F07-CD46-F88980E320F7}"/>
          </ac:spMkLst>
        </pc:spChg>
        <pc:spChg chg="mod">
          <ac:chgData name="Behague, Sabina" userId="2f9f8379-56ce-455c-81be-d1dc66b28ae7" providerId="ADAL" clId="{F11790C5-9550-4C31-85D9-E06B9A168E80}" dt="2023-04-03T11:22:20.385" v="285" actId="1036"/>
          <ac:spMkLst>
            <pc:docMk/>
            <pc:sldMk cId="3650491717" sldId="326"/>
            <ac:spMk id="15" creationId="{2726AC24-0517-879F-C048-B9074A8AC6B6}"/>
          </ac:spMkLst>
        </pc:spChg>
        <pc:spChg chg="mod">
          <ac:chgData name="Behague, Sabina" userId="2f9f8379-56ce-455c-81be-d1dc66b28ae7" providerId="ADAL" clId="{F11790C5-9550-4C31-85D9-E06B9A168E80}" dt="2023-04-03T11:25:03.416" v="339" actId="207"/>
          <ac:spMkLst>
            <pc:docMk/>
            <pc:sldMk cId="3650491717" sldId="326"/>
            <ac:spMk id="16" creationId="{2AA977DA-87B7-3195-AF3E-52193B445D96}"/>
          </ac:spMkLst>
        </pc:spChg>
        <pc:spChg chg="mod">
          <ac:chgData name="Behague, Sabina" userId="2f9f8379-56ce-455c-81be-d1dc66b28ae7" providerId="ADAL" clId="{F11790C5-9550-4C31-85D9-E06B9A168E80}" dt="2023-04-03T11:22:20.385" v="285" actId="1036"/>
          <ac:spMkLst>
            <pc:docMk/>
            <pc:sldMk cId="3650491717" sldId="326"/>
            <ac:spMk id="17" creationId="{A6F0DDCB-83BE-3CD9-F1D8-FEB033C844F1}"/>
          </ac:spMkLst>
        </pc:spChg>
        <pc:spChg chg="mod">
          <ac:chgData name="Behague, Sabina" userId="2f9f8379-56ce-455c-81be-d1dc66b28ae7" providerId="ADAL" clId="{F11790C5-9550-4C31-85D9-E06B9A168E80}" dt="2023-04-03T11:22:20.385" v="285" actId="1036"/>
          <ac:spMkLst>
            <pc:docMk/>
            <pc:sldMk cId="3650491717" sldId="326"/>
            <ac:spMk id="18" creationId="{4EF09F8B-A772-82AE-7C2B-DD844EC69D90}"/>
          </ac:spMkLst>
        </pc:spChg>
        <pc:spChg chg="mod">
          <ac:chgData name="Behague, Sabina" userId="2f9f8379-56ce-455c-81be-d1dc66b28ae7" providerId="ADAL" clId="{F11790C5-9550-4C31-85D9-E06B9A168E80}" dt="2023-04-03T11:24:46.772" v="338" actId="207"/>
          <ac:spMkLst>
            <pc:docMk/>
            <pc:sldMk cId="3650491717" sldId="326"/>
            <ac:spMk id="19" creationId="{F72C7006-41A9-E34C-7EEE-04DA58BAA5D8}"/>
          </ac:spMkLst>
        </pc:spChg>
        <pc:spChg chg="mod">
          <ac:chgData name="Behague, Sabina" userId="2f9f8379-56ce-455c-81be-d1dc66b28ae7" providerId="ADAL" clId="{F11790C5-9550-4C31-85D9-E06B9A168E80}" dt="2023-04-03T11:22:20.385" v="285" actId="1036"/>
          <ac:spMkLst>
            <pc:docMk/>
            <pc:sldMk cId="3650491717" sldId="326"/>
            <ac:spMk id="20" creationId="{9FD9CA24-5719-DCEF-B7FB-551DA82F2B6F}"/>
          </ac:spMkLst>
        </pc:spChg>
        <pc:spChg chg="mod">
          <ac:chgData name="Behague, Sabina" userId="2f9f8379-56ce-455c-81be-d1dc66b28ae7" providerId="ADAL" clId="{F11790C5-9550-4C31-85D9-E06B9A168E80}" dt="2023-04-03T11:22:20.385" v="285" actId="1036"/>
          <ac:spMkLst>
            <pc:docMk/>
            <pc:sldMk cId="3650491717" sldId="326"/>
            <ac:spMk id="21" creationId="{28FCE8DE-2BAE-9F68-1C8B-4C6A6D195ABF}"/>
          </ac:spMkLst>
        </pc:spChg>
        <pc:spChg chg="mod">
          <ac:chgData name="Behague, Sabina" userId="2f9f8379-56ce-455c-81be-d1dc66b28ae7" providerId="ADAL" clId="{F11790C5-9550-4C31-85D9-E06B9A168E80}" dt="2023-04-03T11:24:25.535" v="337" actId="20577"/>
          <ac:spMkLst>
            <pc:docMk/>
            <pc:sldMk cId="3650491717" sldId="326"/>
            <ac:spMk id="23" creationId="{80869A70-01A0-86A3-1F47-AE7D89D71676}"/>
          </ac:spMkLst>
        </pc:spChg>
        <pc:spChg chg="mod">
          <ac:chgData name="Behague, Sabina" userId="2f9f8379-56ce-455c-81be-d1dc66b28ae7" providerId="ADAL" clId="{F11790C5-9550-4C31-85D9-E06B9A168E80}" dt="2023-04-03T11:24:04.866" v="333" actId="20577"/>
          <ac:spMkLst>
            <pc:docMk/>
            <pc:sldMk cId="3650491717" sldId="326"/>
            <ac:spMk id="26" creationId="{7FB05C96-93E7-E584-E019-C59D70291228}"/>
          </ac:spMkLst>
        </pc:spChg>
        <pc:spChg chg="mod">
          <ac:chgData name="Behague, Sabina" userId="2f9f8379-56ce-455c-81be-d1dc66b28ae7" providerId="ADAL" clId="{F11790C5-9550-4C31-85D9-E06B9A168E80}" dt="2023-04-03T11:24:10.512" v="334" actId="20577"/>
          <ac:spMkLst>
            <pc:docMk/>
            <pc:sldMk cId="3650491717" sldId="326"/>
            <ac:spMk id="27" creationId="{9FCD5991-FB17-71EE-0F99-D3944A2DBEEA}"/>
          </ac:spMkLst>
        </pc:spChg>
        <pc:spChg chg="mod">
          <ac:chgData name="Behague, Sabina" userId="2f9f8379-56ce-455c-81be-d1dc66b28ae7" providerId="ADAL" clId="{F11790C5-9550-4C31-85D9-E06B9A168E80}" dt="2023-04-03T11:23:33.836" v="327" actId="20577"/>
          <ac:spMkLst>
            <pc:docMk/>
            <pc:sldMk cId="3650491717" sldId="326"/>
            <ac:spMk id="28" creationId="{DDCCF774-25BA-69BB-30FC-61B72E87C44F}"/>
          </ac:spMkLst>
        </pc:spChg>
        <pc:spChg chg="mod">
          <ac:chgData name="Behague, Sabina" userId="2f9f8379-56ce-455c-81be-d1dc66b28ae7" providerId="ADAL" clId="{F11790C5-9550-4C31-85D9-E06B9A168E80}" dt="2023-04-03T11:23:40.836" v="329" actId="20577"/>
          <ac:spMkLst>
            <pc:docMk/>
            <pc:sldMk cId="3650491717" sldId="326"/>
            <ac:spMk id="29" creationId="{83752E35-BEDC-0DDB-99BB-43E391C838BA}"/>
          </ac:spMkLst>
        </pc:spChg>
        <pc:spChg chg="mod">
          <ac:chgData name="Behague, Sabina" userId="2f9f8379-56ce-455c-81be-d1dc66b28ae7" providerId="ADAL" clId="{F11790C5-9550-4C31-85D9-E06B9A168E80}" dt="2023-04-03T11:24:17.642" v="335" actId="20577"/>
          <ac:spMkLst>
            <pc:docMk/>
            <pc:sldMk cId="3650491717" sldId="326"/>
            <ac:spMk id="30" creationId="{6B518FE3-0C85-CD6D-79B4-EABE3484C82B}"/>
          </ac:spMkLst>
        </pc:spChg>
        <pc:spChg chg="mod">
          <ac:chgData name="Behague, Sabina" userId="2f9f8379-56ce-455c-81be-d1dc66b28ae7" providerId="ADAL" clId="{F11790C5-9550-4C31-85D9-E06B9A168E80}" dt="2023-04-03T11:23:23.857" v="326" actId="20577"/>
          <ac:spMkLst>
            <pc:docMk/>
            <pc:sldMk cId="3650491717" sldId="326"/>
            <ac:spMk id="31" creationId="{279F26A1-0E21-0680-4BCC-7EB261D6EB0D}"/>
          </ac:spMkLst>
        </pc:spChg>
        <pc:spChg chg="mod">
          <ac:chgData name="Behague, Sabina" userId="2f9f8379-56ce-455c-81be-d1dc66b28ae7" providerId="ADAL" clId="{F11790C5-9550-4C31-85D9-E06B9A168E80}" dt="2023-04-03T11:23:02.396" v="320" actId="20577"/>
          <ac:spMkLst>
            <pc:docMk/>
            <pc:sldMk cId="3650491717" sldId="326"/>
            <ac:spMk id="32" creationId="{40B067EF-A66B-D2C6-A3AE-547963F4FA44}"/>
          </ac:spMkLst>
        </pc:spChg>
        <pc:spChg chg="mod">
          <ac:chgData name="Behague, Sabina" userId="2f9f8379-56ce-455c-81be-d1dc66b28ae7" providerId="ADAL" clId="{F11790C5-9550-4C31-85D9-E06B9A168E80}" dt="2023-04-03T11:23:49.692" v="330" actId="20577"/>
          <ac:spMkLst>
            <pc:docMk/>
            <pc:sldMk cId="3650491717" sldId="326"/>
            <ac:spMk id="37" creationId="{47C381B7-C280-3514-C074-50A10C6D439E}"/>
          </ac:spMkLst>
        </pc:spChg>
        <pc:spChg chg="mod">
          <ac:chgData name="Behague, Sabina" userId="2f9f8379-56ce-455c-81be-d1dc66b28ae7" providerId="ADAL" clId="{F11790C5-9550-4C31-85D9-E06B9A168E80}" dt="2023-04-03T11:23:55.515" v="331" actId="20577"/>
          <ac:spMkLst>
            <pc:docMk/>
            <pc:sldMk cId="3650491717" sldId="326"/>
            <ac:spMk id="38" creationId="{B92447ED-6CCC-2943-1A00-A85F97B94E78}"/>
          </ac:spMkLst>
        </pc:spChg>
        <pc:spChg chg="mod">
          <ac:chgData name="Behague, Sabina" userId="2f9f8379-56ce-455c-81be-d1dc66b28ae7" providerId="ADAL" clId="{F11790C5-9550-4C31-85D9-E06B9A168E80}" dt="2023-04-03T11:23:15.496" v="324" actId="20577"/>
          <ac:spMkLst>
            <pc:docMk/>
            <pc:sldMk cId="3650491717" sldId="326"/>
            <ac:spMk id="39" creationId="{0D75E245-DF93-73BB-6E9F-75325924DB4E}"/>
          </ac:spMkLst>
        </pc:spChg>
        <pc:spChg chg="mod">
          <ac:chgData name="Behague, Sabina" userId="2f9f8379-56ce-455c-81be-d1dc66b28ae7" providerId="ADAL" clId="{F11790C5-9550-4C31-85D9-E06B9A168E80}" dt="2023-04-03T11:23:06.882" v="322" actId="20577"/>
          <ac:spMkLst>
            <pc:docMk/>
            <pc:sldMk cId="3650491717" sldId="326"/>
            <ac:spMk id="63" creationId="{44E608E9-71F6-7651-16FD-E39DF3094A25}"/>
          </ac:spMkLst>
        </pc:spChg>
        <pc:picChg chg="add mod">
          <ac:chgData name="Behague, Sabina" userId="2f9f8379-56ce-455c-81be-d1dc66b28ae7" providerId="ADAL" clId="{F11790C5-9550-4C31-85D9-E06B9A168E80}" dt="2023-04-03T11:21:36.983" v="240"/>
          <ac:picMkLst>
            <pc:docMk/>
            <pc:sldMk cId="3650491717" sldId="326"/>
            <ac:picMk id="9" creationId="{E00B3CCE-FDFD-47E7-1E93-7376B8CB7BB7}"/>
          </ac:picMkLst>
        </pc:picChg>
        <pc:cxnChg chg="mod">
          <ac:chgData name="Behague, Sabina" userId="2f9f8379-56ce-455c-81be-d1dc66b28ae7" providerId="ADAL" clId="{F11790C5-9550-4C31-85D9-E06B9A168E80}" dt="2023-04-03T11:22:20.385" v="285" actId="1036"/>
          <ac:cxnSpMkLst>
            <pc:docMk/>
            <pc:sldMk cId="3650491717" sldId="326"/>
            <ac:cxnSpMk id="34" creationId="{E9FE21B3-29C2-BA2A-CCCA-3BF3CA957627}"/>
          </ac:cxnSpMkLst>
        </pc:cxnChg>
        <pc:cxnChg chg="mod">
          <ac:chgData name="Behague, Sabina" userId="2f9f8379-56ce-455c-81be-d1dc66b28ae7" providerId="ADAL" clId="{F11790C5-9550-4C31-85D9-E06B9A168E80}" dt="2023-04-03T11:22:20.385" v="285" actId="1036"/>
          <ac:cxnSpMkLst>
            <pc:docMk/>
            <pc:sldMk cId="3650491717" sldId="326"/>
            <ac:cxnSpMk id="40" creationId="{5CACBB45-85D7-71AA-5450-87CE552EA1E5}"/>
          </ac:cxnSpMkLst>
        </pc:cxnChg>
      </pc:sldChg>
      <pc:sldMasterChg chg="addSp delSp mod modSldLayout">
        <pc:chgData name="Behague, Sabina" userId="2f9f8379-56ce-455c-81be-d1dc66b28ae7" providerId="ADAL" clId="{F11790C5-9550-4C31-85D9-E06B9A168E80}" dt="2023-03-30T15:43:57.643" v="2" actId="478"/>
        <pc:sldMasterMkLst>
          <pc:docMk/>
          <pc:sldMasterMk cId="3135244786" sldId="2147483707"/>
        </pc:sldMasterMkLst>
        <pc:spChg chg="add">
          <ac:chgData name="Behague, Sabina" userId="2f9f8379-56ce-455c-81be-d1dc66b28ae7" providerId="ADAL" clId="{F11790C5-9550-4C31-85D9-E06B9A168E80}" dt="2023-03-30T15:43:38.693" v="0"/>
          <ac:spMkLst>
            <pc:docMk/>
            <pc:sldMasterMk cId="3135244786" sldId="2147483707"/>
            <ac:spMk id="2" creationId="{EC93D485-FF65-279D-2C07-F0C84D8FD625}"/>
          </ac:spMkLst>
        </pc:spChg>
        <pc:spChg chg="add">
          <ac:chgData name="Behague, Sabina" userId="2f9f8379-56ce-455c-81be-d1dc66b28ae7" providerId="ADAL" clId="{F11790C5-9550-4C31-85D9-E06B9A168E80}" dt="2023-03-30T15:43:38.693" v="0"/>
          <ac:spMkLst>
            <pc:docMk/>
            <pc:sldMasterMk cId="3135244786" sldId="2147483707"/>
            <ac:spMk id="3" creationId="{0F7A87D5-C203-A713-E994-BE5B8E9D7AB0}"/>
          </ac:spMkLst>
        </pc:spChg>
        <pc:spChg chg="add del">
          <ac:chgData name="Behague, Sabina" userId="2f9f8379-56ce-455c-81be-d1dc66b28ae7" providerId="ADAL" clId="{F11790C5-9550-4C31-85D9-E06B9A168E80}" dt="2023-03-30T15:43:57.643" v="2" actId="478"/>
          <ac:spMkLst>
            <pc:docMk/>
            <pc:sldMasterMk cId="3135244786" sldId="2147483707"/>
            <ac:spMk id="5" creationId="{0C3168AF-4A5B-3397-DDC4-087FEC41E249}"/>
          </ac:spMkLst>
        </pc:spChg>
        <pc:sldLayoutChg chg="addSp delSp mod">
          <pc:chgData name="Behague, Sabina" userId="2f9f8379-56ce-455c-81be-d1dc66b28ae7" providerId="ADAL" clId="{F11790C5-9550-4C31-85D9-E06B9A168E80}" dt="2023-03-30T15:43:44.457" v="1" actId="478"/>
          <pc:sldLayoutMkLst>
            <pc:docMk/>
            <pc:sldMasterMk cId="3135244786" sldId="2147483707"/>
            <pc:sldLayoutMk cId="1045157274" sldId="2147483708"/>
          </pc:sldLayoutMkLst>
          <pc:spChg chg="add del">
            <ac:chgData name="Behague, Sabina" userId="2f9f8379-56ce-455c-81be-d1dc66b28ae7" providerId="ADAL" clId="{F11790C5-9550-4C31-85D9-E06B9A168E80}" dt="2023-03-30T15:43:44.457" v="1" actId="478"/>
            <ac:spMkLst>
              <pc:docMk/>
              <pc:sldMasterMk cId="3135244786" sldId="2147483707"/>
              <pc:sldLayoutMk cId="1045157274" sldId="2147483708"/>
              <ac:spMk id="2" creationId="{15F8673D-CF0E-2CD9-D8B8-E94B9C0BA7C4}"/>
            </ac:spMkLst>
          </pc:spChg>
        </pc:sldLayoutChg>
      </pc:sldMasterChg>
    </pc:docChg>
  </pc:docChgLst>
  <pc:docChgLst>
    <pc:chgData name="Twesigye, Gloria" userId="6464a502-8a44-4d67-8fab-8f3aa9495827" providerId="ADAL" clId="{733B199D-50C6-4D72-BB38-FBBEA3593B6D}"/>
    <pc:docChg chg="undo custSel addSld delSld modSld">
      <pc:chgData name="Twesigye, Gloria" userId="6464a502-8a44-4d67-8fab-8f3aa9495827" providerId="ADAL" clId="{733B199D-50C6-4D72-BB38-FBBEA3593B6D}" dt="2023-01-25T18:17:01.005" v="24" actId="27918"/>
      <pc:docMkLst>
        <pc:docMk/>
      </pc:docMkLst>
      <pc:sldChg chg="modSp mod">
        <pc:chgData name="Twesigye, Gloria" userId="6464a502-8a44-4d67-8fab-8f3aa9495827" providerId="ADAL" clId="{733B199D-50C6-4D72-BB38-FBBEA3593B6D}" dt="2023-01-25T15:58:31.115" v="11" actId="20577"/>
        <pc:sldMkLst>
          <pc:docMk/>
          <pc:sldMk cId="2479953464" sldId="264"/>
        </pc:sldMkLst>
        <pc:spChg chg="mod">
          <ac:chgData name="Twesigye, Gloria" userId="6464a502-8a44-4d67-8fab-8f3aa9495827" providerId="ADAL" clId="{733B199D-50C6-4D72-BB38-FBBEA3593B6D}" dt="2023-01-25T15:58:31.115" v="11" actId="20577"/>
          <ac:spMkLst>
            <pc:docMk/>
            <pc:sldMk cId="2479953464" sldId="264"/>
            <ac:spMk id="4" creationId="{96845529-961E-A70F-D54B-6018490E5D08}"/>
          </ac:spMkLst>
        </pc:spChg>
      </pc:sldChg>
      <pc:sldChg chg="modSp mod">
        <pc:chgData name="Twesigye, Gloria" userId="6464a502-8a44-4d67-8fab-8f3aa9495827" providerId="ADAL" clId="{733B199D-50C6-4D72-BB38-FBBEA3593B6D}" dt="2023-01-25T16:57:33.102" v="13" actId="113"/>
        <pc:sldMkLst>
          <pc:docMk/>
          <pc:sldMk cId="3502258445" sldId="283"/>
        </pc:sldMkLst>
        <pc:spChg chg="mod">
          <ac:chgData name="Twesigye, Gloria" userId="6464a502-8a44-4d67-8fab-8f3aa9495827" providerId="ADAL" clId="{733B199D-50C6-4D72-BB38-FBBEA3593B6D}" dt="2023-01-25T16:57:33.102" v="13" actId="113"/>
          <ac:spMkLst>
            <pc:docMk/>
            <pc:sldMk cId="3502258445" sldId="283"/>
            <ac:spMk id="3" creationId="{DA952587-2EEA-2936-8C78-577F7C69E709}"/>
          </ac:spMkLst>
        </pc:spChg>
      </pc:sldChg>
      <pc:sldChg chg="modSp mod">
        <pc:chgData name="Twesigye, Gloria" userId="6464a502-8a44-4d67-8fab-8f3aa9495827" providerId="ADAL" clId="{733B199D-50C6-4D72-BB38-FBBEA3593B6D}" dt="2023-01-25T16:57:54.107" v="17" actId="20577"/>
        <pc:sldMkLst>
          <pc:docMk/>
          <pc:sldMk cId="317324267" sldId="299"/>
        </pc:sldMkLst>
        <pc:spChg chg="mod">
          <ac:chgData name="Twesigye, Gloria" userId="6464a502-8a44-4d67-8fab-8f3aa9495827" providerId="ADAL" clId="{733B199D-50C6-4D72-BB38-FBBEA3593B6D}" dt="2023-01-25T16:57:54.107" v="17" actId="20577"/>
          <ac:spMkLst>
            <pc:docMk/>
            <pc:sldMk cId="317324267" sldId="299"/>
            <ac:spMk id="3" creationId="{30F94154-D092-60B9-1AA4-FF4EDDD5FF17}"/>
          </ac:spMkLst>
        </pc:spChg>
      </pc:sldChg>
      <pc:sldChg chg="modSp mod">
        <pc:chgData name="Twesigye, Gloria" userId="6464a502-8a44-4d67-8fab-8f3aa9495827" providerId="ADAL" clId="{733B199D-50C6-4D72-BB38-FBBEA3593B6D}" dt="2023-01-25T15:54:59.934" v="2" actId="1036"/>
        <pc:sldMkLst>
          <pc:docMk/>
          <pc:sldMk cId="1931778444" sldId="318"/>
        </pc:sldMkLst>
        <pc:spChg chg="mod">
          <ac:chgData name="Twesigye, Gloria" userId="6464a502-8a44-4d67-8fab-8f3aa9495827" providerId="ADAL" clId="{733B199D-50C6-4D72-BB38-FBBEA3593B6D}" dt="2023-01-25T15:54:59.934" v="2" actId="1036"/>
          <ac:spMkLst>
            <pc:docMk/>
            <pc:sldMk cId="1931778444" sldId="318"/>
            <ac:spMk id="6" creationId="{5D0F14F3-1A09-3E96-BCB2-D8B940E469DA}"/>
          </ac:spMkLst>
        </pc:spChg>
      </pc:sldChg>
      <pc:sldChg chg="modSp">
        <pc:chgData name="Twesigye, Gloria" userId="6464a502-8a44-4d67-8fab-8f3aa9495827" providerId="ADAL" clId="{733B199D-50C6-4D72-BB38-FBBEA3593B6D}" dt="2023-01-25T15:57:50.202" v="4"/>
        <pc:sldMkLst>
          <pc:docMk/>
          <pc:sldMk cId="3199844134" sldId="321"/>
        </pc:sldMkLst>
        <pc:graphicFrameChg chg="mod">
          <ac:chgData name="Twesigye, Gloria" userId="6464a502-8a44-4d67-8fab-8f3aa9495827" providerId="ADAL" clId="{733B199D-50C6-4D72-BB38-FBBEA3593B6D}" dt="2023-01-25T15:57:50.202" v="4"/>
          <ac:graphicFrameMkLst>
            <pc:docMk/>
            <pc:sldMk cId="3199844134" sldId="321"/>
            <ac:graphicFrameMk id="5" creationId="{7248A65F-85D1-5155-E595-A9548413AB87}"/>
          </ac:graphicFrameMkLst>
        </pc:graphicFrameChg>
      </pc:sldChg>
      <pc:sldChg chg="modSp">
        <pc:chgData name="Twesigye, Gloria" userId="6464a502-8a44-4d67-8fab-8f3aa9495827" providerId="ADAL" clId="{733B199D-50C6-4D72-BB38-FBBEA3593B6D}" dt="2023-01-25T16:58:37.693" v="19"/>
        <pc:sldMkLst>
          <pc:docMk/>
          <pc:sldMk cId="3332005300" sldId="322"/>
        </pc:sldMkLst>
        <pc:graphicFrameChg chg="mod">
          <ac:chgData name="Twesigye, Gloria" userId="6464a502-8a44-4d67-8fab-8f3aa9495827" providerId="ADAL" clId="{733B199D-50C6-4D72-BB38-FBBEA3593B6D}" dt="2023-01-25T16:58:37.693" v="19"/>
          <ac:graphicFrameMkLst>
            <pc:docMk/>
            <pc:sldMk cId="3332005300" sldId="322"/>
            <ac:graphicFrameMk id="6" creationId="{A9A8CC69-E7C7-8BF8-2D2D-ABB1A61EC758}"/>
          </ac:graphicFrameMkLst>
        </pc:graphicFrameChg>
      </pc:sldChg>
      <pc:sldChg chg="modSp mod">
        <pc:chgData name="Twesigye, Gloria" userId="6464a502-8a44-4d67-8fab-8f3aa9495827" providerId="ADAL" clId="{733B199D-50C6-4D72-BB38-FBBEA3593B6D}" dt="2023-01-25T16:59:11.996" v="20" actId="14861"/>
        <pc:sldMkLst>
          <pc:docMk/>
          <pc:sldMk cId="2491221319" sldId="323"/>
        </pc:sldMkLst>
        <pc:spChg chg="mod">
          <ac:chgData name="Twesigye, Gloria" userId="6464a502-8a44-4d67-8fab-8f3aa9495827" providerId="ADAL" clId="{733B199D-50C6-4D72-BB38-FBBEA3593B6D}" dt="2023-01-25T16:59:11.996" v="20" actId="14861"/>
          <ac:spMkLst>
            <pc:docMk/>
            <pc:sldMk cId="2491221319" sldId="323"/>
            <ac:spMk id="6" creationId="{5D0F14F3-1A09-3E96-BCB2-D8B940E469DA}"/>
          </ac:spMkLst>
        </pc:spChg>
      </pc:sldChg>
      <pc:sldChg chg="mod">
        <pc:chgData name="Twesigye, Gloria" userId="6464a502-8a44-4d67-8fab-8f3aa9495827" providerId="ADAL" clId="{733B199D-50C6-4D72-BB38-FBBEA3593B6D}" dt="2023-01-25T18:17:01.005" v="24" actId="27918"/>
        <pc:sldMkLst>
          <pc:docMk/>
          <pc:sldMk cId="1702557876" sldId="324"/>
        </pc:sldMkLst>
      </pc:sldChg>
      <pc:sldChg chg="new del">
        <pc:chgData name="Twesigye, Gloria" userId="6464a502-8a44-4d67-8fab-8f3aa9495827" providerId="ADAL" clId="{733B199D-50C6-4D72-BB38-FBBEA3593B6D}" dt="2023-01-24T21:48:07.094" v="1" actId="47"/>
        <pc:sldMkLst>
          <pc:docMk/>
          <pc:sldMk cId="2207251223" sldId="326"/>
        </pc:sldMkLst>
      </pc:sldChg>
    </pc:docChg>
  </pc:docChgLst>
  <pc:docChgLst>
    <pc:chgData name="Gloria Twesigye" userId="6464a502-8a44-4d67-8fab-8f3aa9495827" providerId="ADAL" clId="{733B199D-50C6-4D72-BB38-FBBEA3593B6D}"/>
    <pc:docChg chg="modSld">
      <pc:chgData name="Gloria Twesigye" userId="6464a502-8a44-4d67-8fab-8f3aa9495827" providerId="ADAL" clId="{733B199D-50C6-4D72-BB38-FBBEA3593B6D}" dt="2023-02-01T20:41:58.320" v="1" actId="2711"/>
      <pc:docMkLst>
        <pc:docMk/>
      </pc:docMkLst>
      <pc:sldChg chg="modSp">
        <pc:chgData name="Gloria Twesigye" userId="6464a502-8a44-4d67-8fab-8f3aa9495827" providerId="ADAL" clId="{733B199D-50C6-4D72-BB38-FBBEA3593B6D}" dt="2023-02-01T20:41:58.320" v="1" actId="2711"/>
        <pc:sldMkLst>
          <pc:docMk/>
          <pc:sldMk cId="3332005300" sldId="322"/>
        </pc:sldMkLst>
        <pc:graphicFrameChg chg="mod">
          <ac:chgData name="Gloria Twesigye" userId="6464a502-8a44-4d67-8fab-8f3aa9495827" providerId="ADAL" clId="{733B199D-50C6-4D72-BB38-FBBEA3593B6D}" dt="2023-02-01T20:41:58.320" v="1" actId="2711"/>
          <ac:graphicFrameMkLst>
            <pc:docMk/>
            <pc:sldMk cId="3332005300" sldId="322"/>
            <ac:graphicFrameMk id="6" creationId="{A9A8CC69-E7C7-8BF8-2D2D-ABB1A61EC758}"/>
          </ac:graphicFrameMkLst>
        </pc:graphicFrame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1.xml"/><Relationship Id="rId1" Type="http://schemas.microsoft.com/office/2011/relationships/chartStyle" Target="style11.xml"/><Relationship Id="rId4" Type="http://schemas.openxmlformats.org/officeDocument/2006/relationships/chartUserShapes" Target="../drawings/drawing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2.xml"/><Relationship Id="rId1" Type="http://schemas.microsoft.com/office/2011/relationships/chartStyle" Target="style12.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49056263176229647"/>
          <c:y val="9.8418255889015198E-3"/>
          <c:w val="0.42491724191560537"/>
          <c:h val="0.94357766634041407"/>
        </c:manualLayout>
      </c:layout>
      <c:barChart>
        <c:barDir val="bar"/>
        <c:grouping val="clustered"/>
        <c:varyColors val="0"/>
        <c:ser>
          <c:idx val="0"/>
          <c:order val="0"/>
          <c:tx>
            <c:strRef>
              <c:f>Sheet1!$B$1</c:f>
              <c:strCache>
                <c:ptCount val="1"/>
                <c:pt idx="0">
                  <c:v>Femmes non en union sexuellement actives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Une méthode traditionnelle</c:v>
                </c:pt>
                <c:pt idx="1">
                  <c:v>Condom masculin</c:v>
                </c:pt>
                <c:pt idx="2">
                  <c:v>Injectables</c:v>
                </c:pt>
                <c:pt idx="3">
                  <c:v>Pilule</c:v>
                </c:pt>
                <c:pt idx="4">
                  <c:v>Une méthode moderne</c:v>
                </c:pt>
                <c:pt idx="5">
                  <c:v>Une méthode</c:v>
                </c:pt>
              </c:strCache>
            </c:strRef>
          </c:cat>
          <c:val>
            <c:numRef>
              <c:f>Sheet1!$B$2:$B$7</c:f>
              <c:numCache>
                <c:formatCode>0</c:formatCode>
                <c:ptCount val="6"/>
                <c:pt idx="0">
                  <c:v>7</c:v>
                </c:pt>
                <c:pt idx="1">
                  <c:v>28</c:v>
                </c:pt>
                <c:pt idx="2">
                  <c:v>1</c:v>
                </c:pt>
                <c:pt idx="3">
                  <c:v>2</c:v>
                </c:pt>
                <c:pt idx="4">
                  <c:v>33</c:v>
                </c:pt>
                <c:pt idx="5">
                  <c:v>40</c:v>
                </c:pt>
              </c:numCache>
            </c:numRef>
          </c:val>
          <c:extLst>
            <c:ext xmlns:c16="http://schemas.microsoft.com/office/drawing/2014/chart" uri="{C3380CC4-5D6E-409C-BE32-E72D297353CC}">
              <c16:uniqueId val="{00000000-327B-40BC-B9D8-ADA0507DC47F}"/>
            </c:ext>
          </c:extLst>
        </c:ser>
        <c:ser>
          <c:idx val="1"/>
          <c:order val="1"/>
          <c:tx>
            <c:strRef>
              <c:f>Sheet1!$C$1</c:f>
              <c:strCache>
                <c:ptCount val="1"/>
                <c:pt idx="0">
                  <c:v>Femmes en union</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Une méthode traditionnelle</c:v>
                </c:pt>
                <c:pt idx="1">
                  <c:v>Condom masculin</c:v>
                </c:pt>
                <c:pt idx="2">
                  <c:v>Injectables</c:v>
                </c:pt>
                <c:pt idx="3">
                  <c:v>Pilule</c:v>
                </c:pt>
                <c:pt idx="4">
                  <c:v>Une méthode moderne</c:v>
                </c:pt>
                <c:pt idx="5">
                  <c:v>Une méthode</c:v>
                </c:pt>
              </c:strCache>
            </c:strRef>
          </c:cat>
          <c:val>
            <c:numRef>
              <c:f>Sheet1!$C$2:$C$7</c:f>
              <c:numCache>
                <c:formatCode>0</c:formatCode>
                <c:ptCount val="6"/>
                <c:pt idx="0">
                  <c:v>8</c:v>
                </c:pt>
                <c:pt idx="1">
                  <c:v>10</c:v>
                </c:pt>
                <c:pt idx="2">
                  <c:v>1</c:v>
                </c:pt>
                <c:pt idx="3">
                  <c:v>4</c:v>
                </c:pt>
                <c:pt idx="4">
                  <c:v>17</c:v>
                </c:pt>
                <c:pt idx="5">
                  <c:v>25</c:v>
                </c:pt>
              </c:numCache>
            </c:numRef>
          </c:val>
          <c:extLst>
            <c:ext xmlns:c16="http://schemas.microsoft.com/office/drawing/2014/chart" uri="{C3380CC4-5D6E-409C-BE32-E72D297353CC}">
              <c16:uniqueId val="{00000003-327B-40BC-B9D8-ADA0507DC47F}"/>
            </c:ext>
          </c:extLst>
        </c:ser>
        <c:dLbls>
          <c:dLblPos val="outEnd"/>
          <c:showLegendKey val="0"/>
          <c:showVal val="1"/>
          <c:showCatName val="0"/>
          <c:showSerName val="0"/>
          <c:showPercent val="0"/>
          <c:showBubbleSize val="0"/>
        </c:dLbls>
        <c:gapWidth val="100"/>
        <c:overlap val="-5"/>
        <c:axId val="76059055"/>
        <c:axId val="76059471"/>
      </c:barChart>
      <c:catAx>
        <c:axId val="76059055"/>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76059471"/>
        <c:crosses val="autoZero"/>
        <c:auto val="1"/>
        <c:lblAlgn val="ctr"/>
        <c:lblOffset val="100"/>
        <c:noMultiLvlLbl val="0"/>
      </c:catAx>
      <c:valAx>
        <c:axId val="76059471"/>
        <c:scaling>
          <c:orientation val="minMax"/>
          <c:max val="100"/>
        </c:scaling>
        <c:delete val="1"/>
        <c:axPos val="b"/>
        <c:numFmt formatCode="0" sourceLinked="1"/>
        <c:majorTickMark val="none"/>
        <c:minorTickMark val="none"/>
        <c:tickLblPos val="nextTo"/>
        <c:crossAx val="76059055"/>
        <c:crosses val="autoZero"/>
        <c:crossBetween val="between"/>
      </c:valAx>
      <c:spPr>
        <a:noFill/>
        <a:ln>
          <a:noFill/>
        </a:ln>
        <a:effectLst/>
      </c:spPr>
    </c:plotArea>
    <c:legend>
      <c:legendPos val="r"/>
      <c:layout>
        <c:manualLayout>
          <c:xMode val="edge"/>
          <c:yMode val="edge"/>
          <c:x val="0.70595740807921625"/>
          <c:y val="0.43607083137722402"/>
          <c:w val="0.2846958306942613"/>
          <c:h val="0.26361699995252591"/>
        </c:manualLayout>
      </c:layout>
      <c:overlay val="0"/>
      <c:spPr>
        <a:noFill/>
        <a:ln>
          <a:noFill/>
        </a:ln>
        <a:effectLst/>
      </c:spPr>
      <c:txPr>
        <a:bodyPr rot="0" spcFirstLastPara="1" vertOverflow="ellipsis" vert="horz" wrap="square" anchor="ctr" anchorCtr="1"/>
        <a:lstStyle/>
        <a:p>
          <a:pPr>
            <a:defRPr sz="16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9983111584530011"/>
          <c:y val="4.1836169525692087E-2"/>
          <c:w val="0.63877575202717118"/>
          <c:h val="0.95816374755233324"/>
        </c:manualLayout>
      </c:layout>
      <c:pieChart>
        <c:varyColors val="1"/>
        <c:ser>
          <c:idx val="0"/>
          <c:order val="0"/>
          <c:tx>
            <c:strRef>
              <c:f>Sheet1!$B$1</c:f>
              <c:strCache>
                <c:ptCount val="1"/>
                <c:pt idx="0">
                  <c:v>Sales</c:v>
                </c:pt>
              </c:strCache>
            </c:strRef>
          </c:tx>
          <c:dPt>
            <c:idx val="0"/>
            <c:bubble3D val="0"/>
            <c:spPr>
              <a:solidFill>
                <a:srgbClr val="A366FF"/>
              </a:solidFill>
              <a:ln w="19050">
                <a:solidFill>
                  <a:schemeClr val="lt1"/>
                </a:solidFill>
              </a:ln>
              <a:effectLst/>
            </c:spPr>
            <c:extLst>
              <c:ext xmlns:c16="http://schemas.microsoft.com/office/drawing/2014/chart" uri="{C3380CC4-5D6E-409C-BE32-E72D297353CC}">
                <c16:uniqueId val="{00000002-AFA1-4794-A37B-898FEAB5CD79}"/>
              </c:ext>
            </c:extLst>
          </c:dPt>
          <c:dPt>
            <c:idx val="1"/>
            <c:bubble3D val="0"/>
            <c:spPr>
              <a:solidFill>
                <a:schemeClr val="accent5">
                  <a:lumMod val="20000"/>
                  <a:lumOff val="80000"/>
                </a:schemeClr>
              </a:solidFill>
              <a:ln w="19050">
                <a:solidFill>
                  <a:schemeClr val="lt1"/>
                </a:solidFill>
              </a:ln>
              <a:effectLst/>
            </c:spPr>
            <c:extLst>
              <c:ext xmlns:c16="http://schemas.microsoft.com/office/drawing/2014/chart" uri="{C3380CC4-5D6E-409C-BE32-E72D297353CC}">
                <c16:uniqueId val="{00000001-AFA1-4794-A37B-898FEAB5CD79}"/>
              </c:ext>
            </c:extLst>
          </c:dPt>
          <c:dPt>
            <c:idx val="2"/>
            <c:bubble3D val="0"/>
            <c:spPr>
              <a:solidFill>
                <a:schemeClr val="accent1"/>
              </a:solidFill>
              <a:ln w="19050">
                <a:solidFill>
                  <a:schemeClr val="lt1"/>
                </a:solidFill>
              </a:ln>
              <a:effectLst/>
            </c:spPr>
            <c:extLst>
              <c:ext xmlns:c16="http://schemas.microsoft.com/office/drawing/2014/chart" uri="{C3380CC4-5D6E-409C-BE32-E72D297353CC}">
                <c16:uniqueId val="{00000001-908B-4CA9-A2FA-30018FEB18CC}"/>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0-AFA1-4794-A37B-898FEAB5CD79}"/>
              </c:ext>
            </c:extLst>
          </c:dPt>
          <c:dLbls>
            <c:dLbl>
              <c:idx val="0"/>
              <c:layout>
                <c:manualLayout>
                  <c:x val="-0.21225881933262072"/>
                  <c:y val="-0.22477087023319078"/>
                </c:manualLayout>
              </c:layout>
              <c:tx>
                <c:rich>
                  <a:bodyPr rot="0" spcFirstLastPara="1" vertOverflow="ellipsis" vert="horz" wrap="square" anchor="ctr" anchorCtr="1"/>
                  <a:lstStyle/>
                  <a:p>
                    <a:pPr>
                      <a:defRPr sz="1800" b="0" i="0" u="none" strike="noStrike" kern="1200" baseline="0">
                        <a:solidFill>
                          <a:schemeClr val="bg1"/>
                        </a:solidFill>
                        <a:latin typeface="Source Sans Pro SemiBold" panose="020B0603030403020204" pitchFamily="34" charset="0"/>
                        <a:ea typeface="Source Sans Pro SemiBold" panose="020B0603030403020204" pitchFamily="34" charset="0"/>
                        <a:cs typeface="+mn-cs"/>
                      </a:defRPr>
                    </a:pPr>
                    <a:fld id="{184B4BFD-C9DE-4D07-B74C-C287FC19C7FA}" type="CATEGORYNAME">
                      <a:rPr lang="en-US" dirty="0">
                        <a:solidFill>
                          <a:schemeClr val="tx1"/>
                        </a:solidFill>
                      </a:rPr>
                      <a:pPr>
                        <a:defRPr>
                          <a:solidFill>
                            <a:schemeClr val="bg1"/>
                          </a:solidFill>
                          <a:latin typeface="Source Sans Pro SemiBold" panose="020B0603030403020204" pitchFamily="34" charset="0"/>
                          <a:ea typeface="Source Sans Pro SemiBold" panose="020B0603030403020204" pitchFamily="34" charset="0"/>
                        </a:defRPr>
                      </a:pPr>
                      <a:t>[CATEGORY NAME]</a:t>
                    </a:fld>
                    <a:r>
                      <a:rPr lang="en-US" baseline="0" dirty="0"/>
                      <a:t>
</a:t>
                    </a:r>
                    <a:fld id="{DBDC2B4F-EA02-4C44-80F8-CC1F2E6E8EE0}" type="PERCENTAGE">
                      <a:rPr lang="en-US" baseline="0" dirty="0">
                        <a:solidFill>
                          <a:schemeClr val="tx1"/>
                        </a:solidFill>
                      </a:rPr>
                      <a:pPr>
                        <a:defRPr>
                          <a:solidFill>
                            <a:schemeClr val="bg1"/>
                          </a:solidFill>
                          <a:latin typeface="Source Sans Pro SemiBold" panose="020B0603030403020204" pitchFamily="34" charset="0"/>
                          <a:ea typeface="Source Sans Pro SemiBold" panose="020B0603030403020204" pitchFamily="34" charset="0"/>
                        </a:defRPr>
                      </a:pPr>
                      <a:t>[PERCENTAGE]</a:t>
                    </a:fld>
                    <a:endParaRPr lang="en-US" baseline="0" dirty="0"/>
                  </a:p>
                </c:rich>
              </c:tx>
              <c:spPr>
                <a:noFill/>
                <a:ln>
                  <a:noFill/>
                </a:ln>
                <a:effectLst/>
              </c:spPr>
              <c:txPr>
                <a:bodyPr rot="0" spcFirstLastPara="1" vertOverflow="ellipsis" vert="horz" wrap="square" anchor="ctr" anchorCtr="1"/>
                <a:lstStyle/>
                <a:p>
                  <a:pPr>
                    <a:defRPr sz="1800" b="0" i="0" u="none" strike="noStrike" kern="1200" baseline="0">
                      <a:solidFill>
                        <a:schemeClr val="bg1"/>
                      </a:solidFill>
                      <a:latin typeface="Source Sans Pro SemiBold" panose="020B0603030403020204" pitchFamily="34" charset="0"/>
                      <a:ea typeface="Source Sans Pro SemiBold" panose="020B0603030403020204" pitchFamily="34" charset="0"/>
                      <a:cs typeface="+mn-cs"/>
                    </a:defRPr>
                  </a:pPr>
                  <a:endParaRPr lang="en-US"/>
                </a:p>
              </c:txPr>
              <c:dLblPos val="bestFit"/>
              <c:showLegendKey val="0"/>
              <c:showVal val="0"/>
              <c:showCatName val="1"/>
              <c:showSerName val="0"/>
              <c:showPercent val="1"/>
              <c:showBubbleSize val="0"/>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02-AFA1-4794-A37B-898FEAB5CD79}"/>
                </c:ext>
              </c:extLst>
            </c:dLbl>
            <c:dLbl>
              <c:idx val="1"/>
              <c:layout>
                <c:manualLayout>
                  <c:x val="0.22335366013373523"/>
                  <c:y val="9.980037380982669E-2"/>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31206149678259471"/>
                      <c:h val="0.32968430009545574"/>
                    </c:manualLayout>
                  </c15:layout>
                </c:ext>
                <c:ext xmlns:c16="http://schemas.microsoft.com/office/drawing/2014/chart" uri="{C3380CC4-5D6E-409C-BE32-E72D297353CC}">
                  <c16:uniqueId val="{00000001-AFA1-4794-A37B-898FEAB5CD79}"/>
                </c:ext>
              </c:extLst>
            </c:dLbl>
            <c:dLbl>
              <c:idx val="2"/>
              <c:layout>
                <c:manualLayout>
                  <c:x val="-0.16151960814884767"/>
                  <c:y val="0.17025980761515203"/>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20557292764548796"/>
                      <c:h val="0.21903846718399858"/>
                    </c:manualLayout>
                  </c15:layout>
                </c:ext>
                <c:ext xmlns:c16="http://schemas.microsoft.com/office/drawing/2014/chart" uri="{C3380CC4-5D6E-409C-BE32-E72D297353CC}">
                  <c16:uniqueId val="{00000001-908B-4CA9-A2FA-30018FEB18CC}"/>
                </c:ext>
              </c:extLst>
            </c:dLbl>
            <c:dLbl>
              <c:idx val="3"/>
              <c:layout>
                <c:manualLayout>
                  <c:x val="1.4256616604280976E-2"/>
                  <c:y val="7.3393547376970569E-2"/>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1401900632754296"/>
                      <c:h val="0.31477096808916638"/>
                    </c:manualLayout>
                  </c15:layout>
                </c:ext>
                <c:ext xmlns:c16="http://schemas.microsoft.com/office/drawing/2014/chart" uri="{C3380CC4-5D6E-409C-BE32-E72D297353CC}">
                  <c16:uniqueId val="{00000000-AFA1-4794-A37B-898FEAB5CD79}"/>
                </c:ext>
              </c:extLst>
            </c:dLbl>
            <c:dLbl>
              <c:idx val="4"/>
              <c:layout>
                <c:manualLayout>
                  <c:x val="1.3936934116470196E-2"/>
                  <c:y val="-6.2153243305844132E-2"/>
                </c:manualLayout>
              </c:layout>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2-908B-4CA9-A2FA-30018FEB18CC}"/>
                </c:ext>
              </c:extLst>
            </c:dLbl>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SemiBold" panose="020B0603030403020204" pitchFamily="34" charset="0"/>
                    <a:ea typeface="Source Sans Pro SemiBold" panose="020B0603030403020204" pitchFamily="34" charset="0"/>
                    <a:cs typeface="+mn-cs"/>
                  </a:defRPr>
                </a:pPr>
                <a:endParaRPr lang="en-US"/>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Principalement la femme </c:v>
                </c:pt>
                <c:pt idx="1">
                  <c:v>Femme et mari/partenaire conjointement </c:v>
                </c:pt>
                <c:pt idx="2">
                  <c:v>Principalement le mari </c:v>
                </c:pt>
                <c:pt idx="3">
                  <c:v>Quelqu'un d'autre/ autre </c:v>
                </c:pt>
              </c:strCache>
            </c:strRef>
          </c:cat>
          <c:val>
            <c:numRef>
              <c:f>Sheet1!$B$2:$B$5</c:f>
              <c:numCache>
                <c:formatCode>General</c:formatCode>
                <c:ptCount val="4"/>
                <c:pt idx="0">
                  <c:v>30</c:v>
                </c:pt>
                <c:pt idx="1">
                  <c:v>58</c:v>
                </c:pt>
                <c:pt idx="2">
                  <c:v>11</c:v>
                </c:pt>
                <c:pt idx="3">
                  <c:v>1</c:v>
                </c:pt>
              </c:numCache>
            </c:numRef>
          </c:val>
          <c:extLst>
            <c:ext xmlns:c16="http://schemas.microsoft.com/office/drawing/2014/chart" uri="{C3380CC4-5D6E-409C-BE32-E72D297353CC}">
              <c16:uniqueId val="{00000000-908B-4CA9-A2FA-30018FEB18CC}"/>
            </c:ext>
          </c:extLst>
        </c:ser>
        <c:dLbls>
          <c:dLblPos val="bestFit"/>
          <c:showLegendKey val="0"/>
          <c:showVal val="1"/>
          <c:showCatName val="0"/>
          <c:showSerName val="0"/>
          <c:showPercent val="0"/>
          <c:showBubbleSize val="0"/>
          <c:showLeaderLines val="1"/>
        </c:dLbls>
        <c:firstSliceAng val="7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36090168171226067"/>
          <c:y val="8.0755781560348898E-3"/>
          <c:w val="0.60724774251511082"/>
          <c:h val="0.96994857699405024"/>
        </c:manualLayout>
      </c:layout>
      <c:barChart>
        <c:barDir val="bar"/>
        <c:grouping val="clustered"/>
        <c:varyColors val="0"/>
        <c:ser>
          <c:idx val="0"/>
          <c:order val="0"/>
          <c:tx>
            <c:strRef>
              <c:f>Sheet1!$B$1</c:f>
              <c:strCache>
                <c:ptCount val="1"/>
                <c:pt idx="0">
                  <c:v>Hommes</c:v>
                </c:pt>
              </c:strCache>
            </c:strRef>
          </c:tx>
          <c:spPr>
            <a:solidFill>
              <a:schemeClr val="accent2"/>
            </a:solidFill>
            <a:ln>
              <a:noFill/>
            </a:ln>
            <a:effectLst/>
          </c:spPr>
          <c:invertIfNegative val="0"/>
          <c:dLbls>
            <c:dLbl>
              <c:idx val="1"/>
              <c:delete val="1"/>
              <c:extLst>
                <c:ext xmlns:c15="http://schemas.microsoft.com/office/drawing/2012/chart" uri="{CE6537A1-D6FC-4f65-9D91-7224C49458BB}"/>
                <c:ext xmlns:c16="http://schemas.microsoft.com/office/drawing/2014/chart" uri="{C3380CC4-5D6E-409C-BE32-E72D297353CC}">
                  <c16:uniqueId val="{00000001-54ED-460A-9BF2-AC6559B285FA}"/>
                </c:ext>
              </c:extLst>
            </c:dLbl>
            <c:dLbl>
              <c:idx val="2"/>
              <c:delete val="1"/>
              <c:extLst>
                <c:ext xmlns:c15="http://schemas.microsoft.com/office/drawing/2012/chart" uri="{CE6537A1-D6FC-4f65-9D91-7224C49458BB}"/>
                <c:ext xmlns:c16="http://schemas.microsoft.com/office/drawing/2014/chart" uri="{C3380CC4-5D6E-409C-BE32-E72D297353CC}">
                  <c16:uniqueId val="{00000000-54ED-460A-9BF2-AC6559B285FA}"/>
                </c:ext>
              </c:extLst>
            </c:dLbl>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Aucun de ces médias</c:v>
                </c:pt>
                <c:pt idx="1">
                  <c:v>Causeries éducatives</c:v>
                </c:pt>
                <c:pt idx="2">
                  <c:v>Affiches</c:v>
                </c:pt>
                <c:pt idx="3">
                  <c:v>Téléphone portable</c:v>
                </c:pt>
                <c:pt idx="4">
                  <c:v>Journal/ magazine</c:v>
                </c:pt>
                <c:pt idx="5">
                  <c:v>Télévision</c:v>
                </c:pt>
                <c:pt idx="6">
                  <c:v>Radio</c:v>
                </c:pt>
              </c:strCache>
            </c:strRef>
          </c:cat>
          <c:val>
            <c:numRef>
              <c:f>Sheet1!$B$2:$B$8</c:f>
              <c:numCache>
                <c:formatCode>0</c:formatCode>
                <c:ptCount val="7"/>
                <c:pt idx="0">
                  <c:v>69</c:v>
                </c:pt>
                <c:pt idx="1">
                  <c:v>0</c:v>
                </c:pt>
                <c:pt idx="2">
                  <c:v>0</c:v>
                </c:pt>
                <c:pt idx="3">
                  <c:v>7</c:v>
                </c:pt>
                <c:pt idx="4">
                  <c:v>10</c:v>
                </c:pt>
                <c:pt idx="5">
                  <c:v>23</c:v>
                </c:pt>
                <c:pt idx="6" formatCode="General">
                  <c:v>14</c:v>
                </c:pt>
              </c:numCache>
            </c:numRef>
          </c:val>
          <c:extLst>
            <c:ext xmlns:c16="http://schemas.microsoft.com/office/drawing/2014/chart" uri="{C3380CC4-5D6E-409C-BE32-E72D297353CC}">
              <c16:uniqueId val="{00000000-327B-40BC-B9D8-ADA0507DC47F}"/>
            </c:ext>
          </c:extLst>
        </c:ser>
        <c:ser>
          <c:idx val="1"/>
          <c:order val="1"/>
          <c:tx>
            <c:strRef>
              <c:f>Sheet1!$C$1</c:f>
              <c:strCache>
                <c:ptCount val="1"/>
                <c:pt idx="0">
                  <c:v>Femmes</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Aucun de ces médias</c:v>
                </c:pt>
                <c:pt idx="1">
                  <c:v>Causeries éducatives</c:v>
                </c:pt>
                <c:pt idx="2">
                  <c:v>Affiches</c:v>
                </c:pt>
                <c:pt idx="3">
                  <c:v>Téléphone portable</c:v>
                </c:pt>
                <c:pt idx="4">
                  <c:v>Journal/ magazine</c:v>
                </c:pt>
                <c:pt idx="5">
                  <c:v>Télévision</c:v>
                </c:pt>
                <c:pt idx="6">
                  <c:v>Radio</c:v>
                </c:pt>
              </c:strCache>
            </c:strRef>
          </c:cat>
          <c:val>
            <c:numRef>
              <c:f>Sheet1!$C$2:$C$8</c:f>
              <c:numCache>
                <c:formatCode>0</c:formatCode>
                <c:ptCount val="7"/>
                <c:pt idx="0">
                  <c:v>67</c:v>
                </c:pt>
                <c:pt idx="1">
                  <c:v>18</c:v>
                </c:pt>
                <c:pt idx="2">
                  <c:v>10</c:v>
                </c:pt>
                <c:pt idx="3">
                  <c:v>7</c:v>
                </c:pt>
                <c:pt idx="4">
                  <c:v>7</c:v>
                </c:pt>
                <c:pt idx="5">
                  <c:v>17</c:v>
                </c:pt>
                <c:pt idx="6" formatCode="General">
                  <c:v>8</c:v>
                </c:pt>
              </c:numCache>
            </c:numRef>
          </c:val>
          <c:extLst>
            <c:ext xmlns:c16="http://schemas.microsoft.com/office/drawing/2014/chart" uri="{C3380CC4-5D6E-409C-BE32-E72D297353CC}">
              <c16:uniqueId val="{00000003-327B-40BC-B9D8-ADA0507DC47F}"/>
            </c:ext>
          </c:extLst>
        </c:ser>
        <c:dLbls>
          <c:dLblPos val="outEnd"/>
          <c:showLegendKey val="0"/>
          <c:showVal val="1"/>
          <c:showCatName val="0"/>
          <c:showSerName val="0"/>
          <c:showPercent val="0"/>
          <c:showBubbleSize val="0"/>
        </c:dLbls>
        <c:gapWidth val="100"/>
        <c:overlap val="-5"/>
        <c:axId val="76059055"/>
        <c:axId val="76059471"/>
      </c:barChart>
      <c:catAx>
        <c:axId val="76059055"/>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76059471"/>
        <c:crosses val="autoZero"/>
        <c:auto val="1"/>
        <c:lblAlgn val="ctr"/>
        <c:lblOffset val="100"/>
        <c:noMultiLvlLbl val="0"/>
      </c:catAx>
      <c:valAx>
        <c:axId val="76059471"/>
        <c:scaling>
          <c:orientation val="minMax"/>
          <c:max val="100"/>
        </c:scaling>
        <c:delete val="1"/>
        <c:axPos val="b"/>
        <c:numFmt formatCode="0" sourceLinked="1"/>
        <c:majorTickMark val="none"/>
        <c:minorTickMark val="none"/>
        <c:tickLblPos val="nextTo"/>
        <c:crossAx val="76059055"/>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userShapes r:id="rId4"/>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44420184316117489"/>
          <c:y val="2.4604563972253801E-2"/>
          <c:w val="0.55306904059471496"/>
          <c:h val="0.92635447155983652"/>
        </c:manualLayout>
      </c:layout>
      <c:barChart>
        <c:barDir val="bar"/>
        <c:grouping val="clustered"/>
        <c:varyColors val="0"/>
        <c:ser>
          <c:idx val="0"/>
          <c:order val="0"/>
          <c:tx>
            <c:strRef>
              <c:f>Sheet1!$B$1</c:f>
              <c:strCache>
                <c:ptCount val="1"/>
                <c:pt idx="0">
                  <c:v>Column1</c:v>
                </c:pt>
              </c:strCache>
            </c:strRef>
          </c:tx>
          <c:spPr>
            <a:solidFill>
              <a:schemeClr val="accent5">
                <a:lumMod val="40000"/>
                <a:lumOff val="60000"/>
              </a:schemeClr>
            </a:solidFill>
            <a:ln>
              <a:noFill/>
            </a:ln>
            <a:effectLst/>
          </c:spPr>
          <c:invertIfNegative val="0"/>
          <c:dPt>
            <c:idx val="0"/>
            <c:invertIfNegative val="0"/>
            <c:bubble3D val="0"/>
            <c:spPr>
              <a:solidFill>
                <a:schemeClr val="accent1"/>
              </a:solidFill>
              <a:ln>
                <a:noFill/>
              </a:ln>
              <a:effectLst/>
            </c:spPr>
            <c:extLst>
              <c:ext xmlns:c16="http://schemas.microsoft.com/office/drawing/2014/chart" uri="{C3380CC4-5D6E-409C-BE32-E72D297353CC}">
                <c16:uniqueId val="{00000001-FE93-4AD0-AA2D-3FD0288E3B2F}"/>
              </c:ext>
            </c:extLst>
          </c:dPt>
          <c:dPt>
            <c:idx val="1"/>
            <c:invertIfNegative val="0"/>
            <c:bubble3D val="0"/>
            <c:spPr>
              <a:solidFill>
                <a:schemeClr val="accent1"/>
              </a:solidFill>
              <a:ln>
                <a:noFill/>
              </a:ln>
              <a:effectLst/>
            </c:spPr>
            <c:extLst>
              <c:ext xmlns:c16="http://schemas.microsoft.com/office/drawing/2014/chart" uri="{C3380CC4-5D6E-409C-BE32-E72D297353CC}">
                <c16:uniqueId val="{00000003-FE93-4AD0-AA2D-3FD0288E3B2F}"/>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N'ont pas parlé de planification familiale, ni avec un agent de terrain, ni dans un établissement de santé</c:v>
                </c:pt>
                <c:pt idx="1">
                  <c:v>Se sont rendues dans un établissement de santé et n'ont pas parlé de PF</c:v>
                </c:pt>
                <c:pt idx="2">
                  <c:v>Se sont rendues dans un établissement de santé et ont parlé de PF</c:v>
                </c:pt>
                <c:pt idx="3">
                  <c:v>Ont reçu la visite d'un agent de terrain avec qui elles ont parlé de PF</c:v>
                </c:pt>
              </c:strCache>
            </c:strRef>
          </c:cat>
          <c:val>
            <c:numRef>
              <c:f>Sheet1!$B$2:$B$5</c:f>
              <c:numCache>
                <c:formatCode>General</c:formatCode>
                <c:ptCount val="4"/>
                <c:pt idx="0">
                  <c:v>91</c:v>
                </c:pt>
                <c:pt idx="1">
                  <c:v>45</c:v>
                </c:pt>
                <c:pt idx="2">
                  <c:v>8</c:v>
                </c:pt>
                <c:pt idx="3">
                  <c:v>2</c:v>
                </c:pt>
              </c:numCache>
            </c:numRef>
          </c:val>
          <c:extLst>
            <c:ext xmlns:c16="http://schemas.microsoft.com/office/drawing/2014/chart" uri="{C3380CC4-5D6E-409C-BE32-E72D297353CC}">
              <c16:uniqueId val="{00000004-FE93-4AD0-AA2D-3FD0288E3B2F}"/>
            </c:ext>
          </c:extLst>
        </c:ser>
        <c:dLbls>
          <c:dLblPos val="outEnd"/>
          <c:showLegendKey val="0"/>
          <c:showVal val="1"/>
          <c:showCatName val="0"/>
          <c:showSerName val="0"/>
          <c:showPercent val="0"/>
          <c:showBubbleSize val="0"/>
        </c:dLbls>
        <c:gapWidth val="100"/>
        <c:overlap val="-5"/>
        <c:axId val="76059055"/>
        <c:axId val="76059471"/>
      </c:barChart>
      <c:catAx>
        <c:axId val="76059055"/>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76059471"/>
        <c:crosses val="autoZero"/>
        <c:auto val="1"/>
        <c:lblAlgn val="ctr"/>
        <c:lblOffset val="100"/>
        <c:noMultiLvlLbl val="0"/>
      </c:catAx>
      <c:valAx>
        <c:axId val="76059471"/>
        <c:scaling>
          <c:orientation val="minMax"/>
          <c:max val="100"/>
        </c:scaling>
        <c:delete val="1"/>
        <c:axPos val="b"/>
        <c:numFmt formatCode="General" sourceLinked="1"/>
        <c:majorTickMark val="none"/>
        <c:minorTickMark val="none"/>
        <c:tickLblPos val="nextTo"/>
        <c:crossAx val="76059055"/>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4.1979012972589276E-2"/>
          <c:w val="0.96457326892109496"/>
          <c:h val="0.80438647631222637"/>
        </c:manualLayout>
      </c:layout>
      <c:lineChart>
        <c:grouping val="standard"/>
        <c:varyColors val="0"/>
        <c:ser>
          <c:idx val="0"/>
          <c:order val="0"/>
          <c:tx>
            <c:strRef>
              <c:f>Sheet1!$B$1</c:f>
              <c:strCache>
                <c:ptCount val="1"/>
                <c:pt idx="0">
                  <c:v>Une méthode moderne</c:v>
                </c:pt>
              </c:strCache>
            </c:strRef>
          </c:tx>
          <c:spPr>
            <a:ln w="38100" cap="rnd">
              <a:solidFill>
                <a:schemeClr val="accent3"/>
              </a:solidFill>
              <a:round/>
            </a:ln>
            <a:effectLst/>
          </c:spPr>
          <c:marker>
            <c:symbol val="circle"/>
            <c:size val="5"/>
            <c:spPr>
              <a:solidFill>
                <a:schemeClr val="accent3"/>
              </a:solidFill>
              <a:ln w="38100">
                <a:solidFill>
                  <a:schemeClr val="accent3"/>
                </a:solidFill>
              </a:ln>
              <a:effectLst/>
            </c:spPr>
          </c:marker>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EDSG-I
2000</c:v>
                </c:pt>
                <c:pt idx="1">
                  <c:v>EDSG-II
2012</c:v>
                </c:pt>
                <c:pt idx="2">
                  <c:v>EDSG-III
2019-21</c:v>
                </c:pt>
              </c:strCache>
            </c:strRef>
          </c:cat>
          <c:val>
            <c:numRef>
              <c:f>Sheet1!$B$2:$B$4</c:f>
              <c:numCache>
                <c:formatCode>General</c:formatCode>
                <c:ptCount val="3"/>
                <c:pt idx="0">
                  <c:v>12</c:v>
                </c:pt>
                <c:pt idx="1">
                  <c:v>19</c:v>
                </c:pt>
                <c:pt idx="2" formatCode="0">
                  <c:v>17</c:v>
                </c:pt>
              </c:numCache>
            </c:numRef>
          </c:val>
          <c:smooth val="0"/>
          <c:extLst>
            <c:ext xmlns:c16="http://schemas.microsoft.com/office/drawing/2014/chart" uri="{C3380CC4-5D6E-409C-BE32-E72D297353CC}">
              <c16:uniqueId val="{00000000-1089-47AE-A0CB-AAADC8A2FF6B}"/>
            </c:ext>
          </c:extLst>
        </c:ser>
        <c:ser>
          <c:idx val="1"/>
          <c:order val="1"/>
          <c:tx>
            <c:strRef>
              <c:f>Sheet1!$C$1</c:f>
              <c:strCache>
                <c:ptCount val="1"/>
                <c:pt idx="0">
                  <c:v>Une méthode traditionnelle</c:v>
                </c:pt>
              </c:strCache>
            </c:strRef>
          </c:tx>
          <c:spPr>
            <a:ln w="38100" cap="rnd">
              <a:solidFill>
                <a:schemeClr val="accent2"/>
              </a:solidFill>
              <a:round/>
            </a:ln>
            <a:effectLst/>
          </c:spPr>
          <c:marker>
            <c:symbol val="circle"/>
            <c:size val="5"/>
            <c:spPr>
              <a:solidFill>
                <a:schemeClr val="accent2"/>
              </a:solidFill>
              <a:ln w="38100">
                <a:solidFill>
                  <a:schemeClr val="accent2"/>
                </a:solidFill>
              </a:ln>
              <a:effectLst/>
            </c:spPr>
          </c:marker>
          <c:dLbls>
            <c:dLbl>
              <c:idx val="1"/>
              <c:layout>
                <c:manualLayout>
                  <c:x val="2.5756780402449695E-2"/>
                  <c:y val="-2.180946073082331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12A6-4F60-9D05-A913F92F620A}"/>
                </c:ext>
              </c:extLst>
            </c:dLbl>
            <c:dLbl>
              <c:idx val="2"/>
              <c:layout>
                <c:manualLayout>
                  <c:x val="-2.1340611409081112E-2"/>
                  <c:y val="-3.2304213973970632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12A6-4F60-9D05-A913F92F620A}"/>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EDSG-I
2000</c:v>
                </c:pt>
                <c:pt idx="1">
                  <c:v>EDSG-II
2012</c:v>
                </c:pt>
                <c:pt idx="2">
                  <c:v>EDSG-III
2019-21</c:v>
                </c:pt>
              </c:strCache>
            </c:strRef>
          </c:cat>
          <c:val>
            <c:numRef>
              <c:f>Sheet1!$C$2:$C$4</c:f>
              <c:numCache>
                <c:formatCode>General</c:formatCode>
                <c:ptCount val="3"/>
                <c:pt idx="0">
                  <c:v>21</c:v>
                </c:pt>
                <c:pt idx="1">
                  <c:v>12</c:v>
                </c:pt>
                <c:pt idx="2">
                  <c:v>8</c:v>
                </c:pt>
              </c:numCache>
            </c:numRef>
          </c:val>
          <c:smooth val="0"/>
          <c:extLst>
            <c:ext xmlns:c16="http://schemas.microsoft.com/office/drawing/2014/chart" uri="{C3380CC4-5D6E-409C-BE32-E72D297353CC}">
              <c16:uniqueId val="{00000004-1089-47AE-A0CB-AAADC8A2FF6B}"/>
            </c:ext>
          </c:extLst>
        </c:ser>
        <c:dLbls>
          <c:dLblPos val="t"/>
          <c:showLegendKey val="0"/>
          <c:showVal val="1"/>
          <c:showCatName val="0"/>
          <c:showSerName val="0"/>
          <c:showPercent val="0"/>
          <c:showBubbleSize val="0"/>
        </c:dLbls>
        <c:marker val="1"/>
        <c:smooth val="0"/>
        <c:axId val="211592223"/>
        <c:axId val="211586815"/>
      </c:lineChart>
      <c:catAx>
        <c:axId val="211592223"/>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211586815"/>
        <c:crosses val="autoZero"/>
        <c:auto val="1"/>
        <c:lblAlgn val="ctr"/>
        <c:lblOffset val="100"/>
        <c:noMultiLvlLbl val="0"/>
      </c:catAx>
      <c:valAx>
        <c:axId val="211586815"/>
        <c:scaling>
          <c:orientation val="minMax"/>
          <c:max val="100"/>
          <c:min val="0"/>
        </c:scaling>
        <c:delete val="1"/>
        <c:axPos val="l"/>
        <c:numFmt formatCode="General" sourceLinked="1"/>
        <c:majorTickMark val="out"/>
        <c:minorTickMark val="none"/>
        <c:tickLblPos val="nextTo"/>
        <c:crossAx val="211592223"/>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0761067878110492"/>
          <c:y val="0.18727926798200423"/>
          <c:w val="0.76633568451616318"/>
          <c:h val="0.78422635104057525"/>
        </c:manualLayout>
      </c:layout>
      <c:barChart>
        <c:barDir val="bar"/>
        <c:grouping val="percentStacked"/>
        <c:varyColors val="0"/>
        <c:ser>
          <c:idx val="0"/>
          <c:order val="0"/>
          <c:tx>
            <c:strRef>
              <c:f>Sheet1!$B$1</c:f>
              <c:strCache>
                <c:ptCount val="1"/>
                <c:pt idx="0">
                  <c:v>Secteur public</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Pilule</c:v>
                </c:pt>
                <c:pt idx="1">
                  <c:v>Injectables</c:v>
                </c:pt>
                <c:pt idx="2">
                  <c:v>Implants</c:v>
                </c:pt>
                <c:pt idx="3">
                  <c:v>Condom masculin</c:v>
                </c:pt>
              </c:strCache>
            </c:strRef>
          </c:cat>
          <c:val>
            <c:numRef>
              <c:f>Sheet1!$B$2:$B$5</c:f>
              <c:numCache>
                <c:formatCode>General</c:formatCode>
                <c:ptCount val="4"/>
                <c:pt idx="0">
                  <c:v>30</c:v>
                </c:pt>
                <c:pt idx="1">
                  <c:v>64</c:v>
                </c:pt>
                <c:pt idx="2">
                  <c:v>70</c:v>
                </c:pt>
                <c:pt idx="3">
                  <c:v>3</c:v>
                </c:pt>
              </c:numCache>
            </c:numRef>
          </c:val>
          <c:extLst>
            <c:ext xmlns:c16="http://schemas.microsoft.com/office/drawing/2014/chart" uri="{C3380CC4-5D6E-409C-BE32-E72D297353CC}">
              <c16:uniqueId val="{00000000-C676-40E3-983B-23864F9DDBFB}"/>
            </c:ext>
          </c:extLst>
        </c:ser>
        <c:ser>
          <c:idx val="1"/>
          <c:order val="1"/>
          <c:tx>
            <c:strRef>
              <c:f>Sheet1!$C$1</c:f>
              <c:strCache>
                <c:ptCount val="1"/>
                <c:pt idx="0">
                  <c:v>Secteur médical privé</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Pilule</c:v>
                </c:pt>
                <c:pt idx="1">
                  <c:v>Injectables</c:v>
                </c:pt>
                <c:pt idx="2">
                  <c:v>Implants</c:v>
                </c:pt>
                <c:pt idx="3">
                  <c:v>Condom masculin</c:v>
                </c:pt>
              </c:strCache>
            </c:strRef>
          </c:cat>
          <c:val>
            <c:numRef>
              <c:f>Sheet1!$C$2:$C$5</c:f>
              <c:numCache>
                <c:formatCode>General</c:formatCode>
                <c:ptCount val="4"/>
                <c:pt idx="0">
                  <c:v>70</c:v>
                </c:pt>
                <c:pt idx="1">
                  <c:v>36</c:v>
                </c:pt>
                <c:pt idx="2">
                  <c:v>30</c:v>
                </c:pt>
                <c:pt idx="3">
                  <c:v>74</c:v>
                </c:pt>
              </c:numCache>
            </c:numRef>
          </c:val>
          <c:extLst>
            <c:ext xmlns:c16="http://schemas.microsoft.com/office/drawing/2014/chart" uri="{C3380CC4-5D6E-409C-BE32-E72D297353CC}">
              <c16:uniqueId val="{00000001-C676-40E3-983B-23864F9DDBFB}"/>
            </c:ext>
          </c:extLst>
        </c:ser>
        <c:ser>
          <c:idx val="3"/>
          <c:order val="2"/>
          <c:tx>
            <c:strRef>
              <c:f>Sheet1!$E$1</c:f>
              <c:strCache>
                <c:ptCount val="1"/>
                <c:pt idx="0">
                  <c:v>Autre source</c:v>
                </c:pt>
              </c:strCache>
            </c:strRef>
          </c:tx>
          <c:spPr>
            <a:solidFill>
              <a:schemeClr val="accent4"/>
            </a:solidFill>
            <a:ln>
              <a:noFill/>
            </a:ln>
            <a:effectLst/>
          </c:spPr>
          <c:invertIfNegative val="0"/>
          <c:dLbls>
            <c:dLbl>
              <c:idx val="0"/>
              <c:delete val="1"/>
              <c:extLst>
                <c:ext xmlns:c15="http://schemas.microsoft.com/office/drawing/2012/chart" uri="{CE6537A1-D6FC-4f65-9D91-7224C49458BB}"/>
                <c:ext xmlns:c16="http://schemas.microsoft.com/office/drawing/2014/chart" uri="{C3380CC4-5D6E-409C-BE32-E72D297353CC}">
                  <c16:uniqueId val="{00000000-24C7-4EA1-A540-9CC92E69FDB2}"/>
                </c:ext>
              </c:extLst>
            </c:dLbl>
            <c:dLbl>
              <c:idx val="1"/>
              <c:delete val="1"/>
              <c:extLst>
                <c:ext xmlns:c15="http://schemas.microsoft.com/office/drawing/2012/chart" uri="{CE6537A1-D6FC-4f65-9D91-7224C49458BB}"/>
                <c:ext xmlns:c16="http://schemas.microsoft.com/office/drawing/2014/chart" uri="{C3380CC4-5D6E-409C-BE32-E72D297353CC}">
                  <c16:uniqueId val="{00000001-24C7-4EA1-A540-9CC92E69FDB2}"/>
                </c:ext>
              </c:extLst>
            </c:dLbl>
            <c:dLbl>
              <c:idx val="2"/>
              <c:delete val="1"/>
              <c:extLst>
                <c:ext xmlns:c15="http://schemas.microsoft.com/office/drawing/2012/chart" uri="{CE6537A1-D6FC-4f65-9D91-7224C49458BB}"/>
                <c:ext xmlns:c16="http://schemas.microsoft.com/office/drawing/2014/chart" uri="{C3380CC4-5D6E-409C-BE32-E72D297353CC}">
                  <c16:uniqueId val="{00000002-24C7-4EA1-A540-9CC92E69FDB2}"/>
                </c:ext>
              </c:extLst>
            </c:dLbl>
            <c:dLbl>
              <c:idx val="3"/>
              <c:layout>
                <c:manualLayout>
                  <c:x val="-1.123869384533792E-16"/>
                  <c:y val="2.5903982706745434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24C7-4EA1-A540-9CC92E69FDB2}"/>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Pilule</c:v>
                </c:pt>
                <c:pt idx="1">
                  <c:v>Injectables</c:v>
                </c:pt>
                <c:pt idx="2">
                  <c:v>Implants</c:v>
                </c:pt>
                <c:pt idx="3">
                  <c:v>Condom masculin</c:v>
                </c:pt>
              </c:strCache>
            </c:strRef>
          </c:cat>
          <c:val>
            <c:numRef>
              <c:f>Sheet1!$E$2:$E$5</c:f>
              <c:numCache>
                <c:formatCode>General</c:formatCode>
                <c:ptCount val="4"/>
                <c:pt idx="0">
                  <c:v>0</c:v>
                </c:pt>
                <c:pt idx="1">
                  <c:v>0</c:v>
                </c:pt>
                <c:pt idx="2" formatCode="0">
                  <c:v>0.1</c:v>
                </c:pt>
                <c:pt idx="3">
                  <c:v>21</c:v>
                </c:pt>
              </c:numCache>
            </c:numRef>
          </c:val>
          <c:extLst>
            <c:ext xmlns:c16="http://schemas.microsoft.com/office/drawing/2014/chart" uri="{C3380CC4-5D6E-409C-BE32-E72D297353CC}">
              <c16:uniqueId val="{00000000-5A04-4FD7-96A3-5A133863A56D}"/>
            </c:ext>
          </c:extLst>
        </c:ser>
        <c:dLbls>
          <c:dLblPos val="ctr"/>
          <c:showLegendKey val="0"/>
          <c:showVal val="1"/>
          <c:showCatName val="0"/>
          <c:showSerName val="0"/>
          <c:showPercent val="0"/>
          <c:showBubbleSize val="0"/>
        </c:dLbls>
        <c:gapWidth val="100"/>
        <c:overlap val="100"/>
        <c:axId val="211613023"/>
        <c:axId val="211614271"/>
      </c:barChart>
      <c:catAx>
        <c:axId val="211613023"/>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211614271"/>
        <c:crosses val="autoZero"/>
        <c:auto val="1"/>
        <c:lblAlgn val="ctr"/>
        <c:lblOffset val="100"/>
        <c:noMultiLvlLbl val="0"/>
      </c:catAx>
      <c:valAx>
        <c:axId val="211614271"/>
        <c:scaling>
          <c:orientation val="minMax"/>
        </c:scaling>
        <c:delete val="1"/>
        <c:axPos val="b"/>
        <c:numFmt formatCode="0%" sourceLinked="1"/>
        <c:majorTickMark val="none"/>
        <c:minorTickMark val="none"/>
        <c:tickLblPos val="nextTo"/>
        <c:crossAx val="211613023"/>
        <c:crosses val="autoZero"/>
        <c:crossBetween val="between"/>
      </c:valAx>
      <c:spPr>
        <a:noFill/>
        <a:ln w="25400">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0481234225895551E-2"/>
          <c:y val="0"/>
          <c:w val="0.99392242559276067"/>
          <c:h val="0.60722219522191523"/>
        </c:manualLayout>
      </c:layout>
      <c:barChart>
        <c:barDir val="col"/>
        <c:grouping val="clustered"/>
        <c:varyColors val="0"/>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44420184316117489"/>
          <c:y val="2.4604563972253801E-2"/>
          <c:w val="0.55306904059471496"/>
          <c:h val="0.92635447155983652"/>
        </c:manualLayout>
      </c:layout>
      <c:barChart>
        <c:barDir val="bar"/>
        <c:grouping val="clustered"/>
        <c:varyColors val="0"/>
        <c:ser>
          <c:idx val="0"/>
          <c:order val="0"/>
          <c:tx>
            <c:strRef>
              <c:f>Sheet1!$B$1</c:f>
              <c:strCache>
                <c:ptCount val="1"/>
                <c:pt idx="0">
                  <c:v>Column1</c:v>
                </c:pt>
              </c:strCache>
            </c:strRef>
          </c:tx>
          <c:spPr>
            <a:solidFill>
              <a:schemeClr val="accent5">
                <a:lumMod val="40000"/>
                <a:lumOff val="60000"/>
              </a:schemeClr>
            </a:solidFill>
            <a:ln>
              <a:noFill/>
            </a:ln>
            <a:effectLst/>
          </c:spPr>
          <c:invertIfNegative val="0"/>
          <c:dPt>
            <c:idx val="0"/>
            <c:invertIfNegative val="0"/>
            <c:bubble3D val="0"/>
            <c:spPr>
              <a:solidFill>
                <a:schemeClr val="accent5"/>
              </a:solidFill>
              <a:ln>
                <a:noFill/>
              </a:ln>
              <a:effectLst/>
            </c:spPr>
            <c:extLst>
              <c:ext xmlns:c16="http://schemas.microsoft.com/office/drawing/2014/chart" uri="{C3380CC4-5D6E-409C-BE32-E72D297353CC}">
                <c16:uniqueId val="{00000000-9545-4D97-882C-416B3FEBD2F9}"/>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Reçu les trois types d'informations</c:v>
                </c:pt>
                <c:pt idx="1">
                  <c:v>Été informé d'autres méthods qui pourraient être utilisées</c:v>
                </c:pt>
                <c:pt idx="2">
                  <c:v>Été informé de ce qu'il fallait faire en cas d'effects secondaires
</c:v>
                </c:pt>
                <c:pt idx="3">
                  <c:v>Été informé de possibles effets secondaires ou de problèmes liés à la méthod utilisée
</c:v>
                </c:pt>
              </c:strCache>
            </c:strRef>
          </c:cat>
          <c:val>
            <c:numRef>
              <c:f>Sheet1!$B$2:$B$5</c:f>
              <c:numCache>
                <c:formatCode>General</c:formatCode>
                <c:ptCount val="4"/>
                <c:pt idx="0">
                  <c:v>35</c:v>
                </c:pt>
                <c:pt idx="1">
                  <c:v>54</c:v>
                </c:pt>
                <c:pt idx="2">
                  <c:v>48</c:v>
                </c:pt>
                <c:pt idx="3">
                  <c:v>64</c:v>
                </c:pt>
              </c:numCache>
            </c:numRef>
          </c:val>
          <c:extLst>
            <c:ext xmlns:c16="http://schemas.microsoft.com/office/drawing/2014/chart" uri="{C3380CC4-5D6E-409C-BE32-E72D297353CC}">
              <c16:uniqueId val="{00000001-9545-4D97-882C-416B3FEBD2F9}"/>
            </c:ext>
          </c:extLst>
        </c:ser>
        <c:dLbls>
          <c:dLblPos val="outEnd"/>
          <c:showLegendKey val="0"/>
          <c:showVal val="1"/>
          <c:showCatName val="0"/>
          <c:showSerName val="0"/>
          <c:showPercent val="0"/>
          <c:showBubbleSize val="0"/>
        </c:dLbls>
        <c:gapWidth val="100"/>
        <c:overlap val="-5"/>
        <c:axId val="76059055"/>
        <c:axId val="76059471"/>
      </c:barChart>
      <c:catAx>
        <c:axId val="76059055"/>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76059471"/>
        <c:crosses val="autoZero"/>
        <c:auto val="1"/>
        <c:lblAlgn val="ctr"/>
        <c:lblOffset val="100"/>
        <c:noMultiLvlLbl val="0"/>
      </c:catAx>
      <c:valAx>
        <c:axId val="76059471"/>
        <c:scaling>
          <c:orientation val="minMax"/>
          <c:max val="100"/>
        </c:scaling>
        <c:delete val="1"/>
        <c:axPos val="b"/>
        <c:numFmt formatCode="General" sourceLinked="1"/>
        <c:majorTickMark val="none"/>
        <c:minorTickMark val="none"/>
        <c:tickLblPos val="nextTo"/>
        <c:crossAx val="76059055"/>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5843624222803318E-2"/>
          <c:y val="2.7246994492674419E-2"/>
          <c:w val="0.73675676589100203"/>
          <c:h val="0.67506720567736089"/>
        </c:manualLayout>
      </c:layout>
      <c:barChart>
        <c:barDir val="col"/>
        <c:grouping val="percentStacked"/>
        <c:varyColors val="0"/>
        <c:ser>
          <c:idx val="0"/>
          <c:order val="0"/>
          <c:tx>
            <c:strRef>
              <c:f>Sheet1!$B$1</c:f>
              <c:strCache>
                <c:ptCount val="1"/>
                <c:pt idx="0">
                  <c:v>Besoins satisfaits</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20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Ensemble des femmes</c:v>
                </c:pt>
                <c:pt idx="1">
                  <c:v>Femmes en union</c:v>
                </c:pt>
                <c:pt idx="2">
                  <c:v>Femmes non en union 
sexuellement actives</c:v>
                </c:pt>
              </c:strCache>
            </c:strRef>
          </c:cat>
          <c:val>
            <c:numRef>
              <c:f>Sheet1!$B$2:$B$4</c:f>
              <c:numCache>
                <c:formatCode>General</c:formatCode>
                <c:ptCount val="3"/>
                <c:pt idx="0">
                  <c:v>43</c:v>
                </c:pt>
                <c:pt idx="1">
                  <c:v>43</c:v>
                </c:pt>
                <c:pt idx="2">
                  <c:v>29</c:v>
                </c:pt>
              </c:numCache>
            </c:numRef>
          </c:val>
          <c:extLst>
            <c:ext xmlns:c16="http://schemas.microsoft.com/office/drawing/2014/chart" uri="{C3380CC4-5D6E-409C-BE32-E72D297353CC}">
              <c16:uniqueId val="{00000000-E8B1-4168-94EC-D3C68A1E2022}"/>
            </c:ext>
          </c:extLst>
        </c:ser>
        <c:ser>
          <c:idx val="1"/>
          <c:order val="1"/>
          <c:tx>
            <c:strRef>
              <c:f>Sheet1!$C$1</c:f>
              <c:strCache>
                <c:ptCount val="1"/>
                <c:pt idx="0">
                  <c:v>Besoins non satisfaits</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20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Ensemble des femmes</c:v>
                </c:pt>
                <c:pt idx="1">
                  <c:v>Femmes en union</c:v>
                </c:pt>
                <c:pt idx="2">
                  <c:v>Femmes non en union 
sexuellement actives</c:v>
                </c:pt>
              </c:strCache>
            </c:strRef>
          </c:cat>
          <c:val>
            <c:numRef>
              <c:f>Sheet1!$C$2:$C$4</c:f>
              <c:numCache>
                <c:formatCode>General</c:formatCode>
                <c:ptCount val="3"/>
                <c:pt idx="0">
                  <c:v>8</c:v>
                </c:pt>
                <c:pt idx="1">
                  <c:v>12</c:v>
                </c:pt>
                <c:pt idx="2">
                  <c:v>60</c:v>
                </c:pt>
              </c:numCache>
            </c:numRef>
          </c:val>
          <c:extLst>
            <c:ext xmlns:c16="http://schemas.microsoft.com/office/drawing/2014/chart" uri="{C3380CC4-5D6E-409C-BE32-E72D297353CC}">
              <c16:uniqueId val="{00000001-E8B1-4168-94EC-D3C68A1E2022}"/>
            </c:ext>
          </c:extLst>
        </c:ser>
        <c:ser>
          <c:idx val="2"/>
          <c:order val="2"/>
          <c:tx>
            <c:strRef>
              <c:f>Sheet1!$D$1</c:f>
              <c:strCache>
                <c:ptCount val="1"/>
                <c:pt idx="0">
                  <c:v>Aucuns besoins en PF</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20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Ensemble des femmes</c:v>
                </c:pt>
                <c:pt idx="1">
                  <c:v>Femmes en union</c:v>
                </c:pt>
                <c:pt idx="2">
                  <c:v>Femmes non en union 
sexuellement actives</c:v>
                </c:pt>
              </c:strCache>
            </c:strRef>
          </c:cat>
          <c:val>
            <c:numRef>
              <c:f>Sheet1!$D$2:$D$4</c:f>
              <c:numCache>
                <c:formatCode>General</c:formatCode>
                <c:ptCount val="3"/>
                <c:pt idx="0">
                  <c:v>49</c:v>
                </c:pt>
                <c:pt idx="1">
                  <c:v>27</c:v>
                </c:pt>
                <c:pt idx="2">
                  <c:v>12</c:v>
                </c:pt>
              </c:numCache>
            </c:numRef>
          </c:val>
          <c:extLst>
            <c:ext xmlns:c16="http://schemas.microsoft.com/office/drawing/2014/chart" uri="{C3380CC4-5D6E-409C-BE32-E72D297353CC}">
              <c16:uniqueId val="{00000002-E8B1-4168-94EC-D3C68A1E2022}"/>
            </c:ext>
          </c:extLst>
        </c:ser>
        <c:dLbls>
          <c:dLblPos val="ctr"/>
          <c:showLegendKey val="0"/>
          <c:showVal val="1"/>
          <c:showCatName val="0"/>
          <c:showSerName val="0"/>
          <c:showPercent val="0"/>
          <c:showBubbleSize val="0"/>
        </c:dLbls>
        <c:gapWidth val="100"/>
        <c:overlap val="100"/>
        <c:axId val="1514768176"/>
        <c:axId val="1514770672"/>
      </c:barChart>
      <c:catAx>
        <c:axId val="151476817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20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1514770672"/>
        <c:crosses val="autoZero"/>
        <c:auto val="1"/>
        <c:lblAlgn val="ctr"/>
        <c:lblOffset val="100"/>
        <c:noMultiLvlLbl val="0"/>
      </c:catAx>
      <c:valAx>
        <c:axId val="1514770672"/>
        <c:scaling>
          <c:orientation val="minMax"/>
        </c:scaling>
        <c:delete val="1"/>
        <c:axPos val="l"/>
        <c:numFmt formatCode="0%" sourceLinked="1"/>
        <c:majorTickMark val="none"/>
        <c:minorTickMark val="none"/>
        <c:tickLblPos val="nextTo"/>
        <c:crossAx val="1514768176"/>
        <c:crosses val="autoZero"/>
        <c:crossBetween val="between"/>
      </c:valAx>
      <c:spPr>
        <a:noFill/>
        <a:ln>
          <a:noFill/>
        </a:ln>
        <a:effectLst/>
      </c:spPr>
    </c:plotArea>
    <c:legend>
      <c:legendPos val="r"/>
      <c:layout>
        <c:manualLayout>
          <c:xMode val="edge"/>
          <c:yMode val="edge"/>
          <c:x val="0.74957479092256729"/>
          <c:y val="3.5151938564171148E-2"/>
          <c:w val="0.24141044774172782"/>
          <c:h val="0.72905896838627005"/>
        </c:manualLayout>
      </c:layout>
      <c:overlay val="0"/>
      <c:spPr>
        <a:noFill/>
        <a:ln>
          <a:noFill/>
        </a:ln>
        <a:effectLst/>
      </c:spPr>
      <c:txPr>
        <a:bodyPr rot="0" spcFirstLastPara="1" vertOverflow="ellipsis" vert="horz" wrap="square" anchor="ctr" anchorCtr="1"/>
        <a:lstStyle/>
        <a:p>
          <a:pPr>
            <a:defRPr sz="20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20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percentStacked"/>
        <c:varyColors val="0"/>
        <c:ser>
          <c:idx val="0"/>
          <c:order val="0"/>
          <c:tx>
            <c:strRef>
              <c:f>Sheet1!$B$1</c:f>
              <c:strCache>
                <c:ptCount val="1"/>
                <c:pt idx="0">
                  <c:v>Demande satisfaite par des méthodes modernes</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sz="20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Ensemble des femmes</c:v>
                </c:pt>
                <c:pt idx="1">
                  <c:v>Femmes en union</c:v>
                </c:pt>
                <c:pt idx="2">
                  <c:v>Femmes non en union sexuellement actives</c:v>
                </c:pt>
              </c:strCache>
            </c:strRef>
          </c:cat>
          <c:val>
            <c:numRef>
              <c:f>Sheet1!$B$2:$B$4</c:f>
              <c:numCache>
                <c:formatCode>General</c:formatCode>
                <c:ptCount val="3"/>
                <c:pt idx="0">
                  <c:v>61</c:v>
                </c:pt>
                <c:pt idx="1">
                  <c:v>61</c:v>
                </c:pt>
                <c:pt idx="2">
                  <c:v>33</c:v>
                </c:pt>
              </c:numCache>
            </c:numRef>
          </c:val>
          <c:extLst>
            <c:ext xmlns:c16="http://schemas.microsoft.com/office/drawing/2014/chart" uri="{C3380CC4-5D6E-409C-BE32-E72D297353CC}">
              <c16:uniqueId val="{00000000-E8B1-4168-94EC-D3C68A1E2022}"/>
            </c:ext>
          </c:extLst>
        </c:ser>
        <c:ser>
          <c:idx val="1"/>
          <c:order val="1"/>
          <c:tx>
            <c:strRef>
              <c:f>Sheet1!$C$1</c:f>
              <c:strCache>
                <c:ptCount val="1"/>
                <c:pt idx="0">
                  <c:v>Demande satisfaite par des méthodes traditionnelles</c:v>
                </c:pt>
              </c:strCache>
            </c:strRef>
          </c:tx>
          <c:spPr>
            <a:solidFill>
              <a:schemeClr val="accent4"/>
            </a:solidFill>
            <a:ln>
              <a:noFill/>
            </a:ln>
            <a:effectLst/>
          </c:spPr>
          <c:invertIfNegative val="0"/>
          <c:dLbls>
            <c:dLbl>
              <c:idx val="2"/>
              <c:layout>
                <c:manualLayout>
                  <c:x val="8.1133291776872216E-2"/>
                  <c:y val="7.4309984980021147E-3"/>
                </c:manualLayout>
              </c:layout>
              <c:tx>
                <c:rich>
                  <a:bodyPr/>
                  <a:lstStyle/>
                  <a:p>
                    <a:r>
                      <a:rPr lang="en-US"/>
                      <a:t>&lt;1</a:t>
                    </a:r>
                  </a:p>
                </c:rich>
              </c:tx>
              <c:dLblPos val="ctr"/>
              <c:showLegendKey val="0"/>
              <c:showVal val="1"/>
              <c:showCatName val="0"/>
              <c:showSerName val="0"/>
              <c:showPercent val="0"/>
              <c:showBubbleSize val="0"/>
              <c:separator>
</c:separator>
              <c:extLst>
                <c:ext xmlns:c15="http://schemas.microsoft.com/office/drawing/2012/chart" uri="{CE6537A1-D6FC-4f65-9D91-7224C49458BB}">
                  <c15:showDataLabelsRange val="0"/>
                </c:ext>
                <c:ext xmlns:c16="http://schemas.microsoft.com/office/drawing/2014/chart" uri="{C3380CC4-5D6E-409C-BE32-E72D297353CC}">
                  <c16:uniqueId val="{00000000-F2BE-46A3-9997-74B6733EAB48}"/>
                </c:ext>
              </c:extLst>
            </c:dLbl>
            <c:spPr>
              <a:noFill/>
              <a:ln>
                <a:noFill/>
              </a:ln>
              <a:effectLst/>
            </c:spPr>
            <c:txPr>
              <a:bodyPr rot="0" spcFirstLastPara="1" vertOverflow="ellipsis" vert="horz" wrap="square" anchor="ctr" anchorCtr="1"/>
              <a:lstStyle/>
              <a:p>
                <a:pPr>
                  <a:defRPr sz="20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Ensemble des femmes</c:v>
                </c:pt>
                <c:pt idx="1">
                  <c:v>Femmes en union</c:v>
                </c:pt>
                <c:pt idx="2">
                  <c:v>Femmes non en union sexuellement actives</c:v>
                </c:pt>
              </c:strCache>
            </c:strRef>
          </c:cat>
          <c:val>
            <c:numRef>
              <c:f>Sheet1!$C$2:$C$4</c:f>
              <c:numCache>
                <c:formatCode>0</c:formatCode>
                <c:ptCount val="3"/>
                <c:pt idx="0">
                  <c:v>23.200000000000003</c:v>
                </c:pt>
                <c:pt idx="1">
                  <c:v>23.5</c:v>
                </c:pt>
                <c:pt idx="2" formatCode="General">
                  <c:v>1</c:v>
                </c:pt>
              </c:numCache>
            </c:numRef>
          </c:val>
          <c:extLst>
            <c:ext xmlns:c16="http://schemas.microsoft.com/office/drawing/2014/chart" uri="{C3380CC4-5D6E-409C-BE32-E72D297353CC}">
              <c16:uniqueId val="{00000001-E8B1-4168-94EC-D3C68A1E2022}"/>
            </c:ext>
          </c:extLst>
        </c:ser>
        <c:ser>
          <c:idx val="2"/>
          <c:order val="2"/>
          <c:tx>
            <c:strRef>
              <c:f>Sheet1!$D$1</c:f>
              <c:strCache>
                <c:ptCount val="1"/>
                <c:pt idx="0">
                  <c:v>Demande non satisfaite</c:v>
                </c:pt>
              </c:strCache>
            </c:strRef>
          </c:tx>
          <c:spPr>
            <a:solidFill>
              <a:schemeClr val="accent6"/>
            </a:solidFill>
            <a:ln>
              <a:noFill/>
            </a:ln>
            <a:effectLst/>
          </c:spPr>
          <c:invertIfNegative val="0"/>
          <c:dLbls>
            <c:spPr>
              <a:noFill/>
              <a:ln>
                <a:noFill/>
              </a:ln>
              <a:effectLst/>
            </c:spPr>
            <c:txPr>
              <a:bodyPr rot="0" spcFirstLastPara="1" vertOverflow="ellipsis" vert="horz" wrap="square" anchor="ctr" anchorCtr="1"/>
              <a:lstStyle/>
              <a:p>
                <a:pPr>
                  <a:defRPr sz="20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Ensemble des femmes</c:v>
                </c:pt>
                <c:pt idx="1">
                  <c:v>Femmes en union</c:v>
                </c:pt>
                <c:pt idx="2">
                  <c:v>Femmes non en union sexuellement actives</c:v>
                </c:pt>
              </c:strCache>
            </c:strRef>
          </c:cat>
          <c:val>
            <c:numRef>
              <c:f>Sheet1!$D$2:$D$4</c:f>
              <c:numCache>
                <c:formatCode>General</c:formatCode>
                <c:ptCount val="3"/>
                <c:pt idx="0">
                  <c:v>16</c:v>
                </c:pt>
                <c:pt idx="1">
                  <c:v>16</c:v>
                </c:pt>
                <c:pt idx="2">
                  <c:v>67</c:v>
                </c:pt>
              </c:numCache>
            </c:numRef>
          </c:val>
          <c:extLst>
            <c:ext xmlns:c16="http://schemas.microsoft.com/office/drawing/2014/chart" uri="{C3380CC4-5D6E-409C-BE32-E72D297353CC}">
              <c16:uniqueId val="{00000002-E8B1-4168-94EC-D3C68A1E2022}"/>
            </c:ext>
          </c:extLst>
        </c:ser>
        <c:dLbls>
          <c:dLblPos val="ctr"/>
          <c:showLegendKey val="0"/>
          <c:showVal val="1"/>
          <c:showCatName val="0"/>
          <c:showSerName val="0"/>
          <c:showPercent val="0"/>
          <c:showBubbleSize val="0"/>
        </c:dLbls>
        <c:gapWidth val="100"/>
        <c:overlap val="100"/>
        <c:axId val="1514768176"/>
        <c:axId val="1514770672"/>
      </c:barChart>
      <c:catAx>
        <c:axId val="151476817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20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1514770672"/>
        <c:crosses val="autoZero"/>
        <c:auto val="1"/>
        <c:lblAlgn val="ctr"/>
        <c:lblOffset val="100"/>
        <c:noMultiLvlLbl val="0"/>
      </c:catAx>
      <c:valAx>
        <c:axId val="1514770672"/>
        <c:scaling>
          <c:orientation val="minMax"/>
        </c:scaling>
        <c:delete val="1"/>
        <c:axPos val="l"/>
        <c:numFmt formatCode="0%" sourceLinked="1"/>
        <c:majorTickMark val="none"/>
        <c:minorTickMark val="none"/>
        <c:tickLblPos val="nextTo"/>
        <c:crossAx val="1514768176"/>
        <c:crosses val="autoZero"/>
        <c:crossBetween val="between"/>
      </c:valAx>
      <c:spPr>
        <a:noFill/>
        <a:ln>
          <a:noFill/>
        </a:ln>
        <a:effectLst/>
      </c:spPr>
    </c:plotArea>
    <c:legend>
      <c:legendPos val="r"/>
      <c:layout>
        <c:manualLayout>
          <c:xMode val="edge"/>
          <c:yMode val="edge"/>
          <c:x val="0.68089677722901532"/>
          <c:y val="3.0197939565503071E-2"/>
          <c:w val="0.31008841257355441"/>
          <c:h val="0.67704197890025508"/>
        </c:manualLayout>
      </c:layout>
      <c:overlay val="0"/>
      <c:spPr>
        <a:noFill/>
        <a:ln>
          <a:noFill/>
        </a:ln>
        <a:effectLst/>
      </c:spPr>
      <c:txPr>
        <a:bodyPr rot="0" spcFirstLastPara="1" vertOverflow="ellipsis" vert="horz" wrap="square" anchor="ctr" anchorCtr="1"/>
        <a:lstStyle/>
        <a:p>
          <a:pPr>
            <a:defRPr sz="20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20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2.1743945366275674E-2"/>
          <c:w val="0.95416666666666672"/>
          <c:h val="0.8100097576381855"/>
        </c:manualLayout>
      </c:layout>
      <c:barChart>
        <c:barDir val="col"/>
        <c:grouping val="clustered"/>
        <c:varyColors val="0"/>
        <c:ser>
          <c:idx val="0"/>
          <c:order val="0"/>
          <c:tx>
            <c:strRef>
              <c:f>Sheet1!$B$1</c:f>
              <c:strCache>
                <c:ptCount val="1"/>
                <c:pt idx="0">
                  <c:v>Column1</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Aucun</c:v>
                </c:pt>
                <c:pt idx="1">
                  <c:v>Primaire</c:v>
                </c:pt>
                <c:pt idx="2">
                  <c:v>Secondaire
1er cycle</c:v>
                </c:pt>
                <c:pt idx="3">
                  <c:v>Secondaire
2e cycle</c:v>
                </c:pt>
                <c:pt idx="4">
                  <c:v>Supérieur</c:v>
                </c:pt>
              </c:strCache>
            </c:strRef>
          </c:cat>
          <c:val>
            <c:numRef>
              <c:f>Sheet1!$B$2:$B$6</c:f>
              <c:numCache>
                <c:formatCode>General</c:formatCode>
                <c:ptCount val="5"/>
                <c:pt idx="0">
                  <c:v>20</c:v>
                </c:pt>
                <c:pt idx="1">
                  <c:v>22</c:v>
                </c:pt>
                <c:pt idx="2">
                  <c:v>31</c:v>
                </c:pt>
                <c:pt idx="3">
                  <c:v>34</c:v>
                </c:pt>
                <c:pt idx="4">
                  <c:v>35</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3.4065439091294725E-2"/>
          <c:w val="0.95416666666666672"/>
          <c:h val="0.83994431851905815"/>
        </c:manualLayout>
      </c:layout>
      <c:barChart>
        <c:barDir val="col"/>
        <c:grouping val="clustered"/>
        <c:varyColors val="0"/>
        <c:ser>
          <c:idx val="0"/>
          <c:order val="0"/>
          <c:tx>
            <c:strRef>
              <c:f>Sheet1!$A$2</c:f>
              <c:strCache>
                <c:ptCount val="1"/>
                <c:pt idx="0">
                  <c:v>Le plus bas</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Le plus bas</c:v>
                </c:pt>
                <c:pt idx="1">
                  <c:v>Second</c:v>
                </c:pt>
                <c:pt idx="2">
                  <c:v>Moyen</c:v>
                </c:pt>
                <c:pt idx="3">
                  <c:v>Quatrième</c:v>
                </c:pt>
                <c:pt idx="4">
                  <c:v>Le plus élevé</c:v>
                </c:pt>
              </c:strCache>
            </c:strRef>
          </c:cat>
          <c:val>
            <c:numRef>
              <c:f>Sheet1!$B$2:$B$6</c:f>
              <c:numCache>
                <c:formatCode>0</c:formatCode>
                <c:ptCount val="5"/>
                <c:pt idx="0" formatCode="General">
                  <c:v>23</c:v>
                </c:pt>
                <c:pt idx="1">
                  <c:v>30</c:v>
                </c:pt>
                <c:pt idx="2" formatCode="General">
                  <c:v>34</c:v>
                </c:pt>
                <c:pt idx="3" formatCode="General">
                  <c:v>25</c:v>
                </c:pt>
                <c:pt idx="4" formatCode="General">
                  <c:v>34</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omments/modernComment_121_CF2A0B7F.xml><?xml version="1.0" encoding="utf-8"?>
<p188:cmLst xmlns:a="http://schemas.openxmlformats.org/drawingml/2006/main" xmlns:r="http://schemas.openxmlformats.org/officeDocument/2006/relationships" xmlns:p188="http://schemas.microsoft.com/office/powerpoint/2018/8/main">
  <p188:cm id="{F16FA53B-1743-48F1-8194-BAE2BB9076D3}" authorId="{B03E45A4-FC93-46BF-A3F8-AD345485372C}" created="2023-04-03T11:42:20.775">
    <ac:txMkLst xmlns:ac="http://schemas.microsoft.com/office/drawing/2013/main/command">
      <pc:docMk xmlns:pc="http://schemas.microsoft.com/office/powerpoint/2013/main/command"/>
      <pc:sldMk xmlns:pc="http://schemas.microsoft.com/office/powerpoint/2013/main/command" cId="3475639167" sldId="289"/>
      <ac:spMk id="3" creationId="{F2A31AE5-F919-CA50-BF07-AF012D87D146}"/>
      <ac:txMk cp="429" len="159">
        <ac:context len="660" hash="4000613118"/>
      </ac:txMk>
    </ac:txMkLst>
    <p188:pos x="7910043" y="4268356"/>
    <p188:txBody>
      <a:bodyPr/>
      <a:lstStyle/>
      <a:p>
        <a:r>
          <a:rPr lang="fr-FR"/>
          <a:t>Need to check back on this indicator</a:t>
        </a:r>
      </a:p>
    </p188:txBody>
  </p188:cm>
</p188:cmLst>
</file>

<file path=ppt/comments/modernComment_133_628EAAC5.xml><?xml version="1.0" encoding="utf-8"?>
<p188:cmLst xmlns:a="http://schemas.openxmlformats.org/drawingml/2006/main" xmlns:r="http://schemas.openxmlformats.org/officeDocument/2006/relationships" xmlns:p188="http://schemas.microsoft.com/office/powerpoint/2018/8/main">
  <p188:cm id="{879FFF53-0F6D-42C3-BF53-AFF9CCE10640}" authorId="{B03E45A4-FC93-46BF-A3F8-AD345485372C}" created="2023-04-03T11:17:05.818">
    <ac:deMkLst xmlns:ac="http://schemas.microsoft.com/office/drawing/2013/main/command">
      <pc:docMk xmlns:pc="http://schemas.microsoft.com/office/powerpoint/2013/main/command"/>
      <pc:sldMk xmlns:pc="http://schemas.microsoft.com/office/powerpoint/2013/main/command" cId="1653516997" sldId="307"/>
      <ac:graphicFrameMk id="5" creationId="{7248A65F-85D1-5155-E595-A9548413AB87}"/>
    </ac:deMkLst>
    <p188:txBody>
      <a:bodyPr/>
      <a:lstStyle/>
      <a:p>
        <a:r>
          <a:rPr lang="fr-FR"/>
          <a:t>Come back to this. Table 7.12.1 and 7.12.2. Ask for help understanding indicators</a:t>
        </a:r>
      </a:p>
    </p188:txBody>
  </p188:cm>
</p188:cmLst>
</file>

<file path=ppt/comments/modernComment_141_BEB9BF26.xml><?xml version="1.0" encoding="utf-8"?>
<p188:cmLst xmlns:a="http://schemas.openxmlformats.org/drawingml/2006/main" xmlns:r="http://schemas.openxmlformats.org/officeDocument/2006/relationships" xmlns:p188="http://schemas.microsoft.com/office/powerpoint/2018/8/main">
  <p188:cm id="{4446ACFD-0D9E-4F2D-A26B-F4EB7F12AB09}" authorId="{B03E45A4-FC93-46BF-A3F8-AD345485372C}" created="2023-04-03T11:18:08.151">
    <pc:sldMkLst xmlns:pc="http://schemas.microsoft.com/office/powerpoint/2013/main/command">
      <pc:docMk/>
      <pc:sldMk cId="3199844134" sldId="321"/>
    </pc:sldMkLst>
    <p188:txBody>
      <a:bodyPr/>
      <a:lstStyle/>
      <a:p>
        <a:r>
          <a:rPr lang="fr-FR"/>
          <a:t>Same as previous slide</a:t>
        </a:r>
      </a:p>
    </p188:txBody>
  </p188:cm>
</p188:cmLst>
</file>

<file path=ppt/drawings/drawing1.xml><?xml version="1.0" encoding="utf-8"?>
<c:userShapes xmlns:c="http://schemas.openxmlformats.org/drawingml/2006/chart">
  <cdr:relSizeAnchor xmlns:cdr="http://schemas.openxmlformats.org/drawingml/2006/chartDrawing">
    <cdr:from>
      <cdr:x>0.35961</cdr:x>
      <cdr:y>0.64561</cdr:y>
    </cdr:from>
    <cdr:to>
      <cdr:x>0.3987</cdr:x>
      <cdr:y>0.69811</cdr:y>
    </cdr:to>
    <cdr:sp macro="" textlink="">
      <cdr:nvSpPr>
        <cdr:cNvPr id="2" name="TextBox 1">
          <a:extLst xmlns:a="http://schemas.openxmlformats.org/drawingml/2006/main">
            <a:ext uri="{FF2B5EF4-FFF2-40B4-BE49-F238E27FC236}">
              <a16:creationId xmlns:a16="http://schemas.microsoft.com/office/drawing/2014/main" id="{8F28450F-0171-E857-8EC5-9DEA8D3A5777}"/>
            </a:ext>
          </a:extLst>
        </cdr:cNvPr>
        <cdr:cNvSpPr txBox="1"/>
      </cdr:nvSpPr>
      <cdr:spPr>
        <a:xfrm xmlns:a="http://schemas.openxmlformats.org/drawingml/2006/main">
          <a:off x="2784253" y="3167361"/>
          <a:ext cx="302654" cy="257578"/>
        </a:xfrm>
        <a:prstGeom xmlns:a="http://schemas.openxmlformats.org/drawingml/2006/main" prst="rect">
          <a:avLst/>
        </a:prstGeom>
      </cdr:spPr>
      <cdr:txBody>
        <a:bodyPr xmlns:a="http://schemas.openxmlformats.org/drawingml/2006/main" vertOverflow="clip" vert="horz" wrap="none" lIns="91440" tIns="45720" rIns="91440" bIns="45720" rtlCol="0" anchor="ctr">
          <a:normAutofit/>
        </a:bodyPr>
        <a:lstStyle xmlns:a="http://schemas.openxmlformats.org/drawingml/2006/main"/>
        <a:p xmlns:a="http://schemas.openxmlformats.org/drawingml/2006/main">
          <a:pPr algn="l"/>
          <a:r>
            <a:rPr lang="en-US" sz="1800" b="1" dirty="0"/>
            <a:t>*</a:t>
          </a:r>
          <a:endParaRPr lang="fr-FR" sz="1800" b="1" dirty="0"/>
        </a:p>
      </cdr:txBody>
    </cdr:sp>
  </cdr:relSizeAnchor>
  <cdr:relSizeAnchor xmlns:cdr="http://schemas.openxmlformats.org/drawingml/2006/chartDrawing">
    <cdr:from>
      <cdr:x>0.3626</cdr:x>
      <cdr:y>0.78326</cdr:y>
    </cdr:from>
    <cdr:to>
      <cdr:x>0.40785</cdr:x>
      <cdr:y>0.83838</cdr:y>
    </cdr:to>
    <cdr:sp macro="" textlink="">
      <cdr:nvSpPr>
        <cdr:cNvPr id="3" name="TextBox 2">
          <a:extLst xmlns:a="http://schemas.openxmlformats.org/drawingml/2006/main">
            <a:ext uri="{FF2B5EF4-FFF2-40B4-BE49-F238E27FC236}">
              <a16:creationId xmlns:a16="http://schemas.microsoft.com/office/drawing/2014/main" id="{BC9554FA-D2B9-F7E9-3B31-320B0BB119D9}"/>
            </a:ext>
          </a:extLst>
        </cdr:cNvPr>
        <cdr:cNvSpPr txBox="1"/>
      </cdr:nvSpPr>
      <cdr:spPr>
        <a:xfrm xmlns:a="http://schemas.openxmlformats.org/drawingml/2006/main">
          <a:off x="2807442" y="3842660"/>
          <a:ext cx="350298" cy="270457"/>
        </a:xfrm>
        <a:prstGeom xmlns:a="http://schemas.openxmlformats.org/drawingml/2006/main" prst="rect">
          <a:avLst/>
        </a:prstGeom>
      </cdr:spPr>
      <cdr:txBody>
        <a:bodyPr xmlns:a="http://schemas.openxmlformats.org/drawingml/2006/main" vertOverflow="clip" vert="horz" wrap="none" lIns="91440" tIns="45720" rIns="91440" bIns="45720" rtlCol="0" anchor="ctr">
          <a:normAutofit/>
        </a:bodyPr>
        <a:lstStyle xmlns:a="http://schemas.openxmlformats.org/drawingml/2006/main"/>
        <a:p xmlns:a="http://schemas.openxmlformats.org/drawingml/2006/main">
          <a:pPr algn="l"/>
          <a:r>
            <a:rPr lang="en-US" sz="1800" b="1" dirty="0"/>
            <a:t>*</a:t>
          </a:r>
          <a:endParaRPr lang="fr-FR" sz="1800" b="1" dirty="0"/>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FA9A8D1-CB88-2E47-75DE-249757548BE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18254724-21D6-2D25-C3EA-2CB71FC5F10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43C0CA6-7390-4E1A-9CDC-CE08AB4AB843}" type="datetimeFigureOut">
              <a:rPr lang="en-US" smtClean="0"/>
              <a:t>6/26/2023</a:t>
            </a:fld>
            <a:endParaRPr lang="en-US"/>
          </a:p>
        </p:txBody>
      </p:sp>
      <p:sp>
        <p:nvSpPr>
          <p:cNvPr id="4" name="Footer Placeholder 3">
            <a:extLst>
              <a:ext uri="{FF2B5EF4-FFF2-40B4-BE49-F238E27FC236}">
                <a16:creationId xmlns:a16="http://schemas.microsoft.com/office/drawing/2014/main" id="{404AB87B-2A3E-C83A-9875-0B43B269A10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65EF49B2-2475-749B-F6CD-EC83E638FEF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D4E7C19-9FF4-4119-BA31-FA81478D3477}" type="slidenum">
              <a:rPr lang="en-US" smtClean="0"/>
              <a:t>‹#›</a:t>
            </a:fld>
            <a:endParaRPr lang="en-US"/>
          </a:p>
        </p:txBody>
      </p:sp>
    </p:spTree>
    <p:extLst>
      <p:ext uri="{BB962C8B-B14F-4D97-AF65-F5344CB8AC3E}">
        <p14:creationId xmlns:p14="http://schemas.microsoft.com/office/powerpoint/2010/main" val="6820653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90E743B-A7C3-43D5-8D14-D0B0ECD816F9}" type="datetimeFigureOut">
              <a:rPr lang="en-US" smtClean="0"/>
              <a:t>6/26/2023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23483AE-61A7-4612-A3AC-24729FE3FB25}" type="slidenum">
              <a:rPr lang="en-US" smtClean="0"/>
              <a:t>‹#›</a:t>
            </a:fld>
            <a:endParaRPr lang="en-US"/>
          </a:p>
        </p:txBody>
      </p:sp>
    </p:spTree>
    <p:extLst>
      <p:ext uri="{BB962C8B-B14F-4D97-AF65-F5344CB8AC3E}">
        <p14:creationId xmlns:p14="http://schemas.microsoft.com/office/powerpoint/2010/main" val="17750607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Note : Si plus d'une méthode est utilisée, seule la plus efficace est prise en compte dans ce tableau.</a:t>
            </a:r>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3</a:t>
            </a:fld>
            <a:endParaRPr lang="en-US" dirty="0"/>
          </a:p>
        </p:txBody>
      </p:sp>
    </p:spTree>
    <p:extLst>
      <p:ext uri="{BB962C8B-B14F-4D97-AF65-F5344CB8AC3E}">
        <p14:creationId xmlns:p14="http://schemas.microsoft.com/office/powerpoint/2010/main" val="11803006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ONG = organization non </a:t>
            </a:r>
            <a:r>
              <a:rPr lang="en-US" dirty="0" err="1"/>
              <a:t>gourvernementale</a:t>
            </a:r>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6</a:t>
            </a:fld>
            <a:endParaRPr lang="en-US"/>
          </a:p>
        </p:txBody>
      </p:sp>
    </p:spTree>
    <p:extLst>
      <p:ext uri="{BB962C8B-B14F-4D97-AF65-F5344CB8AC3E}">
        <p14:creationId xmlns:p14="http://schemas.microsoft.com/office/powerpoint/2010/main" val="22643320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Note: met need for family planning is the percent of women currently using a method of family planning.</a:t>
            </a:r>
          </a:p>
        </p:txBody>
      </p:sp>
      <p:sp>
        <p:nvSpPr>
          <p:cNvPr id="4" name="Slide Number Placeholder 3"/>
          <p:cNvSpPr>
            <a:spLocks noGrp="1"/>
          </p:cNvSpPr>
          <p:nvPr>
            <p:ph type="sldNum" sz="quarter" idx="5"/>
          </p:nvPr>
        </p:nvSpPr>
        <p:spPr/>
        <p:txBody>
          <a:bodyPr/>
          <a:lstStyle/>
          <a:p>
            <a:fld id="{223483AE-61A7-4612-A3AC-24729FE3FB25}" type="slidenum">
              <a:rPr lang="en-US" smtClean="0"/>
              <a:t>9</a:t>
            </a:fld>
            <a:endParaRPr lang="en-US"/>
          </a:p>
        </p:txBody>
      </p:sp>
    </p:spTree>
    <p:extLst>
      <p:ext uri="{BB962C8B-B14F-4D97-AF65-F5344CB8AC3E}">
        <p14:creationId xmlns:p14="http://schemas.microsoft.com/office/powerpoint/2010/main" val="29165589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Percent of demand satisfied is met need divided by total demand. Modern methods include female sterilization, male sterilization, IUD, injectables, pill, male condom, female condom, emergency contraception, standard days method (SDM), lactational amenorrhea method (LAM), and other modern methods.</a:t>
            </a:r>
          </a:p>
        </p:txBody>
      </p:sp>
      <p:sp>
        <p:nvSpPr>
          <p:cNvPr id="4" name="Slide Number Placeholder 3"/>
          <p:cNvSpPr>
            <a:spLocks noGrp="1"/>
          </p:cNvSpPr>
          <p:nvPr>
            <p:ph type="sldNum" sz="quarter" idx="5"/>
          </p:nvPr>
        </p:nvSpPr>
        <p:spPr/>
        <p:txBody>
          <a:bodyPr/>
          <a:lstStyle/>
          <a:p>
            <a:fld id="{223483AE-61A7-4612-A3AC-24729FE3FB25}" type="slidenum">
              <a:rPr lang="en-US" smtClean="0"/>
              <a:t>11</a:t>
            </a:fld>
            <a:endParaRPr lang="en-US"/>
          </a:p>
        </p:txBody>
      </p:sp>
    </p:spTree>
    <p:extLst>
      <p:ext uri="{BB962C8B-B14F-4D97-AF65-F5344CB8AC3E}">
        <p14:creationId xmlns:p14="http://schemas.microsoft.com/office/powerpoint/2010/main" val="3204272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Percent of demand satisfied is met need divided by total demand. Modern methods include female sterilization, male sterilization, IUD, injectables, pill, male condom, female condom, emergency contraception, standard days method (SDM), lactational amenorrhea method (LAM), and other modern methods.</a:t>
            </a:r>
          </a:p>
          <a:p>
            <a:endParaRPr lang="en-US"/>
          </a:p>
        </p:txBody>
      </p:sp>
      <p:sp>
        <p:nvSpPr>
          <p:cNvPr id="4" name="Slide Number Placeholder 3"/>
          <p:cNvSpPr>
            <a:spLocks noGrp="1"/>
          </p:cNvSpPr>
          <p:nvPr>
            <p:ph type="sldNum" sz="quarter" idx="5"/>
          </p:nvPr>
        </p:nvSpPr>
        <p:spPr/>
        <p:txBody>
          <a:bodyPr/>
          <a:lstStyle/>
          <a:p>
            <a:fld id="{223483AE-61A7-4612-A3AC-24729FE3FB25}" type="slidenum">
              <a:rPr lang="en-US" smtClean="0"/>
              <a:t>12</a:t>
            </a:fld>
            <a:endParaRPr lang="en-US"/>
          </a:p>
        </p:txBody>
      </p:sp>
    </p:spTree>
    <p:extLst>
      <p:ext uri="{BB962C8B-B14F-4D97-AF65-F5344CB8AC3E}">
        <p14:creationId xmlns:p14="http://schemas.microsoft.com/office/powerpoint/2010/main" val="20469901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p:nvPr>
        </p:nvSpPr>
        <p:spPr>
          <a:xfrm>
            <a:off x="1143000" y="1122363"/>
            <a:ext cx="6858000" cy="2387600"/>
          </a:xfrm>
        </p:spPr>
        <p:txBody>
          <a:bodyPr anchor="b"/>
          <a:lstStyle>
            <a:lvl1pPr algn="ctr">
              <a:defRPr sz="6000"/>
            </a:lvl1pPr>
          </a:lstStyle>
          <a:p>
            <a:r>
              <a:rPr lang="fr-FR" noProof="0"/>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noProof="0"/>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20297310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p:nvPr>
        </p:nvSpPr>
        <p:spPr>
          <a:xfrm>
            <a:off x="1143000" y="1122363"/>
            <a:ext cx="6858000" cy="2387600"/>
          </a:xfrm>
        </p:spPr>
        <p:txBody>
          <a:bodyPr anchor="b"/>
          <a:lstStyle>
            <a:lvl1pPr algn="ctr">
              <a:defRPr sz="6000"/>
            </a:lvl1pPr>
          </a:lstStyle>
          <a:p>
            <a:r>
              <a:rPr lang="fr-FR" noProof="0"/>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noProof="0"/>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41845032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p:nvPr>
        </p:nvSpPr>
        <p:spPr>
          <a:xfrm>
            <a:off x="628650" y="330985"/>
            <a:ext cx="7886700" cy="700104"/>
          </a:xfrm>
        </p:spPr>
        <p:txBody>
          <a:bodyPr/>
          <a:lstStyle/>
          <a:p>
            <a:r>
              <a:rPr lang="fr-FR" noProof="0"/>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p:nvPr>
        </p:nvSpPr>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111482402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p:nvPr>
        </p:nvSpPr>
        <p:spPr>
          <a:xfrm>
            <a:off x="623888" y="1709738"/>
            <a:ext cx="7886700" cy="2852737"/>
          </a:xfrm>
        </p:spPr>
        <p:txBody>
          <a:bodyPr anchor="b"/>
          <a:lstStyle>
            <a:lvl1pPr>
              <a:defRPr sz="6000"/>
            </a:lvl1pPr>
          </a:lstStyle>
          <a:p>
            <a:r>
              <a:rPr lang="fr-FR" noProof="0"/>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noProof="0"/>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422222349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5229-41BE-FCD2-40AF-27A3CD6A6264}"/>
              </a:ext>
            </a:extLst>
          </p:cNvPr>
          <p:cNvSpPr>
            <a:spLocks noGrp="1"/>
          </p:cNvSpPr>
          <p:nvPr>
            <p:ph type="title"/>
          </p:nvPr>
        </p:nvSpPr>
        <p:spPr/>
        <p:txBody>
          <a:bodyPr/>
          <a:lstStyle/>
          <a:p>
            <a:r>
              <a:rPr lang="fr-FR" noProof="0"/>
              <a:t>Click to edit Master title style</a:t>
            </a:r>
          </a:p>
        </p:txBody>
      </p:sp>
      <p:sp>
        <p:nvSpPr>
          <p:cNvPr id="3" name="Content Placeholder 2">
            <a:extLst>
              <a:ext uri="{FF2B5EF4-FFF2-40B4-BE49-F238E27FC236}">
                <a16:creationId xmlns:a16="http://schemas.microsoft.com/office/drawing/2014/main" id="{EDF7F47D-7483-43A5-0658-4E25BC7D773B}"/>
              </a:ext>
            </a:extLst>
          </p:cNvPr>
          <p:cNvSpPr>
            <a:spLocks noGrp="1"/>
          </p:cNvSpPr>
          <p:nvPr>
            <p:ph sz="half" idx="1"/>
          </p:nvPr>
        </p:nvSpPr>
        <p:spPr>
          <a:xfrm>
            <a:off x="628650" y="1825625"/>
            <a:ext cx="3867150" cy="435133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4" name="Content Placeholder 3">
            <a:extLst>
              <a:ext uri="{FF2B5EF4-FFF2-40B4-BE49-F238E27FC236}">
                <a16:creationId xmlns:a16="http://schemas.microsoft.com/office/drawing/2014/main" id="{D75D5CDD-98ED-48B0-10C6-1E0C5F88789A}"/>
              </a:ext>
            </a:extLst>
          </p:cNvPr>
          <p:cNvSpPr>
            <a:spLocks noGrp="1"/>
          </p:cNvSpPr>
          <p:nvPr>
            <p:ph sz="half" idx="2"/>
          </p:nvPr>
        </p:nvSpPr>
        <p:spPr>
          <a:xfrm>
            <a:off x="4648200" y="1825625"/>
            <a:ext cx="3867150" cy="435133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7" name="Slide Number Placeholder 6">
            <a:extLst>
              <a:ext uri="{FF2B5EF4-FFF2-40B4-BE49-F238E27FC236}">
                <a16:creationId xmlns:a16="http://schemas.microsoft.com/office/drawing/2014/main" id="{03C6669B-A941-704F-9F3C-A818DF9F2E51}"/>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2624354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D6BC1-4D31-60E7-AD68-5F5554B42989}"/>
              </a:ext>
            </a:extLst>
          </p:cNvPr>
          <p:cNvSpPr>
            <a:spLocks noGrp="1"/>
          </p:cNvSpPr>
          <p:nvPr>
            <p:ph type="title"/>
          </p:nvPr>
        </p:nvSpPr>
        <p:spPr>
          <a:xfrm>
            <a:off x="630238" y="365125"/>
            <a:ext cx="7886700" cy="1325563"/>
          </a:xfrm>
        </p:spPr>
        <p:txBody>
          <a:bodyPr/>
          <a:lstStyle/>
          <a:p>
            <a:r>
              <a:rPr lang="fr-FR" noProof="0"/>
              <a:t>Click to edit Master title style</a:t>
            </a:r>
          </a:p>
        </p:txBody>
      </p:sp>
      <p:sp>
        <p:nvSpPr>
          <p:cNvPr id="3" name="Text Placeholder 2">
            <a:extLst>
              <a:ext uri="{FF2B5EF4-FFF2-40B4-BE49-F238E27FC236}">
                <a16:creationId xmlns:a16="http://schemas.microsoft.com/office/drawing/2014/main" id="{B6D094AF-D978-2D58-15A9-1B33CF068A72}"/>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noProof="0"/>
              <a:t>Click to edit Master text styles</a:t>
            </a:r>
          </a:p>
        </p:txBody>
      </p:sp>
      <p:sp>
        <p:nvSpPr>
          <p:cNvPr id="4" name="Content Placeholder 3">
            <a:extLst>
              <a:ext uri="{FF2B5EF4-FFF2-40B4-BE49-F238E27FC236}">
                <a16:creationId xmlns:a16="http://schemas.microsoft.com/office/drawing/2014/main" id="{B76FEFA9-1EFD-AA0F-5613-FF2578649EEC}"/>
              </a:ext>
            </a:extLst>
          </p:cNvPr>
          <p:cNvSpPr>
            <a:spLocks noGrp="1"/>
          </p:cNvSpPr>
          <p:nvPr>
            <p:ph sz="half" idx="2"/>
          </p:nvPr>
        </p:nvSpPr>
        <p:spPr>
          <a:xfrm>
            <a:off x="630238" y="2505075"/>
            <a:ext cx="3868737" cy="368458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5" name="Text Placeholder 4">
            <a:extLst>
              <a:ext uri="{FF2B5EF4-FFF2-40B4-BE49-F238E27FC236}">
                <a16:creationId xmlns:a16="http://schemas.microsoft.com/office/drawing/2014/main" id="{8577AD89-766D-5EB1-992F-5E75824CF11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noProof="0"/>
              <a:t>Click to edit Master text styles</a:t>
            </a:r>
          </a:p>
        </p:txBody>
      </p:sp>
      <p:sp>
        <p:nvSpPr>
          <p:cNvPr id="6" name="Content Placeholder 5">
            <a:extLst>
              <a:ext uri="{FF2B5EF4-FFF2-40B4-BE49-F238E27FC236}">
                <a16:creationId xmlns:a16="http://schemas.microsoft.com/office/drawing/2014/main" id="{1FDD7E75-52E7-7B3E-9839-1C36622685FE}"/>
              </a:ext>
            </a:extLst>
          </p:cNvPr>
          <p:cNvSpPr>
            <a:spLocks noGrp="1"/>
          </p:cNvSpPr>
          <p:nvPr>
            <p:ph sz="quarter" idx="4"/>
          </p:nvPr>
        </p:nvSpPr>
        <p:spPr>
          <a:xfrm>
            <a:off x="4629150" y="2505075"/>
            <a:ext cx="3887788" cy="368458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9" name="Slide Number Placeholder 8">
            <a:extLst>
              <a:ext uri="{FF2B5EF4-FFF2-40B4-BE49-F238E27FC236}">
                <a16:creationId xmlns:a16="http://schemas.microsoft.com/office/drawing/2014/main" id="{1E466514-9FE0-C986-DC11-1C04C064BECD}"/>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261055839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p:nvPr>
        </p:nvSpPr>
        <p:spPr/>
        <p:txBody>
          <a:bodyPr/>
          <a:lstStyle/>
          <a:p>
            <a:r>
              <a:rPr lang="fr-FR" noProof="0"/>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39070816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fr-FR" noProof="0" smtClean="0"/>
              <a:t>26/06/2023</a:t>
            </a:fld>
            <a:endParaRPr lang="fr-FR" noProof="0"/>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22372757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39F2-937A-2854-EF3F-2239E2CF5D70}"/>
              </a:ext>
            </a:extLst>
          </p:cNvPr>
          <p:cNvSpPr>
            <a:spLocks noGrp="1"/>
          </p:cNvSpPr>
          <p:nvPr>
            <p:ph type="title"/>
          </p:nvPr>
        </p:nvSpPr>
        <p:spPr>
          <a:xfrm>
            <a:off x="630238" y="457200"/>
            <a:ext cx="2949575" cy="1600200"/>
          </a:xfrm>
        </p:spPr>
        <p:txBody>
          <a:bodyPr anchor="b"/>
          <a:lstStyle>
            <a:lvl1pPr>
              <a:defRPr sz="3200"/>
            </a:lvl1pPr>
          </a:lstStyle>
          <a:p>
            <a:r>
              <a:rPr lang="fr-FR" noProof="0"/>
              <a:t>Click to edit Master title style</a:t>
            </a:r>
          </a:p>
        </p:txBody>
      </p:sp>
      <p:sp>
        <p:nvSpPr>
          <p:cNvPr id="3" name="Content Placeholder 2">
            <a:extLst>
              <a:ext uri="{FF2B5EF4-FFF2-40B4-BE49-F238E27FC236}">
                <a16:creationId xmlns:a16="http://schemas.microsoft.com/office/drawing/2014/main" id="{68A811CE-D9E8-8D8B-9457-895E777F34F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4" name="Text Placeholder 3">
            <a:extLst>
              <a:ext uri="{FF2B5EF4-FFF2-40B4-BE49-F238E27FC236}">
                <a16:creationId xmlns:a16="http://schemas.microsoft.com/office/drawing/2014/main" id="{69E502F5-9B92-7EBD-7F62-C1840E9C682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noProof="0"/>
              <a:t>Click to edit Master text styles</a:t>
            </a:r>
          </a:p>
        </p:txBody>
      </p:sp>
      <p:sp>
        <p:nvSpPr>
          <p:cNvPr id="7" name="Slide Number Placeholder 6">
            <a:extLst>
              <a:ext uri="{FF2B5EF4-FFF2-40B4-BE49-F238E27FC236}">
                <a16:creationId xmlns:a16="http://schemas.microsoft.com/office/drawing/2014/main" id="{AFB723CC-C2B0-C198-D4C4-582F5D4C6CAD}"/>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342663823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p:nvPr>
        </p:nvSpPr>
        <p:spPr>
          <a:xfrm>
            <a:off x="630238" y="457200"/>
            <a:ext cx="2949575" cy="1600200"/>
          </a:xfrm>
        </p:spPr>
        <p:txBody>
          <a:bodyPr anchor="b"/>
          <a:lstStyle>
            <a:lvl1pPr>
              <a:defRPr sz="3200"/>
            </a:lvl1pPr>
          </a:lstStyle>
          <a:p>
            <a:r>
              <a:rPr lang="fr-FR" noProof="0"/>
              <a:t>Click to edit Master title style</a:t>
            </a:r>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noProof="0"/>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noProof="0"/>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271336651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cSld name="Title Slid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endParaRPr lang="fr-FR" noProof="0"/>
          </a:p>
        </p:txBody>
      </p:sp>
      <p:sp>
        <p:nvSpPr>
          <p:cNvPr id="4" name="Title Placeholder 1">
            <a:extLst>
              <a:ext uri="{FF2B5EF4-FFF2-40B4-BE49-F238E27FC236}">
                <a16:creationId xmlns:a16="http://schemas.microsoft.com/office/drawing/2014/main" id="{EC71831F-1B8F-EA98-3184-E4EB3C6D8FB1}"/>
              </a:ext>
            </a:extLst>
          </p:cNvPr>
          <p:cNvSpPr txBox="1">
            <a:spLocks/>
          </p:cNvSpPr>
          <p:nvPr/>
        </p:nvSpPr>
        <p:spPr>
          <a:xfrm>
            <a:off x="628650" y="1150957"/>
            <a:ext cx="7886700" cy="531192"/>
          </a:xfrm>
          <a:prstGeom prst="rect">
            <a:avLst/>
          </a:prstGeom>
        </p:spPr>
        <p:txBody>
          <a:bodyPr vert="horz" lIns="91440" tIns="45720" rIns="91440" bIns="45720" rtlCol="0" anchor="ctr">
            <a:normAutofit/>
          </a:bodyPr>
          <a:lst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a:lstStyle>
          <a:p>
            <a:r>
              <a:rPr lang="fr-FR" noProof="0" dirty="0"/>
              <a:t>#GabonEDSG-III</a:t>
            </a:r>
            <a:endParaRPr lang="fr-FR" b="0" noProof="0" dirty="0">
              <a:latin typeface="Source Sans Pro SemiBold" panose="020B0603030403020204" pitchFamily="34" charset="0"/>
              <a:ea typeface="Source Sans Pro SemiBold" panose="020B0603030403020204" pitchFamily="34" charset="0"/>
            </a:endParaRPr>
          </a:p>
        </p:txBody>
      </p:sp>
    </p:spTree>
    <p:extLst>
      <p:ext uri="{BB962C8B-B14F-4D97-AF65-F5344CB8AC3E}">
        <p14:creationId xmlns:p14="http://schemas.microsoft.com/office/powerpoint/2010/main" val="10451572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p:nvPr>
        </p:nvSpPr>
        <p:spPr>
          <a:xfrm>
            <a:off x="628650" y="330985"/>
            <a:ext cx="7886700" cy="700104"/>
          </a:xfrm>
        </p:spPr>
        <p:txBody>
          <a:bodyPr/>
          <a:lstStyle/>
          <a:p>
            <a:r>
              <a:rPr lang="fr-FR" noProof="0"/>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p:nvPr>
        </p:nvSpPr>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74608327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endParaRPr lang="fr-FR" noProof="0"/>
          </a:p>
        </p:txBody>
      </p:sp>
      <p:sp>
        <p:nvSpPr>
          <p:cNvPr id="4" name="Title Placeholder 1">
            <a:extLst>
              <a:ext uri="{FF2B5EF4-FFF2-40B4-BE49-F238E27FC236}">
                <a16:creationId xmlns:a16="http://schemas.microsoft.com/office/drawing/2014/main" id="{EC71831F-1B8F-EA98-3184-E4EB3C6D8FB1}"/>
              </a:ext>
            </a:extLst>
          </p:cNvPr>
          <p:cNvSpPr txBox="1">
            <a:spLocks/>
          </p:cNvSpPr>
          <p:nvPr userDrawn="1"/>
        </p:nvSpPr>
        <p:spPr>
          <a:xfrm>
            <a:off x="628650" y="1150957"/>
            <a:ext cx="7886700" cy="531192"/>
          </a:xfrm>
          <a:prstGeom prst="rect">
            <a:avLst/>
          </a:prstGeom>
        </p:spPr>
        <p:txBody>
          <a:bodyPr vert="horz" lIns="91440" tIns="45720" rIns="91440" bIns="45720" rtlCol="0" anchor="ctr">
            <a:normAutofit/>
          </a:bodyPr>
          <a:lst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a:lstStyle>
          <a:p>
            <a:r>
              <a:rPr lang="fr-FR" b="0" noProof="0" dirty="0">
                <a:latin typeface="Source Sans Pro SemiBold" panose="020B0603030403020204" pitchFamily="34" charset="0"/>
                <a:ea typeface="Source Sans Pro SemiBold" panose="020B0603030403020204" pitchFamily="34" charset="0"/>
              </a:rPr>
              <a:t>#CôtedIvoireEDS</a:t>
            </a:r>
          </a:p>
        </p:txBody>
      </p:sp>
    </p:spTree>
    <p:extLst>
      <p:ext uri="{BB962C8B-B14F-4D97-AF65-F5344CB8AC3E}">
        <p14:creationId xmlns:p14="http://schemas.microsoft.com/office/powerpoint/2010/main" val="382478792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p:nvPr>
        </p:nvSpPr>
        <p:spPr>
          <a:xfrm>
            <a:off x="1143000" y="1122363"/>
            <a:ext cx="6858000" cy="2387600"/>
          </a:xfrm>
        </p:spPr>
        <p:txBody>
          <a:bodyPr anchor="b"/>
          <a:lstStyle>
            <a:lvl1pPr algn="ctr">
              <a:defRPr sz="6000"/>
            </a:lvl1pPr>
          </a:lstStyle>
          <a:p>
            <a:r>
              <a:rPr lang="en-US" noProof="0"/>
              <a:t>Click to edit Master title style</a:t>
            </a:r>
            <a:endParaRPr lang="fr-FR" noProof="0"/>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a:t>Click to edit Master subtitle style</a:t>
            </a:r>
            <a:endParaRPr lang="fr-FR" noProof="0"/>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358234870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p:nvPr>
        </p:nvSpPr>
        <p:spPr>
          <a:xfrm>
            <a:off x="628650" y="330985"/>
            <a:ext cx="7886700" cy="700104"/>
          </a:xfrm>
        </p:spPr>
        <p:txBody>
          <a:bodyPr/>
          <a:lstStyle/>
          <a:p>
            <a:r>
              <a:rPr lang="en-US" noProof="0"/>
              <a:t>Click to edit Master title style</a:t>
            </a:r>
            <a:endParaRPr lang="fr-FR" noProof="0"/>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p:nvPr>
        </p:nvSpPr>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fr-FR" noProof="0"/>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378021196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p:nvPr>
        </p:nvSpPr>
        <p:spPr>
          <a:xfrm>
            <a:off x="623888" y="1709738"/>
            <a:ext cx="7886700" cy="2852737"/>
          </a:xfrm>
        </p:spPr>
        <p:txBody>
          <a:bodyPr anchor="b"/>
          <a:lstStyle>
            <a:lvl1pPr>
              <a:defRPr sz="6000"/>
            </a:lvl1pPr>
          </a:lstStyle>
          <a:p>
            <a:r>
              <a:rPr lang="en-US" noProof="0"/>
              <a:t>Click to edit Master title style</a:t>
            </a:r>
            <a:endParaRPr lang="fr-FR" noProof="0"/>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noProof="0"/>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349110197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5229-41BE-FCD2-40AF-27A3CD6A6264}"/>
              </a:ext>
            </a:extLst>
          </p:cNvPr>
          <p:cNvSpPr>
            <a:spLocks noGrp="1"/>
          </p:cNvSpPr>
          <p:nvPr>
            <p:ph type="title"/>
          </p:nvPr>
        </p:nvSpPr>
        <p:spPr/>
        <p:txBody>
          <a:bodyPr/>
          <a:lstStyle/>
          <a:p>
            <a:r>
              <a:rPr lang="en-US" noProof="0"/>
              <a:t>Click to edit Master title style</a:t>
            </a:r>
            <a:endParaRPr lang="fr-FR" noProof="0"/>
          </a:p>
        </p:txBody>
      </p:sp>
      <p:sp>
        <p:nvSpPr>
          <p:cNvPr id="3" name="Content Placeholder 2">
            <a:extLst>
              <a:ext uri="{FF2B5EF4-FFF2-40B4-BE49-F238E27FC236}">
                <a16:creationId xmlns:a16="http://schemas.microsoft.com/office/drawing/2014/main" id="{EDF7F47D-7483-43A5-0658-4E25BC7D773B}"/>
              </a:ext>
            </a:extLst>
          </p:cNvPr>
          <p:cNvSpPr>
            <a:spLocks noGrp="1"/>
          </p:cNvSpPr>
          <p:nvPr>
            <p:ph sz="half" idx="1"/>
          </p:nvPr>
        </p:nvSpPr>
        <p:spPr>
          <a:xfrm>
            <a:off x="628650" y="1825625"/>
            <a:ext cx="3867150" cy="4351338"/>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fr-FR" noProof="0"/>
          </a:p>
        </p:txBody>
      </p:sp>
      <p:sp>
        <p:nvSpPr>
          <p:cNvPr id="4" name="Content Placeholder 3">
            <a:extLst>
              <a:ext uri="{FF2B5EF4-FFF2-40B4-BE49-F238E27FC236}">
                <a16:creationId xmlns:a16="http://schemas.microsoft.com/office/drawing/2014/main" id="{D75D5CDD-98ED-48B0-10C6-1E0C5F88789A}"/>
              </a:ext>
            </a:extLst>
          </p:cNvPr>
          <p:cNvSpPr>
            <a:spLocks noGrp="1"/>
          </p:cNvSpPr>
          <p:nvPr>
            <p:ph sz="half" idx="2"/>
          </p:nvPr>
        </p:nvSpPr>
        <p:spPr>
          <a:xfrm>
            <a:off x="4648200" y="1825625"/>
            <a:ext cx="3867150" cy="4351338"/>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fr-FR" noProof="0"/>
          </a:p>
        </p:txBody>
      </p:sp>
      <p:sp>
        <p:nvSpPr>
          <p:cNvPr id="7" name="Slide Number Placeholder 6">
            <a:extLst>
              <a:ext uri="{FF2B5EF4-FFF2-40B4-BE49-F238E27FC236}">
                <a16:creationId xmlns:a16="http://schemas.microsoft.com/office/drawing/2014/main" id="{03C6669B-A941-704F-9F3C-A818DF9F2E51}"/>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18625651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D6BC1-4D31-60E7-AD68-5F5554B42989}"/>
              </a:ext>
            </a:extLst>
          </p:cNvPr>
          <p:cNvSpPr>
            <a:spLocks noGrp="1"/>
          </p:cNvSpPr>
          <p:nvPr>
            <p:ph type="title"/>
          </p:nvPr>
        </p:nvSpPr>
        <p:spPr>
          <a:xfrm>
            <a:off x="630238" y="365125"/>
            <a:ext cx="7886700" cy="1325563"/>
          </a:xfrm>
        </p:spPr>
        <p:txBody>
          <a:bodyPr/>
          <a:lstStyle/>
          <a:p>
            <a:r>
              <a:rPr lang="en-US" noProof="0"/>
              <a:t>Click to edit Master title style</a:t>
            </a:r>
            <a:endParaRPr lang="fr-FR" noProof="0"/>
          </a:p>
        </p:txBody>
      </p:sp>
      <p:sp>
        <p:nvSpPr>
          <p:cNvPr id="3" name="Text Placeholder 2">
            <a:extLst>
              <a:ext uri="{FF2B5EF4-FFF2-40B4-BE49-F238E27FC236}">
                <a16:creationId xmlns:a16="http://schemas.microsoft.com/office/drawing/2014/main" id="{B6D094AF-D978-2D58-15A9-1B33CF068A72}"/>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Click to edit Master text styles</a:t>
            </a:r>
          </a:p>
        </p:txBody>
      </p:sp>
      <p:sp>
        <p:nvSpPr>
          <p:cNvPr id="4" name="Content Placeholder 3">
            <a:extLst>
              <a:ext uri="{FF2B5EF4-FFF2-40B4-BE49-F238E27FC236}">
                <a16:creationId xmlns:a16="http://schemas.microsoft.com/office/drawing/2014/main" id="{B76FEFA9-1EFD-AA0F-5613-FF2578649EEC}"/>
              </a:ext>
            </a:extLst>
          </p:cNvPr>
          <p:cNvSpPr>
            <a:spLocks noGrp="1"/>
          </p:cNvSpPr>
          <p:nvPr>
            <p:ph sz="half" idx="2"/>
          </p:nvPr>
        </p:nvSpPr>
        <p:spPr>
          <a:xfrm>
            <a:off x="630238" y="2505075"/>
            <a:ext cx="3868737" cy="3684588"/>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fr-FR" noProof="0"/>
          </a:p>
        </p:txBody>
      </p:sp>
      <p:sp>
        <p:nvSpPr>
          <p:cNvPr id="5" name="Text Placeholder 4">
            <a:extLst>
              <a:ext uri="{FF2B5EF4-FFF2-40B4-BE49-F238E27FC236}">
                <a16:creationId xmlns:a16="http://schemas.microsoft.com/office/drawing/2014/main" id="{8577AD89-766D-5EB1-992F-5E75824CF11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Click to edit Master text styles</a:t>
            </a:r>
          </a:p>
        </p:txBody>
      </p:sp>
      <p:sp>
        <p:nvSpPr>
          <p:cNvPr id="6" name="Content Placeholder 5">
            <a:extLst>
              <a:ext uri="{FF2B5EF4-FFF2-40B4-BE49-F238E27FC236}">
                <a16:creationId xmlns:a16="http://schemas.microsoft.com/office/drawing/2014/main" id="{1FDD7E75-52E7-7B3E-9839-1C36622685FE}"/>
              </a:ext>
            </a:extLst>
          </p:cNvPr>
          <p:cNvSpPr>
            <a:spLocks noGrp="1"/>
          </p:cNvSpPr>
          <p:nvPr>
            <p:ph sz="quarter" idx="4"/>
          </p:nvPr>
        </p:nvSpPr>
        <p:spPr>
          <a:xfrm>
            <a:off x="4629150" y="2505075"/>
            <a:ext cx="3887788" cy="3684588"/>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fr-FR" noProof="0"/>
          </a:p>
        </p:txBody>
      </p:sp>
      <p:sp>
        <p:nvSpPr>
          <p:cNvPr id="9" name="Slide Number Placeholder 8">
            <a:extLst>
              <a:ext uri="{FF2B5EF4-FFF2-40B4-BE49-F238E27FC236}">
                <a16:creationId xmlns:a16="http://schemas.microsoft.com/office/drawing/2014/main" id="{1E466514-9FE0-C986-DC11-1C04C064BECD}"/>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361765683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p:nvPr>
        </p:nvSpPr>
        <p:spPr/>
        <p:txBody>
          <a:bodyPr/>
          <a:lstStyle/>
          <a:p>
            <a:r>
              <a:rPr lang="en-US" noProof="0"/>
              <a:t>Click to edit Master title style</a:t>
            </a:r>
            <a:endParaRPr lang="fr-FR" noProof="0"/>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108997893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fr-FR" noProof="0" smtClean="0"/>
              <a:t>26/06/2023</a:t>
            </a:fld>
            <a:endParaRPr lang="fr-FR" noProof="0"/>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181624903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39F2-937A-2854-EF3F-2239E2CF5D70}"/>
              </a:ext>
            </a:extLst>
          </p:cNvPr>
          <p:cNvSpPr>
            <a:spLocks noGrp="1"/>
          </p:cNvSpPr>
          <p:nvPr>
            <p:ph type="title"/>
          </p:nvPr>
        </p:nvSpPr>
        <p:spPr>
          <a:xfrm>
            <a:off x="630238" y="457200"/>
            <a:ext cx="2949575" cy="1600200"/>
          </a:xfrm>
        </p:spPr>
        <p:txBody>
          <a:bodyPr anchor="b"/>
          <a:lstStyle>
            <a:lvl1pPr>
              <a:defRPr sz="3200"/>
            </a:lvl1pPr>
          </a:lstStyle>
          <a:p>
            <a:r>
              <a:rPr lang="en-US" noProof="0"/>
              <a:t>Click to edit Master title style</a:t>
            </a:r>
            <a:endParaRPr lang="fr-FR" noProof="0"/>
          </a:p>
        </p:txBody>
      </p:sp>
      <p:sp>
        <p:nvSpPr>
          <p:cNvPr id="3" name="Content Placeholder 2">
            <a:extLst>
              <a:ext uri="{FF2B5EF4-FFF2-40B4-BE49-F238E27FC236}">
                <a16:creationId xmlns:a16="http://schemas.microsoft.com/office/drawing/2014/main" id="{68A811CE-D9E8-8D8B-9457-895E777F34F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fr-FR" noProof="0"/>
          </a:p>
        </p:txBody>
      </p:sp>
      <p:sp>
        <p:nvSpPr>
          <p:cNvPr id="4" name="Text Placeholder 3">
            <a:extLst>
              <a:ext uri="{FF2B5EF4-FFF2-40B4-BE49-F238E27FC236}">
                <a16:creationId xmlns:a16="http://schemas.microsoft.com/office/drawing/2014/main" id="{69E502F5-9B92-7EBD-7F62-C1840E9C682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noProof="0"/>
              <a:t>Click to edit Master text styles</a:t>
            </a:r>
          </a:p>
        </p:txBody>
      </p:sp>
      <p:sp>
        <p:nvSpPr>
          <p:cNvPr id="7" name="Slide Number Placeholder 6">
            <a:extLst>
              <a:ext uri="{FF2B5EF4-FFF2-40B4-BE49-F238E27FC236}">
                <a16:creationId xmlns:a16="http://schemas.microsoft.com/office/drawing/2014/main" id="{AFB723CC-C2B0-C198-D4C4-582F5D4C6CAD}"/>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149889186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p:nvPr>
        </p:nvSpPr>
        <p:spPr>
          <a:xfrm>
            <a:off x="630238" y="457200"/>
            <a:ext cx="2949575" cy="1600200"/>
          </a:xfrm>
        </p:spPr>
        <p:txBody>
          <a:bodyPr anchor="b"/>
          <a:lstStyle>
            <a:lvl1pPr>
              <a:defRPr sz="3200"/>
            </a:lvl1pPr>
          </a:lstStyle>
          <a:p>
            <a:r>
              <a:rPr lang="en-US" noProof="0"/>
              <a:t>Click to edit Master title style</a:t>
            </a:r>
            <a:endParaRPr lang="fr-FR" noProof="0"/>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noProof="0"/>
              <a:t>Click icon to add picture</a:t>
            </a:r>
            <a:endParaRPr lang="fr-FR" noProof="0"/>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noProof="0"/>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26675935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p:nvPr>
        </p:nvSpPr>
        <p:spPr>
          <a:xfrm>
            <a:off x="623888" y="1709738"/>
            <a:ext cx="7886700" cy="2852737"/>
          </a:xfrm>
        </p:spPr>
        <p:txBody>
          <a:bodyPr anchor="b"/>
          <a:lstStyle>
            <a:lvl1pPr>
              <a:defRPr sz="6000"/>
            </a:lvl1pPr>
          </a:lstStyle>
          <a:p>
            <a:r>
              <a:rPr lang="fr-FR" noProof="0"/>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noProof="0"/>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112932110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DA76C9-7A27-BAF3-2F98-34647BD30CB5}"/>
              </a:ext>
            </a:extLst>
          </p:cNvPr>
          <p:cNvSpPr>
            <a:spLocks noGrp="1"/>
          </p:cNvSpPr>
          <p:nvPr>
            <p:ph type="ctrTitle"/>
          </p:nvPr>
        </p:nvSpPr>
        <p:spPr>
          <a:xfrm>
            <a:off x="1143000" y="1122363"/>
            <a:ext cx="6858000" cy="2387600"/>
          </a:xfrm>
        </p:spPr>
        <p:txBody>
          <a:bodyPr anchor="b"/>
          <a:lstStyle>
            <a:lvl1pPr algn="ctr">
              <a:defRPr sz="6000"/>
            </a:lvl1pPr>
          </a:lstStyle>
          <a:p>
            <a:r>
              <a:rPr lang="en-US" noProof="0"/>
              <a:t>Click to edit Master title style</a:t>
            </a:r>
            <a:endParaRPr lang="fr-FR" noProof="0"/>
          </a:p>
        </p:txBody>
      </p:sp>
      <p:sp>
        <p:nvSpPr>
          <p:cNvPr id="3" name="Subtitle 2">
            <a:extLst>
              <a:ext uri="{FF2B5EF4-FFF2-40B4-BE49-F238E27FC236}">
                <a16:creationId xmlns:a16="http://schemas.microsoft.com/office/drawing/2014/main" id="{2469B670-E04A-5264-7230-C475A45CE8C9}"/>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a:t>Click to edit Master subtitle style</a:t>
            </a:r>
            <a:endParaRPr lang="fr-FR" noProof="0"/>
          </a:p>
        </p:txBody>
      </p:sp>
      <p:sp>
        <p:nvSpPr>
          <p:cNvPr id="4" name="Date Placeholder 3">
            <a:extLst>
              <a:ext uri="{FF2B5EF4-FFF2-40B4-BE49-F238E27FC236}">
                <a16:creationId xmlns:a16="http://schemas.microsoft.com/office/drawing/2014/main" id="{549D8DBA-BAD1-B18A-1BDA-711AE9A43993}"/>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fr-FR" noProof="0" smtClean="0"/>
              <a:t>26/06/2023</a:t>
            </a:fld>
            <a:endParaRPr lang="fr-FR" noProof="0"/>
          </a:p>
        </p:txBody>
      </p:sp>
      <p:sp>
        <p:nvSpPr>
          <p:cNvPr id="5" name="Footer Placeholder 4">
            <a:extLst>
              <a:ext uri="{FF2B5EF4-FFF2-40B4-BE49-F238E27FC236}">
                <a16:creationId xmlns:a16="http://schemas.microsoft.com/office/drawing/2014/main" id="{E0078F96-793C-33F2-35B0-BA7F629538FE}"/>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6" name="Slide Number Placeholder 5">
            <a:extLst>
              <a:ext uri="{FF2B5EF4-FFF2-40B4-BE49-F238E27FC236}">
                <a16:creationId xmlns:a16="http://schemas.microsoft.com/office/drawing/2014/main" id="{A249A1DA-13B3-07DA-5F9A-2158A81B0CA1}"/>
              </a:ext>
            </a:extLst>
          </p:cNvPr>
          <p:cNvSpPr>
            <a:spLocks noGrp="1"/>
          </p:cNvSpPr>
          <p:nvPr>
            <p:ph type="sldNum" sz="quarter" idx="12"/>
          </p:nvPr>
        </p:nvSpPr>
        <p:spPr/>
        <p:txBody>
          <a:bodyPr/>
          <a:lstStyle/>
          <a:p>
            <a:fld id="{4F28BB36-08C2-41E7-8B17-73289892D41F}" type="slidenum">
              <a:rPr lang="fr-FR" noProof="0" smtClean="0"/>
              <a:t>‹#›</a:t>
            </a:fld>
            <a:endParaRPr lang="fr-FR" noProof="0"/>
          </a:p>
        </p:txBody>
      </p:sp>
    </p:spTree>
    <p:extLst>
      <p:ext uri="{BB962C8B-B14F-4D97-AF65-F5344CB8AC3E}">
        <p14:creationId xmlns:p14="http://schemas.microsoft.com/office/powerpoint/2010/main" val="43867276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F1FF1C-F77C-76E4-1C5A-EE274FAAD417}"/>
              </a:ext>
            </a:extLst>
          </p:cNvPr>
          <p:cNvSpPr>
            <a:spLocks noGrp="1"/>
          </p:cNvSpPr>
          <p:nvPr>
            <p:ph type="title"/>
          </p:nvPr>
        </p:nvSpPr>
        <p:spPr/>
        <p:txBody>
          <a:bodyPr/>
          <a:lstStyle/>
          <a:p>
            <a:r>
              <a:rPr lang="en-US" noProof="0"/>
              <a:t>Click to edit Master title style</a:t>
            </a:r>
            <a:endParaRPr lang="fr-FR" noProof="0"/>
          </a:p>
        </p:txBody>
      </p:sp>
      <p:sp>
        <p:nvSpPr>
          <p:cNvPr id="3" name="Content Placeholder 2">
            <a:extLst>
              <a:ext uri="{FF2B5EF4-FFF2-40B4-BE49-F238E27FC236}">
                <a16:creationId xmlns:a16="http://schemas.microsoft.com/office/drawing/2014/main" id="{3C8076B1-9A44-F5A7-9558-1106F56C8B79}"/>
              </a:ext>
            </a:extLst>
          </p:cNvPr>
          <p:cNvSpPr>
            <a:spLocks noGrp="1"/>
          </p:cNvSpPr>
          <p:nvPr>
            <p:ph idx="1"/>
          </p:nvPr>
        </p:nvSpPr>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fr-FR" noProof="0"/>
          </a:p>
        </p:txBody>
      </p:sp>
      <p:sp>
        <p:nvSpPr>
          <p:cNvPr id="4" name="Date Placeholder 3">
            <a:extLst>
              <a:ext uri="{FF2B5EF4-FFF2-40B4-BE49-F238E27FC236}">
                <a16:creationId xmlns:a16="http://schemas.microsoft.com/office/drawing/2014/main" id="{9A8E19D9-54B4-B8DA-40EE-8EC43F848E25}"/>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fr-FR" noProof="0" smtClean="0"/>
              <a:t>26/06/2023</a:t>
            </a:fld>
            <a:endParaRPr lang="fr-FR" noProof="0"/>
          </a:p>
        </p:txBody>
      </p:sp>
      <p:sp>
        <p:nvSpPr>
          <p:cNvPr id="5" name="Footer Placeholder 4">
            <a:extLst>
              <a:ext uri="{FF2B5EF4-FFF2-40B4-BE49-F238E27FC236}">
                <a16:creationId xmlns:a16="http://schemas.microsoft.com/office/drawing/2014/main" id="{1CBBBD0B-3FF4-B093-1BEA-0FD03038E63A}"/>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6" name="Slide Number Placeholder 5">
            <a:extLst>
              <a:ext uri="{FF2B5EF4-FFF2-40B4-BE49-F238E27FC236}">
                <a16:creationId xmlns:a16="http://schemas.microsoft.com/office/drawing/2014/main" id="{5D9B3976-21F4-1879-DB7A-4CE44D2267C5}"/>
              </a:ext>
            </a:extLst>
          </p:cNvPr>
          <p:cNvSpPr>
            <a:spLocks noGrp="1"/>
          </p:cNvSpPr>
          <p:nvPr>
            <p:ph type="sldNum" sz="quarter" idx="12"/>
          </p:nvPr>
        </p:nvSpPr>
        <p:spPr/>
        <p:txBody>
          <a:bodyPr/>
          <a:lstStyle/>
          <a:p>
            <a:fld id="{4F28BB36-08C2-41E7-8B17-73289892D41F}" type="slidenum">
              <a:rPr lang="fr-FR" noProof="0" smtClean="0"/>
              <a:t>‹#›</a:t>
            </a:fld>
            <a:endParaRPr lang="fr-FR" noProof="0"/>
          </a:p>
        </p:txBody>
      </p:sp>
    </p:spTree>
    <p:extLst>
      <p:ext uri="{BB962C8B-B14F-4D97-AF65-F5344CB8AC3E}">
        <p14:creationId xmlns:p14="http://schemas.microsoft.com/office/powerpoint/2010/main" val="362186895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2C4C55-0084-447F-2C99-195CCE7CCD7F}"/>
              </a:ext>
            </a:extLst>
          </p:cNvPr>
          <p:cNvSpPr>
            <a:spLocks noGrp="1"/>
          </p:cNvSpPr>
          <p:nvPr>
            <p:ph type="title"/>
          </p:nvPr>
        </p:nvSpPr>
        <p:spPr>
          <a:xfrm>
            <a:off x="623888" y="1709738"/>
            <a:ext cx="7886700" cy="2852737"/>
          </a:xfrm>
        </p:spPr>
        <p:txBody>
          <a:bodyPr anchor="b"/>
          <a:lstStyle>
            <a:lvl1pPr>
              <a:defRPr sz="6000"/>
            </a:lvl1pPr>
          </a:lstStyle>
          <a:p>
            <a:r>
              <a:rPr lang="en-US" noProof="0"/>
              <a:t>Click to edit Master title style</a:t>
            </a:r>
            <a:endParaRPr lang="fr-FR" noProof="0"/>
          </a:p>
        </p:txBody>
      </p:sp>
      <p:sp>
        <p:nvSpPr>
          <p:cNvPr id="3" name="Text Placeholder 2">
            <a:extLst>
              <a:ext uri="{FF2B5EF4-FFF2-40B4-BE49-F238E27FC236}">
                <a16:creationId xmlns:a16="http://schemas.microsoft.com/office/drawing/2014/main" id="{367AB162-56AF-D5AF-4516-C851C75AB1C6}"/>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noProof="0"/>
              <a:t>Click to edit Master text styles</a:t>
            </a:r>
          </a:p>
        </p:txBody>
      </p:sp>
      <p:sp>
        <p:nvSpPr>
          <p:cNvPr id="4" name="Date Placeholder 3">
            <a:extLst>
              <a:ext uri="{FF2B5EF4-FFF2-40B4-BE49-F238E27FC236}">
                <a16:creationId xmlns:a16="http://schemas.microsoft.com/office/drawing/2014/main" id="{A3953031-49EC-B86D-A066-653EAC8FD027}"/>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fr-FR" noProof="0" smtClean="0"/>
              <a:t>26/06/2023</a:t>
            </a:fld>
            <a:endParaRPr lang="fr-FR" noProof="0"/>
          </a:p>
        </p:txBody>
      </p:sp>
      <p:sp>
        <p:nvSpPr>
          <p:cNvPr id="5" name="Footer Placeholder 4">
            <a:extLst>
              <a:ext uri="{FF2B5EF4-FFF2-40B4-BE49-F238E27FC236}">
                <a16:creationId xmlns:a16="http://schemas.microsoft.com/office/drawing/2014/main" id="{39798E68-CD78-01D1-D075-74B894AD7AFC}"/>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6" name="Slide Number Placeholder 5">
            <a:extLst>
              <a:ext uri="{FF2B5EF4-FFF2-40B4-BE49-F238E27FC236}">
                <a16:creationId xmlns:a16="http://schemas.microsoft.com/office/drawing/2014/main" id="{9E0B0710-9279-99BE-D5DF-127B583BD541}"/>
              </a:ext>
            </a:extLst>
          </p:cNvPr>
          <p:cNvSpPr>
            <a:spLocks noGrp="1"/>
          </p:cNvSpPr>
          <p:nvPr>
            <p:ph type="sldNum" sz="quarter" idx="12"/>
          </p:nvPr>
        </p:nvSpPr>
        <p:spPr/>
        <p:txBody>
          <a:bodyPr/>
          <a:lstStyle/>
          <a:p>
            <a:fld id="{4F28BB36-08C2-41E7-8B17-73289892D41F}" type="slidenum">
              <a:rPr lang="fr-FR" noProof="0" smtClean="0"/>
              <a:t>‹#›</a:t>
            </a:fld>
            <a:endParaRPr lang="fr-FR" noProof="0"/>
          </a:p>
        </p:txBody>
      </p:sp>
    </p:spTree>
    <p:extLst>
      <p:ext uri="{BB962C8B-B14F-4D97-AF65-F5344CB8AC3E}">
        <p14:creationId xmlns:p14="http://schemas.microsoft.com/office/powerpoint/2010/main" val="155247613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B197B8-C2ED-2002-A67A-965A7752FE22}"/>
              </a:ext>
            </a:extLst>
          </p:cNvPr>
          <p:cNvSpPr>
            <a:spLocks noGrp="1"/>
          </p:cNvSpPr>
          <p:nvPr>
            <p:ph type="title"/>
          </p:nvPr>
        </p:nvSpPr>
        <p:spPr/>
        <p:txBody>
          <a:bodyPr/>
          <a:lstStyle/>
          <a:p>
            <a:r>
              <a:rPr lang="en-US" noProof="0"/>
              <a:t>Click to edit Master title style</a:t>
            </a:r>
            <a:endParaRPr lang="fr-FR" noProof="0"/>
          </a:p>
        </p:txBody>
      </p:sp>
      <p:sp>
        <p:nvSpPr>
          <p:cNvPr id="3" name="Content Placeholder 2">
            <a:extLst>
              <a:ext uri="{FF2B5EF4-FFF2-40B4-BE49-F238E27FC236}">
                <a16:creationId xmlns:a16="http://schemas.microsoft.com/office/drawing/2014/main" id="{9A0ADB89-40A2-AF73-13B0-258B6A6CD55F}"/>
              </a:ext>
            </a:extLst>
          </p:cNvPr>
          <p:cNvSpPr>
            <a:spLocks noGrp="1"/>
          </p:cNvSpPr>
          <p:nvPr>
            <p:ph sz="half" idx="1"/>
          </p:nvPr>
        </p:nvSpPr>
        <p:spPr>
          <a:xfrm>
            <a:off x="628650" y="1825625"/>
            <a:ext cx="3867150" cy="4351338"/>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fr-FR" noProof="0"/>
          </a:p>
        </p:txBody>
      </p:sp>
      <p:sp>
        <p:nvSpPr>
          <p:cNvPr id="4" name="Content Placeholder 3">
            <a:extLst>
              <a:ext uri="{FF2B5EF4-FFF2-40B4-BE49-F238E27FC236}">
                <a16:creationId xmlns:a16="http://schemas.microsoft.com/office/drawing/2014/main" id="{8AA66A74-736E-DFD7-DD1D-781C0CBCE059}"/>
              </a:ext>
            </a:extLst>
          </p:cNvPr>
          <p:cNvSpPr>
            <a:spLocks noGrp="1"/>
          </p:cNvSpPr>
          <p:nvPr>
            <p:ph sz="half" idx="2"/>
          </p:nvPr>
        </p:nvSpPr>
        <p:spPr>
          <a:xfrm>
            <a:off x="4648200" y="1825625"/>
            <a:ext cx="3867150" cy="4351338"/>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fr-FR" noProof="0"/>
          </a:p>
        </p:txBody>
      </p:sp>
      <p:sp>
        <p:nvSpPr>
          <p:cNvPr id="5" name="Date Placeholder 4">
            <a:extLst>
              <a:ext uri="{FF2B5EF4-FFF2-40B4-BE49-F238E27FC236}">
                <a16:creationId xmlns:a16="http://schemas.microsoft.com/office/drawing/2014/main" id="{18CE6120-F378-3AD9-72F3-8C46CE24A207}"/>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fr-FR" noProof="0" smtClean="0"/>
              <a:t>26/06/2023</a:t>
            </a:fld>
            <a:endParaRPr lang="fr-FR" noProof="0"/>
          </a:p>
        </p:txBody>
      </p:sp>
      <p:sp>
        <p:nvSpPr>
          <p:cNvPr id="6" name="Footer Placeholder 5">
            <a:extLst>
              <a:ext uri="{FF2B5EF4-FFF2-40B4-BE49-F238E27FC236}">
                <a16:creationId xmlns:a16="http://schemas.microsoft.com/office/drawing/2014/main" id="{C39C58BB-AEE1-773A-77F9-85CA602AADDC}"/>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7" name="Slide Number Placeholder 6">
            <a:extLst>
              <a:ext uri="{FF2B5EF4-FFF2-40B4-BE49-F238E27FC236}">
                <a16:creationId xmlns:a16="http://schemas.microsoft.com/office/drawing/2014/main" id="{61B271E1-E2C1-253D-29DF-E2A4B0221903}"/>
              </a:ext>
            </a:extLst>
          </p:cNvPr>
          <p:cNvSpPr>
            <a:spLocks noGrp="1"/>
          </p:cNvSpPr>
          <p:nvPr>
            <p:ph type="sldNum" sz="quarter" idx="12"/>
          </p:nvPr>
        </p:nvSpPr>
        <p:spPr/>
        <p:txBody>
          <a:bodyPr/>
          <a:lstStyle/>
          <a:p>
            <a:fld id="{4F28BB36-08C2-41E7-8B17-73289892D41F}" type="slidenum">
              <a:rPr lang="fr-FR" noProof="0" smtClean="0"/>
              <a:t>‹#›</a:t>
            </a:fld>
            <a:endParaRPr lang="fr-FR" noProof="0"/>
          </a:p>
        </p:txBody>
      </p:sp>
    </p:spTree>
    <p:extLst>
      <p:ext uri="{BB962C8B-B14F-4D97-AF65-F5344CB8AC3E}">
        <p14:creationId xmlns:p14="http://schemas.microsoft.com/office/powerpoint/2010/main" val="198307846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73C257-135B-E508-C598-64596B98237F}"/>
              </a:ext>
            </a:extLst>
          </p:cNvPr>
          <p:cNvSpPr>
            <a:spLocks noGrp="1"/>
          </p:cNvSpPr>
          <p:nvPr>
            <p:ph type="title"/>
          </p:nvPr>
        </p:nvSpPr>
        <p:spPr>
          <a:xfrm>
            <a:off x="630238" y="365125"/>
            <a:ext cx="7886700" cy="1325563"/>
          </a:xfrm>
        </p:spPr>
        <p:txBody>
          <a:bodyPr/>
          <a:lstStyle/>
          <a:p>
            <a:r>
              <a:rPr lang="en-US" noProof="0"/>
              <a:t>Click to edit Master title style</a:t>
            </a:r>
            <a:endParaRPr lang="fr-FR" noProof="0"/>
          </a:p>
        </p:txBody>
      </p:sp>
      <p:sp>
        <p:nvSpPr>
          <p:cNvPr id="3" name="Text Placeholder 2">
            <a:extLst>
              <a:ext uri="{FF2B5EF4-FFF2-40B4-BE49-F238E27FC236}">
                <a16:creationId xmlns:a16="http://schemas.microsoft.com/office/drawing/2014/main" id="{72D616B5-A74D-20C2-32B8-C379DB554D58}"/>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Click to edit Master text styles</a:t>
            </a:r>
          </a:p>
        </p:txBody>
      </p:sp>
      <p:sp>
        <p:nvSpPr>
          <p:cNvPr id="4" name="Content Placeholder 3">
            <a:extLst>
              <a:ext uri="{FF2B5EF4-FFF2-40B4-BE49-F238E27FC236}">
                <a16:creationId xmlns:a16="http://schemas.microsoft.com/office/drawing/2014/main" id="{2F2A82F2-2582-16D2-F257-8AFCF3EDCEAE}"/>
              </a:ext>
            </a:extLst>
          </p:cNvPr>
          <p:cNvSpPr>
            <a:spLocks noGrp="1"/>
          </p:cNvSpPr>
          <p:nvPr>
            <p:ph sz="half" idx="2"/>
          </p:nvPr>
        </p:nvSpPr>
        <p:spPr>
          <a:xfrm>
            <a:off x="630238" y="2505075"/>
            <a:ext cx="3868737" cy="3684588"/>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fr-FR" noProof="0"/>
          </a:p>
        </p:txBody>
      </p:sp>
      <p:sp>
        <p:nvSpPr>
          <p:cNvPr id="5" name="Text Placeholder 4">
            <a:extLst>
              <a:ext uri="{FF2B5EF4-FFF2-40B4-BE49-F238E27FC236}">
                <a16:creationId xmlns:a16="http://schemas.microsoft.com/office/drawing/2014/main" id="{5432F4F5-0A66-9345-A3F2-5C55852F9B85}"/>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Click to edit Master text styles</a:t>
            </a:r>
          </a:p>
        </p:txBody>
      </p:sp>
      <p:sp>
        <p:nvSpPr>
          <p:cNvPr id="6" name="Content Placeholder 5">
            <a:extLst>
              <a:ext uri="{FF2B5EF4-FFF2-40B4-BE49-F238E27FC236}">
                <a16:creationId xmlns:a16="http://schemas.microsoft.com/office/drawing/2014/main" id="{25B6AA87-A006-401E-1F1F-9EF44E400328}"/>
              </a:ext>
            </a:extLst>
          </p:cNvPr>
          <p:cNvSpPr>
            <a:spLocks noGrp="1"/>
          </p:cNvSpPr>
          <p:nvPr>
            <p:ph sz="quarter" idx="4"/>
          </p:nvPr>
        </p:nvSpPr>
        <p:spPr>
          <a:xfrm>
            <a:off x="4629150" y="2505075"/>
            <a:ext cx="3887788" cy="3684588"/>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fr-FR" noProof="0"/>
          </a:p>
        </p:txBody>
      </p:sp>
      <p:sp>
        <p:nvSpPr>
          <p:cNvPr id="7" name="Date Placeholder 6">
            <a:extLst>
              <a:ext uri="{FF2B5EF4-FFF2-40B4-BE49-F238E27FC236}">
                <a16:creationId xmlns:a16="http://schemas.microsoft.com/office/drawing/2014/main" id="{5D9B0F17-035A-B1C5-F81D-293B2606599E}"/>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fr-FR" noProof="0" smtClean="0"/>
              <a:t>26/06/2023</a:t>
            </a:fld>
            <a:endParaRPr lang="fr-FR" noProof="0"/>
          </a:p>
        </p:txBody>
      </p:sp>
      <p:sp>
        <p:nvSpPr>
          <p:cNvPr id="8" name="Footer Placeholder 7">
            <a:extLst>
              <a:ext uri="{FF2B5EF4-FFF2-40B4-BE49-F238E27FC236}">
                <a16:creationId xmlns:a16="http://schemas.microsoft.com/office/drawing/2014/main" id="{F157BAC4-B60F-4F77-5A4D-5EEB4CB1EC55}"/>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9" name="Slide Number Placeholder 8">
            <a:extLst>
              <a:ext uri="{FF2B5EF4-FFF2-40B4-BE49-F238E27FC236}">
                <a16:creationId xmlns:a16="http://schemas.microsoft.com/office/drawing/2014/main" id="{6EA2ACFA-24EB-EC05-351C-BF2C02AA8D48}"/>
              </a:ext>
            </a:extLst>
          </p:cNvPr>
          <p:cNvSpPr>
            <a:spLocks noGrp="1"/>
          </p:cNvSpPr>
          <p:nvPr>
            <p:ph type="sldNum" sz="quarter" idx="12"/>
          </p:nvPr>
        </p:nvSpPr>
        <p:spPr/>
        <p:txBody>
          <a:bodyPr/>
          <a:lstStyle/>
          <a:p>
            <a:fld id="{4F28BB36-08C2-41E7-8B17-73289892D41F}" type="slidenum">
              <a:rPr lang="fr-FR" noProof="0" smtClean="0"/>
              <a:t>‹#›</a:t>
            </a:fld>
            <a:endParaRPr lang="fr-FR" noProof="0"/>
          </a:p>
        </p:txBody>
      </p:sp>
    </p:spTree>
    <p:extLst>
      <p:ext uri="{BB962C8B-B14F-4D97-AF65-F5344CB8AC3E}">
        <p14:creationId xmlns:p14="http://schemas.microsoft.com/office/powerpoint/2010/main" val="156924407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5E0D12-17B3-7916-DB16-470FFD79963F}"/>
              </a:ext>
            </a:extLst>
          </p:cNvPr>
          <p:cNvSpPr>
            <a:spLocks noGrp="1"/>
          </p:cNvSpPr>
          <p:nvPr>
            <p:ph type="title"/>
          </p:nvPr>
        </p:nvSpPr>
        <p:spPr/>
        <p:txBody>
          <a:bodyPr/>
          <a:lstStyle/>
          <a:p>
            <a:r>
              <a:rPr lang="en-US" noProof="0"/>
              <a:t>Click to edit Master title style</a:t>
            </a:r>
            <a:endParaRPr lang="fr-FR" noProof="0"/>
          </a:p>
        </p:txBody>
      </p:sp>
      <p:sp>
        <p:nvSpPr>
          <p:cNvPr id="3" name="Date Placeholder 2">
            <a:extLst>
              <a:ext uri="{FF2B5EF4-FFF2-40B4-BE49-F238E27FC236}">
                <a16:creationId xmlns:a16="http://schemas.microsoft.com/office/drawing/2014/main" id="{A9DA4D91-31DB-BDE5-F8E1-9B1EC00B0417}"/>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fr-FR" noProof="0" smtClean="0"/>
              <a:t>26/06/2023</a:t>
            </a:fld>
            <a:endParaRPr lang="fr-FR" noProof="0"/>
          </a:p>
        </p:txBody>
      </p:sp>
      <p:sp>
        <p:nvSpPr>
          <p:cNvPr id="4" name="Footer Placeholder 3">
            <a:extLst>
              <a:ext uri="{FF2B5EF4-FFF2-40B4-BE49-F238E27FC236}">
                <a16:creationId xmlns:a16="http://schemas.microsoft.com/office/drawing/2014/main" id="{C80B887F-4BF3-FD84-2E38-36873A3E8F6D}"/>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5" name="Slide Number Placeholder 4">
            <a:extLst>
              <a:ext uri="{FF2B5EF4-FFF2-40B4-BE49-F238E27FC236}">
                <a16:creationId xmlns:a16="http://schemas.microsoft.com/office/drawing/2014/main" id="{3D6DCAB8-1728-FE56-5214-000CE3BA81F9}"/>
              </a:ext>
            </a:extLst>
          </p:cNvPr>
          <p:cNvSpPr>
            <a:spLocks noGrp="1"/>
          </p:cNvSpPr>
          <p:nvPr>
            <p:ph type="sldNum" sz="quarter" idx="12"/>
          </p:nvPr>
        </p:nvSpPr>
        <p:spPr/>
        <p:txBody>
          <a:bodyPr/>
          <a:lstStyle/>
          <a:p>
            <a:fld id="{4F28BB36-08C2-41E7-8B17-73289892D41F}" type="slidenum">
              <a:rPr lang="fr-FR" noProof="0" smtClean="0"/>
              <a:t>‹#›</a:t>
            </a:fld>
            <a:endParaRPr lang="fr-FR" noProof="0"/>
          </a:p>
        </p:txBody>
      </p:sp>
    </p:spTree>
    <p:extLst>
      <p:ext uri="{BB962C8B-B14F-4D97-AF65-F5344CB8AC3E}">
        <p14:creationId xmlns:p14="http://schemas.microsoft.com/office/powerpoint/2010/main" val="276153329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E315CB-4D5D-53FD-2993-A9ED5F2F71EB}"/>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fr-FR" noProof="0" smtClean="0"/>
              <a:t>26/06/2023</a:t>
            </a:fld>
            <a:endParaRPr lang="fr-FR" noProof="0"/>
          </a:p>
        </p:txBody>
      </p:sp>
      <p:sp>
        <p:nvSpPr>
          <p:cNvPr id="3" name="Footer Placeholder 2">
            <a:extLst>
              <a:ext uri="{FF2B5EF4-FFF2-40B4-BE49-F238E27FC236}">
                <a16:creationId xmlns:a16="http://schemas.microsoft.com/office/drawing/2014/main" id="{87169E37-E77B-95CF-6A79-58DCD77AF6C1}"/>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4" name="Slide Number Placeholder 3">
            <a:extLst>
              <a:ext uri="{FF2B5EF4-FFF2-40B4-BE49-F238E27FC236}">
                <a16:creationId xmlns:a16="http://schemas.microsoft.com/office/drawing/2014/main" id="{9B9CE4FB-AFCF-0374-CB1E-DCB52DAF96DB}"/>
              </a:ext>
            </a:extLst>
          </p:cNvPr>
          <p:cNvSpPr>
            <a:spLocks noGrp="1"/>
          </p:cNvSpPr>
          <p:nvPr>
            <p:ph type="sldNum" sz="quarter" idx="12"/>
          </p:nvPr>
        </p:nvSpPr>
        <p:spPr/>
        <p:txBody>
          <a:bodyPr/>
          <a:lstStyle/>
          <a:p>
            <a:fld id="{4F28BB36-08C2-41E7-8B17-73289892D41F}" type="slidenum">
              <a:rPr lang="fr-FR" noProof="0" smtClean="0"/>
              <a:t>‹#›</a:t>
            </a:fld>
            <a:endParaRPr lang="fr-FR" noProof="0"/>
          </a:p>
        </p:txBody>
      </p:sp>
    </p:spTree>
    <p:extLst>
      <p:ext uri="{BB962C8B-B14F-4D97-AF65-F5344CB8AC3E}">
        <p14:creationId xmlns:p14="http://schemas.microsoft.com/office/powerpoint/2010/main" val="252978297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80E8AC-0B09-9BB7-9FC9-71EBF8E6EF2F}"/>
              </a:ext>
            </a:extLst>
          </p:cNvPr>
          <p:cNvSpPr>
            <a:spLocks noGrp="1"/>
          </p:cNvSpPr>
          <p:nvPr>
            <p:ph type="title"/>
          </p:nvPr>
        </p:nvSpPr>
        <p:spPr>
          <a:xfrm>
            <a:off x="630238" y="457200"/>
            <a:ext cx="2949575" cy="1600200"/>
          </a:xfrm>
        </p:spPr>
        <p:txBody>
          <a:bodyPr anchor="b"/>
          <a:lstStyle>
            <a:lvl1pPr>
              <a:defRPr sz="3200"/>
            </a:lvl1pPr>
          </a:lstStyle>
          <a:p>
            <a:r>
              <a:rPr lang="en-US" noProof="0"/>
              <a:t>Click to edit Master title style</a:t>
            </a:r>
            <a:endParaRPr lang="fr-FR" noProof="0"/>
          </a:p>
        </p:txBody>
      </p:sp>
      <p:sp>
        <p:nvSpPr>
          <p:cNvPr id="3" name="Content Placeholder 2">
            <a:extLst>
              <a:ext uri="{FF2B5EF4-FFF2-40B4-BE49-F238E27FC236}">
                <a16:creationId xmlns:a16="http://schemas.microsoft.com/office/drawing/2014/main" id="{B2E51708-A630-3969-EA5E-11B12722B6E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fr-FR" noProof="0"/>
          </a:p>
        </p:txBody>
      </p:sp>
      <p:sp>
        <p:nvSpPr>
          <p:cNvPr id="4" name="Text Placeholder 3">
            <a:extLst>
              <a:ext uri="{FF2B5EF4-FFF2-40B4-BE49-F238E27FC236}">
                <a16:creationId xmlns:a16="http://schemas.microsoft.com/office/drawing/2014/main" id="{EA5E1C2E-C926-2AC1-50C0-038B7E8ACF36}"/>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noProof="0"/>
              <a:t>Click to edit Master text styles</a:t>
            </a:r>
          </a:p>
        </p:txBody>
      </p:sp>
      <p:sp>
        <p:nvSpPr>
          <p:cNvPr id="5" name="Date Placeholder 4">
            <a:extLst>
              <a:ext uri="{FF2B5EF4-FFF2-40B4-BE49-F238E27FC236}">
                <a16:creationId xmlns:a16="http://schemas.microsoft.com/office/drawing/2014/main" id="{9F5EA194-C524-E9D3-427C-16C739CC4C13}"/>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fr-FR" noProof="0" smtClean="0"/>
              <a:t>26/06/2023</a:t>
            </a:fld>
            <a:endParaRPr lang="fr-FR" noProof="0"/>
          </a:p>
        </p:txBody>
      </p:sp>
      <p:sp>
        <p:nvSpPr>
          <p:cNvPr id="6" name="Footer Placeholder 5">
            <a:extLst>
              <a:ext uri="{FF2B5EF4-FFF2-40B4-BE49-F238E27FC236}">
                <a16:creationId xmlns:a16="http://schemas.microsoft.com/office/drawing/2014/main" id="{F81A8C3F-4D7F-00FE-EC81-A3DF6D402371}"/>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7" name="Slide Number Placeholder 6">
            <a:extLst>
              <a:ext uri="{FF2B5EF4-FFF2-40B4-BE49-F238E27FC236}">
                <a16:creationId xmlns:a16="http://schemas.microsoft.com/office/drawing/2014/main" id="{E9E5873A-3845-CD6D-0D2D-A3A56FD1C791}"/>
              </a:ext>
            </a:extLst>
          </p:cNvPr>
          <p:cNvSpPr>
            <a:spLocks noGrp="1"/>
          </p:cNvSpPr>
          <p:nvPr>
            <p:ph type="sldNum" sz="quarter" idx="12"/>
          </p:nvPr>
        </p:nvSpPr>
        <p:spPr/>
        <p:txBody>
          <a:bodyPr/>
          <a:lstStyle/>
          <a:p>
            <a:fld id="{4F28BB36-08C2-41E7-8B17-73289892D41F}" type="slidenum">
              <a:rPr lang="fr-FR" noProof="0" smtClean="0"/>
              <a:t>‹#›</a:t>
            </a:fld>
            <a:endParaRPr lang="fr-FR" noProof="0"/>
          </a:p>
        </p:txBody>
      </p:sp>
    </p:spTree>
    <p:extLst>
      <p:ext uri="{BB962C8B-B14F-4D97-AF65-F5344CB8AC3E}">
        <p14:creationId xmlns:p14="http://schemas.microsoft.com/office/powerpoint/2010/main" val="343519062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74DB66-6007-3D79-EA28-348475B6789D}"/>
              </a:ext>
            </a:extLst>
          </p:cNvPr>
          <p:cNvSpPr>
            <a:spLocks noGrp="1"/>
          </p:cNvSpPr>
          <p:nvPr>
            <p:ph type="title"/>
          </p:nvPr>
        </p:nvSpPr>
        <p:spPr>
          <a:xfrm>
            <a:off x="630238" y="457200"/>
            <a:ext cx="2949575" cy="1600200"/>
          </a:xfrm>
        </p:spPr>
        <p:txBody>
          <a:bodyPr anchor="b"/>
          <a:lstStyle>
            <a:lvl1pPr>
              <a:defRPr sz="3200"/>
            </a:lvl1pPr>
          </a:lstStyle>
          <a:p>
            <a:r>
              <a:rPr lang="en-US" noProof="0"/>
              <a:t>Click to edit Master title style</a:t>
            </a:r>
            <a:endParaRPr lang="fr-FR" noProof="0"/>
          </a:p>
        </p:txBody>
      </p:sp>
      <p:sp>
        <p:nvSpPr>
          <p:cNvPr id="3" name="Picture Placeholder 2">
            <a:extLst>
              <a:ext uri="{FF2B5EF4-FFF2-40B4-BE49-F238E27FC236}">
                <a16:creationId xmlns:a16="http://schemas.microsoft.com/office/drawing/2014/main" id="{55E13B4E-8947-237B-68ED-6F2666937EDB}"/>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noProof="0"/>
              <a:t>Click icon to add picture</a:t>
            </a:r>
            <a:endParaRPr lang="fr-FR" noProof="0"/>
          </a:p>
        </p:txBody>
      </p:sp>
      <p:sp>
        <p:nvSpPr>
          <p:cNvPr id="4" name="Text Placeholder 3">
            <a:extLst>
              <a:ext uri="{FF2B5EF4-FFF2-40B4-BE49-F238E27FC236}">
                <a16:creationId xmlns:a16="http://schemas.microsoft.com/office/drawing/2014/main" id="{30D8C885-CFF3-C20F-5367-8BEB9893D737}"/>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noProof="0"/>
              <a:t>Click to edit Master text styles</a:t>
            </a:r>
          </a:p>
        </p:txBody>
      </p:sp>
      <p:sp>
        <p:nvSpPr>
          <p:cNvPr id="5" name="Date Placeholder 4">
            <a:extLst>
              <a:ext uri="{FF2B5EF4-FFF2-40B4-BE49-F238E27FC236}">
                <a16:creationId xmlns:a16="http://schemas.microsoft.com/office/drawing/2014/main" id="{D0D55447-648F-83E8-344F-6DF35C0647AF}"/>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fr-FR" noProof="0" smtClean="0"/>
              <a:t>26/06/2023</a:t>
            </a:fld>
            <a:endParaRPr lang="fr-FR" noProof="0"/>
          </a:p>
        </p:txBody>
      </p:sp>
      <p:sp>
        <p:nvSpPr>
          <p:cNvPr id="6" name="Footer Placeholder 5">
            <a:extLst>
              <a:ext uri="{FF2B5EF4-FFF2-40B4-BE49-F238E27FC236}">
                <a16:creationId xmlns:a16="http://schemas.microsoft.com/office/drawing/2014/main" id="{7433A1C7-5A37-C387-D138-8DA7D620B220}"/>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7" name="Slide Number Placeholder 6">
            <a:extLst>
              <a:ext uri="{FF2B5EF4-FFF2-40B4-BE49-F238E27FC236}">
                <a16:creationId xmlns:a16="http://schemas.microsoft.com/office/drawing/2014/main" id="{ACD8D2B5-719E-37CF-9B71-10B82CF3DE2E}"/>
              </a:ext>
            </a:extLst>
          </p:cNvPr>
          <p:cNvSpPr>
            <a:spLocks noGrp="1"/>
          </p:cNvSpPr>
          <p:nvPr>
            <p:ph type="sldNum" sz="quarter" idx="12"/>
          </p:nvPr>
        </p:nvSpPr>
        <p:spPr/>
        <p:txBody>
          <a:bodyPr/>
          <a:lstStyle/>
          <a:p>
            <a:fld id="{4F28BB36-08C2-41E7-8B17-73289892D41F}" type="slidenum">
              <a:rPr lang="fr-FR" noProof="0" smtClean="0"/>
              <a:t>‹#›</a:t>
            </a:fld>
            <a:endParaRPr lang="fr-FR" noProof="0"/>
          </a:p>
        </p:txBody>
      </p:sp>
    </p:spTree>
    <p:extLst>
      <p:ext uri="{BB962C8B-B14F-4D97-AF65-F5344CB8AC3E}">
        <p14:creationId xmlns:p14="http://schemas.microsoft.com/office/powerpoint/2010/main" val="20523223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CDC93D-38BF-F5B2-CD8D-55D346482186}"/>
              </a:ext>
            </a:extLst>
          </p:cNvPr>
          <p:cNvSpPr>
            <a:spLocks noGrp="1"/>
          </p:cNvSpPr>
          <p:nvPr>
            <p:ph type="title"/>
          </p:nvPr>
        </p:nvSpPr>
        <p:spPr/>
        <p:txBody>
          <a:bodyPr/>
          <a:lstStyle/>
          <a:p>
            <a:r>
              <a:rPr lang="en-US" noProof="0"/>
              <a:t>Click to edit Master title style</a:t>
            </a:r>
            <a:endParaRPr lang="fr-FR" noProof="0"/>
          </a:p>
        </p:txBody>
      </p:sp>
      <p:sp>
        <p:nvSpPr>
          <p:cNvPr id="3" name="Vertical Text Placeholder 2">
            <a:extLst>
              <a:ext uri="{FF2B5EF4-FFF2-40B4-BE49-F238E27FC236}">
                <a16:creationId xmlns:a16="http://schemas.microsoft.com/office/drawing/2014/main" id="{D64116CF-A06A-4296-E4BD-9DE9269E401A}"/>
              </a:ext>
            </a:extLst>
          </p:cNvPr>
          <p:cNvSpPr>
            <a:spLocks noGrp="1"/>
          </p:cNvSpPr>
          <p:nvPr>
            <p:ph type="body" orient="vert" idx="1"/>
          </p:nvPr>
        </p:nvSpPr>
        <p:spPr/>
        <p:txBody>
          <a:bodyPr vert="eaVert"/>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fr-FR" noProof="0"/>
          </a:p>
        </p:txBody>
      </p:sp>
      <p:sp>
        <p:nvSpPr>
          <p:cNvPr id="4" name="Date Placeholder 3">
            <a:extLst>
              <a:ext uri="{FF2B5EF4-FFF2-40B4-BE49-F238E27FC236}">
                <a16:creationId xmlns:a16="http://schemas.microsoft.com/office/drawing/2014/main" id="{850932B2-B98D-4EDB-6863-5F7050E78C6A}"/>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fr-FR" noProof="0" smtClean="0"/>
              <a:t>26/06/2023</a:t>
            </a:fld>
            <a:endParaRPr lang="fr-FR" noProof="0"/>
          </a:p>
        </p:txBody>
      </p:sp>
      <p:sp>
        <p:nvSpPr>
          <p:cNvPr id="5" name="Footer Placeholder 4">
            <a:extLst>
              <a:ext uri="{FF2B5EF4-FFF2-40B4-BE49-F238E27FC236}">
                <a16:creationId xmlns:a16="http://schemas.microsoft.com/office/drawing/2014/main" id="{D8539C7E-5100-C40D-DE26-76CAEF94E0BF}"/>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6" name="Slide Number Placeholder 5">
            <a:extLst>
              <a:ext uri="{FF2B5EF4-FFF2-40B4-BE49-F238E27FC236}">
                <a16:creationId xmlns:a16="http://schemas.microsoft.com/office/drawing/2014/main" id="{8C21B97B-5A4C-AD5B-440A-D218D115DC27}"/>
              </a:ext>
            </a:extLst>
          </p:cNvPr>
          <p:cNvSpPr>
            <a:spLocks noGrp="1"/>
          </p:cNvSpPr>
          <p:nvPr>
            <p:ph type="sldNum" sz="quarter" idx="12"/>
          </p:nvPr>
        </p:nvSpPr>
        <p:spPr/>
        <p:txBody>
          <a:bodyPr/>
          <a:lstStyle/>
          <a:p>
            <a:fld id="{4F28BB36-08C2-41E7-8B17-73289892D41F}" type="slidenum">
              <a:rPr lang="fr-FR" noProof="0" smtClean="0"/>
              <a:t>‹#›</a:t>
            </a:fld>
            <a:endParaRPr lang="fr-FR" noProof="0"/>
          </a:p>
        </p:txBody>
      </p:sp>
    </p:spTree>
    <p:extLst>
      <p:ext uri="{BB962C8B-B14F-4D97-AF65-F5344CB8AC3E}">
        <p14:creationId xmlns:p14="http://schemas.microsoft.com/office/powerpoint/2010/main" val="86949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5229-41BE-FCD2-40AF-27A3CD6A6264}"/>
              </a:ext>
            </a:extLst>
          </p:cNvPr>
          <p:cNvSpPr>
            <a:spLocks noGrp="1"/>
          </p:cNvSpPr>
          <p:nvPr>
            <p:ph type="title"/>
          </p:nvPr>
        </p:nvSpPr>
        <p:spPr/>
        <p:txBody>
          <a:bodyPr/>
          <a:lstStyle/>
          <a:p>
            <a:r>
              <a:rPr lang="fr-FR" noProof="0"/>
              <a:t>Click to edit Master title style</a:t>
            </a:r>
          </a:p>
        </p:txBody>
      </p:sp>
      <p:sp>
        <p:nvSpPr>
          <p:cNvPr id="3" name="Content Placeholder 2">
            <a:extLst>
              <a:ext uri="{FF2B5EF4-FFF2-40B4-BE49-F238E27FC236}">
                <a16:creationId xmlns:a16="http://schemas.microsoft.com/office/drawing/2014/main" id="{EDF7F47D-7483-43A5-0658-4E25BC7D773B}"/>
              </a:ext>
            </a:extLst>
          </p:cNvPr>
          <p:cNvSpPr>
            <a:spLocks noGrp="1"/>
          </p:cNvSpPr>
          <p:nvPr>
            <p:ph sz="half" idx="1"/>
          </p:nvPr>
        </p:nvSpPr>
        <p:spPr>
          <a:xfrm>
            <a:off x="628650" y="1825625"/>
            <a:ext cx="3867150" cy="435133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4" name="Content Placeholder 3">
            <a:extLst>
              <a:ext uri="{FF2B5EF4-FFF2-40B4-BE49-F238E27FC236}">
                <a16:creationId xmlns:a16="http://schemas.microsoft.com/office/drawing/2014/main" id="{D75D5CDD-98ED-48B0-10C6-1E0C5F88789A}"/>
              </a:ext>
            </a:extLst>
          </p:cNvPr>
          <p:cNvSpPr>
            <a:spLocks noGrp="1"/>
          </p:cNvSpPr>
          <p:nvPr>
            <p:ph sz="half" idx="2"/>
          </p:nvPr>
        </p:nvSpPr>
        <p:spPr>
          <a:xfrm>
            <a:off x="4648200" y="1825625"/>
            <a:ext cx="3867150" cy="435133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7" name="Slide Number Placeholder 6">
            <a:extLst>
              <a:ext uri="{FF2B5EF4-FFF2-40B4-BE49-F238E27FC236}">
                <a16:creationId xmlns:a16="http://schemas.microsoft.com/office/drawing/2014/main" id="{03C6669B-A941-704F-9F3C-A818DF9F2E51}"/>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162271003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7606928-5F00-E012-9CAC-3AA66BC2DB9C}"/>
              </a:ext>
            </a:extLst>
          </p:cNvPr>
          <p:cNvSpPr>
            <a:spLocks noGrp="1"/>
          </p:cNvSpPr>
          <p:nvPr>
            <p:ph type="title" orient="vert"/>
          </p:nvPr>
        </p:nvSpPr>
        <p:spPr>
          <a:xfrm>
            <a:off x="6543675" y="365125"/>
            <a:ext cx="1971675" cy="5811838"/>
          </a:xfrm>
        </p:spPr>
        <p:txBody>
          <a:bodyPr vert="eaVert"/>
          <a:lstStyle/>
          <a:p>
            <a:r>
              <a:rPr lang="en-US" noProof="0"/>
              <a:t>Click to edit Master title style</a:t>
            </a:r>
            <a:endParaRPr lang="fr-FR" noProof="0"/>
          </a:p>
        </p:txBody>
      </p:sp>
      <p:sp>
        <p:nvSpPr>
          <p:cNvPr id="3" name="Vertical Text Placeholder 2">
            <a:extLst>
              <a:ext uri="{FF2B5EF4-FFF2-40B4-BE49-F238E27FC236}">
                <a16:creationId xmlns:a16="http://schemas.microsoft.com/office/drawing/2014/main" id="{EDB78F9D-589F-1885-16A3-93A9B6C3CE87}"/>
              </a:ext>
            </a:extLst>
          </p:cNvPr>
          <p:cNvSpPr>
            <a:spLocks noGrp="1"/>
          </p:cNvSpPr>
          <p:nvPr>
            <p:ph type="body" orient="vert" idx="1"/>
          </p:nvPr>
        </p:nvSpPr>
        <p:spPr>
          <a:xfrm>
            <a:off x="628650" y="365125"/>
            <a:ext cx="5762625" cy="5811838"/>
          </a:xfrm>
        </p:spPr>
        <p:txBody>
          <a:bodyPr vert="eaVert"/>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fr-FR" noProof="0"/>
          </a:p>
        </p:txBody>
      </p:sp>
      <p:sp>
        <p:nvSpPr>
          <p:cNvPr id="4" name="Date Placeholder 3">
            <a:extLst>
              <a:ext uri="{FF2B5EF4-FFF2-40B4-BE49-F238E27FC236}">
                <a16:creationId xmlns:a16="http://schemas.microsoft.com/office/drawing/2014/main" id="{753D3A18-878C-C03B-3B61-014FFCBB9F8A}"/>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fr-FR" noProof="0" smtClean="0"/>
              <a:t>26/06/2023</a:t>
            </a:fld>
            <a:endParaRPr lang="fr-FR" noProof="0"/>
          </a:p>
        </p:txBody>
      </p:sp>
      <p:sp>
        <p:nvSpPr>
          <p:cNvPr id="5" name="Footer Placeholder 4">
            <a:extLst>
              <a:ext uri="{FF2B5EF4-FFF2-40B4-BE49-F238E27FC236}">
                <a16:creationId xmlns:a16="http://schemas.microsoft.com/office/drawing/2014/main" id="{0B61B052-2337-BA37-8C0C-B09B5ED9322E}"/>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6" name="Slide Number Placeholder 5">
            <a:extLst>
              <a:ext uri="{FF2B5EF4-FFF2-40B4-BE49-F238E27FC236}">
                <a16:creationId xmlns:a16="http://schemas.microsoft.com/office/drawing/2014/main" id="{5179699F-A553-1333-EC78-7D7B4D0F115A}"/>
              </a:ext>
            </a:extLst>
          </p:cNvPr>
          <p:cNvSpPr>
            <a:spLocks noGrp="1"/>
          </p:cNvSpPr>
          <p:nvPr>
            <p:ph type="sldNum" sz="quarter" idx="12"/>
          </p:nvPr>
        </p:nvSpPr>
        <p:spPr/>
        <p:txBody>
          <a:bodyPr/>
          <a:lstStyle/>
          <a:p>
            <a:fld id="{4F28BB36-08C2-41E7-8B17-73289892D41F}" type="slidenum">
              <a:rPr lang="fr-FR" noProof="0" smtClean="0"/>
              <a:t>‹#›</a:t>
            </a:fld>
            <a:endParaRPr lang="fr-FR" noProof="0"/>
          </a:p>
        </p:txBody>
      </p:sp>
    </p:spTree>
    <p:extLst>
      <p:ext uri="{BB962C8B-B14F-4D97-AF65-F5344CB8AC3E}">
        <p14:creationId xmlns:p14="http://schemas.microsoft.com/office/powerpoint/2010/main" val="5932128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D6BC1-4D31-60E7-AD68-5F5554B42989}"/>
              </a:ext>
            </a:extLst>
          </p:cNvPr>
          <p:cNvSpPr>
            <a:spLocks noGrp="1"/>
          </p:cNvSpPr>
          <p:nvPr>
            <p:ph type="title"/>
          </p:nvPr>
        </p:nvSpPr>
        <p:spPr>
          <a:xfrm>
            <a:off x="630238" y="365125"/>
            <a:ext cx="7886700" cy="1325563"/>
          </a:xfrm>
        </p:spPr>
        <p:txBody>
          <a:bodyPr/>
          <a:lstStyle/>
          <a:p>
            <a:r>
              <a:rPr lang="fr-FR" noProof="0"/>
              <a:t>Click to edit Master title style</a:t>
            </a:r>
          </a:p>
        </p:txBody>
      </p:sp>
      <p:sp>
        <p:nvSpPr>
          <p:cNvPr id="3" name="Text Placeholder 2">
            <a:extLst>
              <a:ext uri="{FF2B5EF4-FFF2-40B4-BE49-F238E27FC236}">
                <a16:creationId xmlns:a16="http://schemas.microsoft.com/office/drawing/2014/main" id="{B6D094AF-D978-2D58-15A9-1B33CF068A72}"/>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noProof="0"/>
              <a:t>Click to edit Master text styles</a:t>
            </a:r>
          </a:p>
        </p:txBody>
      </p:sp>
      <p:sp>
        <p:nvSpPr>
          <p:cNvPr id="4" name="Content Placeholder 3">
            <a:extLst>
              <a:ext uri="{FF2B5EF4-FFF2-40B4-BE49-F238E27FC236}">
                <a16:creationId xmlns:a16="http://schemas.microsoft.com/office/drawing/2014/main" id="{B76FEFA9-1EFD-AA0F-5613-FF2578649EEC}"/>
              </a:ext>
            </a:extLst>
          </p:cNvPr>
          <p:cNvSpPr>
            <a:spLocks noGrp="1"/>
          </p:cNvSpPr>
          <p:nvPr>
            <p:ph sz="half" idx="2"/>
          </p:nvPr>
        </p:nvSpPr>
        <p:spPr>
          <a:xfrm>
            <a:off x="630238" y="2505075"/>
            <a:ext cx="3868737" cy="368458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5" name="Text Placeholder 4">
            <a:extLst>
              <a:ext uri="{FF2B5EF4-FFF2-40B4-BE49-F238E27FC236}">
                <a16:creationId xmlns:a16="http://schemas.microsoft.com/office/drawing/2014/main" id="{8577AD89-766D-5EB1-992F-5E75824CF11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noProof="0"/>
              <a:t>Click to edit Master text styles</a:t>
            </a:r>
          </a:p>
        </p:txBody>
      </p:sp>
      <p:sp>
        <p:nvSpPr>
          <p:cNvPr id="6" name="Content Placeholder 5">
            <a:extLst>
              <a:ext uri="{FF2B5EF4-FFF2-40B4-BE49-F238E27FC236}">
                <a16:creationId xmlns:a16="http://schemas.microsoft.com/office/drawing/2014/main" id="{1FDD7E75-52E7-7B3E-9839-1C36622685FE}"/>
              </a:ext>
            </a:extLst>
          </p:cNvPr>
          <p:cNvSpPr>
            <a:spLocks noGrp="1"/>
          </p:cNvSpPr>
          <p:nvPr>
            <p:ph sz="quarter" idx="4"/>
          </p:nvPr>
        </p:nvSpPr>
        <p:spPr>
          <a:xfrm>
            <a:off x="4629150" y="2505075"/>
            <a:ext cx="3887788" cy="368458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9" name="Slide Number Placeholder 8">
            <a:extLst>
              <a:ext uri="{FF2B5EF4-FFF2-40B4-BE49-F238E27FC236}">
                <a16:creationId xmlns:a16="http://schemas.microsoft.com/office/drawing/2014/main" id="{1E466514-9FE0-C986-DC11-1C04C064BECD}"/>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1591740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p:nvPr>
        </p:nvSpPr>
        <p:spPr/>
        <p:txBody>
          <a:bodyPr/>
          <a:lstStyle/>
          <a:p>
            <a:r>
              <a:rPr lang="fr-FR" noProof="0"/>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22084073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fr-FR" noProof="0" smtClean="0"/>
              <a:t>26/06/2023</a:t>
            </a:fld>
            <a:endParaRPr lang="fr-FR" noProof="0"/>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14009205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39F2-937A-2854-EF3F-2239E2CF5D70}"/>
              </a:ext>
            </a:extLst>
          </p:cNvPr>
          <p:cNvSpPr>
            <a:spLocks noGrp="1"/>
          </p:cNvSpPr>
          <p:nvPr>
            <p:ph type="title"/>
          </p:nvPr>
        </p:nvSpPr>
        <p:spPr>
          <a:xfrm>
            <a:off x="630238" y="457200"/>
            <a:ext cx="2949575" cy="1600200"/>
          </a:xfrm>
        </p:spPr>
        <p:txBody>
          <a:bodyPr anchor="b"/>
          <a:lstStyle>
            <a:lvl1pPr>
              <a:defRPr sz="3200"/>
            </a:lvl1pPr>
          </a:lstStyle>
          <a:p>
            <a:r>
              <a:rPr lang="fr-FR" noProof="0"/>
              <a:t>Click to edit Master title style</a:t>
            </a:r>
          </a:p>
        </p:txBody>
      </p:sp>
      <p:sp>
        <p:nvSpPr>
          <p:cNvPr id="3" name="Content Placeholder 2">
            <a:extLst>
              <a:ext uri="{FF2B5EF4-FFF2-40B4-BE49-F238E27FC236}">
                <a16:creationId xmlns:a16="http://schemas.microsoft.com/office/drawing/2014/main" id="{68A811CE-D9E8-8D8B-9457-895E777F34F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4" name="Text Placeholder 3">
            <a:extLst>
              <a:ext uri="{FF2B5EF4-FFF2-40B4-BE49-F238E27FC236}">
                <a16:creationId xmlns:a16="http://schemas.microsoft.com/office/drawing/2014/main" id="{69E502F5-9B92-7EBD-7F62-C1840E9C682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noProof="0"/>
              <a:t>Click to edit Master text styles</a:t>
            </a:r>
          </a:p>
        </p:txBody>
      </p:sp>
      <p:sp>
        <p:nvSpPr>
          <p:cNvPr id="7" name="Slide Number Placeholder 6">
            <a:extLst>
              <a:ext uri="{FF2B5EF4-FFF2-40B4-BE49-F238E27FC236}">
                <a16:creationId xmlns:a16="http://schemas.microsoft.com/office/drawing/2014/main" id="{AFB723CC-C2B0-C198-D4C4-582F5D4C6CAD}"/>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26130481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p:nvPr>
        </p:nvSpPr>
        <p:spPr>
          <a:xfrm>
            <a:off x="630238" y="457200"/>
            <a:ext cx="2949575" cy="1600200"/>
          </a:xfrm>
        </p:spPr>
        <p:txBody>
          <a:bodyPr anchor="b"/>
          <a:lstStyle>
            <a:lvl1pPr>
              <a:defRPr sz="3200"/>
            </a:lvl1pPr>
          </a:lstStyle>
          <a:p>
            <a:r>
              <a:rPr lang="fr-FR" noProof="0"/>
              <a:t>Click to edit Master title style</a:t>
            </a:r>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noProof="0"/>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noProof="0"/>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30938319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5" Type="http://schemas.openxmlformats.org/officeDocument/2006/relationships/slideLayout" Target="../slideLayouts/slideLayout14.xml"/><Relationship Id="rId10" Type="http://schemas.openxmlformats.org/officeDocument/2006/relationships/theme" Target="../theme/theme2.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20.xml"/><Relationship Id="rId1" Type="http://schemas.openxmlformats.org/officeDocument/2006/relationships/slideLayout" Target="../slideLayouts/slideLayout19.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28.xml"/><Relationship Id="rId3" Type="http://schemas.openxmlformats.org/officeDocument/2006/relationships/slideLayout" Target="../slideLayouts/slideLayout23.xml"/><Relationship Id="rId7" Type="http://schemas.openxmlformats.org/officeDocument/2006/relationships/slideLayout" Target="../slideLayouts/slideLayout27.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5" Type="http://schemas.openxmlformats.org/officeDocument/2006/relationships/slideLayout" Target="../slideLayouts/slideLayout25.xml"/><Relationship Id="rId10" Type="http://schemas.openxmlformats.org/officeDocument/2006/relationships/theme" Target="../theme/theme4.xml"/><Relationship Id="rId4" Type="http://schemas.openxmlformats.org/officeDocument/2006/relationships/slideLayout" Target="../slideLayouts/slideLayout24.xml"/><Relationship Id="rId9" Type="http://schemas.openxmlformats.org/officeDocument/2006/relationships/slideLayout" Target="../slideLayouts/slideLayout29.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37.xml"/><Relationship Id="rId3" Type="http://schemas.openxmlformats.org/officeDocument/2006/relationships/slideLayout" Target="../slideLayouts/slideLayout32.xml"/><Relationship Id="rId7" Type="http://schemas.openxmlformats.org/officeDocument/2006/relationships/slideLayout" Target="../slideLayouts/slideLayout36.xml"/><Relationship Id="rId12" Type="http://schemas.openxmlformats.org/officeDocument/2006/relationships/theme" Target="../theme/theme5.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5" Type="http://schemas.openxmlformats.org/officeDocument/2006/relationships/slideLayout" Target="../slideLayouts/slideLayout34.xml"/><Relationship Id="rId10" Type="http://schemas.openxmlformats.org/officeDocument/2006/relationships/slideLayout" Target="../slideLayouts/slideLayout39.xml"/><Relationship Id="rId4" Type="http://schemas.openxmlformats.org/officeDocument/2006/relationships/slideLayout" Target="../slideLayouts/slideLayout33.xml"/><Relationship Id="rId9"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fr-FR" noProof="0"/>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fr-FR" noProof="0"/>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fr-FR" noProof="0" smtClean="0"/>
              <a:pPr/>
              <a:t>‹#›</a:t>
            </a:fld>
            <a:endParaRPr lang="fr-FR" noProof="0"/>
          </a:p>
        </p:txBody>
      </p:sp>
    </p:spTree>
    <p:extLst>
      <p:ext uri="{BB962C8B-B14F-4D97-AF65-F5344CB8AC3E}">
        <p14:creationId xmlns:p14="http://schemas.microsoft.com/office/powerpoint/2010/main" val="3984714580"/>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fr-FR" noProof="0"/>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fr-FR" noProof="0"/>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fr-FR" noProof="0" smtClean="0"/>
              <a:pPr/>
              <a:t>‹#›</a:t>
            </a:fld>
            <a:endParaRPr lang="fr-FR" noProof="0"/>
          </a:p>
        </p:txBody>
      </p:sp>
    </p:spTree>
    <p:extLst>
      <p:ext uri="{BB962C8B-B14F-4D97-AF65-F5344CB8AC3E}">
        <p14:creationId xmlns:p14="http://schemas.microsoft.com/office/powerpoint/2010/main" val="3554223567"/>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accent5"/>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139826A-640E-12A1-234F-57C1984C22CC}"/>
              </a:ext>
            </a:extLst>
          </p:cNvPr>
          <p:cNvSpPr/>
          <p:nvPr/>
        </p:nvSpPr>
        <p:spPr>
          <a:xfrm>
            <a:off x="0" y="1587879"/>
            <a:ext cx="9144000" cy="21681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BD89CD6A-460E-F8B9-A2A8-47A478D0A124}"/>
              </a:ext>
            </a:extLst>
          </p:cNvPr>
          <p:cNvSpPr/>
          <p:nvPr/>
        </p:nvSpPr>
        <p:spPr>
          <a:xfrm>
            <a:off x="0" y="5326145"/>
            <a:ext cx="9144000" cy="21681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0B609212-0AFA-BD44-BB7F-4D988B3E7A6C}"/>
              </a:ext>
            </a:extLst>
          </p:cNvPr>
          <p:cNvSpPr txBox="1"/>
          <p:nvPr/>
        </p:nvSpPr>
        <p:spPr>
          <a:xfrm>
            <a:off x="358219" y="5542961"/>
            <a:ext cx="8531257"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3600" b="1" noProof="0" dirty="0">
                <a:solidFill>
                  <a:schemeClr val="bg1"/>
                </a:solidFill>
                <a:latin typeface="Source Sans Pro" panose="020B0503030403020204" pitchFamily="34" charset="0"/>
                <a:ea typeface="Source Sans Pro" panose="020B0503030403020204" pitchFamily="34" charset="0"/>
              </a:rPr>
              <a:t>2019-21 Enquête Démographique et de Santé au Gabon (EDSG-III)</a:t>
            </a:r>
          </a:p>
        </p:txBody>
      </p:sp>
      <p:sp>
        <p:nvSpPr>
          <p:cNvPr id="2" name="Rectangle 1">
            <a:extLst>
              <a:ext uri="{FF2B5EF4-FFF2-40B4-BE49-F238E27FC236}">
                <a16:creationId xmlns:a16="http://schemas.microsoft.com/office/drawing/2014/main" id="{EC93D485-FF65-279D-2C07-F0C84D8FD625}"/>
              </a:ext>
            </a:extLst>
          </p:cNvPr>
          <p:cNvSpPr/>
          <p:nvPr userDrawn="1"/>
        </p:nvSpPr>
        <p:spPr>
          <a:xfrm>
            <a:off x="0" y="1587879"/>
            <a:ext cx="9144000" cy="21681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0F7A87D5-C203-A713-E994-BE5B8E9D7AB0}"/>
              </a:ext>
            </a:extLst>
          </p:cNvPr>
          <p:cNvSpPr/>
          <p:nvPr userDrawn="1"/>
        </p:nvSpPr>
        <p:spPr>
          <a:xfrm>
            <a:off x="0" y="5326145"/>
            <a:ext cx="9144000" cy="21681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35244786"/>
      </p:ext>
    </p:extLst>
  </p:cSld>
  <p:clrMap bg1="lt1" tx1="dk1" bg2="lt2" tx2="dk2" accent1="accent1" accent2="accent2" accent3="accent3" accent4="accent4" accent5="accent5" accent6="accent6" hlink="hlink" folHlink="folHlink"/>
  <p:sldLayoutIdLst>
    <p:sldLayoutId id="2147483708" r:id="rId1"/>
    <p:sldLayoutId id="2147483686" r:id="rId2"/>
  </p:sldLayoutIdLst>
  <p:txStyles>
    <p:title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p:titleStyle>
    <p:bodyStyle>
      <a:lvl1pPr marL="0" indent="0" algn="ctr" defTabSz="914400" rtl="0" eaLnBrk="1" latinLnBrk="0" hangingPunct="1">
        <a:lnSpc>
          <a:spcPct val="90000"/>
        </a:lnSpc>
        <a:spcBef>
          <a:spcPts val="1000"/>
        </a:spcBef>
        <a:buFont typeface="Arial" panose="020B0604020202020204" pitchFamily="34" charset="0"/>
        <a:buNone/>
        <a:defRPr sz="3600" b="1" kern="1200">
          <a:solidFill>
            <a:schemeClr val="bg1"/>
          </a:solidFill>
          <a:latin typeface="Source Sans Pro" panose="020B0503030403020204" pitchFamily="34" charset="0"/>
          <a:ea typeface="Source Sans Pro" panose="020B050303040302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noProof="0"/>
              <a:t>Click to edit Master title style</a:t>
            </a:r>
            <a:endParaRPr lang="fr-FR" noProof="0"/>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fr-FR" noProof="0"/>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fr-FR" noProof="0" smtClean="0"/>
              <a:pPr/>
              <a:t>‹#›</a:t>
            </a:fld>
            <a:endParaRPr lang="fr-FR" noProof="0"/>
          </a:p>
        </p:txBody>
      </p:sp>
    </p:spTree>
    <p:extLst>
      <p:ext uri="{BB962C8B-B14F-4D97-AF65-F5344CB8AC3E}">
        <p14:creationId xmlns:p14="http://schemas.microsoft.com/office/powerpoint/2010/main" val="3198820030"/>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715ADF9-723A-C595-80F4-C05B4521E88B}"/>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noProof="0"/>
              <a:t>Click to edit Master title style</a:t>
            </a:r>
            <a:endParaRPr lang="fr-FR" noProof="0"/>
          </a:p>
        </p:txBody>
      </p:sp>
      <p:sp>
        <p:nvSpPr>
          <p:cNvPr id="3" name="Text Placeholder 2">
            <a:extLst>
              <a:ext uri="{FF2B5EF4-FFF2-40B4-BE49-F238E27FC236}">
                <a16:creationId xmlns:a16="http://schemas.microsoft.com/office/drawing/2014/main" id="{D02FF085-491B-C8AC-99E7-0CBDB23C376E}"/>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noProof="0"/>
              <a:t>Click to edit Master text styles</a:t>
            </a:r>
          </a:p>
        </p:txBody>
      </p:sp>
      <p:sp>
        <p:nvSpPr>
          <p:cNvPr id="6" name="Slide Number Placeholder 5">
            <a:extLst>
              <a:ext uri="{FF2B5EF4-FFF2-40B4-BE49-F238E27FC236}">
                <a16:creationId xmlns:a16="http://schemas.microsoft.com/office/drawing/2014/main" id="{59C7DDC3-C254-2524-D6C4-402F6D1EEEFF}"/>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4F28BB36-08C2-41E7-8B17-73289892D41F}" type="slidenum">
              <a:rPr lang="fr-FR" noProof="0" smtClean="0"/>
              <a:pPr/>
              <a:t>‹#›</a:t>
            </a:fld>
            <a:endParaRPr lang="fr-FR" noProof="0"/>
          </a:p>
        </p:txBody>
      </p:sp>
    </p:spTree>
    <p:extLst>
      <p:ext uri="{BB962C8B-B14F-4D97-AF65-F5344CB8AC3E}">
        <p14:creationId xmlns:p14="http://schemas.microsoft.com/office/powerpoint/2010/main" val="1438356380"/>
      </p:ext>
    </p:extLst>
  </p:cSld>
  <p:clrMap bg1="lt1" tx1="dk1" bg2="lt2" tx2="dk2" accent1="accent1" accent2="accent2" accent3="accent3" accent4="accent4" accent5="accent5" accent6="accent6" hlink="hlink" folHlink="folHlink"/>
  <p:sldLayoutIdLst>
    <p:sldLayoutId id="2147483720" r:id="rId1"/>
    <p:sldLayoutId id="2147483721" r:id="rId2"/>
    <p:sldLayoutId id="2147483722" r:id="rId3"/>
    <p:sldLayoutId id="2147483723" r:id="rId4"/>
    <p:sldLayoutId id="2147483724" r:id="rId5"/>
    <p:sldLayoutId id="2147483725" r:id="rId6"/>
    <p:sldLayoutId id="2147483726" r:id="rId7"/>
    <p:sldLayoutId id="2147483727" r:id="rId8"/>
    <p:sldLayoutId id="2147483728" r:id="rId9"/>
    <p:sldLayoutId id="2147483729" r:id="rId10"/>
    <p:sldLayoutId id="2147483730" r:id="rId11"/>
  </p:sldLayoutIdLst>
  <p:txStyles>
    <p:titleStyle>
      <a:lvl1pPr algn="l" defTabSz="914400" rtl="0" eaLnBrk="1" latinLnBrk="0" hangingPunct="1">
        <a:lnSpc>
          <a:spcPct val="90000"/>
        </a:lnSpc>
        <a:spcBef>
          <a:spcPct val="0"/>
        </a:spcBef>
        <a:buNone/>
        <a:defRPr sz="44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9.xml"/></Relationships>
</file>

<file path=ppt/slides/_rels/slide10.xml.rels><?xml version="1.0" encoding="UTF-8" standalone="yes"?>
<Relationships xmlns="http://schemas.openxmlformats.org/package/2006/relationships"><Relationship Id="rId3" Type="http://schemas.openxmlformats.org/officeDocument/2006/relationships/chart" Target="../charts/chart7.xml"/><Relationship Id="rId2" Type="http://schemas.microsoft.com/office/2018/10/relationships/comments" Target="../comments/modernComment_141_BEB9BF2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3.jpg"/></Relationships>
</file>

<file path=ppt/slides/_rels/slide12.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5.xml"/><Relationship Id="rId1" Type="http://schemas.openxmlformats.org/officeDocument/2006/relationships/slideLayout" Target="../slideLayouts/slideLayout11.xml"/><Relationship Id="rId4" Type="http://schemas.openxmlformats.org/officeDocument/2006/relationships/image" Target="../media/image3.jpg"/></Relationships>
</file>

<file path=ppt/slides/_rels/slide1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2" Type="http://schemas.openxmlformats.org/officeDocument/2006/relationships/chart" Target="../charts/chart10.xml"/><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chart" Target="../charts/chart1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chart" Target="../charts/chart12.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microsoft.com/office/2018/10/relationships/comments" Target="../comments/modernComment_121_CF2A0B7F.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chart" Target="../charts/chart4.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microsoft.com/office/2018/10/relationships/comments" Target="../comments/modernComment_133_628EAAC5.xml"/><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chart" Target="../charts/char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4294967295"/>
          </p:nvPr>
        </p:nvSpPr>
        <p:spPr>
          <a:xfrm>
            <a:off x="0" y="446088"/>
            <a:ext cx="9144000" cy="1209675"/>
          </a:xfrm>
          <a:prstGeom prst="rect">
            <a:avLst/>
          </a:prstGeom>
        </p:spPr>
        <p:txBody>
          <a:bodyPr/>
          <a:lstStyle/>
          <a:p>
            <a:r>
              <a:rPr lang="fr-FR" noProof="0" dirty="0"/>
              <a:t>Planification Familiale</a:t>
            </a:r>
          </a:p>
        </p:txBody>
      </p:sp>
      <p:pic>
        <p:nvPicPr>
          <p:cNvPr id="2" name="Picture 1">
            <a:extLst>
              <a:ext uri="{FF2B5EF4-FFF2-40B4-BE49-F238E27FC236}">
                <a16:creationId xmlns:a16="http://schemas.microsoft.com/office/drawing/2014/main" id="{9E43591A-E5DE-0D44-B72B-2B9CDBCC6F55}"/>
              </a:ext>
            </a:extLst>
          </p:cNvPr>
          <p:cNvPicPr>
            <a:picLocks noChangeAspect="1"/>
          </p:cNvPicPr>
          <p:nvPr/>
        </p:nvPicPr>
        <p:blipFill rotWithShape="1">
          <a:blip r:embed="rId2"/>
          <a:srcRect l="17011" r="9296"/>
          <a:stretch/>
        </p:blipFill>
        <p:spPr>
          <a:xfrm>
            <a:off x="0" y="1788160"/>
            <a:ext cx="9144000" cy="3555999"/>
          </a:xfrm>
          <a:prstGeom prst="rect">
            <a:avLst/>
          </a:prstGeom>
        </p:spPr>
      </p:pic>
    </p:spTree>
    <p:extLst>
      <p:ext uri="{BB962C8B-B14F-4D97-AF65-F5344CB8AC3E}">
        <p14:creationId xmlns:p14="http://schemas.microsoft.com/office/powerpoint/2010/main" val="109857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495299" y="145849"/>
            <a:ext cx="7886700" cy="930275"/>
          </a:xfrm>
        </p:spPr>
        <p:txBody>
          <a:bodyPr>
            <a:noAutofit/>
          </a:bodyPr>
          <a:lstStyle/>
          <a:p>
            <a:r>
              <a:rPr lang="fr-FR" noProof="0" dirty="0"/>
              <a:t>Demande en matière de PF satisfaite</a:t>
            </a:r>
          </a:p>
        </p:txBody>
      </p:sp>
      <p:graphicFrame>
        <p:nvGraphicFramePr>
          <p:cNvPr id="5" name="Chart 4">
            <a:extLst>
              <a:ext uri="{FF2B5EF4-FFF2-40B4-BE49-F238E27FC236}">
                <a16:creationId xmlns:a16="http://schemas.microsoft.com/office/drawing/2014/main" id="{7248A65F-85D1-5155-E595-A9548413AB87}"/>
              </a:ext>
            </a:extLst>
          </p:cNvPr>
          <p:cNvGraphicFramePr/>
          <p:nvPr>
            <p:extLst>
              <p:ext uri="{D42A27DB-BD31-4B8C-83A1-F6EECF244321}">
                <p14:modId xmlns:p14="http://schemas.microsoft.com/office/powerpoint/2010/main" val="2977071214"/>
              </p:ext>
            </p:extLst>
          </p:nvPr>
        </p:nvGraphicFramePr>
        <p:xfrm>
          <a:off x="495299" y="1556657"/>
          <a:ext cx="8452757" cy="5127171"/>
        </p:xfrm>
        <a:graphic>
          <a:graphicData uri="http://schemas.openxmlformats.org/drawingml/2006/chart">
            <c:chart xmlns:c="http://schemas.openxmlformats.org/drawingml/2006/chart" xmlns:r="http://schemas.openxmlformats.org/officeDocument/2006/relationships" r:id="rId3"/>
          </a:graphicData>
        </a:graphic>
      </p:graphicFrame>
      <p:sp>
        <p:nvSpPr>
          <p:cNvPr id="7" name="Content Placeholder 2">
            <a:extLst>
              <a:ext uri="{FF2B5EF4-FFF2-40B4-BE49-F238E27FC236}">
                <a16:creationId xmlns:a16="http://schemas.microsoft.com/office/drawing/2014/main" id="{C2A01DB0-385D-3F14-72F9-F6CD07FAE9A9}"/>
              </a:ext>
            </a:extLst>
          </p:cNvPr>
          <p:cNvSpPr>
            <a:spLocks noGrp="1"/>
          </p:cNvSpPr>
          <p:nvPr>
            <p:ph idx="1"/>
          </p:nvPr>
        </p:nvSpPr>
        <p:spPr>
          <a:xfrm>
            <a:off x="628648" y="904352"/>
            <a:ext cx="7886699" cy="652305"/>
          </a:xfrm>
        </p:spPr>
        <p:txBody>
          <a:bodyPr>
            <a:normAutofit/>
          </a:bodyPr>
          <a:lstStyle/>
          <a:p>
            <a:r>
              <a:rPr lang="fr-FR" noProof="0" dirty="0"/>
              <a:t>Répartition (en %) des femmes de 15-49 ans ayant des besoins en matière de planification familiale </a:t>
            </a:r>
          </a:p>
        </p:txBody>
      </p:sp>
      <p:sp>
        <p:nvSpPr>
          <p:cNvPr id="8" name="TextBox 7">
            <a:extLst>
              <a:ext uri="{FF2B5EF4-FFF2-40B4-BE49-F238E27FC236}">
                <a16:creationId xmlns:a16="http://schemas.microsoft.com/office/drawing/2014/main" id="{D59CC4A3-55E4-F7ED-1A64-D6DCCCAC3FA6}"/>
              </a:ext>
            </a:extLst>
          </p:cNvPr>
          <p:cNvSpPr txBox="1"/>
          <p:nvPr/>
        </p:nvSpPr>
        <p:spPr>
          <a:xfrm>
            <a:off x="6702250" y="5953648"/>
            <a:ext cx="2112037" cy="584775"/>
          </a:xfrm>
          <a:prstGeom prst="rect">
            <a:avLst/>
          </a:prstGeom>
          <a:noFill/>
        </p:spPr>
        <p:txBody>
          <a:bodyPr wrap="square" rtlCol="0">
            <a:spAutoFit/>
          </a:bodyPr>
          <a:lstStyle/>
          <a:p>
            <a:pPr algn="ctr"/>
            <a:r>
              <a:rPr lang="fr-FR" sz="1600" dirty="0"/>
              <a:t>Total &gt; 100% à cause d’arrondissement</a:t>
            </a:r>
          </a:p>
        </p:txBody>
      </p:sp>
    </p:spTree>
    <p:extLst>
      <p:ext uri="{BB962C8B-B14F-4D97-AF65-F5344CB8AC3E}">
        <p14:creationId xmlns:p14="http://schemas.microsoft.com/office/powerpoint/2010/main" val="3199844134"/>
      </p:ext>
    </p:extLst>
  </p:cSld>
  <p:clrMapOvr>
    <a:masterClrMapping/>
  </p:clrMapOvr>
  <p:extLst>
    <p:ext uri="{6950BFC3-D8DA-4A85-94F7-54DA5524770B}">
      <p188:commentRel xmlns:p188="http://schemas.microsoft.com/office/powerpoint/2018/8/main" r:id="rId2"/>
    </p:ext>
  </p:extLs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423860" y="212386"/>
            <a:ext cx="7373661" cy="1126214"/>
          </a:xfrm>
        </p:spPr>
        <p:txBody>
          <a:bodyPr>
            <a:noAutofit/>
          </a:bodyPr>
          <a:lstStyle/>
          <a:p>
            <a:r>
              <a:rPr lang="fr-FR" sz="3200" noProof="0" dirty="0"/>
              <a:t>Demande en PF satisfaite par des méthodes modernes selon le niveau d’instruction</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1261976533"/>
              </p:ext>
            </p:extLst>
          </p:nvPr>
        </p:nvGraphicFramePr>
        <p:xfrm>
          <a:off x="628649" y="2072747"/>
          <a:ext cx="7886699" cy="4420127"/>
        </p:xfrm>
        <a:graphic>
          <a:graphicData uri="http://schemas.openxmlformats.org/drawingml/2006/chart">
            <c:chart xmlns:c="http://schemas.openxmlformats.org/drawingml/2006/chart" xmlns:r="http://schemas.openxmlformats.org/officeDocument/2006/relationships" r:id="rId3"/>
          </a:graphicData>
        </a:graphic>
      </p:graphicFrame>
      <p:sp>
        <p:nvSpPr>
          <p:cNvPr id="13" name="Content Placeholder 2">
            <a:extLst>
              <a:ext uri="{FF2B5EF4-FFF2-40B4-BE49-F238E27FC236}">
                <a16:creationId xmlns:a16="http://schemas.microsoft.com/office/drawing/2014/main" id="{B8005264-241D-4BC5-4C18-207DA6D099C3}"/>
              </a:ext>
            </a:extLst>
          </p:cNvPr>
          <p:cNvSpPr>
            <a:spLocks noGrp="1"/>
          </p:cNvSpPr>
          <p:nvPr>
            <p:ph idx="1"/>
          </p:nvPr>
        </p:nvSpPr>
        <p:spPr>
          <a:xfrm>
            <a:off x="423860" y="1453241"/>
            <a:ext cx="7886699" cy="718460"/>
          </a:xfrm>
        </p:spPr>
        <p:txBody>
          <a:bodyPr>
            <a:normAutofit/>
          </a:bodyPr>
          <a:lstStyle/>
          <a:p>
            <a:r>
              <a:rPr lang="fr-FR" dirty="0"/>
              <a:t>Pourcentage de femmes de </a:t>
            </a:r>
            <a:r>
              <a:rPr lang="fr-FR" noProof="0" dirty="0"/>
              <a:t>15-49 ans en union dont la demande en PF est satisfaite par des méthodes modernes</a:t>
            </a:r>
          </a:p>
        </p:txBody>
      </p:sp>
      <p:sp>
        <p:nvSpPr>
          <p:cNvPr id="4" name="Content Placeholder 2">
            <a:extLst>
              <a:ext uri="{FF2B5EF4-FFF2-40B4-BE49-F238E27FC236}">
                <a16:creationId xmlns:a16="http://schemas.microsoft.com/office/drawing/2014/main" id="{96845529-961E-A70F-D54B-6018490E5D08}"/>
              </a:ext>
            </a:extLst>
          </p:cNvPr>
          <p:cNvSpPr txBox="1">
            <a:spLocks/>
          </p:cNvSpPr>
          <p:nvPr/>
        </p:nvSpPr>
        <p:spPr>
          <a:xfrm>
            <a:off x="6750086" y="718343"/>
            <a:ext cx="3120944"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err="1">
                <a:solidFill>
                  <a:srgbClr val="009DDA"/>
                </a:solidFill>
              </a:rPr>
              <a:t>Indicateur</a:t>
            </a:r>
            <a:r>
              <a:rPr lang="en-US" b="1" i="0" dirty="0">
                <a:solidFill>
                  <a:srgbClr val="009DDA"/>
                </a:solidFill>
              </a:rPr>
              <a:t> 3.7.1</a:t>
            </a:r>
          </a:p>
        </p:txBody>
      </p:sp>
      <p:pic>
        <p:nvPicPr>
          <p:cNvPr id="5" name="Picture 4" descr="A picture containing text&#10;&#10;Description automatically generated">
            <a:extLst>
              <a:ext uri="{FF2B5EF4-FFF2-40B4-BE49-F238E27FC236}">
                <a16:creationId xmlns:a16="http://schemas.microsoft.com/office/drawing/2014/main" id="{44687C08-C79A-122B-6A64-87780C4BACE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56500" y="134401"/>
            <a:ext cx="1386332" cy="674632"/>
          </a:xfrm>
          <a:prstGeom prst="rect">
            <a:avLst/>
          </a:prstGeom>
        </p:spPr>
      </p:pic>
    </p:spTree>
    <p:extLst>
      <p:ext uri="{BB962C8B-B14F-4D97-AF65-F5344CB8AC3E}">
        <p14:creationId xmlns:p14="http://schemas.microsoft.com/office/powerpoint/2010/main" val="24799534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3584602715"/>
              </p:ext>
            </p:extLst>
          </p:nvPr>
        </p:nvGraphicFramePr>
        <p:xfrm>
          <a:off x="628649" y="1929677"/>
          <a:ext cx="7886699" cy="4269283"/>
        </p:xfrm>
        <a:graphic>
          <a:graphicData uri="http://schemas.openxmlformats.org/drawingml/2006/chart">
            <c:chart xmlns:c="http://schemas.openxmlformats.org/drawingml/2006/chart" xmlns:r="http://schemas.openxmlformats.org/officeDocument/2006/relationships" r:id="rId3"/>
          </a:graphicData>
        </a:graphic>
      </p:graphicFrame>
      <p:sp>
        <p:nvSpPr>
          <p:cNvPr id="3" name="Content Placeholder 2">
            <a:extLst>
              <a:ext uri="{FF2B5EF4-FFF2-40B4-BE49-F238E27FC236}">
                <a16:creationId xmlns:a16="http://schemas.microsoft.com/office/drawing/2014/main" id="{DA952587-2EEA-2936-8C78-577F7C69E709}"/>
              </a:ext>
            </a:extLst>
          </p:cNvPr>
          <p:cNvSpPr txBox="1">
            <a:spLocks/>
          </p:cNvSpPr>
          <p:nvPr/>
        </p:nvSpPr>
        <p:spPr>
          <a:xfrm>
            <a:off x="7132002" y="734856"/>
            <a:ext cx="2357111"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err="1">
                <a:solidFill>
                  <a:srgbClr val="009DDA"/>
                </a:solidFill>
              </a:rPr>
              <a:t>Indicateur</a:t>
            </a:r>
            <a:r>
              <a:rPr lang="en-US" b="1" i="0" dirty="0">
                <a:solidFill>
                  <a:srgbClr val="009DDA"/>
                </a:solidFill>
              </a:rPr>
              <a:t> 3.7.1</a:t>
            </a:r>
          </a:p>
        </p:txBody>
      </p:sp>
      <p:pic>
        <p:nvPicPr>
          <p:cNvPr id="4" name="Picture 3" descr="A picture containing text&#10;&#10;Description automatically generated">
            <a:extLst>
              <a:ext uri="{FF2B5EF4-FFF2-40B4-BE49-F238E27FC236}">
                <a16:creationId xmlns:a16="http://schemas.microsoft.com/office/drawing/2014/main" id="{8A2ACC85-CB9B-10CF-86B1-A4B6E69FF30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56500" y="134401"/>
            <a:ext cx="1386332" cy="674632"/>
          </a:xfrm>
          <a:prstGeom prst="rect">
            <a:avLst/>
          </a:prstGeom>
        </p:spPr>
      </p:pic>
      <p:sp>
        <p:nvSpPr>
          <p:cNvPr id="13" name="Title 1">
            <a:extLst>
              <a:ext uri="{FF2B5EF4-FFF2-40B4-BE49-F238E27FC236}">
                <a16:creationId xmlns:a16="http://schemas.microsoft.com/office/drawing/2014/main" id="{061FC0B1-966F-1C45-7695-30A7653254FD}"/>
              </a:ext>
            </a:extLst>
          </p:cNvPr>
          <p:cNvSpPr>
            <a:spLocks noGrp="1"/>
          </p:cNvSpPr>
          <p:nvPr>
            <p:ph type="title"/>
          </p:nvPr>
        </p:nvSpPr>
        <p:spPr>
          <a:xfrm>
            <a:off x="423860" y="212386"/>
            <a:ext cx="7373661" cy="1126214"/>
          </a:xfrm>
        </p:spPr>
        <p:txBody>
          <a:bodyPr>
            <a:noAutofit/>
          </a:bodyPr>
          <a:lstStyle/>
          <a:p>
            <a:r>
              <a:rPr lang="fr-FR" sz="3200" noProof="0" dirty="0"/>
              <a:t>Demande en PF satisfaite par des méthodes modernes selon le bien-être économique</a:t>
            </a:r>
          </a:p>
        </p:txBody>
      </p:sp>
      <p:sp>
        <p:nvSpPr>
          <p:cNvPr id="15" name="Content Placeholder 2">
            <a:extLst>
              <a:ext uri="{FF2B5EF4-FFF2-40B4-BE49-F238E27FC236}">
                <a16:creationId xmlns:a16="http://schemas.microsoft.com/office/drawing/2014/main" id="{CC8A9CB8-8812-1DAD-22CC-912D2AF95202}"/>
              </a:ext>
            </a:extLst>
          </p:cNvPr>
          <p:cNvSpPr>
            <a:spLocks noGrp="1"/>
          </p:cNvSpPr>
          <p:nvPr>
            <p:ph idx="1"/>
          </p:nvPr>
        </p:nvSpPr>
        <p:spPr>
          <a:xfrm>
            <a:off x="423860" y="1453241"/>
            <a:ext cx="7886699" cy="718460"/>
          </a:xfrm>
        </p:spPr>
        <p:txBody>
          <a:bodyPr>
            <a:normAutofit/>
          </a:bodyPr>
          <a:lstStyle/>
          <a:p>
            <a:r>
              <a:rPr lang="fr-FR" dirty="0"/>
              <a:t>Pourcentage de femmes de </a:t>
            </a:r>
            <a:r>
              <a:rPr lang="fr-FR" noProof="0" dirty="0"/>
              <a:t>15-49 ans en union dont la demande en PF est satisfaite par des méthodes modernes</a:t>
            </a:r>
          </a:p>
        </p:txBody>
      </p:sp>
      <p:grpSp>
        <p:nvGrpSpPr>
          <p:cNvPr id="16" name="Group 15">
            <a:extLst>
              <a:ext uri="{FF2B5EF4-FFF2-40B4-BE49-F238E27FC236}">
                <a16:creationId xmlns:a16="http://schemas.microsoft.com/office/drawing/2014/main" id="{DD25C7EA-8CA7-34D4-45E3-AD4509A40B66}"/>
              </a:ext>
            </a:extLst>
          </p:cNvPr>
          <p:cNvGrpSpPr/>
          <p:nvPr/>
        </p:nvGrpSpPr>
        <p:grpSpPr>
          <a:xfrm>
            <a:off x="348646" y="6198959"/>
            <a:ext cx="8460310" cy="558457"/>
            <a:chOff x="315990" y="6092826"/>
            <a:chExt cx="8460310" cy="558457"/>
          </a:xfrm>
        </p:grpSpPr>
        <p:sp>
          <p:nvSpPr>
            <p:cNvPr id="17" name="Arrow: Right 16">
              <a:extLst>
                <a:ext uri="{FF2B5EF4-FFF2-40B4-BE49-F238E27FC236}">
                  <a16:creationId xmlns:a16="http://schemas.microsoft.com/office/drawing/2014/main" id="{867A012B-E032-AA77-2C65-65C36E0B1CC0}"/>
                </a:ext>
              </a:extLst>
            </p:cNvPr>
            <p:cNvSpPr/>
            <p:nvPr/>
          </p:nvSpPr>
          <p:spPr>
            <a:xfrm>
              <a:off x="1834241" y="6198960"/>
              <a:ext cx="5423808" cy="359229"/>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a:ln>
                  <a:noFill/>
                </a:ln>
                <a:solidFill>
                  <a:prstClr val="white"/>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AD93FAA6-B965-2BA6-56A8-307552B40A25}"/>
                </a:ext>
              </a:extLst>
            </p:cNvPr>
            <p:cNvSpPr txBox="1"/>
            <p:nvPr/>
          </p:nvSpPr>
          <p:spPr>
            <a:xfrm>
              <a:off x="315990" y="6092826"/>
              <a:ext cx="1956855" cy="558457"/>
            </a:xfrm>
            <a:prstGeom prst="rect">
              <a:avLst/>
            </a:prstGeom>
          </p:spPr>
          <p:txBody>
            <a:bodyPr vert="horz" wrap="square" lIns="91440" tIns="45720" rIns="91440" bIns="45720" rtlCol="0" anchor="ctr">
              <a:normAutofit fontScale="925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900" b="0" i="0" u="none" strike="noStrike" kern="1200" cap="none" spc="0" normalizeH="0" baseline="0" dirty="0">
                  <a:ln>
                    <a:noFill/>
                  </a:ln>
                  <a:solidFill>
                    <a:prstClr val="black"/>
                  </a:solidFill>
                  <a:effectLst/>
                  <a:uLnTx/>
                  <a:uFillTx/>
                  <a:latin typeface="Source Sans Pro" panose="020B0503030403020204" pitchFamily="34" charset="0"/>
                  <a:ea typeface="Source Sans Pro" panose="020B0503030403020204" pitchFamily="34" charset="0"/>
                  <a:cs typeface="+mn-cs"/>
                </a:rPr>
                <a:t>Ménages les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900" b="0" i="0" u="none" strike="noStrike" kern="1200" cap="none" spc="0" normalizeH="0" baseline="0" dirty="0">
                  <a:ln>
                    <a:noFill/>
                  </a:ln>
                  <a:solidFill>
                    <a:prstClr val="black"/>
                  </a:solidFill>
                  <a:effectLst/>
                  <a:uLnTx/>
                  <a:uFillTx/>
                  <a:latin typeface="Source Sans Pro" panose="020B0503030403020204" pitchFamily="34" charset="0"/>
                  <a:ea typeface="Source Sans Pro" panose="020B0503030403020204" pitchFamily="34" charset="0"/>
                  <a:cs typeface="+mn-cs"/>
                </a:rPr>
                <a:t>plus pauvres</a:t>
              </a:r>
              <a:endParaRPr kumimoji="0" lang="fr-FR" sz="1800" b="0" i="0" u="none" strike="noStrike" kern="1200" cap="none" spc="0" normalizeH="0" baseline="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sp>
          <p:nvSpPr>
            <p:cNvPr id="20" name="TextBox 19">
              <a:extLst>
                <a:ext uri="{FF2B5EF4-FFF2-40B4-BE49-F238E27FC236}">
                  <a16:creationId xmlns:a16="http://schemas.microsoft.com/office/drawing/2014/main" id="{D6414E3E-C4B5-BE73-1BA7-DC4EB3535B39}"/>
                </a:ext>
              </a:extLst>
            </p:cNvPr>
            <p:cNvSpPr txBox="1"/>
            <p:nvPr/>
          </p:nvSpPr>
          <p:spPr>
            <a:xfrm>
              <a:off x="7258049" y="6092826"/>
              <a:ext cx="1518251" cy="558457"/>
            </a:xfrm>
            <a:prstGeom prst="rect">
              <a:avLst/>
            </a:prstGeom>
          </p:spPr>
          <p:txBody>
            <a:bodyPr vert="horz" wrap="square" lIns="91440" tIns="45720" rIns="91440" bIns="45720" rtlCol="0" anchor="ctr">
              <a:normAutofit fontScale="925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900" b="0" i="0" u="none" strike="noStrike" kern="1200" cap="none" spc="0" normalizeH="0" baseline="0" dirty="0">
                  <a:ln>
                    <a:noFill/>
                  </a:ln>
                  <a:solidFill>
                    <a:prstClr val="black"/>
                  </a:solidFill>
                  <a:effectLst/>
                  <a:uLnTx/>
                  <a:uFillTx/>
                  <a:latin typeface="Source Sans Pro" panose="020B0503030403020204" pitchFamily="34" charset="0"/>
                  <a:ea typeface="Source Sans Pro" panose="020B0503030403020204" pitchFamily="34" charset="0"/>
                  <a:cs typeface="+mn-cs"/>
                </a:rPr>
                <a:t>Ménages les plus riches</a:t>
              </a:r>
              <a:endParaRPr kumimoji="0" lang="fr-FR" sz="1800" b="0" i="0" u="none" strike="noStrike" kern="1200" cap="none" spc="0" normalizeH="0" baseline="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grpSp>
    </p:spTree>
    <p:extLst>
      <p:ext uri="{BB962C8B-B14F-4D97-AF65-F5344CB8AC3E}">
        <p14:creationId xmlns:p14="http://schemas.microsoft.com/office/powerpoint/2010/main" val="350225844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TextBox 62">
            <a:extLst>
              <a:ext uri="{FF2B5EF4-FFF2-40B4-BE49-F238E27FC236}">
                <a16:creationId xmlns:a16="http://schemas.microsoft.com/office/drawing/2014/main" id="{44E608E9-71F6-7651-16FD-E39DF3094A25}"/>
              </a:ext>
            </a:extLst>
          </p:cNvPr>
          <p:cNvSpPr txBox="1"/>
          <p:nvPr/>
        </p:nvSpPr>
        <p:spPr>
          <a:xfrm>
            <a:off x="6978795" y="4482416"/>
            <a:ext cx="1750452" cy="1251872"/>
          </a:xfrm>
          <a:prstGeom prst="rect">
            <a:avLst/>
          </a:prstGeom>
        </p:spPr>
        <p:txBody>
          <a:bodyPr vert="horz" wrap="square" lIns="91440" tIns="45720" rIns="91440" bIns="45720" rtlCol="0" anchor="ctr">
            <a:normAutofit/>
          </a:bodyPr>
          <a:lstStyle/>
          <a:p>
            <a:pPr algn="ctr"/>
            <a:r>
              <a:rPr lang="fr-FR" sz="2400" b="1" dirty="0">
                <a:latin typeface="Source Sans Pro" panose="020B0503030403020204" pitchFamily="34" charset="0"/>
                <a:ea typeface="Source Sans Pro" panose="020B0503030403020204" pitchFamily="34" charset="0"/>
              </a:rPr>
              <a:t>Gabon</a:t>
            </a:r>
          </a:p>
          <a:p>
            <a:pPr algn="ctr"/>
            <a:r>
              <a:rPr lang="fr-FR" sz="2400" b="1" dirty="0">
                <a:latin typeface="Source Sans Pro" panose="020B0503030403020204" pitchFamily="34" charset="0"/>
                <a:ea typeface="Source Sans Pro" panose="020B0503030403020204" pitchFamily="34" charset="0"/>
              </a:rPr>
              <a:t>30 %</a:t>
            </a:r>
          </a:p>
        </p:txBody>
      </p:sp>
      <p:sp>
        <p:nvSpPr>
          <p:cNvPr id="11" name="Freeform 5">
            <a:extLst>
              <a:ext uri="{FF2B5EF4-FFF2-40B4-BE49-F238E27FC236}">
                <a16:creationId xmlns:a16="http://schemas.microsoft.com/office/drawing/2014/main" id="{A6145F82-EAC9-25A1-C0BF-54D433534427}"/>
              </a:ext>
            </a:extLst>
          </p:cNvPr>
          <p:cNvSpPr>
            <a:spLocks noChangeAspect="1" noEditPoints="1"/>
          </p:cNvSpPr>
          <p:nvPr/>
        </p:nvSpPr>
        <p:spPr bwMode="auto">
          <a:xfrm>
            <a:off x="2399714" y="2482959"/>
            <a:ext cx="1442562" cy="1409542"/>
          </a:xfrm>
          <a:custGeom>
            <a:avLst/>
            <a:gdLst>
              <a:gd name="T0" fmla="*/ 274 w 699"/>
              <a:gd name="T1" fmla="*/ 366 h 683"/>
              <a:gd name="T2" fmla="*/ 107 w 699"/>
              <a:gd name="T3" fmla="*/ 336 h 683"/>
              <a:gd name="T4" fmla="*/ 96 w 699"/>
              <a:gd name="T5" fmla="*/ 211 h 683"/>
              <a:gd name="T6" fmla="*/ 232 w 699"/>
              <a:gd name="T7" fmla="*/ 30 h 683"/>
              <a:gd name="T8" fmla="*/ 330 w 699"/>
              <a:gd name="T9" fmla="*/ 27 h 683"/>
              <a:gd name="T10" fmla="*/ 459 w 699"/>
              <a:gd name="T11" fmla="*/ 27 h 683"/>
              <a:gd name="T12" fmla="*/ 468 w 699"/>
              <a:gd name="T13" fmla="*/ 75 h 683"/>
              <a:gd name="T14" fmla="*/ 438 w 699"/>
              <a:gd name="T15" fmla="*/ 123 h 683"/>
              <a:gd name="T16" fmla="*/ 414 w 699"/>
              <a:gd name="T17" fmla="*/ 169 h 683"/>
              <a:gd name="T18" fmla="*/ 420 w 699"/>
              <a:gd name="T19" fmla="*/ 188 h 683"/>
              <a:gd name="T20" fmla="*/ 463 w 699"/>
              <a:gd name="T21" fmla="*/ 196 h 683"/>
              <a:gd name="T22" fmla="*/ 557 w 699"/>
              <a:gd name="T23" fmla="*/ 151 h 683"/>
              <a:gd name="T24" fmla="*/ 697 w 699"/>
              <a:gd name="T25" fmla="*/ 161 h 683"/>
              <a:gd name="T26" fmla="*/ 676 w 699"/>
              <a:gd name="T27" fmla="*/ 205 h 683"/>
              <a:gd name="T28" fmla="*/ 658 w 699"/>
              <a:gd name="T29" fmla="*/ 249 h 683"/>
              <a:gd name="T30" fmla="*/ 635 w 699"/>
              <a:gd name="T31" fmla="*/ 313 h 683"/>
              <a:gd name="T32" fmla="*/ 628 w 699"/>
              <a:gd name="T33" fmla="*/ 353 h 683"/>
              <a:gd name="T34" fmla="*/ 570 w 699"/>
              <a:gd name="T35" fmla="*/ 365 h 683"/>
              <a:gd name="T36" fmla="*/ 564 w 699"/>
              <a:gd name="T37" fmla="*/ 418 h 683"/>
              <a:gd name="T38" fmla="*/ 522 w 699"/>
              <a:gd name="T39" fmla="*/ 441 h 683"/>
              <a:gd name="T40" fmla="*/ 474 w 699"/>
              <a:gd name="T41" fmla="*/ 478 h 683"/>
              <a:gd name="T42" fmla="*/ 445 w 699"/>
              <a:gd name="T43" fmla="*/ 535 h 683"/>
              <a:gd name="T44" fmla="*/ 393 w 699"/>
              <a:gd name="T45" fmla="*/ 568 h 683"/>
              <a:gd name="T46" fmla="*/ 338 w 699"/>
              <a:gd name="T47" fmla="*/ 603 h 683"/>
              <a:gd name="T48" fmla="*/ 290 w 699"/>
              <a:gd name="T49" fmla="*/ 603 h 683"/>
              <a:gd name="T50" fmla="*/ 247 w 699"/>
              <a:gd name="T51" fmla="*/ 568 h 683"/>
              <a:gd name="T52" fmla="*/ 203 w 699"/>
              <a:gd name="T53" fmla="*/ 601 h 683"/>
              <a:gd name="T54" fmla="*/ 155 w 699"/>
              <a:gd name="T55" fmla="*/ 601 h 683"/>
              <a:gd name="T56" fmla="*/ 105 w 699"/>
              <a:gd name="T57" fmla="*/ 626 h 683"/>
              <a:gd name="T58" fmla="*/ 107 w 699"/>
              <a:gd name="T59" fmla="*/ 681 h 683"/>
              <a:gd name="T60" fmla="*/ 61 w 699"/>
              <a:gd name="T61" fmla="*/ 645 h 683"/>
              <a:gd name="T62" fmla="*/ 19 w 699"/>
              <a:gd name="T63" fmla="*/ 606 h 683"/>
              <a:gd name="T64" fmla="*/ 9 w 699"/>
              <a:gd name="T65" fmla="*/ 509 h 683"/>
              <a:gd name="T66" fmla="*/ 15 w 699"/>
              <a:gd name="T67" fmla="*/ 405 h 683"/>
              <a:gd name="T68" fmla="*/ 3 w 699"/>
              <a:gd name="T69" fmla="*/ 322 h 683"/>
              <a:gd name="T70" fmla="*/ 32 w 699"/>
              <a:gd name="T71" fmla="*/ 330 h 683"/>
              <a:gd name="T72" fmla="*/ 24 w 699"/>
              <a:gd name="T73" fmla="*/ 365 h 683"/>
              <a:gd name="T74" fmla="*/ 49 w 699"/>
              <a:gd name="T75" fmla="*/ 359 h 683"/>
              <a:gd name="T76" fmla="*/ 74 w 699"/>
              <a:gd name="T77" fmla="*/ 386 h 683"/>
              <a:gd name="T78" fmla="*/ 84 w 699"/>
              <a:gd name="T79" fmla="*/ 422 h 683"/>
              <a:gd name="T80" fmla="*/ 96 w 699"/>
              <a:gd name="T81" fmla="*/ 376 h 683"/>
              <a:gd name="T82" fmla="*/ 128 w 699"/>
              <a:gd name="T83" fmla="*/ 424 h 683"/>
              <a:gd name="T84" fmla="*/ 149 w 699"/>
              <a:gd name="T85" fmla="*/ 393 h 683"/>
              <a:gd name="T86" fmla="*/ 194 w 699"/>
              <a:gd name="T87" fmla="*/ 414 h 683"/>
              <a:gd name="T88" fmla="*/ 195 w 699"/>
              <a:gd name="T89" fmla="*/ 407 h 683"/>
              <a:gd name="T90" fmla="*/ 220 w 699"/>
              <a:gd name="T91" fmla="*/ 386 h 683"/>
              <a:gd name="T92" fmla="*/ 261 w 699"/>
              <a:gd name="T93" fmla="*/ 361 h 683"/>
              <a:gd name="T94" fmla="*/ 205 w 699"/>
              <a:gd name="T95" fmla="*/ 361 h 683"/>
              <a:gd name="T96" fmla="*/ 176 w 699"/>
              <a:gd name="T97" fmla="*/ 338 h 683"/>
              <a:gd name="T98" fmla="*/ 117 w 699"/>
              <a:gd name="T99" fmla="*/ 326 h 683"/>
              <a:gd name="T100" fmla="*/ 96 w 699"/>
              <a:gd name="T101" fmla="*/ 315 h 683"/>
              <a:gd name="T102" fmla="*/ 88 w 699"/>
              <a:gd name="T103" fmla="*/ 267 h 683"/>
              <a:gd name="T104" fmla="*/ 26 w 699"/>
              <a:gd name="T105" fmla="*/ 232 h 683"/>
              <a:gd name="T106" fmla="*/ 32 w 699"/>
              <a:gd name="T107" fmla="*/ 188 h 683"/>
              <a:gd name="T108" fmla="*/ 94 w 699"/>
              <a:gd name="T109" fmla="*/ 174 h 683"/>
              <a:gd name="T110" fmla="*/ 61 w 699"/>
              <a:gd name="T111" fmla="*/ 205 h 683"/>
              <a:gd name="T112" fmla="*/ 109 w 699"/>
              <a:gd name="T113" fmla="*/ 199 h 683"/>
              <a:gd name="T114" fmla="*/ 124 w 699"/>
              <a:gd name="T115" fmla="*/ 249 h 683"/>
              <a:gd name="T116" fmla="*/ 140 w 699"/>
              <a:gd name="T117" fmla="*/ 240 h 683"/>
              <a:gd name="T118" fmla="*/ 130 w 699"/>
              <a:gd name="T119" fmla="*/ 178 h 683"/>
              <a:gd name="T120" fmla="*/ 117 w 699"/>
              <a:gd name="T121" fmla="*/ 98 h 683"/>
              <a:gd name="T122" fmla="*/ 130 w 699"/>
              <a:gd name="T123" fmla="*/ 21 h 6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99" h="683">
                <a:moveTo>
                  <a:pt x="61" y="409"/>
                </a:moveTo>
                <a:lnTo>
                  <a:pt x="61" y="407"/>
                </a:lnTo>
                <a:lnTo>
                  <a:pt x="63" y="407"/>
                </a:lnTo>
                <a:lnTo>
                  <a:pt x="61" y="409"/>
                </a:lnTo>
                <a:close/>
                <a:moveTo>
                  <a:pt x="84" y="405"/>
                </a:moveTo>
                <a:lnTo>
                  <a:pt x="82" y="405"/>
                </a:lnTo>
                <a:lnTo>
                  <a:pt x="82" y="403"/>
                </a:lnTo>
                <a:lnTo>
                  <a:pt x="82" y="401"/>
                </a:lnTo>
                <a:lnTo>
                  <a:pt x="84" y="401"/>
                </a:lnTo>
                <a:lnTo>
                  <a:pt x="84" y="403"/>
                </a:lnTo>
                <a:lnTo>
                  <a:pt x="86" y="405"/>
                </a:lnTo>
                <a:lnTo>
                  <a:pt x="84" y="405"/>
                </a:lnTo>
                <a:close/>
                <a:moveTo>
                  <a:pt x="222" y="384"/>
                </a:moveTo>
                <a:lnTo>
                  <a:pt x="222" y="382"/>
                </a:lnTo>
                <a:lnTo>
                  <a:pt x="224" y="382"/>
                </a:lnTo>
                <a:lnTo>
                  <a:pt x="222" y="382"/>
                </a:lnTo>
                <a:lnTo>
                  <a:pt x="222" y="384"/>
                </a:lnTo>
                <a:close/>
                <a:moveTo>
                  <a:pt x="63" y="368"/>
                </a:moveTo>
                <a:lnTo>
                  <a:pt x="65" y="370"/>
                </a:lnTo>
                <a:lnTo>
                  <a:pt x="65" y="372"/>
                </a:lnTo>
                <a:lnTo>
                  <a:pt x="65" y="374"/>
                </a:lnTo>
                <a:lnTo>
                  <a:pt x="63" y="374"/>
                </a:lnTo>
                <a:lnTo>
                  <a:pt x="63" y="372"/>
                </a:lnTo>
                <a:lnTo>
                  <a:pt x="61" y="372"/>
                </a:lnTo>
                <a:lnTo>
                  <a:pt x="61" y="370"/>
                </a:lnTo>
                <a:lnTo>
                  <a:pt x="63" y="368"/>
                </a:lnTo>
                <a:close/>
                <a:moveTo>
                  <a:pt x="249" y="372"/>
                </a:moveTo>
                <a:lnTo>
                  <a:pt x="247" y="374"/>
                </a:lnTo>
                <a:lnTo>
                  <a:pt x="247" y="372"/>
                </a:lnTo>
                <a:lnTo>
                  <a:pt x="249" y="370"/>
                </a:lnTo>
                <a:lnTo>
                  <a:pt x="251" y="368"/>
                </a:lnTo>
                <a:lnTo>
                  <a:pt x="253" y="366"/>
                </a:lnTo>
                <a:lnTo>
                  <a:pt x="255" y="365"/>
                </a:lnTo>
                <a:lnTo>
                  <a:pt x="257" y="365"/>
                </a:lnTo>
                <a:lnTo>
                  <a:pt x="257" y="366"/>
                </a:lnTo>
                <a:lnTo>
                  <a:pt x="259" y="366"/>
                </a:lnTo>
                <a:lnTo>
                  <a:pt x="255" y="368"/>
                </a:lnTo>
                <a:lnTo>
                  <a:pt x="253" y="370"/>
                </a:lnTo>
                <a:lnTo>
                  <a:pt x="249" y="372"/>
                </a:lnTo>
                <a:close/>
                <a:moveTo>
                  <a:pt x="263" y="363"/>
                </a:moveTo>
                <a:lnTo>
                  <a:pt x="267" y="363"/>
                </a:lnTo>
                <a:lnTo>
                  <a:pt x="268" y="363"/>
                </a:lnTo>
                <a:lnTo>
                  <a:pt x="268" y="365"/>
                </a:lnTo>
                <a:lnTo>
                  <a:pt x="272" y="365"/>
                </a:lnTo>
                <a:lnTo>
                  <a:pt x="274" y="366"/>
                </a:lnTo>
                <a:lnTo>
                  <a:pt x="276" y="368"/>
                </a:lnTo>
                <a:lnTo>
                  <a:pt x="276" y="370"/>
                </a:lnTo>
                <a:lnTo>
                  <a:pt x="274" y="370"/>
                </a:lnTo>
                <a:lnTo>
                  <a:pt x="274" y="372"/>
                </a:lnTo>
                <a:lnTo>
                  <a:pt x="272" y="372"/>
                </a:lnTo>
                <a:lnTo>
                  <a:pt x="272" y="370"/>
                </a:lnTo>
                <a:lnTo>
                  <a:pt x="270" y="368"/>
                </a:lnTo>
                <a:lnTo>
                  <a:pt x="270" y="366"/>
                </a:lnTo>
                <a:lnTo>
                  <a:pt x="268" y="366"/>
                </a:lnTo>
                <a:lnTo>
                  <a:pt x="267" y="365"/>
                </a:lnTo>
                <a:lnTo>
                  <a:pt x="265" y="365"/>
                </a:lnTo>
                <a:lnTo>
                  <a:pt x="263" y="365"/>
                </a:lnTo>
                <a:lnTo>
                  <a:pt x="263" y="363"/>
                </a:lnTo>
                <a:lnTo>
                  <a:pt x="261" y="363"/>
                </a:lnTo>
                <a:lnTo>
                  <a:pt x="263" y="363"/>
                </a:lnTo>
                <a:close/>
                <a:moveTo>
                  <a:pt x="44" y="365"/>
                </a:moveTo>
                <a:lnTo>
                  <a:pt x="44" y="366"/>
                </a:lnTo>
                <a:lnTo>
                  <a:pt x="42" y="366"/>
                </a:lnTo>
                <a:lnTo>
                  <a:pt x="42" y="365"/>
                </a:lnTo>
                <a:lnTo>
                  <a:pt x="42" y="363"/>
                </a:lnTo>
                <a:lnTo>
                  <a:pt x="40" y="363"/>
                </a:lnTo>
                <a:lnTo>
                  <a:pt x="40" y="361"/>
                </a:lnTo>
                <a:lnTo>
                  <a:pt x="42" y="361"/>
                </a:lnTo>
                <a:lnTo>
                  <a:pt x="42" y="363"/>
                </a:lnTo>
                <a:lnTo>
                  <a:pt x="44" y="365"/>
                </a:lnTo>
                <a:close/>
                <a:moveTo>
                  <a:pt x="44" y="363"/>
                </a:moveTo>
                <a:lnTo>
                  <a:pt x="42" y="361"/>
                </a:lnTo>
                <a:lnTo>
                  <a:pt x="42" y="359"/>
                </a:lnTo>
                <a:lnTo>
                  <a:pt x="42" y="357"/>
                </a:lnTo>
                <a:lnTo>
                  <a:pt x="44" y="357"/>
                </a:lnTo>
                <a:lnTo>
                  <a:pt x="46" y="357"/>
                </a:lnTo>
                <a:lnTo>
                  <a:pt x="48" y="357"/>
                </a:lnTo>
                <a:lnTo>
                  <a:pt x="48" y="361"/>
                </a:lnTo>
                <a:lnTo>
                  <a:pt x="46" y="361"/>
                </a:lnTo>
                <a:lnTo>
                  <a:pt x="46" y="363"/>
                </a:lnTo>
                <a:lnTo>
                  <a:pt x="44" y="363"/>
                </a:lnTo>
                <a:close/>
                <a:moveTo>
                  <a:pt x="90" y="357"/>
                </a:moveTo>
                <a:lnTo>
                  <a:pt x="88" y="359"/>
                </a:lnTo>
                <a:lnTo>
                  <a:pt x="86" y="357"/>
                </a:lnTo>
                <a:lnTo>
                  <a:pt x="88" y="357"/>
                </a:lnTo>
                <a:lnTo>
                  <a:pt x="88" y="355"/>
                </a:lnTo>
                <a:lnTo>
                  <a:pt x="90" y="355"/>
                </a:lnTo>
                <a:lnTo>
                  <a:pt x="90" y="357"/>
                </a:lnTo>
                <a:close/>
                <a:moveTo>
                  <a:pt x="109" y="336"/>
                </a:moveTo>
                <a:lnTo>
                  <a:pt x="107" y="336"/>
                </a:lnTo>
                <a:lnTo>
                  <a:pt x="105" y="336"/>
                </a:lnTo>
                <a:lnTo>
                  <a:pt x="103" y="338"/>
                </a:lnTo>
                <a:lnTo>
                  <a:pt x="101" y="336"/>
                </a:lnTo>
                <a:lnTo>
                  <a:pt x="101" y="334"/>
                </a:lnTo>
                <a:lnTo>
                  <a:pt x="101" y="332"/>
                </a:lnTo>
                <a:lnTo>
                  <a:pt x="101" y="330"/>
                </a:lnTo>
                <a:lnTo>
                  <a:pt x="101" y="328"/>
                </a:lnTo>
                <a:lnTo>
                  <a:pt x="103" y="328"/>
                </a:lnTo>
                <a:lnTo>
                  <a:pt x="105" y="330"/>
                </a:lnTo>
                <a:lnTo>
                  <a:pt x="109" y="332"/>
                </a:lnTo>
                <a:lnTo>
                  <a:pt x="109" y="334"/>
                </a:lnTo>
                <a:lnTo>
                  <a:pt x="109" y="336"/>
                </a:lnTo>
                <a:close/>
                <a:moveTo>
                  <a:pt x="9" y="238"/>
                </a:moveTo>
                <a:lnTo>
                  <a:pt x="7" y="238"/>
                </a:lnTo>
                <a:lnTo>
                  <a:pt x="9" y="236"/>
                </a:lnTo>
                <a:lnTo>
                  <a:pt x="9" y="238"/>
                </a:lnTo>
                <a:close/>
                <a:moveTo>
                  <a:pt x="3" y="226"/>
                </a:moveTo>
                <a:lnTo>
                  <a:pt x="3" y="224"/>
                </a:lnTo>
                <a:lnTo>
                  <a:pt x="3" y="226"/>
                </a:lnTo>
                <a:close/>
                <a:moveTo>
                  <a:pt x="115" y="230"/>
                </a:moveTo>
                <a:lnTo>
                  <a:pt x="115" y="232"/>
                </a:lnTo>
                <a:lnTo>
                  <a:pt x="113" y="232"/>
                </a:lnTo>
                <a:lnTo>
                  <a:pt x="115" y="230"/>
                </a:lnTo>
                <a:lnTo>
                  <a:pt x="113" y="230"/>
                </a:lnTo>
                <a:lnTo>
                  <a:pt x="111" y="228"/>
                </a:lnTo>
                <a:lnTo>
                  <a:pt x="111" y="226"/>
                </a:lnTo>
                <a:lnTo>
                  <a:pt x="109" y="226"/>
                </a:lnTo>
                <a:lnTo>
                  <a:pt x="109" y="222"/>
                </a:lnTo>
                <a:lnTo>
                  <a:pt x="111" y="222"/>
                </a:lnTo>
                <a:lnTo>
                  <a:pt x="111" y="221"/>
                </a:lnTo>
                <a:lnTo>
                  <a:pt x="113" y="221"/>
                </a:lnTo>
                <a:lnTo>
                  <a:pt x="115" y="221"/>
                </a:lnTo>
                <a:lnTo>
                  <a:pt x="117" y="221"/>
                </a:lnTo>
                <a:lnTo>
                  <a:pt x="117" y="224"/>
                </a:lnTo>
                <a:lnTo>
                  <a:pt x="117" y="226"/>
                </a:lnTo>
                <a:lnTo>
                  <a:pt x="115" y="226"/>
                </a:lnTo>
                <a:lnTo>
                  <a:pt x="115" y="228"/>
                </a:lnTo>
                <a:lnTo>
                  <a:pt x="117" y="228"/>
                </a:lnTo>
                <a:lnTo>
                  <a:pt x="117" y="230"/>
                </a:lnTo>
                <a:lnTo>
                  <a:pt x="115" y="230"/>
                </a:lnTo>
                <a:close/>
                <a:moveTo>
                  <a:pt x="99" y="211"/>
                </a:moveTo>
                <a:lnTo>
                  <a:pt x="97" y="211"/>
                </a:lnTo>
                <a:lnTo>
                  <a:pt x="99" y="211"/>
                </a:lnTo>
                <a:close/>
                <a:moveTo>
                  <a:pt x="97" y="211"/>
                </a:moveTo>
                <a:lnTo>
                  <a:pt x="96" y="211"/>
                </a:lnTo>
                <a:lnTo>
                  <a:pt x="96" y="209"/>
                </a:lnTo>
                <a:lnTo>
                  <a:pt x="97" y="209"/>
                </a:lnTo>
                <a:lnTo>
                  <a:pt x="96" y="209"/>
                </a:lnTo>
                <a:lnTo>
                  <a:pt x="97" y="211"/>
                </a:lnTo>
                <a:close/>
                <a:moveTo>
                  <a:pt x="101" y="203"/>
                </a:moveTo>
                <a:lnTo>
                  <a:pt x="99" y="203"/>
                </a:lnTo>
                <a:lnTo>
                  <a:pt x="99" y="201"/>
                </a:lnTo>
                <a:lnTo>
                  <a:pt x="99" y="199"/>
                </a:lnTo>
                <a:lnTo>
                  <a:pt x="99" y="197"/>
                </a:lnTo>
                <a:lnTo>
                  <a:pt x="101" y="197"/>
                </a:lnTo>
                <a:lnTo>
                  <a:pt x="101" y="196"/>
                </a:lnTo>
                <a:lnTo>
                  <a:pt x="103" y="196"/>
                </a:lnTo>
                <a:lnTo>
                  <a:pt x="103" y="197"/>
                </a:lnTo>
                <a:lnTo>
                  <a:pt x="103" y="199"/>
                </a:lnTo>
                <a:lnTo>
                  <a:pt x="103" y="201"/>
                </a:lnTo>
                <a:lnTo>
                  <a:pt x="101" y="201"/>
                </a:lnTo>
                <a:lnTo>
                  <a:pt x="101" y="203"/>
                </a:lnTo>
                <a:close/>
                <a:moveTo>
                  <a:pt x="103" y="196"/>
                </a:moveTo>
                <a:lnTo>
                  <a:pt x="101" y="196"/>
                </a:lnTo>
                <a:lnTo>
                  <a:pt x="101" y="194"/>
                </a:lnTo>
                <a:lnTo>
                  <a:pt x="103" y="194"/>
                </a:lnTo>
                <a:lnTo>
                  <a:pt x="103" y="196"/>
                </a:lnTo>
                <a:close/>
                <a:moveTo>
                  <a:pt x="101" y="194"/>
                </a:moveTo>
                <a:lnTo>
                  <a:pt x="101" y="192"/>
                </a:lnTo>
                <a:lnTo>
                  <a:pt x="103" y="192"/>
                </a:lnTo>
                <a:lnTo>
                  <a:pt x="103" y="194"/>
                </a:lnTo>
                <a:lnTo>
                  <a:pt x="101" y="194"/>
                </a:lnTo>
                <a:close/>
                <a:moveTo>
                  <a:pt x="111" y="98"/>
                </a:moveTo>
                <a:lnTo>
                  <a:pt x="109" y="98"/>
                </a:lnTo>
                <a:lnTo>
                  <a:pt x="109" y="96"/>
                </a:lnTo>
                <a:lnTo>
                  <a:pt x="111" y="96"/>
                </a:lnTo>
                <a:lnTo>
                  <a:pt x="111" y="98"/>
                </a:lnTo>
                <a:close/>
                <a:moveTo>
                  <a:pt x="184" y="0"/>
                </a:moveTo>
                <a:lnTo>
                  <a:pt x="192" y="5"/>
                </a:lnTo>
                <a:lnTo>
                  <a:pt x="199" y="11"/>
                </a:lnTo>
                <a:lnTo>
                  <a:pt x="203" y="21"/>
                </a:lnTo>
                <a:lnTo>
                  <a:pt x="207" y="27"/>
                </a:lnTo>
                <a:lnTo>
                  <a:pt x="211" y="27"/>
                </a:lnTo>
                <a:lnTo>
                  <a:pt x="213" y="27"/>
                </a:lnTo>
                <a:lnTo>
                  <a:pt x="220" y="29"/>
                </a:lnTo>
                <a:lnTo>
                  <a:pt x="222" y="29"/>
                </a:lnTo>
                <a:lnTo>
                  <a:pt x="228" y="27"/>
                </a:lnTo>
                <a:lnTo>
                  <a:pt x="228" y="29"/>
                </a:lnTo>
                <a:lnTo>
                  <a:pt x="230" y="29"/>
                </a:lnTo>
                <a:lnTo>
                  <a:pt x="232" y="30"/>
                </a:lnTo>
                <a:lnTo>
                  <a:pt x="234" y="30"/>
                </a:lnTo>
                <a:lnTo>
                  <a:pt x="238" y="32"/>
                </a:lnTo>
                <a:lnTo>
                  <a:pt x="242" y="34"/>
                </a:lnTo>
                <a:lnTo>
                  <a:pt x="244" y="34"/>
                </a:lnTo>
                <a:lnTo>
                  <a:pt x="244" y="38"/>
                </a:lnTo>
                <a:lnTo>
                  <a:pt x="245" y="40"/>
                </a:lnTo>
                <a:lnTo>
                  <a:pt x="247" y="44"/>
                </a:lnTo>
                <a:lnTo>
                  <a:pt x="253" y="50"/>
                </a:lnTo>
                <a:lnTo>
                  <a:pt x="255" y="52"/>
                </a:lnTo>
                <a:lnTo>
                  <a:pt x="259" y="53"/>
                </a:lnTo>
                <a:lnTo>
                  <a:pt x="263" y="55"/>
                </a:lnTo>
                <a:lnTo>
                  <a:pt x="267" y="57"/>
                </a:lnTo>
                <a:lnTo>
                  <a:pt x="268" y="59"/>
                </a:lnTo>
                <a:lnTo>
                  <a:pt x="272" y="59"/>
                </a:lnTo>
                <a:lnTo>
                  <a:pt x="278" y="57"/>
                </a:lnTo>
                <a:lnTo>
                  <a:pt x="282" y="55"/>
                </a:lnTo>
                <a:lnTo>
                  <a:pt x="284" y="55"/>
                </a:lnTo>
                <a:lnTo>
                  <a:pt x="288" y="55"/>
                </a:lnTo>
                <a:lnTo>
                  <a:pt x="288" y="53"/>
                </a:lnTo>
                <a:lnTo>
                  <a:pt x="288" y="52"/>
                </a:lnTo>
                <a:lnTo>
                  <a:pt x="288" y="50"/>
                </a:lnTo>
                <a:lnTo>
                  <a:pt x="288" y="48"/>
                </a:lnTo>
                <a:lnTo>
                  <a:pt x="288" y="46"/>
                </a:lnTo>
                <a:lnTo>
                  <a:pt x="288" y="44"/>
                </a:lnTo>
                <a:lnTo>
                  <a:pt x="288" y="42"/>
                </a:lnTo>
                <a:lnTo>
                  <a:pt x="288" y="38"/>
                </a:lnTo>
                <a:lnTo>
                  <a:pt x="288" y="36"/>
                </a:lnTo>
                <a:lnTo>
                  <a:pt x="288" y="34"/>
                </a:lnTo>
                <a:lnTo>
                  <a:pt x="290" y="32"/>
                </a:lnTo>
                <a:lnTo>
                  <a:pt x="290" y="30"/>
                </a:lnTo>
                <a:lnTo>
                  <a:pt x="292" y="29"/>
                </a:lnTo>
                <a:lnTo>
                  <a:pt x="292" y="27"/>
                </a:lnTo>
                <a:lnTo>
                  <a:pt x="295" y="27"/>
                </a:lnTo>
                <a:lnTo>
                  <a:pt x="297" y="27"/>
                </a:lnTo>
                <a:lnTo>
                  <a:pt x="301" y="27"/>
                </a:lnTo>
                <a:lnTo>
                  <a:pt x="303" y="27"/>
                </a:lnTo>
                <a:lnTo>
                  <a:pt x="307" y="27"/>
                </a:lnTo>
                <a:lnTo>
                  <a:pt x="309" y="27"/>
                </a:lnTo>
                <a:lnTo>
                  <a:pt x="313" y="27"/>
                </a:lnTo>
                <a:lnTo>
                  <a:pt x="315" y="27"/>
                </a:lnTo>
                <a:lnTo>
                  <a:pt x="318" y="27"/>
                </a:lnTo>
                <a:lnTo>
                  <a:pt x="320" y="27"/>
                </a:lnTo>
                <a:lnTo>
                  <a:pt x="324" y="27"/>
                </a:lnTo>
                <a:lnTo>
                  <a:pt x="326" y="27"/>
                </a:lnTo>
                <a:lnTo>
                  <a:pt x="330" y="27"/>
                </a:lnTo>
                <a:lnTo>
                  <a:pt x="332" y="27"/>
                </a:lnTo>
                <a:lnTo>
                  <a:pt x="336" y="27"/>
                </a:lnTo>
                <a:lnTo>
                  <a:pt x="338" y="27"/>
                </a:lnTo>
                <a:lnTo>
                  <a:pt x="341" y="27"/>
                </a:lnTo>
                <a:lnTo>
                  <a:pt x="343" y="27"/>
                </a:lnTo>
                <a:lnTo>
                  <a:pt x="347" y="27"/>
                </a:lnTo>
                <a:lnTo>
                  <a:pt x="349" y="27"/>
                </a:lnTo>
                <a:lnTo>
                  <a:pt x="353" y="27"/>
                </a:lnTo>
                <a:lnTo>
                  <a:pt x="355" y="27"/>
                </a:lnTo>
                <a:lnTo>
                  <a:pt x="359" y="27"/>
                </a:lnTo>
                <a:lnTo>
                  <a:pt x="361" y="27"/>
                </a:lnTo>
                <a:lnTo>
                  <a:pt x="365" y="27"/>
                </a:lnTo>
                <a:lnTo>
                  <a:pt x="366" y="27"/>
                </a:lnTo>
                <a:lnTo>
                  <a:pt x="368" y="27"/>
                </a:lnTo>
                <a:lnTo>
                  <a:pt x="372" y="27"/>
                </a:lnTo>
                <a:lnTo>
                  <a:pt x="376" y="27"/>
                </a:lnTo>
                <a:lnTo>
                  <a:pt x="378" y="27"/>
                </a:lnTo>
                <a:lnTo>
                  <a:pt x="380" y="27"/>
                </a:lnTo>
                <a:lnTo>
                  <a:pt x="384" y="27"/>
                </a:lnTo>
                <a:lnTo>
                  <a:pt x="386" y="27"/>
                </a:lnTo>
                <a:lnTo>
                  <a:pt x="390" y="27"/>
                </a:lnTo>
                <a:lnTo>
                  <a:pt x="391" y="27"/>
                </a:lnTo>
                <a:lnTo>
                  <a:pt x="395" y="27"/>
                </a:lnTo>
                <a:lnTo>
                  <a:pt x="397" y="27"/>
                </a:lnTo>
                <a:lnTo>
                  <a:pt x="401" y="27"/>
                </a:lnTo>
                <a:lnTo>
                  <a:pt x="403" y="27"/>
                </a:lnTo>
                <a:lnTo>
                  <a:pt x="407" y="27"/>
                </a:lnTo>
                <a:lnTo>
                  <a:pt x="409" y="27"/>
                </a:lnTo>
                <a:lnTo>
                  <a:pt x="413" y="27"/>
                </a:lnTo>
                <a:lnTo>
                  <a:pt x="414" y="27"/>
                </a:lnTo>
                <a:lnTo>
                  <a:pt x="418" y="27"/>
                </a:lnTo>
                <a:lnTo>
                  <a:pt x="420" y="27"/>
                </a:lnTo>
                <a:lnTo>
                  <a:pt x="424" y="27"/>
                </a:lnTo>
                <a:lnTo>
                  <a:pt x="426" y="27"/>
                </a:lnTo>
                <a:lnTo>
                  <a:pt x="430" y="27"/>
                </a:lnTo>
                <a:lnTo>
                  <a:pt x="432" y="27"/>
                </a:lnTo>
                <a:lnTo>
                  <a:pt x="436" y="27"/>
                </a:lnTo>
                <a:lnTo>
                  <a:pt x="438" y="27"/>
                </a:lnTo>
                <a:lnTo>
                  <a:pt x="441" y="27"/>
                </a:lnTo>
                <a:lnTo>
                  <a:pt x="443" y="27"/>
                </a:lnTo>
                <a:lnTo>
                  <a:pt x="447" y="27"/>
                </a:lnTo>
                <a:lnTo>
                  <a:pt x="449" y="27"/>
                </a:lnTo>
                <a:lnTo>
                  <a:pt x="453" y="27"/>
                </a:lnTo>
                <a:lnTo>
                  <a:pt x="455" y="27"/>
                </a:lnTo>
                <a:lnTo>
                  <a:pt x="459" y="27"/>
                </a:lnTo>
                <a:lnTo>
                  <a:pt x="461" y="27"/>
                </a:lnTo>
                <a:lnTo>
                  <a:pt x="464" y="27"/>
                </a:lnTo>
                <a:lnTo>
                  <a:pt x="466" y="27"/>
                </a:lnTo>
                <a:lnTo>
                  <a:pt x="468" y="27"/>
                </a:lnTo>
                <a:lnTo>
                  <a:pt x="472" y="27"/>
                </a:lnTo>
                <a:lnTo>
                  <a:pt x="474" y="27"/>
                </a:lnTo>
                <a:lnTo>
                  <a:pt x="474" y="36"/>
                </a:lnTo>
                <a:lnTo>
                  <a:pt x="474" y="38"/>
                </a:lnTo>
                <a:lnTo>
                  <a:pt x="472" y="38"/>
                </a:lnTo>
                <a:lnTo>
                  <a:pt x="472" y="40"/>
                </a:lnTo>
                <a:lnTo>
                  <a:pt x="474" y="40"/>
                </a:lnTo>
                <a:lnTo>
                  <a:pt x="474" y="42"/>
                </a:lnTo>
                <a:lnTo>
                  <a:pt x="472" y="42"/>
                </a:lnTo>
                <a:lnTo>
                  <a:pt x="472" y="44"/>
                </a:lnTo>
                <a:lnTo>
                  <a:pt x="472" y="46"/>
                </a:lnTo>
                <a:lnTo>
                  <a:pt x="472" y="48"/>
                </a:lnTo>
                <a:lnTo>
                  <a:pt x="472" y="50"/>
                </a:lnTo>
                <a:lnTo>
                  <a:pt x="470" y="50"/>
                </a:lnTo>
                <a:lnTo>
                  <a:pt x="470" y="52"/>
                </a:lnTo>
                <a:lnTo>
                  <a:pt x="468" y="52"/>
                </a:lnTo>
                <a:lnTo>
                  <a:pt x="468" y="50"/>
                </a:lnTo>
                <a:lnTo>
                  <a:pt x="466" y="50"/>
                </a:lnTo>
                <a:lnTo>
                  <a:pt x="466" y="48"/>
                </a:lnTo>
                <a:lnTo>
                  <a:pt x="466" y="50"/>
                </a:lnTo>
                <a:lnTo>
                  <a:pt x="464" y="50"/>
                </a:lnTo>
                <a:lnTo>
                  <a:pt x="464" y="52"/>
                </a:lnTo>
                <a:lnTo>
                  <a:pt x="466" y="52"/>
                </a:lnTo>
                <a:lnTo>
                  <a:pt x="466" y="53"/>
                </a:lnTo>
                <a:lnTo>
                  <a:pt x="466" y="55"/>
                </a:lnTo>
                <a:lnTo>
                  <a:pt x="466" y="57"/>
                </a:lnTo>
                <a:lnTo>
                  <a:pt x="468" y="57"/>
                </a:lnTo>
                <a:lnTo>
                  <a:pt x="468" y="59"/>
                </a:lnTo>
                <a:lnTo>
                  <a:pt x="468" y="61"/>
                </a:lnTo>
                <a:lnTo>
                  <a:pt x="468" y="63"/>
                </a:lnTo>
                <a:lnTo>
                  <a:pt x="468" y="65"/>
                </a:lnTo>
                <a:lnTo>
                  <a:pt x="470" y="65"/>
                </a:lnTo>
                <a:lnTo>
                  <a:pt x="470" y="67"/>
                </a:lnTo>
                <a:lnTo>
                  <a:pt x="468" y="67"/>
                </a:lnTo>
                <a:lnTo>
                  <a:pt x="468" y="69"/>
                </a:lnTo>
                <a:lnTo>
                  <a:pt x="470" y="71"/>
                </a:lnTo>
                <a:lnTo>
                  <a:pt x="468" y="71"/>
                </a:lnTo>
                <a:lnTo>
                  <a:pt x="468" y="73"/>
                </a:lnTo>
                <a:lnTo>
                  <a:pt x="466" y="73"/>
                </a:lnTo>
                <a:lnTo>
                  <a:pt x="466" y="75"/>
                </a:lnTo>
                <a:lnTo>
                  <a:pt x="468" y="75"/>
                </a:lnTo>
                <a:lnTo>
                  <a:pt x="468" y="77"/>
                </a:lnTo>
                <a:lnTo>
                  <a:pt x="468" y="78"/>
                </a:lnTo>
                <a:lnTo>
                  <a:pt x="468" y="80"/>
                </a:lnTo>
                <a:lnTo>
                  <a:pt x="466" y="80"/>
                </a:lnTo>
                <a:lnTo>
                  <a:pt x="466" y="82"/>
                </a:lnTo>
                <a:lnTo>
                  <a:pt x="466" y="84"/>
                </a:lnTo>
                <a:lnTo>
                  <a:pt x="466" y="86"/>
                </a:lnTo>
                <a:lnTo>
                  <a:pt x="464" y="86"/>
                </a:lnTo>
                <a:lnTo>
                  <a:pt x="466" y="86"/>
                </a:lnTo>
                <a:lnTo>
                  <a:pt x="464" y="88"/>
                </a:lnTo>
                <a:lnTo>
                  <a:pt x="464" y="90"/>
                </a:lnTo>
                <a:lnTo>
                  <a:pt x="464" y="92"/>
                </a:lnTo>
                <a:lnTo>
                  <a:pt x="463" y="92"/>
                </a:lnTo>
                <a:lnTo>
                  <a:pt x="463" y="94"/>
                </a:lnTo>
                <a:lnTo>
                  <a:pt x="461" y="94"/>
                </a:lnTo>
                <a:lnTo>
                  <a:pt x="461" y="96"/>
                </a:lnTo>
                <a:lnTo>
                  <a:pt x="459" y="96"/>
                </a:lnTo>
                <a:lnTo>
                  <a:pt x="457" y="98"/>
                </a:lnTo>
                <a:lnTo>
                  <a:pt x="459" y="98"/>
                </a:lnTo>
                <a:lnTo>
                  <a:pt x="459" y="100"/>
                </a:lnTo>
                <a:lnTo>
                  <a:pt x="457" y="100"/>
                </a:lnTo>
                <a:lnTo>
                  <a:pt x="457" y="101"/>
                </a:lnTo>
                <a:lnTo>
                  <a:pt x="455" y="101"/>
                </a:lnTo>
                <a:lnTo>
                  <a:pt x="455" y="103"/>
                </a:lnTo>
                <a:lnTo>
                  <a:pt x="453" y="103"/>
                </a:lnTo>
                <a:lnTo>
                  <a:pt x="453" y="105"/>
                </a:lnTo>
                <a:lnTo>
                  <a:pt x="451" y="105"/>
                </a:lnTo>
                <a:lnTo>
                  <a:pt x="451" y="103"/>
                </a:lnTo>
                <a:lnTo>
                  <a:pt x="449" y="103"/>
                </a:lnTo>
                <a:lnTo>
                  <a:pt x="447" y="103"/>
                </a:lnTo>
                <a:lnTo>
                  <a:pt x="447" y="105"/>
                </a:lnTo>
                <a:lnTo>
                  <a:pt x="447" y="107"/>
                </a:lnTo>
                <a:lnTo>
                  <a:pt x="445" y="109"/>
                </a:lnTo>
                <a:lnTo>
                  <a:pt x="443" y="109"/>
                </a:lnTo>
                <a:lnTo>
                  <a:pt x="443" y="111"/>
                </a:lnTo>
                <a:lnTo>
                  <a:pt x="445" y="113"/>
                </a:lnTo>
                <a:lnTo>
                  <a:pt x="445" y="115"/>
                </a:lnTo>
                <a:lnTo>
                  <a:pt x="443" y="115"/>
                </a:lnTo>
                <a:lnTo>
                  <a:pt x="441" y="115"/>
                </a:lnTo>
                <a:lnTo>
                  <a:pt x="439" y="115"/>
                </a:lnTo>
                <a:lnTo>
                  <a:pt x="439" y="117"/>
                </a:lnTo>
                <a:lnTo>
                  <a:pt x="439" y="119"/>
                </a:lnTo>
                <a:lnTo>
                  <a:pt x="439" y="121"/>
                </a:lnTo>
                <a:lnTo>
                  <a:pt x="438" y="121"/>
                </a:lnTo>
                <a:lnTo>
                  <a:pt x="438" y="123"/>
                </a:lnTo>
                <a:lnTo>
                  <a:pt x="438" y="125"/>
                </a:lnTo>
                <a:lnTo>
                  <a:pt x="438" y="126"/>
                </a:lnTo>
                <a:lnTo>
                  <a:pt x="438" y="128"/>
                </a:lnTo>
                <a:lnTo>
                  <a:pt x="438" y="130"/>
                </a:lnTo>
                <a:lnTo>
                  <a:pt x="438" y="132"/>
                </a:lnTo>
                <a:lnTo>
                  <a:pt x="439" y="132"/>
                </a:lnTo>
                <a:lnTo>
                  <a:pt x="439" y="134"/>
                </a:lnTo>
                <a:lnTo>
                  <a:pt x="439" y="136"/>
                </a:lnTo>
                <a:lnTo>
                  <a:pt x="438" y="136"/>
                </a:lnTo>
                <a:lnTo>
                  <a:pt x="436" y="136"/>
                </a:lnTo>
                <a:lnTo>
                  <a:pt x="436" y="138"/>
                </a:lnTo>
                <a:lnTo>
                  <a:pt x="438" y="138"/>
                </a:lnTo>
                <a:lnTo>
                  <a:pt x="438" y="140"/>
                </a:lnTo>
                <a:lnTo>
                  <a:pt x="436" y="140"/>
                </a:lnTo>
                <a:lnTo>
                  <a:pt x="434" y="142"/>
                </a:lnTo>
                <a:lnTo>
                  <a:pt x="434" y="144"/>
                </a:lnTo>
                <a:lnTo>
                  <a:pt x="432" y="144"/>
                </a:lnTo>
                <a:lnTo>
                  <a:pt x="430" y="144"/>
                </a:lnTo>
                <a:lnTo>
                  <a:pt x="428" y="146"/>
                </a:lnTo>
                <a:lnTo>
                  <a:pt x="428" y="148"/>
                </a:lnTo>
                <a:lnTo>
                  <a:pt x="426" y="149"/>
                </a:lnTo>
                <a:lnTo>
                  <a:pt x="426" y="151"/>
                </a:lnTo>
                <a:lnTo>
                  <a:pt x="424" y="151"/>
                </a:lnTo>
                <a:lnTo>
                  <a:pt x="424" y="153"/>
                </a:lnTo>
                <a:lnTo>
                  <a:pt x="424" y="155"/>
                </a:lnTo>
                <a:lnTo>
                  <a:pt x="424" y="157"/>
                </a:lnTo>
                <a:lnTo>
                  <a:pt x="422" y="157"/>
                </a:lnTo>
                <a:lnTo>
                  <a:pt x="422" y="159"/>
                </a:lnTo>
                <a:lnTo>
                  <a:pt x="422" y="161"/>
                </a:lnTo>
                <a:lnTo>
                  <a:pt x="422" y="163"/>
                </a:lnTo>
                <a:lnTo>
                  <a:pt x="422" y="165"/>
                </a:lnTo>
                <a:lnTo>
                  <a:pt x="424" y="165"/>
                </a:lnTo>
                <a:lnTo>
                  <a:pt x="426" y="165"/>
                </a:lnTo>
                <a:lnTo>
                  <a:pt x="426" y="167"/>
                </a:lnTo>
                <a:lnTo>
                  <a:pt x="424" y="167"/>
                </a:lnTo>
                <a:lnTo>
                  <a:pt x="424" y="169"/>
                </a:lnTo>
                <a:lnTo>
                  <a:pt x="424" y="167"/>
                </a:lnTo>
                <a:lnTo>
                  <a:pt x="422" y="167"/>
                </a:lnTo>
                <a:lnTo>
                  <a:pt x="420" y="167"/>
                </a:lnTo>
                <a:lnTo>
                  <a:pt x="418" y="165"/>
                </a:lnTo>
                <a:lnTo>
                  <a:pt x="418" y="167"/>
                </a:lnTo>
                <a:lnTo>
                  <a:pt x="416" y="169"/>
                </a:lnTo>
                <a:lnTo>
                  <a:pt x="414" y="169"/>
                </a:lnTo>
                <a:lnTo>
                  <a:pt x="414" y="171"/>
                </a:lnTo>
                <a:lnTo>
                  <a:pt x="414" y="169"/>
                </a:lnTo>
                <a:lnTo>
                  <a:pt x="413" y="169"/>
                </a:lnTo>
                <a:lnTo>
                  <a:pt x="413" y="171"/>
                </a:lnTo>
                <a:lnTo>
                  <a:pt x="413" y="169"/>
                </a:lnTo>
                <a:lnTo>
                  <a:pt x="411" y="169"/>
                </a:lnTo>
                <a:lnTo>
                  <a:pt x="411" y="167"/>
                </a:lnTo>
                <a:lnTo>
                  <a:pt x="411" y="169"/>
                </a:lnTo>
                <a:lnTo>
                  <a:pt x="409" y="169"/>
                </a:lnTo>
                <a:lnTo>
                  <a:pt x="407" y="169"/>
                </a:lnTo>
                <a:lnTo>
                  <a:pt x="407" y="167"/>
                </a:lnTo>
                <a:lnTo>
                  <a:pt x="405" y="167"/>
                </a:lnTo>
                <a:lnTo>
                  <a:pt x="403" y="167"/>
                </a:lnTo>
                <a:lnTo>
                  <a:pt x="403" y="169"/>
                </a:lnTo>
                <a:lnTo>
                  <a:pt x="403" y="171"/>
                </a:lnTo>
                <a:lnTo>
                  <a:pt x="403" y="173"/>
                </a:lnTo>
                <a:lnTo>
                  <a:pt x="403" y="174"/>
                </a:lnTo>
                <a:lnTo>
                  <a:pt x="403" y="176"/>
                </a:lnTo>
                <a:lnTo>
                  <a:pt x="401" y="176"/>
                </a:lnTo>
                <a:lnTo>
                  <a:pt x="403" y="178"/>
                </a:lnTo>
                <a:lnTo>
                  <a:pt x="403" y="180"/>
                </a:lnTo>
                <a:lnTo>
                  <a:pt x="403" y="182"/>
                </a:lnTo>
                <a:lnTo>
                  <a:pt x="401" y="182"/>
                </a:lnTo>
                <a:lnTo>
                  <a:pt x="401" y="184"/>
                </a:lnTo>
                <a:lnTo>
                  <a:pt x="401" y="186"/>
                </a:lnTo>
                <a:lnTo>
                  <a:pt x="403" y="186"/>
                </a:lnTo>
                <a:lnTo>
                  <a:pt x="403" y="184"/>
                </a:lnTo>
                <a:lnTo>
                  <a:pt x="405" y="184"/>
                </a:lnTo>
                <a:lnTo>
                  <a:pt x="405" y="186"/>
                </a:lnTo>
                <a:lnTo>
                  <a:pt x="407" y="186"/>
                </a:lnTo>
                <a:lnTo>
                  <a:pt x="409" y="186"/>
                </a:lnTo>
                <a:lnTo>
                  <a:pt x="409" y="184"/>
                </a:lnTo>
                <a:lnTo>
                  <a:pt x="411" y="184"/>
                </a:lnTo>
                <a:lnTo>
                  <a:pt x="411" y="186"/>
                </a:lnTo>
                <a:lnTo>
                  <a:pt x="413" y="186"/>
                </a:lnTo>
                <a:lnTo>
                  <a:pt x="413" y="188"/>
                </a:lnTo>
                <a:lnTo>
                  <a:pt x="414" y="188"/>
                </a:lnTo>
                <a:lnTo>
                  <a:pt x="414" y="190"/>
                </a:lnTo>
                <a:lnTo>
                  <a:pt x="414" y="192"/>
                </a:lnTo>
                <a:lnTo>
                  <a:pt x="414" y="194"/>
                </a:lnTo>
                <a:lnTo>
                  <a:pt x="414" y="196"/>
                </a:lnTo>
                <a:lnTo>
                  <a:pt x="416" y="194"/>
                </a:lnTo>
                <a:lnTo>
                  <a:pt x="416" y="192"/>
                </a:lnTo>
                <a:lnTo>
                  <a:pt x="418" y="192"/>
                </a:lnTo>
                <a:lnTo>
                  <a:pt x="418" y="190"/>
                </a:lnTo>
                <a:lnTo>
                  <a:pt x="420" y="190"/>
                </a:lnTo>
                <a:lnTo>
                  <a:pt x="420" y="188"/>
                </a:lnTo>
                <a:lnTo>
                  <a:pt x="420" y="186"/>
                </a:lnTo>
                <a:lnTo>
                  <a:pt x="422" y="186"/>
                </a:lnTo>
                <a:lnTo>
                  <a:pt x="422" y="184"/>
                </a:lnTo>
                <a:lnTo>
                  <a:pt x="424" y="184"/>
                </a:lnTo>
                <a:lnTo>
                  <a:pt x="426" y="184"/>
                </a:lnTo>
                <a:lnTo>
                  <a:pt x="428" y="186"/>
                </a:lnTo>
                <a:lnTo>
                  <a:pt x="428" y="188"/>
                </a:lnTo>
                <a:lnTo>
                  <a:pt x="430" y="188"/>
                </a:lnTo>
                <a:lnTo>
                  <a:pt x="430" y="190"/>
                </a:lnTo>
                <a:lnTo>
                  <a:pt x="432" y="190"/>
                </a:lnTo>
                <a:lnTo>
                  <a:pt x="432" y="192"/>
                </a:lnTo>
                <a:lnTo>
                  <a:pt x="434" y="192"/>
                </a:lnTo>
                <a:lnTo>
                  <a:pt x="436" y="192"/>
                </a:lnTo>
                <a:lnTo>
                  <a:pt x="436" y="190"/>
                </a:lnTo>
                <a:lnTo>
                  <a:pt x="438" y="190"/>
                </a:lnTo>
                <a:lnTo>
                  <a:pt x="439" y="190"/>
                </a:lnTo>
                <a:lnTo>
                  <a:pt x="439" y="188"/>
                </a:lnTo>
                <a:lnTo>
                  <a:pt x="441" y="188"/>
                </a:lnTo>
                <a:lnTo>
                  <a:pt x="441" y="190"/>
                </a:lnTo>
                <a:lnTo>
                  <a:pt x="441" y="192"/>
                </a:lnTo>
                <a:lnTo>
                  <a:pt x="443" y="192"/>
                </a:lnTo>
                <a:lnTo>
                  <a:pt x="443" y="194"/>
                </a:lnTo>
                <a:lnTo>
                  <a:pt x="445" y="194"/>
                </a:lnTo>
                <a:lnTo>
                  <a:pt x="445" y="192"/>
                </a:lnTo>
                <a:lnTo>
                  <a:pt x="447" y="192"/>
                </a:lnTo>
                <a:lnTo>
                  <a:pt x="447" y="194"/>
                </a:lnTo>
                <a:lnTo>
                  <a:pt x="449" y="194"/>
                </a:lnTo>
                <a:lnTo>
                  <a:pt x="449" y="192"/>
                </a:lnTo>
                <a:lnTo>
                  <a:pt x="451" y="192"/>
                </a:lnTo>
                <a:lnTo>
                  <a:pt x="453" y="192"/>
                </a:lnTo>
                <a:lnTo>
                  <a:pt x="453" y="190"/>
                </a:lnTo>
                <a:lnTo>
                  <a:pt x="453" y="188"/>
                </a:lnTo>
                <a:lnTo>
                  <a:pt x="455" y="188"/>
                </a:lnTo>
                <a:lnTo>
                  <a:pt x="455" y="186"/>
                </a:lnTo>
                <a:lnTo>
                  <a:pt x="457" y="186"/>
                </a:lnTo>
                <a:lnTo>
                  <a:pt x="457" y="188"/>
                </a:lnTo>
                <a:lnTo>
                  <a:pt x="459" y="188"/>
                </a:lnTo>
                <a:lnTo>
                  <a:pt x="459" y="190"/>
                </a:lnTo>
                <a:lnTo>
                  <a:pt x="457" y="190"/>
                </a:lnTo>
                <a:lnTo>
                  <a:pt x="457" y="192"/>
                </a:lnTo>
                <a:lnTo>
                  <a:pt x="457" y="194"/>
                </a:lnTo>
                <a:lnTo>
                  <a:pt x="459" y="194"/>
                </a:lnTo>
                <a:lnTo>
                  <a:pt x="459" y="196"/>
                </a:lnTo>
                <a:lnTo>
                  <a:pt x="461" y="196"/>
                </a:lnTo>
                <a:lnTo>
                  <a:pt x="463" y="196"/>
                </a:lnTo>
                <a:lnTo>
                  <a:pt x="464" y="197"/>
                </a:lnTo>
                <a:lnTo>
                  <a:pt x="466" y="197"/>
                </a:lnTo>
                <a:lnTo>
                  <a:pt x="466" y="196"/>
                </a:lnTo>
                <a:lnTo>
                  <a:pt x="468" y="196"/>
                </a:lnTo>
                <a:lnTo>
                  <a:pt x="470" y="196"/>
                </a:lnTo>
                <a:lnTo>
                  <a:pt x="470" y="194"/>
                </a:lnTo>
                <a:lnTo>
                  <a:pt x="470" y="192"/>
                </a:lnTo>
                <a:lnTo>
                  <a:pt x="472" y="192"/>
                </a:lnTo>
                <a:lnTo>
                  <a:pt x="472" y="190"/>
                </a:lnTo>
                <a:lnTo>
                  <a:pt x="474" y="190"/>
                </a:lnTo>
                <a:lnTo>
                  <a:pt x="474" y="192"/>
                </a:lnTo>
                <a:lnTo>
                  <a:pt x="474" y="194"/>
                </a:lnTo>
                <a:lnTo>
                  <a:pt x="476" y="194"/>
                </a:lnTo>
                <a:lnTo>
                  <a:pt x="478" y="194"/>
                </a:lnTo>
                <a:lnTo>
                  <a:pt x="478" y="192"/>
                </a:lnTo>
                <a:lnTo>
                  <a:pt x="480" y="192"/>
                </a:lnTo>
                <a:lnTo>
                  <a:pt x="482" y="192"/>
                </a:lnTo>
                <a:lnTo>
                  <a:pt x="482" y="190"/>
                </a:lnTo>
                <a:lnTo>
                  <a:pt x="484" y="190"/>
                </a:lnTo>
                <a:lnTo>
                  <a:pt x="484" y="188"/>
                </a:lnTo>
                <a:lnTo>
                  <a:pt x="486" y="186"/>
                </a:lnTo>
                <a:lnTo>
                  <a:pt x="484" y="186"/>
                </a:lnTo>
                <a:lnTo>
                  <a:pt x="486" y="186"/>
                </a:lnTo>
                <a:lnTo>
                  <a:pt x="486" y="184"/>
                </a:lnTo>
                <a:lnTo>
                  <a:pt x="488" y="184"/>
                </a:lnTo>
                <a:lnTo>
                  <a:pt x="489" y="184"/>
                </a:lnTo>
                <a:lnTo>
                  <a:pt x="491" y="184"/>
                </a:lnTo>
                <a:lnTo>
                  <a:pt x="491" y="182"/>
                </a:lnTo>
                <a:lnTo>
                  <a:pt x="493" y="182"/>
                </a:lnTo>
                <a:lnTo>
                  <a:pt x="493" y="184"/>
                </a:lnTo>
                <a:lnTo>
                  <a:pt x="495" y="184"/>
                </a:lnTo>
                <a:lnTo>
                  <a:pt x="495" y="182"/>
                </a:lnTo>
                <a:lnTo>
                  <a:pt x="497" y="182"/>
                </a:lnTo>
                <a:lnTo>
                  <a:pt x="499" y="182"/>
                </a:lnTo>
                <a:lnTo>
                  <a:pt x="499" y="180"/>
                </a:lnTo>
                <a:lnTo>
                  <a:pt x="501" y="180"/>
                </a:lnTo>
                <a:lnTo>
                  <a:pt x="501" y="178"/>
                </a:lnTo>
                <a:lnTo>
                  <a:pt x="499" y="178"/>
                </a:lnTo>
                <a:lnTo>
                  <a:pt x="499" y="176"/>
                </a:lnTo>
                <a:lnTo>
                  <a:pt x="501" y="176"/>
                </a:lnTo>
                <a:lnTo>
                  <a:pt x="501" y="174"/>
                </a:lnTo>
                <a:lnTo>
                  <a:pt x="503" y="174"/>
                </a:lnTo>
                <a:lnTo>
                  <a:pt x="503" y="173"/>
                </a:lnTo>
                <a:lnTo>
                  <a:pt x="503" y="171"/>
                </a:lnTo>
                <a:lnTo>
                  <a:pt x="557" y="151"/>
                </a:lnTo>
                <a:lnTo>
                  <a:pt x="570" y="148"/>
                </a:lnTo>
                <a:lnTo>
                  <a:pt x="628" y="128"/>
                </a:lnTo>
                <a:lnTo>
                  <a:pt x="693" y="103"/>
                </a:lnTo>
                <a:lnTo>
                  <a:pt x="693" y="105"/>
                </a:lnTo>
                <a:lnTo>
                  <a:pt x="693" y="107"/>
                </a:lnTo>
                <a:lnTo>
                  <a:pt x="693" y="109"/>
                </a:lnTo>
                <a:lnTo>
                  <a:pt x="693" y="111"/>
                </a:lnTo>
                <a:lnTo>
                  <a:pt x="695" y="111"/>
                </a:lnTo>
                <a:lnTo>
                  <a:pt x="695" y="113"/>
                </a:lnTo>
                <a:lnTo>
                  <a:pt x="695" y="115"/>
                </a:lnTo>
                <a:lnTo>
                  <a:pt x="695" y="117"/>
                </a:lnTo>
                <a:lnTo>
                  <a:pt x="697" y="117"/>
                </a:lnTo>
                <a:lnTo>
                  <a:pt x="697" y="119"/>
                </a:lnTo>
                <a:lnTo>
                  <a:pt x="697" y="121"/>
                </a:lnTo>
                <a:lnTo>
                  <a:pt x="697" y="123"/>
                </a:lnTo>
                <a:lnTo>
                  <a:pt x="695" y="123"/>
                </a:lnTo>
                <a:lnTo>
                  <a:pt x="695" y="125"/>
                </a:lnTo>
                <a:lnTo>
                  <a:pt x="697" y="125"/>
                </a:lnTo>
                <a:lnTo>
                  <a:pt x="697" y="126"/>
                </a:lnTo>
                <a:lnTo>
                  <a:pt x="697" y="128"/>
                </a:lnTo>
                <a:lnTo>
                  <a:pt x="697" y="130"/>
                </a:lnTo>
                <a:lnTo>
                  <a:pt x="697" y="132"/>
                </a:lnTo>
                <a:lnTo>
                  <a:pt x="699" y="132"/>
                </a:lnTo>
                <a:lnTo>
                  <a:pt x="699" y="134"/>
                </a:lnTo>
                <a:lnTo>
                  <a:pt x="699" y="136"/>
                </a:lnTo>
                <a:lnTo>
                  <a:pt x="699" y="138"/>
                </a:lnTo>
                <a:lnTo>
                  <a:pt x="697" y="138"/>
                </a:lnTo>
                <a:lnTo>
                  <a:pt x="699" y="138"/>
                </a:lnTo>
                <a:lnTo>
                  <a:pt x="699" y="140"/>
                </a:lnTo>
                <a:lnTo>
                  <a:pt x="697" y="140"/>
                </a:lnTo>
                <a:lnTo>
                  <a:pt x="697" y="142"/>
                </a:lnTo>
                <a:lnTo>
                  <a:pt x="697" y="144"/>
                </a:lnTo>
                <a:lnTo>
                  <a:pt x="697" y="146"/>
                </a:lnTo>
                <a:lnTo>
                  <a:pt x="697" y="148"/>
                </a:lnTo>
                <a:lnTo>
                  <a:pt x="699" y="149"/>
                </a:lnTo>
                <a:lnTo>
                  <a:pt x="699" y="151"/>
                </a:lnTo>
                <a:lnTo>
                  <a:pt x="697" y="153"/>
                </a:lnTo>
                <a:lnTo>
                  <a:pt x="697" y="155"/>
                </a:lnTo>
                <a:lnTo>
                  <a:pt x="699" y="155"/>
                </a:lnTo>
                <a:lnTo>
                  <a:pt x="699" y="157"/>
                </a:lnTo>
                <a:lnTo>
                  <a:pt x="697" y="157"/>
                </a:lnTo>
                <a:lnTo>
                  <a:pt x="699" y="157"/>
                </a:lnTo>
                <a:lnTo>
                  <a:pt x="699" y="159"/>
                </a:lnTo>
                <a:lnTo>
                  <a:pt x="697" y="159"/>
                </a:lnTo>
                <a:lnTo>
                  <a:pt x="697" y="161"/>
                </a:lnTo>
                <a:lnTo>
                  <a:pt x="699" y="161"/>
                </a:lnTo>
                <a:lnTo>
                  <a:pt x="699" y="163"/>
                </a:lnTo>
                <a:lnTo>
                  <a:pt x="697" y="163"/>
                </a:lnTo>
                <a:lnTo>
                  <a:pt x="697" y="165"/>
                </a:lnTo>
                <a:lnTo>
                  <a:pt x="697" y="167"/>
                </a:lnTo>
                <a:lnTo>
                  <a:pt x="697" y="169"/>
                </a:lnTo>
                <a:lnTo>
                  <a:pt x="695" y="169"/>
                </a:lnTo>
                <a:lnTo>
                  <a:pt x="695" y="171"/>
                </a:lnTo>
                <a:lnTo>
                  <a:pt x="695" y="173"/>
                </a:lnTo>
                <a:lnTo>
                  <a:pt x="695" y="174"/>
                </a:lnTo>
                <a:lnTo>
                  <a:pt x="695" y="176"/>
                </a:lnTo>
                <a:lnTo>
                  <a:pt x="695" y="178"/>
                </a:lnTo>
                <a:lnTo>
                  <a:pt x="693" y="178"/>
                </a:lnTo>
                <a:lnTo>
                  <a:pt x="693" y="180"/>
                </a:lnTo>
                <a:lnTo>
                  <a:pt x="693" y="182"/>
                </a:lnTo>
                <a:lnTo>
                  <a:pt x="691" y="182"/>
                </a:lnTo>
                <a:lnTo>
                  <a:pt x="691" y="184"/>
                </a:lnTo>
                <a:lnTo>
                  <a:pt x="689" y="184"/>
                </a:lnTo>
                <a:lnTo>
                  <a:pt x="689" y="186"/>
                </a:lnTo>
                <a:lnTo>
                  <a:pt x="689" y="188"/>
                </a:lnTo>
                <a:lnTo>
                  <a:pt x="689" y="190"/>
                </a:lnTo>
                <a:lnTo>
                  <a:pt x="687" y="190"/>
                </a:lnTo>
                <a:lnTo>
                  <a:pt x="687" y="192"/>
                </a:lnTo>
                <a:lnTo>
                  <a:pt x="689" y="192"/>
                </a:lnTo>
                <a:lnTo>
                  <a:pt x="689" y="194"/>
                </a:lnTo>
                <a:lnTo>
                  <a:pt x="687" y="194"/>
                </a:lnTo>
                <a:lnTo>
                  <a:pt x="685" y="194"/>
                </a:lnTo>
                <a:lnTo>
                  <a:pt x="683" y="194"/>
                </a:lnTo>
                <a:lnTo>
                  <a:pt x="683" y="196"/>
                </a:lnTo>
                <a:lnTo>
                  <a:pt x="683" y="197"/>
                </a:lnTo>
                <a:lnTo>
                  <a:pt x="682" y="197"/>
                </a:lnTo>
                <a:lnTo>
                  <a:pt x="682" y="199"/>
                </a:lnTo>
                <a:lnTo>
                  <a:pt x="680" y="199"/>
                </a:lnTo>
                <a:lnTo>
                  <a:pt x="680" y="197"/>
                </a:lnTo>
                <a:lnTo>
                  <a:pt x="680" y="199"/>
                </a:lnTo>
                <a:lnTo>
                  <a:pt x="678" y="199"/>
                </a:lnTo>
                <a:lnTo>
                  <a:pt x="678" y="201"/>
                </a:lnTo>
                <a:lnTo>
                  <a:pt x="680" y="201"/>
                </a:lnTo>
                <a:lnTo>
                  <a:pt x="680" y="203"/>
                </a:lnTo>
                <a:lnTo>
                  <a:pt x="678" y="205"/>
                </a:lnTo>
                <a:lnTo>
                  <a:pt x="678" y="207"/>
                </a:lnTo>
                <a:lnTo>
                  <a:pt x="676" y="207"/>
                </a:lnTo>
                <a:lnTo>
                  <a:pt x="676" y="209"/>
                </a:lnTo>
                <a:lnTo>
                  <a:pt x="676" y="207"/>
                </a:lnTo>
                <a:lnTo>
                  <a:pt x="676" y="205"/>
                </a:lnTo>
                <a:lnTo>
                  <a:pt x="674" y="205"/>
                </a:lnTo>
                <a:lnTo>
                  <a:pt x="672" y="203"/>
                </a:lnTo>
                <a:lnTo>
                  <a:pt x="672" y="205"/>
                </a:lnTo>
                <a:lnTo>
                  <a:pt x="672" y="207"/>
                </a:lnTo>
                <a:lnTo>
                  <a:pt x="670" y="207"/>
                </a:lnTo>
                <a:lnTo>
                  <a:pt x="670" y="205"/>
                </a:lnTo>
                <a:lnTo>
                  <a:pt x="670" y="207"/>
                </a:lnTo>
                <a:lnTo>
                  <a:pt x="668" y="207"/>
                </a:lnTo>
                <a:lnTo>
                  <a:pt x="666" y="207"/>
                </a:lnTo>
                <a:lnTo>
                  <a:pt x="666" y="209"/>
                </a:lnTo>
                <a:lnTo>
                  <a:pt x="668" y="209"/>
                </a:lnTo>
                <a:lnTo>
                  <a:pt x="668" y="211"/>
                </a:lnTo>
                <a:lnTo>
                  <a:pt x="668" y="213"/>
                </a:lnTo>
                <a:lnTo>
                  <a:pt x="668" y="215"/>
                </a:lnTo>
                <a:lnTo>
                  <a:pt x="668" y="217"/>
                </a:lnTo>
                <a:lnTo>
                  <a:pt x="666" y="217"/>
                </a:lnTo>
                <a:lnTo>
                  <a:pt x="666" y="219"/>
                </a:lnTo>
                <a:lnTo>
                  <a:pt x="666" y="221"/>
                </a:lnTo>
                <a:lnTo>
                  <a:pt x="664" y="222"/>
                </a:lnTo>
                <a:lnTo>
                  <a:pt x="664" y="224"/>
                </a:lnTo>
                <a:lnTo>
                  <a:pt x="662" y="224"/>
                </a:lnTo>
                <a:lnTo>
                  <a:pt x="662" y="226"/>
                </a:lnTo>
                <a:lnTo>
                  <a:pt x="664" y="226"/>
                </a:lnTo>
                <a:lnTo>
                  <a:pt x="664" y="228"/>
                </a:lnTo>
                <a:lnTo>
                  <a:pt x="664" y="226"/>
                </a:lnTo>
                <a:lnTo>
                  <a:pt x="666" y="226"/>
                </a:lnTo>
                <a:lnTo>
                  <a:pt x="668" y="226"/>
                </a:lnTo>
                <a:lnTo>
                  <a:pt x="666" y="226"/>
                </a:lnTo>
                <a:lnTo>
                  <a:pt x="666" y="228"/>
                </a:lnTo>
                <a:lnTo>
                  <a:pt x="666" y="230"/>
                </a:lnTo>
                <a:lnTo>
                  <a:pt x="666" y="232"/>
                </a:lnTo>
                <a:lnTo>
                  <a:pt x="666" y="234"/>
                </a:lnTo>
                <a:lnTo>
                  <a:pt x="666" y="236"/>
                </a:lnTo>
                <a:lnTo>
                  <a:pt x="664" y="236"/>
                </a:lnTo>
                <a:lnTo>
                  <a:pt x="664" y="238"/>
                </a:lnTo>
                <a:lnTo>
                  <a:pt x="664" y="240"/>
                </a:lnTo>
                <a:lnTo>
                  <a:pt x="662" y="240"/>
                </a:lnTo>
                <a:lnTo>
                  <a:pt x="660" y="240"/>
                </a:lnTo>
                <a:lnTo>
                  <a:pt x="660" y="242"/>
                </a:lnTo>
                <a:lnTo>
                  <a:pt x="662" y="242"/>
                </a:lnTo>
                <a:lnTo>
                  <a:pt x="662" y="244"/>
                </a:lnTo>
                <a:lnTo>
                  <a:pt x="660" y="244"/>
                </a:lnTo>
                <a:lnTo>
                  <a:pt x="660" y="245"/>
                </a:lnTo>
                <a:lnTo>
                  <a:pt x="660" y="247"/>
                </a:lnTo>
                <a:lnTo>
                  <a:pt x="658" y="249"/>
                </a:lnTo>
                <a:lnTo>
                  <a:pt x="658" y="251"/>
                </a:lnTo>
                <a:lnTo>
                  <a:pt x="657" y="251"/>
                </a:lnTo>
                <a:lnTo>
                  <a:pt x="657" y="253"/>
                </a:lnTo>
                <a:lnTo>
                  <a:pt x="657" y="255"/>
                </a:lnTo>
                <a:lnTo>
                  <a:pt x="657" y="257"/>
                </a:lnTo>
                <a:lnTo>
                  <a:pt x="657" y="259"/>
                </a:lnTo>
                <a:lnTo>
                  <a:pt x="658" y="259"/>
                </a:lnTo>
                <a:lnTo>
                  <a:pt x="658" y="261"/>
                </a:lnTo>
                <a:lnTo>
                  <a:pt x="657" y="261"/>
                </a:lnTo>
                <a:lnTo>
                  <a:pt x="657" y="263"/>
                </a:lnTo>
                <a:lnTo>
                  <a:pt x="657" y="265"/>
                </a:lnTo>
                <a:lnTo>
                  <a:pt x="655" y="265"/>
                </a:lnTo>
                <a:lnTo>
                  <a:pt x="655" y="267"/>
                </a:lnTo>
                <a:lnTo>
                  <a:pt x="655" y="269"/>
                </a:lnTo>
                <a:lnTo>
                  <a:pt x="655" y="270"/>
                </a:lnTo>
                <a:lnTo>
                  <a:pt x="655" y="272"/>
                </a:lnTo>
                <a:lnTo>
                  <a:pt x="653" y="274"/>
                </a:lnTo>
                <a:lnTo>
                  <a:pt x="653" y="276"/>
                </a:lnTo>
                <a:lnTo>
                  <a:pt x="653" y="278"/>
                </a:lnTo>
                <a:lnTo>
                  <a:pt x="653" y="280"/>
                </a:lnTo>
                <a:lnTo>
                  <a:pt x="653" y="282"/>
                </a:lnTo>
                <a:lnTo>
                  <a:pt x="651" y="282"/>
                </a:lnTo>
                <a:lnTo>
                  <a:pt x="651" y="284"/>
                </a:lnTo>
                <a:lnTo>
                  <a:pt x="651" y="286"/>
                </a:lnTo>
                <a:lnTo>
                  <a:pt x="649" y="288"/>
                </a:lnTo>
                <a:lnTo>
                  <a:pt x="649" y="290"/>
                </a:lnTo>
                <a:lnTo>
                  <a:pt x="649" y="292"/>
                </a:lnTo>
                <a:lnTo>
                  <a:pt x="649" y="293"/>
                </a:lnTo>
                <a:lnTo>
                  <a:pt x="647" y="293"/>
                </a:lnTo>
                <a:lnTo>
                  <a:pt x="647" y="295"/>
                </a:lnTo>
                <a:lnTo>
                  <a:pt x="645" y="295"/>
                </a:lnTo>
                <a:lnTo>
                  <a:pt x="645" y="297"/>
                </a:lnTo>
                <a:lnTo>
                  <a:pt x="645" y="299"/>
                </a:lnTo>
                <a:lnTo>
                  <a:pt x="643" y="299"/>
                </a:lnTo>
                <a:lnTo>
                  <a:pt x="643" y="301"/>
                </a:lnTo>
                <a:lnTo>
                  <a:pt x="641" y="301"/>
                </a:lnTo>
                <a:lnTo>
                  <a:pt x="641" y="303"/>
                </a:lnTo>
                <a:lnTo>
                  <a:pt x="639" y="303"/>
                </a:lnTo>
                <a:lnTo>
                  <a:pt x="639" y="305"/>
                </a:lnTo>
                <a:lnTo>
                  <a:pt x="637" y="305"/>
                </a:lnTo>
                <a:lnTo>
                  <a:pt x="637" y="307"/>
                </a:lnTo>
                <a:lnTo>
                  <a:pt x="635" y="307"/>
                </a:lnTo>
                <a:lnTo>
                  <a:pt x="635" y="309"/>
                </a:lnTo>
                <a:lnTo>
                  <a:pt x="635" y="311"/>
                </a:lnTo>
                <a:lnTo>
                  <a:pt x="635" y="313"/>
                </a:lnTo>
                <a:lnTo>
                  <a:pt x="635" y="315"/>
                </a:lnTo>
                <a:lnTo>
                  <a:pt x="635" y="317"/>
                </a:lnTo>
                <a:lnTo>
                  <a:pt x="637" y="317"/>
                </a:lnTo>
                <a:lnTo>
                  <a:pt x="637" y="318"/>
                </a:lnTo>
                <a:lnTo>
                  <a:pt x="635" y="318"/>
                </a:lnTo>
                <a:lnTo>
                  <a:pt x="637" y="318"/>
                </a:lnTo>
                <a:lnTo>
                  <a:pt x="637" y="320"/>
                </a:lnTo>
                <a:lnTo>
                  <a:pt x="639" y="320"/>
                </a:lnTo>
                <a:lnTo>
                  <a:pt x="641" y="320"/>
                </a:lnTo>
                <a:lnTo>
                  <a:pt x="641" y="322"/>
                </a:lnTo>
                <a:lnTo>
                  <a:pt x="643" y="322"/>
                </a:lnTo>
                <a:lnTo>
                  <a:pt x="645" y="322"/>
                </a:lnTo>
                <a:lnTo>
                  <a:pt x="645" y="324"/>
                </a:lnTo>
                <a:lnTo>
                  <a:pt x="643" y="324"/>
                </a:lnTo>
                <a:lnTo>
                  <a:pt x="643" y="326"/>
                </a:lnTo>
                <a:lnTo>
                  <a:pt x="643" y="328"/>
                </a:lnTo>
                <a:lnTo>
                  <a:pt x="643" y="330"/>
                </a:lnTo>
                <a:lnTo>
                  <a:pt x="643" y="332"/>
                </a:lnTo>
                <a:lnTo>
                  <a:pt x="643" y="334"/>
                </a:lnTo>
                <a:lnTo>
                  <a:pt x="641" y="334"/>
                </a:lnTo>
                <a:lnTo>
                  <a:pt x="641" y="336"/>
                </a:lnTo>
                <a:lnTo>
                  <a:pt x="641" y="338"/>
                </a:lnTo>
                <a:lnTo>
                  <a:pt x="641" y="340"/>
                </a:lnTo>
                <a:lnTo>
                  <a:pt x="641" y="338"/>
                </a:lnTo>
                <a:lnTo>
                  <a:pt x="639" y="338"/>
                </a:lnTo>
                <a:lnTo>
                  <a:pt x="637" y="338"/>
                </a:lnTo>
                <a:lnTo>
                  <a:pt x="637" y="340"/>
                </a:lnTo>
                <a:lnTo>
                  <a:pt x="637" y="341"/>
                </a:lnTo>
                <a:lnTo>
                  <a:pt x="637" y="340"/>
                </a:lnTo>
                <a:lnTo>
                  <a:pt x="637" y="341"/>
                </a:lnTo>
                <a:lnTo>
                  <a:pt x="637" y="343"/>
                </a:lnTo>
                <a:lnTo>
                  <a:pt x="637" y="345"/>
                </a:lnTo>
                <a:lnTo>
                  <a:pt x="635" y="345"/>
                </a:lnTo>
                <a:lnTo>
                  <a:pt x="635" y="347"/>
                </a:lnTo>
                <a:lnTo>
                  <a:pt x="635" y="349"/>
                </a:lnTo>
                <a:lnTo>
                  <a:pt x="634" y="349"/>
                </a:lnTo>
                <a:lnTo>
                  <a:pt x="634" y="351"/>
                </a:lnTo>
                <a:lnTo>
                  <a:pt x="632" y="351"/>
                </a:lnTo>
                <a:lnTo>
                  <a:pt x="632" y="353"/>
                </a:lnTo>
                <a:lnTo>
                  <a:pt x="632" y="355"/>
                </a:lnTo>
                <a:lnTo>
                  <a:pt x="630" y="355"/>
                </a:lnTo>
                <a:lnTo>
                  <a:pt x="630" y="353"/>
                </a:lnTo>
                <a:lnTo>
                  <a:pt x="630" y="351"/>
                </a:lnTo>
                <a:lnTo>
                  <a:pt x="628" y="351"/>
                </a:lnTo>
                <a:lnTo>
                  <a:pt x="628" y="353"/>
                </a:lnTo>
                <a:lnTo>
                  <a:pt x="626" y="353"/>
                </a:lnTo>
                <a:lnTo>
                  <a:pt x="624" y="353"/>
                </a:lnTo>
                <a:lnTo>
                  <a:pt x="626" y="353"/>
                </a:lnTo>
                <a:lnTo>
                  <a:pt x="626" y="351"/>
                </a:lnTo>
                <a:lnTo>
                  <a:pt x="624" y="351"/>
                </a:lnTo>
                <a:lnTo>
                  <a:pt x="624" y="349"/>
                </a:lnTo>
                <a:lnTo>
                  <a:pt x="622" y="349"/>
                </a:lnTo>
                <a:lnTo>
                  <a:pt x="620" y="349"/>
                </a:lnTo>
                <a:lnTo>
                  <a:pt x="618" y="349"/>
                </a:lnTo>
                <a:lnTo>
                  <a:pt x="616" y="349"/>
                </a:lnTo>
                <a:lnTo>
                  <a:pt x="614" y="349"/>
                </a:lnTo>
                <a:lnTo>
                  <a:pt x="614" y="351"/>
                </a:lnTo>
                <a:lnTo>
                  <a:pt x="612" y="351"/>
                </a:lnTo>
                <a:lnTo>
                  <a:pt x="612" y="353"/>
                </a:lnTo>
                <a:lnTo>
                  <a:pt x="610" y="353"/>
                </a:lnTo>
                <a:lnTo>
                  <a:pt x="609" y="353"/>
                </a:lnTo>
                <a:lnTo>
                  <a:pt x="609" y="355"/>
                </a:lnTo>
                <a:lnTo>
                  <a:pt x="609" y="357"/>
                </a:lnTo>
                <a:lnTo>
                  <a:pt x="607" y="357"/>
                </a:lnTo>
                <a:lnTo>
                  <a:pt x="605" y="357"/>
                </a:lnTo>
                <a:lnTo>
                  <a:pt x="603" y="357"/>
                </a:lnTo>
                <a:lnTo>
                  <a:pt x="601" y="357"/>
                </a:lnTo>
                <a:lnTo>
                  <a:pt x="599" y="357"/>
                </a:lnTo>
                <a:lnTo>
                  <a:pt x="599" y="355"/>
                </a:lnTo>
                <a:lnTo>
                  <a:pt x="597" y="355"/>
                </a:lnTo>
                <a:lnTo>
                  <a:pt x="595" y="355"/>
                </a:lnTo>
                <a:lnTo>
                  <a:pt x="593" y="355"/>
                </a:lnTo>
                <a:lnTo>
                  <a:pt x="591" y="355"/>
                </a:lnTo>
                <a:lnTo>
                  <a:pt x="589" y="355"/>
                </a:lnTo>
                <a:lnTo>
                  <a:pt x="587" y="355"/>
                </a:lnTo>
                <a:lnTo>
                  <a:pt x="585" y="355"/>
                </a:lnTo>
                <a:lnTo>
                  <a:pt x="584" y="355"/>
                </a:lnTo>
                <a:lnTo>
                  <a:pt x="582" y="355"/>
                </a:lnTo>
                <a:lnTo>
                  <a:pt x="580" y="355"/>
                </a:lnTo>
                <a:lnTo>
                  <a:pt x="578" y="355"/>
                </a:lnTo>
                <a:lnTo>
                  <a:pt x="576" y="355"/>
                </a:lnTo>
                <a:lnTo>
                  <a:pt x="574" y="355"/>
                </a:lnTo>
                <a:lnTo>
                  <a:pt x="572" y="355"/>
                </a:lnTo>
                <a:lnTo>
                  <a:pt x="570" y="357"/>
                </a:lnTo>
                <a:lnTo>
                  <a:pt x="568" y="357"/>
                </a:lnTo>
                <a:lnTo>
                  <a:pt x="568" y="359"/>
                </a:lnTo>
                <a:lnTo>
                  <a:pt x="570" y="359"/>
                </a:lnTo>
                <a:lnTo>
                  <a:pt x="570" y="361"/>
                </a:lnTo>
                <a:lnTo>
                  <a:pt x="570" y="363"/>
                </a:lnTo>
                <a:lnTo>
                  <a:pt x="570" y="365"/>
                </a:lnTo>
                <a:lnTo>
                  <a:pt x="572" y="365"/>
                </a:lnTo>
                <a:lnTo>
                  <a:pt x="572" y="366"/>
                </a:lnTo>
                <a:lnTo>
                  <a:pt x="572" y="368"/>
                </a:lnTo>
                <a:lnTo>
                  <a:pt x="570" y="368"/>
                </a:lnTo>
                <a:lnTo>
                  <a:pt x="570" y="370"/>
                </a:lnTo>
                <a:lnTo>
                  <a:pt x="568" y="370"/>
                </a:lnTo>
                <a:lnTo>
                  <a:pt x="568" y="372"/>
                </a:lnTo>
                <a:lnTo>
                  <a:pt x="570" y="372"/>
                </a:lnTo>
                <a:lnTo>
                  <a:pt x="570" y="374"/>
                </a:lnTo>
                <a:lnTo>
                  <a:pt x="570" y="376"/>
                </a:lnTo>
                <a:lnTo>
                  <a:pt x="568" y="376"/>
                </a:lnTo>
                <a:lnTo>
                  <a:pt x="568" y="378"/>
                </a:lnTo>
                <a:lnTo>
                  <a:pt x="568" y="380"/>
                </a:lnTo>
                <a:lnTo>
                  <a:pt x="566" y="380"/>
                </a:lnTo>
                <a:lnTo>
                  <a:pt x="568" y="380"/>
                </a:lnTo>
                <a:lnTo>
                  <a:pt x="568" y="382"/>
                </a:lnTo>
                <a:lnTo>
                  <a:pt x="566" y="382"/>
                </a:lnTo>
                <a:lnTo>
                  <a:pt x="564" y="382"/>
                </a:lnTo>
                <a:lnTo>
                  <a:pt x="564" y="384"/>
                </a:lnTo>
                <a:lnTo>
                  <a:pt x="562" y="384"/>
                </a:lnTo>
                <a:lnTo>
                  <a:pt x="561" y="384"/>
                </a:lnTo>
                <a:lnTo>
                  <a:pt x="559" y="384"/>
                </a:lnTo>
                <a:lnTo>
                  <a:pt x="557" y="384"/>
                </a:lnTo>
                <a:lnTo>
                  <a:pt x="557" y="386"/>
                </a:lnTo>
                <a:lnTo>
                  <a:pt x="557" y="388"/>
                </a:lnTo>
                <a:lnTo>
                  <a:pt x="559" y="388"/>
                </a:lnTo>
                <a:lnTo>
                  <a:pt x="559" y="390"/>
                </a:lnTo>
                <a:lnTo>
                  <a:pt x="559" y="391"/>
                </a:lnTo>
                <a:lnTo>
                  <a:pt x="559" y="393"/>
                </a:lnTo>
                <a:lnTo>
                  <a:pt x="559" y="395"/>
                </a:lnTo>
                <a:lnTo>
                  <a:pt x="559" y="397"/>
                </a:lnTo>
                <a:lnTo>
                  <a:pt x="559" y="399"/>
                </a:lnTo>
                <a:lnTo>
                  <a:pt x="559" y="401"/>
                </a:lnTo>
                <a:lnTo>
                  <a:pt x="559" y="403"/>
                </a:lnTo>
                <a:lnTo>
                  <a:pt x="561" y="403"/>
                </a:lnTo>
                <a:lnTo>
                  <a:pt x="561" y="405"/>
                </a:lnTo>
                <a:lnTo>
                  <a:pt x="561" y="407"/>
                </a:lnTo>
                <a:lnTo>
                  <a:pt x="562" y="407"/>
                </a:lnTo>
                <a:lnTo>
                  <a:pt x="562" y="409"/>
                </a:lnTo>
                <a:lnTo>
                  <a:pt x="562" y="411"/>
                </a:lnTo>
                <a:lnTo>
                  <a:pt x="562" y="413"/>
                </a:lnTo>
                <a:lnTo>
                  <a:pt x="562" y="414"/>
                </a:lnTo>
                <a:lnTo>
                  <a:pt x="564" y="414"/>
                </a:lnTo>
                <a:lnTo>
                  <a:pt x="564" y="416"/>
                </a:lnTo>
                <a:lnTo>
                  <a:pt x="564" y="418"/>
                </a:lnTo>
                <a:lnTo>
                  <a:pt x="562" y="418"/>
                </a:lnTo>
                <a:lnTo>
                  <a:pt x="561" y="416"/>
                </a:lnTo>
                <a:lnTo>
                  <a:pt x="559" y="416"/>
                </a:lnTo>
                <a:lnTo>
                  <a:pt x="559" y="418"/>
                </a:lnTo>
                <a:lnTo>
                  <a:pt x="561" y="418"/>
                </a:lnTo>
                <a:lnTo>
                  <a:pt x="561" y="420"/>
                </a:lnTo>
                <a:lnTo>
                  <a:pt x="559" y="420"/>
                </a:lnTo>
                <a:lnTo>
                  <a:pt x="557" y="420"/>
                </a:lnTo>
                <a:lnTo>
                  <a:pt x="555" y="420"/>
                </a:lnTo>
                <a:lnTo>
                  <a:pt x="555" y="418"/>
                </a:lnTo>
                <a:lnTo>
                  <a:pt x="553" y="416"/>
                </a:lnTo>
                <a:lnTo>
                  <a:pt x="551" y="416"/>
                </a:lnTo>
                <a:lnTo>
                  <a:pt x="551" y="418"/>
                </a:lnTo>
                <a:lnTo>
                  <a:pt x="551" y="416"/>
                </a:lnTo>
                <a:lnTo>
                  <a:pt x="549" y="416"/>
                </a:lnTo>
                <a:lnTo>
                  <a:pt x="547" y="416"/>
                </a:lnTo>
                <a:lnTo>
                  <a:pt x="545" y="416"/>
                </a:lnTo>
                <a:lnTo>
                  <a:pt x="545" y="418"/>
                </a:lnTo>
                <a:lnTo>
                  <a:pt x="545" y="420"/>
                </a:lnTo>
                <a:lnTo>
                  <a:pt x="545" y="422"/>
                </a:lnTo>
                <a:lnTo>
                  <a:pt x="543" y="422"/>
                </a:lnTo>
                <a:lnTo>
                  <a:pt x="541" y="424"/>
                </a:lnTo>
                <a:lnTo>
                  <a:pt x="543" y="424"/>
                </a:lnTo>
                <a:lnTo>
                  <a:pt x="541" y="426"/>
                </a:lnTo>
                <a:lnTo>
                  <a:pt x="541" y="428"/>
                </a:lnTo>
                <a:lnTo>
                  <a:pt x="539" y="428"/>
                </a:lnTo>
                <a:lnTo>
                  <a:pt x="539" y="430"/>
                </a:lnTo>
                <a:lnTo>
                  <a:pt x="539" y="432"/>
                </a:lnTo>
                <a:lnTo>
                  <a:pt x="537" y="434"/>
                </a:lnTo>
                <a:lnTo>
                  <a:pt x="537" y="432"/>
                </a:lnTo>
                <a:lnTo>
                  <a:pt x="536" y="432"/>
                </a:lnTo>
                <a:lnTo>
                  <a:pt x="536" y="430"/>
                </a:lnTo>
                <a:lnTo>
                  <a:pt x="536" y="432"/>
                </a:lnTo>
                <a:lnTo>
                  <a:pt x="536" y="434"/>
                </a:lnTo>
                <a:lnTo>
                  <a:pt x="536" y="436"/>
                </a:lnTo>
                <a:lnTo>
                  <a:pt x="534" y="436"/>
                </a:lnTo>
                <a:lnTo>
                  <a:pt x="534" y="438"/>
                </a:lnTo>
                <a:lnTo>
                  <a:pt x="532" y="438"/>
                </a:lnTo>
                <a:lnTo>
                  <a:pt x="530" y="436"/>
                </a:lnTo>
                <a:lnTo>
                  <a:pt x="528" y="436"/>
                </a:lnTo>
                <a:lnTo>
                  <a:pt x="526" y="438"/>
                </a:lnTo>
                <a:lnTo>
                  <a:pt x="524" y="438"/>
                </a:lnTo>
                <a:lnTo>
                  <a:pt x="524" y="439"/>
                </a:lnTo>
                <a:lnTo>
                  <a:pt x="522" y="439"/>
                </a:lnTo>
                <a:lnTo>
                  <a:pt x="522" y="441"/>
                </a:lnTo>
                <a:lnTo>
                  <a:pt x="520" y="441"/>
                </a:lnTo>
                <a:lnTo>
                  <a:pt x="520" y="443"/>
                </a:lnTo>
                <a:lnTo>
                  <a:pt x="518" y="443"/>
                </a:lnTo>
                <a:lnTo>
                  <a:pt x="518" y="445"/>
                </a:lnTo>
                <a:lnTo>
                  <a:pt x="516" y="445"/>
                </a:lnTo>
                <a:lnTo>
                  <a:pt x="514" y="445"/>
                </a:lnTo>
                <a:lnTo>
                  <a:pt x="512" y="445"/>
                </a:lnTo>
                <a:lnTo>
                  <a:pt x="511" y="445"/>
                </a:lnTo>
                <a:lnTo>
                  <a:pt x="511" y="447"/>
                </a:lnTo>
                <a:lnTo>
                  <a:pt x="509" y="447"/>
                </a:lnTo>
                <a:lnTo>
                  <a:pt x="507" y="447"/>
                </a:lnTo>
                <a:lnTo>
                  <a:pt x="505" y="447"/>
                </a:lnTo>
                <a:lnTo>
                  <a:pt x="505" y="449"/>
                </a:lnTo>
                <a:lnTo>
                  <a:pt x="503" y="449"/>
                </a:lnTo>
                <a:lnTo>
                  <a:pt x="501" y="449"/>
                </a:lnTo>
                <a:lnTo>
                  <a:pt x="499" y="449"/>
                </a:lnTo>
                <a:lnTo>
                  <a:pt x="499" y="451"/>
                </a:lnTo>
                <a:lnTo>
                  <a:pt x="499" y="453"/>
                </a:lnTo>
                <a:lnTo>
                  <a:pt x="497" y="453"/>
                </a:lnTo>
                <a:lnTo>
                  <a:pt x="497" y="455"/>
                </a:lnTo>
                <a:lnTo>
                  <a:pt x="499" y="455"/>
                </a:lnTo>
                <a:lnTo>
                  <a:pt x="499" y="457"/>
                </a:lnTo>
                <a:lnTo>
                  <a:pt x="497" y="457"/>
                </a:lnTo>
                <a:lnTo>
                  <a:pt x="497" y="459"/>
                </a:lnTo>
                <a:lnTo>
                  <a:pt x="497" y="461"/>
                </a:lnTo>
                <a:lnTo>
                  <a:pt x="497" y="462"/>
                </a:lnTo>
                <a:lnTo>
                  <a:pt x="497" y="464"/>
                </a:lnTo>
                <a:lnTo>
                  <a:pt x="497" y="466"/>
                </a:lnTo>
                <a:lnTo>
                  <a:pt x="497" y="468"/>
                </a:lnTo>
                <a:lnTo>
                  <a:pt x="495" y="468"/>
                </a:lnTo>
                <a:lnTo>
                  <a:pt x="495" y="470"/>
                </a:lnTo>
                <a:lnTo>
                  <a:pt x="493" y="470"/>
                </a:lnTo>
                <a:lnTo>
                  <a:pt x="491" y="470"/>
                </a:lnTo>
                <a:lnTo>
                  <a:pt x="489" y="470"/>
                </a:lnTo>
                <a:lnTo>
                  <a:pt x="488" y="470"/>
                </a:lnTo>
                <a:lnTo>
                  <a:pt x="486" y="470"/>
                </a:lnTo>
                <a:lnTo>
                  <a:pt x="486" y="472"/>
                </a:lnTo>
                <a:lnTo>
                  <a:pt x="484" y="472"/>
                </a:lnTo>
                <a:lnTo>
                  <a:pt x="482" y="472"/>
                </a:lnTo>
                <a:lnTo>
                  <a:pt x="480" y="474"/>
                </a:lnTo>
                <a:lnTo>
                  <a:pt x="478" y="474"/>
                </a:lnTo>
                <a:lnTo>
                  <a:pt x="478" y="476"/>
                </a:lnTo>
                <a:lnTo>
                  <a:pt x="476" y="476"/>
                </a:lnTo>
                <a:lnTo>
                  <a:pt x="474" y="476"/>
                </a:lnTo>
                <a:lnTo>
                  <a:pt x="474" y="478"/>
                </a:lnTo>
                <a:lnTo>
                  <a:pt x="472" y="478"/>
                </a:lnTo>
                <a:lnTo>
                  <a:pt x="470" y="478"/>
                </a:lnTo>
                <a:lnTo>
                  <a:pt x="470" y="480"/>
                </a:lnTo>
                <a:lnTo>
                  <a:pt x="468" y="480"/>
                </a:lnTo>
                <a:lnTo>
                  <a:pt x="468" y="482"/>
                </a:lnTo>
                <a:lnTo>
                  <a:pt x="466" y="482"/>
                </a:lnTo>
                <a:lnTo>
                  <a:pt x="464" y="482"/>
                </a:lnTo>
                <a:lnTo>
                  <a:pt x="464" y="484"/>
                </a:lnTo>
                <a:lnTo>
                  <a:pt x="463" y="484"/>
                </a:lnTo>
                <a:lnTo>
                  <a:pt x="463" y="486"/>
                </a:lnTo>
                <a:lnTo>
                  <a:pt x="461" y="486"/>
                </a:lnTo>
                <a:lnTo>
                  <a:pt x="461" y="487"/>
                </a:lnTo>
                <a:lnTo>
                  <a:pt x="463" y="487"/>
                </a:lnTo>
                <a:lnTo>
                  <a:pt x="463" y="489"/>
                </a:lnTo>
                <a:lnTo>
                  <a:pt x="463" y="491"/>
                </a:lnTo>
                <a:lnTo>
                  <a:pt x="463" y="493"/>
                </a:lnTo>
                <a:lnTo>
                  <a:pt x="461" y="493"/>
                </a:lnTo>
                <a:lnTo>
                  <a:pt x="459" y="495"/>
                </a:lnTo>
                <a:lnTo>
                  <a:pt x="459" y="497"/>
                </a:lnTo>
                <a:lnTo>
                  <a:pt x="459" y="499"/>
                </a:lnTo>
                <a:lnTo>
                  <a:pt x="457" y="499"/>
                </a:lnTo>
                <a:lnTo>
                  <a:pt x="457" y="501"/>
                </a:lnTo>
                <a:lnTo>
                  <a:pt x="457" y="503"/>
                </a:lnTo>
                <a:lnTo>
                  <a:pt x="455" y="503"/>
                </a:lnTo>
                <a:lnTo>
                  <a:pt x="455" y="505"/>
                </a:lnTo>
                <a:lnTo>
                  <a:pt x="455" y="507"/>
                </a:lnTo>
                <a:lnTo>
                  <a:pt x="455" y="509"/>
                </a:lnTo>
                <a:lnTo>
                  <a:pt x="453" y="509"/>
                </a:lnTo>
                <a:lnTo>
                  <a:pt x="453" y="510"/>
                </a:lnTo>
                <a:lnTo>
                  <a:pt x="451" y="512"/>
                </a:lnTo>
                <a:lnTo>
                  <a:pt x="451" y="514"/>
                </a:lnTo>
                <a:lnTo>
                  <a:pt x="451" y="516"/>
                </a:lnTo>
                <a:lnTo>
                  <a:pt x="451" y="518"/>
                </a:lnTo>
                <a:lnTo>
                  <a:pt x="451" y="520"/>
                </a:lnTo>
                <a:lnTo>
                  <a:pt x="451" y="522"/>
                </a:lnTo>
                <a:lnTo>
                  <a:pt x="451" y="524"/>
                </a:lnTo>
                <a:lnTo>
                  <a:pt x="451" y="526"/>
                </a:lnTo>
                <a:lnTo>
                  <a:pt x="451" y="528"/>
                </a:lnTo>
                <a:lnTo>
                  <a:pt x="449" y="528"/>
                </a:lnTo>
                <a:lnTo>
                  <a:pt x="449" y="530"/>
                </a:lnTo>
                <a:lnTo>
                  <a:pt x="449" y="532"/>
                </a:lnTo>
                <a:lnTo>
                  <a:pt x="447" y="532"/>
                </a:lnTo>
                <a:lnTo>
                  <a:pt x="447" y="534"/>
                </a:lnTo>
                <a:lnTo>
                  <a:pt x="445" y="534"/>
                </a:lnTo>
                <a:lnTo>
                  <a:pt x="445" y="535"/>
                </a:lnTo>
                <a:lnTo>
                  <a:pt x="443" y="535"/>
                </a:lnTo>
                <a:lnTo>
                  <a:pt x="443" y="537"/>
                </a:lnTo>
                <a:lnTo>
                  <a:pt x="443" y="539"/>
                </a:lnTo>
                <a:lnTo>
                  <a:pt x="441" y="539"/>
                </a:lnTo>
                <a:lnTo>
                  <a:pt x="441" y="541"/>
                </a:lnTo>
                <a:lnTo>
                  <a:pt x="439" y="541"/>
                </a:lnTo>
                <a:lnTo>
                  <a:pt x="439" y="543"/>
                </a:lnTo>
                <a:lnTo>
                  <a:pt x="438" y="543"/>
                </a:lnTo>
                <a:lnTo>
                  <a:pt x="436" y="543"/>
                </a:lnTo>
                <a:lnTo>
                  <a:pt x="434" y="543"/>
                </a:lnTo>
                <a:lnTo>
                  <a:pt x="434" y="545"/>
                </a:lnTo>
                <a:lnTo>
                  <a:pt x="432" y="545"/>
                </a:lnTo>
                <a:lnTo>
                  <a:pt x="432" y="547"/>
                </a:lnTo>
                <a:lnTo>
                  <a:pt x="430" y="547"/>
                </a:lnTo>
                <a:lnTo>
                  <a:pt x="430" y="545"/>
                </a:lnTo>
                <a:lnTo>
                  <a:pt x="428" y="545"/>
                </a:lnTo>
                <a:lnTo>
                  <a:pt x="428" y="547"/>
                </a:lnTo>
                <a:lnTo>
                  <a:pt x="426" y="547"/>
                </a:lnTo>
                <a:lnTo>
                  <a:pt x="424" y="547"/>
                </a:lnTo>
                <a:lnTo>
                  <a:pt x="422" y="547"/>
                </a:lnTo>
                <a:lnTo>
                  <a:pt x="420" y="547"/>
                </a:lnTo>
                <a:lnTo>
                  <a:pt x="418" y="547"/>
                </a:lnTo>
                <a:lnTo>
                  <a:pt x="416" y="547"/>
                </a:lnTo>
                <a:lnTo>
                  <a:pt x="414" y="547"/>
                </a:lnTo>
                <a:lnTo>
                  <a:pt x="413" y="549"/>
                </a:lnTo>
                <a:lnTo>
                  <a:pt x="411" y="549"/>
                </a:lnTo>
                <a:lnTo>
                  <a:pt x="409" y="549"/>
                </a:lnTo>
                <a:lnTo>
                  <a:pt x="409" y="547"/>
                </a:lnTo>
                <a:lnTo>
                  <a:pt x="407" y="549"/>
                </a:lnTo>
                <a:lnTo>
                  <a:pt x="405" y="549"/>
                </a:lnTo>
                <a:lnTo>
                  <a:pt x="405" y="551"/>
                </a:lnTo>
                <a:lnTo>
                  <a:pt x="405" y="553"/>
                </a:lnTo>
                <a:lnTo>
                  <a:pt x="405" y="555"/>
                </a:lnTo>
                <a:lnTo>
                  <a:pt x="405" y="557"/>
                </a:lnTo>
                <a:lnTo>
                  <a:pt x="405" y="558"/>
                </a:lnTo>
                <a:lnTo>
                  <a:pt x="403" y="558"/>
                </a:lnTo>
                <a:lnTo>
                  <a:pt x="401" y="558"/>
                </a:lnTo>
                <a:lnTo>
                  <a:pt x="401" y="560"/>
                </a:lnTo>
                <a:lnTo>
                  <a:pt x="399" y="560"/>
                </a:lnTo>
                <a:lnTo>
                  <a:pt x="399" y="562"/>
                </a:lnTo>
                <a:lnTo>
                  <a:pt x="397" y="562"/>
                </a:lnTo>
                <a:lnTo>
                  <a:pt x="397" y="564"/>
                </a:lnTo>
                <a:lnTo>
                  <a:pt x="397" y="566"/>
                </a:lnTo>
                <a:lnTo>
                  <a:pt x="395" y="568"/>
                </a:lnTo>
                <a:lnTo>
                  <a:pt x="393" y="568"/>
                </a:lnTo>
                <a:lnTo>
                  <a:pt x="391" y="568"/>
                </a:lnTo>
                <a:lnTo>
                  <a:pt x="391" y="570"/>
                </a:lnTo>
                <a:lnTo>
                  <a:pt x="390" y="570"/>
                </a:lnTo>
                <a:lnTo>
                  <a:pt x="388" y="570"/>
                </a:lnTo>
                <a:lnTo>
                  <a:pt x="386" y="570"/>
                </a:lnTo>
                <a:lnTo>
                  <a:pt x="386" y="572"/>
                </a:lnTo>
                <a:lnTo>
                  <a:pt x="384" y="572"/>
                </a:lnTo>
                <a:lnTo>
                  <a:pt x="382" y="574"/>
                </a:lnTo>
                <a:lnTo>
                  <a:pt x="380" y="574"/>
                </a:lnTo>
                <a:lnTo>
                  <a:pt x="380" y="576"/>
                </a:lnTo>
                <a:lnTo>
                  <a:pt x="378" y="576"/>
                </a:lnTo>
                <a:lnTo>
                  <a:pt x="376" y="576"/>
                </a:lnTo>
                <a:lnTo>
                  <a:pt x="376" y="578"/>
                </a:lnTo>
                <a:lnTo>
                  <a:pt x="374" y="578"/>
                </a:lnTo>
                <a:lnTo>
                  <a:pt x="374" y="580"/>
                </a:lnTo>
                <a:lnTo>
                  <a:pt x="372" y="580"/>
                </a:lnTo>
                <a:lnTo>
                  <a:pt x="372" y="582"/>
                </a:lnTo>
                <a:lnTo>
                  <a:pt x="370" y="582"/>
                </a:lnTo>
                <a:lnTo>
                  <a:pt x="370" y="583"/>
                </a:lnTo>
                <a:lnTo>
                  <a:pt x="368" y="583"/>
                </a:lnTo>
                <a:lnTo>
                  <a:pt x="368" y="585"/>
                </a:lnTo>
                <a:lnTo>
                  <a:pt x="366" y="585"/>
                </a:lnTo>
                <a:lnTo>
                  <a:pt x="365" y="585"/>
                </a:lnTo>
                <a:lnTo>
                  <a:pt x="365" y="587"/>
                </a:lnTo>
                <a:lnTo>
                  <a:pt x="363" y="587"/>
                </a:lnTo>
                <a:lnTo>
                  <a:pt x="363" y="589"/>
                </a:lnTo>
                <a:lnTo>
                  <a:pt x="361" y="589"/>
                </a:lnTo>
                <a:lnTo>
                  <a:pt x="359" y="589"/>
                </a:lnTo>
                <a:lnTo>
                  <a:pt x="359" y="591"/>
                </a:lnTo>
                <a:lnTo>
                  <a:pt x="357" y="591"/>
                </a:lnTo>
                <a:lnTo>
                  <a:pt x="357" y="593"/>
                </a:lnTo>
                <a:lnTo>
                  <a:pt x="355" y="593"/>
                </a:lnTo>
                <a:lnTo>
                  <a:pt x="353" y="593"/>
                </a:lnTo>
                <a:lnTo>
                  <a:pt x="353" y="595"/>
                </a:lnTo>
                <a:lnTo>
                  <a:pt x="351" y="595"/>
                </a:lnTo>
                <a:lnTo>
                  <a:pt x="349" y="597"/>
                </a:lnTo>
                <a:lnTo>
                  <a:pt x="347" y="597"/>
                </a:lnTo>
                <a:lnTo>
                  <a:pt x="347" y="599"/>
                </a:lnTo>
                <a:lnTo>
                  <a:pt x="345" y="599"/>
                </a:lnTo>
                <a:lnTo>
                  <a:pt x="343" y="599"/>
                </a:lnTo>
                <a:lnTo>
                  <a:pt x="343" y="601"/>
                </a:lnTo>
                <a:lnTo>
                  <a:pt x="341" y="601"/>
                </a:lnTo>
                <a:lnTo>
                  <a:pt x="340" y="601"/>
                </a:lnTo>
                <a:lnTo>
                  <a:pt x="340" y="603"/>
                </a:lnTo>
                <a:lnTo>
                  <a:pt x="338" y="603"/>
                </a:lnTo>
                <a:lnTo>
                  <a:pt x="336" y="603"/>
                </a:lnTo>
                <a:lnTo>
                  <a:pt x="334" y="605"/>
                </a:lnTo>
                <a:lnTo>
                  <a:pt x="332" y="605"/>
                </a:lnTo>
                <a:lnTo>
                  <a:pt x="330" y="605"/>
                </a:lnTo>
                <a:lnTo>
                  <a:pt x="330" y="606"/>
                </a:lnTo>
                <a:lnTo>
                  <a:pt x="328" y="606"/>
                </a:lnTo>
                <a:lnTo>
                  <a:pt x="326" y="606"/>
                </a:lnTo>
                <a:lnTo>
                  <a:pt x="326" y="608"/>
                </a:lnTo>
                <a:lnTo>
                  <a:pt x="324" y="608"/>
                </a:lnTo>
                <a:lnTo>
                  <a:pt x="322" y="608"/>
                </a:lnTo>
                <a:lnTo>
                  <a:pt x="320" y="610"/>
                </a:lnTo>
                <a:lnTo>
                  <a:pt x="318" y="610"/>
                </a:lnTo>
                <a:lnTo>
                  <a:pt x="317" y="610"/>
                </a:lnTo>
                <a:lnTo>
                  <a:pt x="317" y="612"/>
                </a:lnTo>
                <a:lnTo>
                  <a:pt x="315" y="612"/>
                </a:lnTo>
                <a:lnTo>
                  <a:pt x="313" y="612"/>
                </a:lnTo>
                <a:lnTo>
                  <a:pt x="311" y="614"/>
                </a:lnTo>
                <a:lnTo>
                  <a:pt x="309" y="614"/>
                </a:lnTo>
                <a:lnTo>
                  <a:pt x="309" y="616"/>
                </a:lnTo>
                <a:lnTo>
                  <a:pt x="307" y="616"/>
                </a:lnTo>
                <a:lnTo>
                  <a:pt x="305" y="616"/>
                </a:lnTo>
                <a:lnTo>
                  <a:pt x="303" y="616"/>
                </a:lnTo>
                <a:lnTo>
                  <a:pt x="303" y="618"/>
                </a:lnTo>
                <a:lnTo>
                  <a:pt x="301" y="618"/>
                </a:lnTo>
                <a:lnTo>
                  <a:pt x="299" y="618"/>
                </a:lnTo>
                <a:lnTo>
                  <a:pt x="297" y="618"/>
                </a:lnTo>
                <a:lnTo>
                  <a:pt x="297" y="620"/>
                </a:lnTo>
                <a:lnTo>
                  <a:pt x="295" y="620"/>
                </a:lnTo>
                <a:lnTo>
                  <a:pt x="293" y="620"/>
                </a:lnTo>
                <a:lnTo>
                  <a:pt x="292" y="622"/>
                </a:lnTo>
                <a:lnTo>
                  <a:pt x="290" y="622"/>
                </a:lnTo>
                <a:lnTo>
                  <a:pt x="288" y="622"/>
                </a:lnTo>
                <a:lnTo>
                  <a:pt x="286" y="622"/>
                </a:lnTo>
                <a:lnTo>
                  <a:pt x="286" y="620"/>
                </a:lnTo>
                <a:lnTo>
                  <a:pt x="288" y="620"/>
                </a:lnTo>
                <a:lnTo>
                  <a:pt x="288" y="618"/>
                </a:lnTo>
                <a:lnTo>
                  <a:pt x="288" y="616"/>
                </a:lnTo>
                <a:lnTo>
                  <a:pt x="288" y="614"/>
                </a:lnTo>
                <a:lnTo>
                  <a:pt x="288" y="612"/>
                </a:lnTo>
                <a:lnTo>
                  <a:pt x="288" y="610"/>
                </a:lnTo>
                <a:lnTo>
                  <a:pt x="288" y="608"/>
                </a:lnTo>
                <a:lnTo>
                  <a:pt x="288" y="606"/>
                </a:lnTo>
                <a:lnTo>
                  <a:pt x="288" y="605"/>
                </a:lnTo>
                <a:lnTo>
                  <a:pt x="290" y="605"/>
                </a:lnTo>
                <a:lnTo>
                  <a:pt x="290" y="603"/>
                </a:lnTo>
                <a:lnTo>
                  <a:pt x="290" y="601"/>
                </a:lnTo>
                <a:lnTo>
                  <a:pt x="288" y="601"/>
                </a:lnTo>
                <a:lnTo>
                  <a:pt x="286" y="601"/>
                </a:lnTo>
                <a:lnTo>
                  <a:pt x="284" y="601"/>
                </a:lnTo>
                <a:lnTo>
                  <a:pt x="284" y="599"/>
                </a:lnTo>
                <a:lnTo>
                  <a:pt x="284" y="597"/>
                </a:lnTo>
                <a:lnTo>
                  <a:pt x="286" y="597"/>
                </a:lnTo>
                <a:lnTo>
                  <a:pt x="288" y="597"/>
                </a:lnTo>
                <a:lnTo>
                  <a:pt x="288" y="595"/>
                </a:lnTo>
                <a:lnTo>
                  <a:pt x="286" y="595"/>
                </a:lnTo>
                <a:lnTo>
                  <a:pt x="286" y="593"/>
                </a:lnTo>
                <a:lnTo>
                  <a:pt x="286" y="591"/>
                </a:lnTo>
                <a:lnTo>
                  <a:pt x="286" y="589"/>
                </a:lnTo>
                <a:lnTo>
                  <a:pt x="286" y="587"/>
                </a:lnTo>
                <a:lnTo>
                  <a:pt x="286" y="585"/>
                </a:lnTo>
                <a:lnTo>
                  <a:pt x="286" y="583"/>
                </a:lnTo>
                <a:lnTo>
                  <a:pt x="284" y="583"/>
                </a:lnTo>
                <a:lnTo>
                  <a:pt x="282" y="583"/>
                </a:lnTo>
                <a:lnTo>
                  <a:pt x="282" y="582"/>
                </a:lnTo>
                <a:lnTo>
                  <a:pt x="280" y="582"/>
                </a:lnTo>
                <a:lnTo>
                  <a:pt x="278" y="580"/>
                </a:lnTo>
                <a:lnTo>
                  <a:pt x="276" y="580"/>
                </a:lnTo>
                <a:lnTo>
                  <a:pt x="276" y="578"/>
                </a:lnTo>
                <a:lnTo>
                  <a:pt x="276" y="576"/>
                </a:lnTo>
                <a:lnTo>
                  <a:pt x="274" y="576"/>
                </a:lnTo>
                <a:lnTo>
                  <a:pt x="272" y="574"/>
                </a:lnTo>
                <a:lnTo>
                  <a:pt x="270" y="574"/>
                </a:lnTo>
                <a:lnTo>
                  <a:pt x="268" y="574"/>
                </a:lnTo>
                <a:lnTo>
                  <a:pt x="268" y="576"/>
                </a:lnTo>
                <a:lnTo>
                  <a:pt x="268" y="578"/>
                </a:lnTo>
                <a:lnTo>
                  <a:pt x="267" y="578"/>
                </a:lnTo>
                <a:lnTo>
                  <a:pt x="265" y="578"/>
                </a:lnTo>
                <a:lnTo>
                  <a:pt x="265" y="576"/>
                </a:lnTo>
                <a:lnTo>
                  <a:pt x="263" y="576"/>
                </a:lnTo>
                <a:lnTo>
                  <a:pt x="263" y="574"/>
                </a:lnTo>
                <a:lnTo>
                  <a:pt x="261" y="574"/>
                </a:lnTo>
                <a:lnTo>
                  <a:pt x="259" y="574"/>
                </a:lnTo>
                <a:lnTo>
                  <a:pt x="259" y="572"/>
                </a:lnTo>
                <a:lnTo>
                  <a:pt x="257" y="572"/>
                </a:lnTo>
                <a:lnTo>
                  <a:pt x="255" y="572"/>
                </a:lnTo>
                <a:lnTo>
                  <a:pt x="255" y="570"/>
                </a:lnTo>
                <a:lnTo>
                  <a:pt x="253" y="570"/>
                </a:lnTo>
                <a:lnTo>
                  <a:pt x="251" y="570"/>
                </a:lnTo>
                <a:lnTo>
                  <a:pt x="249" y="570"/>
                </a:lnTo>
                <a:lnTo>
                  <a:pt x="247" y="568"/>
                </a:lnTo>
                <a:lnTo>
                  <a:pt x="247" y="570"/>
                </a:lnTo>
                <a:lnTo>
                  <a:pt x="245" y="570"/>
                </a:lnTo>
                <a:lnTo>
                  <a:pt x="244" y="570"/>
                </a:lnTo>
                <a:lnTo>
                  <a:pt x="244" y="572"/>
                </a:lnTo>
                <a:lnTo>
                  <a:pt x="244" y="574"/>
                </a:lnTo>
                <a:lnTo>
                  <a:pt x="244" y="576"/>
                </a:lnTo>
                <a:lnTo>
                  <a:pt x="242" y="576"/>
                </a:lnTo>
                <a:lnTo>
                  <a:pt x="242" y="578"/>
                </a:lnTo>
                <a:lnTo>
                  <a:pt x="240" y="578"/>
                </a:lnTo>
                <a:lnTo>
                  <a:pt x="238" y="578"/>
                </a:lnTo>
                <a:lnTo>
                  <a:pt x="238" y="580"/>
                </a:lnTo>
                <a:lnTo>
                  <a:pt x="238" y="582"/>
                </a:lnTo>
                <a:lnTo>
                  <a:pt x="240" y="583"/>
                </a:lnTo>
                <a:lnTo>
                  <a:pt x="238" y="583"/>
                </a:lnTo>
                <a:lnTo>
                  <a:pt x="238" y="585"/>
                </a:lnTo>
                <a:lnTo>
                  <a:pt x="236" y="585"/>
                </a:lnTo>
                <a:lnTo>
                  <a:pt x="234" y="585"/>
                </a:lnTo>
                <a:lnTo>
                  <a:pt x="234" y="587"/>
                </a:lnTo>
                <a:lnTo>
                  <a:pt x="232" y="587"/>
                </a:lnTo>
                <a:lnTo>
                  <a:pt x="232" y="589"/>
                </a:lnTo>
                <a:lnTo>
                  <a:pt x="232" y="591"/>
                </a:lnTo>
                <a:lnTo>
                  <a:pt x="230" y="591"/>
                </a:lnTo>
                <a:lnTo>
                  <a:pt x="230" y="593"/>
                </a:lnTo>
                <a:lnTo>
                  <a:pt x="228" y="593"/>
                </a:lnTo>
                <a:lnTo>
                  <a:pt x="226" y="593"/>
                </a:lnTo>
                <a:lnTo>
                  <a:pt x="226" y="595"/>
                </a:lnTo>
                <a:lnTo>
                  <a:pt x="226" y="597"/>
                </a:lnTo>
                <a:lnTo>
                  <a:pt x="224" y="599"/>
                </a:lnTo>
                <a:lnTo>
                  <a:pt x="224" y="601"/>
                </a:lnTo>
                <a:lnTo>
                  <a:pt x="222" y="601"/>
                </a:lnTo>
                <a:lnTo>
                  <a:pt x="220" y="601"/>
                </a:lnTo>
                <a:lnTo>
                  <a:pt x="220" y="603"/>
                </a:lnTo>
                <a:lnTo>
                  <a:pt x="219" y="603"/>
                </a:lnTo>
                <a:lnTo>
                  <a:pt x="219" y="601"/>
                </a:lnTo>
                <a:lnTo>
                  <a:pt x="217" y="601"/>
                </a:lnTo>
                <a:lnTo>
                  <a:pt x="215" y="601"/>
                </a:lnTo>
                <a:lnTo>
                  <a:pt x="213" y="601"/>
                </a:lnTo>
                <a:lnTo>
                  <a:pt x="211" y="603"/>
                </a:lnTo>
                <a:lnTo>
                  <a:pt x="211" y="605"/>
                </a:lnTo>
                <a:lnTo>
                  <a:pt x="209" y="605"/>
                </a:lnTo>
                <a:lnTo>
                  <a:pt x="207" y="605"/>
                </a:lnTo>
                <a:lnTo>
                  <a:pt x="207" y="603"/>
                </a:lnTo>
                <a:lnTo>
                  <a:pt x="205" y="603"/>
                </a:lnTo>
                <a:lnTo>
                  <a:pt x="205" y="601"/>
                </a:lnTo>
                <a:lnTo>
                  <a:pt x="203" y="601"/>
                </a:lnTo>
                <a:lnTo>
                  <a:pt x="203" y="599"/>
                </a:lnTo>
                <a:lnTo>
                  <a:pt x="203" y="597"/>
                </a:lnTo>
                <a:lnTo>
                  <a:pt x="201" y="597"/>
                </a:lnTo>
                <a:lnTo>
                  <a:pt x="201" y="595"/>
                </a:lnTo>
                <a:lnTo>
                  <a:pt x="199" y="595"/>
                </a:lnTo>
                <a:lnTo>
                  <a:pt x="199" y="597"/>
                </a:lnTo>
                <a:lnTo>
                  <a:pt x="197" y="597"/>
                </a:lnTo>
                <a:lnTo>
                  <a:pt x="197" y="595"/>
                </a:lnTo>
                <a:lnTo>
                  <a:pt x="195" y="595"/>
                </a:lnTo>
                <a:lnTo>
                  <a:pt x="195" y="593"/>
                </a:lnTo>
                <a:lnTo>
                  <a:pt x="194" y="593"/>
                </a:lnTo>
                <a:lnTo>
                  <a:pt x="194" y="591"/>
                </a:lnTo>
                <a:lnTo>
                  <a:pt x="194" y="589"/>
                </a:lnTo>
                <a:lnTo>
                  <a:pt x="194" y="587"/>
                </a:lnTo>
                <a:lnTo>
                  <a:pt x="194" y="585"/>
                </a:lnTo>
                <a:lnTo>
                  <a:pt x="195" y="585"/>
                </a:lnTo>
                <a:lnTo>
                  <a:pt x="195" y="583"/>
                </a:lnTo>
                <a:lnTo>
                  <a:pt x="194" y="583"/>
                </a:lnTo>
                <a:lnTo>
                  <a:pt x="192" y="583"/>
                </a:lnTo>
                <a:lnTo>
                  <a:pt x="192" y="585"/>
                </a:lnTo>
                <a:lnTo>
                  <a:pt x="190" y="585"/>
                </a:lnTo>
                <a:lnTo>
                  <a:pt x="190" y="587"/>
                </a:lnTo>
                <a:lnTo>
                  <a:pt x="188" y="587"/>
                </a:lnTo>
                <a:lnTo>
                  <a:pt x="188" y="589"/>
                </a:lnTo>
                <a:lnTo>
                  <a:pt x="188" y="591"/>
                </a:lnTo>
                <a:lnTo>
                  <a:pt x="186" y="591"/>
                </a:lnTo>
                <a:lnTo>
                  <a:pt x="186" y="593"/>
                </a:lnTo>
                <a:lnTo>
                  <a:pt x="184" y="593"/>
                </a:lnTo>
                <a:lnTo>
                  <a:pt x="182" y="595"/>
                </a:lnTo>
                <a:lnTo>
                  <a:pt x="180" y="597"/>
                </a:lnTo>
                <a:lnTo>
                  <a:pt x="178" y="597"/>
                </a:lnTo>
                <a:lnTo>
                  <a:pt x="178" y="599"/>
                </a:lnTo>
                <a:lnTo>
                  <a:pt x="176" y="599"/>
                </a:lnTo>
                <a:lnTo>
                  <a:pt x="174" y="599"/>
                </a:lnTo>
                <a:lnTo>
                  <a:pt x="172" y="599"/>
                </a:lnTo>
                <a:lnTo>
                  <a:pt x="172" y="601"/>
                </a:lnTo>
                <a:lnTo>
                  <a:pt x="170" y="601"/>
                </a:lnTo>
                <a:lnTo>
                  <a:pt x="169" y="601"/>
                </a:lnTo>
                <a:lnTo>
                  <a:pt x="167" y="601"/>
                </a:lnTo>
                <a:lnTo>
                  <a:pt x="165" y="601"/>
                </a:lnTo>
                <a:lnTo>
                  <a:pt x="163" y="601"/>
                </a:lnTo>
                <a:lnTo>
                  <a:pt x="161" y="601"/>
                </a:lnTo>
                <a:lnTo>
                  <a:pt x="159" y="601"/>
                </a:lnTo>
                <a:lnTo>
                  <a:pt x="157" y="601"/>
                </a:lnTo>
                <a:lnTo>
                  <a:pt x="155" y="601"/>
                </a:lnTo>
                <a:lnTo>
                  <a:pt x="155" y="603"/>
                </a:lnTo>
                <a:lnTo>
                  <a:pt x="153" y="603"/>
                </a:lnTo>
                <a:lnTo>
                  <a:pt x="151" y="603"/>
                </a:lnTo>
                <a:lnTo>
                  <a:pt x="151" y="605"/>
                </a:lnTo>
                <a:lnTo>
                  <a:pt x="149" y="605"/>
                </a:lnTo>
                <a:lnTo>
                  <a:pt x="147" y="605"/>
                </a:lnTo>
                <a:lnTo>
                  <a:pt x="147" y="606"/>
                </a:lnTo>
                <a:lnTo>
                  <a:pt x="146" y="606"/>
                </a:lnTo>
                <a:lnTo>
                  <a:pt x="144" y="606"/>
                </a:lnTo>
                <a:lnTo>
                  <a:pt x="142" y="606"/>
                </a:lnTo>
                <a:lnTo>
                  <a:pt x="140" y="606"/>
                </a:lnTo>
                <a:lnTo>
                  <a:pt x="140" y="608"/>
                </a:lnTo>
                <a:lnTo>
                  <a:pt x="138" y="608"/>
                </a:lnTo>
                <a:lnTo>
                  <a:pt x="136" y="608"/>
                </a:lnTo>
                <a:lnTo>
                  <a:pt x="136" y="610"/>
                </a:lnTo>
                <a:lnTo>
                  <a:pt x="134" y="610"/>
                </a:lnTo>
                <a:lnTo>
                  <a:pt x="132" y="610"/>
                </a:lnTo>
                <a:lnTo>
                  <a:pt x="130" y="610"/>
                </a:lnTo>
                <a:lnTo>
                  <a:pt x="130" y="612"/>
                </a:lnTo>
                <a:lnTo>
                  <a:pt x="128" y="612"/>
                </a:lnTo>
                <a:lnTo>
                  <a:pt x="128" y="610"/>
                </a:lnTo>
                <a:lnTo>
                  <a:pt x="126" y="610"/>
                </a:lnTo>
                <a:lnTo>
                  <a:pt x="124" y="610"/>
                </a:lnTo>
                <a:lnTo>
                  <a:pt x="122" y="610"/>
                </a:lnTo>
                <a:lnTo>
                  <a:pt x="121" y="608"/>
                </a:lnTo>
                <a:lnTo>
                  <a:pt x="119" y="608"/>
                </a:lnTo>
                <a:lnTo>
                  <a:pt x="117" y="608"/>
                </a:lnTo>
                <a:lnTo>
                  <a:pt x="115" y="608"/>
                </a:lnTo>
                <a:lnTo>
                  <a:pt x="113" y="608"/>
                </a:lnTo>
                <a:lnTo>
                  <a:pt x="111" y="608"/>
                </a:lnTo>
                <a:lnTo>
                  <a:pt x="109" y="608"/>
                </a:lnTo>
                <a:lnTo>
                  <a:pt x="107" y="608"/>
                </a:lnTo>
                <a:lnTo>
                  <a:pt x="105" y="608"/>
                </a:lnTo>
                <a:lnTo>
                  <a:pt x="105" y="610"/>
                </a:lnTo>
                <a:lnTo>
                  <a:pt x="103" y="610"/>
                </a:lnTo>
                <a:lnTo>
                  <a:pt x="103" y="612"/>
                </a:lnTo>
                <a:lnTo>
                  <a:pt x="105" y="612"/>
                </a:lnTo>
                <a:lnTo>
                  <a:pt x="105" y="614"/>
                </a:lnTo>
                <a:lnTo>
                  <a:pt x="105" y="616"/>
                </a:lnTo>
                <a:lnTo>
                  <a:pt x="107" y="616"/>
                </a:lnTo>
                <a:lnTo>
                  <a:pt x="107" y="618"/>
                </a:lnTo>
                <a:lnTo>
                  <a:pt x="105" y="620"/>
                </a:lnTo>
                <a:lnTo>
                  <a:pt x="105" y="622"/>
                </a:lnTo>
                <a:lnTo>
                  <a:pt x="105" y="624"/>
                </a:lnTo>
                <a:lnTo>
                  <a:pt x="105" y="626"/>
                </a:lnTo>
                <a:lnTo>
                  <a:pt x="105" y="628"/>
                </a:lnTo>
                <a:lnTo>
                  <a:pt x="105" y="630"/>
                </a:lnTo>
                <a:lnTo>
                  <a:pt x="107" y="631"/>
                </a:lnTo>
                <a:lnTo>
                  <a:pt x="107" y="633"/>
                </a:lnTo>
                <a:lnTo>
                  <a:pt x="107" y="635"/>
                </a:lnTo>
                <a:lnTo>
                  <a:pt x="109" y="635"/>
                </a:lnTo>
                <a:lnTo>
                  <a:pt x="109" y="637"/>
                </a:lnTo>
                <a:lnTo>
                  <a:pt x="109" y="639"/>
                </a:lnTo>
                <a:lnTo>
                  <a:pt x="111" y="639"/>
                </a:lnTo>
                <a:lnTo>
                  <a:pt x="111" y="641"/>
                </a:lnTo>
                <a:lnTo>
                  <a:pt x="111" y="643"/>
                </a:lnTo>
                <a:lnTo>
                  <a:pt x="109" y="643"/>
                </a:lnTo>
                <a:lnTo>
                  <a:pt x="109" y="645"/>
                </a:lnTo>
                <a:lnTo>
                  <a:pt x="109" y="647"/>
                </a:lnTo>
                <a:lnTo>
                  <a:pt x="109" y="649"/>
                </a:lnTo>
                <a:lnTo>
                  <a:pt x="109" y="651"/>
                </a:lnTo>
                <a:lnTo>
                  <a:pt x="109" y="653"/>
                </a:lnTo>
                <a:lnTo>
                  <a:pt x="111" y="653"/>
                </a:lnTo>
                <a:lnTo>
                  <a:pt x="111" y="654"/>
                </a:lnTo>
                <a:lnTo>
                  <a:pt x="113" y="654"/>
                </a:lnTo>
                <a:lnTo>
                  <a:pt x="113" y="656"/>
                </a:lnTo>
                <a:lnTo>
                  <a:pt x="115" y="656"/>
                </a:lnTo>
                <a:lnTo>
                  <a:pt x="117" y="656"/>
                </a:lnTo>
                <a:lnTo>
                  <a:pt x="117" y="658"/>
                </a:lnTo>
                <a:lnTo>
                  <a:pt x="115" y="658"/>
                </a:lnTo>
                <a:lnTo>
                  <a:pt x="113" y="658"/>
                </a:lnTo>
                <a:lnTo>
                  <a:pt x="113" y="660"/>
                </a:lnTo>
                <a:lnTo>
                  <a:pt x="113" y="662"/>
                </a:lnTo>
                <a:lnTo>
                  <a:pt x="111" y="662"/>
                </a:lnTo>
                <a:lnTo>
                  <a:pt x="111" y="664"/>
                </a:lnTo>
                <a:lnTo>
                  <a:pt x="111" y="666"/>
                </a:lnTo>
                <a:lnTo>
                  <a:pt x="111" y="668"/>
                </a:lnTo>
                <a:lnTo>
                  <a:pt x="111" y="670"/>
                </a:lnTo>
                <a:lnTo>
                  <a:pt x="111" y="672"/>
                </a:lnTo>
                <a:lnTo>
                  <a:pt x="111" y="674"/>
                </a:lnTo>
                <a:lnTo>
                  <a:pt x="113" y="674"/>
                </a:lnTo>
                <a:lnTo>
                  <a:pt x="113" y="676"/>
                </a:lnTo>
                <a:lnTo>
                  <a:pt x="113" y="678"/>
                </a:lnTo>
                <a:lnTo>
                  <a:pt x="113" y="679"/>
                </a:lnTo>
                <a:lnTo>
                  <a:pt x="113" y="681"/>
                </a:lnTo>
                <a:lnTo>
                  <a:pt x="113" y="683"/>
                </a:lnTo>
                <a:lnTo>
                  <a:pt x="111" y="683"/>
                </a:lnTo>
                <a:lnTo>
                  <a:pt x="109" y="683"/>
                </a:lnTo>
                <a:lnTo>
                  <a:pt x="107" y="683"/>
                </a:lnTo>
                <a:lnTo>
                  <a:pt x="107" y="681"/>
                </a:lnTo>
                <a:lnTo>
                  <a:pt x="107" y="679"/>
                </a:lnTo>
                <a:lnTo>
                  <a:pt x="107" y="678"/>
                </a:lnTo>
                <a:lnTo>
                  <a:pt x="105" y="678"/>
                </a:lnTo>
                <a:lnTo>
                  <a:pt x="105" y="676"/>
                </a:lnTo>
                <a:lnTo>
                  <a:pt x="103" y="676"/>
                </a:lnTo>
                <a:lnTo>
                  <a:pt x="103" y="674"/>
                </a:lnTo>
                <a:lnTo>
                  <a:pt x="103" y="672"/>
                </a:lnTo>
                <a:lnTo>
                  <a:pt x="101" y="672"/>
                </a:lnTo>
                <a:lnTo>
                  <a:pt x="101" y="670"/>
                </a:lnTo>
                <a:lnTo>
                  <a:pt x="101" y="668"/>
                </a:lnTo>
                <a:lnTo>
                  <a:pt x="99" y="668"/>
                </a:lnTo>
                <a:lnTo>
                  <a:pt x="97" y="668"/>
                </a:lnTo>
                <a:lnTo>
                  <a:pt x="97" y="666"/>
                </a:lnTo>
                <a:lnTo>
                  <a:pt x="97" y="664"/>
                </a:lnTo>
                <a:lnTo>
                  <a:pt x="96" y="664"/>
                </a:lnTo>
                <a:lnTo>
                  <a:pt x="96" y="662"/>
                </a:lnTo>
                <a:lnTo>
                  <a:pt x="96" y="660"/>
                </a:lnTo>
                <a:lnTo>
                  <a:pt x="94" y="660"/>
                </a:lnTo>
                <a:lnTo>
                  <a:pt x="94" y="658"/>
                </a:lnTo>
                <a:lnTo>
                  <a:pt x="94" y="656"/>
                </a:lnTo>
                <a:lnTo>
                  <a:pt x="92" y="656"/>
                </a:lnTo>
                <a:lnTo>
                  <a:pt x="92" y="654"/>
                </a:lnTo>
                <a:lnTo>
                  <a:pt x="90" y="654"/>
                </a:lnTo>
                <a:lnTo>
                  <a:pt x="90" y="653"/>
                </a:lnTo>
                <a:lnTo>
                  <a:pt x="88" y="653"/>
                </a:lnTo>
                <a:lnTo>
                  <a:pt x="86" y="653"/>
                </a:lnTo>
                <a:lnTo>
                  <a:pt x="86" y="654"/>
                </a:lnTo>
                <a:lnTo>
                  <a:pt x="84" y="654"/>
                </a:lnTo>
                <a:lnTo>
                  <a:pt x="82" y="654"/>
                </a:lnTo>
                <a:lnTo>
                  <a:pt x="82" y="653"/>
                </a:lnTo>
                <a:lnTo>
                  <a:pt x="80" y="653"/>
                </a:lnTo>
                <a:lnTo>
                  <a:pt x="80" y="651"/>
                </a:lnTo>
                <a:lnTo>
                  <a:pt x="78" y="651"/>
                </a:lnTo>
                <a:lnTo>
                  <a:pt x="76" y="651"/>
                </a:lnTo>
                <a:lnTo>
                  <a:pt x="76" y="649"/>
                </a:lnTo>
                <a:lnTo>
                  <a:pt x="74" y="649"/>
                </a:lnTo>
                <a:lnTo>
                  <a:pt x="74" y="647"/>
                </a:lnTo>
                <a:lnTo>
                  <a:pt x="73" y="647"/>
                </a:lnTo>
                <a:lnTo>
                  <a:pt x="71" y="647"/>
                </a:lnTo>
                <a:lnTo>
                  <a:pt x="69" y="647"/>
                </a:lnTo>
                <a:lnTo>
                  <a:pt x="69" y="645"/>
                </a:lnTo>
                <a:lnTo>
                  <a:pt x="67" y="645"/>
                </a:lnTo>
                <a:lnTo>
                  <a:pt x="65" y="645"/>
                </a:lnTo>
                <a:lnTo>
                  <a:pt x="63" y="645"/>
                </a:lnTo>
                <a:lnTo>
                  <a:pt x="61" y="645"/>
                </a:lnTo>
                <a:lnTo>
                  <a:pt x="61" y="643"/>
                </a:lnTo>
                <a:lnTo>
                  <a:pt x="59" y="643"/>
                </a:lnTo>
                <a:lnTo>
                  <a:pt x="59" y="641"/>
                </a:lnTo>
                <a:lnTo>
                  <a:pt x="57" y="643"/>
                </a:lnTo>
                <a:lnTo>
                  <a:pt x="55" y="643"/>
                </a:lnTo>
                <a:lnTo>
                  <a:pt x="55" y="645"/>
                </a:lnTo>
                <a:lnTo>
                  <a:pt x="53" y="645"/>
                </a:lnTo>
                <a:lnTo>
                  <a:pt x="51" y="645"/>
                </a:lnTo>
                <a:lnTo>
                  <a:pt x="51" y="643"/>
                </a:lnTo>
                <a:lnTo>
                  <a:pt x="49" y="643"/>
                </a:lnTo>
                <a:lnTo>
                  <a:pt x="49" y="641"/>
                </a:lnTo>
                <a:lnTo>
                  <a:pt x="48" y="641"/>
                </a:lnTo>
                <a:lnTo>
                  <a:pt x="48" y="639"/>
                </a:lnTo>
                <a:lnTo>
                  <a:pt x="46" y="639"/>
                </a:lnTo>
                <a:lnTo>
                  <a:pt x="46" y="637"/>
                </a:lnTo>
                <a:lnTo>
                  <a:pt x="44" y="637"/>
                </a:lnTo>
                <a:lnTo>
                  <a:pt x="44" y="635"/>
                </a:lnTo>
                <a:lnTo>
                  <a:pt x="42" y="635"/>
                </a:lnTo>
                <a:lnTo>
                  <a:pt x="42" y="633"/>
                </a:lnTo>
                <a:lnTo>
                  <a:pt x="40" y="633"/>
                </a:lnTo>
                <a:lnTo>
                  <a:pt x="40" y="631"/>
                </a:lnTo>
                <a:lnTo>
                  <a:pt x="40" y="630"/>
                </a:lnTo>
                <a:lnTo>
                  <a:pt x="38" y="630"/>
                </a:lnTo>
                <a:lnTo>
                  <a:pt x="38" y="628"/>
                </a:lnTo>
                <a:lnTo>
                  <a:pt x="38" y="626"/>
                </a:lnTo>
                <a:lnTo>
                  <a:pt x="38" y="624"/>
                </a:lnTo>
                <a:lnTo>
                  <a:pt x="38" y="622"/>
                </a:lnTo>
                <a:lnTo>
                  <a:pt x="36" y="622"/>
                </a:lnTo>
                <a:lnTo>
                  <a:pt x="36" y="620"/>
                </a:lnTo>
                <a:lnTo>
                  <a:pt x="34" y="620"/>
                </a:lnTo>
                <a:lnTo>
                  <a:pt x="34" y="618"/>
                </a:lnTo>
                <a:lnTo>
                  <a:pt x="32" y="618"/>
                </a:lnTo>
                <a:lnTo>
                  <a:pt x="32" y="616"/>
                </a:lnTo>
                <a:lnTo>
                  <a:pt x="30" y="616"/>
                </a:lnTo>
                <a:lnTo>
                  <a:pt x="28" y="616"/>
                </a:lnTo>
                <a:lnTo>
                  <a:pt x="28" y="614"/>
                </a:lnTo>
                <a:lnTo>
                  <a:pt x="26" y="614"/>
                </a:lnTo>
                <a:lnTo>
                  <a:pt x="26" y="612"/>
                </a:lnTo>
                <a:lnTo>
                  <a:pt x="26" y="610"/>
                </a:lnTo>
                <a:lnTo>
                  <a:pt x="24" y="610"/>
                </a:lnTo>
                <a:lnTo>
                  <a:pt x="23" y="610"/>
                </a:lnTo>
                <a:lnTo>
                  <a:pt x="23" y="608"/>
                </a:lnTo>
                <a:lnTo>
                  <a:pt x="21" y="608"/>
                </a:lnTo>
                <a:lnTo>
                  <a:pt x="21" y="606"/>
                </a:lnTo>
                <a:lnTo>
                  <a:pt x="19" y="606"/>
                </a:lnTo>
                <a:lnTo>
                  <a:pt x="19" y="605"/>
                </a:lnTo>
                <a:lnTo>
                  <a:pt x="19" y="603"/>
                </a:lnTo>
                <a:lnTo>
                  <a:pt x="17" y="603"/>
                </a:lnTo>
                <a:lnTo>
                  <a:pt x="17" y="601"/>
                </a:lnTo>
                <a:lnTo>
                  <a:pt x="17" y="599"/>
                </a:lnTo>
                <a:lnTo>
                  <a:pt x="19" y="599"/>
                </a:lnTo>
                <a:lnTo>
                  <a:pt x="19" y="597"/>
                </a:lnTo>
                <a:lnTo>
                  <a:pt x="17" y="597"/>
                </a:lnTo>
                <a:lnTo>
                  <a:pt x="17" y="595"/>
                </a:lnTo>
                <a:lnTo>
                  <a:pt x="17" y="593"/>
                </a:lnTo>
                <a:lnTo>
                  <a:pt x="17" y="591"/>
                </a:lnTo>
                <a:lnTo>
                  <a:pt x="15" y="591"/>
                </a:lnTo>
                <a:lnTo>
                  <a:pt x="15" y="589"/>
                </a:lnTo>
                <a:lnTo>
                  <a:pt x="15" y="587"/>
                </a:lnTo>
                <a:lnTo>
                  <a:pt x="13" y="587"/>
                </a:lnTo>
                <a:lnTo>
                  <a:pt x="13" y="585"/>
                </a:lnTo>
                <a:lnTo>
                  <a:pt x="11" y="585"/>
                </a:lnTo>
                <a:lnTo>
                  <a:pt x="11" y="587"/>
                </a:lnTo>
                <a:lnTo>
                  <a:pt x="9" y="587"/>
                </a:lnTo>
                <a:lnTo>
                  <a:pt x="0" y="585"/>
                </a:lnTo>
                <a:lnTo>
                  <a:pt x="0" y="578"/>
                </a:lnTo>
                <a:lnTo>
                  <a:pt x="1" y="578"/>
                </a:lnTo>
                <a:lnTo>
                  <a:pt x="1" y="576"/>
                </a:lnTo>
                <a:lnTo>
                  <a:pt x="0" y="576"/>
                </a:lnTo>
                <a:lnTo>
                  <a:pt x="0" y="566"/>
                </a:lnTo>
                <a:lnTo>
                  <a:pt x="0" y="562"/>
                </a:lnTo>
                <a:lnTo>
                  <a:pt x="0" y="557"/>
                </a:lnTo>
                <a:lnTo>
                  <a:pt x="0" y="555"/>
                </a:lnTo>
                <a:lnTo>
                  <a:pt x="0" y="553"/>
                </a:lnTo>
                <a:lnTo>
                  <a:pt x="0" y="545"/>
                </a:lnTo>
                <a:lnTo>
                  <a:pt x="1" y="545"/>
                </a:lnTo>
                <a:lnTo>
                  <a:pt x="1" y="541"/>
                </a:lnTo>
                <a:lnTo>
                  <a:pt x="1" y="532"/>
                </a:lnTo>
                <a:lnTo>
                  <a:pt x="3" y="530"/>
                </a:lnTo>
                <a:lnTo>
                  <a:pt x="5" y="528"/>
                </a:lnTo>
                <a:lnTo>
                  <a:pt x="5" y="526"/>
                </a:lnTo>
                <a:lnTo>
                  <a:pt x="5" y="524"/>
                </a:lnTo>
                <a:lnTo>
                  <a:pt x="5" y="522"/>
                </a:lnTo>
                <a:lnTo>
                  <a:pt x="5" y="520"/>
                </a:lnTo>
                <a:lnTo>
                  <a:pt x="7" y="520"/>
                </a:lnTo>
                <a:lnTo>
                  <a:pt x="7" y="518"/>
                </a:lnTo>
                <a:lnTo>
                  <a:pt x="9" y="516"/>
                </a:lnTo>
                <a:lnTo>
                  <a:pt x="9" y="514"/>
                </a:lnTo>
                <a:lnTo>
                  <a:pt x="9" y="510"/>
                </a:lnTo>
                <a:lnTo>
                  <a:pt x="9" y="509"/>
                </a:lnTo>
                <a:lnTo>
                  <a:pt x="9" y="505"/>
                </a:lnTo>
                <a:lnTo>
                  <a:pt x="11" y="505"/>
                </a:lnTo>
                <a:lnTo>
                  <a:pt x="11" y="499"/>
                </a:lnTo>
                <a:lnTo>
                  <a:pt x="11" y="495"/>
                </a:lnTo>
                <a:lnTo>
                  <a:pt x="11" y="493"/>
                </a:lnTo>
                <a:lnTo>
                  <a:pt x="11" y="489"/>
                </a:lnTo>
                <a:lnTo>
                  <a:pt x="11" y="487"/>
                </a:lnTo>
                <a:lnTo>
                  <a:pt x="11" y="486"/>
                </a:lnTo>
                <a:lnTo>
                  <a:pt x="11" y="484"/>
                </a:lnTo>
                <a:lnTo>
                  <a:pt x="11" y="482"/>
                </a:lnTo>
                <a:lnTo>
                  <a:pt x="11" y="480"/>
                </a:lnTo>
                <a:lnTo>
                  <a:pt x="11" y="476"/>
                </a:lnTo>
                <a:lnTo>
                  <a:pt x="9" y="476"/>
                </a:lnTo>
                <a:lnTo>
                  <a:pt x="9" y="472"/>
                </a:lnTo>
                <a:lnTo>
                  <a:pt x="9" y="470"/>
                </a:lnTo>
                <a:lnTo>
                  <a:pt x="9" y="466"/>
                </a:lnTo>
                <a:lnTo>
                  <a:pt x="11" y="464"/>
                </a:lnTo>
                <a:lnTo>
                  <a:pt x="13" y="462"/>
                </a:lnTo>
                <a:lnTo>
                  <a:pt x="15" y="462"/>
                </a:lnTo>
                <a:lnTo>
                  <a:pt x="17" y="462"/>
                </a:lnTo>
                <a:lnTo>
                  <a:pt x="17" y="459"/>
                </a:lnTo>
                <a:lnTo>
                  <a:pt x="17" y="457"/>
                </a:lnTo>
                <a:lnTo>
                  <a:pt x="19" y="455"/>
                </a:lnTo>
                <a:lnTo>
                  <a:pt x="19" y="453"/>
                </a:lnTo>
                <a:lnTo>
                  <a:pt x="19" y="451"/>
                </a:lnTo>
                <a:lnTo>
                  <a:pt x="19" y="449"/>
                </a:lnTo>
                <a:lnTo>
                  <a:pt x="19" y="447"/>
                </a:lnTo>
                <a:lnTo>
                  <a:pt x="21" y="447"/>
                </a:lnTo>
                <a:lnTo>
                  <a:pt x="21" y="445"/>
                </a:lnTo>
                <a:lnTo>
                  <a:pt x="21" y="443"/>
                </a:lnTo>
                <a:lnTo>
                  <a:pt x="21" y="438"/>
                </a:lnTo>
                <a:lnTo>
                  <a:pt x="21" y="436"/>
                </a:lnTo>
                <a:lnTo>
                  <a:pt x="21" y="432"/>
                </a:lnTo>
                <a:lnTo>
                  <a:pt x="19" y="432"/>
                </a:lnTo>
                <a:lnTo>
                  <a:pt x="19" y="426"/>
                </a:lnTo>
                <a:lnTo>
                  <a:pt x="19" y="424"/>
                </a:lnTo>
                <a:lnTo>
                  <a:pt x="19" y="422"/>
                </a:lnTo>
                <a:lnTo>
                  <a:pt x="19" y="420"/>
                </a:lnTo>
                <a:lnTo>
                  <a:pt x="19" y="418"/>
                </a:lnTo>
                <a:lnTo>
                  <a:pt x="17" y="418"/>
                </a:lnTo>
                <a:lnTo>
                  <a:pt x="17" y="414"/>
                </a:lnTo>
                <a:lnTo>
                  <a:pt x="17" y="413"/>
                </a:lnTo>
                <a:lnTo>
                  <a:pt x="17" y="411"/>
                </a:lnTo>
                <a:lnTo>
                  <a:pt x="15" y="407"/>
                </a:lnTo>
                <a:lnTo>
                  <a:pt x="15" y="405"/>
                </a:lnTo>
                <a:lnTo>
                  <a:pt x="15" y="403"/>
                </a:lnTo>
                <a:lnTo>
                  <a:pt x="15" y="401"/>
                </a:lnTo>
                <a:lnTo>
                  <a:pt x="13" y="401"/>
                </a:lnTo>
                <a:lnTo>
                  <a:pt x="13" y="399"/>
                </a:lnTo>
                <a:lnTo>
                  <a:pt x="13" y="397"/>
                </a:lnTo>
                <a:lnTo>
                  <a:pt x="13" y="395"/>
                </a:lnTo>
                <a:lnTo>
                  <a:pt x="13" y="393"/>
                </a:lnTo>
                <a:lnTo>
                  <a:pt x="13" y="390"/>
                </a:lnTo>
                <a:lnTo>
                  <a:pt x="13" y="388"/>
                </a:lnTo>
                <a:lnTo>
                  <a:pt x="11" y="386"/>
                </a:lnTo>
                <a:lnTo>
                  <a:pt x="11" y="384"/>
                </a:lnTo>
                <a:lnTo>
                  <a:pt x="11" y="382"/>
                </a:lnTo>
                <a:lnTo>
                  <a:pt x="9" y="382"/>
                </a:lnTo>
                <a:lnTo>
                  <a:pt x="9" y="380"/>
                </a:lnTo>
                <a:lnTo>
                  <a:pt x="9" y="378"/>
                </a:lnTo>
                <a:lnTo>
                  <a:pt x="9" y="376"/>
                </a:lnTo>
                <a:lnTo>
                  <a:pt x="9" y="374"/>
                </a:lnTo>
                <a:lnTo>
                  <a:pt x="7" y="372"/>
                </a:lnTo>
                <a:lnTo>
                  <a:pt x="7" y="370"/>
                </a:lnTo>
                <a:lnTo>
                  <a:pt x="7" y="365"/>
                </a:lnTo>
                <a:lnTo>
                  <a:pt x="7" y="363"/>
                </a:lnTo>
                <a:lnTo>
                  <a:pt x="7" y="359"/>
                </a:lnTo>
                <a:lnTo>
                  <a:pt x="5" y="359"/>
                </a:lnTo>
                <a:lnTo>
                  <a:pt x="5" y="355"/>
                </a:lnTo>
                <a:lnTo>
                  <a:pt x="5" y="353"/>
                </a:lnTo>
                <a:lnTo>
                  <a:pt x="5" y="351"/>
                </a:lnTo>
                <a:lnTo>
                  <a:pt x="7" y="349"/>
                </a:lnTo>
                <a:lnTo>
                  <a:pt x="7" y="347"/>
                </a:lnTo>
                <a:lnTo>
                  <a:pt x="5" y="347"/>
                </a:lnTo>
                <a:lnTo>
                  <a:pt x="5" y="345"/>
                </a:lnTo>
                <a:lnTo>
                  <a:pt x="5" y="343"/>
                </a:lnTo>
                <a:lnTo>
                  <a:pt x="5" y="341"/>
                </a:lnTo>
                <a:lnTo>
                  <a:pt x="5" y="340"/>
                </a:lnTo>
                <a:lnTo>
                  <a:pt x="5" y="338"/>
                </a:lnTo>
                <a:lnTo>
                  <a:pt x="3" y="338"/>
                </a:lnTo>
                <a:lnTo>
                  <a:pt x="3" y="334"/>
                </a:lnTo>
                <a:lnTo>
                  <a:pt x="3" y="332"/>
                </a:lnTo>
                <a:lnTo>
                  <a:pt x="3" y="330"/>
                </a:lnTo>
                <a:lnTo>
                  <a:pt x="3" y="328"/>
                </a:lnTo>
                <a:lnTo>
                  <a:pt x="3" y="326"/>
                </a:lnTo>
                <a:lnTo>
                  <a:pt x="1" y="326"/>
                </a:lnTo>
                <a:lnTo>
                  <a:pt x="1" y="324"/>
                </a:lnTo>
                <a:lnTo>
                  <a:pt x="3" y="324"/>
                </a:lnTo>
                <a:lnTo>
                  <a:pt x="3" y="326"/>
                </a:lnTo>
                <a:lnTo>
                  <a:pt x="3" y="322"/>
                </a:lnTo>
                <a:lnTo>
                  <a:pt x="1" y="322"/>
                </a:lnTo>
                <a:lnTo>
                  <a:pt x="1" y="317"/>
                </a:lnTo>
                <a:lnTo>
                  <a:pt x="3" y="317"/>
                </a:lnTo>
                <a:lnTo>
                  <a:pt x="5" y="315"/>
                </a:lnTo>
                <a:lnTo>
                  <a:pt x="5" y="311"/>
                </a:lnTo>
                <a:lnTo>
                  <a:pt x="3" y="311"/>
                </a:lnTo>
                <a:lnTo>
                  <a:pt x="5" y="309"/>
                </a:lnTo>
                <a:lnTo>
                  <a:pt x="7" y="307"/>
                </a:lnTo>
                <a:lnTo>
                  <a:pt x="9" y="307"/>
                </a:lnTo>
                <a:lnTo>
                  <a:pt x="9" y="309"/>
                </a:lnTo>
                <a:lnTo>
                  <a:pt x="9" y="307"/>
                </a:lnTo>
                <a:lnTo>
                  <a:pt x="11" y="307"/>
                </a:lnTo>
                <a:lnTo>
                  <a:pt x="13" y="305"/>
                </a:lnTo>
                <a:lnTo>
                  <a:pt x="15" y="303"/>
                </a:lnTo>
                <a:lnTo>
                  <a:pt x="19" y="299"/>
                </a:lnTo>
                <a:lnTo>
                  <a:pt x="21" y="297"/>
                </a:lnTo>
                <a:lnTo>
                  <a:pt x="21" y="295"/>
                </a:lnTo>
                <a:lnTo>
                  <a:pt x="23" y="295"/>
                </a:lnTo>
                <a:lnTo>
                  <a:pt x="23" y="297"/>
                </a:lnTo>
                <a:lnTo>
                  <a:pt x="23" y="299"/>
                </a:lnTo>
                <a:lnTo>
                  <a:pt x="24" y="301"/>
                </a:lnTo>
                <a:lnTo>
                  <a:pt x="26" y="303"/>
                </a:lnTo>
                <a:lnTo>
                  <a:pt x="26" y="305"/>
                </a:lnTo>
                <a:lnTo>
                  <a:pt x="26" y="307"/>
                </a:lnTo>
                <a:lnTo>
                  <a:pt x="28" y="309"/>
                </a:lnTo>
                <a:lnTo>
                  <a:pt x="28" y="311"/>
                </a:lnTo>
                <a:lnTo>
                  <a:pt x="32" y="313"/>
                </a:lnTo>
                <a:lnTo>
                  <a:pt x="32" y="315"/>
                </a:lnTo>
                <a:lnTo>
                  <a:pt x="30" y="315"/>
                </a:lnTo>
                <a:lnTo>
                  <a:pt x="28" y="311"/>
                </a:lnTo>
                <a:lnTo>
                  <a:pt x="28" y="313"/>
                </a:lnTo>
                <a:lnTo>
                  <a:pt x="30" y="315"/>
                </a:lnTo>
                <a:lnTo>
                  <a:pt x="30" y="317"/>
                </a:lnTo>
                <a:lnTo>
                  <a:pt x="32" y="318"/>
                </a:lnTo>
                <a:lnTo>
                  <a:pt x="32" y="320"/>
                </a:lnTo>
                <a:lnTo>
                  <a:pt x="30" y="320"/>
                </a:lnTo>
                <a:lnTo>
                  <a:pt x="28" y="322"/>
                </a:lnTo>
                <a:lnTo>
                  <a:pt x="26" y="322"/>
                </a:lnTo>
                <a:lnTo>
                  <a:pt x="28" y="324"/>
                </a:lnTo>
                <a:lnTo>
                  <a:pt x="28" y="322"/>
                </a:lnTo>
                <a:lnTo>
                  <a:pt x="30" y="322"/>
                </a:lnTo>
                <a:lnTo>
                  <a:pt x="30" y="324"/>
                </a:lnTo>
                <a:lnTo>
                  <a:pt x="32" y="326"/>
                </a:lnTo>
                <a:lnTo>
                  <a:pt x="32" y="328"/>
                </a:lnTo>
                <a:lnTo>
                  <a:pt x="32" y="330"/>
                </a:lnTo>
                <a:lnTo>
                  <a:pt x="32" y="332"/>
                </a:lnTo>
                <a:lnTo>
                  <a:pt x="34" y="332"/>
                </a:lnTo>
                <a:lnTo>
                  <a:pt x="34" y="334"/>
                </a:lnTo>
                <a:lnTo>
                  <a:pt x="32" y="334"/>
                </a:lnTo>
                <a:lnTo>
                  <a:pt x="32" y="336"/>
                </a:lnTo>
                <a:lnTo>
                  <a:pt x="32" y="338"/>
                </a:lnTo>
                <a:lnTo>
                  <a:pt x="34" y="338"/>
                </a:lnTo>
                <a:lnTo>
                  <a:pt x="34" y="340"/>
                </a:lnTo>
                <a:lnTo>
                  <a:pt x="34" y="341"/>
                </a:lnTo>
                <a:lnTo>
                  <a:pt x="32" y="341"/>
                </a:lnTo>
                <a:lnTo>
                  <a:pt x="34" y="343"/>
                </a:lnTo>
                <a:lnTo>
                  <a:pt x="34" y="341"/>
                </a:lnTo>
                <a:lnTo>
                  <a:pt x="36" y="341"/>
                </a:lnTo>
                <a:lnTo>
                  <a:pt x="36" y="343"/>
                </a:lnTo>
                <a:lnTo>
                  <a:pt x="38" y="345"/>
                </a:lnTo>
                <a:lnTo>
                  <a:pt x="36" y="345"/>
                </a:lnTo>
                <a:lnTo>
                  <a:pt x="38" y="347"/>
                </a:lnTo>
                <a:lnTo>
                  <a:pt x="36" y="349"/>
                </a:lnTo>
                <a:lnTo>
                  <a:pt x="36" y="353"/>
                </a:lnTo>
                <a:lnTo>
                  <a:pt x="34" y="355"/>
                </a:lnTo>
                <a:lnTo>
                  <a:pt x="34" y="353"/>
                </a:lnTo>
                <a:lnTo>
                  <a:pt x="32" y="353"/>
                </a:lnTo>
                <a:lnTo>
                  <a:pt x="32" y="351"/>
                </a:lnTo>
                <a:lnTo>
                  <a:pt x="34" y="353"/>
                </a:lnTo>
                <a:lnTo>
                  <a:pt x="34" y="355"/>
                </a:lnTo>
                <a:lnTo>
                  <a:pt x="34" y="357"/>
                </a:lnTo>
                <a:lnTo>
                  <a:pt x="34" y="359"/>
                </a:lnTo>
                <a:lnTo>
                  <a:pt x="32" y="359"/>
                </a:lnTo>
                <a:lnTo>
                  <a:pt x="30" y="361"/>
                </a:lnTo>
                <a:lnTo>
                  <a:pt x="28" y="359"/>
                </a:lnTo>
                <a:lnTo>
                  <a:pt x="30" y="359"/>
                </a:lnTo>
                <a:lnTo>
                  <a:pt x="30" y="357"/>
                </a:lnTo>
                <a:lnTo>
                  <a:pt x="28" y="357"/>
                </a:lnTo>
                <a:lnTo>
                  <a:pt x="30" y="359"/>
                </a:lnTo>
                <a:lnTo>
                  <a:pt x="28" y="359"/>
                </a:lnTo>
                <a:lnTo>
                  <a:pt x="26" y="359"/>
                </a:lnTo>
                <a:lnTo>
                  <a:pt x="26" y="361"/>
                </a:lnTo>
                <a:lnTo>
                  <a:pt x="24" y="361"/>
                </a:lnTo>
                <a:lnTo>
                  <a:pt x="26" y="363"/>
                </a:lnTo>
                <a:lnTo>
                  <a:pt x="28" y="359"/>
                </a:lnTo>
                <a:lnTo>
                  <a:pt x="28" y="361"/>
                </a:lnTo>
                <a:lnTo>
                  <a:pt x="28" y="365"/>
                </a:lnTo>
                <a:lnTo>
                  <a:pt x="26" y="365"/>
                </a:lnTo>
                <a:lnTo>
                  <a:pt x="24" y="366"/>
                </a:lnTo>
                <a:lnTo>
                  <a:pt x="24" y="365"/>
                </a:lnTo>
                <a:lnTo>
                  <a:pt x="24" y="366"/>
                </a:lnTo>
                <a:lnTo>
                  <a:pt x="26" y="365"/>
                </a:lnTo>
                <a:lnTo>
                  <a:pt x="26" y="366"/>
                </a:lnTo>
                <a:lnTo>
                  <a:pt x="26" y="368"/>
                </a:lnTo>
                <a:lnTo>
                  <a:pt x="23" y="368"/>
                </a:lnTo>
                <a:lnTo>
                  <a:pt x="23" y="370"/>
                </a:lnTo>
                <a:lnTo>
                  <a:pt x="24" y="370"/>
                </a:lnTo>
                <a:lnTo>
                  <a:pt x="24" y="368"/>
                </a:lnTo>
                <a:lnTo>
                  <a:pt x="26" y="370"/>
                </a:lnTo>
                <a:lnTo>
                  <a:pt x="26" y="368"/>
                </a:lnTo>
                <a:lnTo>
                  <a:pt x="28" y="368"/>
                </a:lnTo>
                <a:lnTo>
                  <a:pt x="30" y="368"/>
                </a:lnTo>
                <a:lnTo>
                  <a:pt x="32" y="368"/>
                </a:lnTo>
                <a:lnTo>
                  <a:pt x="32" y="370"/>
                </a:lnTo>
                <a:lnTo>
                  <a:pt x="32" y="368"/>
                </a:lnTo>
                <a:lnTo>
                  <a:pt x="32" y="366"/>
                </a:lnTo>
                <a:lnTo>
                  <a:pt x="36" y="366"/>
                </a:lnTo>
                <a:lnTo>
                  <a:pt x="36" y="365"/>
                </a:lnTo>
                <a:lnTo>
                  <a:pt x="34" y="365"/>
                </a:lnTo>
                <a:lnTo>
                  <a:pt x="34" y="366"/>
                </a:lnTo>
                <a:lnTo>
                  <a:pt x="32" y="366"/>
                </a:lnTo>
                <a:lnTo>
                  <a:pt x="32" y="365"/>
                </a:lnTo>
                <a:lnTo>
                  <a:pt x="32" y="363"/>
                </a:lnTo>
                <a:lnTo>
                  <a:pt x="32" y="361"/>
                </a:lnTo>
                <a:lnTo>
                  <a:pt x="34" y="361"/>
                </a:lnTo>
                <a:lnTo>
                  <a:pt x="36" y="359"/>
                </a:lnTo>
                <a:lnTo>
                  <a:pt x="38" y="359"/>
                </a:lnTo>
                <a:lnTo>
                  <a:pt x="40" y="359"/>
                </a:lnTo>
                <a:lnTo>
                  <a:pt x="40" y="361"/>
                </a:lnTo>
                <a:lnTo>
                  <a:pt x="40" y="363"/>
                </a:lnTo>
                <a:lnTo>
                  <a:pt x="40" y="365"/>
                </a:lnTo>
                <a:lnTo>
                  <a:pt x="40" y="366"/>
                </a:lnTo>
                <a:lnTo>
                  <a:pt x="42" y="366"/>
                </a:lnTo>
                <a:lnTo>
                  <a:pt x="44" y="368"/>
                </a:lnTo>
                <a:lnTo>
                  <a:pt x="44" y="370"/>
                </a:lnTo>
                <a:lnTo>
                  <a:pt x="44" y="368"/>
                </a:lnTo>
                <a:lnTo>
                  <a:pt x="46" y="366"/>
                </a:lnTo>
                <a:lnTo>
                  <a:pt x="46" y="368"/>
                </a:lnTo>
                <a:lnTo>
                  <a:pt x="46" y="366"/>
                </a:lnTo>
                <a:lnTo>
                  <a:pt x="44" y="366"/>
                </a:lnTo>
                <a:lnTo>
                  <a:pt x="44" y="365"/>
                </a:lnTo>
                <a:lnTo>
                  <a:pt x="46" y="363"/>
                </a:lnTo>
                <a:lnTo>
                  <a:pt x="48" y="361"/>
                </a:lnTo>
                <a:lnTo>
                  <a:pt x="48" y="359"/>
                </a:lnTo>
                <a:lnTo>
                  <a:pt x="49" y="359"/>
                </a:lnTo>
                <a:lnTo>
                  <a:pt x="51" y="359"/>
                </a:lnTo>
                <a:lnTo>
                  <a:pt x="51" y="361"/>
                </a:lnTo>
                <a:lnTo>
                  <a:pt x="53" y="361"/>
                </a:lnTo>
                <a:lnTo>
                  <a:pt x="53" y="363"/>
                </a:lnTo>
                <a:lnTo>
                  <a:pt x="55" y="363"/>
                </a:lnTo>
                <a:lnTo>
                  <a:pt x="55" y="365"/>
                </a:lnTo>
                <a:lnTo>
                  <a:pt x="57" y="366"/>
                </a:lnTo>
                <a:lnTo>
                  <a:pt x="57" y="370"/>
                </a:lnTo>
                <a:lnTo>
                  <a:pt x="57" y="374"/>
                </a:lnTo>
                <a:lnTo>
                  <a:pt x="55" y="374"/>
                </a:lnTo>
                <a:lnTo>
                  <a:pt x="55" y="376"/>
                </a:lnTo>
                <a:lnTo>
                  <a:pt x="55" y="378"/>
                </a:lnTo>
                <a:lnTo>
                  <a:pt x="55" y="380"/>
                </a:lnTo>
                <a:lnTo>
                  <a:pt x="55" y="384"/>
                </a:lnTo>
                <a:lnTo>
                  <a:pt x="55" y="382"/>
                </a:lnTo>
                <a:lnTo>
                  <a:pt x="57" y="382"/>
                </a:lnTo>
                <a:lnTo>
                  <a:pt x="55" y="380"/>
                </a:lnTo>
                <a:lnTo>
                  <a:pt x="55" y="378"/>
                </a:lnTo>
                <a:lnTo>
                  <a:pt x="57" y="378"/>
                </a:lnTo>
                <a:lnTo>
                  <a:pt x="57" y="376"/>
                </a:lnTo>
                <a:lnTo>
                  <a:pt x="57" y="374"/>
                </a:lnTo>
                <a:lnTo>
                  <a:pt x="57" y="370"/>
                </a:lnTo>
                <a:lnTo>
                  <a:pt x="59" y="370"/>
                </a:lnTo>
                <a:lnTo>
                  <a:pt x="61" y="370"/>
                </a:lnTo>
                <a:lnTo>
                  <a:pt x="61" y="372"/>
                </a:lnTo>
                <a:lnTo>
                  <a:pt x="63" y="372"/>
                </a:lnTo>
                <a:lnTo>
                  <a:pt x="63" y="376"/>
                </a:lnTo>
                <a:lnTo>
                  <a:pt x="63" y="378"/>
                </a:lnTo>
                <a:lnTo>
                  <a:pt x="65" y="380"/>
                </a:lnTo>
                <a:lnTo>
                  <a:pt x="65" y="382"/>
                </a:lnTo>
                <a:lnTo>
                  <a:pt x="65" y="384"/>
                </a:lnTo>
                <a:lnTo>
                  <a:pt x="65" y="382"/>
                </a:lnTo>
                <a:lnTo>
                  <a:pt x="65" y="380"/>
                </a:lnTo>
                <a:lnTo>
                  <a:pt x="65" y="378"/>
                </a:lnTo>
                <a:lnTo>
                  <a:pt x="65" y="376"/>
                </a:lnTo>
                <a:lnTo>
                  <a:pt x="63" y="376"/>
                </a:lnTo>
                <a:lnTo>
                  <a:pt x="65" y="376"/>
                </a:lnTo>
                <a:lnTo>
                  <a:pt x="65" y="374"/>
                </a:lnTo>
                <a:lnTo>
                  <a:pt x="65" y="372"/>
                </a:lnTo>
                <a:lnTo>
                  <a:pt x="67" y="372"/>
                </a:lnTo>
                <a:lnTo>
                  <a:pt x="69" y="374"/>
                </a:lnTo>
                <a:lnTo>
                  <a:pt x="69" y="378"/>
                </a:lnTo>
                <a:lnTo>
                  <a:pt x="73" y="384"/>
                </a:lnTo>
                <a:lnTo>
                  <a:pt x="73" y="386"/>
                </a:lnTo>
                <a:lnTo>
                  <a:pt x="74" y="386"/>
                </a:lnTo>
                <a:lnTo>
                  <a:pt x="74" y="388"/>
                </a:lnTo>
                <a:lnTo>
                  <a:pt x="74" y="390"/>
                </a:lnTo>
                <a:lnTo>
                  <a:pt x="76" y="390"/>
                </a:lnTo>
                <a:lnTo>
                  <a:pt x="76" y="391"/>
                </a:lnTo>
                <a:lnTo>
                  <a:pt x="76" y="393"/>
                </a:lnTo>
                <a:lnTo>
                  <a:pt x="76" y="395"/>
                </a:lnTo>
                <a:lnTo>
                  <a:pt x="78" y="395"/>
                </a:lnTo>
                <a:lnTo>
                  <a:pt x="78" y="397"/>
                </a:lnTo>
                <a:lnTo>
                  <a:pt x="76" y="399"/>
                </a:lnTo>
                <a:lnTo>
                  <a:pt x="74" y="399"/>
                </a:lnTo>
                <a:lnTo>
                  <a:pt x="73" y="399"/>
                </a:lnTo>
                <a:lnTo>
                  <a:pt x="71" y="399"/>
                </a:lnTo>
                <a:lnTo>
                  <a:pt x="69" y="399"/>
                </a:lnTo>
                <a:lnTo>
                  <a:pt x="67" y="399"/>
                </a:lnTo>
                <a:lnTo>
                  <a:pt x="65" y="401"/>
                </a:lnTo>
                <a:lnTo>
                  <a:pt x="63" y="403"/>
                </a:lnTo>
                <a:lnTo>
                  <a:pt x="59" y="405"/>
                </a:lnTo>
                <a:lnTo>
                  <a:pt x="61" y="407"/>
                </a:lnTo>
                <a:lnTo>
                  <a:pt x="61" y="405"/>
                </a:lnTo>
                <a:lnTo>
                  <a:pt x="63" y="405"/>
                </a:lnTo>
                <a:lnTo>
                  <a:pt x="61" y="407"/>
                </a:lnTo>
                <a:lnTo>
                  <a:pt x="61" y="409"/>
                </a:lnTo>
                <a:lnTo>
                  <a:pt x="63" y="407"/>
                </a:lnTo>
                <a:lnTo>
                  <a:pt x="63" y="405"/>
                </a:lnTo>
                <a:lnTo>
                  <a:pt x="65" y="405"/>
                </a:lnTo>
                <a:lnTo>
                  <a:pt x="69" y="401"/>
                </a:lnTo>
                <a:lnTo>
                  <a:pt x="71" y="401"/>
                </a:lnTo>
                <a:lnTo>
                  <a:pt x="73" y="401"/>
                </a:lnTo>
                <a:lnTo>
                  <a:pt x="74" y="401"/>
                </a:lnTo>
                <a:lnTo>
                  <a:pt x="76" y="401"/>
                </a:lnTo>
                <a:lnTo>
                  <a:pt x="76" y="405"/>
                </a:lnTo>
                <a:lnTo>
                  <a:pt x="74" y="405"/>
                </a:lnTo>
                <a:lnTo>
                  <a:pt x="76" y="405"/>
                </a:lnTo>
                <a:lnTo>
                  <a:pt x="78" y="403"/>
                </a:lnTo>
                <a:lnTo>
                  <a:pt x="80" y="403"/>
                </a:lnTo>
                <a:lnTo>
                  <a:pt x="82" y="407"/>
                </a:lnTo>
                <a:lnTo>
                  <a:pt x="82" y="411"/>
                </a:lnTo>
                <a:lnTo>
                  <a:pt x="82" y="413"/>
                </a:lnTo>
                <a:lnTo>
                  <a:pt x="82" y="414"/>
                </a:lnTo>
                <a:lnTo>
                  <a:pt x="82" y="416"/>
                </a:lnTo>
                <a:lnTo>
                  <a:pt x="82" y="418"/>
                </a:lnTo>
                <a:lnTo>
                  <a:pt x="80" y="420"/>
                </a:lnTo>
                <a:lnTo>
                  <a:pt x="80" y="422"/>
                </a:lnTo>
                <a:lnTo>
                  <a:pt x="84" y="420"/>
                </a:lnTo>
                <a:lnTo>
                  <a:pt x="84" y="422"/>
                </a:lnTo>
                <a:lnTo>
                  <a:pt x="84" y="424"/>
                </a:lnTo>
                <a:lnTo>
                  <a:pt x="86" y="422"/>
                </a:lnTo>
                <a:lnTo>
                  <a:pt x="86" y="420"/>
                </a:lnTo>
                <a:lnTo>
                  <a:pt x="84" y="418"/>
                </a:lnTo>
                <a:lnTo>
                  <a:pt x="84" y="414"/>
                </a:lnTo>
                <a:lnTo>
                  <a:pt x="84" y="411"/>
                </a:lnTo>
                <a:lnTo>
                  <a:pt x="84" y="409"/>
                </a:lnTo>
                <a:lnTo>
                  <a:pt x="84" y="407"/>
                </a:lnTo>
                <a:lnTo>
                  <a:pt x="86" y="407"/>
                </a:lnTo>
                <a:lnTo>
                  <a:pt x="86" y="409"/>
                </a:lnTo>
                <a:lnTo>
                  <a:pt x="88" y="409"/>
                </a:lnTo>
                <a:lnTo>
                  <a:pt x="88" y="411"/>
                </a:lnTo>
                <a:lnTo>
                  <a:pt x="88" y="409"/>
                </a:lnTo>
                <a:lnTo>
                  <a:pt x="88" y="407"/>
                </a:lnTo>
                <a:lnTo>
                  <a:pt x="88" y="405"/>
                </a:lnTo>
                <a:lnTo>
                  <a:pt x="86" y="405"/>
                </a:lnTo>
                <a:lnTo>
                  <a:pt x="88" y="405"/>
                </a:lnTo>
                <a:lnTo>
                  <a:pt x="88" y="403"/>
                </a:lnTo>
                <a:lnTo>
                  <a:pt x="86" y="401"/>
                </a:lnTo>
                <a:lnTo>
                  <a:pt x="86" y="399"/>
                </a:lnTo>
                <a:lnTo>
                  <a:pt x="86" y="397"/>
                </a:lnTo>
                <a:lnTo>
                  <a:pt x="86" y="395"/>
                </a:lnTo>
                <a:lnTo>
                  <a:pt x="86" y="397"/>
                </a:lnTo>
                <a:lnTo>
                  <a:pt x="84" y="395"/>
                </a:lnTo>
                <a:lnTo>
                  <a:pt x="84" y="391"/>
                </a:lnTo>
                <a:lnTo>
                  <a:pt x="84" y="390"/>
                </a:lnTo>
                <a:lnTo>
                  <a:pt x="84" y="388"/>
                </a:lnTo>
                <a:lnTo>
                  <a:pt x="82" y="388"/>
                </a:lnTo>
                <a:lnTo>
                  <a:pt x="82" y="386"/>
                </a:lnTo>
                <a:lnTo>
                  <a:pt x="80" y="384"/>
                </a:lnTo>
                <a:lnTo>
                  <a:pt x="82" y="382"/>
                </a:lnTo>
                <a:lnTo>
                  <a:pt x="82" y="380"/>
                </a:lnTo>
                <a:lnTo>
                  <a:pt x="84" y="380"/>
                </a:lnTo>
                <a:lnTo>
                  <a:pt x="84" y="382"/>
                </a:lnTo>
                <a:lnTo>
                  <a:pt x="86" y="382"/>
                </a:lnTo>
                <a:lnTo>
                  <a:pt x="84" y="380"/>
                </a:lnTo>
                <a:lnTo>
                  <a:pt x="84" y="378"/>
                </a:lnTo>
                <a:lnTo>
                  <a:pt x="84" y="376"/>
                </a:lnTo>
                <a:lnTo>
                  <a:pt x="86" y="376"/>
                </a:lnTo>
                <a:lnTo>
                  <a:pt x="86" y="374"/>
                </a:lnTo>
                <a:lnTo>
                  <a:pt x="88" y="372"/>
                </a:lnTo>
                <a:lnTo>
                  <a:pt x="90" y="372"/>
                </a:lnTo>
                <a:lnTo>
                  <a:pt x="92" y="374"/>
                </a:lnTo>
                <a:lnTo>
                  <a:pt x="94" y="374"/>
                </a:lnTo>
                <a:lnTo>
                  <a:pt x="96" y="376"/>
                </a:lnTo>
                <a:lnTo>
                  <a:pt x="97" y="376"/>
                </a:lnTo>
                <a:lnTo>
                  <a:pt x="103" y="376"/>
                </a:lnTo>
                <a:lnTo>
                  <a:pt x="105" y="376"/>
                </a:lnTo>
                <a:lnTo>
                  <a:pt x="107" y="378"/>
                </a:lnTo>
                <a:lnTo>
                  <a:pt x="109" y="378"/>
                </a:lnTo>
                <a:lnTo>
                  <a:pt x="111" y="378"/>
                </a:lnTo>
                <a:lnTo>
                  <a:pt x="113" y="380"/>
                </a:lnTo>
                <a:lnTo>
                  <a:pt x="115" y="380"/>
                </a:lnTo>
                <a:lnTo>
                  <a:pt x="117" y="380"/>
                </a:lnTo>
                <a:lnTo>
                  <a:pt x="117" y="382"/>
                </a:lnTo>
                <a:lnTo>
                  <a:pt x="119" y="384"/>
                </a:lnTo>
                <a:lnTo>
                  <a:pt x="119" y="388"/>
                </a:lnTo>
                <a:lnTo>
                  <a:pt x="119" y="390"/>
                </a:lnTo>
                <a:lnTo>
                  <a:pt x="117" y="391"/>
                </a:lnTo>
                <a:lnTo>
                  <a:pt x="119" y="391"/>
                </a:lnTo>
                <a:lnTo>
                  <a:pt x="121" y="393"/>
                </a:lnTo>
                <a:lnTo>
                  <a:pt x="121" y="395"/>
                </a:lnTo>
                <a:lnTo>
                  <a:pt x="121" y="397"/>
                </a:lnTo>
                <a:lnTo>
                  <a:pt x="121" y="399"/>
                </a:lnTo>
                <a:lnTo>
                  <a:pt x="119" y="399"/>
                </a:lnTo>
                <a:lnTo>
                  <a:pt x="119" y="397"/>
                </a:lnTo>
                <a:lnTo>
                  <a:pt x="119" y="399"/>
                </a:lnTo>
                <a:lnTo>
                  <a:pt x="121" y="399"/>
                </a:lnTo>
                <a:lnTo>
                  <a:pt x="121" y="401"/>
                </a:lnTo>
                <a:lnTo>
                  <a:pt x="121" y="403"/>
                </a:lnTo>
                <a:lnTo>
                  <a:pt x="122" y="405"/>
                </a:lnTo>
                <a:lnTo>
                  <a:pt x="122" y="407"/>
                </a:lnTo>
                <a:lnTo>
                  <a:pt x="122" y="409"/>
                </a:lnTo>
                <a:lnTo>
                  <a:pt x="124" y="411"/>
                </a:lnTo>
                <a:lnTo>
                  <a:pt x="124" y="413"/>
                </a:lnTo>
                <a:lnTo>
                  <a:pt x="124" y="414"/>
                </a:lnTo>
                <a:lnTo>
                  <a:pt x="126" y="414"/>
                </a:lnTo>
                <a:lnTo>
                  <a:pt x="126" y="418"/>
                </a:lnTo>
                <a:lnTo>
                  <a:pt x="124" y="420"/>
                </a:lnTo>
                <a:lnTo>
                  <a:pt x="126" y="420"/>
                </a:lnTo>
                <a:lnTo>
                  <a:pt x="126" y="424"/>
                </a:lnTo>
                <a:lnTo>
                  <a:pt x="126" y="426"/>
                </a:lnTo>
                <a:lnTo>
                  <a:pt x="126" y="428"/>
                </a:lnTo>
                <a:lnTo>
                  <a:pt x="126" y="432"/>
                </a:lnTo>
                <a:lnTo>
                  <a:pt x="126" y="434"/>
                </a:lnTo>
                <a:lnTo>
                  <a:pt x="126" y="432"/>
                </a:lnTo>
                <a:lnTo>
                  <a:pt x="128" y="430"/>
                </a:lnTo>
                <a:lnTo>
                  <a:pt x="128" y="428"/>
                </a:lnTo>
                <a:lnTo>
                  <a:pt x="128" y="426"/>
                </a:lnTo>
                <a:lnTo>
                  <a:pt x="128" y="424"/>
                </a:lnTo>
                <a:lnTo>
                  <a:pt x="128" y="422"/>
                </a:lnTo>
                <a:lnTo>
                  <a:pt x="128" y="420"/>
                </a:lnTo>
                <a:lnTo>
                  <a:pt x="128" y="418"/>
                </a:lnTo>
                <a:lnTo>
                  <a:pt x="128" y="414"/>
                </a:lnTo>
                <a:lnTo>
                  <a:pt x="126" y="413"/>
                </a:lnTo>
                <a:lnTo>
                  <a:pt x="126" y="411"/>
                </a:lnTo>
                <a:lnTo>
                  <a:pt x="126" y="409"/>
                </a:lnTo>
                <a:lnTo>
                  <a:pt x="124" y="407"/>
                </a:lnTo>
                <a:lnTo>
                  <a:pt x="124" y="403"/>
                </a:lnTo>
                <a:lnTo>
                  <a:pt x="124" y="401"/>
                </a:lnTo>
                <a:lnTo>
                  <a:pt x="124" y="399"/>
                </a:lnTo>
                <a:lnTo>
                  <a:pt x="122" y="397"/>
                </a:lnTo>
                <a:lnTo>
                  <a:pt x="122" y="391"/>
                </a:lnTo>
                <a:lnTo>
                  <a:pt x="122" y="390"/>
                </a:lnTo>
                <a:lnTo>
                  <a:pt x="124" y="390"/>
                </a:lnTo>
                <a:lnTo>
                  <a:pt x="126" y="388"/>
                </a:lnTo>
                <a:lnTo>
                  <a:pt x="126" y="390"/>
                </a:lnTo>
                <a:lnTo>
                  <a:pt x="128" y="390"/>
                </a:lnTo>
                <a:lnTo>
                  <a:pt x="128" y="388"/>
                </a:lnTo>
                <a:lnTo>
                  <a:pt x="130" y="388"/>
                </a:lnTo>
                <a:lnTo>
                  <a:pt x="130" y="386"/>
                </a:lnTo>
                <a:lnTo>
                  <a:pt x="132" y="384"/>
                </a:lnTo>
                <a:lnTo>
                  <a:pt x="134" y="384"/>
                </a:lnTo>
                <a:lnTo>
                  <a:pt x="134" y="382"/>
                </a:lnTo>
                <a:lnTo>
                  <a:pt x="136" y="380"/>
                </a:lnTo>
                <a:lnTo>
                  <a:pt x="138" y="380"/>
                </a:lnTo>
                <a:lnTo>
                  <a:pt x="140" y="382"/>
                </a:lnTo>
                <a:lnTo>
                  <a:pt x="142" y="382"/>
                </a:lnTo>
                <a:lnTo>
                  <a:pt x="144" y="382"/>
                </a:lnTo>
                <a:lnTo>
                  <a:pt x="146" y="384"/>
                </a:lnTo>
                <a:lnTo>
                  <a:pt x="144" y="386"/>
                </a:lnTo>
                <a:lnTo>
                  <a:pt x="146" y="386"/>
                </a:lnTo>
                <a:lnTo>
                  <a:pt x="144" y="386"/>
                </a:lnTo>
                <a:lnTo>
                  <a:pt x="146" y="386"/>
                </a:lnTo>
                <a:lnTo>
                  <a:pt x="146" y="388"/>
                </a:lnTo>
                <a:lnTo>
                  <a:pt x="147" y="390"/>
                </a:lnTo>
                <a:lnTo>
                  <a:pt x="147" y="391"/>
                </a:lnTo>
                <a:lnTo>
                  <a:pt x="147" y="393"/>
                </a:lnTo>
                <a:lnTo>
                  <a:pt x="146" y="393"/>
                </a:lnTo>
                <a:lnTo>
                  <a:pt x="147" y="393"/>
                </a:lnTo>
                <a:lnTo>
                  <a:pt x="147" y="391"/>
                </a:lnTo>
                <a:lnTo>
                  <a:pt x="147" y="390"/>
                </a:lnTo>
                <a:lnTo>
                  <a:pt x="149" y="390"/>
                </a:lnTo>
                <a:lnTo>
                  <a:pt x="149" y="391"/>
                </a:lnTo>
                <a:lnTo>
                  <a:pt x="149" y="393"/>
                </a:lnTo>
                <a:lnTo>
                  <a:pt x="151" y="395"/>
                </a:lnTo>
                <a:lnTo>
                  <a:pt x="151" y="397"/>
                </a:lnTo>
                <a:lnTo>
                  <a:pt x="153" y="399"/>
                </a:lnTo>
                <a:lnTo>
                  <a:pt x="157" y="399"/>
                </a:lnTo>
                <a:lnTo>
                  <a:pt x="159" y="401"/>
                </a:lnTo>
                <a:lnTo>
                  <a:pt x="161" y="401"/>
                </a:lnTo>
                <a:lnTo>
                  <a:pt x="161" y="399"/>
                </a:lnTo>
                <a:lnTo>
                  <a:pt x="159" y="399"/>
                </a:lnTo>
                <a:lnTo>
                  <a:pt x="159" y="397"/>
                </a:lnTo>
                <a:lnTo>
                  <a:pt x="155" y="397"/>
                </a:lnTo>
                <a:lnTo>
                  <a:pt x="153" y="397"/>
                </a:lnTo>
                <a:lnTo>
                  <a:pt x="153" y="395"/>
                </a:lnTo>
                <a:lnTo>
                  <a:pt x="151" y="393"/>
                </a:lnTo>
                <a:lnTo>
                  <a:pt x="151" y="391"/>
                </a:lnTo>
                <a:lnTo>
                  <a:pt x="151" y="390"/>
                </a:lnTo>
                <a:lnTo>
                  <a:pt x="153" y="390"/>
                </a:lnTo>
                <a:lnTo>
                  <a:pt x="153" y="388"/>
                </a:lnTo>
                <a:lnTo>
                  <a:pt x="155" y="388"/>
                </a:lnTo>
                <a:lnTo>
                  <a:pt x="159" y="388"/>
                </a:lnTo>
                <a:lnTo>
                  <a:pt x="161" y="388"/>
                </a:lnTo>
                <a:lnTo>
                  <a:pt x="163" y="388"/>
                </a:lnTo>
                <a:lnTo>
                  <a:pt x="167" y="390"/>
                </a:lnTo>
                <a:lnTo>
                  <a:pt x="172" y="393"/>
                </a:lnTo>
                <a:lnTo>
                  <a:pt x="172" y="395"/>
                </a:lnTo>
                <a:lnTo>
                  <a:pt x="174" y="393"/>
                </a:lnTo>
                <a:lnTo>
                  <a:pt x="174" y="395"/>
                </a:lnTo>
                <a:lnTo>
                  <a:pt x="176" y="395"/>
                </a:lnTo>
                <a:lnTo>
                  <a:pt x="178" y="395"/>
                </a:lnTo>
                <a:lnTo>
                  <a:pt x="180" y="395"/>
                </a:lnTo>
                <a:lnTo>
                  <a:pt x="182" y="397"/>
                </a:lnTo>
                <a:lnTo>
                  <a:pt x="184" y="397"/>
                </a:lnTo>
                <a:lnTo>
                  <a:pt x="186" y="397"/>
                </a:lnTo>
                <a:lnTo>
                  <a:pt x="186" y="399"/>
                </a:lnTo>
                <a:lnTo>
                  <a:pt x="184" y="401"/>
                </a:lnTo>
                <a:lnTo>
                  <a:pt x="186" y="401"/>
                </a:lnTo>
                <a:lnTo>
                  <a:pt x="188" y="403"/>
                </a:lnTo>
                <a:lnTo>
                  <a:pt x="190" y="403"/>
                </a:lnTo>
                <a:lnTo>
                  <a:pt x="192" y="405"/>
                </a:lnTo>
                <a:lnTo>
                  <a:pt x="192" y="407"/>
                </a:lnTo>
                <a:lnTo>
                  <a:pt x="195" y="411"/>
                </a:lnTo>
                <a:lnTo>
                  <a:pt x="194" y="413"/>
                </a:lnTo>
                <a:lnTo>
                  <a:pt x="192" y="413"/>
                </a:lnTo>
                <a:lnTo>
                  <a:pt x="190" y="413"/>
                </a:lnTo>
                <a:lnTo>
                  <a:pt x="192" y="413"/>
                </a:lnTo>
                <a:lnTo>
                  <a:pt x="194" y="414"/>
                </a:lnTo>
                <a:lnTo>
                  <a:pt x="194" y="416"/>
                </a:lnTo>
                <a:lnTo>
                  <a:pt x="195" y="418"/>
                </a:lnTo>
                <a:lnTo>
                  <a:pt x="197" y="420"/>
                </a:lnTo>
                <a:lnTo>
                  <a:pt x="197" y="422"/>
                </a:lnTo>
                <a:lnTo>
                  <a:pt x="199" y="422"/>
                </a:lnTo>
                <a:lnTo>
                  <a:pt x="201" y="426"/>
                </a:lnTo>
                <a:lnTo>
                  <a:pt x="203" y="430"/>
                </a:lnTo>
                <a:lnTo>
                  <a:pt x="205" y="430"/>
                </a:lnTo>
                <a:lnTo>
                  <a:pt x="207" y="432"/>
                </a:lnTo>
                <a:lnTo>
                  <a:pt x="209" y="432"/>
                </a:lnTo>
                <a:lnTo>
                  <a:pt x="211" y="434"/>
                </a:lnTo>
                <a:lnTo>
                  <a:pt x="211" y="436"/>
                </a:lnTo>
                <a:lnTo>
                  <a:pt x="209" y="436"/>
                </a:lnTo>
                <a:lnTo>
                  <a:pt x="211" y="436"/>
                </a:lnTo>
                <a:lnTo>
                  <a:pt x="213" y="436"/>
                </a:lnTo>
                <a:lnTo>
                  <a:pt x="217" y="439"/>
                </a:lnTo>
                <a:lnTo>
                  <a:pt x="219" y="439"/>
                </a:lnTo>
                <a:lnTo>
                  <a:pt x="222" y="439"/>
                </a:lnTo>
                <a:lnTo>
                  <a:pt x="224" y="439"/>
                </a:lnTo>
                <a:lnTo>
                  <a:pt x="226" y="439"/>
                </a:lnTo>
                <a:lnTo>
                  <a:pt x="228" y="439"/>
                </a:lnTo>
                <a:lnTo>
                  <a:pt x="228" y="438"/>
                </a:lnTo>
                <a:lnTo>
                  <a:pt x="230" y="438"/>
                </a:lnTo>
                <a:lnTo>
                  <a:pt x="230" y="436"/>
                </a:lnTo>
                <a:lnTo>
                  <a:pt x="226" y="438"/>
                </a:lnTo>
                <a:lnTo>
                  <a:pt x="224" y="438"/>
                </a:lnTo>
                <a:lnTo>
                  <a:pt x="222" y="439"/>
                </a:lnTo>
                <a:lnTo>
                  <a:pt x="220" y="439"/>
                </a:lnTo>
                <a:lnTo>
                  <a:pt x="219" y="438"/>
                </a:lnTo>
                <a:lnTo>
                  <a:pt x="219" y="436"/>
                </a:lnTo>
                <a:lnTo>
                  <a:pt x="215" y="434"/>
                </a:lnTo>
                <a:lnTo>
                  <a:pt x="213" y="432"/>
                </a:lnTo>
                <a:lnTo>
                  <a:pt x="213" y="430"/>
                </a:lnTo>
                <a:lnTo>
                  <a:pt x="211" y="428"/>
                </a:lnTo>
                <a:lnTo>
                  <a:pt x="209" y="428"/>
                </a:lnTo>
                <a:lnTo>
                  <a:pt x="209" y="426"/>
                </a:lnTo>
                <a:lnTo>
                  <a:pt x="207" y="424"/>
                </a:lnTo>
                <a:lnTo>
                  <a:pt x="205" y="420"/>
                </a:lnTo>
                <a:lnTo>
                  <a:pt x="203" y="418"/>
                </a:lnTo>
                <a:lnTo>
                  <a:pt x="203" y="416"/>
                </a:lnTo>
                <a:lnTo>
                  <a:pt x="201" y="414"/>
                </a:lnTo>
                <a:lnTo>
                  <a:pt x="199" y="413"/>
                </a:lnTo>
                <a:lnTo>
                  <a:pt x="199" y="411"/>
                </a:lnTo>
                <a:lnTo>
                  <a:pt x="197" y="409"/>
                </a:lnTo>
                <a:lnTo>
                  <a:pt x="195" y="407"/>
                </a:lnTo>
                <a:lnTo>
                  <a:pt x="195" y="405"/>
                </a:lnTo>
                <a:lnTo>
                  <a:pt x="195" y="403"/>
                </a:lnTo>
                <a:lnTo>
                  <a:pt x="195" y="401"/>
                </a:lnTo>
                <a:lnTo>
                  <a:pt x="195" y="403"/>
                </a:lnTo>
                <a:lnTo>
                  <a:pt x="194" y="403"/>
                </a:lnTo>
                <a:lnTo>
                  <a:pt x="194" y="399"/>
                </a:lnTo>
                <a:lnTo>
                  <a:pt x="192" y="397"/>
                </a:lnTo>
                <a:lnTo>
                  <a:pt x="192" y="395"/>
                </a:lnTo>
                <a:lnTo>
                  <a:pt x="190" y="393"/>
                </a:lnTo>
                <a:lnTo>
                  <a:pt x="190" y="391"/>
                </a:lnTo>
                <a:lnTo>
                  <a:pt x="192" y="390"/>
                </a:lnTo>
                <a:lnTo>
                  <a:pt x="194" y="388"/>
                </a:lnTo>
                <a:lnTo>
                  <a:pt x="203" y="388"/>
                </a:lnTo>
                <a:lnTo>
                  <a:pt x="205" y="388"/>
                </a:lnTo>
                <a:lnTo>
                  <a:pt x="207" y="388"/>
                </a:lnTo>
                <a:lnTo>
                  <a:pt x="209" y="388"/>
                </a:lnTo>
                <a:lnTo>
                  <a:pt x="211" y="386"/>
                </a:lnTo>
                <a:lnTo>
                  <a:pt x="213" y="386"/>
                </a:lnTo>
                <a:lnTo>
                  <a:pt x="215" y="388"/>
                </a:lnTo>
                <a:lnTo>
                  <a:pt x="215" y="390"/>
                </a:lnTo>
                <a:lnTo>
                  <a:pt x="215" y="391"/>
                </a:lnTo>
                <a:lnTo>
                  <a:pt x="215" y="393"/>
                </a:lnTo>
                <a:lnTo>
                  <a:pt x="211" y="397"/>
                </a:lnTo>
                <a:lnTo>
                  <a:pt x="211" y="399"/>
                </a:lnTo>
                <a:lnTo>
                  <a:pt x="211" y="401"/>
                </a:lnTo>
                <a:lnTo>
                  <a:pt x="213" y="401"/>
                </a:lnTo>
                <a:lnTo>
                  <a:pt x="211" y="399"/>
                </a:lnTo>
                <a:lnTo>
                  <a:pt x="211" y="397"/>
                </a:lnTo>
                <a:lnTo>
                  <a:pt x="213" y="397"/>
                </a:lnTo>
                <a:lnTo>
                  <a:pt x="217" y="393"/>
                </a:lnTo>
                <a:lnTo>
                  <a:pt x="217" y="391"/>
                </a:lnTo>
                <a:lnTo>
                  <a:pt x="219" y="393"/>
                </a:lnTo>
                <a:lnTo>
                  <a:pt x="220" y="393"/>
                </a:lnTo>
                <a:lnTo>
                  <a:pt x="222" y="393"/>
                </a:lnTo>
                <a:lnTo>
                  <a:pt x="222" y="395"/>
                </a:lnTo>
                <a:lnTo>
                  <a:pt x="222" y="399"/>
                </a:lnTo>
                <a:lnTo>
                  <a:pt x="222" y="397"/>
                </a:lnTo>
                <a:lnTo>
                  <a:pt x="224" y="395"/>
                </a:lnTo>
                <a:lnTo>
                  <a:pt x="224" y="393"/>
                </a:lnTo>
                <a:lnTo>
                  <a:pt x="222" y="393"/>
                </a:lnTo>
                <a:lnTo>
                  <a:pt x="220" y="391"/>
                </a:lnTo>
                <a:lnTo>
                  <a:pt x="219" y="391"/>
                </a:lnTo>
                <a:lnTo>
                  <a:pt x="219" y="390"/>
                </a:lnTo>
                <a:lnTo>
                  <a:pt x="219" y="388"/>
                </a:lnTo>
                <a:lnTo>
                  <a:pt x="220" y="386"/>
                </a:lnTo>
                <a:lnTo>
                  <a:pt x="222" y="384"/>
                </a:lnTo>
                <a:lnTo>
                  <a:pt x="224" y="382"/>
                </a:lnTo>
                <a:lnTo>
                  <a:pt x="226" y="382"/>
                </a:lnTo>
                <a:lnTo>
                  <a:pt x="228" y="382"/>
                </a:lnTo>
                <a:lnTo>
                  <a:pt x="230" y="382"/>
                </a:lnTo>
                <a:lnTo>
                  <a:pt x="230" y="380"/>
                </a:lnTo>
                <a:lnTo>
                  <a:pt x="232" y="380"/>
                </a:lnTo>
                <a:lnTo>
                  <a:pt x="234" y="380"/>
                </a:lnTo>
                <a:lnTo>
                  <a:pt x="236" y="378"/>
                </a:lnTo>
                <a:lnTo>
                  <a:pt x="238" y="376"/>
                </a:lnTo>
                <a:lnTo>
                  <a:pt x="242" y="376"/>
                </a:lnTo>
                <a:lnTo>
                  <a:pt x="244" y="376"/>
                </a:lnTo>
                <a:lnTo>
                  <a:pt x="245" y="376"/>
                </a:lnTo>
                <a:lnTo>
                  <a:pt x="245" y="374"/>
                </a:lnTo>
                <a:lnTo>
                  <a:pt x="249" y="374"/>
                </a:lnTo>
                <a:lnTo>
                  <a:pt x="251" y="374"/>
                </a:lnTo>
                <a:lnTo>
                  <a:pt x="251" y="372"/>
                </a:lnTo>
                <a:lnTo>
                  <a:pt x="253" y="372"/>
                </a:lnTo>
                <a:lnTo>
                  <a:pt x="255" y="370"/>
                </a:lnTo>
                <a:lnTo>
                  <a:pt x="257" y="370"/>
                </a:lnTo>
                <a:lnTo>
                  <a:pt x="259" y="366"/>
                </a:lnTo>
                <a:lnTo>
                  <a:pt x="261" y="366"/>
                </a:lnTo>
                <a:lnTo>
                  <a:pt x="263" y="366"/>
                </a:lnTo>
                <a:lnTo>
                  <a:pt x="268" y="372"/>
                </a:lnTo>
                <a:lnTo>
                  <a:pt x="270" y="372"/>
                </a:lnTo>
                <a:lnTo>
                  <a:pt x="272" y="374"/>
                </a:lnTo>
                <a:lnTo>
                  <a:pt x="274" y="374"/>
                </a:lnTo>
                <a:lnTo>
                  <a:pt x="276" y="374"/>
                </a:lnTo>
                <a:lnTo>
                  <a:pt x="276" y="376"/>
                </a:lnTo>
                <a:lnTo>
                  <a:pt x="280" y="376"/>
                </a:lnTo>
                <a:lnTo>
                  <a:pt x="282" y="376"/>
                </a:lnTo>
                <a:lnTo>
                  <a:pt x="284" y="374"/>
                </a:lnTo>
                <a:lnTo>
                  <a:pt x="286" y="374"/>
                </a:lnTo>
                <a:lnTo>
                  <a:pt x="286" y="372"/>
                </a:lnTo>
                <a:lnTo>
                  <a:pt x="286" y="370"/>
                </a:lnTo>
                <a:lnTo>
                  <a:pt x="278" y="370"/>
                </a:lnTo>
                <a:lnTo>
                  <a:pt x="276" y="368"/>
                </a:lnTo>
                <a:lnTo>
                  <a:pt x="276" y="366"/>
                </a:lnTo>
                <a:lnTo>
                  <a:pt x="274" y="365"/>
                </a:lnTo>
                <a:lnTo>
                  <a:pt x="272" y="363"/>
                </a:lnTo>
                <a:lnTo>
                  <a:pt x="268" y="363"/>
                </a:lnTo>
                <a:lnTo>
                  <a:pt x="267" y="363"/>
                </a:lnTo>
                <a:lnTo>
                  <a:pt x="265" y="363"/>
                </a:lnTo>
                <a:lnTo>
                  <a:pt x="263" y="361"/>
                </a:lnTo>
                <a:lnTo>
                  <a:pt x="261" y="361"/>
                </a:lnTo>
                <a:lnTo>
                  <a:pt x="259" y="361"/>
                </a:lnTo>
                <a:lnTo>
                  <a:pt x="257" y="363"/>
                </a:lnTo>
                <a:lnTo>
                  <a:pt x="255" y="363"/>
                </a:lnTo>
                <a:lnTo>
                  <a:pt x="255" y="365"/>
                </a:lnTo>
                <a:lnTo>
                  <a:pt x="253" y="365"/>
                </a:lnTo>
                <a:lnTo>
                  <a:pt x="251" y="365"/>
                </a:lnTo>
                <a:lnTo>
                  <a:pt x="249" y="365"/>
                </a:lnTo>
                <a:lnTo>
                  <a:pt x="247" y="366"/>
                </a:lnTo>
                <a:lnTo>
                  <a:pt x="245" y="366"/>
                </a:lnTo>
                <a:lnTo>
                  <a:pt x="244" y="368"/>
                </a:lnTo>
                <a:lnTo>
                  <a:pt x="242" y="368"/>
                </a:lnTo>
                <a:lnTo>
                  <a:pt x="240" y="370"/>
                </a:lnTo>
                <a:lnTo>
                  <a:pt x="238" y="370"/>
                </a:lnTo>
                <a:lnTo>
                  <a:pt x="238" y="372"/>
                </a:lnTo>
                <a:lnTo>
                  <a:pt x="232" y="372"/>
                </a:lnTo>
                <a:lnTo>
                  <a:pt x="230" y="372"/>
                </a:lnTo>
                <a:lnTo>
                  <a:pt x="228" y="372"/>
                </a:lnTo>
                <a:lnTo>
                  <a:pt x="226" y="372"/>
                </a:lnTo>
                <a:lnTo>
                  <a:pt x="222" y="372"/>
                </a:lnTo>
                <a:lnTo>
                  <a:pt x="220" y="372"/>
                </a:lnTo>
                <a:lnTo>
                  <a:pt x="217" y="372"/>
                </a:lnTo>
                <a:lnTo>
                  <a:pt x="217" y="374"/>
                </a:lnTo>
                <a:lnTo>
                  <a:pt x="215" y="374"/>
                </a:lnTo>
                <a:lnTo>
                  <a:pt x="213" y="372"/>
                </a:lnTo>
                <a:lnTo>
                  <a:pt x="211" y="370"/>
                </a:lnTo>
                <a:lnTo>
                  <a:pt x="211" y="368"/>
                </a:lnTo>
                <a:lnTo>
                  <a:pt x="213" y="368"/>
                </a:lnTo>
                <a:lnTo>
                  <a:pt x="213" y="365"/>
                </a:lnTo>
                <a:lnTo>
                  <a:pt x="211" y="365"/>
                </a:lnTo>
                <a:lnTo>
                  <a:pt x="209" y="363"/>
                </a:lnTo>
                <a:lnTo>
                  <a:pt x="207" y="363"/>
                </a:lnTo>
                <a:lnTo>
                  <a:pt x="205" y="361"/>
                </a:lnTo>
                <a:lnTo>
                  <a:pt x="205" y="359"/>
                </a:lnTo>
                <a:lnTo>
                  <a:pt x="207" y="359"/>
                </a:lnTo>
                <a:lnTo>
                  <a:pt x="207" y="361"/>
                </a:lnTo>
                <a:lnTo>
                  <a:pt x="211" y="361"/>
                </a:lnTo>
                <a:lnTo>
                  <a:pt x="211" y="359"/>
                </a:lnTo>
                <a:lnTo>
                  <a:pt x="213" y="359"/>
                </a:lnTo>
                <a:lnTo>
                  <a:pt x="215" y="359"/>
                </a:lnTo>
                <a:lnTo>
                  <a:pt x="215" y="357"/>
                </a:lnTo>
                <a:lnTo>
                  <a:pt x="215" y="355"/>
                </a:lnTo>
                <a:lnTo>
                  <a:pt x="215" y="359"/>
                </a:lnTo>
                <a:lnTo>
                  <a:pt x="213" y="359"/>
                </a:lnTo>
                <a:lnTo>
                  <a:pt x="205" y="359"/>
                </a:lnTo>
                <a:lnTo>
                  <a:pt x="205" y="361"/>
                </a:lnTo>
                <a:lnTo>
                  <a:pt x="205" y="363"/>
                </a:lnTo>
                <a:lnTo>
                  <a:pt x="209" y="365"/>
                </a:lnTo>
                <a:lnTo>
                  <a:pt x="211" y="366"/>
                </a:lnTo>
                <a:lnTo>
                  <a:pt x="211" y="368"/>
                </a:lnTo>
                <a:lnTo>
                  <a:pt x="211" y="370"/>
                </a:lnTo>
                <a:lnTo>
                  <a:pt x="209" y="372"/>
                </a:lnTo>
                <a:lnTo>
                  <a:pt x="207" y="374"/>
                </a:lnTo>
                <a:lnTo>
                  <a:pt x="205" y="372"/>
                </a:lnTo>
                <a:lnTo>
                  <a:pt x="203" y="372"/>
                </a:lnTo>
                <a:lnTo>
                  <a:pt x="201" y="372"/>
                </a:lnTo>
                <a:lnTo>
                  <a:pt x="201" y="370"/>
                </a:lnTo>
                <a:lnTo>
                  <a:pt x="199" y="370"/>
                </a:lnTo>
                <a:lnTo>
                  <a:pt x="197" y="370"/>
                </a:lnTo>
                <a:lnTo>
                  <a:pt x="195" y="368"/>
                </a:lnTo>
                <a:lnTo>
                  <a:pt x="194" y="368"/>
                </a:lnTo>
                <a:lnTo>
                  <a:pt x="192" y="368"/>
                </a:lnTo>
                <a:lnTo>
                  <a:pt x="190" y="368"/>
                </a:lnTo>
                <a:lnTo>
                  <a:pt x="190" y="366"/>
                </a:lnTo>
                <a:lnTo>
                  <a:pt x="188" y="366"/>
                </a:lnTo>
                <a:lnTo>
                  <a:pt x="186" y="366"/>
                </a:lnTo>
                <a:lnTo>
                  <a:pt x="186" y="365"/>
                </a:lnTo>
                <a:lnTo>
                  <a:pt x="182" y="363"/>
                </a:lnTo>
                <a:lnTo>
                  <a:pt x="180" y="363"/>
                </a:lnTo>
                <a:lnTo>
                  <a:pt x="180" y="361"/>
                </a:lnTo>
                <a:lnTo>
                  <a:pt x="178" y="361"/>
                </a:lnTo>
                <a:lnTo>
                  <a:pt x="176" y="359"/>
                </a:lnTo>
                <a:lnTo>
                  <a:pt x="176" y="357"/>
                </a:lnTo>
                <a:lnTo>
                  <a:pt x="174" y="357"/>
                </a:lnTo>
                <a:lnTo>
                  <a:pt x="172" y="355"/>
                </a:lnTo>
                <a:lnTo>
                  <a:pt x="172" y="353"/>
                </a:lnTo>
                <a:lnTo>
                  <a:pt x="174" y="347"/>
                </a:lnTo>
                <a:lnTo>
                  <a:pt x="174" y="345"/>
                </a:lnTo>
                <a:lnTo>
                  <a:pt x="176" y="345"/>
                </a:lnTo>
                <a:lnTo>
                  <a:pt x="176" y="343"/>
                </a:lnTo>
                <a:lnTo>
                  <a:pt x="176" y="341"/>
                </a:lnTo>
                <a:lnTo>
                  <a:pt x="176" y="340"/>
                </a:lnTo>
                <a:lnTo>
                  <a:pt x="178" y="340"/>
                </a:lnTo>
                <a:lnTo>
                  <a:pt x="178" y="336"/>
                </a:lnTo>
                <a:lnTo>
                  <a:pt x="178" y="334"/>
                </a:lnTo>
                <a:lnTo>
                  <a:pt x="180" y="334"/>
                </a:lnTo>
                <a:lnTo>
                  <a:pt x="180" y="332"/>
                </a:lnTo>
                <a:lnTo>
                  <a:pt x="178" y="334"/>
                </a:lnTo>
                <a:lnTo>
                  <a:pt x="178" y="336"/>
                </a:lnTo>
                <a:lnTo>
                  <a:pt x="176" y="336"/>
                </a:lnTo>
                <a:lnTo>
                  <a:pt x="176" y="338"/>
                </a:lnTo>
                <a:lnTo>
                  <a:pt x="176" y="340"/>
                </a:lnTo>
                <a:lnTo>
                  <a:pt x="176" y="341"/>
                </a:lnTo>
                <a:lnTo>
                  <a:pt x="174" y="343"/>
                </a:lnTo>
                <a:lnTo>
                  <a:pt x="174" y="345"/>
                </a:lnTo>
                <a:lnTo>
                  <a:pt x="172" y="345"/>
                </a:lnTo>
                <a:lnTo>
                  <a:pt x="172" y="347"/>
                </a:lnTo>
                <a:lnTo>
                  <a:pt x="172" y="349"/>
                </a:lnTo>
                <a:lnTo>
                  <a:pt x="170" y="351"/>
                </a:lnTo>
                <a:lnTo>
                  <a:pt x="169" y="351"/>
                </a:lnTo>
                <a:lnTo>
                  <a:pt x="167" y="353"/>
                </a:lnTo>
                <a:lnTo>
                  <a:pt x="165" y="355"/>
                </a:lnTo>
                <a:lnTo>
                  <a:pt x="163" y="355"/>
                </a:lnTo>
                <a:lnTo>
                  <a:pt x="161" y="355"/>
                </a:lnTo>
                <a:lnTo>
                  <a:pt x="159" y="355"/>
                </a:lnTo>
                <a:lnTo>
                  <a:pt x="159" y="357"/>
                </a:lnTo>
                <a:lnTo>
                  <a:pt x="157" y="357"/>
                </a:lnTo>
                <a:lnTo>
                  <a:pt x="155" y="353"/>
                </a:lnTo>
                <a:lnTo>
                  <a:pt x="153" y="353"/>
                </a:lnTo>
                <a:lnTo>
                  <a:pt x="151" y="353"/>
                </a:lnTo>
                <a:lnTo>
                  <a:pt x="149" y="349"/>
                </a:lnTo>
                <a:lnTo>
                  <a:pt x="149" y="347"/>
                </a:lnTo>
                <a:lnTo>
                  <a:pt x="147" y="347"/>
                </a:lnTo>
                <a:lnTo>
                  <a:pt x="149" y="345"/>
                </a:lnTo>
                <a:lnTo>
                  <a:pt x="146" y="347"/>
                </a:lnTo>
                <a:lnTo>
                  <a:pt x="144" y="347"/>
                </a:lnTo>
                <a:lnTo>
                  <a:pt x="142" y="345"/>
                </a:lnTo>
                <a:lnTo>
                  <a:pt x="142" y="343"/>
                </a:lnTo>
                <a:lnTo>
                  <a:pt x="140" y="343"/>
                </a:lnTo>
                <a:lnTo>
                  <a:pt x="138" y="343"/>
                </a:lnTo>
                <a:lnTo>
                  <a:pt x="136" y="341"/>
                </a:lnTo>
                <a:lnTo>
                  <a:pt x="134" y="341"/>
                </a:lnTo>
                <a:lnTo>
                  <a:pt x="134" y="340"/>
                </a:lnTo>
                <a:lnTo>
                  <a:pt x="132" y="340"/>
                </a:lnTo>
                <a:lnTo>
                  <a:pt x="130" y="338"/>
                </a:lnTo>
                <a:lnTo>
                  <a:pt x="128" y="338"/>
                </a:lnTo>
                <a:lnTo>
                  <a:pt x="126" y="338"/>
                </a:lnTo>
                <a:lnTo>
                  <a:pt x="126" y="336"/>
                </a:lnTo>
                <a:lnTo>
                  <a:pt x="124" y="336"/>
                </a:lnTo>
                <a:lnTo>
                  <a:pt x="122" y="334"/>
                </a:lnTo>
                <a:lnTo>
                  <a:pt x="122" y="332"/>
                </a:lnTo>
                <a:lnTo>
                  <a:pt x="121" y="332"/>
                </a:lnTo>
                <a:lnTo>
                  <a:pt x="121" y="330"/>
                </a:lnTo>
                <a:lnTo>
                  <a:pt x="119" y="328"/>
                </a:lnTo>
                <a:lnTo>
                  <a:pt x="117" y="328"/>
                </a:lnTo>
                <a:lnTo>
                  <a:pt x="117" y="326"/>
                </a:lnTo>
                <a:lnTo>
                  <a:pt x="115" y="326"/>
                </a:lnTo>
                <a:lnTo>
                  <a:pt x="113" y="322"/>
                </a:lnTo>
                <a:lnTo>
                  <a:pt x="113" y="320"/>
                </a:lnTo>
                <a:lnTo>
                  <a:pt x="111" y="318"/>
                </a:lnTo>
                <a:lnTo>
                  <a:pt x="111" y="317"/>
                </a:lnTo>
                <a:lnTo>
                  <a:pt x="113" y="317"/>
                </a:lnTo>
                <a:lnTo>
                  <a:pt x="115" y="315"/>
                </a:lnTo>
                <a:lnTo>
                  <a:pt x="115" y="313"/>
                </a:lnTo>
                <a:lnTo>
                  <a:pt x="117" y="311"/>
                </a:lnTo>
                <a:lnTo>
                  <a:pt x="119" y="311"/>
                </a:lnTo>
                <a:lnTo>
                  <a:pt x="119" y="309"/>
                </a:lnTo>
                <a:lnTo>
                  <a:pt x="119" y="307"/>
                </a:lnTo>
                <a:lnTo>
                  <a:pt x="119" y="305"/>
                </a:lnTo>
                <a:lnTo>
                  <a:pt x="122" y="305"/>
                </a:lnTo>
                <a:lnTo>
                  <a:pt x="122" y="303"/>
                </a:lnTo>
                <a:lnTo>
                  <a:pt x="121" y="303"/>
                </a:lnTo>
                <a:lnTo>
                  <a:pt x="121" y="301"/>
                </a:lnTo>
                <a:lnTo>
                  <a:pt x="119" y="301"/>
                </a:lnTo>
                <a:lnTo>
                  <a:pt x="119" y="299"/>
                </a:lnTo>
                <a:lnTo>
                  <a:pt x="121" y="299"/>
                </a:lnTo>
                <a:lnTo>
                  <a:pt x="121" y="297"/>
                </a:lnTo>
                <a:lnTo>
                  <a:pt x="119" y="297"/>
                </a:lnTo>
                <a:lnTo>
                  <a:pt x="117" y="295"/>
                </a:lnTo>
                <a:lnTo>
                  <a:pt x="117" y="293"/>
                </a:lnTo>
                <a:lnTo>
                  <a:pt x="117" y="295"/>
                </a:lnTo>
                <a:lnTo>
                  <a:pt x="117" y="297"/>
                </a:lnTo>
                <a:lnTo>
                  <a:pt x="117" y="299"/>
                </a:lnTo>
                <a:lnTo>
                  <a:pt x="117" y="301"/>
                </a:lnTo>
                <a:lnTo>
                  <a:pt x="119" y="303"/>
                </a:lnTo>
                <a:lnTo>
                  <a:pt x="119" y="309"/>
                </a:lnTo>
                <a:lnTo>
                  <a:pt x="117" y="309"/>
                </a:lnTo>
                <a:lnTo>
                  <a:pt x="117" y="311"/>
                </a:lnTo>
                <a:lnTo>
                  <a:pt x="111" y="317"/>
                </a:lnTo>
                <a:lnTo>
                  <a:pt x="107" y="320"/>
                </a:lnTo>
                <a:lnTo>
                  <a:pt x="107" y="322"/>
                </a:lnTo>
                <a:lnTo>
                  <a:pt x="107" y="324"/>
                </a:lnTo>
                <a:lnTo>
                  <a:pt x="105" y="324"/>
                </a:lnTo>
                <a:lnTo>
                  <a:pt x="103" y="324"/>
                </a:lnTo>
                <a:lnTo>
                  <a:pt x="101" y="324"/>
                </a:lnTo>
                <a:lnTo>
                  <a:pt x="99" y="324"/>
                </a:lnTo>
                <a:lnTo>
                  <a:pt x="99" y="322"/>
                </a:lnTo>
                <a:lnTo>
                  <a:pt x="97" y="318"/>
                </a:lnTo>
                <a:lnTo>
                  <a:pt x="96" y="318"/>
                </a:lnTo>
                <a:lnTo>
                  <a:pt x="96" y="317"/>
                </a:lnTo>
                <a:lnTo>
                  <a:pt x="96" y="315"/>
                </a:lnTo>
                <a:lnTo>
                  <a:pt x="94" y="318"/>
                </a:lnTo>
                <a:lnTo>
                  <a:pt x="92" y="318"/>
                </a:lnTo>
                <a:lnTo>
                  <a:pt x="92" y="320"/>
                </a:lnTo>
                <a:lnTo>
                  <a:pt x="90" y="322"/>
                </a:lnTo>
                <a:lnTo>
                  <a:pt x="88" y="324"/>
                </a:lnTo>
                <a:lnTo>
                  <a:pt x="88" y="326"/>
                </a:lnTo>
                <a:lnTo>
                  <a:pt x="86" y="326"/>
                </a:lnTo>
                <a:lnTo>
                  <a:pt x="84" y="326"/>
                </a:lnTo>
                <a:lnTo>
                  <a:pt x="82" y="324"/>
                </a:lnTo>
                <a:lnTo>
                  <a:pt x="82" y="322"/>
                </a:lnTo>
                <a:lnTo>
                  <a:pt x="82" y="320"/>
                </a:lnTo>
                <a:lnTo>
                  <a:pt x="80" y="320"/>
                </a:lnTo>
                <a:lnTo>
                  <a:pt x="80" y="318"/>
                </a:lnTo>
                <a:lnTo>
                  <a:pt x="78" y="317"/>
                </a:lnTo>
                <a:lnTo>
                  <a:pt x="78" y="315"/>
                </a:lnTo>
                <a:lnTo>
                  <a:pt x="76" y="313"/>
                </a:lnTo>
                <a:lnTo>
                  <a:pt x="76" y="311"/>
                </a:lnTo>
                <a:lnTo>
                  <a:pt x="76" y="309"/>
                </a:lnTo>
                <a:lnTo>
                  <a:pt x="74" y="309"/>
                </a:lnTo>
                <a:lnTo>
                  <a:pt x="74" y="307"/>
                </a:lnTo>
                <a:lnTo>
                  <a:pt x="73" y="305"/>
                </a:lnTo>
                <a:lnTo>
                  <a:pt x="73" y="303"/>
                </a:lnTo>
                <a:lnTo>
                  <a:pt x="74" y="303"/>
                </a:lnTo>
                <a:lnTo>
                  <a:pt x="74" y="301"/>
                </a:lnTo>
                <a:lnTo>
                  <a:pt x="76" y="299"/>
                </a:lnTo>
                <a:lnTo>
                  <a:pt x="76" y="297"/>
                </a:lnTo>
                <a:lnTo>
                  <a:pt x="76" y="295"/>
                </a:lnTo>
                <a:lnTo>
                  <a:pt x="76" y="293"/>
                </a:lnTo>
                <a:lnTo>
                  <a:pt x="78" y="293"/>
                </a:lnTo>
                <a:lnTo>
                  <a:pt x="78" y="292"/>
                </a:lnTo>
                <a:lnTo>
                  <a:pt x="80" y="292"/>
                </a:lnTo>
                <a:lnTo>
                  <a:pt x="82" y="292"/>
                </a:lnTo>
                <a:lnTo>
                  <a:pt x="86" y="290"/>
                </a:lnTo>
                <a:lnTo>
                  <a:pt x="88" y="288"/>
                </a:lnTo>
                <a:lnTo>
                  <a:pt x="94" y="284"/>
                </a:lnTo>
                <a:lnTo>
                  <a:pt x="101" y="280"/>
                </a:lnTo>
                <a:lnTo>
                  <a:pt x="103" y="280"/>
                </a:lnTo>
                <a:lnTo>
                  <a:pt x="107" y="276"/>
                </a:lnTo>
                <a:lnTo>
                  <a:pt x="103" y="270"/>
                </a:lnTo>
                <a:lnTo>
                  <a:pt x="103" y="272"/>
                </a:lnTo>
                <a:lnTo>
                  <a:pt x="99" y="272"/>
                </a:lnTo>
                <a:lnTo>
                  <a:pt x="96" y="272"/>
                </a:lnTo>
                <a:lnTo>
                  <a:pt x="94" y="272"/>
                </a:lnTo>
                <a:lnTo>
                  <a:pt x="88" y="269"/>
                </a:lnTo>
                <a:lnTo>
                  <a:pt x="88" y="267"/>
                </a:lnTo>
                <a:lnTo>
                  <a:pt x="86" y="265"/>
                </a:lnTo>
                <a:lnTo>
                  <a:pt x="86" y="261"/>
                </a:lnTo>
                <a:lnTo>
                  <a:pt x="82" y="259"/>
                </a:lnTo>
                <a:lnTo>
                  <a:pt x="78" y="257"/>
                </a:lnTo>
                <a:lnTo>
                  <a:pt x="76" y="255"/>
                </a:lnTo>
                <a:lnTo>
                  <a:pt x="73" y="255"/>
                </a:lnTo>
                <a:lnTo>
                  <a:pt x="73" y="257"/>
                </a:lnTo>
                <a:lnTo>
                  <a:pt x="71" y="259"/>
                </a:lnTo>
                <a:lnTo>
                  <a:pt x="71" y="257"/>
                </a:lnTo>
                <a:lnTo>
                  <a:pt x="69" y="253"/>
                </a:lnTo>
                <a:lnTo>
                  <a:pt x="69" y="251"/>
                </a:lnTo>
                <a:lnTo>
                  <a:pt x="67" y="251"/>
                </a:lnTo>
                <a:lnTo>
                  <a:pt x="67" y="253"/>
                </a:lnTo>
                <a:lnTo>
                  <a:pt x="65" y="255"/>
                </a:lnTo>
                <a:lnTo>
                  <a:pt x="63" y="255"/>
                </a:lnTo>
                <a:lnTo>
                  <a:pt x="63" y="253"/>
                </a:lnTo>
                <a:lnTo>
                  <a:pt x="61" y="251"/>
                </a:lnTo>
                <a:lnTo>
                  <a:pt x="59" y="253"/>
                </a:lnTo>
                <a:lnTo>
                  <a:pt x="57" y="253"/>
                </a:lnTo>
                <a:lnTo>
                  <a:pt x="55" y="253"/>
                </a:lnTo>
                <a:lnTo>
                  <a:pt x="51" y="253"/>
                </a:lnTo>
                <a:lnTo>
                  <a:pt x="51" y="251"/>
                </a:lnTo>
                <a:lnTo>
                  <a:pt x="49" y="253"/>
                </a:lnTo>
                <a:lnTo>
                  <a:pt x="48" y="253"/>
                </a:lnTo>
                <a:lnTo>
                  <a:pt x="48" y="251"/>
                </a:lnTo>
                <a:lnTo>
                  <a:pt x="49" y="251"/>
                </a:lnTo>
                <a:lnTo>
                  <a:pt x="49" y="249"/>
                </a:lnTo>
                <a:lnTo>
                  <a:pt x="51" y="245"/>
                </a:lnTo>
                <a:lnTo>
                  <a:pt x="49" y="244"/>
                </a:lnTo>
                <a:lnTo>
                  <a:pt x="49" y="240"/>
                </a:lnTo>
                <a:lnTo>
                  <a:pt x="48" y="238"/>
                </a:lnTo>
                <a:lnTo>
                  <a:pt x="46" y="238"/>
                </a:lnTo>
                <a:lnTo>
                  <a:pt x="44" y="238"/>
                </a:lnTo>
                <a:lnTo>
                  <a:pt x="44" y="240"/>
                </a:lnTo>
                <a:lnTo>
                  <a:pt x="42" y="240"/>
                </a:lnTo>
                <a:lnTo>
                  <a:pt x="40" y="240"/>
                </a:lnTo>
                <a:lnTo>
                  <a:pt x="40" y="242"/>
                </a:lnTo>
                <a:lnTo>
                  <a:pt x="40" y="244"/>
                </a:lnTo>
                <a:lnTo>
                  <a:pt x="38" y="244"/>
                </a:lnTo>
                <a:lnTo>
                  <a:pt x="36" y="242"/>
                </a:lnTo>
                <a:lnTo>
                  <a:pt x="36" y="240"/>
                </a:lnTo>
                <a:lnTo>
                  <a:pt x="32" y="236"/>
                </a:lnTo>
                <a:lnTo>
                  <a:pt x="30" y="234"/>
                </a:lnTo>
                <a:lnTo>
                  <a:pt x="28" y="234"/>
                </a:lnTo>
                <a:lnTo>
                  <a:pt x="26" y="232"/>
                </a:lnTo>
                <a:lnTo>
                  <a:pt x="24" y="230"/>
                </a:lnTo>
                <a:lnTo>
                  <a:pt x="23" y="230"/>
                </a:lnTo>
                <a:lnTo>
                  <a:pt x="21" y="230"/>
                </a:lnTo>
                <a:lnTo>
                  <a:pt x="19" y="228"/>
                </a:lnTo>
                <a:lnTo>
                  <a:pt x="15" y="228"/>
                </a:lnTo>
                <a:lnTo>
                  <a:pt x="13" y="230"/>
                </a:lnTo>
                <a:lnTo>
                  <a:pt x="13" y="232"/>
                </a:lnTo>
                <a:lnTo>
                  <a:pt x="9" y="234"/>
                </a:lnTo>
                <a:lnTo>
                  <a:pt x="9" y="236"/>
                </a:lnTo>
                <a:lnTo>
                  <a:pt x="7" y="236"/>
                </a:lnTo>
                <a:lnTo>
                  <a:pt x="7" y="234"/>
                </a:lnTo>
                <a:lnTo>
                  <a:pt x="5" y="232"/>
                </a:lnTo>
                <a:lnTo>
                  <a:pt x="3" y="232"/>
                </a:lnTo>
                <a:lnTo>
                  <a:pt x="3" y="230"/>
                </a:lnTo>
                <a:lnTo>
                  <a:pt x="5" y="228"/>
                </a:lnTo>
                <a:lnTo>
                  <a:pt x="3" y="228"/>
                </a:lnTo>
                <a:lnTo>
                  <a:pt x="3" y="226"/>
                </a:lnTo>
                <a:lnTo>
                  <a:pt x="5" y="226"/>
                </a:lnTo>
                <a:lnTo>
                  <a:pt x="5" y="224"/>
                </a:lnTo>
                <a:lnTo>
                  <a:pt x="5" y="222"/>
                </a:lnTo>
                <a:lnTo>
                  <a:pt x="3" y="222"/>
                </a:lnTo>
                <a:lnTo>
                  <a:pt x="3" y="221"/>
                </a:lnTo>
                <a:lnTo>
                  <a:pt x="5" y="219"/>
                </a:lnTo>
                <a:lnTo>
                  <a:pt x="3" y="219"/>
                </a:lnTo>
                <a:lnTo>
                  <a:pt x="3" y="217"/>
                </a:lnTo>
                <a:lnTo>
                  <a:pt x="3" y="215"/>
                </a:lnTo>
                <a:lnTo>
                  <a:pt x="3" y="211"/>
                </a:lnTo>
                <a:lnTo>
                  <a:pt x="3" y="209"/>
                </a:lnTo>
                <a:lnTo>
                  <a:pt x="3" y="203"/>
                </a:lnTo>
                <a:lnTo>
                  <a:pt x="3" y="201"/>
                </a:lnTo>
                <a:lnTo>
                  <a:pt x="3" y="199"/>
                </a:lnTo>
                <a:lnTo>
                  <a:pt x="3" y="197"/>
                </a:lnTo>
                <a:lnTo>
                  <a:pt x="7" y="194"/>
                </a:lnTo>
                <a:lnTo>
                  <a:pt x="7" y="190"/>
                </a:lnTo>
                <a:lnTo>
                  <a:pt x="7" y="188"/>
                </a:lnTo>
                <a:lnTo>
                  <a:pt x="9" y="188"/>
                </a:lnTo>
                <a:lnTo>
                  <a:pt x="11" y="188"/>
                </a:lnTo>
                <a:lnTo>
                  <a:pt x="13" y="188"/>
                </a:lnTo>
                <a:lnTo>
                  <a:pt x="15" y="188"/>
                </a:lnTo>
                <a:lnTo>
                  <a:pt x="17" y="188"/>
                </a:lnTo>
                <a:lnTo>
                  <a:pt x="19" y="188"/>
                </a:lnTo>
                <a:lnTo>
                  <a:pt x="21" y="186"/>
                </a:lnTo>
                <a:lnTo>
                  <a:pt x="23" y="188"/>
                </a:lnTo>
                <a:lnTo>
                  <a:pt x="26" y="188"/>
                </a:lnTo>
                <a:lnTo>
                  <a:pt x="32" y="188"/>
                </a:lnTo>
                <a:lnTo>
                  <a:pt x="36" y="184"/>
                </a:lnTo>
                <a:lnTo>
                  <a:pt x="36" y="182"/>
                </a:lnTo>
                <a:lnTo>
                  <a:pt x="40" y="178"/>
                </a:lnTo>
                <a:lnTo>
                  <a:pt x="42" y="176"/>
                </a:lnTo>
                <a:lnTo>
                  <a:pt x="42" y="174"/>
                </a:lnTo>
                <a:lnTo>
                  <a:pt x="44" y="174"/>
                </a:lnTo>
                <a:lnTo>
                  <a:pt x="46" y="174"/>
                </a:lnTo>
                <a:lnTo>
                  <a:pt x="51" y="174"/>
                </a:lnTo>
                <a:lnTo>
                  <a:pt x="51" y="176"/>
                </a:lnTo>
                <a:lnTo>
                  <a:pt x="53" y="176"/>
                </a:lnTo>
                <a:lnTo>
                  <a:pt x="55" y="176"/>
                </a:lnTo>
                <a:lnTo>
                  <a:pt x="57" y="178"/>
                </a:lnTo>
                <a:lnTo>
                  <a:pt x="55" y="178"/>
                </a:lnTo>
                <a:lnTo>
                  <a:pt x="53" y="178"/>
                </a:lnTo>
                <a:lnTo>
                  <a:pt x="55" y="180"/>
                </a:lnTo>
                <a:lnTo>
                  <a:pt x="57" y="180"/>
                </a:lnTo>
                <a:lnTo>
                  <a:pt x="59" y="178"/>
                </a:lnTo>
                <a:lnTo>
                  <a:pt x="61" y="176"/>
                </a:lnTo>
                <a:lnTo>
                  <a:pt x="63" y="176"/>
                </a:lnTo>
                <a:lnTo>
                  <a:pt x="63" y="174"/>
                </a:lnTo>
                <a:lnTo>
                  <a:pt x="65" y="174"/>
                </a:lnTo>
                <a:lnTo>
                  <a:pt x="67" y="174"/>
                </a:lnTo>
                <a:lnTo>
                  <a:pt x="69" y="174"/>
                </a:lnTo>
                <a:lnTo>
                  <a:pt x="69" y="173"/>
                </a:lnTo>
                <a:lnTo>
                  <a:pt x="71" y="171"/>
                </a:lnTo>
                <a:lnTo>
                  <a:pt x="71" y="173"/>
                </a:lnTo>
                <a:lnTo>
                  <a:pt x="71" y="171"/>
                </a:lnTo>
                <a:lnTo>
                  <a:pt x="73" y="173"/>
                </a:lnTo>
                <a:lnTo>
                  <a:pt x="73" y="171"/>
                </a:lnTo>
                <a:lnTo>
                  <a:pt x="74" y="171"/>
                </a:lnTo>
                <a:lnTo>
                  <a:pt x="76" y="169"/>
                </a:lnTo>
                <a:lnTo>
                  <a:pt x="78" y="169"/>
                </a:lnTo>
                <a:lnTo>
                  <a:pt x="80" y="167"/>
                </a:lnTo>
                <a:lnTo>
                  <a:pt x="82" y="169"/>
                </a:lnTo>
                <a:lnTo>
                  <a:pt x="82" y="167"/>
                </a:lnTo>
                <a:lnTo>
                  <a:pt x="84" y="167"/>
                </a:lnTo>
                <a:lnTo>
                  <a:pt x="86" y="167"/>
                </a:lnTo>
                <a:lnTo>
                  <a:pt x="88" y="169"/>
                </a:lnTo>
                <a:lnTo>
                  <a:pt x="90" y="169"/>
                </a:lnTo>
                <a:lnTo>
                  <a:pt x="92" y="169"/>
                </a:lnTo>
                <a:lnTo>
                  <a:pt x="90" y="169"/>
                </a:lnTo>
                <a:lnTo>
                  <a:pt x="92" y="171"/>
                </a:lnTo>
                <a:lnTo>
                  <a:pt x="92" y="173"/>
                </a:lnTo>
                <a:lnTo>
                  <a:pt x="94" y="173"/>
                </a:lnTo>
                <a:lnTo>
                  <a:pt x="94" y="174"/>
                </a:lnTo>
                <a:lnTo>
                  <a:pt x="94" y="176"/>
                </a:lnTo>
                <a:lnTo>
                  <a:pt x="96" y="178"/>
                </a:lnTo>
                <a:lnTo>
                  <a:pt x="97" y="180"/>
                </a:lnTo>
                <a:lnTo>
                  <a:pt x="97" y="182"/>
                </a:lnTo>
                <a:lnTo>
                  <a:pt x="97" y="186"/>
                </a:lnTo>
                <a:lnTo>
                  <a:pt x="99" y="188"/>
                </a:lnTo>
                <a:lnTo>
                  <a:pt x="99" y="190"/>
                </a:lnTo>
                <a:lnTo>
                  <a:pt x="99" y="192"/>
                </a:lnTo>
                <a:lnTo>
                  <a:pt x="99" y="194"/>
                </a:lnTo>
                <a:lnTo>
                  <a:pt x="99" y="196"/>
                </a:lnTo>
                <a:lnTo>
                  <a:pt x="99" y="197"/>
                </a:lnTo>
                <a:lnTo>
                  <a:pt x="97" y="199"/>
                </a:lnTo>
                <a:lnTo>
                  <a:pt x="96" y="199"/>
                </a:lnTo>
                <a:lnTo>
                  <a:pt x="96" y="197"/>
                </a:lnTo>
                <a:lnTo>
                  <a:pt x="94" y="199"/>
                </a:lnTo>
                <a:lnTo>
                  <a:pt x="92" y="199"/>
                </a:lnTo>
                <a:lnTo>
                  <a:pt x="92" y="197"/>
                </a:lnTo>
                <a:lnTo>
                  <a:pt x="90" y="197"/>
                </a:lnTo>
                <a:lnTo>
                  <a:pt x="90" y="196"/>
                </a:lnTo>
                <a:lnTo>
                  <a:pt x="90" y="197"/>
                </a:lnTo>
                <a:lnTo>
                  <a:pt x="88" y="196"/>
                </a:lnTo>
                <a:lnTo>
                  <a:pt x="86" y="196"/>
                </a:lnTo>
                <a:lnTo>
                  <a:pt x="84" y="196"/>
                </a:lnTo>
                <a:lnTo>
                  <a:pt x="84" y="194"/>
                </a:lnTo>
                <a:lnTo>
                  <a:pt x="80" y="194"/>
                </a:lnTo>
                <a:lnTo>
                  <a:pt x="80" y="196"/>
                </a:lnTo>
                <a:lnTo>
                  <a:pt x="78" y="196"/>
                </a:lnTo>
                <a:lnTo>
                  <a:pt x="76" y="196"/>
                </a:lnTo>
                <a:lnTo>
                  <a:pt x="74" y="197"/>
                </a:lnTo>
                <a:lnTo>
                  <a:pt x="73" y="197"/>
                </a:lnTo>
                <a:lnTo>
                  <a:pt x="69" y="197"/>
                </a:lnTo>
                <a:lnTo>
                  <a:pt x="67" y="197"/>
                </a:lnTo>
                <a:lnTo>
                  <a:pt x="67" y="199"/>
                </a:lnTo>
                <a:lnTo>
                  <a:pt x="65" y="199"/>
                </a:lnTo>
                <a:lnTo>
                  <a:pt x="63" y="201"/>
                </a:lnTo>
                <a:lnTo>
                  <a:pt x="61" y="201"/>
                </a:lnTo>
                <a:lnTo>
                  <a:pt x="61" y="203"/>
                </a:lnTo>
                <a:lnTo>
                  <a:pt x="61" y="205"/>
                </a:lnTo>
                <a:lnTo>
                  <a:pt x="61" y="207"/>
                </a:lnTo>
                <a:lnTo>
                  <a:pt x="59" y="207"/>
                </a:lnTo>
                <a:lnTo>
                  <a:pt x="61" y="209"/>
                </a:lnTo>
                <a:lnTo>
                  <a:pt x="61" y="211"/>
                </a:lnTo>
                <a:lnTo>
                  <a:pt x="61" y="209"/>
                </a:lnTo>
                <a:lnTo>
                  <a:pt x="61" y="207"/>
                </a:lnTo>
                <a:lnTo>
                  <a:pt x="61" y="205"/>
                </a:lnTo>
                <a:lnTo>
                  <a:pt x="63" y="203"/>
                </a:lnTo>
                <a:lnTo>
                  <a:pt x="67" y="201"/>
                </a:lnTo>
                <a:lnTo>
                  <a:pt x="69" y="201"/>
                </a:lnTo>
                <a:lnTo>
                  <a:pt x="71" y="201"/>
                </a:lnTo>
                <a:lnTo>
                  <a:pt x="73" y="201"/>
                </a:lnTo>
                <a:lnTo>
                  <a:pt x="74" y="201"/>
                </a:lnTo>
                <a:lnTo>
                  <a:pt x="74" y="199"/>
                </a:lnTo>
                <a:lnTo>
                  <a:pt x="76" y="199"/>
                </a:lnTo>
                <a:lnTo>
                  <a:pt x="78" y="197"/>
                </a:lnTo>
                <a:lnTo>
                  <a:pt x="80" y="196"/>
                </a:lnTo>
                <a:lnTo>
                  <a:pt x="82" y="197"/>
                </a:lnTo>
                <a:lnTo>
                  <a:pt x="84" y="199"/>
                </a:lnTo>
                <a:lnTo>
                  <a:pt x="86" y="201"/>
                </a:lnTo>
                <a:lnTo>
                  <a:pt x="88" y="201"/>
                </a:lnTo>
                <a:lnTo>
                  <a:pt x="90" y="203"/>
                </a:lnTo>
                <a:lnTo>
                  <a:pt x="90" y="205"/>
                </a:lnTo>
                <a:lnTo>
                  <a:pt x="90" y="203"/>
                </a:lnTo>
                <a:lnTo>
                  <a:pt x="92" y="203"/>
                </a:lnTo>
                <a:lnTo>
                  <a:pt x="94" y="203"/>
                </a:lnTo>
                <a:lnTo>
                  <a:pt x="96" y="205"/>
                </a:lnTo>
                <a:lnTo>
                  <a:pt x="96" y="207"/>
                </a:lnTo>
                <a:lnTo>
                  <a:pt x="96" y="209"/>
                </a:lnTo>
                <a:lnTo>
                  <a:pt x="96" y="211"/>
                </a:lnTo>
                <a:lnTo>
                  <a:pt x="94" y="213"/>
                </a:lnTo>
                <a:lnTo>
                  <a:pt x="94" y="215"/>
                </a:lnTo>
                <a:lnTo>
                  <a:pt x="94" y="213"/>
                </a:lnTo>
                <a:lnTo>
                  <a:pt x="96" y="213"/>
                </a:lnTo>
                <a:lnTo>
                  <a:pt x="97" y="213"/>
                </a:lnTo>
                <a:lnTo>
                  <a:pt x="97" y="211"/>
                </a:lnTo>
                <a:lnTo>
                  <a:pt x="99" y="211"/>
                </a:lnTo>
                <a:lnTo>
                  <a:pt x="101" y="211"/>
                </a:lnTo>
                <a:lnTo>
                  <a:pt x="103" y="213"/>
                </a:lnTo>
                <a:lnTo>
                  <a:pt x="103" y="211"/>
                </a:lnTo>
                <a:lnTo>
                  <a:pt x="101" y="211"/>
                </a:lnTo>
                <a:lnTo>
                  <a:pt x="101" y="209"/>
                </a:lnTo>
                <a:lnTo>
                  <a:pt x="101" y="207"/>
                </a:lnTo>
                <a:lnTo>
                  <a:pt x="101" y="205"/>
                </a:lnTo>
                <a:lnTo>
                  <a:pt x="103" y="203"/>
                </a:lnTo>
                <a:lnTo>
                  <a:pt x="103" y="201"/>
                </a:lnTo>
                <a:lnTo>
                  <a:pt x="103" y="199"/>
                </a:lnTo>
                <a:lnTo>
                  <a:pt x="103" y="197"/>
                </a:lnTo>
                <a:lnTo>
                  <a:pt x="105" y="196"/>
                </a:lnTo>
                <a:lnTo>
                  <a:pt x="107" y="196"/>
                </a:lnTo>
                <a:lnTo>
                  <a:pt x="109" y="197"/>
                </a:lnTo>
                <a:lnTo>
                  <a:pt x="109" y="199"/>
                </a:lnTo>
                <a:lnTo>
                  <a:pt x="109" y="201"/>
                </a:lnTo>
                <a:lnTo>
                  <a:pt x="109" y="203"/>
                </a:lnTo>
                <a:lnTo>
                  <a:pt x="111" y="203"/>
                </a:lnTo>
                <a:lnTo>
                  <a:pt x="111" y="205"/>
                </a:lnTo>
                <a:lnTo>
                  <a:pt x="111" y="207"/>
                </a:lnTo>
                <a:lnTo>
                  <a:pt x="111" y="209"/>
                </a:lnTo>
                <a:lnTo>
                  <a:pt x="113" y="209"/>
                </a:lnTo>
                <a:lnTo>
                  <a:pt x="113" y="213"/>
                </a:lnTo>
                <a:lnTo>
                  <a:pt x="113" y="215"/>
                </a:lnTo>
                <a:lnTo>
                  <a:pt x="113" y="217"/>
                </a:lnTo>
                <a:lnTo>
                  <a:pt x="111" y="221"/>
                </a:lnTo>
                <a:lnTo>
                  <a:pt x="109" y="222"/>
                </a:lnTo>
                <a:lnTo>
                  <a:pt x="109" y="224"/>
                </a:lnTo>
                <a:lnTo>
                  <a:pt x="109" y="226"/>
                </a:lnTo>
                <a:lnTo>
                  <a:pt x="111" y="230"/>
                </a:lnTo>
                <a:lnTo>
                  <a:pt x="109" y="232"/>
                </a:lnTo>
                <a:lnTo>
                  <a:pt x="111" y="232"/>
                </a:lnTo>
                <a:lnTo>
                  <a:pt x="111" y="234"/>
                </a:lnTo>
                <a:lnTo>
                  <a:pt x="111" y="236"/>
                </a:lnTo>
                <a:lnTo>
                  <a:pt x="109" y="236"/>
                </a:lnTo>
                <a:lnTo>
                  <a:pt x="107" y="236"/>
                </a:lnTo>
                <a:lnTo>
                  <a:pt x="107" y="238"/>
                </a:lnTo>
                <a:lnTo>
                  <a:pt x="109" y="238"/>
                </a:lnTo>
                <a:lnTo>
                  <a:pt x="109" y="236"/>
                </a:lnTo>
                <a:lnTo>
                  <a:pt x="111" y="236"/>
                </a:lnTo>
                <a:lnTo>
                  <a:pt x="111" y="238"/>
                </a:lnTo>
                <a:lnTo>
                  <a:pt x="113" y="238"/>
                </a:lnTo>
                <a:lnTo>
                  <a:pt x="113" y="236"/>
                </a:lnTo>
                <a:lnTo>
                  <a:pt x="115" y="236"/>
                </a:lnTo>
                <a:lnTo>
                  <a:pt x="115" y="238"/>
                </a:lnTo>
                <a:lnTo>
                  <a:pt x="117" y="240"/>
                </a:lnTo>
                <a:lnTo>
                  <a:pt x="117" y="242"/>
                </a:lnTo>
                <a:lnTo>
                  <a:pt x="115" y="242"/>
                </a:lnTo>
                <a:lnTo>
                  <a:pt x="115" y="244"/>
                </a:lnTo>
                <a:lnTo>
                  <a:pt x="117" y="245"/>
                </a:lnTo>
                <a:lnTo>
                  <a:pt x="117" y="247"/>
                </a:lnTo>
                <a:lnTo>
                  <a:pt x="115" y="247"/>
                </a:lnTo>
                <a:lnTo>
                  <a:pt x="119" y="245"/>
                </a:lnTo>
                <a:lnTo>
                  <a:pt x="121" y="245"/>
                </a:lnTo>
                <a:lnTo>
                  <a:pt x="121" y="247"/>
                </a:lnTo>
                <a:lnTo>
                  <a:pt x="122" y="247"/>
                </a:lnTo>
                <a:lnTo>
                  <a:pt x="122" y="249"/>
                </a:lnTo>
                <a:lnTo>
                  <a:pt x="121" y="249"/>
                </a:lnTo>
                <a:lnTo>
                  <a:pt x="122" y="249"/>
                </a:lnTo>
                <a:lnTo>
                  <a:pt x="124" y="249"/>
                </a:lnTo>
                <a:lnTo>
                  <a:pt x="124" y="253"/>
                </a:lnTo>
                <a:lnTo>
                  <a:pt x="126" y="257"/>
                </a:lnTo>
                <a:lnTo>
                  <a:pt x="128" y="257"/>
                </a:lnTo>
                <a:lnTo>
                  <a:pt x="130" y="257"/>
                </a:lnTo>
                <a:lnTo>
                  <a:pt x="128" y="255"/>
                </a:lnTo>
                <a:lnTo>
                  <a:pt x="126" y="251"/>
                </a:lnTo>
                <a:lnTo>
                  <a:pt x="124" y="249"/>
                </a:lnTo>
                <a:lnTo>
                  <a:pt x="124" y="247"/>
                </a:lnTo>
                <a:lnTo>
                  <a:pt x="122" y="245"/>
                </a:lnTo>
                <a:lnTo>
                  <a:pt x="121" y="242"/>
                </a:lnTo>
                <a:lnTo>
                  <a:pt x="121" y="240"/>
                </a:lnTo>
                <a:lnTo>
                  <a:pt x="121" y="238"/>
                </a:lnTo>
                <a:lnTo>
                  <a:pt x="121" y="236"/>
                </a:lnTo>
                <a:lnTo>
                  <a:pt x="121" y="234"/>
                </a:lnTo>
                <a:lnTo>
                  <a:pt x="121" y="232"/>
                </a:lnTo>
                <a:lnTo>
                  <a:pt x="122" y="230"/>
                </a:lnTo>
                <a:lnTo>
                  <a:pt x="124" y="230"/>
                </a:lnTo>
                <a:lnTo>
                  <a:pt x="126" y="230"/>
                </a:lnTo>
                <a:lnTo>
                  <a:pt x="126" y="232"/>
                </a:lnTo>
                <a:lnTo>
                  <a:pt x="130" y="232"/>
                </a:lnTo>
                <a:lnTo>
                  <a:pt x="132" y="234"/>
                </a:lnTo>
                <a:lnTo>
                  <a:pt x="132" y="236"/>
                </a:lnTo>
                <a:lnTo>
                  <a:pt x="134" y="238"/>
                </a:lnTo>
                <a:lnTo>
                  <a:pt x="136" y="240"/>
                </a:lnTo>
                <a:lnTo>
                  <a:pt x="138" y="242"/>
                </a:lnTo>
                <a:lnTo>
                  <a:pt x="140" y="244"/>
                </a:lnTo>
                <a:lnTo>
                  <a:pt x="142" y="244"/>
                </a:lnTo>
                <a:lnTo>
                  <a:pt x="144" y="245"/>
                </a:lnTo>
                <a:lnTo>
                  <a:pt x="146" y="247"/>
                </a:lnTo>
                <a:lnTo>
                  <a:pt x="146" y="249"/>
                </a:lnTo>
                <a:lnTo>
                  <a:pt x="146" y="251"/>
                </a:lnTo>
                <a:lnTo>
                  <a:pt x="149" y="255"/>
                </a:lnTo>
                <a:lnTo>
                  <a:pt x="151" y="257"/>
                </a:lnTo>
                <a:lnTo>
                  <a:pt x="149" y="251"/>
                </a:lnTo>
                <a:lnTo>
                  <a:pt x="147" y="251"/>
                </a:lnTo>
                <a:lnTo>
                  <a:pt x="147" y="247"/>
                </a:lnTo>
                <a:lnTo>
                  <a:pt x="146" y="245"/>
                </a:lnTo>
                <a:lnTo>
                  <a:pt x="142" y="242"/>
                </a:lnTo>
                <a:lnTo>
                  <a:pt x="140" y="240"/>
                </a:lnTo>
                <a:lnTo>
                  <a:pt x="140" y="238"/>
                </a:lnTo>
                <a:lnTo>
                  <a:pt x="140" y="236"/>
                </a:lnTo>
                <a:lnTo>
                  <a:pt x="142" y="236"/>
                </a:lnTo>
                <a:lnTo>
                  <a:pt x="140" y="236"/>
                </a:lnTo>
                <a:lnTo>
                  <a:pt x="140" y="238"/>
                </a:lnTo>
                <a:lnTo>
                  <a:pt x="140" y="240"/>
                </a:lnTo>
                <a:lnTo>
                  <a:pt x="138" y="240"/>
                </a:lnTo>
                <a:lnTo>
                  <a:pt x="136" y="238"/>
                </a:lnTo>
                <a:lnTo>
                  <a:pt x="136" y="236"/>
                </a:lnTo>
                <a:lnTo>
                  <a:pt x="134" y="232"/>
                </a:lnTo>
                <a:lnTo>
                  <a:pt x="132" y="232"/>
                </a:lnTo>
                <a:lnTo>
                  <a:pt x="130" y="230"/>
                </a:lnTo>
                <a:lnTo>
                  <a:pt x="128" y="230"/>
                </a:lnTo>
                <a:lnTo>
                  <a:pt x="128" y="228"/>
                </a:lnTo>
                <a:lnTo>
                  <a:pt x="130" y="226"/>
                </a:lnTo>
                <a:lnTo>
                  <a:pt x="132" y="224"/>
                </a:lnTo>
                <a:lnTo>
                  <a:pt x="132" y="222"/>
                </a:lnTo>
                <a:lnTo>
                  <a:pt x="132" y="221"/>
                </a:lnTo>
                <a:lnTo>
                  <a:pt x="132" y="219"/>
                </a:lnTo>
                <a:lnTo>
                  <a:pt x="132" y="217"/>
                </a:lnTo>
                <a:lnTo>
                  <a:pt x="132" y="215"/>
                </a:lnTo>
                <a:lnTo>
                  <a:pt x="132" y="211"/>
                </a:lnTo>
                <a:lnTo>
                  <a:pt x="132" y="209"/>
                </a:lnTo>
                <a:lnTo>
                  <a:pt x="134" y="209"/>
                </a:lnTo>
                <a:lnTo>
                  <a:pt x="134" y="207"/>
                </a:lnTo>
                <a:lnTo>
                  <a:pt x="136" y="207"/>
                </a:lnTo>
                <a:lnTo>
                  <a:pt x="138" y="207"/>
                </a:lnTo>
                <a:lnTo>
                  <a:pt x="138" y="209"/>
                </a:lnTo>
                <a:lnTo>
                  <a:pt x="138" y="207"/>
                </a:lnTo>
                <a:lnTo>
                  <a:pt x="136" y="205"/>
                </a:lnTo>
                <a:lnTo>
                  <a:pt x="134" y="205"/>
                </a:lnTo>
                <a:lnTo>
                  <a:pt x="134" y="207"/>
                </a:lnTo>
                <a:lnTo>
                  <a:pt x="132" y="205"/>
                </a:lnTo>
                <a:lnTo>
                  <a:pt x="132" y="203"/>
                </a:lnTo>
                <a:lnTo>
                  <a:pt x="132" y="199"/>
                </a:lnTo>
                <a:lnTo>
                  <a:pt x="132" y="197"/>
                </a:lnTo>
                <a:lnTo>
                  <a:pt x="132" y="194"/>
                </a:lnTo>
                <a:lnTo>
                  <a:pt x="132" y="192"/>
                </a:lnTo>
                <a:lnTo>
                  <a:pt x="132" y="190"/>
                </a:lnTo>
                <a:lnTo>
                  <a:pt x="134" y="192"/>
                </a:lnTo>
                <a:lnTo>
                  <a:pt x="134" y="190"/>
                </a:lnTo>
                <a:lnTo>
                  <a:pt x="132" y="190"/>
                </a:lnTo>
                <a:lnTo>
                  <a:pt x="130" y="192"/>
                </a:lnTo>
                <a:lnTo>
                  <a:pt x="128" y="192"/>
                </a:lnTo>
                <a:lnTo>
                  <a:pt x="128" y="190"/>
                </a:lnTo>
                <a:lnTo>
                  <a:pt x="128" y="188"/>
                </a:lnTo>
                <a:lnTo>
                  <a:pt x="128" y="186"/>
                </a:lnTo>
                <a:lnTo>
                  <a:pt x="128" y="184"/>
                </a:lnTo>
                <a:lnTo>
                  <a:pt x="128" y="182"/>
                </a:lnTo>
                <a:lnTo>
                  <a:pt x="130" y="182"/>
                </a:lnTo>
                <a:lnTo>
                  <a:pt x="130" y="178"/>
                </a:lnTo>
                <a:lnTo>
                  <a:pt x="130" y="176"/>
                </a:lnTo>
                <a:lnTo>
                  <a:pt x="130" y="174"/>
                </a:lnTo>
                <a:lnTo>
                  <a:pt x="128" y="174"/>
                </a:lnTo>
                <a:lnTo>
                  <a:pt x="128" y="173"/>
                </a:lnTo>
                <a:lnTo>
                  <a:pt x="130" y="173"/>
                </a:lnTo>
                <a:lnTo>
                  <a:pt x="130" y="167"/>
                </a:lnTo>
                <a:lnTo>
                  <a:pt x="130" y="163"/>
                </a:lnTo>
                <a:lnTo>
                  <a:pt x="132" y="163"/>
                </a:lnTo>
                <a:lnTo>
                  <a:pt x="130" y="163"/>
                </a:lnTo>
                <a:lnTo>
                  <a:pt x="130" y="161"/>
                </a:lnTo>
                <a:lnTo>
                  <a:pt x="130" y="157"/>
                </a:lnTo>
                <a:lnTo>
                  <a:pt x="130" y="155"/>
                </a:lnTo>
                <a:lnTo>
                  <a:pt x="128" y="151"/>
                </a:lnTo>
                <a:lnTo>
                  <a:pt x="128" y="148"/>
                </a:lnTo>
                <a:lnTo>
                  <a:pt x="130" y="146"/>
                </a:lnTo>
                <a:lnTo>
                  <a:pt x="132" y="144"/>
                </a:lnTo>
                <a:lnTo>
                  <a:pt x="132" y="142"/>
                </a:lnTo>
                <a:lnTo>
                  <a:pt x="132" y="140"/>
                </a:lnTo>
                <a:lnTo>
                  <a:pt x="132" y="138"/>
                </a:lnTo>
                <a:lnTo>
                  <a:pt x="132" y="136"/>
                </a:lnTo>
                <a:lnTo>
                  <a:pt x="132" y="134"/>
                </a:lnTo>
                <a:lnTo>
                  <a:pt x="130" y="134"/>
                </a:lnTo>
                <a:lnTo>
                  <a:pt x="130" y="130"/>
                </a:lnTo>
                <a:lnTo>
                  <a:pt x="128" y="128"/>
                </a:lnTo>
                <a:lnTo>
                  <a:pt x="128" y="126"/>
                </a:lnTo>
                <a:lnTo>
                  <a:pt x="128" y="125"/>
                </a:lnTo>
                <a:lnTo>
                  <a:pt x="128" y="123"/>
                </a:lnTo>
                <a:lnTo>
                  <a:pt x="130" y="123"/>
                </a:lnTo>
                <a:lnTo>
                  <a:pt x="128" y="123"/>
                </a:lnTo>
                <a:lnTo>
                  <a:pt x="128" y="121"/>
                </a:lnTo>
                <a:lnTo>
                  <a:pt x="126" y="119"/>
                </a:lnTo>
                <a:lnTo>
                  <a:pt x="126" y="117"/>
                </a:lnTo>
                <a:lnTo>
                  <a:pt x="126" y="115"/>
                </a:lnTo>
                <a:lnTo>
                  <a:pt x="126" y="113"/>
                </a:lnTo>
                <a:lnTo>
                  <a:pt x="124" y="113"/>
                </a:lnTo>
                <a:lnTo>
                  <a:pt x="124" y="111"/>
                </a:lnTo>
                <a:lnTo>
                  <a:pt x="124" y="109"/>
                </a:lnTo>
                <a:lnTo>
                  <a:pt x="124" y="107"/>
                </a:lnTo>
                <a:lnTo>
                  <a:pt x="122" y="107"/>
                </a:lnTo>
                <a:lnTo>
                  <a:pt x="124" y="105"/>
                </a:lnTo>
                <a:lnTo>
                  <a:pt x="122" y="105"/>
                </a:lnTo>
                <a:lnTo>
                  <a:pt x="121" y="101"/>
                </a:lnTo>
                <a:lnTo>
                  <a:pt x="121" y="100"/>
                </a:lnTo>
                <a:lnTo>
                  <a:pt x="119" y="100"/>
                </a:lnTo>
                <a:lnTo>
                  <a:pt x="117" y="98"/>
                </a:lnTo>
                <a:lnTo>
                  <a:pt x="117" y="96"/>
                </a:lnTo>
                <a:lnTo>
                  <a:pt x="117" y="94"/>
                </a:lnTo>
                <a:lnTo>
                  <a:pt x="117" y="92"/>
                </a:lnTo>
                <a:lnTo>
                  <a:pt x="115" y="92"/>
                </a:lnTo>
                <a:lnTo>
                  <a:pt x="115" y="88"/>
                </a:lnTo>
                <a:lnTo>
                  <a:pt x="115" y="84"/>
                </a:lnTo>
                <a:lnTo>
                  <a:pt x="115" y="82"/>
                </a:lnTo>
                <a:lnTo>
                  <a:pt x="115" y="80"/>
                </a:lnTo>
                <a:lnTo>
                  <a:pt x="113" y="78"/>
                </a:lnTo>
                <a:lnTo>
                  <a:pt x="113" y="77"/>
                </a:lnTo>
                <a:lnTo>
                  <a:pt x="113" y="75"/>
                </a:lnTo>
                <a:lnTo>
                  <a:pt x="113" y="73"/>
                </a:lnTo>
                <a:lnTo>
                  <a:pt x="113" y="63"/>
                </a:lnTo>
                <a:lnTo>
                  <a:pt x="111" y="63"/>
                </a:lnTo>
                <a:lnTo>
                  <a:pt x="111" y="61"/>
                </a:lnTo>
                <a:lnTo>
                  <a:pt x="111" y="59"/>
                </a:lnTo>
                <a:lnTo>
                  <a:pt x="109" y="59"/>
                </a:lnTo>
                <a:lnTo>
                  <a:pt x="107" y="57"/>
                </a:lnTo>
                <a:lnTo>
                  <a:pt x="105" y="55"/>
                </a:lnTo>
                <a:lnTo>
                  <a:pt x="105" y="53"/>
                </a:lnTo>
                <a:lnTo>
                  <a:pt x="105" y="50"/>
                </a:lnTo>
                <a:lnTo>
                  <a:pt x="105" y="48"/>
                </a:lnTo>
                <a:lnTo>
                  <a:pt x="105" y="46"/>
                </a:lnTo>
                <a:lnTo>
                  <a:pt x="107" y="46"/>
                </a:lnTo>
                <a:lnTo>
                  <a:pt x="107" y="44"/>
                </a:lnTo>
                <a:lnTo>
                  <a:pt x="109" y="44"/>
                </a:lnTo>
                <a:lnTo>
                  <a:pt x="109" y="42"/>
                </a:lnTo>
                <a:lnTo>
                  <a:pt x="111" y="40"/>
                </a:lnTo>
                <a:lnTo>
                  <a:pt x="111" y="38"/>
                </a:lnTo>
                <a:lnTo>
                  <a:pt x="111" y="36"/>
                </a:lnTo>
                <a:lnTo>
                  <a:pt x="113" y="34"/>
                </a:lnTo>
                <a:lnTo>
                  <a:pt x="113" y="32"/>
                </a:lnTo>
                <a:lnTo>
                  <a:pt x="113" y="30"/>
                </a:lnTo>
                <a:lnTo>
                  <a:pt x="115" y="29"/>
                </a:lnTo>
                <a:lnTo>
                  <a:pt x="115" y="27"/>
                </a:lnTo>
                <a:lnTo>
                  <a:pt x="117" y="25"/>
                </a:lnTo>
                <a:lnTo>
                  <a:pt x="119" y="25"/>
                </a:lnTo>
                <a:lnTo>
                  <a:pt x="119" y="23"/>
                </a:lnTo>
                <a:lnTo>
                  <a:pt x="121" y="23"/>
                </a:lnTo>
                <a:lnTo>
                  <a:pt x="122" y="25"/>
                </a:lnTo>
                <a:lnTo>
                  <a:pt x="124" y="25"/>
                </a:lnTo>
                <a:lnTo>
                  <a:pt x="126" y="25"/>
                </a:lnTo>
                <a:lnTo>
                  <a:pt x="126" y="23"/>
                </a:lnTo>
                <a:lnTo>
                  <a:pt x="128" y="21"/>
                </a:lnTo>
                <a:lnTo>
                  <a:pt x="130" y="21"/>
                </a:lnTo>
                <a:lnTo>
                  <a:pt x="130" y="23"/>
                </a:lnTo>
                <a:lnTo>
                  <a:pt x="132" y="23"/>
                </a:lnTo>
                <a:lnTo>
                  <a:pt x="132" y="21"/>
                </a:lnTo>
                <a:lnTo>
                  <a:pt x="134" y="21"/>
                </a:lnTo>
                <a:lnTo>
                  <a:pt x="136" y="23"/>
                </a:lnTo>
                <a:lnTo>
                  <a:pt x="134" y="23"/>
                </a:lnTo>
                <a:lnTo>
                  <a:pt x="132" y="25"/>
                </a:lnTo>
                <a:lnTo>
                  <a:pt x="134" y="25"/>
                </a:lnTo>
                <a:lnTo>
                  <a:pt x="136" y="23"/>
                </a:lnTo>
                <a:lnTo>
                  <a:pt x="138" y="23"/>
                </a:lnTo>
                <a:lnTo>
                  <a:pt x="140" y="21"/>
                </a:lnTo>
                <a:lnTo>
                  <a:pt x="144" y="21"/>
                </a:lnTo>
                <a:lnTo>
                  <a:pt x="147" y="19"/>
                </a:lnTo>
                <a:lnTo>
                  <a:pt x="147" y="21"/>
                </a:lnTo>
                <a:lnTo>
                  <a:pt x="147" y="23"/>
                </a:lnTo>
                <a:lnTo>
                  <a:pt x="147" y="21"/>
                </a:lnTo>
                <a:lnTo>
                  <a:pt x="149" y="19"/>
                </a:lnTo>
                <a:lnTo>
                  <a:pt x="149" y="17"/>
                </a:lnTo>
                <a:lnTo>
                  <a:pt x="149" y="15"/>
                </a:lnTo>
                <a:lnTo>
                  <a:pt x="149" y="13"/>
                </a:lnTo>
                <a:lnTo>
                  <a:pt x="149" y="9"/>
                </a:lnTo>
                <a:lnTo>
                  <a:pt x="151" y="9"/>
                </a:lnTo>
                <a:lnTo>
                  <a:pt x="151" y="7"/>
                </a:lnTo>
                <a:lnTo>
                  <a:pt x="149" y="5"/>
                </a:lnTo>
                <a:lnTo>
                  <a:pt x="149" y="4"/>
                </a:lnTo>
                <a:lnTo>
                  <a:pt x="151" y="4"/>
                </a:lnTo>
                <a:lnTo>
                  <a:pt x="151" y="2"/>
                </a:lnTo>
                <a:lnTo>
                  <a:pt x="153" y="2"/>
                </a:lnTo>
                <a:lnTo>
                  <a:pt x="155" y="4"/>
                </a:lnTo>
                <a:lnTo>
                  <a:pt x="157" y="5"/>
                </a:lnTo>
                <a:lnTo>
                  <a:pt x="163" y="5"/>
                </a:lnTo>
                <a:lnTo>
                  <a:pt x="165" y="2"/>
                </a:lnTo>
                <a:lnTo>
                  <a:pt x="178" y="0"/>
                </a:lnTo>
                <a:lnTo>
                  <a:pt x="184" y="0"/>
                </a:lnTo>
                <a:close/>
              </a:path>
            </a:pathLst>
          </a:custGeom>
          <a:solidFill>
            <a:schemeClr val="accent5">
              <a:lumMod val="60000"/>
              <a:lumOff val="4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2" name="Freeform 6">
            <a:extLst>
              <a:ext uri="{FF2B5EF4-FFF2-40B4-BE49-F238E27FC236}">
                <a16:creationId xmlns:a16="http://schemas.microsoft.com/office/drawing/2014/main" id="{0C31E2C2-9A5D-A55D-76EB-67DDFAE82062}"/>
              </a:ext>
            </a:extLst>
          </p:cNvPr>
          <p:cNvSpPr>
            <a:spLocks noChangeAspect="1"/>
          </p:cNvSpPr>
          <p:nvPr/>
        </p:nvSpPr>
        <p:spPr bwMode="auto">
          <a:xfrm>
            <a:off x="5401369" y="3355637"/>
            <a:ext cx="1518218" cy="2210958"/>
          </a:xfrm>
          <a:custGeom>
            <a:avLst/>
            <a:gdLst>
              <a:gd name="T0" fmla="*/ 296 w 732"/>
              <a:gd name="T1" fmla="*/ 10 h 1066"/>
              <a:gd name="T2" fmla="*/ 344 w 732"/>
              <a:gd name="T3" fmla="*/ 19 h 1066"/>
              <a:gd name="T4" fmla="*/ 381 w 732"/>
              <a:gd name="T5" fmla="*/ 25 h 1066"/>
              <a:gd name="T6" fmla="*/ 425 w 732"/>
              <a:gd name="T7" fmla="*/ 44 h 1066"/>
              <a:gd name="T8" fmla="*/ 467 w 732"/>
              <a:gd name="T9" fmla="*/ 69 h 1066"/>
              <a:gd name="T10" fmla="*/ 507 w 732"/>
              <a:gd name="T11" fmla="*/ 121 h 1066"/>
              <a:gd name="T12" fmla="*/ 584 w 732"/>
              <a:gd name="T13" fmla="*/ 181 h 1066"/>
              <a:gd name="T14" fmla="*/ 669 w 732"/>
              <a:gd name="T15" fmla="*/ 215 h 1066"/>
              <a:gd name="T16" fmla="*/ 726 w 732"/>
              <a:gd name="T17" fmla="*/ 296 h 1066"/>
              <a:gd name="T18" fmla="*/ 694 w 732"/>
              <a:gd name="T19" fmla="*/ 405 h 1066"/>
              <a:gd name="T20" fmla="*/ 703 w 732"/>
              <a:gd name="T21" fmla="*/ 488 h 1066"/>
              <a:gd name="T22" fmla="*/ 713 w 732"/>
              <a:gd name="T23" fmla="*/ 559 h 1066"/>
              <a:gd name="T24" fmla="*/ 724 w 732"/>
              <a:gd name="T25" fmla="*/ 615 h 1066"/>
              <a:gd name="T26" fmla="*/ 711 w 732"/>
              <a:gd name="T27" fmla="*/ 668 h 1066"/>
              <a:gd name="T28" fmla="*/ 690 w 732"/>
              <a:gd name="T29" fmla="*/ 711 h 1066"/>
              <a:gd name="T30" fmla="*/ 690 w 732"/>
              <a:gd name="T31" fmla="*/ 759 h 1066"/>
              <a:gd name="T32" fmla="*/ 678 w 732"/>
              <a:gd name="T33" fmla="*/ 822 h 1066"/>
              <a:gd name="T34" fmla="*/ 621 w 732"/>
              <a:gd name="T35" fmla="*/ 856 h 1066"/>
              <a:gd name="T36" fmla="*/ 607 w 732"/>
              <a:gd name="T37" fmla="*/ 918 h 1066"/>
              <a:gd name="T38" fmla="*/ 588 w 732"/>
              <a:gd name="T39" fmla="*/ 966 h 1066"/>
              <a:gd name="T40" fmla="*/ 601 w 732"/>
              <a:gd name="T41" fmla="*/ 1006 h 1066"/>
              <a:gd name="T42" fmla="*/ 563 w 732"/>
              <a:gd name="T43" fmla="*/ 1060 h 1066"/>
              <a:gd name="T44" fmla="*/ 509 w 732"/>
              <a:gd name="T45" fmla="*/ 1052 h 1066"/>
              <a:gd name="T46" fmla="*/ 457 w 732"/>
              <a:gd name="T47" fmla="*/ 1033 h 1066"/>
              <a:gd name="T48" fmla="*/ 465 w 732"/>
              <a:gd name="T49" fmla="*/ 985 h 1066"/>
              <a:gd name="T50" fmla="*/ 434 w 732"/>
              <a:gd name="T51" fmla="*/ 916 h 1066"/>
              <a:gd name="T52" fmla="*/ 398 w 732"/>
              <a:gd name="T53" fmla="*/ 937 h 1066"/>
              <a:gd name="T54" fmla="*/ 333 w 732"/>
              <a:gd name="T55" fmla="*/ 1000 h 1066"/>
              <a:gd name="T56" fmla="*/ 284 w 732"/>
              <a:gd name="T57" fmla="*/ 1033 h 1066"/>
              <a:gd name="T58" fmla="*/ 213 w 732"/>
              <a:gd name="T59" fmla="*/ 1020 h 1066"/>
              <a:gd name="T60" fmla="*/ 148 w 732"/>
              <a:gd name="T61" fmla="*/ 1004 h 1066"/>
              <a:gd name="T62" fmla="*/ 90 w 732"/>
              <a:gd name="T63" fmla="*/ 1008 h 1066"/>
              <a:gd name="T64" fmla="*/ 96 w 732"/>
              <a:gd name="T65" fmla="*/ 952 h 1066"/>
              <a:gd name="T66" fmla="*/ 56 w 732"/>
              <a:gd name="T67" fmla="*/ 908 h 1066"/>
              <a:gd name="T68" fmla="*/ 71 w 732"/>
              <a:gd name="T69" fmla="*/ 868 h 1066"/>
              <a:gd name="T70" fmla="*/ 33 w 732"/>
              <a:gd name="T71" fmla="*/ 795 h 1066"/>
              <a:gd name="T72" fmla="*/ 10 w 732"/>
              <a:gd name="T73" fmla="*/ 776 h 1066"/>
              <a:gd name="T74" fmla="*/ 12 w 732"/>
              <a:gd name="T75" fmla="*/ 743 h 1066"/>
              <a:gd name="T76" fmla="*/ 23 w 732"/>
              <a:gd name="T77" fmla="*/ 707 h 1066"/>
              <a:gd name="T78" fmla="*/ 37 w 732"/>
              <a:gd name="T79" fmla="*/ 684 h 1066"/>
              <a:gd name="T80" fmla="*/ 52 w 732"/>
              <a:gd name="T81" fmla="*/ 666 h 1066"/>
              <a:gd name="T82" fmla="*/ 56 w 732"/>
              <a:gd name="T83" fmla="*/ 638 h 1066"/>
              <a:gd name="T84" fmla="*/ 73 w 732"/>
              <a:gd name="T85" fmla="*/ 616 h 1066"/>
              <a:gd name="T86" fmla="*/ 90 w 732"/>
              <a:gd name="T87" fmla="*/ 601 h 1066"/>
              <a:gd name="T88" fmla="*/ 117 w 732"/>
              <a:gd name="T89" fmla="*/ 584 h 1066"/>
              <a:gd name="T90" fmla="*/ 142 w 732"/>
              <a:gd name="T91" fmla="*/ 563 h 1066"/>
              <a:gd name="T92" fmla="*/ 167 w 732"/>
              <a:gd name="T93" fmla="*/ 543 h 1066"/>
              <a:gd name="T94" fmla="*/ 165 w 732"/>
              <a:gd name="T95" fmla="*/ 509 h 1066"/>
              <a:gd name="T96" fmla="*/ 173 w 732"/>
              <a:gd name="T97" fmla="*/ 495 h 1066"/>
              <a:gd name="T98" fmla="*/ 213 w 732"/>
              <a:gd name="T99" fmla="*/ 517 h 1066"/>
              <a:gd name="T100" fmla="*/ 244 w 732"/>
              <a:gd name="T101" fmla="*/ 472 h 1066"/>
              <a:gd name="T102" fmla="*/ 273 w 732"/>
              <a:gd name="T103" fmla="*/ 430 h 1066"/>
              <a:gd name="T104" fmla="*/ 302 w 732"/>
              <a:gd name="T105" fmla="*/ 388 h 1066"/>
              <a:gd name="T106" fmla="*/ 329 w 732"/>
              <a:gd name="T107" fmla="*/ 348 h 1066"/>
              <a:gd name="T108" fmla="*/ 315 w 732"/>
              <a:gd name="T109" fmla="*/ 303 h 1066"/>
              <a:gd name="T110" fmla="*/ 294 w 732"/>
              <a:gd name="T111" fmla="*/ 259 h 1066"/>
              <a:gd name="T112" fmla="*/ 273 w 732"/>
              <a:gd name="T113" fmla="*/ 217 h 1066"/>
              <a:gd name="T114" fmla="*/ 252 w 732"/>
              <a:gd name="T115" fmla="*/ 175 h 1066"/>
              <a:gd name="T116" fmla="*/ 229 w 732"/>
              <a:gd name="T117" fmla="*/ 134 h 1066"/>
              <a:gd name="T118" fmla="*/ 194 w 732"/>
              <a:gd name="T119" fmla="*/ 98 h 1066"/>
              <a:gd name="T120" fmla="*/ 192 w 732"/>
              <a:gd name="T121" fmla="*/ 50 h 1066"/>
              <a:gd name="T122" fmla="*/ 211 w 732"/>
              <a:gd name="T123" fmla="*/ 2 h 10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32" h="1066">
                <a:moveTo>
                  <a:pt x="236" y="8"/>
                </a:moveTo>
                <a:lnTo>
                  <a:pt x="238" y="8"/>
                </a:lnTo>
                <a:lnTo>
                  <a:pt x="240" y="8"/>
                </a:lnTo>
                <a:lnTo>
                  <a:pt x="242" y="8"/>
                </a:lnTo>
                <a:lnTo>
                  <a:pt x="244" y="8"/>
                </a:lnTo>
                <a:lnTo>
                  <a:pt x="246" y="8"/>
                </a:lnTo>
                <a:lnTo>
                  <a:pt x="248" y="8"/>
                </a:lnTo>
                <a:lnTo>
                  <a:pt x="250" y="8"/>
                </a:lnTo>
                <a:lnTo>
                  <a:pt x="252" y="8"/>
                </a:lnTo>
                <a:lnTo>
                  <a:pt x="254" y="8"/>
                </a:lnTo>
                <a:lnTo>
                  <a:pt x="256" y="8"/>
                </a:lnTo>
                <a:lnTo>
                  <a:pt x="258" y="8"/>
                </a:lnTo>
                <a:lnTo>
                  <a:pt x="260" y="8"/>
                </a:lnTo>
                <a:lnTo>
                  <a:pt x="261" y="8"/>
                </a:lnTo>
                <a:lnTo>
                  <a:pt x="263" y="8"/>
                </a:lnTo>
                <a:lnTo>
                  <a:pt x="265" y="8"/>
                </a:lnTo>
                <a:lnTo>
                  <a:pt x="267" y="8"/>
                </a:lnTo>
                <a:lnTo>
                  <a:pt x="267" y="10"/>
                </a:lnTo>
                <a:lnTo>
                  <a:pt x="269" y="10"/>
                </a:lnTo>
                <a:lnTo>
                  <a:pt x="271" y="10"/>
                </a:lnTo>
                <a:lnTo>
                  <a:pt x="273" y="10"/>
                </a:lnTo>
                <a:lnTo>
                  <a:pt x="275" y="10"/>
                </a:lnTo>
                <a:lnTo>
                  <a:pt x="277" y="10"/>
                </a:lnTo>
                <a:lnTo>
                  <a:pt x="279" y="10"/>
                </a:lnTo>
                <a:lnTo>
                  <a:pt x="281" y="10"/>
                </a:lnTo>
                <a:lnTo>
                  <a:pt x="283" y="10"/>
                </a:lnTo>
                <a:lnTo>
                  <a:pt x="284" y="10"/>
                </a:lnTo>
                <a:lnTo>
                  <a:pt x="286" y="10"/>
                </a:lnTo>
                <a:lnTo>
                  <a:pt x="288" y="10"/>
                </a:lnTo>
                <a:lnTo>
                  <a:pt x="290" y="10"/>
                </a:lnTo>
                <a:lnTo>
                  <a:pt x="292" y="10"/>
                </a:lnTo>
                <a:lnTo>
                  <a:pt x="294" y="10"/>
                </a:lnTo>
                <a:lnTo>
                  <a:pt x="296" y="10"/>
                </a:lnTo>
                <a:lnTo>
                  <a:pt x="298" y="10"/>
                </a:lnTo>
                <a:lnTo>
                  <a:pt x="300" y="10"/>
                </a:lnTo>
                <a:lnTo>
                  <a:pt x="302" y="10"/>
                </a:lnTo>
                <a:lnTo>
                  <a:pt x="304" y="10"/>
                </a:lnTo>
                <a:lnTo>
                  <a:pt x="306" y="10"/>
                </a:lnTo>
                <a:lnTo>
                  <a:pt x="308" y="10"/>
                </a:lnTo>
                <a:lnTo>
                  <a:pt x="309" y="10"/>
                </a:lnTo>
                <a:lnTo>
                  <a:pt x="311" y="10"/>
                </a:lnTo>
                <a:lnTo>
                  <a:pt x="311" y="12"/>
                </a:lnTo>
                <a:lnTo>
                  <a:pt x="313" y="12"/>
                </a:lnTo>
                <a:lnTo>
                  <a:pt x="315" y="12"/>
                </a:lnTo>
                <a:lnTo>
                  <a:pt x="315" y="14"/>
                </a:lnTo>
                <a:lnTo>
                  <a:pt x="317" y="14"/>
                </a:lnTo>
                <a:lnTo>
                  <a:pt x="319" y="14"/>
                </a:lnTo>
                <a:lnTo>
                  <a:pt x="321" y="14"/>
                </a:lnTo>
                <a:lnTo>
                  <a:pt x="323" y="14"/>
                </a:lnTo>
                <a:lnTo>
                  <a:pt x="323" y="15"/>
                </a:lnTo>
                <a:lnTo>
                  <a:pt x="325" y="15"/>
                </a:lnTo>
                <a:lnTo>
                  <a:pt x="325" y="17"/>
                </a:lnTo>
                <a:lnTo>
                  <a:pt x="327" y="17"/>
                </a:lnTo>
                <a:lnTo>
                  <a:pt x="327" y="15"/>
                </a:lnTo>
                <a:lnTo>
                  <a:pt x="329" y="15"/>
                </a:lnTo>
                <a:lnTo>
                  <a:pt x="329" y="17"/>
                </a:lnTo>
                <a:lnTo>
                  <a:pt x="331" y="17"/>
                </a:lnTo>
                <a:lnTo>
                  <a:pt x="333" y="17"/>
                </a:lnTo>
                <a:lnTo>
                  <a:pt x="333" y="19"/>
                </a:lnTo>
                <a:lnTo>
                  <a:pt x="334" y="19"/>
                </a:lnTo>
                <a:lnTo>
                  <a:pt x="334" y="21"/>
                </a:lnTo>
                <a:lnTo>
                  <a:pt x="336" y="21"/>
                </a:lnTo>
                <a:lnTo>
                  <a:pt x="338" y="19"/>
                </a:lnTo>
                <a:lnTo>
                  <a:pt x="340" y="19"/>
                </a:lnTo>
                <a:lnTo>
                  <a:pt x="342" y="19"/>
                </a:lnTo>
                <a:lnTo>
                  <a:pt x="344" y="19"/>
                </a:lnTo>
                <a:lnTo>
                  <a:pt x="344" y="21"/>
                </a:lnTo>
                <a:lnTo>
                  <a:pt x="346" y="21"/>
                </a:lnTo>
                <a:lnTo>
                  <a:pt x="348" y="21"/>
                </a:lnTo>
                <a:lnTo>
                  <a:pt x="352" y="21"/>
                </a:lnTo>
                <a:lnTo>
                  <a:pt x="354" y="21"/>
                </a:lnTo>
                <a:lnTo>
                  <a:pt x="356" y="21"/>
                </a:lnTo>
                <a:lnTo>
                  <a:pt x="357" y="21"/>
                </a:lnTo>
                <a:lnTo>
                  <a:pt x="357" y="23"/>
                </a:lnTo>
                <a:lnTo>
                  <a:pt x="357" y="21"/>
                </a:lnTo>
                <a:lnTo>
                  <a:pt x="359" y="23"/>
                </a:lnTo>
                <a:lnTo>
                  <a:pt x="359" y="21"/>
                </a:lnTo>
                <a:lnTo>
                  <a:pt x="361" y="21"/>
                </a:lnTo>
                <a:lnTo>
                  <a:pt x="361" y="23"/>
                </a:lnTo>
                <a:lnTo>
                  <a:pt x="361" y="21"/>
                </a:lnTo>
                <a:lnTo>
                  <a:pt x="363" y="21"/>
                </a:lnTo>
                <a:lnTo>
                  <a:pt x="363" y="23"/>
                </a:lnTo>
                <a:lnTo>
                  <a:pt x="365" y="23"/>
                </a:lnTo>
                <a:lnTo>
                  <a:pt x="367" y="23"/>
                </a:lnTo>
                <a:lnTo>
                  <a:pt x="367" y="25"/>
                </a:lnTo>
                <a:lnTo>
                  <a:pt x="369" y="25"/>
                </a:lnTo>
                <a:lnTo>
                  <a:pt x="369" y="23"/>
                </a:lnTo>
                <a:lnTo>
                  <a:pt x="371" y="23"/>
                </a:lnTo>
                <a:lnTo>
                  <a:pt x="373" y="23"/>
                </a:lnTo>
                <a:lnTo>
                  <a:pt x="373" y="25"/>
                </a:lnTo>
                <a:lnTo>
                  <a:pt x="371" y="25"/>
                </a:lnTo>
                <a:lnTo>
                  <a:pt x="371" y="27"/>
                </a:lnTo>
                <a:lnTo>
                  <a:pt x="373" y="27"/>
                </a:lnTo>
                <a:lnTo>
                  <a:pt x="373" y="25"/>
                </a:lnTo>
                <a:lnTo>
                  <a:pt x="375" y="25"/>
                </a:lnTo>
                <a:lnTo>
                  <a:pt x="375" y="23"/>
                </a:lnTo>
                <a:lnTo>
                  <a:pt x="377" y="25"/>
                </a:lnTo>
                <a:lnTo>
                  <a:pt x="379" y="25"/>
                </a:lnTo>
                <a:lnTo>
                  <a:pt x="381" y="25"/>
                </a:lnTo>
                <a:lnTo>
                  <a:pt x="381" y="27"/>
                </a:lnTo>
                <a:lnTo>
                  <a:pt x="382" y="27"/>
                </a:lnTo>
                <a:lnTo>
                  <a:pt x="384" y="27"/>
                </a:lnTo>
                <a:lnTo>
                  <a:pt x="386" y="27"/>
                </a:lnTo>
                <a:lnTo>
                  <a:pt x="386" y="25"/>
                </a:lnTo>
                <a:lnTo>
                  <a:pt x="388" y="25"/>
                </a:lnTo>
                <a:lnTo>
                  <a:pt x="390" y="25"/>
                </a:lnTo>
                <a:lnTo>
                  <a:pt x="390" y="27"/>
                </a:lnTo>
                <a:lnTo>
                  <a:pt x="392" y="27"/>
                </a:lnTo>
                <a:lnTo>
                  <a:pt x="392" y="29"/>
                </a:lnTo>
                <a:lnTo>
                  <a:pt x="394" y="29"/>
                </a:lnTo>
                <a:lnTo>
                  <a:pt x="396" y="29"/>
                </a:lnTo>
                <a:lnTo>
                  <a:pt x="398" y="29"/>
                </a:lnTo>
                <a:lnTo>
                  <a:pt x="400" y="29"/>
                </a:lnTo>
                <a:lnTo>
                  <a:pt x="402" y="29"/>
                </a:lnTo>
                <a:lnTo>
                  <a:pt x="402" y="31"/>
                </a:lnTo>
                <a:lnTo>
                  <a:pt x="404" y="31"/>
                </a:lnTo>
                <a:lnTo>
                  <a:pt x="406" y="31"/>
                </a:lnTo>
                <a:lnTo>
                  <a:pt x="406" y="33"/>
                </a:lnTo>
                <a:lnTo>
                  <a:pt x="407" y="33"/>
                </a:lnTo>
                <a:lnTo>
                  <a:pt x="409" y="33"/>
                </a:lnTo>
                <a:lnTo>
                  <a:pt x="411" y="33"/>
                </a:lnTo>
                <a:lnTo>
                  <a:pt x="411" y="35"/>
                </a:lnTo>
                <a:lnTo>
                  <a:pt x="413" y="35"/>
                </a:lnTo>
                <a:lnTo>
                  <a:pt x="413" y="37"/>
                </a:lnTo>
                <a:lnTo>
                  <a:pt x="415" y="37"/>
                </a:lnTo>
                <a:lnTo>
                  <a:pt x="417" y="38"/>
                </a:lnTo>
                <a:lnTo>
                  <a:pt x="419" y="38"/>
                </a:lnTo>
                <a:lnTo>
                  <a:pt x="419" y="40"/>
                </a:lnTo>
                <a:lnTo>
                  <a:pt x="421" y="40"/>
                </a:lnTo>
                <a:lnTo>
                  <a:pt x="423" y="42"/>
                </a:lnTo>
                <a:lnTo>
                  <a:pt x="423" y="44"/>
                </a:lnTo>
                <a:lnTo>
                  <a:pt x="425" y="44"/>
                </a:lnTo>
                <a:lnTo>
                  <a:pt x="425" y="46"/>
                </a:lnTo>
                <a:lnTo>
                  <a:pt x="427" y="46"/>
                </a:lnTo>
                <a:lnTo>
                  <a:pt x="427" y="48"/>
                </a:lnTo>
                <a:lnTo>
                  <a:pt x="429" y="48"/>
                </a:lnTo>
                <a:lnTo>
                  <a:pt x="429" y="50"/>
                </a:lnTo>
                <a:lnTo>
                  <a:pt x="430" y="50"/>
                </a:lnTo>
                <a:lnTo>
                  <a:pt x="430" y="52"/>
                </a:lnTo>
                <a:lnTo>
                  <a:pt x="432" y="52"/>
                </a:lnTo>
                <a:lnTo>
                  <a:pt x="432" y="54"/>
                </a:lnTo>
                <a:lnTo>
                  <a:pt x="434" y="54"/>
                </a:lnTo>
                <a:lnTo>
                  <a:pt x="434" y="56"/>
                </a:lnTo>
                <a:lnTo>
                  <a:pt x="436" y="56"/>
                </a:lnTo>
                <a:lnTo>
                  <a:pt x="438" y="56"/>
                </a:lnTo>
                <a:lnTo>
                  <a:pt x="440" y="56"/>
                </a:lnTo>
                <a:lnTo>
                  <a:pt x="440" y="58"/>
                </a:lnTo>
                <a:lnTo>
                  <a:pt x="442" y="58"/>
                </a:lnTo>
                <a:lnTo>
                  <a:pt x="444" y="58"/>
                </a:lnTo>
                <a:lnTo>
                  <a:pt x="444" y="60"/>
                </a:lnTo>
                <a:lnTo>
                  <a:pt x="446" y="60"/>
                </a:lnTo>
                <a:lnTo>
                  <a:pt x="448" y="60"/>
                </a:lnTo>
                <a:lnTo>
                  <a:pt x="448" y="62"/>
                </a:lnTo>
                <a:lnTo>
                  <a:pt x="450" y="62"/>
                </a:lnTo>
                <a:lnTo>
                  <a:pt x="450" y="63"/>
                </a:lnTo>
                <a:lnTo>
                  <a:pt x="452" y="63"/>
                </a:lnTo>
                <a:lnTo>
                  <a:pt x="454" y="63"/>
                </a:lnTo>
                <a:lnTo>
                  <a:pt x="454" y="65"/>
                </a:lnTo>
                <a:lnTo>
                  <a:pt x="454" y="63"/>
                </a:lnTo>
                <a:lnTo>
                  <a:pt x="455" y="63"/>
                </a:lnTo>
                <a:lnTo>
                  <a:pt x="457" y="63"/>
                </a:lnTo>
                <a:lnTo>
                  <a:pt x="459" y="63"/>
                </a:lnTo>
                <a:lnTo>
                  <a:pt x="459" y="65"/>
                </a:lnTo>
                <a:lnTo>
                  <a:pt x="469" y="67"/>
                </a:lnTo>
                <a:lnTo>
                  <a:pt x="467" y="69"/>
                </a:lnTo>
                <a:lnTo>
                  <a:pt x="465" y="71"/>
                </a:lnTo>
                <a:lnTo>
                  <a:pt x="461" y="75"/>
                </a:lnTo>
                <a:lnTo>
                  <a:pt x="459" y="79"/>
                </a:lnTo>
                <a:lnTo>
                  <a:pt x="457" y="83"/>
                </a:lnTo>
                <a:lnTo>
                  <a:pt x="455" y="85"/>
                </a:lnTo>
                <a:lnTo>
                  <a:pt x="454" y="88"/>
                </a:lnTo>
                <a:lnTo>
                  <a:pt x="454" y="90"/>
                </a:lnTo>
                <a:lnTo>
                  <a:pt x="452" y="94"/>
                </a:lnTo>
                <a:lnTo>
                  <a:pt x="452" y="98"/>
                </a:lnTo>
                <a:lnTo>
                  <a:pt x="452" y="100"/>
                </a:lnTo>
                <a:lnTo>
                  <a:pt x="452" y="104"/>
                </a:lnTo>
                <a:lnTo>
                  <a:pt x="452" y="108"/>
                </a:lnTo>
                <a:lnTo>
                  <a:pt x="455" y="110"/>
                </a:lnTo>
                <a:lnTo>
                  <a:pt x="457" y="111"/>
                </a:lnTo>
                <a:lnTo>
                  <a:pt x="461" y="113"/>
                </a:lnTo>
                <a:lnTo>
                  <a:pt x="463" y="117"/>
                </a:lnTo>
                <a:lnTo>
                  <a:pt x="463" y="119"/>
                </a:lnTo>
                <a:lnTo>
                  <a:pt x="465" y="123"/>
                </a:lnTo>
                <a:lnTo>
                  <a:pt x="467" y="127"/>
                </a:lnTo>
                <a:lnTo>
                  <a:pt x="471" y="131"/>
                </a:lnTo>
                <a:lnTo>
                  <a:pt x="473" y="133"/>
                </a:lnTo>
                <a:lnTo>
                  <a:pt x="477" y="133"/>
                </a:lnTo>
                <a:lnTo>
                  <a:pt x="480" y="131"/>
                </a:lnTo>
                <a:lnTo>
                  <a:pt x="482" y="129"/>
                </a:lnTo>
                <a:lnTo>
                  <a:pt x="482" y="125"/>
                </a:lnTo>
                <a:lnTo>
                  <a:pt x="484" y="121"/>
                </a:lnTo>
                <a:lnTo>
                  <a:pt x="488" y="119"/>
                </a:lnTo>
                <a:lnTo>
                  <a:pt x="490" y="119"/>
                </a:lnTo>
                <a:lnTo>
                  <a:pt x="494" y="121"/>
                </a:lnTo>
                <a:lnTo>
                  <a:pt x="498" y="121"/>
                </a:lnTo>
                <a:lnTo>
                  <a:pt x="500" y="121"/>
                </a:lnTo>
                <a:lnTo>
                  <a:pt x="504" y="121"/>
                </a:lnTo>
                <a:lnTo>
                  <a:pt x="507" y="121"/>
                </a:lnTo>
                <a:lnTo>
                  <a:pt x="509" y="123"/>
                </a:lnTo>
                <a:lnTo>
                  <a:pt x="511" y="127"/>
                </a:lnTo>
                <a:lnTo>
                  <a:pt x="513" y="131"/>
                </a:lnTo>
                <a:lnTo>
                  <a:pt x="515" y="129"/>
                </a:lnTo>
                <a:lnTo>
                  <a:pt x="517" y="129"/>
                </a:lnTo>
                <a:lnTo>
                  <a:pt x="521" y="127"/>
                </a:lnTo>
                <a:lnTo>
                  <a:pt x="525" y="127"/>
                </a:lnTo>
                <a:lnTo>
                  <a:pt x="528" y="129"/>
                </a:lnTo>
                <a:lnTo>
                  <a:pt x="532" y="129"/>
                </a:lnTo>
                <a:lnTo>
                  <a:pt x="536" y="127"/>
                </a:lnTo>
                <a:lnTo>
                  <a:pt x="540" y="125"/>
                </a:lnTo>
                <a:lnTo>
                  <a:pt x="542" y="125"/>
                </a:lnTo>
                <a:lnTo>
                  <a:pt x="546" y="127"/>
                </a:lnTo>
                <a:lnTo>
                  <a:pt x="550" y="129"/>
                </a:lnTo>
                <a:lnTo>
                  <a:pt x="552" y="131"/>
                </a:lnTo>
                <a:lnTo>
                  <a:pt x="555" y="133"/>
                </a:lnTo>
                <a:lnTo>
                  <a:pt x="559" y="134"/>
                </a:lnTo>
                <a:lnTo>
                  <a:pt x="561" y="136"/>
                </a:lnTo>
                <a:lnTo>
                  <a:pt x="565" y="136"/>
                </a:lnTo>
                <a:lnTo>
                  <a:pt x="569" y="136"/>
                </a:lnTo>
                <a:lnTo>
                  <a:pt x="571" y="140"/>
                </a:lnTo>
                <a:lnTo>
                  <a:pt x="573" y="144"/>
                </a:lnTo>
                <a:lnTo>
                  <a:pt x="573" y="146"/>
                </a:lnTo>
                <a:lnTo>
                  <a:pt x="575" y="150"/>
                </a:lnTo>
                <a:lnTo>
                  <a:pt x="575" y="154"/>
                </a:lnTo>
                <a:lnTo>
                  <a:pt x="577" y="156"/>
                </a:lnTo>
                <a:lnTo>
                  <a:pt x="578" y="159"/>
                </a:lnTo>
                <a:lnTo>
                  <a:pt x="578" y="163"/>
                </a:lnTo>
                <a:lnTo>
                  <a:pt x="580" y="167"/>
                </a:lnTo>
                <a:lnTo>
                  <a:pt x="582" y="171"/>
                </a:lnTo>
                <a:lnTo>
                  <a:pt x="582" y="175"/>
                </a:lnTo>
                <a:lnTo>
                  <a:pt x="584" y="177"/>
                </a:lnTo>
                <a:lnTo>
                  <a:pt x="584" y="181"/>
                </a:lnTo>
                <a:lnTo>
                  <a:pt x="586" y="184"/>
                </a:lnTo>
                <a:lnTo>
                  <a:pt x="586" y="188"/>
                </a:lnTo>
                <a:lnTo>
                  <a:pt x="588" y="190"/>
                </a:lnTo>
                <a:lnTo>
                  <a:pt x="588" y="194"/>
                </a:lnTo>
                <a:lnTo>
                  <a:pt x="588" y="198"/>
                </a:lnTo>
                <a:lnTo>
                  <a:pt x="590" y="202"/>
                </a:lnTo>
                <a:lnTo>
                  <a:pt x="588" y="204"/>
                </a:lnTo>
                <a:lnTo>
                  <a:pt x="588" y="207"/>
                </a:lnTo>
                <a:lnTo>
                  <a:pt x="588" y="209"/>
                </a:lnTo>
                <a:lnTo>
                  <a:pt x="592" y="209"/>
                </a:lnTo>
                <a:lnTo>
                  <a:pt x="596" y="207"/>
                </a:lnTo>
                <a:lnTo>
                  <a:pt x="600" y="204"/>
                </a:lnTo>
                <a:lnTo>
                  <a:pt x="601" y="204"/>
                </a:lnTo>
                <a:lnTo>
                  <a:pt x="605" y="204"/>
                </a:lnTo>
                <a:lnTo>
                  <a:pt x="609" y="204"/>
                </a:lnTo>
                <a:lnTo>
                  <a:pt x="613" y="204"/>
                </a:lnTo>
                <a:lnTo>
                  <a:pt x="617" y="206"/>
                </a:lnTo>
                <a:lnTo>
                  <a:pt x="619" y="207"/>
                </a:lnTo>
                <a:lnTo>
                  <a:pt x="623" y="209"/>
                </a:lnTo>
                <a:lnTo>
                  <a:pt x="626" y="209"/>
                </a:lnTo>
                <a:lnTo>
                  <a:pt x="628" y="207"/>
                </a:lnTo>
                <a:lnTo>
                  <a:pt x="632" y="204"/>
                </a:lnTo>
                <a:lnTo>
                  <a:pt x="636" y="204"/>
                </a:lnTo>
                <a:lnTo>
                  <a:pt x="640" y="202"/>
                </a:lnTo>
                <a:lnTo>
                  <a:pt x="642" y="202"/>
                </a:lnTo>
                <a:lnTo>
                  <a:pt x="646" y="202"/>
                </a:lnTo>
                <a:lnTo>
                  <a:pt x="650" y="204"/>
                </a:lnTo>
                <a:lnTo>
                  <a:pt x="653" y="206"/>
                </a:lnTo>
                <a:lnTo>
                  <a:pt x="655" y="207"/>
                </a:lnTo>
                <a:lnTo>
                  <a:pt x="659" y="209"/>
                </a:lnTo>
                <a:lnTo>
                  <a:pt x="663" y="211"/>
                </a:lnTo>
                <a:lnTo>
                  <a:pt x="667" y="213"/>
                </a:lnTo>
                <a:lnTo>
                  <a:pt x="669" y="215"/>
                </a:lnTo>
                <a:lnTo>
                  <a:pt x="673" y="215"/>
                </a:lnTo>
                <a:lnTo>
                  <a:pt x="676" y="217"/>
                </a:lnTo>
                <a:lnTo>
                  <a:pt x="678" y="217"/>
                </a:lnTo>
                <a:lnTo>
                  <a:pt x="682" y="219"/>
                </a:lnTo>
                <a:lnTo>
                  <a:pt x="686" y="219"/>
                </a:lnTo>
                <a:lnTo>
                  <a:pt x="690" y="221"/>
                </a:lnTo>
                <a:lnTo>
                  <a:pt x="692" y="225"/>
                </a:lnTo>
                <a:lnTo>
                  <a:pt x="692" y="229"/>
                </a:lnTo>
                <a:lnTo>
                  <a:pt x="692" y="230"/>
                </a:lnTo>
                <a:lnTo>
                  <a:pt x="694" y="234"/>
                </a:lnTo>
                <a:lnTo>
                  <a:pt x="696" y="236"/>
                </a:lnTo>
                <a:lnTo>
                  <a:pt x="699" y="236"/>
                </a:lnTo>
                <a:lnTo>
                  <a:pt x="703" y="236"/>
                </a:lnTo>
                <a:lnTo>
                  <a:pt x="705" y="238"/>
                </a:lnTo>
                <a:lnTo>
                  <a:pt x="707" y="242"/>
                </a:lnTo>
                <a:lnTo>
                  <a:pt x="711" y="244"/>
                </a:lnTo>
                <a:lnTo>
                  <a:pt x="713" y="246"/>
                </a:lnTo>
                <a:lnTo>
                  <a:pt x="717" y="250"/>
                </a:lnTo>
                <a:lnTo>
                  <a:pt x="719" y="254"/>
                </a:lnTo>
                <a:lnTo>
                  <a:pt x="721" y="257"/>
                </a:lnTo>
                <a:lnTo>
                  <a:pt x="721" y="259"/>
                </a:lnTo>
                <a:lnTo>
                  <a:pt x="723" y="263"/>
                </a:lnTo>
                <a:lnTo>
                  <a:pt x="723" y="265"/>
                </a:lnTo>
                <a:lnTo>
                  <a:pt x="724" y="267"/>
                </a:lnTo>
                <a:lnTo>
                  <a:pt x="726" y="269"/>
                </a:lnTo>
                <a:lnTo>
                  <a:pt x="728" y="273"/>
                </a:lnTo>
                <a:lnTo>
                  <a:pt x="732" y="277"/>
                </a:lnTo>
                <a:lnTo>
                  <a:pt x="732" y="278"/>
                </a:lnTo>
                <a:lnTo>
                  <a:pt x="730" y="282"/>
                </a:lnTo>
                <a:lnTo>
                  <a:pt x="728" y="286"/>
                </a:lnTo>
                <a:lnTo>
                  <a:pt x="728" y="290"/>
                </a:lnTo>
                <a:lnTo>
                  <a:pt x="728" y="294"/>
                </a:lnTo>
                <a:lnTo>
                  <a:pt x="726" y="296"/>
                </a:lnTo>
                <a:lnTo>
                  <a:pt x="726" y="300"/>
                </a:lnTo>
                <a:lnTo>
                  <a:pt x="726" y="303"/>
                </a:lnTo>
                <a:lnTo>
                  <a:pt x="724" y="307"/>
                </a:lnTo>
                <a:lnTo>
                  <a:pt x="723" y="311"/>
                </a:lnTo>
                <a:lnTo>
                  <a:pt x="721" y="313"/>
                </a:lnTo>
                <a:lnTo>
                  <a:pt x="719" y="317"/>
                </a:lnTo>
                <a:lnTo>
                  <a:pt x="717" y="321"/>
                </a:lnTo>
                <a:lnTo>
                  <a:pt x="715" y="323"/>
                </a:lnTo>
                <a:lnTo>
                  <a:pt x="713" y="326"/>
                </a:lnTo>
                <a:lnTo>
                  <a:pt x="711" y="330"/>
                </a:lnTo>
                <a:lnTo>
                  <a:pt x="711" y="334"/>
                </a:lnTo>
                <a:lnTo>
                  <a:pt x="711" y="336"/>
                </a:lnTo>
                <a:lnTo>
                  <a:pt x="709" y="340"/>
                </a:lnTo>
                <a:lnTo>
                  <a:pt x="709" y="344"/>
                </a:lnTo>
                <a:lnTo>
                  <a:pt x="707" y="348"/>
                </a:lnTo>
                <a:lnTo>
                  <a:pt x="707" y="350"/>
                </a:lnTo>
                <a:lnTo>
                  <a:pt x="707" y="353"/>
                </a:lnTo>
                <a:lnTo>
                  <a:pt x="707" y="357"/>
                </a:lnTo>
                <a:lnTo>
                  <a:pt x="709" y="359"/>
                </a:lnTo>
                <a:lnTo>
                  <a:pt x="711" y="363"/>
                </a:lnTo>
                <a:lnTo>
                  <a:pt x="711" y="367"/>
                </a:lnTo>
                <a:lnTo>
                  <a:pt x="713" y="371"/>
                </a:lnTo>
                <a:lnTo>
                  <a:pt x="713" y="374"/>
                </a:lnTo>
                <a:lnTo>
                  <a:pt x="713" y="378"/>
                </a:lnTo>
                <a:lnTo>
                  <a:pt x="713" y="380"/>
                </a:lnTo>
                <a:lnTo>
                  <a:pt x="713" y="384"/>
                </a:lnTo>
                <a:lnTo>
                  <a:pt x="711" y="386"/>
                </a:lnTo>
                <a:lnTo>
                  <a:pt x="707" y="390"/>
                </a:lnTo>
                <a:lnTo>
                  <a:pt x="703" y="392"/>
                </a:lnTo>
                <a:lnTo>
                  <a:pt x="701" y="396"/>
                </a:lnTo>
                <a:lnTo>
                  <a:pt x="698" y="398"/>
                </a:lnTo>
                <a:lnTo>
                  <a:pt x="696" y="401"/>
                </a:lnTo>
                <a:lnTo>
                  <a:pt x="694" y="405"/>
                </a:lnTo>
                <a:lnTo>
                  <a:pt x="694" y="409"/>
                </a:lnTo>
                <a:lnTo>
                  <a:pt x="694" y="411"/>
                </a:lnTo>
                <a:lnTo>
                  <a:pt x="694" y="415"/>
                </a:lnTo>
                <a:lnTo>
                  <a:pt x="694" y="419"/>
                </a:lnTo>
                <a:lnTo>
                  <a:pt x="694" y="421"/>
                </a:lnTo>
                <a:lnTo>
                  <a:pt x="692" y="424"/>
                </a:lnTo>
                <a:lnTo>
                  <a:pt x="692" y="428"/>
                </a:lnTo>
                <a:lnTo>
                  <a:pt x="692" y="430"/>
                </a:lnTo>
                <a:lnTo>
                  <a:pt x="692" y="434"/>
                </a:lnTo>
                <a:lnTo>
                  <a:pt x="690" y="436"/>
                </a:lnTo>
                <a:lnTo>
                  <a:pt x="688" y="438"/>
                </a:lnTo>
                <a:lnTo>
                  <a:pt x="686" y="440"/>
                </a:lnTo>
                <a:lnTo>
                  <a:pt x="684" y="444"/>
                </a:lnTo>
                <a:lnTo>
                  <a:pt x="682" y="446"/>
                </a:lnTo>
                <a:lnTo>
                  <a:pt x="684" y="449"/>
                </a:lnTo>
                <a:lnTo>
                  <a:pt x="688" y="451"/>
                </a:lnTo>
                <a:lnTo>
                  <a:pt x="690" y="453"/>
                </a:lnTo>
                <a:lnTo>
                  <a:pt x="690" y="455"/>
                </a:lnTo>
                <a:lnTo>
                  <a:pt x="692" y="457"/>
                </a:lnTo>
                <a:lnTo>
                  <a:pt x="692" y="459"/>
                </a:lnTo>
                <a:lnTo>
                  <a:pt x="694" y="461"/>
                </a:lnTo>
                <a:lnTo>
                  <a:pt x="696" y="465"/>
                </a:lnTo>
                <a:lnTo>
                  <a:pt x="696" y="467"/>
                </a:lnTo>
                <a:lnTo>
                  <a:pt x="696" y="469"/>
                </a:lnTo>
                <a:lnTo>
                  <a:pt x="696" y="472"/>
                </a:lnTo>
                <a:lnTo>
                  <a:pt x="696" y="474"/>
                </a:lnTo>
                <a:lnTo>
                  <a:pt x="696" y="476"/>
                </a:lnTo>
                <a:lnTo>
                  <a:pt x="698" y="478"/>
                </a:lnTo>
                <a:lnTo>
                  <a:pt x="699" y="480"/>
                </a:lnTo>
                <a:lnTo>
                  <a:pt x="699" y="482"/>
                </a:lnTo>
                <a:lnTo>
                  <a:pt x="701" y="482"/>
                </a:lnTo>
                <a:lnTo>
                  <a:pt x="703" y="486"/>
                </a:lnTo>
                <a:lnTo>
                  <a:pt x="703" y="488"/>
                </a:lnTo>
                <a:lnTo>
                  <a:pt x="703" y="490"/>
                </a:lnTo>
                <a:lnTo>
                  <a:pt x="705" y="492"/>
                </a:lnTo>
                <a:lnTo>
                  <a:pt x="703" y="494"/>
                </a:lnTo>
                <a:lnTo>
                  <a:pt x="703" y="497"/>
                </a:lnTo>
                <a:lnTo>
                  <a:pt x="703" y="499"/>
                </a:lnTo>
                <a:lnTo>
                  <a:pt x="701" y="501"/>
                </a:lnTo>
                <a:lnTo>
                  <a:pt x="701" y="503"/>
                </a:lnTo>
                <a:lnTo>
                  <a:pt x="701" y="505"/>
                </a:lnTo>
                <a:lnTo>
                  <a:pt x="701" y="509"/>
                </a:lnTo>
                <a:lnTo>
                  <a:pt x="701" y="511"/>
                </a:lnTo>
                <a:lnTo>
                  <a:pt x="703" y="513"/>
                </a:lnTo>
                <a:lnTo>
                  <a:pt x="705" y="513"/>
                </a:lnTo>
                <a:lnTo>
                  <a:pt x="705" y="515"/>
                </a:lnTo>
                <a:lnTo>
                  <a:pt x="707" y="517"/>
                </a:lnTo>
                <a:lnTo>
                  <a:pt x="709" y="517"/>
                </a:lnTo>
                <a:lnTo>
                  <a:pt x="711" y="518"/>
                </a:lnTo>
                <a:lnTo>
                  <a:pt x="713" y="520"/>
                </a:lnTo>
                <a:lnTo>
                  <a:pt x="713" y="522"/>
                </a:lnTo>
                <a:lnTo>
                  <a:pt x="715" y="522"/>
                </a:lnTo>
                <a:lnTo>
                  <a:pt x="715" y="526"/>
                </a:lnTo>
                <a:lnTo>
                  <a:pt x="717" y="528"/>
                </a:lnTo>
                <a:lnTo>
                  <a:pt x="717" y="530"/>
                </a:lnTo>
                <a:lnTo>
                  <a:pt x="717" y="532"/>
                </a:lnTo>
                <a:lnTo>
                  <a:pt x="717" y="536"/>
                </a:lnTo>
                <a:lnTo>
                  <a:pt x="717" y="538"/>
                </a:lnTo>
                <a:lnTo>
                  <a:pt x="717" y="542"/>
                </a:lnTo>
                <a:lnTo>
                  <a:pt x="717" y="543"/>
                </a:lnTo>
                <a:lnTo>
                  <a:pt x="717" y="547"/>
                </a:lnTo>
                <a:lnTo>
                  <a:pt x="715" y="549"/>
                </a:lnTo>
                <a:lnTo>
                  <a:pt x="715" y="553"/>
                </a:lnTo>
                <a:lnTo>
                  <a:pt x="715" y="555"/>
                </a:lnTo>
                <a:lnTo>
                  <a:pt x="715" y="557"/>
                </a:lnTo>
                <a:lnTo>
                  <a:pt x="713" y="559"/>
                </a:lnTo>
                <a:lnTo>
                  <a:pt x="713" y="561"/>
                </a:lnTo>
                <a:lnTo>
                  <a:pt x="711" y="563"/>
                </a:lnTo>
                <a:lnTo>
                  <a:pt x="709" y="563"/>
                </a:lnTo>
                <a:lnTo>
                  <a:pt x="707" y="565"/>
                </a:lnTo>
                <a:lnTo>
                  <a:pt x="705" y="567"/>
                </a:lnTo>
                <a:lnTo>
                  <a:pt x="703" y="568"/>
                </a:lnTo>
                <a:lnTo>
                  <a:pt x="701" y="570"/>
                </a:lnTo>
                <a:lnTo>
                  <a:pt x="701" y="572"/>
                </a:lnTo>
                <a:lnTo>
                  <a:pt x="699" y="574"/>
                </a:lnTo>
                <a:lnTo>
                  <a:pt x="699" y="578"/>
                </a:lnTo>
                <a:lnTo>
                  <a:pt x="699" y="580"/>
                </a:lnTo>
                <a:lnTo>
                  <a:pt x="701" y="582"/>
                </a:lnTo>
                <a:lnTo>
                  <a:pt x="701" y="584"/>
                </a:lnTo>
                <a:lnTo>
                  <a:pt x="703" y="586"/>
                </a:lnTo>
                <a:lnTo>
                  <a:pt x="705" y="588"/>
                </a:lnTo>
                <a:lnTo>
                  <a:pt x="707" y="588"/>
                </a:lnTo>
                <a:lnTo>
                  <a:pt x="709" y="588"/>
                </a:lnTo>
                <a:lnTo>
                  <a:pt x="711" y="590"/>
                </a:lnTo>
                <a:lnTo>
                  <a:pt x="711" y="591"/>
                </a:lnTo>
                <a:lnTo>
                  <a:pt x="713" y="593"/>
                </a:lnTo>
                <a:lnTo>
                  <a:pt x="715" y="595"/>
                </a:lnTo>
                <a:lnTo>
                  <a:pt x="717" y="595"/>
                </a:lnTo>
                <a:lnTo>
                  <a:pt x="719" y="595"/>
                </a:lnTo>
                <a:lnTo>
                  <a:pt x="721" y="595"/>
                </a:lnTo>
                <a:lnTo>
                  <a:pt x="723" y="597"/>
                </a:lnTo>
                <a:lnTo>
                  <a:pt x="723" y="599"/>
                </a:lnTo>
                <a:lnTo>
                  <a:pt x="724" y="601"/>
                </a:lnTo>
                <a:lnTo>
                  <a:pt x="724" y="603"/>
                </a:lnTo>
                <a:lnTo>
                  <a:pt x="724" y="607"/>
                </a:lnTo>
                <a:lnTo>
                  <a:pt x="726" y="609"/>
                </a:lnTo>
                <a:lnTo>
                  <a:pt x="724" y="611"/>
                </a:lnTo>
                <a:lnTo>
                  <a:pt x="724" y="613"/>
                </a:lnTo>
                <a:lnTo>
                  <a:pt x="724" y="615"/>
                </a:lnTo>
                <a:lnTo>
                  <a:pt x="723" y="615"/>
                </a:lnTo>
                <a:lnTo>
                  <a:pt x="723" y="616"/>
                </a:lnTo>
                <a:lnTo>
                  <a:pt x="721" y="618"/>
                </a:lnTo>
                <a:lnTo>
                  <a:pt x="719" y="618"/>
                </a:lnTo>
                <a:lnTo>
                  <a:pt x="717" y="618"/>
                </a:lnTo>
                <a:lnTo>
                  <a:pt x="713" y="620"/>
                </a:lnTo>
                <a:lnTo>
                  <a:pt x="713" y="622"/>
                </a:lnTo>
                <a:lnTo>
                  <a:pt x="713" y="624"/>
                </a:lnTo>
                <a:lnTo>
                  <a:pt x="711" y="626"/>
                </a:lnTo>
                <a:lnTo>
                  <a:pt x="711" y="628"/>
                </a:lnTo>
                <a:lnTo>
                  <a:pt x="709" y="630"/>
                </a:lnTo>
                <a:lnTo>
                  <a:pt x="709" y="632"/>
                </a:lnTo>
                <a:lnTo>
                  <a:pt x="709" y="634"/>
                </a:lnTo>
                <a:lnTo>
                  <a:pt x="711" y="636"/>
                </a:lnTo>
                <a:lnTo>
                  <a:pt x="711" y="638"/>
                </a:lnTo>
                <a:lnTo>
                  <a:pt x="711" y="639"/>
                </a:lnTo>
                <a:lnTo>
                  <a:pt x="709" y="641"/>
                </a:lnTo>
                <a:lnTo>
                  <a:pt x="707" y="641"/>
                </a:lnTo>
                <a:lnTo>
                  <a:pt x="705" y="643"/>
                </a:lnTo>
                <a:lnTo>
                  <a:pt x="703" y="643"/>
                </a:lnTo>
                <a:lnTo>
                  <a:pt x="705" y="647"/>
                </a:lnTo>
                <a:lnTo>
                  <a:pt x="707" y="649"/>
                </a:lnTo>
                <a:lnTo>
                  <a:pt x="709" y="651"/>
                </a:lnTo>
                <a:lnTo>
                  <a:pt x="711" y="653"/>
                </a:lnTo>
                <a:lnTo>
                  <a:pt x="713" y="655"/>
                </a:lnTo>
                <a:lnTo>
                  <a:pt x="715" y="655"/>
                </a:lnTo>
                <a:lnTo>
                  <a:pt x="717" y="659"/>
                </a:lnTo>
                <a:lnTo>
                  <a:pt x="717" y="661"/>
                </a:lnTo>
                <a:lnTo>
                  <a:pt x="717" y="663"/>
                </a:lnTo>
                <a:lnTo>
                  <a:pt x="717" y="664"/>
                </a:lnTo>
                <a:lnTo>
                  <a:pt x="715" y="666"/>
                </a:lnTo>
                <a:lnTo>
                  <a:pt x="713" y="668"/>
                </a:lnTo>
                <a:lnTo>
                  <a:pt x="711" y="668"/>
                </a:lnTo>
                <a:lnTo>
                  <a:pt x="709" y="668"/>
                </a:lnTo>
                <a:lnTo>
                  <a:pt x="705" y="668"/>
                </a:lnTo>
                <a:lnTo>
                  <a:pt x="703" y="668"/>
                </a:lnTo>
                <a:lnTo>
                  <a:pt x="701" y="670"/>
                </a:lnTo>
                <a:lnTo>
                  <a:pt x="699" y="670"/>
                </a:lnTo>
                <a:lnTo>
                  <a:pt x="699" y="672"/>
                </a:lnTo>
                <a:lnTo>
                  <a:pt x="698" y="674"/>
                </a:lnTo>
                <a:lnTo>
                  <a:pt x="698" y="676"/>
                </a:lnTo>
                <a:lnTo>
                  <a:pt x="698" y="678"/>
                </a:lnTo>
                <a:lnTo>
                  <a:pt x="696" y="680"/>
                </a:lnTo>
                <a:lnTo>
                  <a:pt x="694" y="682"/>
                </a:lnTo>
                <a:lnTo>
                  <a:pt x="694" y="684"/>
                </a:lnTo>
                <a:lnTo>
                  <a:pt x="692" y="686"/>
                </a:lnTo>
                <a:lnTo>
                  <a:pt x="690" y="686"/>
                </a:lnTo>
                <a:lnTo>
                  <a:pt x="688" y="687"/>
                </a:lnTo>
                <a:lnTo>
                  <a:pt x="686" y="687"/>
                </a:lnTo>
                <a:lnTo>
                  <a:pt x="684" y="687"/>
                </a:lnTo>
                <a:lnTo>
                  <a:pt x="680" y="689"/>
                </a:lnTo>
                <a:lnTo>
                  <a:pt x="678" y="689"/>
                </a:lnTo>
                <a:lnTo>
                  <a:pt x="676" y="689"/>
                </a:lnTo>
                <a:lnTo>
                  <a:pt x="676" y="691"/>
                </a:lnTo>
                <a:lnTo>
                  <a:pt x="674" y="693"/>
                </a:lnTo>
                <a:lnTo>
                  <a:pt x="676" y="695"/>
                </a:lnTo>
                <a:lnTo>
                  <a:pt x="676" y="697"/>
                </a:lnTo>
                <a:lnTo>
                  <a:pt x="678" y="699"/>
                </a:lnTo>
                <a:lnTo>
                  <a:pt x="680" y="699"/>
                </a:lnTo>
                <a:lnTo>
                  <a:pt x="684" y="699"/>
                </a:lnTo>
                <a:lnTo>
                  <a:pt x="686" y="701"/>
                </a:lnTo>
                <a:lnTo>
                  <a:pt x="686" y="703"/>
                </a:lnTo>
                <a:lnTo>
                  <a:pt x="688" y="703"/>
                </a:lnTo>
                <a:lnTo>
                  <a:pt x="688" y="705"/>
                </a:lnTo>
                <a:lnTo>
                  <a:pt x="690" y="707"/>
                </a:lnTo>
                <a:lnTo>
                  <a:pt x="690" y="711"/>
                </a:lnTo>
                <a:lnTo>
                  <a:pt x="690" y="712"/>
                </a:lnTo>
                <a:lnTo>
                  <a:pt x="690" y="716"/>
                </a:lnTo>
                <a:lnTo>
                  <a:pt x="690" y="718"/>
                </a:lnTo>
                <a:lnTo>
                  <a:pt x="692" y="718"/>
                </a:lnTo>
                <a:lnTo>
                  <a:pt x="694" y="718"/>
                </a:lnTo>
                <a:lnTo>
                  <a:pt x="698" y="718"/>
                </a:lnTo>
                <a:lnTo>
                  <a:pt x="699" y="718"/>
                </a:lnTo>
                <a:lnTo>
                  <a:pt x="701" y="716"/>
                </a:lnTo>
                <a:lnTo>
                  <a:pt x="703" y="716"/>
                </a:lnTo>
                <a:lnTo>
                  <a:pt x="705" y="718"/>
                </a:lnTo>
                <a:lnTo>
                  <a:pt x="707" y="720"/>
                </a:lnTo>
                <a:lnTo>
                  <a:pt x="709" y="722"/>
                </a:lnTo>
                <a:lnTo>
                  <a:pt x="711" y="726"/>
                </a:lnTo>
                <a:lnTo>
                  <a:pt x="709" y="728"/>
                </a:lnTo>
                <a:lnTo>
                  <a:pt x="707" y="728"/>
                </a:lnTo>
                <a:lnTo>
                  <a:pt x="705" y="730"/>
                </a:lnTo>
                <a:lnTo>
                  <a:pt x="703" y="730"/>
                </a:lnTo>
                <a:lnTo>
                  <a:pt x="701" y="730"/>
                </a:lnTo>
                <a:lnTo>
                  <a:pt x="699" y="730"/>
                </a:lnTo>
                <a:lnTo>
                  <a:pt x="698" y="732"/>
                </a:lnTo>
                <a:lnTo>
                  <a:pt x="696" y="734"/>
                </a:lnTo>
                <a:lnTo>
                  <a:pt x="696" y="735"/>
                </a:lnTo>
                <a:lnTo>
                  <a:pt x="696" y="739"/>
                </a:lnTo>
                <a:lnTo>
                  <a:pt x="694" y="741"/>
                </a:lnTo>
                <a:lnTo>
                  <a:pt x="694" y="743"/>
                </a:lnTo>
                <a:lnTo>
                  <a:pt x="694" y="745"/>
                </a:lnTo>
                <a:lnTo>
                  <a:pt x="692" y="747"/>
                </a:lnTo>
                <a:lnTo>
                  <a:pt x="690" y="749"/>
                </a:lnTo>
                <a:lnTo>
                  <a:pt x="690" y="751"/>
                </a:lnTo>
                <a:lnTo>
                  <a:pt x="688" y="753"/>
                </a:lnTo>
                <a:lnTo>
                  <a:pt x="688" y="755"/>
                </a:lnTo>
                <a:lnTo>
                  <a:pt x="690" y="757"/>
                </a:lnTo>
                <a:lnTo>
                  <a:pt x="690" y="759"/>
                </a:lnTo>
                <a:lnTo>
                  <a:pt x="690" y="760"/>
                </a:lnTo>
                <a:lnTo>
                  <a:pt x="692" y="762"/>
                </a:lnTo>
                <a:lnTo>
                  <a:pt x="694" y="764"/>
                </a:lnTo>
                <a:lnTo>
                  <a:pt x="694" y="766"/>
                </a:lnTo>
                <a:lnTo>
                  <a:pt x="694" y="770"/>
                </a:lnTo>
                <a:lnTo>
                  <a:pt x="694" y="772"/>
                </a:lnTo>
                <a:lnTo>
                  <a:pt x="692" y="774"/>
                </a:lnTo>
                <a:lnTo>
                  <a:pt x="692" y="776"/>
                </a:lnTo>
                <a:lnTo>
                  <a:pt x="690" y="778"/>
                </a:lnTo>
                <a:lnTo>
                  <a:pt x="690" y="780"/>
                </a:lnTo>
                <a:lnTo>
                  <a:pt x="690" y="783"/>
                </a:lnTo>
                <a:lnTo>
                  <a:pt x="690" y="785"/>
                </a:lnTo>
                <a:lnTo>
                  <a:pt x="688" y="787"/>
                </a:lnTo>
                <a:lnTo>
                  <a:pt x="688" y="789"/>
                </a:lnTo>
                <a:lnTo>
                  <a:pt x="688" y="793"/>
                </a:lnTo>
                <a:lnTo>
                  <a:pt x="688" y="795"/>
                </a:lnTo>
                <a:lnTo>
                  <a:pt x="688" y="797"/>
                </a:lnTo>
                <a:lnTo>
                  <a:pt x="690" y="799"/>
                </a:lnTo>
                <a:lnTo>
                  <a:pt x="690" y="801"/>
                </a:lnTo>
                <a:lnTo>
                  <a:pt x="692" y="801"/>
                </a:lnTo>
                <a:lnTo>
                  <a:pt x="692" y="803"/>
                </a:lnTo>
                <a:lnTo>
                  <a:pt x="694" y="805"/>
                </a:lnTo>
                <a:lnTo>
                  <a:pt x="694" y="808"/>
                </a:lnTo>
                <a:lnTo>
                  <a:pt x="694" y="810"/>
                </a:lnTo>
                <a:lnTo>
                  <a:pt x="694" y="812"/>
                </a:lnTo>
                <a:lnTo>
                  <a:pt x="692" y="814"/>
                </a:lnTo>
                <a:lnTo>
                  <a:pt x="690" y="816"/>
                </a:lnTo>
                <a:lnTo>
                  <a:pt x="688" y="816"/>
                </a:lnTo>
                <a:lnTo>
                  <a:pt x="686" y="818"/>
                </a:lnTo>
                <a:lnTo>
                  <a:pt x="684" y="818"/>
                </a:lnTo>
                <a:lnTo>
                  <a:pt x="682" y="820"/>
                </a:lnTo>
                <a:lnTo>
                  <a:pt x="680" y="820"/>
                </a:lnTo>
                <a:lnTo>
                  <a:pt x="678" y="822"/>
                </a:lnTo>
                <a:lnTo>
                  <a:pt x="676" y="822"/>
                </a:lnTo>
                <a:lnTo>
                  <a:pt x="676" y="824"/>
                </a:lnTo>
                <a:lnTo>
                  <a:pt x="674" y="826"/>
                </a:lnTo>
                <a:lnTo>
                  <a:pt x="673" y="826"/>
                </a:lnTo>
                <a:lnTo>
                  <a:pt x="671" y="826"/>
                </a:lnTo>
                <a:lnTo>
                  <a:pt x="667" y="826"/>
                </a:lnTo>
                <a:lnTo>
                  <a:pt x="665" y="826"/>
                </a:lnTo>
                <a:lnTo>
                  <a:pt x="663" y="828"/>
                </a:lnTo>
                <a:lnTo>
                  <a:pt x="661" y="828"/>
                </a:lnTo>
                <a:lnTo>
                  <a:pt x="659" y="830"/>
                </a:lnTo>
                <a:lnTo>
                  <a:pt x="657" y="830"/>
                </a:lnTo>
                <a:lnTo>
                  <a:pt x="655" y="830"/>
                </a:lnTo>
                <a:lnTo>
                  <a:pt x="651" y="830"/>
                </a:lnTo>
                <a:lnTo>
                  <a:pt x="650" y="830"/>
                </a:lnTo>
                <a:lnTo>
                  <a:pt x="648" y="830"/>
                </a:lnTo>
                <a:lnTo>
                  <a:pt x="646" y="831"/>
                </a:lnTo>
                <a:lnTo>
                  <a:pt x="644" y="833"/>
                </a:lnTo>
                <a:lnTo>
                  <a:pt x="642" y="835"/>
                </a:lnTo>
                <a:lnTo>
                  <a:pt x="642" y="837"/>
                </a:lnTo>
                <a:lnTo>
                  <a:pt x="640" y="837"/>
                </a:lnTo>
                <a:lnTo>
                  <a:pt x="640" y="839"/>
                </a:lnTo>
                <a:lnTo>
                  <a:pt x="638" y="841"/>
                </a:lnTo>
                <a:lnTo>
                  <a:pt x="636" y="841"/>
                </a:lnTo>
                <a:lnTo>
                  <a:pt x="632" y="841"/>
                </a:lnTo>
                <a:lnTo>
                  <a:pt x="630" y="841"/>
                </a:lnTo>
                <a:lnTo>
                  <a:pt x="626" y="841"/>
                </a:lnTo>
                <a:lnTo>
                  <a:pt x="625" y="843"/>
                </a:lnTo>
                <a:lnTo>
                  <a:pt x="623" y="845"/>
                </a:lnTo>
                <a:lnTo>
                  <a:pt x="623" y="847"/>
                </a:lnTo>
                <a:lnTo>
                  <a:pt x="623" y="851"/>
                </a:lnTo>
                <a:lnTo>
                  <a:pt x="623" y="853"/>
                </a:lnTo>
                <a:lnTo>
                  <a:pt x="623" y="856"/>
                </a:lnTo>
                <a:lnTo>
                  <a:pt x="621" y="856"/>
                </a:lnTo>
                <a:lnTo>
                  <a:pt x="621" y="858"/>
                </a:lnTo>
                <a:lnTo>
                  <a:pt x="619" y="858"/>
                </a:lnTo>
                <a:lnTo>
                  <a:pt x="619" y="860"/>
                </a:lnTo>
                <a:lnTo>
                  <a:pt x="619" y="864"/>
                </a:lnTo>
                <a:lnTo>
                  <a:pt x="621" y="864"/>
                </a:lnTo>
                <a:lnTo>
                  <a:pt x="623" y="866"/>
                </a:lnTo>
                <a:lnTo>
                  <a:pt x="625" y="866"/>
                </a:lnTo>
                <a:lnTo>
                  <a:pt x="626" y="868"/>
                </a:lnTo>
                <a:lnTo>
                  <a:pt x="626" y="870"/>
                </a:lnTo>
                <a:lnTo>
                  <a:pt x="626" y="872"/>
                </a:lnTo>
                <a:lnTo>
                  <a:pt x="626" y="876"/>
                </a:lnTo>
                <a:lnTo>
                  <a:pt x="626" y="878"/>
                </a:lnTo>
                <a:lnTo>
                  <a:pt x="625" y="879"/>
                </a:lnTo>
                <a:lnTo>
                  <a:pt x="625" y="881"/>
                </a:lnTo>
                <a:lnTo>
                  <a:pt x="625" y="883"/>
                </a:lnTo>
                <a:lnTo>
                  <a:pt x="623" y="885"/>
                </a:lnTo>
                <a:lnTo>
                  <a:pt x="623" y="887"/>
                </a:lnTo>
                <a:lnTo>
                  <a:pt x="623" y="891"/>
                </a:lnTo>
                <a:lnTo>
                  <a:pt x="621" y="893"/>
                </a:lnTo>
                <a:lnTo>
                  <a:pt x="621" y="895"/>
                </a:lnTo>
                <a:lnTo>
                  <a:pt x="621" y="899"/>
                </a:lnTo>
                <a:lnTo>
                  <a:pt x="621" y="901"/>
                </a:lnTo>
                <a:lnTo>
                  <a:pt x="621" y="904"/>
                </a:lnTo>
                <a:lnTo>
                  <a:pt x="621" y="906"/>
                </a:lnTo>
                <a:lnTo>
                  <a:pt x="621" y="908"/>
                </a:lnTo>
                <a:lnTo>
                  <a:pt x="619" y="912"/>
                </a:lnTo>
                <a:lnTo>
                  <a:pt x="619" y="914"/>
                </a:lnTo>
                <a:lnTo>
                  <a:pt x="619" y="916"/>
                </a:lnTo>
                <a:lnTo>
                  <a:pt x="617" y="916"/>
                </a:lnTo>
                <a:lnTo>
                  <a:pt x="613" y="916"/>
                </a:lnTo>
                <a:lnTo>
                  <a:pt x="611" y="918"/>
                </a:lnTo>
                <a:lnTo>
                  <a:pt x="609" y="918"/>
                </a:lnTo>
                <a:lnTo>
                  <a:pt x="607" y="918"/>
                </a:lnTo>
                <a:lnTo>
                  <a:pt x="605" y="920"/>
                </a:lnTo>
                <a:lnTo>
                  <a:pt x="605" y="924"/>
                </a:lnTo>
                <a:lnTo>
                  <a:pt x="605" y="926"/>
                </a:lnTo>
                <a:lnTo>
                  <a:pt x="607" y="927"/>
                </a:lnTo>
                <a:lnTo>
                  <a:pt x="607" y="929"/>
                </a:lnTo>
                <a:lnTo>
                  <a:pt x="609" y="931"/>
                </a:lnTo>
                <a:lnTo>
                  <a:pt x="609" y="933"/>
                </a:lnTo>
                <a:lnTo>
                  <a:pt x="609" y="935"/>
                </a:lnTo>
                <a:lnTo>
                  <a:pt x="607" y="937"/>
                </a:lnTo>
                <a:lnTo>
                  <a:pt x="605" y="937"/>
                </a:lnTo>
                <a:lnTo>
                  <a:pt x="603" y="939"/>
                </a:lnTo>
                <a:lnTo>
                  <a:pt x="601" y="941"/>
                </a:lnTo>
                <a:lnTo>
                  <a:pt x="600" y="941"/>
                </a:lnTo>
                <a:lnTo>
                  <a:pt x="598" y="943"/>
                </a:lnTo>
                <a:lnTo>
                  <a:pt x="596" y="943"/>
                </a:lnTo>
                <a:lnTo>
                  <a:pt x="594" y="943"/>
                </a:lnTo>
                <a:lnTo>
                  <a:pt x="592" y="943"/>
                </a:lnTo>
                <a:lnTo>
                  <a:pt x="590" y="943"/>
                </a:lnTo>
                <a:lnTo>
                  <a:pt x="588" y="945"/>
                </a:lnTo>
                <a:lnTo>
                  <a:pt x="588" y="947"/>
                </a:lnTo>
                <a:lnTo>
                  <a:pt x="586" y="949"/>
                </a:lnTo>
                <a:lnTo>
                  <a:pt x="584" y="949"/>
                </a:lnTo>
                <a:lnTo>
                  <a:pt x="582" y="951"/>
                </a:lnTo>
                <a:lnTo>
                  <a:pt x="580" y="952"/>
                </a:lnTo>
                <a:lnTo>
                  <a:pt x="580" y="954"/>
                </a:lnTo>
                <a:lnTo>
                  <a:pt x="578" y="956"/>
                </a:lnTo>
                <a:lnTo>
                  <a:pt x="580" y="958"/>
                </a:lnTo>
                <a:lnTo>
                  <a:pt x="582" y="958"/>
                </a:lnTo>
                <a:lnTo>
                  <a:pt x="584" y="958"/>
                </a:lnTo>
                <a:lnTo>
                  <a:pt x="586" y="958"/>
                </a:lnTo>
                <a:lnTo>
                  <a:pt x="586" y="962"/>
                </a:lnTo>
                <a:lnTo>
                  <a:pt x="588" y="964"/>
                </a:lnTo>
                <a:lnTo>
                  <a:pt x="588" y="966"/>
                </a:lnTo>
                <a:lnTo>
                  <a:pt x="588" y="968"/>
                </a:lnTo>
                <a:lnTo>
                  <a:pt x="590" y="970"/>
                </a:lnTo>
                <a:lnTo>
                  <a:pt x="590" y="972"/>
                </a:lnTo>
                <a:lnTo>
                  <a:pt x="592" y="974"/>
                </a:lnTo>
                <a:lnTo>
                  <a:pt x="594" y="974"/>
                </a:lnTo>
                <a:lnTo>
                  <a:pt x="596" y="975"/>
                </a:lnTo>
                <a:lnTo>
                  <a:pt x="598" y="975"/>
                </a:lnTo>
                <a:lnTo>
                  <a:pt x="600" y="977"/>
                </a:lnTo>
                <a:lnTo>
                  <a:pt x="603" y="977"/>
                </a:lnTo>
                <a:lnTo>
                  <a:pt x="605" y="977"/>
                </a:lnTo>
                <a:lnTo>
                  <a:pt x="607" y="979"/>
                </a:lnTo>
                <a:lnTo>
                  <a:pt x="607" y="981"/>
                </a:lnTo>
                <a:lnTo>
                  <a:pt x="609" y="983"/>
                </a:lnTo>
                <a:lnTo>
                  <a:pt x="609" y="985"/>
                </a:lnTo>
                <a:lnTo>
                  <a:pt x="609" y="987"/>
                </a:lnTo>
                <a:lnTo>
                  <a:pt x="611" y="989"/>
                </a:lnTo>
                <a:lnTo>
                  <a:pt x="613" y="991"/>
                </a:lnTo>
                <a:lnTo>
                  <a:pt x="615" y="991"/>
                </a:lnTo>
                <a:lnTo>
                  <a:pt x="617" y="993"/>
                </a:lnTo>
                <a:lnTo>
                  <a:pt x="617" y="995"/>
                </a:lnTo>
                <a:lnTo>
                  <a:pt x="619" y="995"/>
                </a:lnTo>
                <a:lnTo>
                  <a:pt x="621" y="997"/>
                </a:lnTo>
                <a:lnTo>
                  <a:pt x="621" y="999"/>
                </a:lnTo>
                <a:lnTo>
                  <a:pt x="621" y="1002"/>
                </a:lnTo>
                <a:lnTo>
                  <a:pt x="621" y="1004"/>
                </a:lnTo>
                <a:lnTo>
                  <a:pt x="617" y="1002"/>
                </a:lnTo>
                <a:lnTo>
                  <a:pt x="615" y="1002"/>
                </a:lnTo>
                <a:lnTo>
                  <a:pt x="613" y="1000"/>
                </a:lnTo>
                <a:lnTo>
                  <a:pt x="611" y="1000"/>
                </a:lnTo>
                <a:lnTo>
                  <a:pt x="609" y="1002"/>
                </a:lnTo>
                <a:lnTo>
                  <a:pt x="607" y="1004"/>
                </a:lnTo>
                <a:lnTo>
                  <a:pt x="603" y="1006"/>
                </a:lnTo>
                <a:lnTo>
                  <a:pt x="601" y="1006"/>
                </a:lnTo>
                <a:lnTo>
                  <a:pt x="600" y="1006"/>
                </a:lnTo>
                <a:lnTo>
                  <a:pt x="598" y="1006"/>
                </a:lnTo>
                <a:lnTo>
                  <a:pt x="596" y="1008"/>
                </a:lnTo>
                <a:lnTo>
                  <a:pt x="594" y="1008"/>
                </a:lnTo>
                <a:lnTo>
                  <a:pt x="592" y="1010"/>
                </a:lnTo>
                <a:lnTo>
                  <a:pt x="590" y="1012"/>
                </a:lnTo>
                <a:lnTo>
                  <a:pt x="588" y="1014"/>
                </a:lnTo>
                <a:lnTo>
                  <a:pt x="586" y="1014"/>
                </a:lnTo>
                <a:lnTo>
                  <a:pt x="584" y="1016"/>
                </a:lnTo>
                <a:lnTo>
                  <a:pt x="584" y="1018"/>
                </a:lnTo>
                <a:lnTo>
                  <a:pt x="582" y="1018"/>
                </a:lnTo>
                <a:lnTo>
                  <a:pt x="580" y="1020"/>
                </a:lnTo>
                <a:lnTo>
                  <a:pt x="578" y="1022"/>
                </a:lnTo>
                <a:lnTo>
                  <a:pt x="578" y="1023"/>
                </a:lnTo>
                <a:lnTo>
                  <a:pt x="577" y="1025"/>
                </a:lnTo>
                <a:lnTo>
                  <a:pt x="577" y="1027"/>
                </a:lnTo>
                <a:lnTo>
                  <a:pt x="577" y="1031"/>
                </a:lnTo>
                <a:lnTo>
                  <a:pt x="578" y="1033"/>
                </a:lnTo>
                <a:lnTo>
                  <a:pt x="578" y="1035"/>
                </a:lnTo>
                <a:lnTo>
                  <a:pt x="577" y="1037"/>
                </a:lnTo>
                <a:lnTo>
                  <a:pt x="577" y="1039"/>
                </a:lnTo>
                <a:lnTo>
                  <a:pt x="575" y="1041"/>
                </a:lnTo>
                <a:lnTo>
                  <a:pt x="573" y="1043"/>
                </a:lnTo>
                <a:lnTo>
                  <a:pt x="571" y="1043"/>
                </a:lnTo>
                <a:lnTo>
                  <a:pt x="571" y="1045"/>
                </a:lnTo>
                <a:lnTo>
                  <a:pt x="569" y="1047"/>
                </a:lnTo>
                <a:lnTo>
                  <a:pt x="567" y="1047"/>
                </a:lnTo>
                <a:lnTo>
                  <a:pt x="565" y="1048"/>
                </a:lnTo>
                <a:lnTo>
                  <a:pt x="565" y="1050"/>
                </a:lnTo>
                <a:lnTo>
                  <a:pt x="563" y="1052"/>
                </a:lnTo>
                <a:lnTo>
                  <a:pt x="563" y="1056"/>
                </a:lnTo>
                <a:lnTo>
                  <a:pt x="563" y="1058"/>
                </a:lnTo>
                <a:lnTo>
                  <a:pt x="563" y="1060"/>
                </a:lnTo>
                <a:lnTo>
                  <a:pt x="561" y="1062"/>
                </a:lnTo>
                <a:lnTo>
                  <a:pt x="559" y="1064"/>
                </a:lnTo>
                <a:lnTo>
                  <a:pt x="557" y="1064"/>
                </a:lnTo>
                <a:lnTo>
                  <a:pt x="555" y="1062"/>
                </a:lnTo>
                <a:lnTo>
                  <a:pt x="553" y="1060"/>
                </a:lnTo>
                <a:lnTo>
                  <a:pt x="552" y="1062"/>
                </a:lnTo>
                <a:lnTo>
                  <a:pt x="550" y="1064"/>
                </a:lnTo>
                <a:lnTo>
                  <a:pt x="548" y="1062"/>
                </a:lnTo>
                <a:lnTo>
                  <a:pt x="546" y="1060"/>
                </a:lnTo>
                <a:lnTo>
                  <a:pt x="546" y="1058"/>
                </a:lnTo>
                <a:lnTo>
                  <a:pt x="546" y="1056"/>
                </a:lnTo>
                <a:lnTo>
                  <a:pt x="544" y="1054"/>
                </a:lnTo>
                <a:lnTo>
                  <a:pt x="540" y="1054"/>
                </a:lnTo>
                <a:lnTo>
                  <a:pt x="538" y="1056"/>
                </a:lnTo>
                <a:lnTo>
                  <a:pt x="536" y="1056"/>
                </a:lnTo>
                <a:lnTo>
                  <a:pt x="534" y="1056"/>
                </a:lnTo>
                <a:lnTo>
                  <a:pt x="534" y="1058"/>
                </a:lnTo>
                <a:lnTo>
                  <a:pt x="532" y="1060"/>
                </a:lnTo>
                <a:lnTo>
                  <a:pt x="530" y="1062"/>
                </a:lnTo>
                <a:lnTo>
                  <a:pt x="528" y="1062"/>
                </a:lnTo>
                <a:lnTo>
                  <a:pt x="525" y="1062"/>
                </a:lnTo>
                <a:lnTo>
                  <a:pt x="523" y="1062"/>
                </a:lnTo>
                <a:lnTo>
                  <a:pt x="521" y="1064"/>
                </a:lnTo>
                <a:lnTo>
                  <a:pt x="519" y="1064"/>
                </a:lnTo>
                <a:lnTo>
                  <a:pt x="517" y="1066"/>
                </a:lnTo>
                <a:lnTo>
                  <a:pt x="515" y="1064"/>
                </a:lnTo>
                <a:lnTo>
                  <a:pt x="513" y="1062"/>
                </a:lnTo>
                <a:lnTo>
                  <a:pt x="513" y="1060"/>
                </a:lnTo>
                <a:lnTo>
                  <a:pt x="513" y="1058"/>
                </a:lnTo>
                <a:lnTo>
                  <a:pt x="513" y="1054"/>
                </a:lnTo>
                <a:lnTo>
                  <a:pt x="513" y="1052"/>
                </a:lnTo>
                <a:lnTo>
                  <a:pt x="511" y="1052"/>
                </a:lnTo>
                <a:lnTo>
                  <a:pt x="509" y="1052"/>
                </a:lnTo>
                <a:lnTo>
                  <a:pt x="505" y="1052"/>
                </a:lnTo>
                <a:lnTo>
                  <a:pt x="504" y="1052"/>
                </a:lnTo>
                <a:lnTo>
                  <a:pt x="502" y="1052"/>
                </a:lnTo>
                <a:lnTo>
                  <a:pt x="500" y="1054"/>
                </a:lnTo>
                <a:lnTo>
                  <a:pt x="498" y="1054"/>
                </a:lnTo>
                <a:lnTo>
                  <a:pt x="496" y="1056"/>
                </a:lnTo>
                <a:lnTo>
                  <a:pt x="494" y="1058"/>
                </a:lnTo>
                <a:lnTo>
                  <a:pt x="492" y="1058"/>
                </a:lnTo>
                <a:lnTo>
                  <a:pt x="490" y="1058"/>
                </a:lnTo>
                <a:lnTo>
                  <a:pt x="488" y="1060"/>
                </a:lnTo>
                <a:lnTo>
                  <a:pt x="486" y="1060"/>
                </a:lnTo>
                <a:lnTo>
                  <a:pt x="484" y="1062"/>
                </a:lnTo>
                <a:lnTo>
                  <a:pt x="480" y="1062"/>
                </a:lnTo>
                <a:lnTo>
                  <a:pt x="479" y="1060"/>
                </a:lnTo>
                <a:lnTo>
                  <a:pt x="477" y="1060"/>
                </a:lnTo>
                <a:lnTo>
                  <a:pt x="475" y="1058"/>
                </a:lnTo>
                <a:lnTo>
                  <a:pt x="473" y="1058"/>
                </a:lnTo>
                <a:lnTo>
                  <a:pt x="471" y="1056"/>
                </a:lnTo>
                <a:lnTo>
                  <a:pt x="469" y="1056"/>
                </a:lnTo>
                <a:lnTo>
                  <a:pt x="467" y="1056"/>
                </a:lnTo>
                <a:lnTo>
                  <a:pt x="463" y="1054"/>
                </a:lnTo>
                <a:lnTo>
                  <a:pt x="461" y="1054"/>
                </a:lnTo>
                <a:lnTo>
                  <a:pt x="461" y="1052"/>
                </a:lnTo>
                <a:lnTo>
                  <a:pt x="459" y="1052"/>
                </a:lnTo>
                <a:lnTo>
                  <a:pt x="457" y="1050"/>
                </a:lnTo>
                <a:lnTo>
                  <a:pt x="457" y="1048"/>
                </a:lnTo>
                <a:lnTo>
                  <a:pt x="459" y="1047"/>
                </a:lnTo>
                <a:lnTo>
                  <a:pt x="461" y="1045"/>
                </a:lnTo>
                <a:lnTo>
                  <a:pt x="461" y="1041"/>
                </a:lnTo>
                <a:lnTo>
                  <a:pt x="459" y="1041"/>
                </a:lnTo>
                <a:lnTo>
                  <a:pt x="459" y="1039"/>
                </a:lnTo>
                <a:lnTo>
                  <a:pt x="457" y="1035"/>
                </a:lnTo>
                <a:lnTo>
                  <a:pt x="457" y="1033"/>
                </a:lnTo>
                <a:lnTo>
                  <a:pt x="459" y="1031"/>
                </a:lnTo>
                <a:lnTo>
                  <a:pt x="459" y="1029"/>
                </a:lnTo>
                <a:lnTo>
                  <a:pt x="461" y="1027"/>
                </a:lnTo>
                <a:lnTo>
                  <a:pt x="463" y="1027"/>
                </a:lnTo>
                <a:lnTo>
                  <a:pt x="465" y="1025"/>
                </a:lnTo>
                <a:lnTo>
                  <a:pt x="467" y="1025"/>
                </a:lnTo>
                <a:lnTo>
                  <a:pt x="469" y="1023"/>
                </a:lnTo>
                <a:lnTo>
                  <a:pt x="471" y="1023"/>
                </a:lnTo>
                <a:lnTo>
                  <a:pt x="473" y="1022"/>
                </a:lnTo>
                <a:lnTo>
                  <a:pt x="473" y="1018"/>
                </a:lnTo>
                <a:lnTo>
                  <a:pt x="473" y="1016"/>
                </a:lnTo>
                <a:lnTo>
                  <a:pt x="473" y="1014"/>
                </a:lnTo>
                <a:lnTo>
                  <a:pt x="475" y="1012"/>
                </a:lnTo>
                <a:lnTo>
                  <a:pt x="477" y="1010"/>
                </a:lnTo>
                <a:lnTo>
                  <a:pt x="479" y="1010"/>
                </a:lnTo>
                <a:lnTo>
                  <a:pt x="480" y="1010"/>
                </a:lnTo>
                <a:lnTo>
                  <a:pt x="482" y="1008"/>
                </a:lnTo>
                <a:lnTo>
                  <a:pt x="484" y="1008"/>
                </a:lnTo>
                <a:lnTo>
                  <a:pt x="486" y="1006"/>
                </a:lnTo>
                <a:lnTo>
                  <a:pt x="486" y="1004"/>
                </a:lnTo>
                <a:lnTo>
                  <a:pt x="484" y="1000"/>
                </a:lnTo>
                <a:lnTo>
                  <a:pt x="482" y="999"/>
                </a:lnTo>
                <a:lnTo>
                  <a:pt x="479" y="999"/>
                </a:lnTo>
                <a:lnTo>
                  <a:pt x="477" y="997"/>
                </a:lnTo>
                <a:lnTo>
                  <a:pt x="475" y="997"/>
                </a:lnTo>
                <a:lnTo>
                  <a:pt x="473" y="997"/>
                </a:lnTo>
                <a:lnTo>
                  <a:pt x="471" y="995"/>
                </a:lnTo>
                <a:lnTo>
                  <a:pt x="469" y="995"/>
                </a:lnTo>
                <a:lnTo>
                  <a:pt x="467" y="993"/>
                </a:lnTo>
                <a:lnTo>
                  <a:pt x="467" y="991"/>
                </a:lnTo>
                <a:lnTo>
                  <a:pt x="465" y="989"/>
                </a:lnTo>
                <a:lnTo>
                  <a:pt x="463" y="987"/>
                </a:lnTo>
                <a:lnTo>
                  <a:pt x="465" y="985"/>
                </a:lnTo>
                <a:lnTo>
                  <a:pt x="465" y="981"/>
                </a:lnTo>
                <a:lnTo>
                  <a:pt x="465" y="979"/>
                </a:lnTo>
                <a:lnTo>
                  <a:pt x="465" y="977"/>
                </a:lnTo>
                <a:lnTo>
                  <a:pt x="463" y="975"/>
                </a:lnTo>
                <a:lnTo>
                  <a:pt x="461" y="974"/>
                </a:lnTo>
                <a:lnTo>
                  <a:pt x="459" y="972"/>
                </a:lnTo>
                <a:lnTo>
                  <a:pt x="457" y="970"/>
                </a:lnTo>
                <a:lnTo>
                  <a:pt x="455" y="970"/>
                </a:lnTo>
                <a:lnTo>
                  <a:pt x="455" y="968"/>
                </a:lnTo>
                <a:lnTo>
                  <a:pt x="454" y="966"/>
                </a:lnTo>
                <a:lnTo>
                  <a:pt x="452" y="964"/>
                </a:lnTo>
                <a:lnTo>
                  <a:pt x="450" y="960"/>
                </a:lnTo>
                <a:lnTo>
                  <a:pt x="448" y="960"/>
                </a:lnTo>
                <a:lnTo>
                  <a:pt x="448" y="958"/>
                </a:lnTo>
                <a:lnTo>
                  <a:pt x="446" y="956"/>
                </a:lnTo>
                <a:lnTo>
                  <a:pt x="446" y="952"/>
                </a:lnTo>
                <a:lnTo>
                  <a:pt x="446" y="951"/>
                </a:lnTo>
                <a:lnTo>
                  <a:pt x="444" y="949"/>
                </a:lnTo>
                <a:lnTo>
                  <a:pt x="444" y="947"/>
                </a:lnTo>
                <a:lnTo>
                  <a:pt x="442" y="945"/>
                </a:lnTo>
                <a:lnTo>
                  <a:pt x="442" y="943"/>
                </a:lnTo>
                <a:lnTo>
                  <a:pt x="440" y="941"/>
                </a:lnTo>
                <a:lnTo>
                  <a:pt x="440" y="939"/>
                </a:lnTo>
                <a:lnTo>
                  <a:pt x="440" y="937"/>
                </a:lnTo>
                <a:lnTo>
                  <a:pt x="438" y="935"/>
                </a:lnTo>
                <a:lnTo>
                  <a:pt x="438" y="933"/>
                </a:lnTo>
                <a:lnTo>
                  <a:pt x="436" y="931"/>
                </a:lnTo>
                <a:lnTo>
                  <a:pt x="436" y="927"/>
                </a:lnTo>
                <a:lnTo>
                  <a:pt x="436" y="926"/>
                </a:lnTo>
                <a:lnTo>
                  <a:pt x="436" y="924"/>
                </a:lnTo>
                <a:lnTo>
                  <a:pt x="436" y="922"/>
                </a:lnTo>
                <a:lnTo>
                  <a:pt x="436" y="918"/>
                </a:lnTo>
                <a:lnTo>
                  <a:pt x="434" y="916"/>
                </a:lnTo>
                <a:lnTo>
                  <a:pt x="434" y="914"/>
                </a:lnTo>
                <a:lnTo>
                  <a:pt x="432" y="914"/>
                </a:lnTo>
                <a:lnTo>
                  <a:pt x="430" y="912"/>
                </a:lnTo>
                <a:lnTo>
                  <a:pt x="429" y="912"/>
                </a:lnTo>
                <a:lnTo>
                  <a:pt x="427" y="910"/>
                </a:lnTo>
                <a:lnTo>
                  <a:pt x="425" y="908"/>
                </a:lnTo>
                <a:lnTo>
                  <a:pt x="423" y="906"/>
                </a:lnTo>
                <a:lnTo>
                  <a:pt x="421" y="904"/>
                </a:lnTo>
                <a:lnTo>
                  <a:pt x="421" y="901"/>
                </a:lnTo>
                <a:lnTo>
                  <a:pt x="421" y="899"/>
                </a:lnTo>
                <a:lnTo>
                  <a:pt x="419" y="897"/>
                </a:lnTo>
                <a:lnTo>
                  <a:pt x="419" y="895"/>
                </a:lnTo>
                <a:lnTo>
                  <a:pt x="417" y="893"/>
                </a:lnTo>
                <a:lnTo>
                  <a:pt x="415" y="893"/>
                </a:lnTo>
                <a:lnTo>
                  <a:pt x="413" y="895"/>
                </a:lnTo>
                <a:lnTo>
                  <a:pt x="413" y="897"/>
                </a:lnTo>
                <a:lnTo>
                  <a:pt x="411" y="899"/>
                </a:lnTo>
                <a:lnTo>
                  <a:pt x="411" y="901"/>
                </a:lnTo>
                <a:lnTo>
                  <a:pt x="411" y="903"/>
                </a:lnTo>
                <a:lnTo>
                  <a:pt x="409" y="904"/>
                </a:lnTo>
                <a:lnTo>
                  <a:pt x="409" y="908"/>
                </a:lnTo>
                <a:lnTo>
                  <a:pt x="407" y="910"/>
                </a:lnTo>
                <a:lnTo>
                  <a:pt x="406" y="912"/>
                </a:lnTo>
                <a:lnTo>
                  <a:pt x="404" y="914"/>
                </a:lnTo>
                <a:lnTo>
                  <a:pt x="404" y="916"/>
                </a:lnTo>
                <a:lnTo>
                  <a:pt x="402" y="918"/>
                </a:lnTo>
                <a:lnTo>
                  <a:pt x="400" y="920"/>
                </a:lnTo>
                <a:lnTo>
                  <a:pt x="400" y="922"/>
                </a:lnTo>
                <a:lnTo>
                  <a:pt x="400" y="926"/>
                </a:lnTo>
                <a:lnTo>
                  <a:pt x="400" y="927"/>
                </a:lnTo>
                <a:lnTo>
                  <a:pt x="400" y="929"/>
                </a:lnTo>
                <a:lnTo>
                  <a:pt x="400" y="933"/>
                </a:lnTo>
                <a:lnTo>
                  <a:pt x="398" y="937"/>
                </a:lnTo>
                <a:lnTo>
                  <a:pt x="394" y="939"/>
                </a:lnTo>
                <a:lnTo>
                  <a:pt x="392" y="943"/>
                </a:lnTo>
                <a:lnTo>
                  <a:pt x="388" y="945"/>
                </a:lnTo>
                <a:lnTo>
                  <a:pt x="386" y="949"/>
                </a:lnTo>
                <a:lnTo>
                  <a:pt x="382" y="951"/>
                </a:lnTo>
                <a:lnTo>
                  <a:pt x="381" y="954"/>
                </a:lnTo>
                <a:lnTo>
                  <a:pt x="377" y="956"/>
                </a:lnTo>
                <a:lnTo>
                  <a:pt x="375" y="960"/>
                </a:lnTo>
                <a:lnTo>
                  <a:pt x="373" y="962"/>
                </a:lnTo>
                <a:lnTo>
                  <a:pt x="369" y="966"/>
                </a:lnTo>
                <a:lnTo>
                  <a:pt x="367" y="968"/>
                </a:lnTo>
                <a:lnTo>
                  <a:pt x="365" y="970"/>
                </a:lnTo>
                <a:lnTo>
                  <a:pt x="363" y="970"/>
                </a:lnTo>
                <a:lnTo>
                  <a:pt x="361" y="974"/>
                </a:lnTo>
                <a:lnTo>
                  <a:pt x="357" y="975"/>
                </a:lnTo>
                <a:lnTo>
                  <a:pt x="357" y="979"/>
                </a:lnTo>
                <a:lnTo>
                  <a:pt x="357" y="981"/>
                </a:lnTo>
                <a:lnTo>
                  <a:pt x="357" y="983"/>
                </a:lnTo>
                <a:lnTo>
                  <a:pt x="357" y="987"/>
                </a:lnTo>
                <a:lnTo>
                  <a:pt x="356" y="989"/>
                </a:lnTo>
                <a:lnTo>
                  <a:pt x="356" y="991"/>
                </a:lnTo>
                <a:lnTo>
                  <a:pt x="354" y="991"/>
                </a:lnTo>
                <a:lnTo>
                  <a:pt x="352" y="993"/>
                </a:lnTo>
                <a:lnTo>
                  <a:pt x="348" y="993"/>
                </a:lnTo>
                <a:lnTo>
                  <a:pt x="346" y="993"/>
                </a:lnTo>
                <a:lnTo>
                  <a:pt x="344" y="993"/>
                </a:lnTo>
                <a:lnTo>
                  <a:pt x="342" y="993"/>
                </a:lnTo>
                <a:lnTo>
                  <a:pt x="340" y="995"/>
                </a:lnTo>
                <a:lnTo>
                  <a:pt x="338" y="995"/>
                </a:lnTo>
                <a:lnTo>
                  <a:pt x="336" y="997"/>
                </a:lnTo>
                <a:lnTo>
                  <a:pt x="336" y="999"/>
                </a:lnTo>
                <a:lnTo>
                  <a:pt x="334" y="1000"/>
                </a:lnTo>
                <a:lnTo>
                  <a:pt x="333" y="1000"/>
                </a:lnTo>
                <a:lnTo>
                  <a:pt x="331" y="1002"/>
                </a:lnTo>
                <a:lnTo>
                  <a:pt x="329" y="1004"/>
                </a:lnTo>
                <a:lnTo>
                  <a:pt x="329" y="1006"/>
                </a:lnTo>
                <a:lnTo>
                  <a:pt x="329" y="1008"/>
                </a:lnTo>
                <a:lnTo>
                  <a:pt x="327" y="1010"/>
                </a:lnTo>
                <a:lnTo>
                  <a:pt x="325" y="1012"/>
                </a:lnTo>
                <a:lnTo>
                  <a:pt x="323" y="1012"/>
                </a:lnTo>
                <a:lnTo>
                  <a:pt x="321" y="1014"/>
                </a:lnTo>
                <a:lnTo>
                  <a:pt x="319" y="1014"/>
                </a:lnTo>
                <a:lnTo>
                  <a:pt x="317" y="1016"/>
                </a:lnTo>
                <a:lnTo>
                  <a:pt x="315" y="1016"/>
                </a:lnTo>
                <a:lnTo>
                  <a:pt x="313" y="1018"/>
                </a:lnTo>
                <a:lnTo>
                  <a:pt x="311" y="1018"/>
                </a:lnTo>
                <a:lnTo>
                  <a:pt x="311" y="1020"/>
                </a:lnTo>
                <a:lnTo>
                  <a:pt x="309" y="1020"/>
                </a:lnTo>
                <a:lnTo>
                  <a:pt x="308" y="1022"/>
                </a:lnTo>
                <a:lnTo>
                  <a:pt x="306" y="1023"/>
                </a:lnTo>
                <a:lnTo>
                  <a:pt x="306" y="1025"/>
                </a:lnTo>
                <a:lnTo>
                  <a:pt x="306" y="1029"/>
                </a:lnTo>
                <a:lnTo>
                  <a:pt x="304" y="1031"/>
                </a:lnTo>
                <a:lnTo>
                  <a:pt x="304" y="1033"/>
                </a:lnTo>
                <a:lnTo>
                  <a:pt x="302" y="1035"/>
                </a:lnTo>
                <a:lnTo>
                  <a:pt x="302" y="1037"/>
                </a:lnTo>
                <a:lnTo>
                  <a:pt x="300" y="1039"/>
                </a:lnTo>
                <a:lnTo>
                  <a:pt x="298" y="1039"/>
                </a:lnTo>
                <a:lnTo>
                  <a:pt x="296" y="1039"/>
                </a:lnTo>
                <a:lnTo>
                  <a:pt x="294" y="1039"/>
                </a:lnTo>
                <a:lnTo>
                  <a:pt x="292" y="1037"/>
                </a:lnTo>
                <a:lnTo>
                  <a:pt x="292" y="1035"/>
                </a:lnTo>
                <a:lnTo>
                  <a:pt x="290" y="1033"/>
                </a:lnTo>
                <a:lnTo>
                  <a:pt x="288" y="1033"/>
                </a:lnTo>
                <a:lnTo>
                  <a:pt x="286" y="1033"/>
                </a:lnTo>
                <a:lnTo>
                  <a:pt x="284" y="1033"/>
                </a:lnTo>
                <a:lnTo>
                  <a:pt x="283" y="1035"/>
                </a:lnTo>
                <a:lnTo>
                  <a:pt x="279" y="1035"/>
                </a:lnTo>
                <a:lnTo>
                  <a:pt x="277" y="1033"/>
                </a:lnTo>
                <a:lnTo>
                  <a:pt x="275" y="1031"/>
                </a:lnTo>
                <a:lnTo>
                  <a:pt x="273" y="1031"/>
                </a:lnTo>
                <a:lnTo>
                  <a:pt x="269" y="1029"/>
                </a:lnTo>
                <a:lnTo>
                  <a:pt x="267" y="1031"/>
                </a:lnTo>
                <a:lnTo>
                  <a:pt x="265" y="1031"/>
                </a:lnTo>
                <a:lnTo>
                  <a:pt x="265" y="1033"/>
                </a:lnTo>
                <a:lnTo>
                  <a:pt x="263" y="1035"/>
                </a:lnTo>
                <a:lnTo>
                  <a:pt x="261" y="1035"/>
                </a:lnTo>
                <a:lnTo>
                  <a:pt x="260" y="1035"/>
                </a:lnTo>
                <a:lnTo>
                  <a:pt x="258" y="1033"/>
                </a:lnTo>
                <a:lnTo>
                  <a:pt x="256" y="1033"/>
                </a:lnTo>
                <a:lnTo>
                  <a:pt x="254" y="1031"/>
                </a:lnTo>
                <a:lnTo>
                  <a:pt x="252" y="1031"/>
                </a:lnTo>
                <a:lnTo>
                  <a:pt x="250" y="1031"/>
                </a:lnTo>
                <a:lnTo>
                  <a:pt x="248" y="1029"/>
                </a:lnTo>
                <a:lnTo>
                  <a:pt x="244" y="1029"/>
                </a:lnTo>
                <a:lnTo>
                  <a:pt x="242" y="1027"/>
                </a:lnTo>
                <a:lnTo>
                  <a:pt x="240" y="1027"/>
                </a:lnTo>
                <a:lnTo>
                  <a:pt x="238" y="1025"/>
                </a:lnTo>
                <a:lnTo>
                  <a:pt x="236" y="1025"/>
                </a:lnTo>
                <a:lnTo>
                  <a:pt x="235" y="1023"/>
                </a:lnTo>
                <a:lnTo>
                  <a:pt x="233" y="1023"/>
                </a:lnTo>
                <a:lnTo>
                  <a:pt x="231" y="1023"/>
                </a:lnTo>
                <a:lnTo>
                  <a:pt x="227" y="1022"/>
                </a:lnTo>
                <a:lnTo>
                  <a:pt x="225" y="1022"/>
                </a:lnTo>
                <a:lnTo>
                  <a:pt x="223" y="1022"/>
                </a:lnTo>
                <a:lnTo>
                  <a:pt x="221" y="1020"/>
                </a:lnTo>
                <a:lnTo>
                  <a:pt x="219" y="1020"/>
                </a:lnTo>
                <a:lnTo>
                  <a:pt x="217" y="1020"/>
                </a:lnTo>
                <a:lnTo>
                  <a:pt x="213" y="1020"/>
                </a:lnTo>
                <a:lnTo>
                  <a:pt x="211" y="1018"/>
                </a:lnTo>
                <a:lnTo>
                  <a:pt x="210" y="1018"/>
                </a:lnTo>
                <a:lnTo>
                  <a:pt x="210" y="1016"/>
                </a:lnTo>
                <a:lnTo>
                  <a:pt x="208" y="1014"/>
                </a:lnTo>
                <a:lnTo>
                  <a:pt x="206" y="1012"/>
                </a:lnTo>
                <a:lnTo>
                  <a:pt x="204" y="1012"/>
                </a:lnTo>
                <a:lnTo>
                  <a:pt x="202" y="1010"/>
                </a:lnTo>
                <a:lnTo>
                  <a:pt x="200" y="1010"/>
                </a:lnTo>
                <a:lnTo>
                  <a:pt x="196" y="1012"/>
                </a:lnTo>
                <a:lnTo>
                  <a:pt x="194" y="1012"/>
                </a:lnTo>
                <a:lnTo>
                  <a:pt x="192" y="1012"/>
                </a:lnTo>
                <a:lnTo>
                  <a:pt x="190" y="1010"/>
                </a:lnTo>
                <a:lnTo>
                  <a:pt x="188" y="1010"/>
                </a:lnTo>
                <a:lnTo>
                  <a:pt x="186" y="1008"/>
                </a:lnTo>
                <a:lnTo>
                  <a:pt x="185" y="1008"/>
                </a:lnTo>
                <a:lnTo>
                  <a:pt x="183" y="1006"/>
                </a:lnTo>
                <a:lnTo>
                  <a:pt x="179" y="1006"/>
                </a:lnTo>
                <a:lnTo>
                  <a:pt x="177" y="1006"/>
                </a:lnTo>
                <a:lnTo>
                  <a:pt x="175" y="1006"/>
                </a:lnTo>
                <a:lnTo>
                  <a:pt x="173" y="1006"/>
                </a:lnTo>
                <a:lnTo>
                  <a:pt x="171" y="1008"/>
                </a:lnTo>
                <a:lnTo>
                  <a:pt x="169" y="1008"/>
                </a:lnTo>
                <a:lnTo>
                  <a:pt x="167" y="1010"/>
                </a:lnTo>
                <a:lnTo>
                  <a:pt x="165" y="1012"/>
                </a:lnTo>
                <a:lnTo>
                  <a:pt x="163" y="1012"/>
                </a:lnTo>
                <a:lnTo>
                  <a:pt x="162" y="1012"/>
                </a:lnTo>
                <a:lnTo>
                  <a:pt x="158" y="1012"/>
                </a:lnTo>
                <a:lnTo>
                  <a:pt x="156" y="1012"/>
                </a:lnTo>
                <a:lnTo>
                  <a:pt x="154" y="1010"/>
                </a:lnTo>
                <a:lnTo>
                  <a:pt x="152" y="1010"/>
                </a:lnTo>
                <a:lnTo>
                  <a:pt x="150" y="1008"/>
                </a:lnTo>
                <a:lnTo>
                  <a:pt x="150" y="1006"/>
                </a:lnTo>
                <a:lnTo>
                  <a:pt x="148" y="1004"/>
                </a:lnTo>
                <a:lnTo>
                  <a:pt x="146" y="1004"/>
                </a:lnTo>
                <a:lnTo>
                  <a:pt x="144" y="1004"/>
                </a:lnTo>
                <a:lnTo>
                  <a:pt x="140" y="1004"/>
                </a:lnTo>
                <a:lnTo>
                  <a:pt x="138" y="1004"/>
                </a:lnTo>
                <a:lnTo>
                  <a:pt x="137" y="1002"/>
                </a:lnTo>
                <a:lnTo>
                  <a:pt x="135" y="1002"/>
                </a:lnTo>
                <a:lnTo>
                  <a:pt x="133" y="1000"/>
                </a:lnTo>
                <a:lnTo>
                  <a:pt x="131" y="1000"/>
                </a:lnTo>
                <a:lnTo>
                  <a:pt x="127" y="1000"/>
                </a:lnTo>
                <a:lnTo>
                  <a:pt x="127" y="999"/>
                </a:lnTo>
                <a:lnTo>
                  <a:pt x="123" y="999"/>
                </a:lnTo>
                <a:lnTo>
                  <a:pt x="121" y="997"/>
                </a:lnTo>
                <a:lnTo>
                  <a:pt x="119" y="995"/>
                </a:lnTo>
                <a:lnTo>
                  <a:pt x="117" y="995"/>
                </a:lnTo>
                <a:lnTo>
                  <a:pt x="115" y="995"/>
                </a:lnTo>
                <a:lnTo>
                  <a:pt x="113" y="993"/>
                </a:lnTo>
                <a:lnTo>
                  <a:pt x="112" y="993"/>
                </a:lnTo>
                <a:lnTo>
                  <a:pt x="110" y="995"/>
                </a:lnTo>
                <a:lnTo>
                  <a:pt x="108" y="997"/>
                </a:lnTo>
                <a:lnTo>
                  <a:pt x="106" y="999"/>
                </a:lnTo>
                <a:lnTo>
                  <a:pt x="106" y="1000"/>
                </a:lnTo>
                <a:lnTo>
                  <a:pt x="104" y="1002"/>
                </a:lnTo>
                <a:lnTo>
                  <a:pt x="102" y="1004"/>
                </a:lnTo>
                <a:lnTo>
                  <a:pt x="102" y="1006"/>
                </a:lnTo>
                <a:lnTo>
                  <a:pt x="100" y="1008"/>
                </a:lnTo>
                <a:lnTo>
                  <a:pt x="98" y="1008"/>
                </a:lnTo>
                <a:lnTo>
                  <a:pt x="98" y="1010"/>
                </a:lnTo>
                <a:lnTo>
                  <a:pt x="96" y="1010"/>
                </a:lnTo>
                <a:lnTo>
                  <a:pt x="94" y="1012"/>
                </a:lnTo>
                <a:lnTo>
                  <a:pt x="92" y="1012"/>
                </a:lnTo>
                <a:lnTo>
                  <a:pt x="90" y="1012"/>
                </a:lnTo>
                <a:lnTo>
                  <a:pt x="89" y="1010"/>
                </a:lnTo>
                <a:lnTo>
                  <a:pt x="90" y="1008"/>
                </a:lnTo>
                <a:lnTo>
                  <a:pt x="90" y="1006"/>
                </a:lnTo>
                <a:lnTo>
                  <a:pt x="92" y="1004"/>
                </a:lnTo>
                <a:lnTo>
                  <a:pt x="94" y="1002"/>
                </a:lnTo>
                <a:lnTo>
                  <a:pt x="96" y="1002"/>
                </a:lnTo>
                <a:lnTo>
                  <a:pt x="96" y="1000"/>
                </a:lnTo>
                <a:lnTo>
                  <a:pt x="98" y="999"/>
                </a:lnTo>
                <a:lnTo>
                  <a:pt x="100" y="997"/>
                </a:lnTo>
                <a:lnTo>
                  <a:pt x="100" y="995"/>
                </a:lnTo>
                <a:lnTo>
                  <a:pt x="100" y="993"/>
                </a:lnTo>
                <a:lnTo>
                  <a:pt x="102" y="991"/>
                </a:lnTo>
                <a:lnTo>
                  <a:pt x="102" y="987"/>
                </a:lnTo>
                <a:lnTo>
                  <a:pt x="102" y="985"/>
                </a:lnTo>
                <a:lnTo>
                  <a:pt x="102" y="983"/>
                </a:lnTo>
                <a:lnTo>
                  <a:pt x="102" y="979"/>
                </a:lnTo>
                <a:lnTo>
                  <a:pt x="102" y="977"/>
                </a:lnTo>
                <a:lnTo>
                  <a:pt x="104" y="977"/>
                </a:lnTo>
                <a:lnTo>
                  <a:pt x="106" y="977"/>
                </a:lnTo>
                <a:lnTo>
                  <a:pt x="110" y="975"/>
                </a:lnTo>
                <a:lnTo>
                  <a:pt x="110" y="974"/>
                </a:lnTo>
                <a:lnTo>
                  <a:pt x="112" y="972"/>
                </a:lnTo>
                <a:lnTo>
                  <a:pt x="112" y="970"/>
                </a:lnTo>
                <a:lnTo>
                  <a:pt x="110" y="970"/>
                </a:lnTo>
                <a:lnTo>
                  <a:pt x="106" y="970"/>
                </a:lnTo>
                <a:lnTo>
                  <a:pt x="104" y="970"/>
                </a:lnTo>
                <a:lnTo>
                  <a:pt x="102" y="968"/>
                </a:lnTo>
                <a:lnTo>
                  <a:pt x="100" y="968"/>
                </a:lnTo>
                <a:lnTo>
                  <a:pt x="100" y="964"/>
                </a:lnTo>
                <a:lnTo>
                  <a:pt x="100" y="962"/>
                </a:lnTo>
                <a:lnTo>
                  <a:pt x="100" y="958"/>
                </a:lnTo>
                <a:lnTo>
                  <a:pt x="100" y="956"/>
                </a:lnTo>
                <a:lnTo>
                  <a:pt x="98" y="954"/>
                </a:lnTo>
                <a:lnTo>
                  <a:pt x="98" y="952"/>
                </a:lnTo>
                <a:lnTo>
                  <a:pt x="96" y="952"/>
                </a:lnTo>
                <a:lnTo>
                  <a:pt x="96" y="951"/>
                </a:lnTo>
                <a:lnTo>
                  <a:pt x="94" y="949"/>
                </a:lnTo>
                <a:lnTo>
                  <a:pt x="92" y="947"/>
                </a:lnTo>
                <a:lnTo>
                  <a:pt x="90" y="947"/>
                </a:lnTo>
                <a:lnTo>
                  <a:pt x="89" y="945"/>
                </a:lnTo>
                <a:lnTo>
                  <a:pt x="87" y="943"/>
                </a:lnTo>
                <a:lnTo>
                  <a:pt x="87" y="941"/>
                </a:lnTo>
                <a:lnTo>
                  <a:pt x="87" y="939"/>
                </a:lnTo>
                <a:lnTo>
                  <a:pt x="85" y="935"/>
                </a:lnTo>
                <a:lnTo>
                  <a:pt x="85" y="933"/>
                </a:lnTo>
                <a:lnTo>
                  <a:pt x="83" y="933"/>
                </a:lnTo>
                <a:lnTo>
                  <a:pt x="81" y="931"/>
                </a:lnTo>
                <a:lnTo>
                  <a:pt x="79" y="931"/>
                </a:lnTo>
                <a:lnTo>
                  <a:pt x="79" y="933"/>
                </a:lnTo>
                <a:lnTo>
                  <a:pt x="77" y="935"/>
                </a:lnTo>
                <a:lnTo>
                  <a:pt x="75" y="937"/>
                </a:lnTo>
                <a:lnTo>
                  <a:pt x="73" y="937"/>
                </a:lnTo>
                <a:lnTo>
                  <a:pt x="71" y="937"/>
                </a:lnTo>
                <a:lnTo>
                  <a:pt x="69" y="937"/>
                </a:lnTo>
                <a:lnTo>
                  <a:pt x="67" y="935"/>
                </a:lnTo>
                <a:lnTo>
                  <a:pt x="65" y="935"/>
                </a:lnTo>
                <a:lnTo>
                  <a:pt x="64" y="933"/>
                </a:lnTo>
                <a:lnTo>
                  <a:pt x="64" y="931"/>
                </a:lnTo>
                <a:lnTo>
                  <a:pt x="64" y="927"/>
                </a:lnTo>
                <a:lnTo>
                  <a:pt x="64" y="926"/>
                </a:lnTo>
                <a:lnTo>
                  <a:pt x="64" y="924"/>
                </a:lnTo>
                <a:lnTo>
                  <a:pt x="62" y="922"/>
                </a:lnTo>
                <a:lnTo>
                  <a:pt x="60" y="920"/>
                </a:lnTo>
                <a:lnTo>
                  <a:pt x="58" y="918"/>
                </a:lnTo>
                <a:lnTo>
                  <a:pt x="56" y="916"/>
                </a:lnTo>
                <a:lnTo>
                  <a:pt x="56" y="914"/>
                </a:lnTo>
                <a:lnTo>
                  <a:pt x="54" y="910"/>
                </a:lnTo>
                <a:lnTo>
                  <a:pt x="56" y="908"/>
                </a:lnTo>
                <a:lnTo>
                  <a:pt x="58" y="908"/>
                </a:lnTo>
                <a:lnTo>
                  <a:pt x="60" y="906"/>
                </a:lnTo>
                <a:lnTo>
                  <a:pt x="60" y="904"/>
                </a:lnTo>
                <a:lnTo>
                  <a:pt x="62" y="903"/>
                </a:lnTo>
                <a:lnTo>
                  <a:pt x="60" y="901"/>
                </a:lnTo>
                <a:lnTo>
                  <a:pt x="58" y="901"/>
                </a:lnTo>
                <a:lnTo>
                  <a:pt x="56" y="901"/>
                </a:lnTo>
                <a:lnTo>
                  <a:pt x="52" y="899"/>
                </a:lnTo>
                <a:lnTo>
                  <a:pt x="50" y="897"/>
                </a:lnTo>
                <a:lnTo>
                  <a:pt x="50" y="893"/>
                </a:lnTo>
                <a:lnTo>
                  <a:pt x="52" y="893"/>
                </a:lnTo>
                <a:lnTo>
                  <a:pt x="52" y="891"/>
                </a:lnTo>
                <a:lnTo>
                  <a:pt x="54" y="891"/>
                </a:lnTo>
                <a:lnTo>
                  <a:pt x="54" y="889"/>
                </a:lnTo>
                <a:lnTo>
                  <a:pt x="56" y="887"/>
                </a:lnTo>
                <a:lnTo>
                  <a:pt x="54" y="885"/>
                </a:lnTo>
                <a:lnTo>
                  <a:pt x="52" y="883"/>
                </a:lnTo>
                <a:lnTo>
                  <a:pt x="50" y="881"/>
                </a:lnTo>
                <a:lnTo>
                  <a:pt x="48" y="881"/>
                </a:lnTo>
                <a:lnTo>
                  <a:pt x="58" y="876"/>
                </a:lnTo>
                <a:lnTo>
                  <a:pt x="60" y="876"/>
                </a:lnTo>
                <a:lnTo>
                  <a:pt x="62" y="876"/>
                </a:lnTo>
                <a:lnTo>
                  <a:pt x="64" y="876"/>
                </a:lnTo>
                <a:lnTo>
                  <a:pt x="64" y="874"/>
                </a:lnTo>
                <a:lnTo>
                  <a:pt x="65" y="874"/>
                </a:lnTo>
                <a:lnTo>
                  <a:pt x="65" y="872"/>
                </a:lnTo>
                <a:lnTo>
                  <a:pt x="67" y="872"/>
                </a:lnTo>
                <a:lnTo>
                  <a:pt x="69" y="872"/>
                </a:lnTo>
                <a:lnTo>
                  <a:pt x="71" y="872"/>
                </a:lnTo>
                <a:lnTo>
                  <a:pt x="73" y="872"/>
                </a:lnTo>
                <a:lnTo>
                  <a:pt x="73" y="870"/>
                </a:lnTo>
                <a:lnTo>
                  <a:pt x="73" y="868"/>
                </a:lnTo>
                <a:lnTo>
                  <a:pt x="71" y="868"/>
                </a:lnTo>
                <a:lnTo>
                  <a:pt x="71" y="866"/>
                </a:lnTo>
                <a:lnTo>
                  <a:pt x="69" y="866"/>
                </a:lnTo>
                <a:lnTo>
                  <a:pt x="69" y="864"/>
                </a:lnTo>
                <a:lnTo>
                  <a:pt x="71" y="864"/>
                </a:lnTo>
                <a:lnTo>
                  <a:pt x="71" y="862"/>
                </a:lnTo>
                <a:lnTo>
                  <a:pt x="69" y="862"/>
                </a:lnTo>
                <a:lnTo>
                  <a:pt x="67" y="860"/>
                </a:lnTo>
                <a:lnTo>
                  <a:pt x="67" y="858"/>
                </a:lnTo>
                <a:lnTo>
                  <a:pt x="65" y="858"/>
                </a:lnTo>
                <a:lnTo>
                  <a:pt x="65" y="856"/>
                </a:lnTo>
                <a:lnTo>
                  <a:pt x="65" y="855"/>
                </a:lnTo>
                <a:lnTo>
                  <a:pt x="64" y="855"/>
                </a:lnTo>
                <a:lnTo>
                  <a:pt x="64" y="853"/>
                </a:lnTo>
                <a:lnTo>
                  <a:pt x="65" y="853"/>
                </a:lnTo>
                <a:lnTo>
                  <a:pt x="62" y="841"/>
                </a:lnTo>
                <a:lnTo>
                  <a:pt x="54" y="826"/>
                </a:lnTo>
                <a:lnTo>
                  <a:pt x="46" y="808"/>
                </a:lnTo>
                <a:lnTo>
                  <a:pt x="44" y="808"/>
                </a:lnTo>
                <a:lnTo>
                  <a:pt x="42" y="808"/>
                </a:lnTo>
                <a:lnTo>
                  <a:pt x="42" y="807"/>
                </a:lnTo>
                <a:lnTo>
                  <a:pt x="40" y="807"/>
                </a:lnTo>
                <a:lnTo>
                  <a:pt x="42" y="807"/>
                </a:lnTo>
                <a:lnTo>
                  <a:pt x="42" y="805"/>
                </a:lnTo>
                <a:lnTo>
                  <a:pt x="40" y="805"/>
                </a:lnTo>
                <a:lnTo>
                  <a:pt x="40" y="803"/>
                </a:lnTo>
                <a:lnTo>
                  <a:pt x="39" y="803"/>
                </a:lnTo>
                <a:lnTo>
                  <a:pt x="39" y="801"/>
                </a:lnTo>
                <a:lnTo>
                  <a:pt x="37" y="801"/>
                </a:lnTo>
                <a:lnTo>
                  <a:pt x="37" y="799"/>
                </a:lnTo>
                <a:lnTo>
                  <a:pt x="37" y="797"/>
                </a:lnTo>
                <a:lnTo>
                  <a:pt x="35" y="797"/>
                </a:lnTo>
                <a:lnTo>
                  <a:pt x="35" y="795"/>
                </a:lnTo>
                <a:lnTo>
                  <a:pt x="33" y="795"/>
                </a:lnTo>
                <a:lnTo>
                  <a:pt x="33" y="793"/>
                </a:lnTo>
                <a:lnTo>
                  <a:pt x="31" y="793"/>
                </a:lnTo>
                <a:lnTo>
                  <a:pt x="31" y="791"/>
                </a:lnTo>
                <a:lnTo>
                  <a:pt x="33" y="791"/>
                </a:lnTo>
                <a:lnTo>
                  <a:pt x="31" y="791"/>
                </a:lnTo>
                <a:lnTo>
                  <a:pt x="31" y="789"/>
                </a:lnTo>
                <a:lnTo>
                  <a:pt x="31" y="787"/>
                </a:lnTo>
                <a:lnTo>
                  <a:pt x="29" y="787"/>
                </a:lnTo>
                <a:lnTo>
                  <a:pt x="29" y="785"/>
                </a:lnTo>
                <a:lnTo>
                  <a:pt x="29" y="783"/>
                </a:lnTo>
                <a:lnTo>
                  <a:pt x="27" y="783"/>
                </a:lnTo>
                <a:lnTo>
                  <a:pt x="25" y="783"/>
                </a:lnTo>
                <a:lnTo>
                  <a:pt x="25" y="782"/>
                </a:lnTo>
                <a:lnTo>
                  <a:pt x="23" y="782"/>
                </a:lnTo>
                <a:lnTo>
                  <a:pt x="21" y="782"/>
                </a:lnTo>
                <a:lnTo>
                  <a:pt x="21" y="783"/>
                </a:lnTo>
                <a:lnTo>
                  <a:pt x="21" y="785"/>
                </a:lnTo>
                <a:lnTo>
                  <a:pt x="21" y="787"/>
                </a:lnTo>
                <a:lnTo>
                  <a:pt x="21" y="785"/>
                </a:lnTo>
                <a:lnTo>
                  <a:pt x="19" y="785"/>
                </a:lnTo>
                <a:lnTo>
                  <a:pt x="19" y="787"/>
                </a:lnTo>
                <a:lnTo>
                  <a:pt x="17" y="785"/>
                </a:lnTo>
                <a:lnTo>
                  <a:pt x="17" y="787"/>
                </a:lnTo>
                <a:lnTo>
                  <a:pt x="17" y="785"/>
                </a:lnTo>
                <a:lnTo>
                  <a:pt x="16" y="785"/>
                </a:lnTo>
                <a:lnTo>
                  <a:pt x="14" y="785"/>
                </a:lnTo>
                <a:lnTo>
                  <a:pt x="12" y="785"/>
                </a:lnTo>
                <a:lnTo>
                  <a:pt x="12" y="783"/>
                </a:lnTo>
                <a:lnTo>
                  <a:pt x="10" y="783"/>
                </a:lnTo>
                <a:lnTo>
                  <a:pt x="10" y="782"/>
                </a:lnTo>
                <a:lnTo>
                  <a:pt x="10" y="780"/>
                </a:lnTo>
                <a:lnTo>
                  <a:pt x="10" y="778"/>
                </a:lnTo>
                <a:lnTo>
                  <a:pt x="10" y="776"/>
                </a:lnTo>
                <a:lnTo>
                  <a:pt x="10" y="774"/>
                </a:lnTo>
                <a:lnTo>
                  <a:pt x="8" y="774"/>
                </a:lnTo>
                <a:lnTo>
                  <a:pt x="8" y="772"/>
                </a:lnTo>
                <a:lnTo>
                  <a:pt x="6" y="772"/>
                </a:lnTo>
                <a:lnTo>
                  <a:pt x="6" y="770"/>
                </a:lnTo>
                <a:lnTo>
                  <a:pt x="4" y="770"/>
                </a:lnTo>
                <a:lnTo>
                  <a:pt x="4" y="768"/>
                </a:lnTo>
                <a:lnTo>
                  <a:pt x="6" y="768"/>
                </a:lnTo>
                <a:lnTo>
                  <a:pt x="6" y="766"/>
                </a:lnTo>
                <a:lnTo>
                  <a:pt x="4" y="766"/>
                </a:lnTo>
                <a:lnTo>
                  <a:pt x="4" y="764"/>
                </a:lnTo>
                <a:lnTo>
                  <a:pt x="2" y="764"/>
                </a:lnTo>
                <a:lnTo>
                  <a:pt x="0" y="764"/>
                </a:lnTo>
                <a:lnTo>
                  <a:pt x="0" y="762"/>
                </a:lnTo>
                <a:lnTo>
                  <a:pt x="0" y="760"/>
                </a:lnTo>
                <a:lnTo>
                  <a:pt x="0" y="759"/>
                </a:lnTo>
                <a:lnTo>
                  <a:pt x="2" y="759"/>
                </a:lnTo>
                <a:lnTo>
                  <a:pt x="2" y="757"/>
                </a:lnTo>
                <a:lnTo>
                  <a:pt x="4" y="757"/>
                </a:lnTo>
                <a:lnTo>
                  <a:pt x="4" y="755"/>
                </a:lnTo>
                <a:lnTo>
                  <a:pt x="6" y="755"/>
                </a:lnTo>
                <a:lnTo>
                  <a:pt x="6" y="753"/>
                </a:lnTo>
                <a:lnTo>
                  <a:pt x="6" y="751"/>
                </a:lnTo>
                <a:lnTo>
                  <a:pt x="8" y="751"/>
                </a:lnTo>
                <a:lnTo>
                  <a:pt x="8" y="749"/>
                </a:lnTo>
                <a:lnTo>
                  <a:pt x="10" y="749"/>
                </a:lnTo>
                <a:lnTo>
                  <a:pt x="8" y="749"/>
                </a:lnTo>
                <a:lnTo>
                  <a:pt x="8" y="747"/>
                </a:lnTo>
                <a:lnTo>
                  <a:pt x="8" y="745"/>
                </a:lnTo>
                <a:lnTo>
                  <a:pt x="8" y="743"/>
                </a:lnTo>
                <a:lnTo>
                  <a:pt x="10" y="743"/>
                </a:lnTo>
                <a:lnTo>
                  <a:pt x="12" y="741"/>
                </a:lnTo>
                <a:lnTo>
                  <a:pt x="12" y="743"/>
                </a:lnTo>
                <a:lnTo>
                  <a:pt x="14" y="743"/>
                </a:lnTo>
                <a:lnTo>
                  <a:pt x="14" y="741"/>
                </a:lnTo>
                <a:lnTo>
                  <a:pt x="16" y="741"/>
                </a:lnTo>
                <a:lnTo>
                  <a:pt x="16" y="739"/>
                </a:lnTo>
                <a:lnTo>
                  <a:pt x="16" y="737"/>
                </a:lnTo>
                <a:lnTo>
                  <a:pt x="16" y="735"/>
                </a:lnTo>
                <a:lnTo>
                  <a:pt x="16" y="734"/>
                </a:lnTo>
                <a:lnTo>
                  <a:pt x="14" y="732"/>
                </a:lnTo>
                <a:lnTo>
                  <a:pt x="14" y="730"/>
                </a:lnTo>
                <a:lnTo>
                  <a:pt x="14" y="728"/>
                </a:lnTo>
                <a:lnTo>
                  <a:pt x="14" y="726"/>
                </a:lnTo>
                <a:lnTo>
                  <a:pt x="16" y="726"/>
                </a:lnTo>
                <a:lnTo>
                  <a:pt x="14" y="726"/>
                </a:lnTo>
                <a:lnTo>
                  <a:pt x="16" y="726"/>
                </a:lnTo>
                <a:lnTo>
                  <a:pt x="14" y="726"/>
                </a:lnTo>
                <a:lnTo>
                  <a:pt x="14" y="724"/>
                </a:lnTo>
                <a:lnTo>
                  <a:pt x="16" y="724"/>
                </a:lnTo>
                <a:lnTo>
                  <a:pt x="16" y="726"/>
                </a:lnTo>
                <a:lnTo>
                  <a:pt x="16" y="724"/>
                </a:lnTo>
                <a:lnTo>
                  <a:pt x="16" y="722"/>
                </a:lnTo>
                <a:lnTo>
                  <a:pt x="17" y="722"/>
                </a:lnTo>
                <a:lnTo>
                  <a:pt x="17" y="720"/>
                </a:lnTo>
                <a:lnTo>
                  <a:pt x="17" y="718"/>
                </a:lnTo>
                <a:lnTo>
                  <a:pt x="19" y="718"/>
                </a:lnTo>
                <a:lnTo>
                  <a:pt x="21" y="718"/>
                </a:lnTo>
                <a:lnTo>
                  <a:pt x="19" y="718"/>
                </a:lnTo>
                <a:lnTo>
                  <a:pt x="21" y="716"/>
                </a:lnTo>
                <a:lnTo>
                  <a:pt x="21" y="714"/>
                </a:lnTo>
                <a:lnTo>
                  <a:pt x="23" y="714"/>
                </a:lnTo>
                <a:lnTo>
                  <a:pt x="23" y="712"/>
                </a:lnTo>
                <a:lnTo>
                  <a:pt x="23" y="711"/>
                </a:lnTo>
                <a:lnTo>
                  <a:pt x="23" y="709"/>
                </a:lnTo>
                <a:lnTo>
                  <a:pt x="23" y="707"/>
                </a:lnTo>
                <a:lnTo>
                  <a:pt x="23" y="705"/>
                </a:lnTo>
                <a:lnTo>
                  <a:pt x="25" y="705"/>
                </a:lnTo>
                <a:lnTo>
                  <a:pt x="25" y="707"/>
                </a:lnTo>
                <a:lnTo>
                  <a:pt x="27" y="707"/>
                </a:lnTo>
                <a:lnTo>
                  <a:pt x="29" y="707"/>
                </a:lnTo>
                <a:lnTo>
                  <a:pt x="29" y="705"/>
                </a:lnTo>
                <a:lnTo>
                  <a:pt x="31" y="705"/>
                </a:lnTo>
                <a:lnTo>
                  <a:pt x="33" y="705"/>
                </a:lnTo>
                <a:lnTo>
                  <a:pt x="33" y="703"/>
                </a:lnTo>
                <a:lnTo>
                  <a:pt x="31" y="703"/>
                </a:lnTo>
                <a:lnTo>
                  <a:pt x="31" y="701"/>
                </a:lnTo>
                <a:lnTo>
                  <a:pt x="31" y="699"/>
                </a:lnTo>
                <a:lnTo>
                  <a:pt x="31" y="697"/>
                </a:lnTo>
                <a:lnTo>
                  <a:pt x="31" y="695"/>
                </a:lnTo>
                <a:lnTo>
                  <a:pt x="31" y="693"/>
                </a:lnTo>
                <a:lnTo>
                  <a:pt x="29" y="693"/>
                </a:lnTo>
                <a:lnTo>
                  <a:pt x="31" y="693"/>
                </a:lnTo>
                <a:lnTo>
                  <a:pt x="31" y="691"/>
                </a:lnTo>
                <a:lnTo>
                  <a:pt x="33" y="691"/>
                </a:lnTo>
                <a:lnTo>
                  <a:pt x="31" y="691"/>
                </a:lnTo>
                <a:lnTo>
                  <a:pt x="33" y="691"/>
                </a:lnTo>
                <a:lnTo>
                  <a:pt x="33" y="689"/>
                </a:lnTo>
                <a:lnTo>
                  <a:pt x="33" y="687"/>
                </a:lnTo>
                <a:lnTo>
                  <a:pt x="35" y="687"/>
                </a:lnTo>
                <a:lnTo>
                  <a:pt x="33" y="687"/>
                </a:lnTo>
                <a:lnTo>
                  <a:pt x="33" y="686"/>
                </a:lnTo>
                <a:lnTo>
                  <a:pt x="35" y="686"/>
                </a:lnTo>
                <a:lnTo>
                  <a:pt x="35" y="687"/>
                </a:lnTo>
                <a:lnTo>
                  <a:pt x="35" y="686"/>
                </a:lnTo>
                <a:lnTo>
                  <a:pt x="35" y="684"/>
                </a:lnTo>
                <a:lnTo>
                  <a:pt x="35" y="686"/>
                </a:lnTo>
                <a:lnTo>
                  <a:pt x="35" y="684"/>
                </a:lnTo>
                <a:lnTo>
                  <a:pt x="37" y="684"/>
                </a:lnTo>
                <a:lnTo>
                  <a:pt x="37" y="686"/>
                </a:lnTo>
                <a:lnTo>
                  <a:pt x="39" y="686"/>
                </a:lnTo>
                <a:lnTo>
                  <a:pt x="39" y="684"/>
                </a:lnTo>
                <a:lnTo>
                  <a:pt x="40" y="684"/>
                </a:lnTo>
                <a:lnTo>
                  <a:pt x="40" y="682"/>
                </a:lnTo>
                <a:lnTo>
                  <a:pt x="42" y="682"/>
                </a:lnTo>
                <a:lnTo>
                  <a:pt x="44" y="682"/>
                </a:lnTo>
                <a:lnTo>
                  <a:pt x="44" y="680"/>
                </a:lnTo>
                <a:lnTo>
                  <a:pt x="44" y="682"/>
                </a:lnTo>
                <a:lnTo>
                  <a:pt x="44" y="680"/>
                </a:lnTo>
                <a:lnTo>
                  <a:pt x="42" y="680"/>
                </a:lnTo>
                <a:lnTo>
                  <a:pt x="42" y="678"/>
                </a:lnTo>
                <a:lnTo>
                  <a:pt x="40" y="678"/>
                </a:lnTo>
                <a:lnTo>
                  <a:pt x="42" y="678"/>
                </a:lnTo>
                <a:lnTo>
                  <a:pt x="40" y="678"/>
                </a:lnTo>
                <a:lnTo>
                  <a:pt x="40" y="676"/>
                </a:lnTo>
                <a:lnTo>
                  <a:pt x="42" y="676"/>
                </a:lnTo>
                <a:lnTo>
                  <a:pt x="44" y="676"/>
                </a:lnTo>
                <a:lnTo>
                  <a:pt x="42" y="676"/>
                </a:lnTo>
                <a:lnTo>
                  <a:pt x="44" y="676"/>
                </a:lnTo>
                <a:lnTo>
                  <a:pt x="44" y="674"/>
                </a:lnTo>
                <a:lnTo>
                  <a:pt x="42" y="674"/>
                </a:lnTo>
                <a:lnTo>
                  <a:pt x="44" y="674"/>
                </a:lnTo>
                <a:lnTo>
                  <a:pt x="44" y="672"/>
                </a:lnTo>
                <a:lnTo>
                  <a:pt x="46" y="672"/>
                </a:lnTo>
                <a:lnTo>
                  <a:pt x="48" y="672"/>
                </a:lnTo>
                <a:lnTo>
                  <a:pt x="50" y="672"/>
                </a:lnTo>
                <a:lnTo>
                  <a:pt x="48" y="672"/>
                </a:lnTo>
                <a:lnTo>
                  <a:pt x="50" y="672"/>
                </a:lnTo>
                <a:lnTo>
                  <a:pt x="50" y="670"/>
                </a:lnTo>
                <a:lnTo>
                  <a:pt x="50" y="668"/>
                </a:lnTo>
                <a:lnTo>
                  <a:pt x="52" y="668"/>
                </a:lnTo>
                <a:lnTo>
                  <a:pt x="52" y="666"/>
                </a:lnTo>
                <a:lnTo>
                  <a:pt x="52" y="664"/>
                </a:lnTo>
                <a:lnTo>
                  <a:pt x="52" y="666"/>
                </a:lnTo>
                <a:lnTo>
                  <a:pt x="54" y="664"/>
                </a:lnTo>
                <a:lnTo>
                  <a:pt x="52" y="664"/>
                </a:lnTo>
                <a:lnTo>
                  <a:pt x="54" y="664"/>
                </a:lnTo>
                <a:lnTo>
                  <a:pt x="54" y="663"/>
                </a:lnTo>
                <a:lnTo>
                  <a:pt x="52" y="663"/>
                </a:lnTo>
                <a:lnTo>
                  <a:pt x="52" y="661"/>
                </a:lnTo>
                <a:lnTo>
                  <a:pt x="54" y="661"/>
                </a:lnTo>
                <a:lnTo>
                  <a:pt x="54" y="659"/>
                </a:lnTo>
                <a:lnTo>
                  <a:pt x="54" y="657"/>
                </a:lnTo>
                <a:lnTo>
                  <a:pt x="52" y="657"/>
                </a:lnTo>
                <a:lnTo>
                  <a:pt x="54" y="657"/>
                </a:lnTo>
                <a:lnTo>
                  <a:pt x="54" y="655"/>
                </a:lnTo>
                <a:lnTo>
                  <a:pt x="52" y="655"/>
                </a:lnTo>
                <a:lnTo>
                  <a:pt x="52" y="653"/>
                </a:lnTo>
                <a:lnTo>
                  <a:pt x="50" y="653"/>
                </a:lnTo>
                <a:lnTo>
                  <a:pt x="50" y="651"/>
                </a:lnTo>
                <a:lnTo>
                  <a:pt x="52" y="651"/>
                </a:lnTo>
                <a:lnTo>
                  <a:pt x="50" y="651"/>
                </a:lnTo>
                <a:lnTo>
                  <a:pt x="50" y="649"/>
                </a:lnTo>
                <a:lnTo>
                  <a:pt x="50" y="647"/>
                </a:lnTo>
                <a:lnTo>
                  <a:pt x="52" y="647"/>
                </a:lnTo>
                <a:lnTo>
                  <a:pt x="52" y="645"/>
                </a:lnTo>
                <a:lnTo>
                  <a:pt x="52" y="643"/>
                </a:lnTo>
                <a:lnTo>
                  <a:pt x="54" y="643"/>
                </a:lnTo>
                <a:lnTo>
                  <a:pt x="52" y="643"/>
                </a:lnTo>
                <a:lnTo>
                  <a:pt x="54" y="643"/>
                </a:lnTo>
                <a:lnTo>
                  <a:pt x="54" y="641"/>
                </a:lnTo>
                <a:lnTo>
                  <a:pt x="56" y="639"/>
                </a:lnTo>
                <a:lnTo>
                  <a:pt x="56" y="638"/>
                </a:lnTo>
                <a:lnTo>
                  <a:pt x="58" y="638"/>
                </a:lnTo>
                <a:lnTo>
                  <a:pt x="56" y="638"/>
                </a:lnTo>
                <a:lnTo>
                  <a:pt x="56" y="636"/>
                </a:lnTo>
                <a:lnTo>
                  <a:pt x="58" y="636"/>
                </a:lnTo>
                <a:lnTo>
                  <a:pt x="60" y="636"/>
                </a:lnTo>
                <a:lnTo>
                  <a:pt x="60" y="634"/>
                </a:lnTo>
                <a:lnTo>
                  <a:pt x="58" y="634"/>
                </a:lnTo>
                <a:lnTo>
                  <a:pt x="60" y="634"/>
                </a:lnTo>
                <a:lnTo>
                  <a:pt x="60" y="632"/>
                </a:lnTo>
                <a:lnTo>
                  <a:pt x="62" y="632"/>
                </a:lnTo>
                <a:lnTo>
                  <a:pt x="64" y="632"/>
                </a:lnTo>
                <a:lnTo>
                  <a:pt x="64" y="630"/>
                </a:lnTo>
                <a:lnTo>
                  <a:pt x="64" y="632"/>
                </a:lnTo>
                <a:lnTo>
                  <a:pt x="64" y="630"/>
                </a:lnTo>
                <a:lnTo>
                  <a:pt x="65" y="630"/>
                </a:lnTo>
                <a:lnTo>
                  <a:pt x="67" y="628"/>
                </a:lnTo>
                <a:lnTo>
                  <a:pt x="67" y="630"/>
                </a:lnTo>
                <a:lnTo>
                  <a:pt x="69" y="630"/>
                </a:lnTo>
                <a:lnTo>
                  <a:pt x="69" y="628"/>
                </a:lnTo>
                <a:lnTo>
                  <a:pt x="69" y="630"/>
                </a:lnTo>
                <a:lnTo>
                  <a:pt x="69" y="628"/>
                </a:lnTo>
                <a:lnTo>
                  <a:pt x="69" y="630"/>
                </a:lnTo>
                <a:lnTo>
                  <a:pt x="69" y="628"/>
                </a:lnTo>
                <a:lnTo>
                  <a:pt x="71" y="628"/>
                </a:lnTo>
                <a:lnTo>
                  <a:pt x="71" y="626"/>
                </a:lnTo>
                <a:lnTo>
                  <a:pt x="71" y="628"/>
                </a:lnTo>
                <a:lnTo>
                  <a:pt x="71" y="626"/>
                </a:lnTo>
                <a:lnTo>
                  <a:pt x="71" y="624"/>
                </a:lnTo>
                <a:lnTo>
                  <a:pt x="73" y="624"/>
                </a:lnTo>
                <a:lnTo>
                  <a:pt x="73" y="622"/>
                </a:lnTo>
                <a:lnTo>
                  <a:pt x="73" y="620"/>
                </a:lnTo>
                <a:lnTo>
                  <a:pt x="75" y="620"/>
                </a:lnTo>
                <a:lnTo>
                  <a:pt x="73" y="620"/>
                </a:lnTo>
                <a:lnTo>
                  <a:pt x="73" y="618"/>
                </a:lnTo>
                <a:lnTo>
                  <a:pt x="73" y="616"/>
                </a:lnTo>
                <a:lnTo>
                  <a:pt x="73" y="615"/>
                </a:lnTo>
                <a:lnTo>
                  <a:pt x="73" y="613"/>
                </a:lnTo>
                <a:lnTo>
                  <a:pt x="75" y="613"/>
                </a:lnTo>
                <a:lnTo>
                  <a:pt x="75" y="611"/>
                </a:lnTo>
                <a:lnTo>
                  <a:pt x="73" y="611"/>
                </a:lnTo>
                <a:lnTo>
                  <a:pt x="73" y="609"/>
                </a:lnTo>
                <a:lnTo>
                  <a:pt x="75" y="609"/>
                </a:lnTo>
                <a:lnTo>
                  <a:pt x="73" y="609"/>
                </a:lnTo>
                <a:lnTo>
                  <a:pt x="75" y="609"/>
                </a:lnTo>
                <a:lnTo>
                  <a:pt x="77" y="609"/>
                </a:lnTo>
                <a:lnTo>
                  <a:pt x="77" y="607"/>
                </a:lnTo>
                <a:lnTo>
                  <a:pt x="79" y="607"/>
                </a:lnTo>
                <a:lnTo>
                  <a:pt x="79" y="605"/>
                </a:lnTo>
                <a:lnTo>
                  <a:pt x="79" y="607"/>
                </a:lnTo>
                <a:lnTo>
                  <a:pt x="81" y="607"/>
                </a:lnTo>
                <a:lnTo>
                  <a:pt x="83" y="607"/>
                </a:lnTo>
                <a:lnTo>
                  <a:pt x="83" y="609"/>
                </a:lnTo>
                <a:lnTo>
                  <a:pt x="83" y="607"/>
                </a:lnTo>
                <a:lnTo>
                  <a:pt x="83" y="609"/>
                </a:lnTo>
                <a:lnTo>
                  <a:pt x="85" y="609"/>
                </a:lnTo>
                <a:lnTo>
                  <a:pt x="83" y="609"/>
                </a:lnTo>
                <a:lnTo>
                  <a:pt x="85" y="609"/>
                </a:lnTo>
                <a:lnTo>
                  <a:pt x="87" y="609"/>
                </a:lnTo>
                <a:lnTo>
                  <a:pt x="87" y="607"/>
                </a:lnTo>
                <a:lnTo>
                  <a:pt x="89" y="607"/>
                </a:lnTo>
                <a:lnTo>
                  <a:pt x="87" y="607"/>
                </a:lnTo>
                <a:lnTo>
                  <a:pt x="87" y="605"/>
                </a:lnTo>
                <a:lnTo>
                  <a:pt x="89" y="605"/>
                </a:lnTo>
                <a:lnTo>
                  <a:pt x="87" y="605"/>
                </a:lnTo>
                <a:lnTo>
                  <a:pt x="89" y="605"/>
                </a:lnTo>
                <a:lnTo>
                  <a:pt x="89" y="603"/>
                </a:lnTo>
                <a:lnTo>
                  <a:pt x="90" y="603"/>
                </a:lnTo>
                <a:lnTo>
                  <a:pt x="90" y="601"/>
                </a:lnTo>
                <a:lnTo>
                  <a:pt x="92" y="601"/>
                </a:lnTo>
                <a:lnTo>
                  <a:pt x="92" y="603"/>
                </a:lnTo>
                <a:lnTo>
                  <a:pt x="92" y="601"/>
                </a:lnTo>
                <a:lnTo>
                  <a:pt x="94" y="601"/>
                </a:lnTo>
                <a:lnTo>
                  <a:pt x="92" y="601"/>
                </a:lnTo>
                <a:lnTo>
                  <a:pt x="92" y="599"/>
                </a:lnTo>
                <a:lnTo>
                  <a:pt x="94" y="599"/>
                </a:lnTo>
                <a:lnTo>
                  <a:pt x="96" y="601"/>
                </a:lnTo>
                <a:lnTo>
                  <a:pt x="96" y="599"/>
                </a:lnTo>
                <a:lnTo>
                  <a:pt x="96" y="601"/>
                </a:lnTo>
                <a:lnTo>
                  <a:pt x="98" y="601"/>
                </a:lnTo>
                <a:lnTo>
                  <a:pt x="100" y="599"/>
                </a:lnTo>
                <a:lnTo>
                  <a:pt x="100" y="597"/>
                </a:lnTo>
                <a:lnTo>
                  <a:pt x="102" y="597"/>
                </a:lnTo>
                <a:lnTo>
                  <a:pt x="104" y="597"/>
                </a:lnTo>
                <a:lnTo>
                  <a:pt x="104" y="595"/>
                </a:lnTo>
                <a:lnTo>
                  <a:pt x="104" y="593"/>
                </a:lnTo>
                <a:lnTo>
                  <a:pt x="104" y="595"/>
                </a:lnTo>
                <a:lnTo>
                  <a:pt x="106" y="595"/>
                </a:lnTo>
                <a:lnTo>
                  <a:pt x="106" y="593"/>
                </a:lnTo>
                <a:lnTo>
                  <a:pt x="108" y="593"/>
                </a:lnTo>
                <a:lnTo>
                  <a:pt x="108" y="591"/>
                </a:lnTo>
                <a:lnTo>
                  <a:pt x="108" y="590"/>
                </a:lnTo>
                <a:lnTo>
                  <a:pt x="110" y="590"/>
                </a:lnTo>
                <a:lnTo>
                  <a:pt x="108" y="590"/>
                </a:lnTo>
                <a:lnTo>
                  <a:pt x="110" y="590"/>
                </a:lnTo>
                <a:lnTo>
                  <a:pt x="110" y="588"/>
                </a:lnTo>
                <a:lnTo>
                  <a:pt x="110" y="586"/>
                </a:lnTo>
                <a:lnTo>
                  <a:pt x="112" y="586"/>
                </a:lnTo>
                <a:lnTo>
                  <a:pt x="112" y="584"/>
                </a:lnTo>
                <a:lnTo>
                  <a:pt x="113" y="584"/>
                </a:lnTo>
                <a:lnTo>
                  <a:pt x="115" y="584"/>
                </a:lnTo>
                <a:lnTo>
                  <a:pt x="117" y="584"/>
                </a:lnTo>
                <a:lnTo>
                  <a:pt x="119" y="584"/>
                </a:lnTo>
                <a:lnTo>
                  <a:pt x="119" y="586"/>
                </a:lnTo>
                <a:lnTo>
                  <a:pt x="121" y="586"/>
                </a:lnTo>
                <a:lnTo>
                  <a:pt x="123" y="586"/>
                </a:lnTo>
                <a:lnTo>
                  <a:pt x="123" y="588"/>
                </a:lnTo>
                <a:lnTo>
                  <a:pt x="125" y="588"/>
                </a:lnTo>
                <a:lnTo>
                  <a:pt x="125" y="586"/>
                </a:lnTo>
                <a:lnTo>
                  <a:pt x="125" y="584"/>
                </a:lnTo>
                <a:lnTo>
                  <a:pt x="127" y="584"/>
                </a:lnTo>
                <a:lnTo>
                  <a:pt x="127" y="582"/>
                </a:lnTo>
                <a:lnTo>
                  <a:pt x="127" y="580"/>
                </a:lnTo>
                <a:lnTo>
                  <a:pt x="129" y="580"/>
                </a:lnTo>
                <a:lnTo>
                  <a:pt x="129" y="578"/>
                </a:lnTo>
                <a:lnTo>
                  <a:pt x="131" y="578"/>
                </a:lnTo>
                <a:lnTo>
                  <a:pt x="133" y="578"/>
                </a:lnTo>
                <a:lnTo>
                  <a:pt x="135" y="580"/>
                </a:lnTo>
                <a:lnTo>
                  <a:pt x="137" y="580"/>
                </a:lnTo>
                <a:lnTo>
                  <a:pt x="137" y="578"/>
                </a:lnTo>
                <a:lnTo>
                  <a:pt x="138" y="578"/>
                </a:lnTo>
                <a:lnTo>
                  <a:pt x="140" y="578"/>
                </a:lnTo>
                <a:lnTo>
                  <a:pt x="140" y="576"/>
                </a:lnTo>
                <a:lnTo>
                  <a:pt x="142" y="576"/>
                </a:lnTo>
                <a:lnTo>
                  <a:pt x="142" y="574"/>
                </a:lnTo>
                <a:lnTo>
                  <a:pt x="142" y="572"/>
                </a:lnTo>
                <a:lnTo>
                  <a:pt x="140" y="572"/>
                </a:lnTo>
                <a:lnTo>
                  <a:pt x="142" y="572"/>
                </a:lnTo>
                <a:lnTo>
                  <a:pt x="142" y="570"/>
                </a:lnTo>
                <a:lnTo>
                  <a:pt x="142" y="568"/>
                </a:lnTo>
                <a:lnTo>
                  <a:pt x="142" y="567"/>
                </a:lnTo>
                <a:lnTo>
                  <a:pt x="140" y="567"/>
                </a:lnTo>
                <a:lnTo>
                  <a:pt x="140" y="565"/>
                </a:lnTo>
                <a:lnTo>
                  <a:pt x="142" y="565"/>
                </a:lnTo>
                <a:lnTo>
                  <a:pt x="142" y="563"/>
                </a:lnTo>
                <a:lnTo>
                  <a:pt x="142" y="561"/>
                </a:lnTo>
                <a:lnTo>
                  <a:pt x="144" y="563"/>
                </a:lnTo>
                <a:lnTo>
                  <a:pt x="146" y="563"/>
                </a:lnTo>
                <a:lnTo>
                  <a:pt x="146" y="561"/>
                </a:lnTo>
                <a:lnTo>
                  <a:pt x="148" y="561"/>
                </a:lnTo>
                <a:lnTo>
                  <a:pt x="148" y="559"/>
                </a:lnTo>
                <a:lnTo>
                  <a:pt x="148" y="557"/>
                </a:lnTo>
                <a:lnTo>
                  <a:pt x="150" y="557"/>
                </a:lnTo>
                <a:lnTo>
                  <a:pt x="150" y="555"/>
                </a:lnTo>
                <a:lnTo>
                  <a:pt x="150" y="557"/>
                </a:lnTo>
                <a:lnTo>
                  <a:pt x="152" y="557"/>
                </a:lnTo>
                <a:lnTo>
                  <a:pt x="154" y="557"/>
                </a:lnTo>
                <a:lnTo>
                  <a:pt x="154" y="559"/>
                </a:lnTo>
                <a:lnTo>
                  <a:pt x="154" y="557"/>
                </a:lnTo>
                <a:lnTo>
                  <a:pt x="154" y="555"/>
                </a:lnTo>
                <a:lnTo>
                  <a:pt x="156" y="555"/>
                </a:lnTo>
                <a:lnTo>
                  <a:pt x="156" y="557"/>
                </a:lnTo>
                <a:lnTo>
                  <a:pt x="158" y="557"/>
                </a:lnTo>
                <a:lnTo>
                  <a:pt x="160" y="557"/>
                </a:lnTo>
                <a:lnTo>
                  <a:pt x="160" y="555"/>
                </a:lnTo>
                <a:lnTo>
                  <a:pt x="162" y="555"/>
                </a:lnTo>
                <a:lnTo>
                  <a:pt x="163" y="555"/>
                </a:lnTo>
                <a:lnTo>
                  <a:pt x="163" y="553"/>
                </a:lnTo>
                <a:lnTo>
                  <a:pt x="165" y="553"/>
                </a:lnTo>
                <a:lnTo>
                  <a:pt x="163" y="553"/>
                </a:lnTo>
                <a:lnTo>
                  <a:pt x="163" y="551"/>
                </a:lnTo>
                <a:lnTo>
                  <a:pt x="165" y="551"/>
                </a:lnTo>
                <a:lnTo>
                  <a:pt x="165" y="549"/>
                </a:lnTo>
                <a:lnTo>
                  <a:pt x="163" y="549"/>
                </a:lnTo>
                <a:lnTo>
                  <a:pt x="163" y="547"/>
                </a:lnTo>
                <a:lnTo>
                  <a:pt x="165" y="547"/>
                </a:lnTo>
                <a:lnTo>
                  <a:pt x="165" y="545"/>
                </a:lnTo>
                <a:lnTo>
                  <a:pt x="167" y="543"/>
                </a:lnTo>
                <a:lnTo>
                  <a:pt x="165" y="543"/>
                </a:lnTo>
                <a:lnTo>
                  <a:pt x="165" y="542"/>
                </a:lnTo>
                <a:lnTo>
                  <a:pt x="165" y="540"/>
                </a:lnTo>
                <a:lnTo>
                  <a:pt x="167" y="540"/>
                </a:lnTo>
                <a:lnTo>
                  <a:pt x="167" y="538"/>
                </a:lnTo>
                <a:lnTo>
                  <a:pt x="165" y="538"/>
                </a:lnTo>
                <a:lnTo>
                  <a:pt x="165" y="536"/>
                </a:lnTo>
                <a:lnTo>
                  <a:pt x="167" y="536"/>
                </a:lnTo>
                <a:lnTo>
                  <a:pt x="167" y="534"/>
                </a:lnTo>
                <a:lnTo>
                  <a:pt x="167" y="532"/>
                </a:lnTo>
                <a:lnTo>
                  <a:pt x="167" y="530"/>
                </a:lnTo>
                <a:lnTo>
                  <a:pt x="165" y="530"/>
                </a:lnTo>
                <a:lnTo>
                  <a:pt x="165" y="528"/>
                </a:lnTo>
                <a:lnTo>
                  <a:pt x="165" y="526"/>
                </a:lnTo>
                <a:lnTo>
                  <a:pt x="165" y="524"/>
                </a:lnTo>
                <a:lnTo>
                  <a:pt x="167" y="524"/>
                </a:lnTo>
                <a:lnTo>
                  <a:pt x="167" y="522"/>
                </a:lnTo>
                <a:lnTo>
                  <a:pt x="165" y="522"/>
                </a:lnTo>
                <a:lnTo>
                  <a:pt x="163" y="522"/>
                </a:lnTo>
                <a:lnTo>
                  <a:pt x="163" y="520"/>
                </a:lnTo>
                <a:lnTo>
                  <a:pt x="163" y="518"/>
                </a:lnTo>
                <a:lnTo>
                  <a:pt x="162" y="518"/>
                </a:lnTo>
                <a:lnTo>
                  <a:pt x="162" y="517"/>
                </a:lnTo>
                <a:lnTo>
                  <a:pt x="162" y="515"/>
                </a:lnTo>
                <a:lnTo>
                  <a:pt x="163" y="515"/>
                </a:lnTo>
                <a:lnTo>
                  <a:pt x="163" y="517"/>
                </a:lnTo>
                <a:lnTo>
                  <a:pt x="163" y="515"/>
                </a:lnTo>
                <a:lnTo>
                  <a:pt x="163" y="513"/>
                </a:lnTo>
                <a:lnTo>
                  <a:pt x="165" y="513"/>
                </a:lnTo>
                <a:lnTo>
                  <a:pt x="163" y="513"/>
                </a:lnTo>
                <a:lnTo>
                  <a:pt x="163" y="511"/>
                </a:lnTo>
                <a:lnTo>
                  <a:pt x="165" y="511"/>
                </a:lnTo>
                <a:lnTo>
                  <a:pt x="165" y="509"/>
                </a:lnTo>
                <a:lnTo>
                  <a:pt x="163" y="507"/>
                </a:lnTo>
                <a:lnTo>
                  <a:pt x="163" y="505"/>
                </a:lnTo>
                <a:lnTo>
                  <a:pt x="165" y="505"/>
                </a:lnTo>
                <a:lnTo>
                  <a:pt x="165" y="503"/>
                </a:lnTo>
                <a:lnTo>
                  <a:pt x="163" y="503"/>
                </a:lnTo>
                <a:lnTo>
                  <a:pt x="163" y="501"/>
                </a:lnTo>
                <a:lnTo>
                  <a:pt x="162" y="503"/>
                </a:lnTo>
                <a:lnTo>
                  <a:pt x="162" y="501"/>
                </a:lnTo>
                <a:lnTo>
                  <a:pt x="162" y="499"/>
                </a:lnTo>
                <a:lnTo>
                  <a:pt x="163" y="499"/>
                </a:lnTo>
                <a:lnTo>
                  <a:pt x="163" y="497"/>
                </a:lnTo>
                <a:lnTo>
                  <a:pt x="162" y="497"/>
                </a:lnTo>
                <a:lnTo>
                  <a:pt x="160" y="497"/>
                </a:lnTo>
                <a:lnTo>
                  <a:pt x="160" y="495"/>
                </a:lnTo>
                <a:lnTo>
                  <a:pt x="162" y="495"/>
                </a:lnTo>
                <a:lnTo>
                  <a:pt x="163" y="495"/>
                </a:lnTo>
                <a:lnTo>
                  <a:pt x="163" y="494"/>
                </a:lnTo>
                <a:lnTo>
                  <a:pt x="162" y="494"/>
                </a:lnTo>
                <a:lnTo>
                  <a:pt x="162" y="492"/>
                </a:lnTo>
                <a:lnTo>
                  <a:pt x="163" y="492"/>
                </a:lnTo>
                <a:lnTo>
                  <a:pt x="165" y="492"/>
                </a:lnTo>
                <a:lnTo>
                  <a:pt x="165" y="490"/>
                </a:lnTo>
                <a:lnTo>
                  <a:pt x="167" y="490"/>
                </a:lnTo>
                <a:lnTo>
                  <a:pt x="167" y="488"/>
                </a:lnTo>
                <a:lnTo>
                  <a:pt x="169" y="488"/>
                </a:lnTo>
                <a:lnTo>
                  <a:pt x="171" y="488"/>
                </a:lnTo>
                <a:lnTo>
                  <a:pt x="171" y="490"/>
                </a:lnTo>
                <a:lnTo>
                  <a:pt x="171" y="492"/>
                </a:lnTo>
                <a:lnTo>
                  <a:pt x="171" y="494"/>
                </a:lnTo>
                <a:lnTo>
                  <a:pt x="171" y="492"/>
                </a:lnTo>
                <a:lnTo>
                  <a:pt x="173" y="492"/>
                </a:lnTo>
                <a:lnTo>
                  <a:pt x="173" y="494"/>
                </a:lnTo>
                <a:lnTo>
                  <a:pt x="173" y="495"/>
                </a:lnTo>
                <a:lnTo>
                  <a:pt x="173" y="497"/>
                </a:lnTo>
                <a:lnTo>
                  <a:pt x="175" y="497"/>
                </a:lnTo>
                <a:lnTo>
                  <a:pt x="177" y="497"/>
                </a:lnTo>
                <a:lnTo>
                  <a:pt x="177" y="499"/>
                </a:lnTo>
                <a:lnTo>
                  <a:pt x="179" y="499"/>
                </a:lnTo>
                <a:lnTo>
                  <a:pt x="181" y="499"/>
                </a:lnTo>
                <a:lnTo>
                  <a:pt x="183" y="499"/>
                </a:lnTo>
                <a:lnTo>
                  <a:pt x="185" y="499"/>
                </a:lnTo>
                <a:lnTo>
                  <a:pt x="186" y="499"/>
                </a:lnTo>
                <a:lnTo>
                  <a:pt x="186" y="501"/>
                </a:lnTo>
                <a:lnTo>
                  <a:pt x="188" y="501"/>
                </a:lnTo>
                <a:lnTo>
                  <a:pt x="188" y="503"/>
                </a:lnTo>
                <a:lnTo>
                  <a:pt x="190" y="503"/>
                </a:lnTo>
                <a:lnTo>
                  <a:pt x="190" y="505"/>
                </a:lnTo>
                <a:lnTo>
                  <a:pt x="192" y="505"/>
                </a:lnTo>
                <a:lnTo>
                  <a:pt x="192" y="507"/>
                </a:lnTo>
                <a:lnTo>
                  <a:pt x="194" y="507"/>
                </a:lnTo>
                <a:lnTo>
                  <a:pt x="196" y="507"/>
                </a:lnTo>
                <a:lnTo>
                  <a:pt x="196" y="509"/>
                </a:lnTo>
                <a:lnTo>
                  <a:pt x="198" y="509"/>
                </a:lnTo>
                <a:lnTo>
                  <a:pt x="200" y="511"/>
                </a:lnTo>
                <a:lnTo>
                  <a:pt x="200" y="513"/>
                </a:lnTo>
                <a:lnTo>
                  <a:pt x="202" y="513"/>
                </a:lnTo>
                <a:lnTo>
                  <a:pt x="204" y="513"/>
                </a:lnTo>
                <a:lnTo>
                  <a:pt x="206" y="513"/>
                </a:lnTo>
                <a:lnTo>
                  <a:pt x="208" y="513"/>
                </a:lnTo>
                <a:lnTo>
                  <a:pt x="208" y="515"/>
                </a:lnTo>
                <a:lnTo>
                  <a:pt x="210" y="515"/>
                </a:lnTo>
                <a:lnTo>
                  <a:pt x="210" y="517"/>
                </a:lnTo>
                <a:lnTo>
                  <a:pt x="211" y="517"/>
                </a:lnTo>
                <a:lnTo>
                  <a:pt x="211" y="518"/>
                </a:lnTo>
                <a:lnTo>
                  <a:pt x="213" y="518"/>
                </a:lnTo>
                <a:lnTo>
                  <a:pt x="213" y="517"/>
                </a:lnTo>
                <a:lnTo>
                  <a:pt x="215" y="517"/>
                </a:lnTo>
                <a:lnTo>
                  <a:pt x="215" y="515"/>
                </a:lnTo>
                <a:lnTo>
                  <a:pt x="215" y="513"/>
                </a:lnTo>
                <a:lnTo>
                  <a:pt x="217" y="513"/>
                </a:lnTo>
                <a:lnTo>
                  <a:pt x="217" y="511"/>
                </a:lnTo>
                <a:lnTo>
                  <a:pt x="219" y="511"/>
                </a:lnTo>
                <a:lnTo>
                  <a:pt x="219" y="509"/>
                </a:lnTo>
                <a:lnTo>
                  <a:pt x="221" y="507"/>
                </a:lnTo>
                <a:lnTo>
                  <a:pt x="221" y="505"/>
                </a:lnTo>
                <a:lnTo>
                  <a:pt x="223" y="505"/>
                </a:lnTo>
                <a:lnTo>
                  <a:pt x="223" y="503"/>
                </a:lnTo>
                <a:lnTo>
                  <a:pt x="225" y="501"/>
                </a:lnTo>
                <a:lnTo>
                  <a:pt x="225" y="499"/>
                </a:lnTo>
                <a:lnTo>
                  <a:pt x="227" y="499"/>
                </a:lnTo>
                <a:lnTo>
                  <a:pt x="227" y="497"/>
                </a:lnTo>
                <a:lnTo>
                  <a:pt x="229" y="495"/>
                </a:lnTo>
                <a:lnTo>
                  <a:pt x="229" y="494"/>
                </a:lnTo>
                <a:lnTo>
                  <a:pt x="231" y="494"/>
                </a:lnTo>
                <a:lnTo>
                  <a:pt x="231" y="492"/>
                </a:lnTo>
                <a:lnTo>
                  <a:pt x="233" y="490"/>
                </a:lnTo>
                <a:lnTo>
                  <a:pt x="233" y="488"/>
                </a:lnTo>
                <a:lnTo>
                  <a:pt x="235" y="488"/>
                </a:lnTo>
                <a:lnTo>
                  <a:pt x="235" y="486"/>
                </a:lnTo>
                <a:lnTo>
                  <a:pt x="235" y="484"/>
                </a:lnTo>
                <a:lnTo>
                  <a:pt x="236" y="484"/>
                </a:lnTo>
                <a:lnTo>
                  <a:pt x="236" y="482"/>
                </a:lnTo>
                <a:lnTo>
                  <a:pt x="238" y="482"/>
                </a:lnTo>
                <a:lnTo>
                  <a:pt x="238" y="480"/>
                </a:lnTo>
                <a:lnTo>
                  <a:pt x="240" y="478"/>
                </a:lnTo>
                <a:lnTo>
                  <a:pt x="240" y="476"/>
                </a:lnTo>
                <a:lnTo>
                  <a:pt x="242" y="476"/>
                </a:lnTo>
                <a:lnTo>
                  <a:pt x="242" y="474"/>
                </a:lnTo>
                <a:lnTo>
                  <a:pt x="244" y="472"/>
                </a:lnTo>
                <a:lnTo>
                  <a:pt x="244" y="470"/>
                </a:lnTo>
                <a:lnTo>
                  <a:pt x="246" y="470"/>
                </a:lnTo>
                <a:lnTo>
                  <a:pt x="246" y="469"/>
                </a:lnTo>
                <a:lnTo>
                  <a:pt x="248" y="469"/>
                </a:lnTo>
                <a:lnTo>
                  <a:pt x="248" y="467"/>
                </a:lnTo>
                <a:lnTo>
                  <a:pt x="248" y="465"/>
                </a:lnTo>
                <a:lnTo>
                  <a:pt x="250" y="465"/>
                </a:lnTo>
                <a:lnTo>
                  <a:pt x="250" y="463"/>
                </a:lnTo>
                <a:lnTo>
                  <a:pt x="252" y="463"/>
                </a:lnTo>
                <a:lnTo>
                  <a:pt x="252" y="461"/>
                </a:lnTo>
                <a:lnTo>
                  <a:pt x="252" y="459"/>
                </a:lnTo>
                <a:lnTo>
                  <a:pt x="254" y="459"/>
                </a:lnTo>
                <a:lnTo>
                  <a:pt x="254" y="457"/>
                </a:lnTo>
                <a:lnTo>
                  <a:pt x="256" y="457"/>
                </a:lnTo>
                <a:lnTo>
                  <a:pt x="256" y="455"/>
                </a:lnTo>
                <a:lnTo>
                  <a:pt x="256" y="453"/>
                </a:lnTo>
                <a:lnTo>
                  <a:pt x="258" y="453"/>
                </a:lnTo>
                <a:lnTo>
                  <a:pt x="258" y="451"/>
                </a:lnTo>
                <a:lnTo>
                  <a:pt x="260" y="451"/>
                </a:lnTo>
                <a:lnTo>
                  <a:pt x="260" y="449"/>
                </a:lnTo>
                <a:lnTo>
                  <a:pt x="261" y="447"/>
                </a:lnTo>
                <a:lnTo>
                  <a:pt x="261" y="446"/>
                </a:lnTo>
                <a:lnTo>
                  <a:pt x="263" y="446"/>
                </a:lnTo>
                <a:lnTo>
                  <a:pt x="263" y="444"/>
                </a:lnTo>
                <a:lnTo>
                  <a:pt x="265" y="442"/>
                </a:lnTo>
                <a:lnTo>
                  <a:pt x="265" y="440"/>
                </a:lnTo>
                <a:lnTo>
                  <a:pt x="267" y="440"/>
                </a:lnTo>
                <a:lnTo>
                  <a:pt x="267" y="438"/>
                </a:lnTo>
                <a:lnTo>
                  <a:pt x="269" y="436"/>
                </a:lnTo>
                <a:lnTo>
                  <a:pt x="269" y="434"/>
                </a:lnTo>
                <a:lnTo>
                  <a:pt x="271" y="434"/>
                </a:lnTo>
                <a:lnTo>
                  <a:pt x="271" y="432"/>
                </a:lnTo>
                <a:lnTo>
                  <a:pt x="273" y="430"/>
                </a:lnTo>
                <a:lnTo>
                  <a:pt x="273" y="428"/>
                </a:lnTo>
                <a:lnTo>
                  <a:pt x="275" y="428"/>
                </a:lnTo>
                <a:lnTo>
                  <a:pt x="275" y="426"/>
                </a:lnTo>
                <a:lnTo>
                  <a:pt x="277" y="424"/>
                </a:lnTo>
                <a:lnTo>
                  <a:pt x="277" y="422"/>
                </a:lnTo>
                <a:lnTo>
                  <a:pt x="279" y="422"/>
                </a:lnTo>
                <a:lnTo>
                  <a:pt x="279" y="421"/>
                </a:lnTo>
                <a:lnTo>
                  <a:pt x="281" y="419"/>
                </a:lnTo>
                <a:lnTo>
                  <a:pt x="281" y="417"/>
                </a:lnTo>
                <a:lnTo>
                  <a:pt x="283" y="417"/>
                </a:lnTo>
                <a:lnTo>
                  <a:pt x="283" y="415"/>
                </a:lnTo>
                <a:lnTo>
                  <a:pt x="284" y="413"/>
                </a:lnTo>
                <a:lnTo>
                  <a:pt x="284" y="411"/>
                </a:lnTo>
                <a:lnTo>
                  <a:pt x="286" y="411"/>
                </a:lnTo>
                <a:lnTo>
                  <a:pt x="286" y="409"/>
                </a:lnTo>
                <a:lnTo>
                  <a:pt x="288" y="407"/>
                </a:lnTo>
                <a:lnTo>
                  <a:pt x="288" y="405"/>
                </a:lnTo>
                <a:lnTo>
                  <a:pt x="290" y="405"/>
                </a:lnTo>
                <a:lnTo>
                  <a:pt x="290" y="403"/>
                </a:lnTo>
                <a:lnTo>
                  <a:pt x="290" y="401"/>
                </a:lnTo>
                <a:lnTo>
                  <a:pt x="292" y="401"/>
                </a:lnTo>
                <a:lnTo>
                  <a:pt x="292" y="399"/>
                </a:lnTo>
                <a:lnTo>
                  <a:pt x="294" y="399"/>
                </a:lnTo>
                <a:lnTo>
                  <a:pt x="294" y="398"/>
                </a:lnTo>
                <a:lnTo>
                  <a:pt x="294" y="396"/>
                </a:lnTo>
                <a:lnTo>
                  <a:pt x="296" y="396"/>
                </a:lnTo>
                <a:lnTo>
                  <a:pt x="296" y="394"/>
                </a:lnTo>
                <a:lnTo>
                  <a:pt x="298" y="394"/>
                </a:lnTo>
                <a:lnTo>
                  <a:pt x="298" y="392"/>
                </a:lnTo>
                <a:lnTo>
                  <a:pt x="298" y="390"/>
                </a:lnTo>
                <a:lnTo>
                  <a:pt x="300" y="390"/>
                </a:lnTo>
                <a:lnTo>
                  <a:pt x="300" y="388"/>
                </a:lnTo>
                <a:lnTo>
                  <a:pt x="302" y="388"/>
                </a:lnTo>
                <a:lnTo>
                  <a:pt x="302" y="386"/>
                </a:lnTo>
                <a:lnTo>
                  <a:pt x="302" y="384"/>
                </a:lnTo>
                <a:lnTo>
                  <a:pt x="304" y="384"/>
                </a:lnTo>
                <a:lnTo>
                  <a:pt x="304" y="382"/>
                </a:lnTo>
                <a:lnTo>
                  <a:pt x="306" y="382"/>
                </a:lnTo>
                <a:lnTo>
                  <a:pt x="306" y="380"/>
                </a:lnTo>
                <a:lnTo>
                  <a:pt x="306" y="378"/>
                </a:lnTo>
                <a:lnTo>
                  <a:pt x="308" y="378"/>
                </a:lnTo>
                <a:lnTo>
                  <a:pt x="308" y="376"/>
                </a:lnTo>
                <a:lnTo>
                  <a:pt x="309" y="376"/>
                </a:lnTo>
                <a:lnTo>
                  <a:pt x="309" y="374"/>
                </a:lnTo>
                <a:lnTo>
                  <a:pt x="309" y="373"/>
                </a:lnTo>
                <a:lnTo>
                  <a:pt x="311" y="373"/>
                </a:lnTo>
                <a:lnTo>
                  <a:pt x="311" y="371"/>
                </a:lnTo>
                <a:lnTo>
                  <a:pt x="313" y="371"/>
                </a:lnTo>
                <a:lnTo>
                  <a:pt x="313" y="369"/>
                </a:lnTo>
                <a:lnTo>
                  <a:pt x="315" y="367"/>
                </a:lnTo>
                <a:lnTo>
                  <a:pt x="315" y="365"/>
                </a:lnTo>
                <a:lnTo>
                  <a:pt x="317" y="365"/>
                </a:lnTo>
                <a:lnTo>
                  <a:pt x="317" y="363"/>
                </a:lnTo>
                <a:lnTo>
                  <a:pt x="319" y="361"/>
                </a:lnTo>
                <a:lnTo>
                  <a:pt x="319" y="359"/>
                </a:lnTo>
                <a:lnTo>
                  <a:pt x="321" y="359"/>
                </a:lnTo>
                <a:lnTo>
                  <a:pt x="321" y="357"/>
                </a:lnTo>
                <a:lnTo>
                  <a:pt x="321" y="355"/>
                </a:lnTo>
                <a:lnTo>
                  <a:pt x="323" y="355"/>
                </a:lnTo>
                <a:lnTo>
                  <a:pt x="323" y="353"/>
                </a:lnTo>
                <a:lnTo>
                  <a:pt x="325" y="353"/>
                </a:lnTo>
                <a:lnTo>
                  <a:pt x="325" y="351"/>
                </a:lnTo>
                <a:lnTo>
                  <a:pt x="325" y="350"/>
                </a:lnTo>
                <a:lnTo>
                  <a:pt x="327" y="350"/>
                </a:lnTo>
                <a:lnTo>
                  <a:pt x="327" y="348"/>
                </a:lnTo>
                <a:lnTo>
                  <a:pt x="329" y="348"/>
                </a:lnTo>
                <a:lnTo>
                  <a:pt x="329" y="346"/>
                </a:lnTo>
                <a:lnTo>
                  <a:pt x="329" y="344"/>
                </a:lnTo>
                <a:lnTo>
                  <a:pt x="331" y="344"/>
                </a:lnTo>
                <a:lnTo>
                  <a:pt x="331" y="342"/>
                </a:lnTo>
                <a:lnTo>
                  <a:pt x="333" y="342"/>
                </a:lnTo>
                <a:lnTo>
                  <a:pt x="333" y="340"/>
                </a:lnTo>
                <a:lnTo>
                  <a:pt x="333" y="338"/>
                </a:lnTo>
                <a:lnTo>
                  <a:pt x="333" y="336"/>
                </a:lnTo>
                <a:lnTo>
                  <a:pt x="331" y="336"/>
                </a:lnTo>
                <a:lnTo>
                  <a:pt x="331" y="334"/>
                </a:lnTo>
                <a:lnTo>
                  <a:pt x="329" y="334"/>
                </a:lnTo>
                <a:lnTo>
                  <a:pt x="329" y="332"/>
                </a:lnTo>
                <a:lnTo>
                  <a:pt x="329" y="330"/>
                </a:lnTo>
                <a:lnTo>
                  <a:pt x="327" y="330"/>
                </a:lnTo>
                <a:lnTo>
                  <a:pt x="327" y="328"/>
                </a:lnTo>
                <a:lnTo>
                  <a:pt x="327" y="326"/>
                </a:lnTo>
                <a:lnTo>
                  <a:pt x="327" y="325"/>
                </a:lnTo>
                <a:lnTo>
                  <a:pt x="325" y="325"/>
                </a:lnTo>
                <a:lnTo>
                  <a:pt x="325" y="323"/>
                </a:lnTo>
                <a:lnTo>
                  <a:pt x="323" y="321"/>
                </a:lnTo>
                <a:lnTo>
                  <a:pt x="323" y="319"/>
                </a:lnTo>
                <a:lnTo>
                  <a:pt x="321" y="319"/>
                </a:lnTo>
                <a:lnTo>
                  <a:pt x="321" y="317"/>
                </a:lnTo>
                <a:lnTo>
                  <a:pt x="321" y="315"/>
                </a:lnTo>
                <a:lnTo>
                  <a:pt x="319" y="315"/>
                </a:lnTo>
                <a:lnTo>
                  <a:pt x="319" y="313"/>
                </a:lnTo>
                <a:lnTo>
                  <a:pt x="319" y="311"/>
                </a:lnTo>
                <a:lnTo>
                  <a:pt x="317" y="311"/>
                </a:lnTo>
                <a:lnTo>
                  <a:pt x="317" y="309"/>
                </a:lnTo>
                <a:lnTo>
                  <a:pt x="317" y="307"/>
                </a:lnTo>
                <a:lnTo>
                  <a:pt x="315" y="307"/>
                </a:lnTo>
                <a:lnTo>
                  <a:pt x="315" y="305"/>
                </a:lnTo>
                <a:lnTo>
                  <a:pt x="315" y="303"/>
                </a:lnTo>
                <a:lnTo>
                  <a:pt x="313" y="302"/>
                </a:lnTo>
                <a:lnTo>
                  <a:pt x="313" y="300"/>
                </a:lnTo>
                <a:lnTo>
                  <a:pt x="313" y="298"/>
                </a:lnTo>
                <a:lnTo>
                  <a:pt x="311" y="298"/>
                </a:lnTo>
                <a:lnTo>
                  <a:pt x="311" y="296"/>
                </a:lnTo>
                <a:lnTo>
                  <a:pt x="311" y="294"/>
                </a:lnTo>
                <a:lnTo>
                  <a:pt x="309" y="294"/>
                </a:lnTo>
                <a:lnTo>
                  <a:pt x="309" y="292"/>
                </a:lnTo>
                <a:lnTo>
                  <a:pt x="309" y="290"/>
                </a:lnTo>
                <a:lnTo>
                  <a:pt x="308" y="290"/>
                </a:lnTo>
                <a:lnTo>
                  <a:pt x="308" y="288"/>
                </a:lnTo>
                <a:lnTo>
                  <a:pt x="308" y="286"/>
                </a:lnTo>
                <a:lnTo>
                  <a:pt x="306" y="286"/>
                </a:lnTo>
                <a:lnTo>
                  <a:pt x="306" y="284"/>
                </a:lnTo>
                <a:lnTo>
                  <a:pt x="306" y="282"/>
                </a:lnTo>
                <a:lnTo>
                  <a:pt x="304" y="282"/>
                </a:lnTo>
                <a:lnTo>
                  <a:pt x="304" y="280"/>
                </a:lnTo>
                <a:lnTo>
                  <a:pt x="304" y="278"/>
                </a:lnTo>
                <a:lnTo>
                  <a:pt x="302" y="278"/>
                </a:lnTo>
                <a:lnTo>
                  <a:pt x="302" y="277"/>
                </a:lnTo>
                <a:lnTo>
                  <a:pt x="302" y="275"/>
                </a:lnTo>
                <a:lnTo>
                  <a:pt x="300" y="275"/>
                </a:lnTo>
                <a:lnTo>
                  <a:pt x="300" y="273"/>
                </a:lnTo>
                <a:lnTo>
                  <a:pt x="300" y="271"/>
                </a:lnTo>
                <a:lnTo>
                  <a:pt x="298" y="271"/>
                </a:lnTo>
                <a:lnTo>
                  <a:pt x="298" y="269"/>
                </a:lnTo>
                <a:lnTo>
                  <a:pt x="298" y="267"/>
                </a:lnTo>
                <a:lnTo>
                  <a:pt x="296" y="267"/>
                </a:lnTo>
                <a:lnTo>
                  <a:pt x="296" y="265"/>
                </a:lnTo>
                <a:lnTo>
                  <a:pt x="296" y="263"/>
                </a:lnTo>
                <a:lnTo>
                  <a:pt x="294" y="263"/>
                </a:lnTo>
                <a:lnTo>
                  <a:pt x="294" y="261"/>
                </a:lnTo>
                <a:lnTo>
                  <a:pt x="294" y="259"/>
                </a:lnTo>
                <a:lnTo>
                  <a:pt x="292" y="259"/>
                </a:lnTo>
                <a:lnTo>
                  <a:pt x="292" y="257"/>
                </a:lnTo>
                <a:lnTo>
                  <a:pt x="292" y="255"/>
                </a:lnTo>
                <a:lnTo>
                  <a:pt x="290" y="255"/>
                </a:lnTo>
                <a:lnTo>
                  <a:pt x="290" y="254"/>
                </a:lnTo>
                <a:lnTo>
                  <a:pt x="290" y="252"/>
                </a:lnTo>
                <a:lnTo>
                  <a:pt x="288" y="252"/>
                </a:lnTo>
                <a:lnTo>
                  <a:pt x="288" y="250"/>
                </a:lnTo>
                <a:lnTo>
                  <a:pt x="288" y="248"/>
                </a:lnTo>
                <a:lnTo>
                  <a:pt x="286" y="248"/>
                </a:lnTo>
                <a:lnTo>
                  <a:pt x="286" y="246"/>
                </a:lnTo>
                <a:lnTo>
                  <a:pt x="286" y="244"/>
                </a:lnTo>
                <a:lnTo>
                  <a:pt x="284" y="244"/>
                </a:lnTo>
                <a:lnTo>
                  <a:pt x="284" y="242"/>
                </a:lnTo>
                <a:lnTo>
                  <a:pt x="284" y="240"/>
                </a:lnTo>
                <a:lnTo>
                  <a:pt x="283" y="240"/>
                </a:lnTo>
                <a:lnTo>
                  <a:pt x="283" y="238"/>
                </a:lnTo>
                <a:lnTo>
                  <a:pt x="283" y="236"/>
                </a:lnTo>
                <a:lnTo>
                  <a:pt x="281" y="236"/>
                </a:lnTo>
                <a:lnTo>
                  <a:pt x="281" y="234"/>
                </a:lnTo>
                <a:lnTo>
                  <a:pt x="281" y="232"/>
                </a:lnTo>
                <a:lnTo>
                  <a:pt x="279" y="232"/>
                </a:lnTo>
                <a:lnTo>
                  <a:pt x="279" y="230"/>
                </a:lnTo>
                <a:lnTo>
                  <a:pt x="279" y="229"/>
                </a:lnTo>
                <a:lnTo>
                  <a:pt x="277" y="229"/>
                </a:lnTo>
                <a:lnTo>
                  <a:pt x="277" y="227"/>
                </a:lnTo>
                <a:lnTo>
                  <a:pt x="277" y="225"/>
                </a:lnTo>
                <a:lnTo>
                  <a:pt x="275" y="225"/>
                </a:lnTo>
                <a:lnTo>
                  <a:pt x="275" y="223"/>
                </a:lnTo>
                <a:lnTo>
                  <a:pt x="275" y="221"/>
                </a:lnTo>
                <a:lnTo>
                  <a:pt x="273" y="221"/>
                </a:lnTo>
                <a:lnTo>
                  <a:pt x="273" y="219"/>
                </a:lnTo>
                <a:lnTo>
                  <a:pt x="273" y="217"/>
                </a:lnTo>
                <a:lnTo>
                  <a:pt x="271" y="217"/>
                </a:lnTo>
                <a:lnTo>
                  <a:pt x="271" y="215"/>
                </a:lnTo>
                <a:lnTo>
                  <a:pt x="271" y="213"/>
                </a:lnTo>
                <a:lnTo>
                  <a:pt x="269" y="213"/>
                </a:lnTo>
                <a:lnTo>
                  <a:pt x="269" y="211"/>
                </a:lnTo>
                <a:lnTo>
                  <a:pt x="269" y="209"/>
                </a:lnTo>
                <a:lnTo>
                  <a:pt x="267" y="209"/>
                </a:lnTo>
                <a:lnTo>
                  <a:pt x="267" y="207"/>
                </a:lnTo>
                <a:lnTo>
                  <a:pt x="267" y="206"/>
                </a:lnTo>
                <a:lnTo>
                  <a:pt x="265" y="206"/>
                </a:lnTo>
                <a:lnTo>
                  <a:pt x="265" y="204"/>
                </a:lnTo>
                <a:lnTo>
                  <a:pt x="265" y="202"/>
                </a:lnTo>
                <a:lnTo>
                  <a:pt x="263" y="202"/>
                </a:lnTo>
                <a:lnTo>
                  <a:pt x="263" y="200"/>
                </a:lnTo>
                <a:lnTo>
                  <a:pt x="263" y="198"/>
                </a:lnTo>
                <a:lnTo>
                  <a:pt x="261" y="198"/>
                </a:lnTo>
                <a:lnTo>
                  <a:pt x="261" y="196"/>
                </a:lnTo>
                <a:lnTo>
                  <a:pt x="261" y="194"/>
                </a:lnTo>
                <a:lnTo>
                  <a:pt x="260" y="194"/>
                </a:lnTo>
                <a:lnTo>
                  <a:pt x="260" y="192"/>
                </a:lnTo>
                <a:lnTo>
                  <a:pt x="260" y="190"/>
                </a:lnTo>
                <a:lnTo>
                  <a:pt x="258" y="190"/>
                </a:lnTo>
                <a:lnTo>
                  <a:pt x="258" y="188"/>
                </a:lnTo>
                <a:lnTo>
                  <a:pt x="258" y="186"/>
                </a:lnTo>
                <a:lnTo>
                  <a:pt x="256" y="186"/>
                </a:lnTo>
                <a:lnTo>
                  <a:pt x="256" y="184"/>
                </a:lnTo>
                <a:lnTo>
                  <a:pt x="256" y="182"/>
                </a:lnTo>
                <a:lnTo>
                  <a:pt x="254" y="182"/>
                </a:lnTo>
                <a:lnTo>
                  <a:pt x="254" y="181"/>
                </a:lnTo>
                <a:lnTo>
                  <a:pt x="254" y="179"/>
                </a:lnTo>
                <a:lnTo>
                  <a:pt x="252" y="179"/>
                </a:lnTo>
                <a:lnTo>
                  <a:pt x="252" y="177"/>
                </a:lnTo>
                <a:lnTo>
                  <a:pt x="252" y="175"/>
                </a:lnTo>
                <a:lnTo>
                  <a:pt x="250" y="175"/>
                </a:lnTo>
                <a:lnTo>
                  <a:pt x="250" y="173"/>
                </a:lnTo>
                <a:lnTo>
                  <a:pt x="250" y="171"/>
                </a:lnTo>
                <a:lnTo>
                  <a:pt x="248" y="171"/>
                </a:lnTo>
                <a:lnTo>
                  <a:pt x="248" y="169"/>
                </a:lnTo>
                <a:lnTo>
                  <a:pt x="248" y="167"/>
                </a:lnTo>
                <a:lnTo>
                  <a:pt x="246" y="167"/>
                </a:lnTo>
                <a:lnTo>
                  <a:pt x="246" y="165"/>
                </a:lnTo>
                <a:lnTo>
                  <a:pt x="246" y="163"/>
                </a:lnTo>
                <a:lnTo>
                  <a:pt x="244" y="163"/>
                </a:lnTo>
                <a:lnTo>
                  <a:pt x="244" y="161"/>
                </a:lnTo>
                <a:lnTo>
                  <a:pt x="244" y="159"/>
                </a:lnTo>
                <a:lnTo>
                  <a:pt x="242" y="159"/>
                </a:lnTo>
                <a:lnTo>
                  <a:pt x="242" y="158"/>
                </a:lnTo>
                <a:lnTo>
                  <a:pt x="242" y="156"/>
                </a:lnTo>
                <a:lnTo>
                  <a:pt x="240" y="156"/>
                </a:lnTo>
                <a:lnTo>
                  <a:pt x="240" y="154"/>
                </a:lnTo>
                <a:lnTo>
                  <a:pt x="240" y="152"/>
                </a:lnTo>
                <a:lnTo>
                  <a:pt x="238" y="152"/>
                </a:lnTo>
                <a:lnTo>
                  <a:pt x="238" y="150"/>
                </a:lnTo>
                <a:lnTo>
                  <a:pt x="238" y="148"/>
                </a:lnTo>
                <a:lnTo>
                  <a:pt x="236" y="148"/>
                </a:lnTo>
                <a:lnTo>
                  <a:pt x="236" y="146"/>
                </a:lnTo>
                <a:lnTo>
                  <a:pt x="236" y="144"/>
                </a:lnTo>
                <a:lnTo>
                  <a:pt x="235" y="144"/>
                </a:lnTo>
                <a:lnTo>
                  <a:pt x="235" y="142"/>
                </a:lnTo>
                <a:lnTo>
                  <a:pt x="235" y="140"/>
                </a:lnTo>
                <a:lnTo>
                  <a:pt x="235" y="138"/>
                </a:lnTo>
                <a:lnTo>
                  <a:pt x="233" y="138"/>
                </a:lnTo>
                <a:lnTo>
                  <a:pt x="231" y="138"/>
                </a:lnTo>
                <a:lnTo>
                  <a:pt x="231" y="136"/>
                </a:lnTo>
                <a:lnTo>
                  <a:pt x="229" y="136"/>
                </a:lnTo>
                <a:lnTo>
                  <a:pt x="229" y="134"/>
                </a:lnTo>
                <a:lnTo>
                  <a:pt x="227" y="134"/>
                </a:lnTo>
                <a:lnTo>
                  <a:pt x="227" y="133"/>
                </a:lnTo>
                <a:lnTo>
                  <a:pt x="225" y="131"/>
                </a:lnTo>
                <a:lnTo>
                  <a:pt x="225" y="129"/>
                </a:lnTo>
                <a:lnTo>
                  <a:pt x="225" y="127"/>
                </a:lnTo>
                <a:lnTo>
                  <a:pt x="225" y="125"/>
                </a:lnTo>
                <a:lnTo>
                  <a:pt x="225" y="123"/>
                </a:lnTo>
                <a:lnTo>
                  <a:pt x="225" y="121"/>
                </a:lnTo>
                <a:lnTo>
                  <a:pt x="225" y="119"/>
                </a:lnTo>
                <a:lnTo>
                  <a:pt x="225" y="117"/>
                </a:lnTo>
                <a:lnTo>
                  <a:pt x="223" y="117"/>
                </a:lnTo>
                <a:lnTo>
                  <a:pt x="221" y="117"/>
                </a:lnTo>
                <a:lnTo>
                  <a:pt x="219" y="115"/>
                </a:lnTo>
                <a:lnTo>
                  <a:pt x="217" y="115"/>
                </a:lnTo>
                <a:lnTo>
                  <a:pt x="215" y="115"/>
                </a:lnTo>
                <a:lnTo>
                  <a:pt x="213" y="115"/>
                </a:lnTo>
                <a:lnTo>
                  <a:pt x="211" y="115"/>
                </a:lnTo>
                <a:lnTo>
                  <a:pt x="210" y="115"/>
                </a:lnTo>
                <a:lnTo>
                  <a:pt x="208" y="115"/>
                </a:lnTo>
                <a:lnTo>
                  <a:pt x="208" y="113"/>
                </a:lnTo>
                <a:lnTo>
                  <a:pt x="206" y="113"/>
                </a:lnTo>
                <a:lnTo>
                  <a:pt x="206" y="111"/>
                </a:lnTo>
                <a:lnTo>
                  <a:pt x="204" y="111"/>
                </a:lnTo>
                <a:lnTo>
                  <a:pt x="204" y="110"/>
                </a:lnTo>
                <a:lnTo>
                  <a:pt x="202" y="110"/>
                </a:lnTo>
                <a:lnTo>
                  <a:pt x="202" y="108"/>
                </a:lnTo>
                <a:lnTo>
                  <a:pt x="200" y="108"/>
                </a:lnTo>
                <a:lnTo>
                  <a:pt x="200" y="106"/>
                </a:lnTo>
                <a:lnTo>
                  <a:pt x="198" y="104"/>
                </a:lnTo>
                <a:lnTo>
                  <a:pt x="196" y="102"/>
                </a:lnTo>
                <a:lnTo>
                  <a:pt x="196" y="100"/>
                </a:lnTo>
                <a:lnTo>
                  <a:pt x="194" y="100"/>
                </a:lnTo>
                <a:lnTo>
                  <a:pt x="194" y="98"/>
                </a:lnTo>
                <a:lnTo>
                  <a:pt x="194" y="96"/>
                </a:lnTo>
                <a:lnTo>
                  <a:pt x="194" y="94"/>
                </a:lnTo>
                <a:lnTo>
                  <a:pt x="196" y="92"/>
                </a:lnTo>
                <a:lnTo>
                  <a:pt x="196" y="90"/>
                </a:lnTo>
                <a:lnTo>
                  <a:pt x="196" y="88"/>
                </a:lnTo>
                <a:lnTo>
                  <a:pt x="196" y="86"/>
                </a:lnTo>
                <a:lnTo>
                  <a:pt x="198" y="86"/>
                </a:lnTo>
                <a:lnTo>
                  <a:pt x="196" y="86"/>
                </a:lnTo>
                <a:lnTo>
                  <a:pt x="196" y="85"/>
                </a:lnTo>
                <a:lnTo>
                  <a:pt x="196" y="83"/>
                </a:lnTo>
                <a:lnTo>
                  <a:pt x="196" y="81"/>
                </a:lnTo>
                <a:lnTo>
                  <a:pt x="194" y="81"/>
                </a:lnTo>
                <a:lnTo>
                  <a:pt x="194" y="79"/>
                </a:lnTo>
                <a:lnTo>
                  <a:pt x="192" y="79"/>
                </a:lnTo>
                <a:lnTo>
                  <a:pt x="192" y="77"/>
                </a:lnTo>
                <a:lnTo>
                  <a:pt x="192" y="75"/>
                </a:lnTo>
                <a:lnTo>
                  <a:pt x="192" y="73"/>
                </a:lnTo>
                <a:lnTo>
                  <a:pt x="192" y="71"/>
                </a:lnTo>
                <a:lnTo>
                  <a:pt x="192" y="69"/>
                </a:lnTo>
                <a:lnTo>
                  <a:pt x="192" y="67"/>
                </a:lnTo>
                <a:lnTo>
                  <a:pt x="192" y="65"/>
                </a:lnTo>
                <a:lnTo>
                  <a:pt x="190" y="65"/>
                </a:lnTo>
                <a:lnTo>
                  <a:pt x="190" y="63"/>
                </a:lnTo>
                <a:lnTo>
                  <a:pt x="190" y="62"/>
                </a:lnTo>
                <a:lnTo>
                  <a:pt x="190" y="60"/>
                </a:lnTo>
                <a:lnTo>
                  <a:pt x="188" y="60"/>
                </a:lnTo>
                <a:lnTo>
                  <a:pt x="188" y="58"/>
                </a:lnTo>
                <a:lnTo>
                  <a:pt x="188" y="56"/>
                </a:lnTo>
                <a:lnTo>
                  <a:pt x="188" y="54"/>
                </a:lnTo>
                <a:lnTo>
                  <a:pt x="190" y="54"/>
                </a:lnTo>
                <a:lnTo>
                  <a:pt x="190" y="52"/>
                </a:lnTo>
                <a:lnTo>
                  <a:pt x="192" y="52"/>
                </a:lnTo>
                <a:lnTo>
                  <a:pt x="192" y="50"/>
                </a:lnTo>
                <a:lnTo>
                  <a:pt x="194" y="50"/>
                </a:lnTo>
                <a:lnTo>
                  <a:pt x="194" y="48"/>
                </a:lnTo>
                <a:lnTo>
                  <a:pt x="194" y="46"/>
                </a:lnTo>
                <a:lnTo>
                  <a:pt x="194" y="44"/>
                </a:lnTo>
                <a:lnTo>
                  <a:pt x="194" y="42"/>
                </a:lnTo>
                <a:lnTo>
                  <a:pt x="196" y="42"/>
                </a:lnTo>
                <a:lnTo>
                  <a:pt x="196" y="40"/>
                </a:lnTo>
                <a:lnTo>
                  <a:pt x="198" y="38"/>
                </a:lnTo>
                <a:lnTo>
                  <a:pt x="198" y="37"/>
                </a:lnTo>
                <a:lnTo>
                  <a:pt x="200" y="37"/>
                </a:lnTo>
                <a:lnTo>
                  <a:pt x="200" y="35"/>
                </a:lnTo>
                <a:lnTo>
                  <a:pt x="200" y="33"/>
                </a:lnTo>
                <a:lnTo>
                  <a:pt x="200" y="31"/>
                </a:lnTo>
                <a:lnTo>
                  <a:pt x="202" y="31"/>
                </a:lnTo>
                <a:lnTo>
                  <a:pt x="202" y="29"/>
                </a:lnTo>
                <a:lnTo>
                  <a:pt x="204" y="29"/>
                </a:lnTo>
                <a:lnTo>
                  <a:pt x="204" y="27"/>
                </a:lnTo>
                <a:lnTo>
                  <a:pt x="206" y="27"/>
                </a:lnTo>
                <a:lnTo>
                  <a:pt x="206" y="25"/>
                </a:lnTo>
                <a:lnTo>
                  <a:pt x="206" y="23"/>
                </a:lnTo>
                <a:lnTo>
                  <a:pt x="208" y="23"/>
                </a:lnTo>
                <a:lnTo>
                  <a:pt x="208" y="21"/>
                </a:lnTo>
                <a:lnTo>
                  <a:pt x="210" y="19"/>
                </a:lnTo>
                <a:lnTo>
                  <a:pt x="210" y="17"/>
                </a:lnTo>
                <a:lnTo>
                  <a:pt x="210" y="15"/>
                </a:lnTo>
                <a:lnTo>
                  <a:pt x="210" y="14"/>
                </a:lnTo>
                <a:lnTo>
                  <a:pt x="210" y="12"/>
                </a:lnTo>
                <a:lnTo>
                  <a:pt x="210" y="10"/>
                </a:lnTo>
                <a:lnTo>
                  <a:pt x="211" y="10"/>
                </a:lnTo>
                <a:lnTo>
                  <a:pt x="211" y="8"/>
                </a:lnTo>
                <a:lnTo>
                  <a:pt x="211" y="6"/>
                </a:lnTo>
                <a:lnTo>
                  <a:pt x="211" y="4"/>
                </a:lnTo>
                <a:lnTo>
                  <a:pt x="211" y="2"/>
                </a:lnTo>
                <a:lnTo>
                  <a:pt x="211" y="0"/>
                </a:lnTo>
                <a:lnTo>
                  <a:pt x="213" y="0"/>
                </a:lnTo>
                <a:lnTo>
                  <a:pt x="215" y="0"/>
                </a:lnTo>
                <a:lnTo>
                  <a:pt x="215" y="2"/>
                </a:lnTo>
                <a:lnTo>
                  <a:pt x="217" y="2"/>
                </a:lnTo>
                <a:lnTo>
                  <a:pt x="219" y="2"/>
                </a:lnTo>
                <a:lnTo>
                  <a:pt x="221" y="2"/>
                </a:lnTo>
                <a:lnTo>
                  <a:pt x="223" y="2"/>
                </a:lnTo>
                <a:lnTo>
                  <a:pt x="225" y="2"/>
                </a:lnTo>
                <a:lnTo>
                  <a:pt x="225" y="4"/>
                </a:lnTo>
                <a:lnTo>
                  <a:pt x="227" y="4"/>
                </a:lnTo>
                <a:lnTo>
                  <a:pt x="229" y="4"/>
                </a:lnTo>
                <a:lnTo>
                  <a:pt x="229" y="6"/>
                </a:lnTo>
                <a:lnTo>
                  <a:pt x="231" y="6"/>
                </a:lnTo>
                <a:lnTo>
                  <a:pt x="233" y="6"/>
                </a:lnTo>
                <a:lnTo>
                  <a:pt x="235" y="6"/>
                </a:lnTo>
                <a:lnTo>
                  <a:pt x="235" y="8"/>
                </a:lnTo>
                <a:lnTo>
                  <a:pt x="236" y="8"/>
                </a:lnTo>
                <a:close/>
              </a:path>
            </a:pathLst>
          </a:custGeom>
          <a:solidFill>
            <a:schemeClr val="accent5">
              <a:lumMod val="60000"/>
              <a:lumOff val="4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dirty="0"/>
          </a:p>
        </p:txBody>
      </p:sp>
      <p:sp>
        <p:nvSpPr>
          <p:cNvPr id="13" name="Freeform 7">
            <a:extLst>
              <a:ext uri="{FF2B5EF4-FFF2-40B4-BE49-F238E27FC236}">
                <a16:creationId xmlns:a16="http://schemas.microsoft.com/office/drawing/2014/main" id="{1B7E1E88-04A5-353B-DDE7-AA0A8B8EC4E2}"/>
              </a:ext>
            </a:extLst>
          </p:cNvPr>
          <p:cNvSpPr>
            <a:spLocks noChangeAspect="1"/>
          </p:cNvSpPr>
          <p:nvPr/>
        </p:nvSpPr>
        <p:spPr bwMode="auto">
          <a:xfrm>
            <a:off x="2619743" y="3178695"/>
            <a:ext cx="1756252" cy="1318737"/>
          </a:xfrm>
          <a:custGeom>
            <a:avLst/>
            <a:gdLst>
              <a:gd name="T0" fmla="*/ 721 w 851"/>
              <a:gd name="T1" fmla="*/ 15 h 639"/>
              <a:gd name="T2" fmla="*/ 846 w 851"/>
              <a:gd name="T3" fmla="*/ 27 h 639"/>
              <a:gd name="T4" fmla="*/ 832 w 851"/>
              <a:gd name="T5" fmla="*/ 54 h 639"/>
              <a:gd name="T6" fmla="*/ 805 w 851"/>
              <a:gd name="T7" fmla="*/ 71 h 639"/>
              <a:gd name="T8" fmla="*/ 780 w 851"/>
              <a:gd name="T9" fmla="*/ 84 h 639"/>
              <a:gd name="T10" fmla="*/ 759 w 851"/>
              <a:gd name="T11" fmla="*/ 94 h 639"/>
              <a:gd name="T12" fmla="*/ 742 w 851"/>
              <a:gd name="T13" fmla="*/ 98 h 639"/>
              <a:gd name="T14" fmla="*/ 726 w 851"/>
              <a:gd name="T15" fmla="*/ 127 h 639"/>
              <a:gd name="T16" fmla="*/ 725 w 851"/>
              <a:gd name="T17" fmla="*/ 155 h 639"/>
              <a:gd name="T18" fmla="*/ 748 w 851"/>
              <a:gd name="T19" fmla="*/ 182 h 639"/>
              <a:gd name="T20" fmla="*/ 746 w 851"/>
              <a:gd name="T21" fmla="*/ 224 h 639"/>
              <a:gd name="T22" fmla="*/ 775 w 851"/>
              <a:gd name="T23" fmla="*/ 261 h 639"/>
              <a:gd name="T24" fmla="*/ 782 w 851"/>
              <a:gd name="T25" fmla="*/ 309 h 639"/>
              <a:gd name="T26" fmla="*/ 811 w 851"/>
              <a:gd name="T27" fmla="*/ 342 h 639"/>
              <a:gd name="T28" fmla="*/ 828 w 851"/>
              <a:gd name="T29" fmla="*/ 424 h 639"/>
              <a:gd name="T30" fmla="*/ 778 w 851"/>
              <a:gd name="T31" fmla="*/ 416 h 639"/>
              <a:gd name="T32" fmla="*/ 736 w 851"/>
              <a:gd name="T33" fmla="*/ 392 h 639"/>
              <a:gd name="T34" fmla="*/ 700 w 851"/>
              <a:gd name="T35" fmla="*/ 361 h 639"/>
              <a:gd name="T36" fmla="*/ 665 w 851"/>
              <a:gd name="T37" fmla="*/ 324 h 639"/>
              <a:gd name="T38" fmla="*/ 644 w 851"/>
              <a:gd name="T39" fmla="*/ 288 h 639"/>
              <a:gd name="T40" fmla="*/ 607 w 851"/>
              <a:gd name="T41" fmla="*/ 278 h 639"/>
              <a:gd name="T42" fmla="*/ 579 w 851"/>
              <a:gd name="T43" fmla="*/ 284 h 639"/>
              <a:gd name="T44" fmla="*/ 552 w 851"/>
              <a:gd name="T45" fmla="*/ 307 h 639"/>
              <a:gd name="T46" fmla="*/ 511 w 851"/>
              <a:gd name="T47" fmla="*/ 330 h 639"/>
              <a:gd name="T48" fmla="*/ 490 w 851"/>
              <a:gd name="T49" fmla="*/ 359 h 639"/>
              <a:gd name="T50" fmla="*/ 475 w 851"/>
              <a:gd name="T51" fmla="*/ 393 h 639"/>
              <a:gd name="T52" fmla="*/ 442 w 851"/>
              <a:gd name="T53" fmla="*/ 413 h 639"/>
              <a:gd name="T54" fmla="*/ 408 w 851"/>
              <a:gd name="T55" fmla="*/ 449 h 639"/>
              <a:gd name="T56" fmla="*/ 400 w 851"/>
              <a:gd name="T57" fmla="*/ 495 h 639"/>
              <a:gd name="T58" fmla="*/ 365 w 851"/>
              <a:gd name="T59" fmla="*/ 528 h 639"/>
              <a:gd name="T60" fmla="*/ 360 w 851"/>
              <a:gd name="T61" fmla="*/ 562 h 639"/>
              <a:gd name="T62" fmla="*/ 340 w 851"/>
              <a:gd name="T63" fmla="*/ 595 h 639"/>
              <a:gd name="T64" fmla="*/ 308 w 851"/>
              <a:gd name="T65" fmla="*/ 593 h 639"/>
              <a:gd name="T66" fmla="*/ 260 w 851"/>
              <a:gd name="T67" fmla="*/ 593 h 639"/>
              <a:gd name="T68" fmla="*/ 227 w 851"/>
              <a:gd name="T69" fmla="*/ 628 h 639"/>
              <a:gd name="T70" fmla="*/ 185 w 851"/>
              <a:gd name="T71" fmla="*/ 628 h 639"/>
              <a:gd name="T72" fmla="*/ 169 w 851"/>
              <a:gd name="T73" fmla="*/ 603 h 639"/>
              <a:gd name="T74" fmla="*/ 154 w 851"/>
              <a:gd name="T75" fmla="*/ 587 h 639"/>
              <a:gd name="T76" fmla="*/ 165 w 851"/>
              <a:gd name="T77" fmla="*/ 555 h 639"/>
              <a:gd name="T78" fmla="*/ 160 w 851"/>
              <a:gd name="T79" fmla="*/ 530 h 639"/>
              <a:gd name="T80" fmla="*/ 142 w 851"/>
              <a:gd name="T81" fmla="*/ 491 h 639"/>
              <a:gd name="T82" fmla="*/ 92 w 851"/>
              <a:gd name="T83" fmla="*/ 489 h 639"/>
              <a:gd name="T84" fmla="*/ 10 w 851"/>
              <a:gd name="T85" fmla="*/ 357 h 639"/>
              <a:gd name="T86" fmla="*/ 6 w 851"/>
              <a:gd name="T87" fmla="*/ 315 h 639"/>
              <a:gd name="T88" fmla="*/ 12 w 851"/>
              <a:gd name="T89" fmla="*/ 274 h 639"/>
              <a:gd name="T90" fmla="*/ 60 w 851"/>
              <a:gd name="T91" fmla="*/ 267 h 639"/>
              <a:gd name="T92" fmla="*/ 92 w 851"/>
              <a:gd name="T93" fmla="*/ 261 h 639"/>
              <a:gd name="T94" fmla="*/ 127 w 851"/>
              <a:gd name="T95" fmla="*/ 257 h 639"/>
              <a:gd name="T96" fmla="*/ 160 w 851"/>
              <a:gd name="T97" fmla="*/ 240 h 639"/>
              <a:gd name="T98" fmla="*/ 183 w 851"/>
              <a:gd name="T99" fmla="*/ 267 h 639"/>
              <a:gd name="T100" fmla="*/ 210 w 851"/>
              <a:gd name="T101" fmla="*/ 278 h 639"/>
              <a:gd name="T102" fmla="*/ 256 w 851"/>
              <a:gd name="T103" fmla="*/ 257 h 639"/>
              <a:gd name="T104" fmla="*/ 294 w 851"/>
              <a:gd name="T105" fmla="*/ 230 h 639"/>
              <a:gd name="T106" fmla="*/ 331 w 851"/>
              <a:gd name="T107" fmla="*/ 209 h 639"/>
              <a:gd name="T108" fmla="*/ 354 w 851"/>
              <a:gd name="T109" fmla="*/ 169 h 639"/>
              <a:gd name="T110" fmla="*/ 383 w 851"/>
              <a:gd name="T111" fmla="*/ 136 h 639"/>
              <a:gd name="T112" fmla="*/ 415 w 851"/>
              <a:gd name="T113" fmla="*/ 111 h 639"/>
              <a:gd name="T114" fmla="*/ 442 w 851"/>
              <a:gd name="T115" fmla="*/ 82 h 639"/>
              <a:gd name="T116" fmla="*/ 456 w 851"/>
              <a:gd name="T117" fmla="*/ 61 h 639"/>
              <a:gd name="T118" fmla="*/ 467 w 851"/>
              <a:gd name="T119" fmla="*/ 27 h 639"/>
              <a:gd name="T120" fmla="*/ 511 w 851"/>
              <a:gd name="T121" fmla="*/ 15 h 639"/>
              <a:gd name="T122" fmla="*/ 632 w 851"/>
              <a:gd name="T123" fmla="*/ 19 h 639"/>
              <a:gd name="T124" fmla="*/ 688 w 851"/>
              <a:gd name="T125" fmla="*/ 2 h 6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51" h="639">
                <a:moveTo>
                  <a:pt x="690" y="2"/>
                </a:moveTo>
                <a:lnTo>
                  <a:pt x="690" y="4"/>
                </a:lnTo>
                <a:lnTo>
                  <a:pt x="692" y="6"/>
                </a:lnTo>
                <a:lnTo>
                  <a:pt x="690" y="6"/>
                </a:lnTo>
                <a:lnTo>
                  <a:pt x="692" y="6"/>
                </a:lnTo>
                <a:lnTo>
                  <a:pt x="694" y="6"/>
                </a:lnTo>
                <a:lnTo>
                  <a:pt x="696" y="7"/>
                </a:lnTo>
                <a:lnTo>
                  <a:pt x="696" y="6"/>
                </a:lnTo>
                <a:lnTo>
                  <a:pt x="696" y="4"/>
                </a:lnTo>
                <a:lnTo>
                  <a:pt x="698" y="6"/>
                </a:lnTo>
                <a:lnTo>
                  <a:pt x="700" y="6"/>
                </a:lnTo>
                <a:lnTo>
                  <a:pt x="700" y="4"/>
                </a:lnTo>
                <a:lnTo>
                  <a:pt x="702" y="2"/>
                </a:lnTo>
                <a:lnTo>
                  <a:pt x="703" y="2"/>
                </a:lnTo>
                <a:lnTo>
                  <a:pt x="705" y="2"/>
                </a:lnTo>
                <a:lnTo>
                  <a:pt x="705" y="4"/>
                </a:lnTo>
                <a:lnTo>
                  <a:pt x="705" y="6"/>
                </a:lnTo>
                <a:lnTo>
                  <a:pt x="703" y="7"/>
                </a:lnTo>
                <a:lnTo>
                  <a:pt x="703" y="9"/>
                </a:lnTo>
                <a:lnTo>
                  <a:pt x="705" y="9"/>
                </a:lnTo>
                <a:lnTo>
                  <a:pt x="707" y="11"/>
                </a:lnTo>
                <a:lnTo>
                  <a:pt x="707" y="13"/>
                </a:lnTo>
                <a:lnTo>
                  <a:pt x="709" y="15"/>
                </a:lnTo>
                <a:lnTo>
                  <a:pt x="711" y="15"/>
                </a:lnTo>
                <a:lnTo>
                  <a:pt x="713" y="15"/>
                </a:lnTo>
                <a:lnTo>
                  <a:pt x="713" y="17"/>
                </a:lnTo>
                <a:lnTo>
                  <a:pt x="715" y="15"/>
                </a:lnTo>
                <a:lnTo>
                  <a:pt x="715" y="17"/>
                </a:lnTo>
                <a:lnTo>
                  <a:pt x="717" y="17"/>
                </a:lnTo>
                <a:lnTo>
                  <a:pt x="719" y="17"/>
                </a:lnTo>
                <a:lnTo>
                  <a:pt x="719" y="15"/>
                </a:lnTo>
                <a:lnTo>
                  <a:pt x="721" y="15"/>
                </a:lnTo>
                <a:lnTo>
                  <a:pt x="723" y="15"/>
                </a:lnTo>
                <a:lnTo>
                  <a:pt x="725" y="15"/>
                </a:lnTo>
                <a:lnTo>
                  <a:pt x="726" y="13"/>
                </a:lnTo>
                <a:lnTo>
                  <a:pt x="728" y="13"/>
                </a:lnTo>
                <a:lnTo>
                  <a:pt x="728" y="15"/>
                </a:lnTo>
                <a:lnTo>
                  <a:pt x="730" y="15"/>
                </a:lnTo>
                <a:lnTo>
                  <a:pt x="730" y="13"/>
                </a:lnTo>
                <a:lnTo>
                  <a:pt x="732" y="13"/>
                </a:lnTo>
                <a:lnTo>
                  <a:pt x="732" y="11"/>
                </a:lnTo>
                <a:lnTo>
                  <a:pt x="734" y="13"/>
                </a:lnTo>
                <a:lnTo>
                  <a:pt x="736" y="13"/>
                </a:lnTo>
                <a:lnTo>
                  <a:pt x="738" y="13"/>
                </a:lnTo>
                <a:lnTo>
                  <a:pt x="740" y="13"/>
                </a:lnTo>
                <a:lnTo>
                  <a:pt x="740" y="15"/>
                </a:lnTo>
                <a:lnTo>
                  <a:pt x="740" y="13"/>
                </a:lnTo>
                <a:lnTo>
                  <a:pt x="740" y="11"/>
                </a:lnTo>
                <a:lnTo>
                  <a:pt x="742" y="11"/>
                </a:lnTo>
                <a:lnTo>
                  <a:pt x="744" y="11"/>
                </a:lnTo>
                <a:lnTo>
                  <a:pt x="744" y="13"/>
                </a:lnTo>
                <a:lnTo>
                  <a:pt x="744" y="15"/>
                </a:lnTo>
                <a:lnTo>
                  <a:pt x="744" y="17"/>
                </a:lnTo>
                <a:lnTo>
                  <a:pt x="746" y="17"/>
                </a:lnTo>
                <a:lnTo>
                  <a:pt x="748" y="17"/>
                </a:lnTo>
                <a:lnTo>
                  <a:pt x="748" y="19"/>
                </a:lnTo>
                <a:lnTo>
                  <a:pt x="796" y="19"/>
                </a:lnTo>
                <a:lnTo>
                  <a:pt x="851" y="19"/>
                </a:lnTo>
                <a:lnTo>
                  <a:pt x="851" y="21"/>
                </a:lnTo>
                <a:lnTo>
                  <a:pt x="851" y="23"/>
                </a:lnTo>
                <a:lnTo>
                  <a:pt x="849" y="23"/>
                </a:lnTo>
                <a:lnTo>
                  <a:pt x="848" y="23"/>
                </a:lnTo>
                <a:lnTo>
                  <a:pt x="848" y="25"/>
                </a:lnTo>
                <a:lnTo>
                  <a:pt x="846" y="27"/>
                </a:lnTo>
                <a:lnTo>
                  <a:pt x="844" y="27"/>
                </a:lnTo>
                <a:lnTo>
                  <a:pt x="842" y="27"/>
                </a:lnTo>
                <a:lnTo>
                  <a:pt x="842" y="29"/>
                </a:lnTo>
                <a:lnTo>
                  <a:pt x="842" y="31"/>
                </a:lnTo>
                <a:lnTo>
                  <a:pt x="840" y="31"/>
                </a:lnTo>
                <a:lnTo>
                  <a:pt x="838" y="31"/>
                </a:lnTo>
                <a:lnTo>
                  <a:pt x="838" y="32"/>
                </a:lnTo>
                <a:lnTo>
                  <a:pt x="838" y="34"/>
                </a:lnTo>
                <a:lnTo>
                  <a:pt x="838" y="36"/>
                </a:lnTo>
                <a:lnTo>
                  <a:pt x="836" y="38"/>
                </a:lnTo>
                <a:lnTo>
                  <a:pt x="836" y="36"/>
                </a:lnTo>
                <a:lnTo>
                  <a:pt x="836" y="38"/>
                </a:lnTo>
                <a:lnTo>
                  <a:pt x="836" y="40"/>
                </a:lnTo>
                <a:lnTo>
                  <a:pt x="834" y="40"/>
                </a:lnTo>
                <a:lnTo>
                  <a:pt x="834" y="42"/>
                </a:lnTo>
                <a:lnTo>
                  <a:pt x="834" y="40"/>
                </a:lnTo>
                <a:lnTo>
                  <a:pt x="832" y="40"/>
                </a:lnTo>
                <a:lnTo>
                  <a:pt x="832" y="42"/>
                </a:lnTo>
                <a:lnTo>
                  <a:pt x="830" y="42"/>
                </a:lnTo>
                <a:lnTo>
                  <a:pt x="830" y="44"/>
                </a:lnTo>
                <a:lnTo>
                  <a:pt x="830" y="46"/>
                </a:lnTo>
                <a:lnTo>
                  <a:pt x="832" y="46"/>
                </a:lnTo>
                <a:lnTo>
                  <a:pt x="832" y="48"/>
                </a:lnTo>
                <a:lnTo>
                  <a:pt x="832" y="50"/>
                </a:lnTo>
                <a:lnTo>
                  <a:pt x="832" y="48"/>
                </a:lnTo>
                <a:lnTo>
                  <a:pt x="834" y="48"/>
                </a:lnTo>
                <a:lnTo>
                  <a:pt x="834" y="50"/>
                </a:lnTo>
                <a:lnTo>
                  <a:pt x="832" y="50"/>
                </a:lnTo>
                <a:lnTo>
                  <a:pt x="832" y="52"/>
                </a:lnTo>
                <a:lnTo>
                  <a:pt x="834" y="52"/>
                </a:lnTo>
                <a:lnTo>
                  <a:pt x="834" y="54"/>
                </a:lnTo>
                <a:lnTo>
                  <a:pt x="832" y="54"/>
                </a:lnTo>
                <a:lnTo>
                  <a:pt x="830" y="54"/>
                </a:lnTo>
                <a:lnTo>
                  <a:pt x="830" y="56"/>
                </a:lnTo>
                <a:lnTo>
                  <a:pt x="828" y="56"/>
                </a:lnTo>
                <a:lnTo>
                  <a:pt x="826" y="56"/>
                </a:lnTo>
                <a:lnTo>
                  <a:pt x="824" y="56"/>
                </a:lnTo>
                <a:lnTo>
                  <a:pt x="824" y="57"/>
                </a:lnTo>
                <a:lnTo>
                  <a:pt x="823" y="57"/>
                </a:lnTo>
                <a:lnTo>
                  <a:pt x="823" y="59"/>
                </a:lnTo>
                <a:lnTo>
                  <a:pt x="823" y="61"/>
                </a:lnTo>
                <a:lnTo>
                  <a:pt x="823" y="63"/>
                </a:lnTo>
                <a:lnTo>
                  <a:pt x="821" y="63"/>
                </a:lnTo>
                <a:lnTo>
                  <a:pt x="821" y="65"/>
                </a:lnTo>
                <a:lnTo>
                  <a:pt x="821" y="67"/>
                </a:lnTo>
                <a:lnTo>
                  <a:pt x="821" y="69"/>
                </a:lnTo>
                <a:lnTo>
                  <a:pt x="819" y="69"/>
                </a:lnTo>
                <a:lnTo>
                  <a:pt x="819" y="67"/>
                </a:lnTo>
                <a:lnTo>
                  <a:pt x="817" y="67"/>
                </a:lnTo>
                <a:lnTo>
                  <a:pt x="817" y="65"/>
                </a:lnTo>
                <a:lnTo>
                  <a:pt x="817" y="67"/>
                </a:lnTo>
                <a:lnTo>
                  <a:pt x="815" y="67"/>
                </a:lnTo>
                <a:lnTo>
                  <a:pt x="813" y="67"/>
                </a:lnTo>
                <a:lnTo>
                  <a:pt x="811" y="65"/>
                </a:lnTo>
                <a:lnTo>
                  <a:pt x="809" y="65"/>
                </a:lnTo>
                <a:lnTo>
                  <a:pt x="807" y="65"/>
                </a:lnTo>
                <a:lnTo>
                  <a:pt x="809" y="65"/>
                </a:lnTo>
                <a:lnTo>
                  <a:pt x="807" y="65"/>
                </a:lnTo>
                <a:lnTo>
                  <a:pt x="807" y="67"/>
                </a:lnTo>
                <a:lnTo>
                  <a:pt x="805" y="67"/>
                </a:lnTo>
                <a:lnTo>
                  <a:pt x="803" y="67"/>
                </a:lnTo>
                <a:lnTo>
                  <a:pt x="803" y="69"/>
                </a:lnTo>
                <a:lnTo>
                  <a:pt x="805" y="69"/>
                </a:lnTo>
                <a:lnTo>
                  <a:pt x="805" y="71"/>
                </a:lnTo>
                <a:lnTo>
                  <a:pt x="805" y="69"/>
                </a:lnTo>
                <a:lnTo>
                  <a:pt x="803" y="69"/>
                </a:lnTo>
                <a:lnTo>
                  <a:pt x="801" y="69"/>
                </a:lnTo>
                <a:lnTo>
                  <a:pt x="799" y="69"/>
                </a:lnTo>
                <a:lnTo>
                  <a:pt x="799" y="71"/>
                </a:lnTo>
                <a:lnTo>
                  <a:pt x="798" y="71"/>
                </a:lnTo>
                <a:lnTo>
                  <a:pt x="798" y="73"/>
                </a:lnTo>
                <a:lnTo>
                  <a:pt x="796" y="73"/>
                </a:lnTo>
                <a:lnTo>
                  <a:pt x="796" y="71"/>
                </a:lnTo>
                <a:lnTo>
                  <a:pt x="794" y="71"/>
                </a:lnTo>
                <a:lnTo>
                  <a:pt x="794" y="73"/>
                </a:lnTo>
                <a:lnTo>
                  <a:pt x="796" y="73"/>
                </a:lnTo>
                <a:lnTo>
                  <a:pt x="796" y="75"/>
                </a:lnTo>
                <a:lnTo>
                  <a:pt x="794" y="75"/>
                </a:lnTo>
                <a:lnTo>
                  <a:pt x="794" y="77"/>
                </a:lnTo>
                <a:lnTo>
                  <a:pt x="792" y="77"/>
                </a:lnTo>
                <a:lnTo>
                  <a:pt x="790" y="77"/>
                </a:lnTo>
                <a:lnTo>
                  <a:pt x="790" y="75"/>
                </a:lnTo>
                <a:lnTo>
                  <a:pt x="790" y="73"/>
                </a:lnTo>
                <a:lnTo>
                  <a:pt x="790" y="75"/>
                </a:lnTo>
                <a:lnTo>
                  <a:pt x="788" y="75"/>
                </a:lnTo>
                <a:lnTo>
                  <a:pt x="788" y="77"/>
                </a:lnTo>
                <a:lnTo>
                  <a:pt x="788" y="75"/>
                </a:lnTo>
                <a:lnTo>
                  <a:pt x="786" y="75"/>
                </a:lnTo>
                <a:lnTo>
                  <a:pt x="784" y="75"/>
                </a:lnTo>
                <a:lnTo>
                  <a:pt x="784" y="77"/>
                </a:lnTo>
                <a:lnTo>
                  <a:pt x="784" y="79"/>
                </a:lnTo>
                <a:lnTo>
                  <a:pt x="784" y="80"/>
                </a:lnTo>
                <a:lnTo>
                  <a:pt x="782" y="80"/>
                </a:lnTo>
                <a:lnTo>
                  <a:pt x="780" y="80"/>
                </a:lnTo>
                <a:lnTo>
                  <a:pt x="780" y="82"/>
                </a:lnTo>
                <a:lnTo>
                  <a:pt x="780" y="84"/>
                </a:lnTo>
                <a:lnTo>
                  <a:pt x="778" y="84"/>
                </a:lnTo>
                <a:lnTo>
                  <a:pt x="776" y="84"/>
                </a:lnTo>
                <a:lnTo>
                  <a:pt x="775" y="84"/>
                </a:lnTo>
                <a:lnTo>
                  <a:pt x="775" y="82"/>
                </a:lnTo>
                <a:lnTo>
                  <a:pt x="775" y="84"/>
                </a:lnTo>
                <a:lnTo>
                  <a:pt x="773" y="84"/>
                </a:lnTo>
                <a:lnTo>
                  <a:pt x="773" y="86"/>
                </a:lnTo>
                <a:lnTo>
                  <a:pt x="773" y="88"/>
                </a:lnTo>
                <a:lnTo>
                  <a:pt x="775" y="88"/>
                </a:lnTo>
                <a:lnTo>
                  <a:pt x="773" y="88"/>
                </a:lnTo>
                <a:lnTo>
                  <a:pt x="771" y="88"/>
                </a:lnTo>
                <a:lnTo>
                  <a:pt x="771" y="86"/>
                </a:lnTo>
                <a:lnTo>
                  <a:pt x="769" y="86"/>
                </a:lnTo>
                <a:lnTo>
                  <a:pt x="767" y="86"/>
                </a:lnTo>
                <a:lnTo>
                  <a:pt x="767" y="88"/>
                </a:lnTo>
                <a:lnTo>
                  <a:pt x="765" y="88"/>
                </a:lnTo>
                <a:lnTo>
                  <a:pt x="765" y="86"/>
                </a:lnTo>
                <a:lnTo>
                  <a:pt x="767" y="86"/>
                </a:lnTo>
                <a:lnTo>
                  <a:pt x="765" y="86"/>
                </a:lnTo>
                <a:lnTo>
                  <a:pt x="763" y="86"/>
                </a:lnTo>
                <a:lnTo>
                  <a:pt x="761" y="86"/>
                </a:lnTo>
                <a:lnTo>
                  <a:pt x="763" y="86"/>
                </a:lnTo>
                <a:lnTo>
                  <a:pt x="761" y="86"/>
                </a:lnTo>
                <a:lnTo>
                  <a:pt x="761" y="88"/>
                </a:lnTo>
                <a:lnTo>
                  <a:pt x="763" y="88"/>
                </a:lnTo>
                <a:lnTo>
                  <a:pt x="763" y="90"/>
                </a:lnTo>
                <a:lnTo>
                  <a:pt x="761" y="90"/>
                </a:lnTo>
                <a:lnTo>
                  <a:pt x="759" y="90"/>
                </a:lnTo>
                <a:lnTo>
                  <a:pt x="761" y="90"/>
                </a:lnTo>
                <a:lnTo>
                  <a:pt x="761" y="92"/>
                </a:lnTo>
                <a:lnTo>
                  <a:pt x="759" y="92"/>
                </a:lnTo>
                <a:lnTo>
                  <a:pt x="759" y="94"/>
                </a:lnTo>
                <a:lnTo>
                  <a:pt x="761" y="94"/>
                </a:lnTo>
                <a:lnTo>
                  <a:pt x="759" y="94"/>
                </a:lnTo>
                <a:lnTo>
                  <a:pt x="759" y="92"/>
                </a:lnTo>
                <a:lnTo>
                  <a:pt x="757" y="92"/>
                </a:lnTo>
                <a:lnTo>
                  <a:pt x="757" y="94"/>
                </a:lnTo>
                <a:lnTo>
                  <a:pt x="755" y="94"/>
                </a:lnTo>
                <a:lnTo>
                  <a:pt x="755" y="92"/>
                </a:lnTo>
                <a:lnTo>
                  <a:pt x="755" y="90"/>
                </a:lnTo>
                <a:lnTo>
                  <a:pt x="753" y="90"/>
                </a:lnTo>
                <a:lnTo>
                  <a:pt x="753" y="92"/>
                </a:lnTo>
                <a:lnTo>
                  <a:pt x="753" y="90"/>
                </a:lnTo>
                <a:lnTo>
                  <a:pt x="751" y="90"/>
                </a:lnTo>
                <a:lnTo>
                  <a:pt x="750" y="90"/>
                </a:lnTo>
                <a:lnTo>
                  <a:pt x="751" y="90"/>
                </a:lnTo>
                <a:lnTo>
                  <a:pt x="751" y="92"/>
                </a:lnTo>
                <a:lnTo>
                  <a:pt x="751" y="94"/>
                </a:lnTo>
                <a:lnTo>
                  <a:pt x="750" y="94"/>
                </a:lnTo>
                <a:lnTo>
                  <a:pt x="750" y="92"/>
                </a:lnTo>
                <a:lnTo>
                  <a:pt x="748" y="94"/>
                </a:lnTo>
                <a:lnTo>
                  <a:pt x="750" y="94"/>
                </a:lnTo>
                <a:lnTo>
                  <a:pt x="748" y="94"/>
                </a:lnTo>
                <a:lnTo>
                  <a:pt x="748" y="96"/>
                </a:lnTo>
                <a:lnTo>
                  <a:pt x="750" y="96"/>
                </a:lnTo>
                <a:lnTo>
                  <a:pt x="750" y="98"/>
                </a:lnTo>
                <a:lnTo>
                  <a:pt x="750" y="96"/>
                </a:lnTo>
                <a:lnTo>
                  <a:pt x="750" y="98"/>
                </a:lnTo>
                <a:lnTo>
                  <a:pt x="748" y="98"/>
                </a:lnTo>
                <a:lnTo>
                  <a:pt x="746" y="98"/>
                </a:lnTo>
                <a:lnTo>
                  <a:pt x="746" y="96"/>
                </a:lnTo>
                <a:lnTo>
                  <a:pt x="744" y="96"/>
                </a:lnTo>
                <a:lnTo>
                  <a:pt x="742" y="96"/>
                </a:lnTo>
                <a:lnTo>
                  <a:pt x="742" y="98"/>
                </a:lnTo>
                <a:lnTo>
                  <a:pt x="742" y="100"/>
                </a:lnTo>
                <a:lnTo>
                  <a:pt x="744" y="100"/>
                </a:lnTo>
                <a:lnTo>
                  <a:pt x="744" y="102"/>
                </a:lnTo>
                <a:lnTo>
                  <a:pt x="742" y="102"/>
                </a:lnTo>
                <a:lnTo>
                  <a:pt x="742" y="104"/>
                </a:lnTo>
                <a:lnTo>
                  <a:pt x="740" y="104"/>
                </a:lnTo>
                <a:lnTo>
                  <a:pt x="738" y="104"/>
                </a:lnTo>
                <a:lnTo>
                  <a:pt x="738" y="102"/>
                </a:lnTo>
                <a:lnTo>
                  <a:pt x="736" y="102"/>
                </a:lnTo>
                <a:lnTo>
                  <a:pt x="736" y="104"/>
                </a:lnTo>
                <a:lnTo>
                  <a:pt x="736" y="105"/>
                </a:lnTo>
                <a:lnTo>
                  <a:pt x="734" y="105"/>
                </a:lnTo>
                <a:lnTo>
                  <a:pt x="734" y="104"/>
                </a:lnTo>
                <a:lnTo>
                  <a:pt x="732" y="104"/>
                </a:lnTo>
                <a:lnTo>
                  <a:pt x="734" y="104"/>
                </a:lnTo>
                <a:lnTo>
                  <a:pt x="734" y="105"/>
                </a:lnTo>
                <a:lnTo>
                  <a:pt x="732" y="105"/>
                </a:lnTo>
                <a:lnTo>
                  <a:pt x="732" y="107"/>
                </a:lnTo>
                <a:lnTo>
                  <a:pt x="730" y="107"/>
                </a:lnTo>
                <a:lnTo>
                  <a:pt x="730" y="109"/>
                </a:lnTo>
                <a:lnTo>
                  <a:pt x="730" y="111"/>
                </a:lnTo>
                <a:lnTo>
                  <a:pt x="732" y="111"/>
                </a:lnTo>
                <a:lnTo>
                  <a:pt x="732" y="113"/>
                </a:lnTo>
                <a:lnTo>
                  <a:pt x="732" y="115"/>
                </a:lnTo>
                <a:lnTo>
                  <a:pt x="732" y="117"/>
                </a:lnTo>
                <a:lnTo>
                  <a:pt x="730" y="117"/>
                </a:lnTo>
                <a:lnTo>
                  <a:pt x="730" y="119"/>
                </a:lnTo>
                <a:lnTo>
                  <a:pt x="728" y="121"/>
                </a:lnTo>
                <a:lnTo>
                  <a:pt x="726" y="121"/>
                </a:lnTo>
                <a:lnTo>
                  <a:pt x="726" y="123"/>
                </a:lnTo>
                <a:lnTo>
                  <a:pt x="726" y="125"/>
                </a:lnTo>
                <a:lnTo>
                  <a:pt x="726" y="127"/>
                </a:lnTo>
                <a:lnTo>
                  <a:pt x="725" y="127"/>
                </a:lnTo>
                <a:lnTo>
                  <a:pt x="725" y="128"/>
                </a:lnTo>
                <a:lnTo>
                  <a:pt x="723" y="128"/>
                </a:lnTo>
                <a:lnTo>
                  <a:pt x="723" y="130"/>
                </a:lnTo>
                <a:lnTo>
                  <a:pt x="721" y="130"/>
                </a:lnTo>
                <a:lnTo>
                  <a:pt x="721" y="132"/>
                </a:lnTo>
                <a:lnTo>
                  <a:pt x="721" y="134"/>
                </a:lnTo>
                <a:lnTo>
                  <a:pt x="719" y="134"/>
                </a:lnTo>
                <a:lnTo>
                  <a:pt x="719" y="136"/>
                </a:lnTo>
                <a:lnTo>
                  <a:pt x="719" y="138"/>
                </a:lnTo>
                <a:lnTo>
                  <a:pt x="717" y="138"/>
                </a:lnTo>
                <a:lnTo>
                  <a:pt x="717" y="140"/>
                </a:lnTo>
                <a:lnTo>
                  <a:pt x="717" y="142"/>
                </a:lnTo>
                <a:lnTo>
                  <a:pt x="715" y="142"/>
                </a:lnTo>
                <a:lnTo>
                  <a:pt x="715" y="144"/>
                </a:lnTo>
                <a:lnTo>
                  <a:pt x="715" y="146"/>
                </a:lnTo>
                <a:lnTo>
                  <a:pt x="713" y="146"/>
                </a:lnTo>
                <a:lnTo>
                  <a:pt x="713" y="148"/>
                </a:lnTo>
                <a:lnTo>
                  <a:pt x="711" y="148"/>
                </a:lnTo>
                <a:lnTo>
                  <a:pt x="711" y="150"/>
                </a:lnTo>
                <a:lnTo>
                  <a:pt x="713" y="150"/>
                </a:lnTo>
                <a:lnTo>
                  <a:pt x="715" y="150"/>
                </a:lnTo>
                <a:lnTo>
                  <a:pt x="715" y="152"/>
                </a:lnTo>
                <a:lnTo>
                  <a:pt x="717" y="152"/>
                </a:lnTo>
                <a:lnTo>
                  <a:pt x="717" y="153"/>
                </a:lnTo>
                <a:lnTo>
                  <a:pt x="719" y="153"/>
                </a:lnTo>
                <a:lnTo>
                  <a:pt x="719" y="155"/>
                </a:lnTo>
                <a:lnTo>
                  <a:pt x="719" y="157"/>
                </a:lnTo>
                <a:lnTo>
                  <a:pt x="721" y="157"/>
                </a:lnTo>
                <a:lnTo>
                  <a:pt x="723" y="157"/>
                </a:lnTo>
                <a:lnTo>
                  <a:pt x="723" y="155"/>
                </a:lnTo>
                <a:lnTo>
                  <a:pt x="725" y="155"/>
                </a:lnTo>
                <a:lnTo>
                  <a:pt x="725" y="157"/>
                </a:lnTo>
                <a:lnTo>
                  <a:pt x="726" y="157"/>
                </a:lnTo>
                <a:lnTo>
                  <a:pt x="728" y="157"/>
                </a:lnTo>
                <a:lnTo>
                  <a:pt x="728" y="155"/>
                </a:lnTo>
                <a:lnTo>
                  <a:pt x="730" y="155"/>
                </a:lnTo>
                <a:lnTo>
                  <a:pt x="730" y="153"/>
                </a:lnTo>
                <a:lnTo>
                  <a:pt x="732" y="153"/>
                </a:lnTo>
                <a:lnTo>
                  <a:pt x="732" y="155"/>
                </a:lnTo>
                <a:lnTo>
                  <a:pt x="734" y="155"/>
                </a:lnTo>
                <a:lnTo>
                  <a:pt x="734" y="157"/>
                </a:lnTo>
                <a:lnTo>
                  <a:pt x="736" y="157"/>
                </a:lnTo>
                <a:lnTo>
                  <a:pt x="736" y="159"/>
                </a:lnTo>
                <a:lnTo>
                  <a:pt x="738" y="159"/>
                </a:lnTo>
                <a:lnTo>
                  <a:pt x="738" y="161"/>
                </a:lnTo>
                <a:lnTo>
                  <a:pt x="740" y="161"/>
                </a:lnTo>
                <a:lnTo>
                  <a:pt x="742" y="161"/>
                </a:lnTo>
                <a:lnTo>
                  <a:pt x="742" y="163"/>
                </a:lnTo>
                <a:lnTo>
                  <a:pt x="742" y="165"/>
                </a:lnTo>
                <a:lnTo>
                  <a:pt x="742" y="167"/>
                </a:lnTo>
                <a:lnTo>
                  <a:pt x="742" y="169"/>
                </a:lnTo>
                <a:lnTo>
                  <a:pt x="744" y="169"/>
                </a:lnTo>
                <a:lnTo>
                  <a:pt x="744" y="171"/>
                </a:lnTo>
                <a:lnTo>
                  <a:pt x="746" y="171"/>
                </a:lnTo>
                <a:lnTo>
                  <a:pt x="746" y="173"/>
                </a:lnTo>
                <a:lnTo>
                  <a:pt x="746" y="175"/>
                </a:lnTo>
                <a:lnTo>
                  <a:pt x="746" y="176"/>
                </a:lnTo>
                <a:lnTo>
                  <a:pt x="744" y="176"/>
                </a:lnTo>
                <a:lnTo>
                  <a:pt x="744" y="178"/>
                </a:lnTo>
                <a:lnTo>
                  <a:pt x="744" y="180"/>
                </a:lnTo>
                <a:lnTo>
                  <a:pt x="746" y="180"/>
                </a:lnTo>
                <a:lnTo>
                  <a:pt x="748" y="180"/>
                </a:lnTo>
                <a:lnTo>
                  <a:pt x="748" y="182"/>
                </a:lnTo>
                <a:lnTo>
                  <a:pt x="748" y="184"/>
                </a:lnTo>
                <a:lnTo>
                  <a:pt x="750" y="184"/>
                </a:lnTo>
                <a:lnTo>
                  <a:pt x="750" y="186"/>
                </a:lnTo>
                <a:lnTo>
                  <a:pt x="748" y="186"/>
                </a:lnTo>
                <a:lnTo>
                  <a:pt x="748" y="188"/>
                </a:lnTo>
                <a:lnTo>
                  <a:pt x="748" y="190"/>
                </a:lnTo>
                <a:lnTo>
                  <a:pt x="750" y="190"/>
                </a:lnTo>
                <a:lnTo>
                  <a:pt x="750" y="192"/>
                </a:lnTo>
                <a:lnTo>
                  <a:pt x="748" y="194"/>
                </a:lnTo>
                <a:lnTo>
                  <a:pt x="748" y="196"/>
                </a:lnTo>
                <a:lnTo>
                  <a:pt x="748" y="198"/>
                </a:lnTo>
                <a:lnTo>
                  <a:pt x="748" y="200"/>
                </a:lnTo>
                <a:lnTo>
                  <a:pt x="748" y="201"/>
                </a:lnTo>
                <a:lnTo>
                  <a:pt x="748" y="203"/>
                </a:lnTo>
                <a:lnTo>
                  <a:pt x="748" y="205"/>
                </a:lnTo>
                <a:lnTo>
                  <a:pt x="748" y="207"/>
                </a:lnTo>
                <a:lnTo>
                  <a:pt x="748" y="209"/>
                </a:lnTo>
                <a:lnTo>
                  <a:pt x="748" y="211"/>
                </a:lnTo>
                <a:lnTo>
                  <a:pt x="748" y="213"/>
                </a:lnTo>
                <a:lnTo>
                  <a:pt x="746" y="213"/>
                </a:lnTo>
                <a:lnTo>
                  <a:pt x="746" y="211"/>
                </a:lnTo>
                <a:lnTo>
                  <a:pt x="744" y="211"/>
                </a:lnTo>
                <a:lnTo>
                  <a:pt x="744" y="213"/>
                </a:lnTo>
                <a:lnTo>
                  <a:pt x="742" y="213"/>
                </a:lnTo>
                <a:lnTo>
                  <a:pt x="742" y="215"/>
                </a:lnTo>
                <a:lnTo>
                  <a:pt x="742" y="217"/>
                </a:lnTo>
                <a:lnTo>
                  <a:pt x="744" y="217"/>
                </a:lnTo>
                <a:lnTo>
                  <a:pt x="744" y="219"/>
                </a:lnTo>
                <a:lnTo>
                  <a:pt x="746" y="219"/>
                </a:lnTo>
                <a:lnTo>
                  <a:pt x="746" y="221"/>
                </a:lnTo>
                <a:lnTo>
                  <a:pt x="746" y="223"/>
                </a:lnTo>
                <a:lnTo>
                  <a:pt x="746" y="224"/>
                </a:lnTo>
                <a:lnTo>
                  <a:pt x="748" y="224"/>
                </a:lnTo>
                <a:lnTo>
                  <a:pt x="748" y="226"/>
                </a:lnTo>
                <a:lnTo>
                  <a:pt x="750" y="226"/>
                </a:lnTo>
                <a:lnTo>
                  <a:pt x="750" y="228"/>
                </a:lnTo>
                <a:lnTo>
                  <a:pt x="751" y="228"/>
                </a:lnTo>
                <a:lnTo>
                  <a:pt x="751" y="230"/>
                </a:lnTo>
                <a:lnTo>
                  <a:pt x="753" y="230"/>
                </a:lnTo>
                <a:lnTo>
                  <a:pt x="753" y="232"/>
                </a:lnTo>
                <a:lnTo>
                  <a:pt x="755" y="232"/>
                </a:lnTo>
                <a:lnTo>
                  <a:pt x="755" y="234"/>
                </a:lnTo>
                <a:lnTo>
                  <a:pt x="757" y="234"/>
                </a:lnTo>
                <a:lnTo>
                  <a:pt x="757" y="236"/>
                </a:lnTo>
                <a:lnTo>
                  <a:pt x="759" y="236"/>
                </a:lnTo>
                <a:lnTo>
                  <a:pt x="759" y="238"/>
                </a:lnTo>
                <a:lnTo>
                  <a:pt x="761" y="238"/>
                </a:lnTo>
                <a:lnTo>
                  <a:pt x="761" y="240"/>
                </a:lnTo>
                <a:lnTo>
                  <a:pt x="763" y="240"/>
                </a:lnTo>
                <a:lnTo>
                  <a:pt x="763" y="242"/>
                </a:lnTo>
                <a:lnTo>
                  <a:pt x="763" y="244"/>
                </a:lnTo>
                <a:lnTo>
                  <a:pt x="765" y="244"/>
                </a:lnTo>
                <a:lnTo>
                  <a:pt x="765" y="246"/>
                </a:lnTo>
                <a:lnTo>
                  <a:pt x="767" y="248"/>
                </a:lnTo>
                <a:lnTo>
                  <a:pt x="767" y="249"/>
                </a:lnTo>
                <a:lnTo>
                  <a:pt x="769" y="249"/>
                </a:lnTo>
                <a:lnTo>
                  <a:pt x="769" y="251"/>
                </a:lnTo>
                <a:lnTo>
                  <a:pt x="771" y="251"/>
                </a:lnTo>
                <a:lnTo>
                  <a:pt x="771" y="253"/>
                </a:lnTo>
                <a:lnTo>
                  <a:pt x="771" y="255"/>
                </a:lnTo>
                <a:lnTo>
                  <a:pt x="773" y="257"/>
                </a:lnTo>
                <a:lnTo>
                  <a:pt x="773" y="259"/>
                </a:lnTo>
                <a:lnTo>
                  <a:pt x="773" y="261"/>
                </a:lnTo>
                <a:lnTo>
                  <a:pt x="775" y="261"/>
                </a:lnTo>
                <a:lnTo>
                  <a:pt x="775" y="263"/>
                </a:lnTo>
                <a:lnTo>
                  <a:pt x="775" y="265"/>
                </a:lnTo>
                <a:lnTo>
                  <a:pt x="776" y="265"/>
                </a:lnTo>
                <a:lnTo>
                  <a:pt x="776" y="267"/>
                </a:lnTo>
                <a:lnTo>
                  <a:pt x="778" y="269"/>
                </a:lnTo>
                <a:lnTo>
                  <a:pt x="778" y="271"/>
                </a:lnTo>
                <a:lnTo>
                  <a:pt x="780" y="271"/>
                </a:lnTo>
                <a:lnTo>
                  <a:pt x="780" y="272"/>
                </a:lnTo>
                <a:lnTo>
                  <a:pt x="780" y="274"/>
                </a:lnTo>
                <a:lnTo>
                  <a:pt x="780" y="276"/>
                </a:lnTo>
                <a:lnTo>
                  <a:pt x="780" y="278"/>
                </a:lnTo>
                <a:lnTo>
                  <a:pt x="780" y="280"/>
                </a:lnTo>
                <a:lnTo>
                  <a:pt x="778" y="280"/>
                </a:lnTo>
                <a:lnTo>
                  <a:pt x="778" y="282"/>
                </a:lnTo>
                <a:lnTo>
                  <a:pt x="776" y="282"/>
                </a:lnTo>
                <a:lnTo>
                  <a:pt x="776" y="284"/>
                </a:lnTo>
                <a:lnTo>
                  <a:pt x="776" y="286"/>
                </a:lnTo>
                <a:lnTo>
                  <a:pt x="776" y="288"/>
                </a:lnTo>
                <a:lnTo>
                  <a:pt x="776" y="290"/>
                </a:lnTo>
                <a:lnTo>
                  <a:pt x="776" y="292"/>
                </a:lnTo>
                <a:lnTo>
                  <a:pt x="778" y="292"/>
                </a:lnTo>
                <a:lnTo>
                  <a:pt x="778" y="294"/>
                </a:lnTo>
                <a:lnTo>
                  <a:pt x="778" y="296"/>
                </a:lnTo>
                <a:lnTo>
                  <a:pt x="778" y="297"/>
                </a:lnTo>
                <a:lnTo>
                  <a:pt x="780" y="297"/>
                </a:lnTo>
                <a:lnTo>
                  <a:pt x="780" y="299"/>
                </a:lnTo>
                <a:lnTo>
                  <a:pt x="780" y="301"/>
                </a:lnTo>
                <a:lnTo>
                  <a:pt x="780" y="303"/>
                </a:lnTo>
                <a:lnTo>
                  <a:pt x="782" y="303"/>
                </a:lnTo>
                <a:lnTo>
                  <a:pt x="782" y="305"/>
                </a:lnTo>
                <a:lnTo>
                  <a:pt x="782" y="307"/>
                </a:lnTo>
                <a:lnTo>
                  <a:pt x="782" y="309"/>
                </a:lnTo>
                <a:lnTo>
                  <a:pt x="784" y="309"/>
                </a:lnTo>
                <a:lnTo>
                  <a:pt x="784" y="311"/>
                </a:lnTo>
                <a:lnTo>
                  <a:pt x="784" y="313"/>
                </a:lnTo>
                <a:lnTo>
                  <a:pt x="784" y="315"/>
                </a:lnTo>
                <a:lnTo>
                  <a:pt x="786" y="315"/>
                </a:lnTo>
                <a:lnTo>
                  <a:pt x="786" y="317"/>
                </a:lnTo>
                <a:lnTo>
                  <a:pt x="786" y="319"/>
                </a:lnTo>
                <a:lnTo>
                  <a:pt x="788" y="319"/>
                </a:lnTo>
                <a:lnTo>
                  <a:pt x="788" y="320"/>
                </a:lnTo>
                <a:lnTo>
                  <a:pt x="788" y="322"/>
                </a:lnTo>
                <a:lnTo>
                  <a:pt x="788" y="324"/>
                </a:lnTo>
                <a:lnTo>
                  <a:pt x="790" y="324"/>
                </a:lnTo>
                <a:lnTo>
                  <a:pt x="790" y="326"/>
                </a:lnTo>
                <a:lnTo>
                  <a:pt x="792" y="326"/>
                </a:lnTo>
                <a:lnTo>
                  <a:pt x="792" y="328"/>
                </a:lnTo>
                <a:lnTo>
                  <a:pt x="794" y="328"/>
                </a:lnTo>
                <a:lnTo>
                  <a:pt x="796" y="328"/>
                </a:lnTo>
                <a:lnTo>
                  <a:pt x="796" y="330"/>
                </a:lnTo>
                <a:lnTo>
                  <a:pt x="798" y="330"/>
                </a:lnTo>
                <a:lnTo>
                  <a:pt x="798" y="332"/>
                </a:lnTo>
                <a:lnTo>
                  <a:pt x="799" y="332"/>
                </a:lnTo>
                <a:lnTo>
                  <a:pt x="801" y="332"/>
                </a:lnTo>
                <a:lnTo>
                  <a:pt x="801" y="334"/>
                </a:lnTo>
                <a:lnTo>
                  <a:pt x="803" y="334"/>
                </a:lnTo>
                <a:lnTo>
                  <a:pt x="803" y="336"/>
                </a:lnTo>
                <a:lnTo>
                  <a:pt x="805" y="336"/>
                </a:lnTo>
                <a:lnTo>
                  <a:pt x="807" y="336"/>
                </a:lnTo>
                <a:lnTo>
                  <a:pt x="807" y="338"/>
                </a:lnTo>
                <a:lnTo>
                  <a:pt x="809" y="338"/>
                </a:lnTo>
                <a:lnTo>
                  <a:pt x="809" y="340"/>
                </a:lnTo>
                <a:lnTo>
                  <a:pt x="811" y="340"/>
                </a:lnTo>
                <a:lnTo>
                  <a:pt x="811" y="342"/>
                </a:lnTo>
                <a:lnTo>
                  <a:pt x="813" y="342"/>
                </a:lnTo>
                <a:lnTo>
                  <a:pt x="813" y="344"/>
                </a:lnTo>
                <a:lnTo>
                  <a:pt x="815" y="344"/>
                </a:lnTo>
                <a:lnTo>
                  <a:pt x="815" y="345"/>
                </a:lnTo>
                <a:lnTo>
                  <a:pt x="817" y="347"/>
                </a:lnTo>
                <a:lnTo>
                  <a:pt x="817" y="349"/>
                </a:lnTo>
                <a:lnTo>
                  <a:pt x="819" y="349"/>
                </a:lnTo>
                <a:lnTo>
                  <a:pt x="819" y="351"/>
                </a:lnTo>
                <a:lnTo>
                  <a:pt x="819" y="353"/>
                </a:lnTo>
                <a:lnTo>
                  <a:pt x="821" y="353"/>
                </a:lnTo>
                <a:lnTo>
                  <a:pt x="821" y="355"/>
                </a:lnTo>
                <a:lnTo>
                  <a:pt x="821" y="357"/>
                </a:lnTo>
                <a:lnTo>
                  <a:pt x="821" y="359"/>
                </a:lnTo>
                <a:lnTo>
                  <a:pt x="821" y="361"/>
                </a:lnTo>
                <a:lnTo>
                  <a:pt x="823" y="361"/>
                </a:lnTo>
                <a:lnTo>
                  <a:pt x="823" y="363"/>
                </a:lnTo>
                <a:lnTo>
                  <a:pt x="824" y="376"/>
                </a:lnTo>
                <a:lnTo>
                  <a:pt x="826" y="388"/>
                </a:lnTo>
                <a:lnTo>
                  <a:pt x="828" y="399"/>
                </a:lnTo>
                <a:lnTo>
                  <a:pt x="836" y="413"/>
                </a:lnTo>
                <a:lnTo>
                  <a:pt x="844" y="430"/>
                </a:lnTo>
                <a:lnTo>
                  <a:pt x="844" y="428"/>
                </a:lnTo>
                <a:lnTo>
                  <a:pt x="842" y="428"/>
                </a:lnTo>
                <a:lnTo>
                  <a:pt x="840" y="428"/>
                </a:lnTo>
                <a:lnTo>
                  <a:pt x="840" y="426"/>
                </a:lnTo>
                <a:lnTo>
                  <a:pt x="838" y="426"/>
                </a:lnTo>
                <a:lnTo>
                  <a:pt x="836" y="426"/>
                </a:lnTo>
                <a:lnTo>
                  <a:pt x="836" y="424"/>
                </a:lnTo>
                <a:lnTo>
                  <a:pt x="834" y="424"/>
                </a:lnTo>
                <a:lnTo>
                  <a:pt x="832" y="424"/>
                </a:lnTo>
                <a:lnTo>
                  <a:pt x="830" y="424"/>
                </a:lnTo>
                <a:lnTo>
                  <a:pt x="828" y="424"/>
                </a:lnTo>
                <a:lnTo>
                  <a:pt x="826" y="424"/>
                </a:lnTo>
                <a:lnTo>
                  <a:pt x="824" y="424"/>
                </a:lnTo>
                <a:lnTo>
                  <a:pt x="824" y="426"/>
                </a:lnTo>
                <a:lnTo>
                  <a:pt x="823" y="426"/>
                </a:lnTo>
                <a:lnTo>
                  <a:pt x="821" y="426"/>
                </a:lnTo>
                <a:lnTo>
                  <a:pt x="819" y="426"/>
                </a:lnTo>
                <a:lnTo>
                  <a:pt x="817" y="426"/>
                </a:lnTo>
                <a:lnTo>
                  <a:pt x="815" y="426"/>
                </a:lnTo>
                <a:lnTo>
                  <a:pt x="813" y="426"/>
                </a:lnTo>
                <a:lnTo>
                  <a:pt x="811" y="426"/>
                </a:lnTo>
                <a:lnTo>
                  <a:pt x="809" y="426"/>
                </a:lnTo>
                <a:lnTo>
                  <a:pt x="807" y="426"/>
                </a:lnTo>
                <a:lnTo>
                  <a:pt x="805" y="426"/>
                </a:lnTo>
                <a:lnTo>
                  <a:pt x="805" y="424"/>
                </a:lnTo>
                <a:lnTo>
                  <a:pt x="803" y="424"/>
                </a:lnTo>
                <a:lnTo>
                  <a:pt x="801" y="424"/>
                </a:lnTo>
                <a:lnTo>
                  <a:pt x="799" y="424"/>
                </a:lnTo>
                <a:lnTo>
                  <a:pt x="798" y="424"/>
                </a:lnTo>
                <a:lnTo>
                  <a:pt x="796" y="424"/>
                </a:lnTo>
                <a:lnTo>
                  <a:pt x="796" y="422"/>
                </a:lnTo>
                <a:lnTo>
                  <a:pt x="794" y="422"/>
                </a:lnTo>
                <a:lnTo>
                  <a:pt x="792" y="422"/>
                </a:lnTo>
                <a:lnTo>
                  <a:pt x="790" y="422"/>
                </a:lnTo>
                <a:lnTo>
                  <a:pt x="790" y="420"/>
                </a:lnTo>
                <a:lnTo>
                  <a:pt x="788" y="420"/>
                </a:lnTo>
                <a:lnTo>
                  <a:pt x="786" y="420"/>
                </a:lnTo>
                <a:lnTo>
                  <a:pt x="784" y="420"/>
                </a:lnTo>
                <a:lnTo>
                  <a:pt x="784" y="418"/>
                </a:lnTo>
                <a:lnTo>
                  <a:pt x="782" y="418"/>
                </a:lnTo>
                <a:lnTo>
                  <a:pt x="780" y="418"/>
                </a:lnTo>
                <a:lnTo>
                  <a:pt x="778" y="418"/>
                </a:lnTo>
                <a:lnTo>
                  <a:pt x="778" y="416"/>
                </a:lnTo>
                <a:lnTo>
                  <a:pt x="776" y="416"/>
                </a:lnTo>
                <a:lnTo>
                  <a:pt x="775" y="416"/>
                </a:lnTo>
                <a:lnTo>
                  <a:pt x="773" y="415"/>
                </a:lnTo>
                <a:lnTo>
                  <a:pt x="771" y="415"/>
                </a:lnTo>
                <a:lnTo>
                  <a:pt x="769" y="415"/>
                </a:lnTo>
                <a:lnTo>
                  <a:pt x="769" y="413"/>
                </a:lnTo>
                <a:lnTo>
                  <a:pt x="767" y="413"/>
                </a:lnTo>
                <a:lnTo>
                  <a:pt x="765" y="413"/>
                </a:lnTo>
                <a:lnTo>
                  <a:pt x="765" y="411"/>
                </a:lnTo>
                <a:lnTo>
                  <a:pt x="763" y="411"/>
                </a:lnTo>
                <a:lnTo>
                  <a:pt x="761" y="411"/>
                </a:lnTo>
                <a:lnTo>
                  <a:pt x="761" y="409"/>
                </a:lnTo>
                <a:lnTo>
                  <a:pt x="759" y="409"/>
                </a:lnTo>
                <a:lnTo>
                  <a:pt x="757" y="407"/>
                </a:lnTo>
                <a:lnTo>
                  <a:pt x="755" y="407"/>
                </a:lnTo>
                <a:lnTo>
                  <a:pt x="755" y="405"/>
                </a:lnTo>
                <a:lnTo>
                  <a:pt x="753" y="405"/>
                </a:lnTo>
                <a:lnTo>
                  <a:pt x="751" y="405"/>
                </a:lnTo>
                <a:lnTo>
                  <a:pt x="751" y="403"/>
                </a:lnTo>
                <a:lnTo>
                  <a:pt x="750" y="403"/>
                </a:lnTo>
                <a:lnTo>
                  <a:pt x="750" y="401"/>
                </a:lnTo>
                <a:lnTo>
                  <a:pt x="748" y="401"/>
                </a:lnTo>
                <a:lnTo>
                  <a:pt x="746" y="401"/>
                </a:lnTo>
                <a:lnTo>
                  <a:pt x="746" y="399"/>
                </a:lnTo>
                <a:lnTo>
                  <a:pt x="744" y="399"/>
                </a:lnTo>
                <a:lnTo>
                  <a:pt x="744" y="397"/>
                </a:lnTo>
                <a:lnTo>
                  <a:pt x="742" y="397"/>
                </a:lnTo>
                <a:lnTo>
                  <a:pt x="742" y="395"/>
                </a:lnTo>
                <a:lnTo>
                  <a:pt x="740" y="395"/>
                </a:lnTo>
                <a:lnTo>
                  <a:pt x="738" y="393"/>
                </a:lnTo>
                <a:lnTo>
                  <a:pt x="736" y="393"/>
                </a:lnTo>
                <a:lnTo>
                  <a:pt x="736" y="392"/>
                </a:lnTo>
                <a:lnTo>
                  <a:pt x="734" y="392"/>
                </a:lnTo>
                <a:lnTo>
                  <a:pt x="734" y="390"/>
                </a:lnTo>
                <a:lnTo>
                  <a:pt x="732" y="390"/>
                </a:lnTo>
                <a:lnTo>
                  <a:pt x="732" y="388"/>
                </a:lnTo>
                <a:lnTo>
                  <a:pt x="730" y="388"/>
                </a:lnTo>
                <a:lnTo>
                  <a:pt x="728" y="388"/>
                </a:lnTo>
                <a:lnTo>
                  <a:pt x="728" y="386"/>
                </a:lnTo>
                <a:lnTo>
                  <a:pt x="726" y="386"/>
                </a:lnTo>
                <a:lnTo>
                  <a:pt x="726" y="384"/>
                </a:lnTo>
                <a:lnTo>
                  <a:pt x="725" y="384"/>
                </a:lnTo>
                <a:lnTo>
                  <a:pt x="725" y="382"/>
                </a:lnTo>
                <a:lnTo>
                  <a:pt x="723" y="382"/>
                </a:lnTo>
                <a:lnTo>
                  <a:pt x="721" y="380"/>
                </a:lnTo>
                <a:lnTo>
                  <a:pt x="719" y="380"/>
                </a:lnTo>
                <a:lnTo>
                  <a:pt x="719" y="378"/>
                </a:lnTo>
                <a:lnTo>
                  <a:pt x="717" y="378"/>
                </a:lnTo>
                <a:lnTo>
                  <a:pt x="717" y="376"/>
                </a:lnTo>
                <a:lnTo>
                  <a:pt x="715" y="376"/>
                </a:lnTo>
                <a:lnTo>
                  <a:pt x="715" y="374"/>
                </a:lnTo>
                <a:lnTo>
                  <a:pt x="713" y="374"/>
                </a:lnTo>
                <a:lnTo>
                  <a:pt x="713" y="372"/>
                </a:lnTo>
                <a:lnTo>
                  <a:pt x="711" y="372"/>
                </a:lnTo>
                <a:lnTo>
                  <a:pt x="711" y="370"/>
                </a:lnTo>
                <a:lnTo>
                  <a:pt x="709" y="370"/>
                </a:lnTo>
                <a:lnTo>
                  <a:pt x="709" y="368"/>
                </a:lnTo>
                <a:lnTo>
                  <a:pt x="707" y="368"/>
                </a:lnTo>
                <a:lnTo>
                  <a:pt x="707" y="367"/>
                </a:lnTo>
                <a:lnTo>
                  <a:pt x="705" y="367"/>
                </a:lnTo>
                <a:lnTo>
                  <a:pt x="703" y="365"/>
                </a:lnTo>
                <a:lnTo>
                  <a:pt x="702" y="363"/>
                </a:lnTo>
                <a:lnTo>
                  <a:pt x="700" y="363"/>
                </a:lnTo>
                <a:lnTo>
                  <a:pt x="700" y="361"/>
                </a:lnTo>
                <a:lnTo>
                  <a:pt x="698" y="361"/>
                </a:lnTo>
                <a:lnTo>
                  <a:pt x="698" y="359"/>
                </a:lnTo>
                <a:lnTo>
                  <a:pt x="696" y="359"/>
                </a:lnTo>
                <a:lnTo>
                  <a:pt x="696" y="357"/>
                </a:lnTo>
                <a:lnTo>
                  <a:pt x="694" y="357"/>
                </a:lnTo>
                <a:lnTo>
                  <a:pt x="694" y="355"/>
                </a:lnTo>
                <a:lnTo>
                  <a:pt x="692" y="355"/>
                </a:lnTo>
                <a:lnTo>
                  <a:pt x="692" y="353"/>
                </a:lnTo>
                <a:lnTo>
                  <a:pt x="690" y="353"/>
                </a:lnTo>
                <a:lnTo>
                  <a:pt x="690" y="351"/>
                </a:lnTo>
                <a:lnTo>
                  <a:pt x="688" y="351"/>
                </a:lnTo>
                <a:lnTo>
                  <a:pt x="688" y="349"/>
                </a:lnTo>
                <a:lnTo>
                  <a:pt x="686" y="349"/>
                </a:lnTo>
                <a:lnTo>
                  <a:pt x="686" y="347"/>
                </a:lnTo>
                <a:lnTo>
                  <a:pt x="684" y="347"/>
                </a:lnTo>
                <a:lnTo>
                  <a:pt x="684" y="345"/>
                </a:lnTo>
                <a:lnTo>
                  <a:pt x="682" y="345"/>
                </a:lnTo>
                <a:lnTo>
                  <a:pt x="680" y="344"/>
                </a:lnTo>
                <a:lnTo>
                  <a:pt x="678" y="342"/>
                </a:lnTo>
                <a:lnTo>
                  <a:pt x="677" y="340"/>
                </a:lnTo>
                <a:lnTo>
                  <a:pt x="675" y="338"/>
                </a:lnTo>
                <a:lnTo>
                  <a:pt x="675" y="336"/>
                </a:lnTo>
                <a:lnTo>
                  <a:pt x="673" y="336"/>
                </a:lnTo>
                <a:lnTo>
                  <a:pt x="673" y="334"/>
                </a:lnTo>
                <a:lnTo>
                  <a:pt x="671" y="334"/>
                </a:lnTo>
                <a:lnTo>
                  <a:pt x="671" y="332"/>
                </a:lnTo>
                <a:lnTo>
                  <a:pt x="669" y="332"/>
                </a:lnTo>
                <a:lnTo>
                  <a:pt x="669" y="330"/>
                </a:lnTo>
                <a:lnTo>
                  <a:pt x="667" y="330"/>
                </a:lnTo>
                <a:lnTo>
                  <a:pt x="667" y="328"/>
                </a:lnTo>
                <a:lnTo>
                  <a:pt x="665" y="326"/>
                </a:lnTo>
                <a:lnTo>
                  <a:pt x="665" y="324"/>
                </a:lnTo>
                <a:lnTo>
                  <a:pt x="663" y="324"/>
                </a:lnTo>
                <a:lnTo>
                  <a:pt x="663" y="322"/>
                </a:lnTo>
                <a:lnTo>
                  <a:pt x="663" y="320"/>
                </a:lnTo>
                <a:lnTo>
                  <a:pt x="661" y="320"/>
                </a:lnTo>
                <a:lnTo>
                  <a:pt x="661" y="319"/>
                </a:lnTo>
                <a:lnTo>
                  <a:pt x="659" y="319"/>
                </a:lnTo>
                <a:lnTo>
                  <a:pt x="659" y="317"/>
                </a:lnTo>
                <a:lnTo>
                  <a:pt x="659" y="315"/>
                </a:lnTo>
                <a:lnTo>
                  <a:pt x="657" y="315"/>
                </a:lnTo>
                <a:lnTo>
                  <a:pt x="657" y="313"/>
                </a:lnTo>
                <a:lnTo>
                  <a:pt x="657" y="311"/>
                </a:lnTo>
                <a:lnTo>
                  <a:pt x="655" y="311"/>
                </a:lnTo>
                <a:lnTo>
                  <a:pt x="655" y="309"/>
                </a:lnTo>
                <a:lnTo>
                  <a:pt x="653" y="309"/>
                </a:lnTo>
                <a:lnTo>
                  <a:pt x="653" y="307"/>
                </a:lnTo>
                <a:lnTo>
                  <a:pt x="653" y="305"/>
                </a:lnTo>
                <a:lnTo>
                  <a:pt x="652" y="305"/>
                </a:lnTo>
                <a:lnTo>
                  <a:pt x="652" y="303"/>
                </a:lnTo>
                <a:lnTo>
                  <a:pt x="652" y="301"/>
                </a:lnTo>
                <a:lnTo>
                  <a:pt x="652" y="299"/>
                </a:lnTo>
                <a:lnTo>
                  <a:pt x="650" y="299"/>
                </a:lnTo>
                <a:lnTo>
                  <a:pt x="650" y="297"/>
                </a:lnTo>
                <a:lnTo>
                  <a:pt x="648" y="297"/>
                </a:lnTo>
                <a:lnTo>
                  <a:pt x="648" y="296"/>
                </a:lnTo>
                <a:lnTo>
                  <a:pt x="646" y="296"/>
                </a:lnTo>
                <a:lnTo>
                  <a:pt x="644" y="296"/>
                </a:lnTo>
                <a:lnTo>
                  <a:pt x="644" y="294"/>
                </a:lnTo>
                <a:lnTo>
                  <a:pt x="642" y="294"/>
                </a:lnTo>
                <a:lnTo>
                  <a:pt x="642" y="292"/>
                </a:lnTo>
                <a:lnTo>
                  <a:pt x="642" y="290"/>
                </a:lnTo>
                <a:lnTo>
                  <a:pt x="642" y="288"/>
                </a:lnTo>
                <a:lnTo>
                  <a:pt x="644" y="288"/>
                </a:lnTo>
                <a:lnTo>
                  <a:pt x="644" y="286"/>
                </a:lnTo>
                <a:lnTo>
                  <a:pt x="646" y="286"/>
                </a:lnTo>
                <a:lnTo>
                  <a:pt x="646" y="284"/>
                </a:lnTo>
                <a:lnTo>
                  <a:pt x="646" y="282"/>
                </a:lnTo>
                <a:lnTo>
                  <a:pt x="644" y="282"/>
                </a:lnTo>
                <a:lnTo>
                  <a:pt x="642" y="282"/>
                </a:lnTo>
                <a:lnTo>
                  <a:pt x="640" y="282"/>
                </a:lnTo>
                <a:lnTo>
                  <a:pt x="640" y="280"/>
                </a:lnTo>
                <a:lnTo>
                  <a:pt x="638" y="280"/>
                </a:lnTo>
                <a:lnTo>
                  <a:pt x="636" y="280"/>
                </a:lnTo>
                <a:lnTo>
                  <a:pt x="634" y="280"/>
                </a:lnTo>
                <a:lnTo>
                  <a:pt x="634" y="278"/>
                </a:lnTo>
                <a:lnTo>
                  <a:pt x="632" y="278"/>
                </a:lnTo>
                <a:lnTo>
                  <a:pt x="630" y="278"/>
                </a:lnTo>
                <a:lnTo>
                  <a:pt x="630" y="276"/>
                </a:lnTo>
                <a:lnTo>
                  <a:pt x="629" y="276"/>
                </a:lnTo>
                <a:lnTo>
                  <a:pt x="629" y="274"/>
                </a:lnTo>
                <a:lnTo>
                  <a:pt x="627" y="274"/>
                </a:lnTo>
                <a:lnTo>
                  <a:pt x="627" y="272"/>
                </a:lnTo>
                <a:lnTo>
                  <a:pt x="625" y="271"/>
                </a:lnTo>
                <a:lnTo>
                  <a:pt x="625" y="272"/>
                </a:lnTo>
                <a:lnTo>
                  <a:pt x="623" y="272"/>
                </a:lnTo>
                <a:lnTo>
                  <a:pt x="621" y="274"/>
                </a:lnTo>
                <a:lnTo>
                  <a:pt x="619" y="274"/>
                </a:lnTo>
                <a:lnTo>
                  <a:pt x="617" y="274"/>
                </a:lnTo>
                <a:lnTo>
                  <a:pt x="617" y="276"/>
                </a:lnTo>
                <a:lnTo>
                  <a:pt x="615" y="276"/>
                </a:lnTo>
                <a:lnTo>
                  <a:pt x="613" y="276"/>
                </a:lnTo>
                <a:lnTo>
                  <a:pt x="611" y="276"/>
                </a:lnTo>
                <a:lnTo>
                  <a:pt x="609" y="276"/>
                </a:lnTo>
                <a:lnTo>
                  <a:pt x="609" y="278"/>
                </a:lnTo>
                <a:lnTo>
                  <a:pt x="607" y="278"/>
                </a:lnTo>
                <a:lnTo>
                  <a:pt x="605" y="278"/>
                </a:lnTo>
                <a:lnTo>
                  <a:pt x="605" y="280"/>
                </a:lnTo>
                <a:lnTo>
                  <a:pt x="605" y="278"/>
                </a:lnTo>
                <a:lnTo>
                  <a:pt x="605" y="280"/>
                </a:lnTo>
                <a:lnTo>
                  <a:pt x="604" y="278"/>
                </a:lnTo>
                <a:lnTo>
                  <a:pt x="604" y="280"/>
                </a:lnTo>
                <a:lnTo>
                  <a:pt x="604" y="282"/>
                </a:lnTo>
                <a:lnTo>
                  <a:pt x="602" y="282"/>
                </a:lnTo>
                <a:lnTo>
                  <a:pt x="602" y="284"/>
                </a:lnTo>
                <a:lnTo>
                  <a:pt x="602" y="286"/>
                </a:lnTo>
                <a:lnTo>
                  <a:pt x="602" y="288"/>
                </a:lnTo>
                <a:lnTo>
                  <a:pt x="600" y="288"/>
                </a:lnTo>
                <a:lnTo>
                  <a:pt x="600" y="290"/>
                </a:lnTo>
                <a:lnTo>
                  <a:pt x="600" y="292"/>
                </a:lnTo>
                <a:lnTo>
                  <a:pt x="598" y="290"/>
                </a:lnTo>
                <a:lnTo>
                  <a:pt x="596" y="290"/>
                </a:lnTo>
                <a:lnTo>
                  <a:pt x="594" y="290"/>
                </a:lnTo>
                <a:lnTo>
                  <a:pt x="592" y="290"/>
                </a:lnTo>
                <a:lnTo>
                  <a:pt x="592" y="288"/>
                </a:lnTo>
                <a:lnTo>
                  <a:pt x="590" y="288"/>
                </a:lnTo>
                <a:lnTo>
                  <a:pt x="588" y="288"/>
                </a:lnTo>
                <a:lnTo>
                  <a:pt x="586" y="288"/>
                </a:lnTo>
                <a:lnTo>
                  <a:pt x="586" y="286"/>
                </a:lnTo>
                <a:lnTo>
                  <a:pt x="586" y="284"/>
                </a:lnTo>
                <a:lnTo>
                  <a:pt x="586" y="282"/>
                </a:lnTo>
                <a:lnTo>
                  <a:pt x="586" y="284"/>
                </a:lnTo>
                <a:lnTo>
                  <a:pt x="584" y="284"/>
                </a:lnTo>
                <a:lnTo>
                  <a:pt x="584" y="286"/>
                </a:lnTo>
                <a:lnTo>
                  <a:pt x="582" y="286"/>
                </a:lnTo>
                <a:lnTo>
                  <a:pt x="580" y="286"/>
                </a:lnTo>
                <a:lnTo>
                  <a:pt x="579" y="286"/>
                </a:lnTo>
                <a:lnTo>
                  <a:pt x="579" y="284"/>
                </a:lnTo>
                <a:lnTo>
                  <a:pt x="577" y="284"/>
                </a:lnTo>
                <a:lnTo>
                  <a:pt x="575" y="286"/>
                </a:lnTo>
                <a:lnTo>
                  <a:pt x="573" y="286"/>
                </a:lnTo>
                <a:lnTo>
                  <a:pt x="573" y="288"/>
                </a:lnTo>
                <a:lnTo>
                  <a:pt x="571" y="288"/>
                </a:lnTo>
                <a:lnTo>
                  <a:pt x="569" y="288"/>
                </a:lnTo>
                <a:lnTo>
                  <a:pt x="569" y="290"/>
                </a:lnTo>
                <a:lnTo>
                  <a:pt x="567" y="290"/>
                </a:lnTo>
                <a:lnTo>
                  <a:pt x="567" y="292"/>
                </a:lnTo>
                <a:lnTo>
                  <a:pt x="569" y="292"/>
                </a:lnTo>
                <a:lnTo>
                  <a:pt x="569" y="294"/>
                </a:lnTo>
                <a:lnTo>
                  <a:pt x="571" y="294"/>
                </a:lnTo>
                <a:lnTo>
                  <a:pt x="571" y="296"/>
                </a:lnTo>
                <a:lnTo>
                  <a:pt x="571" y="297"/>
                </a:lnTo>
                <a:lnTo>
                  <a:pt x="573" y="297"/>
                </a:lnTo>
                <a:lnTo>
                  <a:pt x="573" y="299"/>
                </a:lnTo>
                <a:lnTo>
                  <a:pt x="573" y="301"/>
                </a:lnTo>
                <a:lnTo>
                  <a:pt x="571" y="301"/>
                </a:lnTo>
                <a:lnTo>
                  <a:pt x="571" y="303"/>
                </a:lnTo>
                <a:lnTo>
                  <a:pt x="569" y="303"/>
                </a:lnTo>
                <a:lnTo>
                  <a:pt x="567" y="303"/>
                </a:lnTo>
                <a:lnTo>
                  <a:pt x="565" y="303"/>
                </a:lnTo>
                <a:lnTo>
                  <a:pt x="563" y="303"/>
                </a:lnTo>
                <a:lnTo>
                  <a:pt x="561" y="303"/>
                </a:lnTo>
                <a:lnTo>
                  <a:pt x="561" y="301"/>
                </a:lnTo>
                <a:lnTo>
                  <a:pt x="559" y="303"/>
                </a:lnTo>
                <a:lnTo>
                  <a:pt x="557" y="303"/>
                </a:lnTo>
                <a:lnTo>
                  <a:pt x="557" y="305"/>
                </a:lnTo>
                <a:lnTo>
                  <a:pt x="555" y="305"/>
                </a:lnTo>
                <a:lnTo>
                  <a:pt x="555" y="307"/>
                </a:lnTo>
                <a:lnTo>
                  <a:pt x="554" y="307"/>
                </a:lnTo>
                <a:lnTo>
                  <a:pt x="552" y="307"/>
                </a:lnTo>
                <a:lnTo>
                  <a:pt x="552" y="309"/>
                </a:lnTo>
                <a:lnTo>
                  <a:pt x="550" y="309"/>
                </a:lnTo>
                <a:lnTo>
                  <a:pt x="550" y="311"/>
                </a:lnTo>
                <a:lnTo>
                  <a:pt x="548" y="311"/>
                </a:lnTo>
                <a:lnTo>
                  <a:pt x="546" y="311"/>
                </a:lnTo>
                <a:lnTo>
                  <a:pt x="546" y="313"/>
                </a:lnTo>
                <a:lnTo>
                  <a:pt x="544" y="313"/>
                </a:lnTo>
                <a:lnTo>
                  <a:pt x="542" y="313"/>
                </a:lnTo>
                <a:lnTo>
                  <a:pt x="542" y="315"/>
                </a:lnTo>
                <a:lnTo>
                  <a:pt x="540" y="315"/>
                </a:lnTo>
                <a:lnTo>
                  <a:pt x="538" y="315"/>
                </a:lnTo>
                <a:lnTo>
                  <a:pt x="536" y="315"/>
                </a:lnTo>
                <a:lnTo>
                  <a:pt x="536" y="317"/>
                </a:lnTo>
                <a:lnTo>
                  <a:pt x="534" y="317"/>
                </a:lnTo>
                <a:lnTo>
                  <a:pt x="532" y="317"/>
                </a:lnTo>
                <a:lnTo>
                  <a:pt x="531" y="317"/>
                </a:lnTo>
                <a:lnTo>
                  <a:pt x="529" y="317"/>
                </a:lnTo>
                <a:lnTo>
                  <a:pt x="527" y="317"/>
                </a:lnTo>
                <a:lnTo>
                  <a:pt x="525" y="317"/>
                </a:lnTo>
                <a:lnTo>
                  <a:pt x="525" y="319"/>
                </a:lnTo>
                <a:lnTo>
                  <a:pt x="523" y="319"/>
                </a:lnTo>
                <a:lnTo>
                  <a:pt x="521" y="319"/>
                </a:lnTo>
                <a:lnTo>
                  <a:pt x="521" y="320"/>
                </a:lnTo>
                <a:lnTo>
                  <a:pt x="519" y="320"/>
                </a:lnTo>
                <a:lnTo>
                  <a:pt x="519" y="322"/>
                </a:lnTo>
                <a:lnTo>
                  <a:pt x="517" y="322"/>
                </a:lnTo>
                <a:lnTo>
                  <a:pt x="515" y="324"/>
                </a:lnTo>
                <a:lnTo>
                  <a:pt x="515" y="326"/>
                </a:lnTo>
                <a:lnTo>
                  <a:pt x="515" y="328"/>
                </a:lnTo>
                <a:lnTo>
                  <a:pt x="513" y="328"/>
                </a:lnTo>
                <a:lnTo>
                  <a:pt x="511" y="328"/>
                </a:lnTo>
                <a:lnTo>
                  <a:pt x="511" y="330"/>
                </a:lnTo>
                <a:lnTo>
                  <a:pt x="511" y="332"/>
                </a:lnTo>
                <a:lnTo>
                  <a:pt x="511" y="334"/>
                </a:lnTo>
                <a:lnTo>
                  <a:pt x="509" y="334"/>
                </a:lnTo>
                <a:lnTo>
                  <a:pt x="509" y="336"/>
                </a:lnTo>
                <a:lnTo>
                  <a:pt x="507" y="336"/>
                </a:lnTo>
                <a:lnTo>
                  <a:pt x="506" y="338"/>
                </a:lnTo>
                <a:lnTo>
                  <a:pt x="504" y="338"/>
                </a:lnTo>
                <a:lnTo>
                  <a:pt x="504" y="340"/>
                </a:lnTo>
                <a:lnTo>
                  <a:pt x="504" y="342"/>
                </a:lnTo>
                <a:lnTo>
                  <a:pt x="504" y="344"/>
                </a:lnTo>
                <a:lnTo>
                  <a:pt x="506" y="344"/>
                </a:lnTo>
                <a:lnTo>
                  <a:pt x="506" y="345"/>
                </a:lnTo>
                <a:lnTo>
                  <a:pt x="506" y="347"/>
                </a:lnTo>
                <a:lnTo>
                  <a:pt x="504" y="347"/>
                </a:lnTo>
                <a:lnTo>
                  <a:pt x="504" y="349"/>
                </a:lnTo>
                <a:lnTo>
                  <a:pt x="504" y="347"/>
                </a:lnTo>
                <a:lnTo>
                  <a:pt x="502" y="347"/>
                </a:lnTo>
                <a:lnTo>
                  <a:pt x="500" y="347"/>
                </a:lnTo>
                <a:lnTo>
                  <a:pt x="500" y="345"/>
                </a:lnTo>
                <a:lnTo>
                  <a:pt x="498" y="345"/>
                </a:lnTo>
                <a:lnTo>
                  <a:pt x="496" y="345"/>
                </a:lnTo>
                <a:lnTo>
                  <a:pt x="496" y="347"/>
                </a:lnTo>
                <a:lnTo>
                  <a:pt x="496" y="349"/>
                </a:lnTo>
                <a:lnTo>
                  <a:pt x="498" y="351"/>
                </a:lnTo>
                <a:lnTo>
                  <a:pt x="496" y="353"/>
                </a:lnTo>
                <a:lnTo>
                  <a:pt x="494" y="353"/>
                </a:lnTo>
                <a:lnTo>
                  <a:pt x="494" y="351"/>
                </a:lnTo>
                <a:lnTo>
                  <a:pt x="492" y="351"/>
                </a:lnTo>
                <a:lnTo>
                  <a:pt x="490" y="353"/>
                </a:lnTo>
                <a:lnTo>
                  <a:pt x="490" y="355"/>
                </a:lnTo>
                <a:lnTo>
                  <a:pt x="490" y="357"/>
                </a:lnTo>
                <a:lnTo>
                  <a:pt x="490" y="359"/>
                </a:lnTo>
                <a:lnTo>
                  <a:pt x="490" y="361"/>
                </a:lnTo>
                <a:lnTo>
                  <a:pt x="490" y="363"/>
                </a:lnTo>
                <a:lnTo>
                  <a:pt x="490" y="365"/>
                </a:lnTo>
                <a:lnTo>
                  <a:pt x="492" y="365"/>
                </a:lnTo>
                <a:lnTo>
                  <a:pt x="490" y="365"/>
                </a:lnTo>
                <a:lnTo>
                  <a:pt x="490" y="367"/>
                </a:lnTo>
                <a:lnTo>
                  <a:pt x="488" y="368"/>
                </a:lnTo>
                <a:lnTo>
                  <a:pt x="486" y="368"/>
                </a:lnTo>
                <a:lnTo>
                  <a:pt x="486" y="370"/>
                </a:lnTo>
                <a:lnTo>
                  <a:pt x="484" y="370"/>
                </a:lnTo>
                <a:lnTo>
                  <a:pt x="482" y="370"/>
                </a:lnTo>
                <a:lnTo>
                  <a:pt x="482" y="372"/>
                </a:lnTo>
                <a:lnTo>
                  <a:pt x="484" y="372"/>
                </a:lnTo>
                <a:lnTo>
                  <a:pt x="484" y="374"/>
                </a:lnTo>
                <a:lnTo>
                  <a:pt x="482" y="374"/>
                </a:lnTo>
                <a:lnTo>
                  <a:pt x="482" y="376"/>
                </a:lnTo>
                <a:lnTo>
                  <a:pt x="481" y="376"/>
                </a:lnTo>
                <a:lnTo>
                  <a:pt x="479" y="376"/>
                </a:lnTo>
                <a:lnTo>
                  <a:pt x="479" y="378"/>
                </a:lnTo>
                <a:lnTo>
                  <a:pt x="477" y="378"/>
                </a:lnTo>
                <a:lnTo>
                  <a:pt x="477" y="380"/>
                </a:lnTo>
                <a:lnTo>
                  <a:pt x="477" y="382"/>
                </a:lnTo>
                <a:lnTo>
                  <a:pt x="479" y="382"/>
                </a:lnTo>
                <a:lnTo>
                  <a:pt x="479" y="384"/>
                </a:lnTo>
                <a:lnTo>
                  <a:pt x="479" y="386"/>
                </a:lnTo>
                <a:lnTo>
                  <a:pt x="481" y="388"/>
                </a:lnTo>
                <a:lnTo>
                  <a:pt x="481" y="390"/>
                </a:lnTo>
                <a:lnTo>
                  <a:pt x="481" y="392"/>
                </a:lnTo>
                <a:lnTo>
                  <a:pt x="479" y="392"/>
                </a:lnTo>
                <a:lnTo>
                  <a:pt x="479" y="393"/>
                </a:lnTo>
                <a:lnTo>
                  <a:pt x="477" y="393"/>
                </a:lnTo>
                <a:lnTo>
                  <a:pt x="475" y="393"/>
                </a:lnTo>
                <a:lnTo>
                  <a:pt x="473" y="393"/>
                </a:lnTo>
                <a:lnTo>
                  <a:pt x="471" y="393"/>
                </a:lnTo>
                <a:lnTo>
                  <a:pt x="471" y="395"/>
                </a:lnTo>
                <a:lnTo>
                  <a:pt x="469" y="395"/>
                </a:lnTo>
                <a:lnTo>
                  <a:pt x="467" y="395"/>
                </a:lnTo>
                <a:lnTo>
                  <a:pt x="465" y="395"/>
                </a:lnTo>
                <a:lnTo>
                  <a:pt x="463" y="395"/>
                </a:lnTo>
                <a:lnTo>
                  <a:pt x="461" y="395"/>
                </a:lnTo>
                <a:lnTo>
                  <a:pt x="461" y="397"/>
                </a:lnTo>
                <a:lnTo>
                  <a:pt x="459" y="397"/>
                </a:lnTo>
                <a:lnTo>
                  <a:pt x="459" y="399"/>
                </a:lnTo>
                <a:lnTo>
                  <a:pt x="459" y="401"/>
                </a:lnTo>
                <a:lnTo>
                  <a:pt x="461" y="401"/>
                </a:lnTo>
                <a:lnTo>
                  <a:pt x="461" y="403"/>
                </a:lnTo>
                <a:lnTo>
                  <a:pt x="461" y="405"/>
                </a:lnTo>
                <a:lnTo>
                  <a:pt x="461" y="407"/>
                </a:lnTo>
                <a:lnTo>
                  <a:pt x="459" y="407"/>
                </a:lnTo>
                <a:lnTo>
                  <a:pt x="459" y="409"/>
                </a:lnTo>
                <a:lnTo>
                  <a:pt x="458" y="409"/>
                </a:lnTo>
                <a:lnTo>
                  <a:pt x="456" y="409"/>
                </a:lnTo>
                <a:lnTo>
                  <a:pt x="456" y="411"/>
                </a:lnTo>
                <a:lnTo>
                  <a:pt x="454" y="411"/>
                </a:lnTo>
                <a:lnTo>
                  <a:pt x="452" y="411"/>
                </a:lnTo>
                <a:lnTo>
                  <a:pt x="450" y="409"/>
                </a:lnTo>
                <a:lnTo>
                  <a:pt x="450" y="407"/>
                </a:lnTo>
                <a:lnTo>
                  <a:pt x="448" y="407"/>
                </a:lnTo>
                <a:lnTo>
                  <a:pt x="446" y="407"/>
                </a:lnTo>
                <a:lnTo>
                  <a:pt x="444" y="407"/>
                </a:lnTo>
                <a:lnTo>
                  <a:pt x="444" y="409"/>
                </a:lnTo>
                <a:lnTo>
                  <a:pt x="442" y="409"/>
                </a:lnTo>
                <a:lnTo>
                  <a:pt x="442" y="411"/>
                </a:lnTo>
                <a:lnTo>
                  <a:pt x="442" y="413"/>
                </a:lnTo>
                <a:lnTo>
                  <a:pt x="442" y="415"/>
                </a:lnTo>
                <a:lnTo>
                  <a:pt x="442" y="416"/>
                </a:lnTo>
                <a:lnTo>
                  <a:pt x="442" y="418"/>
                </a:lnTo>
                <a:lnTo>
                  <a:pt x="442" y="420"/>
                </a:lnTo>
                <a:lnTo>
                  <a:pt x="442" y="422"/>
                </a:lnTo>
                <a:lnTo>
                  <a:pt x="442" y="424"/>
                </a:lnTo>
                <a:lnTo>
                  <a:pt x="440" y="424"/>
                </a:lnTo>
                <a:lnTo>
                  <a:pt x="440" y="426"/>
                </a:lnTo>
                <a:lnTo>
                  <a:pt x="438" y="426"/>
                </a:lnTo>
                <a:lnTo>
                  <a:pt x="436" y="428"/>
                </a:lnTo>
                <a:lnTo>
                  <a:pt x="434" y="428"/>
                </a:lnTo>
                <a:lnTo>
                  <a:pt x="433" y="428"/>
                </a:lnTo>
                <a:lnTo>
                  <a:pt x="433" y="430"/>
                </a:lnTo>
                <a:lnTo>
                  <a:pt x="431" y="430"/>
                </a:lnTo>
                <a:lnTo>
                  <a:pt x="429" y="430"/>
                </a:lnTo>
                <a:lnTo>
                  <a:pt x="427" y="430"/>
                </a:lnTo>
                <a:lnTo>
                  <a:pt x="425" y="430"/>
                </a:lnTo>
                <a:lnTo>
                  <a:pt x="423" y="432"/>
                </a:lnTo>
                <a:lnTo>
                  <a:pt x="421" y="432"/>
                </a:lnTo>
                <a:lnTo>
                  <a:pt x="419" y="434"/>
                </a:lnTo>
                <a:lnTo>
                  <a:pt x="417" y="436"/>
                </a:lnTo>
                <a:lnTo>
                  <a:pt x="417" y="438"/>
                </a:lnTo>
                <a:lnTo>
                  <a:pt x="415" y="438"/>
                </a:lnTo>
                <a:lnTo>
                  <a:pt x="415" y="440"/>
                </a:lnTo>
                <a:lnTo>
                  <a:pt x="413" y="441"/>
                </a:lnTo>
                <a:lnTo>
                  <a:pt x="411" y="441"/>
                </a:lnTo>
                <a:lnTo>
                  <a:pt x="411" y="443"/>
                </a:lnTo>
                <a:lnTo>
                  <a:pt x="409" y="443"/>
                </a:lnTo>
                <a:lnTo>
                  <a:pt x="408" y="443"/>
                </a:lnTo>
                <a:lnTo>
                  <a:pt x="408" y="445"/>
                </a:lnTo>
                <a:lnTo>
                  <a:pt x="408" y="447"/>
                </a:lnTo>
                <a:lnTo>
                  <a:pt x="408" y="449"/>
                </a:lnTo>
                <a:lnTo>
                  <a:pt x="409" y="449"/>
                </a:lnTo>
                <a:lnTo>
                  <a:pt x="409" y="451"/>
                </a:lnTo>
                <a:lnTo>
                  <a:pt x="409" y="453"/>
                </a:lnTo>
                <a:lnTo>
                  <a:pt x="409" y="455"/>
                </a:lnTo>
                <a:lnTo>
                  <a:pt x="409" y="457"/>
                </a:lnTo>
                <a:lnTo>
                  <a:pt x="409" y="459"/>
                </a:lnTo>
                <a:lnTo>
                  <a:pt x="411" y="459"/>
                </a:lnTo>
                <a:lnTo>
                  <a:pt x="411" y="461"/>
                </a:lnTo>
                <a:lnTo>
                  <a:pt x="411" y="463"/>
                </a:lnTo>
                <a:lnTo>
                  <a:pt x="411" y="464"/>
                </a:lnTo>
                <a:lnTo>
                  <a:pt x="411" y="466"/>
                </a:lnTo>
                <a:lnTo>
                  <a:pt x="409" y="466"/>
                </a:lnTo>
                <a:lnTo>
                  <a:pt x="409" y="468"/>
                </a:lnTo>
                <a:lnTo>
                  <a:pt x="409" y="470"/>
                </a:lnTo>
                <a:lnTo>
                  <a:pt x="409" y="472"/>
                </a:lnTo>
                <a:lnTo>
                  <a:pt x="409" y="474"/>
                </a:lnTo>
                <a:lnTo>
                  <a:pt x="409" y="476"/>
                </a:lnTo>
                <a:lnTo>
                  <a:pt x="408" y="476"/>
                </a:lnTo>
                <a:lnTo>
                  <a:pt x="408" y="478"/>
                </a:lnTo>
                <a:lnTo>
                  <a:pt x="408" y="480"/>
                </a:lnTo>
                <a:lnTo>
                  <a:pt x="408" y="482"/>
                </a:lnTo>
                <a:lnTo>
                  <a:pt x="408" y="484"/>
                </a:lnTo>
                <a:lnTo>
                  <a:pt x="406" y="484"/>
                </a:lnTo>
                <a:lnTo>
                  <a:pt x="406" y="486"/>
                </a:lnTo>
                <a:lnTo>
                  <a:pt x="406" y="488"/>
                </a:lnTo>
                <a:lnTo>
                  <a:pt x="404" y="488"/>
                </a:lnTo>
                <a:lnTo>
                  <a:pt x="404" y="489"/>
                </a:lnTo>
                <a:lnTo>
                  <a:pt x="404" y="491"/>
                </a:lnTo>
                <a:lnTo>
                  <a:pt x="402" y="491"/>
                </a:lnTo>
                <a:lnTo>
                  <a:pt x="402" y="493"/>
                </a:lnTo>
                <a:lnTo>
                  <a:pt x="400" y="493"/>
                </a:lnTo>
                <a:lnTo>
                  <a:pt x="400" y="495"/>
                </a:lnTo>
                <a:lnTo>
                  <a:pt x="400" y="497"/>
                </a:lnTo>
                <a:lnTo>
                  <a:pt x="398" y="497"/>
                </a:lnTo>
                <a:lnTo>
                  <a:pt x="398" y="499"/>
                </a:lnTo>
                <a:lnTo>
                  <a:pt x="396" y="499"/>
                </a:lnTo>
                <a:lnTo>
                  <a:pt x="396" y="501"/>
                </a:lnTo>
                <a:lnTo>
                  <a:pt x="394" y="501"/>
                </a:lnTo>
                <a:lnTo>
                  <a:pt x="394" y="503"/>
                </a:lnTo>
                <a:lnTo>
                  <a:pt x="392" y="503"/>
                </a:lnTo>
                <a:lnTo>
                  <a:pt x="392" y="505"/>
                </a:lnTo>
                <a:lnTo>
                  <a:pt x="390" y="505"/>
                </a:lnTo>
                <a:lnTo>
                  <a:pt x="390" y="507"/>
                </a:lnTo>
                <a:lnTo>
                  <a:pt x="390" y="509"/>
                </a:lnTo>
                <a:lnTo>
                  <a:pt x="388" y="509"/>
                </a:lnTo>
                <a:lnTo>
                  <a:pt x="388" y="511"/>
                </a:lnTo>
                <a:lnTo>
                  <a:pt x="386" y="511"/>
                </a:lnTo>
                <a:lnTo>
                  <a:pt x="386" y="512"/>
                </a:lnTo>
                <a:lnTo>
                  <a:pt x="385" y="514"/>
                </a:lnTo>
                <a:lnTo>
                  <a:pt x="385" y="516"/>
                </a:lnTo>
                <a:lnTo>
                  <a:pt x="383" y="516"/>
                </a:lnTo>
                <a:lnTo>
                  <a:pt x="383" y="518"/>
                </a:lnTo>
                <a:lnTo>
                  <a:pt x="383" y="520"/>
                </a:lnTo>
                <a:lnTo>
                  <a:pt x="381" y="520"/>
                </a:lnTo>
                <a:lnTo>
                  <a:pt x="379" y="520"/>
                </a:lnTo>
                <a:lnTo>
                  <a:pt x="379" y="522"/>
                </a:lnTo>
                <a:lnTo>
                  <a:pt x="377" y="522"/>
                </a:lnTo>
                <a:lnTo>
                  <a:pt x="375" y="522"/>
                </a:lnTo>
                <a:lnTo>
                  <a:pt x="373" y="522"/>
                </a:lnTo>
                <a:lnTo>
                  <a:pt x="373" y="524"/>
                </a:lnTo>
                <a:lnTo>
                  <a:pt x="371" y="524"/>
                </a:lnTo>
                <a:lnTo>
                  <a:pt x="369" y="524"/>
                </a:lnTo>
                <a:lnTo>
                  <a:pt x="367" y="526"/>
                </a:lnTo>
                <a:lnTo>
                  <a:pt x="365" y="528"/>
                </a:lnTo>
                <a:lnTo>
                  <a:pt x="365" y="530"/>
                </a:lnTo>
                <a:lnTo>
                  <a:pt x="363" y="530"/>
                </a:lnTo>
                <a:lnTo>
                  <a:pt x="363" y="532"/>
                </a:lnTo>
                <a:lnTo>
                  <a:pt x="363" y="534"/>
                </a:lnTo>
                <a:lnTo>
                  <a:pt x="361" y="534"/>
                </a:lnTo>
                <a:lnTo>
                  <a:pt x="363" y="534"/>
                </a:lnTo>
                <a:lnTo>
                  <a:pt x="363" y="536"/>
                </a:lnTo>
                <a:lnTo>
                  <a:pt x="365" y="536"/>
                </a:lnTo>
                <a:lnTo>
                  <a:pt x="367" y="536"/>
                </a:lnTo>
                <a:lnTo>
                  <a:pt x="369" y="536"/>
                </a:lnTo>
                <a:lnTo>
                  <a:pt x="369" y="537"/>
                </a:lnTo>
                <a:lnTo>
                  <a:pt x="371" y="537"/>
                </a:lnTo>
                <a:lnTo>
                  <a:pt x="371" y="539"/>
                </a:lnTo>
                <a:lnTo>
                  <a:pt x="373" y="539"/>
                </a:lnTo>
                <a:lnTo>
                  <a:pt x="373" y="541"/>
                </a:lnTo>
                <a:lnTo>
                  <a:pt x="371" y="541"/>
                </a:lnTo>
                <a:lnTo>
                  <a:pt x="371" y="543"/>
                </a:lnTo>
                <a:lnTo>
                  <a:pt x="371" y="545"/>
                </a:lnTo>
                <a:lnTo>
                  <a:pt x="369" y="545"/>
                </a:lnTo>
                <a:lnTo>
                  <a:pt x="369" y="547"/>
                </a:lnTo>
                <a:lnTo>
                  <a:pt x="369" y="549"/>
                </a:lnTo>
                <a:lnTo>
                  <a:pt x="369" y="551"/>
                </a:lnTo>
                <a:lnTo>
                  <a:pt x="367" y="551"/>
                </a:lnTo>
                <a:lnTo>
                  <a:pt x="367" y="553"/>
                </a:lnTo>
                <a:lnTo>
                  <a:pt x="365" y="553"/>
                </a:lnTo>
                <a:lnTo>
                  <a:pt x="363" y="555"/>
                </a:lnTo>
                <a:lnTo>
                  <a:pt x="363" y="557"/>
                </a:lnTo>
                <a:lnTo>
                  <a:pt x="363" y="559"/>
                </a:lnTo>
                <a:lnTo>
                  <a:pt x="361" y="559"/>
                </a:lnTo>
                <a:lnTo>
                  <a:pt x="361" y="560"/>
                </a:lnTo>
                <a:lnTo>
                  <a:pt x="360" y="560"/>
                </a:lnTo>
                <a:lnTo>
                  <a:pt x="360" y="562"/>
                </a:lnTo>
                <a:lnTo>
                  <a:pt x="358" y="562"/>
                </a:lnTo>
                <a:lnTo>
                  <a:pt x="356" y="562"/>
                </a:lnTo>
                <a:lnTo>
                  <a:pt x="354" y="562"/>
                </a:lnTo>
                <a:lnTo>
                  <a:pt x="354" y="564"/>
                </a:lnTo>
                <a:lnTo>
                  <a:pt x="354" y="566"/>
                </a:lnTo>
                <a:lnTo>
                  <a:pt x="354" y="568"/>
                </a:lnTo>
                <a:lnTo>
                  <a:pt x="354" y="570"/>
                </a:lnTo>
                <a:lnTo>
                  <a:pt x="354" y="572"/>
                </a:lnTo>
                <a:lnTo>
                  <a:pt x="352" y="574"/>
                </a:lnTo>
                <a:lnTo>
                  <a:pt x="352" y="576"/>
                </a:lnTo>
                <a:lnTo>
                  <a:pt x="352" y="578"/>
                </a:lnTo>
                <a:lnTo>
                  <a:pt x="352" y="580"/>
                </a:lnTo>
                <a:lnTo>
                  <a:pt x="352" y="582"/>
                </a:lnTo>
                <a:lnTo>
                  <a:pt x="352" y="584"/>
                </a:lnTo>
                <a:lnTo>
                  <a:pt x="350" y="584"/>
                </a:lnTo>
                <a:lnTo>
                  <a:pt x="348" y="584"/>
                </a:lnTo>
                <a:lnTo>
                  <a:pt x="348" y="582"/>
                </a:lnTo>
                <a:lnTo>
                  <a:pt x="348" y="580"/>
                </a:lnTo>
                <a:lnTo>
                  <a:pt x="346" y="580"/>
                </a:lnTo>
                <a:lnTo>
                  <a:pt x="346" y="582"/>
                </a:lnTo>
                <a:lnTo>
                  <a:pt x="344" y="582"/>
                </a:lnTo>
                <a:lnTo>
                  <a:pt x="344" y="584"/>
                </a:lnTo>
                <a:lnTo>
                  <a:pt x="342" y="584"/>
                </a:lnTo>
                <a:lnTo>
                  <a:pt x="342" y="585"/>
                </a:lnTo>
                <a:lnTo>
                  <a:pt x="342" y="587"/>
                </a:lnTo>
                <a:lnTo>
                  <a:pt x="342" y="589"/>
                </a:lnTo>
                <a:lnTo>
                  <a:pt x="344" y="589"/>
                </a:lnTo>
                <a:lnTo>
                  <a:pt x="344" y="591"/>
                </a:lnTo>
                <a:lnTo>
                  <a:pt x="344" y="593"/>
                </a:lnTo>
                <a:lnTo>
                  <a:pt x="342" y="593"/>
                </a:lnTo>
                <a:lnTo>
                  <a:pt x="342" y="595"/>
                </a:lnTo>
                <a:lnTo>
                  <a:pt x="340" y="595"/>
                </a:lnTo>
                <a:lnTo>
                  <a:pt x="340" y="597"/>
                </a:lnTo>
                <a:lnTo>
                  <a:pt x="340" y="599"/>
                </a:lnTo>
                <a:lnTo>
                  <a:pt x="338" y="599"/>
                </a:lnTo>
                <a:lnTo>
                  <a:pt x="338" y="601"/>
                </a:lnTo>
                <a:lnTo>
                  <a:pt x="336" y="601"/>
                </a:lnTo>
                <a:lnTo>
                  <a:pt x="335" y="601"/>
                </a:lnTo>
                <a:lnTo>
                  <a:pt x="335" y="599"/>
                </a:lnTo>
                <a:lnTo>
                  <a:pt x="335" y="597"/>
                </a:lnTo>
                <a:lnTo>
                  <a:pt x="335" y="595"/>
                </a:lnTo>
                <a:lnTo>
                  <a:pt x="335" y="593"/>
                </a:lnTo>
                <a:lnTo>
                  <a:pt x="335" y="591"/>
                </a:lnTo>
                <a:lnTo>
                  <a:pt x="335" y="589"/>
                </a:lnTo>
                <a:lnTo>
                  <a:pt x="333" y="589"/>
                </a:lnTo>
                <a:lnTo>
                  <a:pt x="333" y="587"/>
                </a:lnTo>
                <a:lnTo>
                  <a:pt x="331" y="587"/>
                </a:lnTo>
                <a:lnTo>
                  <a:pt x="329" y="587"/>
                </a:lnTo>
                <a:lnTo>
                  <a:pt x="327" y="587"/>
                </a:lnTo>
                <a:lnTo>
                  <a:pt x="325" y="587"/>
                </a:lnTo>
                <a:lnTo>
                  <a:pt x="325" y="585"/>
                </a:lnTo>
                <a:lnTo>
                  <a:pt x="323" y="585"/>
                </a:lnTo>
                <a:lnTo>
                  <a:pt x="321" y="585"/>
                </a:lnTo>
                <a:lnTo>
                  <a:pt x="319" y="585"/>
                </a:lnTo>
                <a:lnTo>
                  <a:pt x="317" y="585"/>
                </a:lnTo>
                <a:lnTo>
                  <a:pt x="317" y="587"/>
                </a:lnTo>
                <a:lnTo>
                  <a:pt x="315" y="587"/>
                </a:lnTo>
                <a:lnTo>
                  <a:pt x="315" y="589"/>
                </a:lnTo>
                <a:lnTo>
                  <a:pt x="315" y="591"/>
                </a:lnTo>
                <a:lnTo>
                  <a:pt x="313" y="591"/>
                </a:lnTo>
                <a:lnTo>
                  <a:pt x="313" y="593"/>
                </a:lnTo>
                <a:lnTo>
                  <a:pt x="311" y="593"/>
                </a:lnTo>
                <a:lnTo>
                  <a:pt x="310" y="593"/>
                </a:lnTo>
                <a:lnTo>
                  <a:pt x="308" y="593"/>
                </a:lnTo>
                <a:lnTo>
                  <a:pt x="306" y="593"/>
                </a:lnTo>
                <a:lnTo>
                  <a:pt x="306" y="591"/>
                </a:lnTo>
                <a:lnTo>
                  <a:pt x="304" y="591"/>
                </a:lnTo>
                <a:lnTo>
                  <a:pt x="302" y="591"/>
                </a:lnTo>
                <a:lnTo>
                  <a:pt x="300" y="591"/>
                </a:lnTo>
                <a:lnTo>
                  <a:pt x="298" y="591"/>
                </a:lnTo>
                <a:lnTo>
                  <a:pt x="296" y="591"/>
                </a:lnTo>
                <a:lnTo>
                  <a:pt x="296" y="589"/>
                </a:lnTo>
                <a:lnTo>
                  <a:pt x="294" y="589"/>
                </a:lnTo>
                <a:lnTo>
                  <a:pt x="292" y="589"/>
                </a:lnTo>
                <a:lnTo>
                  <a:pt x="290" y="589"/>
                </a:lnTo>
                <a:lnTo>
                  <a:pt x="288" y="589"/>
                </a:lnTo>
                <a:lnTo>
                  <a:pt x="288" y="587"/>
                </a:lnTo>
                <a:lnTo>
                  <a:pt x="287" y="587"/>
                </a:lnTo>
                <a:lnTo>
                  <a:pt x="287" y="585"/>
                </a:lnTo>
                <a:lnTo>
                  <a:pt x="285" y="585"/>
                </a:lnTo>
                <a:lnTo>
                  <a:pt x="283" y="585"/>
                </a:lnTo>
                <a:lnTo>
                  <a:pt x="281" y="585"/>
                </a:lnTo>
                <a:lnTo>
                  <a:pt x="279" y="587"/>
                </a:lnTo>
                <a:lnTo>
                  <a:pt x="277" y="587"/>
                </a:lnTo>
                <a:lnTo>
                  <a:pt x="275" y="587"/>
                </a:lnTo>
                <a:lnTo>
                  <a:pt x="273" y="587"/>
                </a:lnTo>
                <a:lnTo>
                  <a:pt x="273" y="589"/>
                </a:lnTo>
                <a:lnTo>
                  <a:pt x="271" y="589"/>
                </a:lnTo>
                <a:lnTo>
                  <a:pt x="269" y="589"/>
                </a:lnTo>
                <a:lnTo>
                  <a:pt x="267" y="589"/>
                </a:lnTo>
                <a:lnTo>
                  <a:pt x="267" y="591"/>
                </a:lnTo>
                <a:lnTo>
                  <a:pt x="265" y="591"/>
                </a:lnTo>
                <a:lnTo>
                  <a:pt x="263" y="591"/>
                </a:lnTo>
                <a:lnTo>
                  <a:pt x="263" y="593"/>
                </a:lnTo>
                <a:lnTo>
                  <a:pt x="262" y="593"/>
                </a:lnTo>
                <a:lnTo>
                  <a:pt x="260" y="593"/>
                </a:lnTo>
                <a:lnTo>
                  <a:pt x="260" y="595"/>
                </a:lnTo>
                <a:lnTo>
                  <a:pt x="258" y="595"/>
                </a:lnTo>
                <a:lnTo>
                  <a:pt x="256" y="597"/>
                </a:lnTo>
                <a:lnTo>
                  <a:pt x="254" y="597"/>
                </a:lnTo>
                <a:lnTo>
                  <a:pt x="254" y="599"/>
                </a:lnTo>
                <a:lnTo>
                  <a:pt x="252" y="599"/>
                </a:lnTo>
                <a:lnTo>
                  <a:pt x="252" y="601"/>
                </a:lnTo>
                <a:lnTo>
                  <a:pt x="250" y="601"/>
                </a:lnTo>
                <a:lnTo>
                  <a:pt x="250" y="603"/>
                </a:lnTo>
                <a:lnTo>
                  <a:pt x="248" y="603"/>
                </a:lnTo>
                <a:lnTo>
                  <a:pt x="248" y="605"/>
                </a:lnTo>
                <a:lnTo>
                  <a:pt x="246" y="607"/>
                </a:lnTo>
                <a:lnTo>
                  <a:pt x="246" y="608"/>
                </a:lnTo>
                <a:lnTo>
                  <a:pt x="244" y="608"/>
                </a:lnTo>
                <a:lnTo>
                  <a:pt x="244" y="610"/>
                </a:lnTo>
                <a:lnTo>
                  <a:pt x="242" y="610"/>
                </a:lnTo>
                <a:lnTo>
                  <a:pt x="242" y="612"/>
                </a:lnTo>
                <a:lnTo>
                  <a:pt x="240" y="612"/>
                </a:lnTo>
                <a:lnTo>
                  <a:pt x="240" y="614"/>
                </a:lnTo>
                <a:lnTo>
                  <a:pt x="238" y="614"/>
                </a:lnTo>
                <a:lnTo>
                  <a:pt x="237" y="616"/>
                </a:lnTo>
                <a:lnTo>
                  <a:pt x="235" y="616"/>
                </a:lnTo>
                <a:lnTo>
                  <a:pt x="235" y="618"/>
                </a:lnTo>
                <a:lnTo>
                  <a:pt x="233" y="618"/>
                </a:lnTo>
                <a:lnTo>
                  <a:pt x="233" y="620"/>
                </a:lnTo>
                <a:lnTo>
                  <a:pt x="231" y="620"/>
                </a:lnTo>
                <a:lnTo>
                  <a:pt x="231" y="622"/>
                </a:lnTo>
                <a:lnTo>
                  <a:pt x="229" y="622"/>
                </a:lnTo>
                <a:lnTo>
                  <a:pt x="229" y="624"/>
                </a:lnTo>
                <a:lnTo>
                  <a:pt x="227" y="624"/>
                </a:lnTo>
                <a:lnTo>
                  <a:pt x="227" y="626"/>
                </a:lnTo>
                <a:lnTo>
                  <a:pt x="227" y="628"/>
                </a:lnTo>
                <a:lnTo>
                  <a:pt x="225" y="628"/>
                </a:lnTo>
                <a:lnTo>
                  <a:pt x="225" y="630"/>
                </a:lnTo>
                <a:lnTo>
                  <a:pt x="223" y="630"/>
                </a:lnTo>
                <a:lnTo>
                  <a:pt x="223" y="632"/>
                </a:lnTo>
                <a:lnTo>
                  <a:pt x="221" y="632"/>
                </a:lnTo>
                <a:lnTo>
                  <a:pt x="221" y="633"/>
                </a:lnTo>
                <a:lnTo>
                  <a:pt x="221" y="635"/>
                </a:lnTo>
                <a:lnTo>
                  <a:pt x="219" y="635"/>
                </a:lnTo>
                <a:lnTo>
                  <a:pt x="217" y="637"/>
                </a:lnTo>
                <a:lnTo>
                  <a:pt x="215" y="637"/>
                </a:lnTo>
                <a:lnTo>
                  <a:pt x="215" y="639"/>
                </a:lnTo>
                <a:lnTo>
                  <a:pt x="215" y="637"/>
                </a:lnTo>
                <a:lnTo>
                  <a:pt x="214" y="637"/>
                </a:lnTo>
                <a:lnTo>
                  <a:pt x="212" y="635"/>
                </a:lnTo>
                <a:lnTo>
                  <a:pt x="210" y="635"/>
                </a:lnTo>
                <a:lnTo>
                  <a:pt x="210" y="637"/>
                </a:lnTo>
                <a:lnTo>
                  <a:pt x="208" y="637"/>
                </a:lnTo>
                <a:lnTo>
                  <a:pt x="206" y="637"/>
                </a:lnTo>
                <a:lnTo>
                  <a:pt x="204" y="637"/>
                </a:lnTo>
                <a:lnTo>
                  <a:pt x="202" y="637"/>
                </a:lnTo>
                <a:lnTo>
                  <a:pt x="200" y="637"/>
                </a:lnTo>
                <a:lnTo>
                  <a:pt x="200" y="635"/>
                </a:lnTo>
                <a:lnTo>
                  <a:pt x="198" y="635"/>
                </a:lnTo>
                <a:lnTo>
                  <a:pt x="196" y="635"/>
                </a:lnTo>
                <a:lnTo>
                  <a:pt x="196" y="633"/>
                </a:lnTo>
                <a:lnTo>
                  <a:pt x="194" y="633"/>
                </a:lnTo>
                <a:lnTo>
                  <a:pt x="192" y="633"/>
                </a:lnTo>
                <a:lnTo>
                  <a:pt x="192" y="632"/>
                </a:lnTo>
                <a:lnTo>
                  <a:pt x="190" y="632"/>
                </a:lnTo>
                <a:lnTo>
                  <a:pt x="189" y="632"/>
                </a:lnTo>
                <a:lnTo>
                  <a:pt x="187" y="630"/>
                </a:lnTo>
                <a:lnTo>
                  <a:pt x="185" y="628"/>
                </a:lnTo>
                <a:lnTo>
                  <a:pt x="181" y="626"/>
                </a:lnTo>
                <a:lnTo>
                  <a:pt x="181" y="624"/>
                </a:lnTo>
                <a:lnTo>
                  <a:pt x="179" y="624"/>
                </a:lnTo>
                <a:lnTo>
                  <a:pt x="177" y="624"/>
                </a:lnTo>
                <a:lnTo>
                  <a:pt x="177" y="622"/>
                </a:lnTo>
                <a:lnTo>
                  <a:pt x="175" y="622"/>
                </a:lnTo>
                <a:lnTo>
                  <a:pt x="173" y="622"/>
                </a:lnTo>
                <a:lnTo>
                  <a:pt x="173" y="624"/>
                </a:lnTo>
                <a:lnTo>
                  <a:pt x="171" y="624"/>
                </a:lnTo>
                <a:lnTo>
                  <a:pt x="169" y="626"/>
                </a:lnTo>
                <a:lnTo>
                  <a:pt x="169" y="628"/>
                </a:lnTo>
                <a:lnTo>
                  <a:pt x="167" y="628"/>
                </a:lnTo>
                <a:lnTo>
                  <a:pt x="167" y="626"/>
                </a:lnTo>
                <a:lnTo>
                  <a:pt x="165" y="626"/>
                </a:lnTo>
                <a:lnTo>
                  <a:pt x="165" y="624"/>
                </a:lnTo>
                <a:lnTo>
                  <a:pt x="165" y="622"/>
                </a:lnTo>
                <a:lnTo>
                  <a:pt x="165" y="620"/>
                </a:lnTo>
                <a:lnTo>
                  <a:pt x="164" y="620"/>
                </a:lnTo>
                <a:lnTo>
                  <a:pt x="164" y="618"/>
                </a:lnTo>
                <a:lnTo>
                  <a:pt x="165" y="618"/>
                </a:lnTo>
                <a:lnTo>
                  <a:pt x="165" y="616"/>
                </a:lnTo>
                <a:lnTo>
                  <a:pt x="165" y="614"/>
                </a:lnTo>
                <a:lnTo>
                  <a:pt x="167" y="614"/>
                </a:lnTo>
                <a:lnTo>
                  <a:pt x="167" y="612"/>
                </a:lnTo>
                <a:lnTo>
                  <a:pt x="167" y="610"/>
                </a:lnTo>
                <a:lnTo>
                  <a:pt x="167" y="608"/>
                </a:lnTo>
                <a:lnTo>
                  <a:pt x="167" y="607"/>
                </a:lnTo>
                <a:lnTo>
                  <a:pt x="165" y="607"/>
                </a:lnTo>
                <a:lnTo>
                  <a:pt x="165" y="605"/>
                </a:lnTo>
                <a:lnTo>
                  <a:pt x="167" y="605"/>
                </a:lnTo>
                <a:lnTo>
                  <a:pt x="167" y="603"/>
                </a:lnTo>
                <a:lnTo>
                  <a:pt x="169" y="603"/>
                </a:lnTo>
                <a:lnTo>
                  <a:pt x="171" y="603"/>
                </a:lnTo>
                <a:lnTo>
                  <a:pt x="171" y="601"/>
                </a:lnTo>
                <a:lnTo>
                  <a:pt x="169" y="601"/>
                </a:lnTo>
                <a:lnTo>
                  <a:pt x="169" y="599"/>
                </a:lnTo>
                <a:lnTo>
                  <a:pt x="167" y="599"/>
                </a:lnTo>
                <a:lnTo>
                  <a:pt x="165" y="599"/>
                </a:lnTo>
                <a:lnTo>
                  <a:pt x="165" y="597"/>
                </a:lnTo>
                <a:lnTo>
                  <a:pt x="164" y="597"/>
                </a:lnTo>
                <a:lnTo>
                  <a:pt x="164" y="595"/>
                </a:lnTo>
                <a:lnTo>
                  <a:pt x="162" y="595"/>
                </a:lnTo>
                <a:lnTo>
                  <a:pt x="162" y="593"/>
                </a:lnTo>
                <a:lnTo>
                  <a:pt x="160" y="593"/>
                </a:lnTo>
                <a:lnTo>
                  <a:pt x="160" y="595"/>
                </a:lnTo>
                <a:lnTo>
                  <a:pt x="160" y="597"/>
                </a:lnTo>
                <a:lnTo>
                  <a:pt x="158" y="597"/>
                </a:lnTo>
                <a:lnTo>
                  <a:pt x="158" y="599"/>
                </a:lnTo>
                <a:lnTo>
                  <a:pt x="156" y="599"/>
                </a:lnTo>
                <a:lnTo>
                  <a:pt x="154" y="599"/>
                </a:lnTo>
                <a:lnTo>
                  <a:pt x="152" y="599"/>
                </a:lnTo>
                <a:lnTo>
                  <a:pt x="152" y="597"/>
                </a:lnTo>
                <a:lnTo>
                  <a:pt x="152" y="595"/>
                </a:lnTo>
                <a:lnTo>
                  <a:pt x="152" y="593"/>
                </a:lnTo>
                <a:lnTo>
                  <a:pt x="154" y="593"/>
                </a:lnTo>
                <a:lnTo>
                  <a:pt x="152" y="593"/>
                </a:lnTo>
                <a:lnTo>
                  <a:pt x="152" y="591"/>
                </a:lnTo>
                <a:lnTo>
                  <a:pt x="150" y="591"/>
                </a:lnTo>
                <a:lnTo>
                  <a:pt x="150" y="589"/>
                </a:lnTo>
                <a:lnTo>
                  <a:pt x="152" y="589"/>
                </a:lnTo>
                <a:lnTo>
                  <a:pt x="152" y="591"/>
                </a:lnTo>
                <a:lnTo>
                  <a:pt x="154" y="591"/>
                </a:lnTo>
                <a:lnTo>
                  <a:pt x="154" y="589"/>
                </a:lnTo>
                <a:lnTo>
                  <a:pt x="154" y="587"/>
                </a:lnTo>
                <a:lnTo>
                  <a:pt x="156" y="587"/>
                </a:lnTo>
                <a:lnTo>
                  <a:pt x="156" y="585"/>
                </a:lnTo>
                <a:lnTo>
                  <a:pt x="158" y="585"/>
                </a:lnTo>
                <a:lnTo>
                  <a:pt x="158" y="584"/>
                </a:lnTo>
                <a:lnTo>
                  <a:pt x="160" y="584"/>
                </a:lnTo>
                <a:lnTo>
                  <a:pt x="160" y="582"/>
                </a:lnTo>
                <a:lnTo>
                  <a:pt x="158" y="582"/>
                </a:lnTo>
                <a:lnTo>
                  <a:pt x="158" y="580"/>
                </a:lnTo>
                <a:lnTo>
                  <a:pt x="160" y="580"/>
                </a:lnTo>
                <a:lnTo>
                  <a:pt x="160" y="578"/>
                </a:lnTo>
                <a:lnTo>
                  <a:pt x="160" y="576"/>
                </a:lnTo>
                <a:lnTo>
                  <a:pt x="162" y="576"/>
                </a:lnTo>
                <a:lnTo>
                  <a:pt x="162" y="574"/>
                </a:lnTo>
                <a:lnTo>
                  <a:pt x="160" y="574"/>
                </a:lnTo>
                <a:lnTo>
                  <a:pt x="160" y="572"/>
                </a:lnTo>
                <a:lnTo>
                  <a:pt x="162" y="570"/>
                </a:lnTo>
                <a:lnTo>
                  <a:pt x="162" y="568"/>
                </a:lnTo>
                <a:lnTo>
                  <a:pt x="164" y="568"/>
                </a:lnTo>
                <a:lnTo>
                  <a:pt x="164" y="566"/>
                </a:lnTo>
                <a:lnTo>
                  <a:pt x="165" y="566"/>
                </a:lnTo>
                <a:lnTo>
                  <a:pt x="165" y="564"/>
                </a:lnTo>
                <a:lnTo>
                  <a:pt x="165" y="562"/>
                </a:lnTo>
                <a:lnTo>
                  <a:pt x="164" y="562"/>
                </a:lnTo>
                <a:lnTo>
                  <a:pt x="164" y="560"/>
                </a:lnTo>
                <a:lnTo>
                  <a:pt x="165" y="560"/>
                </a:lnTo>
                <a:lnTo>
                  <a:pt x="164" y="560"/>
                </a:lnTo>
                <a:lnTo>
                  <a:pt x="164" y="559"/>
                </a:lnTo>
                <a:lnTo>
                  <a:pt x="165" y="559"/>
                </a:lnTo>
                <a:lnTo>
                  <a:pt x="165" y="557"/>
                </a:lnTo>
                <a:lnTo>
                  <a:pt x="164" y="557"/>
                </a:lnTo>
                <a:lnTo>
                  <a:pt x="165" y="557"/>
                </a:lnTo>
                <a:lnTo>
                  <a:pt x="165" y="555"/>
                </a:lnTo>
                <a:lnTo>
                  <a:pt x="167" y="555"/>
                </a:lnTo>
                <a:lnTo>
                  <a:pt x="167" y="557"/>
                </a:lnTo>
                <a:lnTo>
                  <a:pt x="169" y="557"/>
                </a:lnTo>
                <a:lnTo>
                  <a:pt x="169" y="559"/>
                </a:lnTo>
                <a:lnTo>
                  <a:pt x="171" y="559"/>
                </a:lnTo>
                <a:lnTo>
                  <a:pt x="171" y="557"/>
                </a:lnTo>
                <a:lnTo>
                  <a:pt x="173" y="557"/>
                </a:lnTo>
                <a:lnTo>
                  <a:pt x="173" y="555"/>
                </a:lnTo>
                <a:lnTo>
                  <a:pt x="171" y="553"/>
                </a:lnTo>
                <a:lnTo>
                  <a:pt x="169" y="553"/>
                </a:lnTo>
                <a:lnTo>
                  <a:pt x="169" y="551"/>
                </a:lnTo>
                <a:lnTo>
                  <a:pt x="167" y="551"/>
                </a:lnTo>
                <a:lnTo>
                  <a:pt x="167" y="549"/>
                </a:lnTo>
                <a:lnTo>
                  <a:pt x="167" y="547"/>
                </a:lnTo>
                <a:lnTo>
                  <a:pt x="165" y="547"/>
                </a:lnTo>
                <a:lnTo>
                  <a:pt x="165" y="545"/>
                </a:lnTo>
                <a:lnTo>
                  <a:pt x="165" y="543"/>
                </a:lnTo>
                <a:lnTo>
                  <a:pt x="167" y="543"/>
                </a:lnTo>
                <a:lnTo>
                  <a:pt x="165" y="543"/>
                </a:lnTo>
                <a:lnTo>
                  <a:pt x="165" y="541"/>
                </a:lnTo>
                <a:lnTo>
                  <a:pt x="164" y="541"/>
                </a:lnTo>
                <a:lnTo>
                  <a:pt x="164" y="539"/>
                </a:lnTo>
                <a:lnTo>
                  <a:pt x="164" y="537"/>
                </a:lnTo>
                <a:lnTo>
                  <a:pt x="164" y="536"/>
                </a:lnTo>
                <a:lnTo>
                  <a:pt x="162" y="536"/>
                </a:lnTo>
                <a:lnTo>
                  <a:pt x="160" y="536"/>
                </a:lnTo>
                <a:lnTo>
                  <a:pt x="158" y="534"/>
                </a:lnTo>
                <a:lnTo>
                  <a:pt x="156" y="534"/>
                </a:lnTo>
                <a:lnTo>
                  <a:pt x="156" y="532"/>
                </a:lnTo>
                <a:lnTo>
                  <a:pt x="158" y="532"/>
                </a:lnTo>
                <a:lnTo>
                  <a:pt x="158" y="530"/>
                </a:lnTo>
                <a:lnTo>
                  <a:pt x="160" y="530"/>
                </a:lnTo>
                <a:lnTo>
                  <a:pt x="160" y="528"/>
                </a:lnTo>
                <a:lnTo>
                  <a:pt x="160" y="526"/>
                </a:lnTo>
                <a:lnTo>
                  <a:pt x="162" y="526"/>
                </a:lnTo>
                <a:lnTo>
                  <a:pt x="162" y="524"/>
                </a:lnTo>
                <a:lnTo>
                  <a:pt x="164" y="524"/>
                </a:lnTo>
                <a:lnTo>
                  <a:pt x="164" y="522"/>
                </a:lnTo>
                <a:lnTo>
                  <a:pt x="164" y="520"/>
                </a:lnTo>
                <a:lnTo>
                  <a:pt x="164" y="518"/>
                </a:lnTo>
                <a:lnTo>
                  <a:pt x="164" y="516"/>
                </a:lnTo>
                <a:lnTo>
                  <a:pt x="164" y="514"/>
                </a:lnTo>
                <a:lnTo>
                  <a:pt x="162" y="514"/>
                </a:lnTo>
                <a:lnTo>
                  <a:pt x="162" y="512"/>
                </a:lnTo>
                <a:lnTo>
                  <a:pt x="162" y="511"/>
                </a:lnTo>
                <a:lnTo>
                  <a:pt x="162" y="509"/>
                </a:lnTo>
                <a:lnTo>
                  <a:pt x="162" y="507"/>
                </a:lnTo>
                <a:lnTo>
                  <a:pt x="160" y="507"/>
                </a:lnTo>
                <a:lnTo>
                  <a:pt x="160" y="505"/>
                </a:lnTo>
                <a:lnTo>
                  <a:pt x="160" y="503"/>
                </a:lnTo>
                <a:lnTo>
                  <a:pt x="158" y="503"/>
                </a:lnTo>
                <a:lnTo>
                  <a:pt x="158" y="501"/>
                </a:lnTo>
                <a:lnTo>
                  <a:pt x="156" y="501"/>
                </a:lnTo>
                <a:lnTo>
                  <a:pt x="156" y="499"/>
                </a:lnTo>
                <a:lnTo>
                  <a:pt x="154" y="499"/>
                </a:lnTo>
                <a:lnTo>
                  <a:pt x="152" y="499"/>
                </a:lnTo>
                <a:lnTo>
                  <a:pt x="152" y="497"/>
                </a:lnTo>
                <a:lnTo>
                  <a:pt x="150" y="497"/>
                </a:lnTo>
                <a:lnTo>
                  <a:pt x="148" y="497"/>
                </a:lnTo>
                <a:lnTo>
                  <a:pt x="148" y="495"/>
                </a:lnTo>
                <a:lnTo>
                  <a:pt x="146" y="495"/>
                </a:lnTo>
                <a:lnTo>
                  <a:pt x="146" y="493"/>
                </a:lnTo>
                <a:lnTo>
                  <a:pt x="144" y="493"/>
                </a:lnTo>
                <a:lnTo>
                  <a:pt x="142" y="491"/>
                </a:lnTo>
                <a:lnTo>
                  <a:pt x="142" y="489"/>
                </a:lnTo>
                <a:lnTo>
                  <a:pt x="141" y="489"/>
                </a:lnTo>
                <a:lnTo>
                  <a:pt x="141" y="488"/>
                </a:lnTo>
                <a:lnTo>
                  <a:pt x="139" y="488"/>
                </a:lnTo>
                <a:lnTo>
                  <a:pt x="137" y="486"/>
                </a:lnTo>
                <a:lnTo>
                  <a:pt x="135" y="486"/>
                </a:lnTo>
                <a:lnTo>
                  <a:pt x="133" y="486"/>
                </a:lnTo>
                <a:lnTo>
                  <a:pt x="131" y="486"/>
                </a:lnTo>
                <a:lnTo>
                  <a:pt x="129" y="488"/>
                </a:lnTo>
                <a:lnTo>
                  <a:pt x="127" y="489"/>
                </a:lnTo>
                <a:lnTo>
                  <a:pt x="125" y="489"/>
                </a:lnTo>
                <a:lnTo>
                  <a:pt x="123" y="489"/>
                </a:lnTo>
                <a:lnTo>
                  <a:pt x="123" y="488"/>
                </a:lnTo>
                <a:lnTo>
                  <a:pt x="121" y="488"/>
                </a:lnTo>
                <a:lnTo>
                  <a:pt x="119" y="488"/>
                </a:lnTo>
                <a:lnTo>
                  <a:pt x="119" y="489"/>
                </a:lnTo>
                <a:lnTo>
                  <a:pt x="117" y="489"/>
                </a:lnTo>
                <a:lnTo>
                  <a:pt x="116" y="491"/>
                </a:lnTo>
                <a:lnTo>
                  <a:pt x="114" y="491"/>
                </a:lnTo>
                <a:lnTo>
                  <a:pt x="112" y="489"/>
                </a:lnTo>
                <a:lnTo>
                  <a:pt x="112" y="488"/>
                </a:lnTo>
                <a:lnTo>
                  <a:pt x="110" y="488"/>
                </a:lnTo>
                <a:lnTo>
                  <a:pt x="108" y="488"/>
                </a:lnTo>
                <a:lnTo>
                  <a:pt x="106" y="486"/>
                </a:lnTo>
                <a:lnTo>
                  <a:pt x="104" y="486"/>
                </a:lnTo>
                <a:lnTo>
                  <a:pt x="102" y="486"/>
                </a:lnTo>
                <a:lnTo>
                  <a:pt x="100" y="488"/>
                </a:lnTo>
                <a:lnTo>
                  <a:pt x="98" y="488"/>
                </a:lnTo>
                <a:lnTo>
                  <a:pt x="98" y="489"/>
                </a:lnTo>
                <a:lnTo>
                  <a:pt x="96" y="489"/>
                </a:lnTo>
                <a:lnTo>
                  <a:pt x="94" y="489"/>
                </a:lnTo>
                <a:lnTo>
                  <a:pt x="92" y="489"/>
                </a:lnTo>
                <a:lnTo>
                  <a:pt x="91" y="489"/>
                </a:lnTo>
                <a:lnTo>
                  <a:pt x="89" y="489"/>
                </a:lnTo>
                <a:lnTo>
                  <a:pt x="87" y="489"/>
                </a:lnTo>
                <a:lnTo>
                  <a:pt x="87" y="491"/>
                </a:lnTo>
                <a:lnTo>
                  <a:pt x="85" y="491"/>
                </a:lnTo>
                <a:lnTo>
                  <a:pt x="83" y="491"/>
                </a:lnTo>
                <a:lnTo>
                  <a:pt x="81" y="491"/>
                </a:lnTo>
                <a:lnTo>
                  <a:pt x="81" y="489"/>
                </a:lnTo>
                <a:lnTo>
                  <a:pt x="79" y="489"/>
                </a:lnTo>
                <a:lnTo>
                  <a:pt x="79" y="488"/>
                </a:lnTo>
                <a:lnTo>
                  <a:pt x="79" y="486"/>
                </a:lnTo>
                <a:lnTo>
                  <a:pt x="81" y="484"/>
                </a:lnTo>
                <a:lnTo>
                  <a:pt x="81" y="482"/>
                </a:lnTo>
                <a:lnTo>
                  <a:pt x="83" y="482"/>
                </a:lnTo>
                <a:lnTo>
                  <a:pt x="83" y="480"/>
                </a:lnTo>
                <a:lnTo>
                  <a:pt x="83" y="478"/>
                </a:lnTo>
                <a:lnTo>
                  <a:pt x="81" y="478"/>
                </a:lnTo>
                <a:lnTo>
                  <a:pt x="62" y="468"/>
                </a:lnTo>
                <a:lnTo>
                  <a:pt x="43" y="461"/>
                </a:lnTo>
                <a:lnTo>
                  <a:pt x="27" y="413"/>
                </a:lnTo>
                <a:lnTo>
                  <a:pt x="25" y="405"/>
                </a:lnTo>
                <a:lnTo>
                  <a:pt x="23" y="401"/>
                </a:lnTo>
                <a:lnTo>
                  <a:pt x="21" y="395"/>
                </a:lnTo>
                <a:lnTo>
                  <a:pt x="19" y="390"/>
                </a:lnTo>
                <a:lnTo>
                  <a:pt x="16" y="376"/>
                </a:lnTo>
                <a:lnTo>
                  <a:pt x="14" y="365"/>
                </a:lnTo>
                <a:lnTo>
                  <a:pt x="12" y="365"/>
                </a:lnTo>
                <a:lnTo>
                  <a:pt x="12" y="363"/>
                </a:lnTo>
                <a:lnTo>
                  <a:pt x="12" y="361"/>
                </a:lnTo>
                <a:lnTo>
                  <a:pt x="12" y="359"/>
                </a:lnTo>
                <a:lnTo>
                  <a:pt x="10" y="359"/>
                </a:lnTo>
                <a:lnTo>
                  <a:pt x="10" y="357"/>
                </a:lnTo>
                <a:lnTo>
                  <a:pt x="10" y="355"/>
                </a:lnTo>
                <a:lnTo>
                  <a:pt x="10" y="353"/>
                </a:lnTo>
                <a:lnTo>
                  <a:pt x="10" y="351"/>
                </a:lnTo>
                <a:lnTo>
                  <a:pt x="12" y="351"/>
                </a:lnTo>
                <a:lnTo>
                  <a:pt x="12" y="349"/>
                </a:lnTo>
                <a:lnTo>
                  <a:pt x="12" y="347"/>
                </a:lnTo>
                <a:lnTo>
                  <a:pt x="10" y="347"/>
                </a:lnTo>
                <a:lnTo>
                  <a:pt x="10" y="345"/>
                </a:lnTo>
                <a:lnTo>
                  <a:pt x="10" y="344"/>
                </a:lnTo>
                <a:lnTo>
                  <a:pt x="10" y="342"/>
                </a:lnTo>
                <a:lnTo>
                  <a:pt x="10" y="340"/>
                </a:lnTo>
                <a:lnTo>
                  <a:pt x="8" y="340"/>
                </a:lnTo>
                <a:lnTo>
                  <a:pt x="8" y="338"/>
                </a:lnTo>
                <a:lnTo>
                  <a:pt x="8" y="336"/>
                </a:lnTo>
                <a:lnTo>
                  <a:pt x="8" y="334"/>
                </a:lnTo>
                <a:lnTo>
                  <a:pt x="8" y="332"/>
                </a:lnTo>
                <a:lnTo>
                  <a:pt x="8" y="330"/>
                </a:lnTo>
                <a:lnTo>
                  <a:pt x="8" y="328"/>
                </a:lnTo>
                <a:lnTo>
                  <a:pt x="10" y="328"/>
                </a:lnTo>
                <a:lnTo>
                  <a:pt x="10" y="326"/>
                </a:lnTo>
                <a:lnTo>
                  <a:pt x="10" y="324"/>
                </a:lnTo>
                <a:lnTo>
                  <a:pt x="12" y="324"/>
                </a:lnTo>
                <a:lnTo>
                  <a:pt x="14" y="324"/>
                </a:lnTo>
                <a:lnTo>
                  <a:pt x="14" y="322"/>
                </a:lnTo>
                <a:lnTo>
                  <a:pt x="12" y="322"/>
                </a:lnTo>
                <a:lnTo>
                  <a:pt x="10" y="322"/>
                </a:lnTo>
                <a:lnTo>
                  <a:pt x="10" y="320"/>
                </a:lnTo>
                <a:lnTo>
                  <a:pt x="8" y="320"/>
                </a:lnTo>
                <a:lnTo>
                  <a:pt x="8" y="319"/>
                </a:lnTo>
                <a:lnTo>
                  <a:pt x="6" y="319"/>
                </a:lnTo>
                <a:lnTo>
                  <a:pt x="6" y="317"/>
                </a:lnTo>
                <a:lnTo>
                  <a:pt x="6" y="315"/>
                </a:lnTo>
                <a:lnTo>
                  <a:pt x="6" y="313"/>
                </a:lnTo>
                <a:lnTo>
                  <a:pt x="6" y="311"/>
                </a:lnTo>
                <a:lnTo>
                  <a:pt x="6" y="309"/>
                </a:lnTo>
                <a:lnTo>
                  <a:pt x="8" y="309"/>
                </a:lnTo>
                <a:lnTo>
                  <a:pt x="8" y="307"/>
                </a:lnTo>
                <a:lnTo>
                  <a:pt x="8" y="305"/>
                </a:lnTo>
                <a:lnTo>
                  <a:pt x="6" y="305"/>
                </a:lnTo>
                <a:lnTo>
                  <a:pt x="6" y="303"/>
                </a:lnTo>
                <a:lnTo>
                  <a:pt x="6" y="301"/>
                </a:lnTo>
                <a:lnTo>
                  <a:pt x="4" y="301"/>
                </a:lnTo>
                <a:lnTo>
                  <a:pt x="4" y="299"/>
                </a:lnTo>
                <a:lnTo>
                  <a:pt x="4" y="297"/>
                </a:lnTo>
                <a:lnTo>
                  <a:pt x="2" y="296"/>
                </a:lnTo>
                <a:lnTo>
                  <a:pt x="2" y="294"/>
                </a:lnTo>
                <a:lnTo>
                  <a:pt x="2" y="292"/>
                </a:lnTo>
                <a:lnTo>
                  <a:pt x="2" y="290"/>
                </a:lnTo>
                <a:lnTo>
                  <a:pt x="2" y="288"/>
                </a:lnTo>
                <a:lnTo>
                  <a:pt x="2" y="286"/>
                </a:lnTo>
                <a:lnTo>
                  <a:pt x="4" y="284"/>
                </a:lnTo>
                <a:lnTo>
                  <a:pt x="4" y="282"/>
                </a:lnTo>
                <a:lnTo>
                  <a:pt x="2" y="282"/>
                </a:lnTo>
                <a:lnTo>
                  <a:pt x="2" y="280"/>
                </a:lnTo>
                <a:lnTo>
                  <a:pt x="2" y="278"/>
                </a:lnTo>
                <a:lnTo>
                  <a:pt x="0" y="278"/>
                </a:lnTo>
                <a:lnTo>
                  <a:pt x="0" y="276"/>
                </a:lnTo>
                <a:lnTo>
                  <a:pt x="2" y="276"/>
                </a:lnTo>
                <a:lnTo>
                  <a:pt x="2" y="274"/>
                </a:lnTo>
                <a:lnTo>
                  <a:pt x="4" y="274"/>
                </a:lnTo>
                <a:lnTo>
                  <a:pt x="6" y="274"/>
                </a:lnTo>
                <a:lnTo>
                  <a:pt x="8" y="274"/>
                </a:lnTo>
                <a:lnTo>
                  <a:pt x="10" y="274"/>
                </a:lnTo>
                <a:lnTo>
                  <a:pt x="12" y="274"/>
                </a:lnTo>
                <a:lnTo>
                  <a:pt x="14" y="274"/>
                </a:lnTo>
                <a:lnTo>
                  <a:pt x="16" y="274"/>
                </a:lnTo>
                <a:lnTo>
                  <a:pt x="18" y="274"/>
                </a:lnTo>
                <a:lnTo>
                  <a:pt x="19" y="276"/>
                </a:lnTo>
                <a:lnTo>
                  <a:pt x="21" y="276"/>
                </a:lnTo>
                <a:lnTo>
                  <a:pt x="23" y="276"/>
                </a:lnTo>
                <a:lnTo>
                  <a:pt x="25" y="276"/>
                </a:lnTo>
                <a:lnTo>
                  <a:pt x="25" y="278"/>
                </a:lnTo>
                <a:lnTo>
                  <a:pt x="27" y="278"/>
                </a:lnTo>
                <a:lnTo>
                  <a:pt x="27" y="276"/>
                </a:lnTo>
                <a:lnTo>
                  <a:pt x="29" y="276"/>
                </a:lnTo>
                <a:lnTo>
                  <a:pt x="31" y="276"/>
                </a:lnTo>
                <a:lnTo>
                  <a:pt x="33" y="276"/>
                </a:lnTo>
                <a:lnTo>
                  <a:pt x="33" y="274"/>
                </a:lnTo>
                <a:lnTo>
                  <a:pt x="35" y="274"/>
                </a:lnTo>
                <a:lnTo>
                  <a:pt x="37" y="274"/>
                </a:lnTo>
                <a:lnTo>
                  <a:pt x="37" y="272"/>
                </a:lnTo>
                <a:lnTo>
                  <a:pt x="39" y="272"/>
                </a:lnTo>
                <a:lnTo>
                  <a:pt x="41" y="272"/>
                </a:lnTo>
                <a:lnTo>
                  <a:pt x="43" y="272"/>
                </a:lnTo>
                <a:lnTo>
                  <a:pt x="44" y="272"/>
                </a:lnTo>
                <a:lnTo>
                  <a:pt x="44" y="271"/>
                </a:lnTo>
                <a:lnTo>
                  <a:pt x="46" y="271"/>
                </a:lnTo>
                <a:lnTo>
                  <a:pt x="48" y="271"/>
                </a:lnTo>
                <a:lnTo>
                  <a:pt x="48" y="269"/>
                </a:lnTo>
                <a:lnTo>
                  <a:pt x="50" y="269"/>
                </a:lnTo>
                <a:lnTo>
                  <a:pt x="52" y="269"/>
                </a:lnTo>
                <a:lnTo>
                  <a:pt x="52" y="267"/>
                </a:lnTo>
                <a:lnTo>
                  <a:pt x="54" y="267"/>
                </a:lnTo>
                <a:lnTo>
                  <a:pt x="56" y="267"/>
                </a:lnTo>
                <a:lnTo>
                  <a:pt x="58" y="267"/>
                </a:lnTo>
                <a:lnTo>
                  <a:pt x="60" y="267"/>
                </a:lnTo>
                <a:lnTo>
                  <a:pt x="62" y="267"/>
                </a:lnTo>
                <a:lnTo>
                  <a:pt x="64" y="267"/>
                </a:lnTo>
                <a:lnTo>
                  <a:pt x="66" y="267"/>
                </a:lnTo>
                <a:lnTo>
                  <a:pt x="67" y="267"/>
                </a:lnTo>
                <a:lnTo>
                  <a:pt x="69" y="267"/>
                </a:lnTo>
                <a:lnTo>
                  <a:pt x="69" y="265"/>
                </a:lnTo>
                <a:lnTo>
                  <a:pt x="71" y="265"/>
                </a:lnTo>
                <a:lnTo>
                  <a:pt x="73" y="265"/>
                </a:lnTo>
                <a:lnTo>
                  <a:pt x="75" y="265"/>
                </a:lnTo>
                <a:lnTo>
                  <a:pt x="75" y="263"/>
                </a:lnTo>
                <a:lnTo>
                  <a:pt x="77" y="263"/>
                </a:lnTo>
                <a:lnTo>
                  <a:pt x="79" y="261"/>
                </a:lnTo>
                <a:lnTo>
                  <a:pt x="81" y="259"/>
                </a:lnTo>
                <a:lnTo>
                  <a:pt x="83" y="259"/>
                </a:lnTo>
                <a:lnTo>
                  <a:pt x="83" y="257"/>
                </a:lnTo>
                <a:lnTo>
                  <a:pt x="85" y="257"/>
                </a:lnTo>
                <a:lnTo>
                  <a:pt x="85" y="255"/>
                </a:lnTo>
                <a:lnTo>
                  <a:pt x="85" y="253"/>
                </a:lnTo>
                <a:lnTo>
                  <a:pt x="87" y="253"/>
                </a:lnTo>
                <a:lnTo>
                  <a:pt x="87" y="251"/>
                </a:lnTo>
                <a:lnTo>
                  <a:pt x="89" y="251"/>
                </a:lnTo>
                <a:lnTo>
                  <a:pt x="89" y="249"/>
                </a:lnTo>
                <a:lnTo>
                  <a:pt x="91" y="249"/>
                </a:lnTo>
                <a:lnTo>
                  <a:pt x="92" y="249"/>
                </a:lnTo>
                <a:lnTo>
                  <a:pt x="92" y="251"/>
                </a:lnTo>
                <a:lnTo>
                  <a:pt x="91" y="251"/>
                </a:lnTo>
                <a:lnTo>
                  <a:pt x="91" y="253"/>
                </a:lnTo>
                <a:lnTo>
                  <a:pt x="91" y="255"/>
                </a:lnTo>
                <a:lnTo>
                  <a:pt x="91" y="257"/>
                </a:lnTo>
                <a:lnTo>
                  <a:pt x="91" y="259"/>
                </a:lnTo>
                <a:lnTo>
                  <a:pt x="92" y="259"/>
                </a:lnTo>
                <a:lnTo>
                  <a:pt x="92" y="261"/>
                </a:lnTo>
                <a:lnTo>
                  <a:pt x="94" y="261"/>
                </a:lnTo>
                <a:lnTo>
                  <a:pt x="94" y="263"/>
                </a:lnTo>
                <a:lnTo>
                  <a:pt x="96" y="263"/>
                </a:lnTo>
                <a:lnTo>
                  <a:pt x="96" y="261"/>
                </a:lnTo>
                <a:lnTo>
                  <a:pt x="98" y="261"/>
                </a:lnTo>
                <a:lnTo>
                  <a:pt x="98" y="263"/>
                </a:lnTo>
                <a:lnTo>
                  <a:pt x="100" y="263"/>
                </a:lnTo>
                <a:lnTo>
                  <a:pt x="100" y="265"/>
                </a:lnTo>
                <a:lnTo>
                  <a:pt x="100" y="267"/>
                </a:lnTo>
                <a:lnTo>
                  <a:pt x="102" y="267"/>
                </a:lnTo>
                <a:lnTo>
                  <a:pt x="102" y="269"/>
                </a:lnTo>
                <a:lnTo>
                  <a:pt x="104" y="269"/>
                </a:lnTo>
                <a:lnTo>
                  <a:pt x="104" y="271"/>
                </a:lnTo>
                <a:lnTo>
                  <a:pt x="106" y="271"/>
                </a:lnTo>
                <a:lnTo>
                  <a:pt x="108" y="271"/>
                </a:lnTo>
                <a:lnTo>
                  <a:pt x="108" y="269"/>
                </a:lnTo>
                <a:lnTo>
                  <a:pt x="110" y="267"/>
                </a:lnTo>
                <a:lnTo>
                  <a:pt x="112" y="267"/>
                </a:lnTo>
                <a:lnTo>
                  <a:pt x="114" y="267"/>
                </a:lnTo>
                <a:lnTo>
                  <a:pt x="116" y="267"/>
                </a:lnTo>
                <a:lnTo>
                  <a:pt x="116" y="269"/>
                </a:lnTo>
                <a:lnTo>
                  <a:pt x="117" y="269"/>
                </a:lnTo>
                <a:lnTo>
                  <a:pt x="117" y="267"/>
                </a:lnTo>
                <a:lnTo>
                  <a:pt x="119" y="267"/>
                </a:lnTo>
                <a:lnTo>
                  <a:pt x="121" y="267"/>
                </a:lnTo>
                <a:lnTo>
                  <a:pt x="121" y="265"/>
                </a:lnTo>
                <a:lnTo>
                  <a:pt x="123" y="263"/>
                </a:lnTo>
                <a:lnTo>
                  <a:pt x="123" y="261"/>
                </a:lnTo>
                <a:lnTo>
                  <a:pt x="123" y="259"/>
                </a:lnTo>
                <a:lnTo>
                  <a:pt x="125" y="259"/>
                </a:lnTo>
                <a:lnTo>
                  <a:pt x="127" y="259"/>
                </a:lnTo>
                <a:lnTo>
                  <a:pt x="127" y="257"/>
                </a:lnTo>
                <a:lnTo>
                  <a:pt x="129" y="257"/>
                </a:lnTo>
                <a:lnTo>
                  <a:pt x="129" y="255"/>
                </a:lnTo>
                <a:lnTo>
                  <a:pt x="129" y="253"/>
                </a:lnTo>
                <a:lnTo>
                  <a:pt x="131" y="253"/>
                </a:lnTo>
                <a:lnTo>
                  <a:pt x="131" y="251"/>
                </a:lnTo>
                <a:lnTo>
                  <a:pt x="133" y="251"/>
                </a:lnTo>
                <a:lnTo>
                  <a:pt x="135" y="251"/>
                </a:lnTo>
                <a:lnTo>
                  <a:pt x="135" y="249"/>
                </a:lnTo>
                <a:lnTo>
                  <a:pt x="137" y="249"/>
                </a:lnTo>
                <a:lnTo>
                  <a:pt x="135" y="248"/>
                </a:lnTo>
                <a:lnTo>
                  <a:pt x="135" y="246"/>
                </a:lnTo>
                <a:lnTo>
                  <a:pt x="135" y="244"/>
                </a:lnTo>
                <a:lnTo>
                  <a:pt x="137" y="244"/>
                </a:lnTo>
                <a:lnTo>
                  <a:pt x="139" y="244"/>
                </a:lnTo>
                <a:lnTo>
                  <a:pt x="139" y="242"/>
                </a:lnTo>
                <a:lnTo>
                  <a:pt x="141" y="242"/>
                </a:lnTo>
                <a:lnTo>
                  <a:pt x="141" y="240"/>
                </a:lnTo>
                <a:lnTo>
                  <a:pt x="141" y="238"/>
                </a:lnTo>
                <a:lnTo>
                  <a:pt x="141" y="236"/>
                </a:lnTo>
                <a:lnTo>
                  <a:pt x="142" y="236"/>
                </a:lnTo>
                <a:lnTo>
                  <a:pt x="144" y="236"/>
                </a:lnTo>
                <a:lnTo>
                  <a:pt x="144" y="234"/>
                </a:lnTo>
                <a:lnTo>
                  <a:pt x="146" y="236"/>
                </a:lnTo>
                <a:lnTo>
                  <a:pt x="148" y="236"/>
                </a:lnTo>
                <a:lnTo>
                  <a:pt x="150" y="236"/>
                </a:lnTo>
                <a:lnTo>
                  <a:pt x="152" y="236"/>
                </a:lnTo>
                <a:lnTo>
                  <a:pt x="152" y="238"/>
                </a:lnTo>
                <a:lnTo>
                  <a:pt x="154" y="238"/>
                </a:lnTo>
                <a:lnTo>
                  <a:pt x="156" y="238"/>
                </a:lnTo>
                <a:lnTo>
                  <a:pt x="156" y="240"/>
                </a:lnTo>
                <a:lnTo>
                  <a:pt x="158" y="240"/>
                </a:lnTo>
                <a:lnTo>
                  <a:pt x="160" y="240"/>
                </a:lnTo>
                <a:lnTo>
                  <a:pt x="160" y="242"/>
                </a:lnTo>
                <a:lnTo>
                  <a:pt x="162" y="242"/>
                </a:lnTo>
                <a:lnTo>
                  <a:pt x="162" y="244"/>
                </a:lnTo>
                <a:lnTo>
                  <a:pt x="164" y="244"/>
                </a:lnTo>
                <a:lnTo>
                  <a:pt x="165" y="244"/>
                </a:lnTo>
                <a:lnTo>
                  <a:pt x="165" y="242"/>
                </a:lnTo>
                <a:lnTo>
                  <a:pt x="165" y="240"/>
                </a:lnTo>
                <a:lnTo>
                  <a:pt x="167" y="240"/>
                </a:lnTo>
                <a:lnTo>
                  <a:pt x="169" y="240"/>
                </a:lnTo>
                <a:lnTo>
                  <a:pt x="171" y="242"/>
                </a:lnTo>
                <a:lnTo>
                  <a:pt x="173" y="242"/>
                </a:lnTo>
                <a:lnTo>
                  <a:pt x="173" y="244"/>
                </a:lnTo>
                <a:lnTo>
                  <a:pt x="173" y="246"/>
                </a:lnTo>
                <a:lnTo>
                  <a:pt x="175" y="246"/>
                </a:lnTo>
                <a:lnTo>
                  <a:pt x="177" y="248"/>
                </a:lnTo>
                <a:lnTo>
                  <a:pt x="179" y="248"/>
                </a:lnTo>
                <a:lnTo>
                  <a:pt x="179" y="249"/>
                </a:lnTo>
                <a:lnTo>
                  <a:pt x="181" y="249"/>
                </a:lnTo>
                <a:lnTo>
                  <a:pt x="183" y="249"/>
                </a:lnTo>
                <a:lnTo>
                  <a:pt x="183" y="251"/>
                </a:lnTo>
                <a:lnTo>
                  <a:pt x="183" y="253"/>
                </a:lnTo>
                <a:lnTo>
                  <a:pt x="183" y="255"/>
                </a:lnTo>
                <a:lnTo>
                  <a:pt x="183" y="257"/>
                </a:lnTo>
                <a:lnTo>
                  <a:pt x="183" y="259"/>
                </a:lnTo>
                <a:lnTo>
                  <a:pt x="183" y="261"/>
                </a:lnTo>
                <a:lnTo>
                  <a:pt x="185" y="261"/>
                </a:lnTo>
                <a:lnTo>
                  <a:pt x="185" y="263"/>
                </a:lnTo>
                <a:lnTo>
                  <a:pt x="183" y="263"/>
                </a:lnTo>
                <a:lnTo>
                  <a:pt x="181" y="263"/>
                </a:lnTo>
                <a:lnTo>
                  <a:pt x="181" y="265"/>
                </a:lnTo>
                <a:lnTo>
                  <a:pt x="181" y="267"/>
                </a:lnTo>
                <a:lnTo>
                  <a:pt x="183" y="267"/>
                </a:lnTo>
                <a:lnTo>
                  <a:pt x="185" y="267"/>
                </a:lnTo>
                <a:lnTo>
                  <a:pt x="187" y="267"/>
                </a:lnTo>
                <a:lnTo>
                  <a:pt x="187" y="269"/>
                </a:lnTo>
                <a:lnTo>
                  <a:pt x="187" y="271"/>
                </a:lnTo>
                <a:lnTo>
                  <a:pt x="185" y="271"/>
                </a:lnTo>
                <a:lnTo>
                  <a:pt x="185" y="272"/>
                </a:lnTo>
                <a:lnTo>
                  <a:pt x="185" y="274"/>
                </a:lnTo>
                <a:lnTo>
                  <a:pt x="185" y="276"/>
                </a:lnTo>
                <a:lnTo>
                  <a:pt x="185" y="278"/>
                </a:lnTo>
                <a:lnTo>
                  <a:pt x="185" y="280"/>
                </a:lnTo>
                <a:lnTo>
                  <a:pt x="185" y="282"/>
                </a:lnTo>
                <a:lnTo>
                  <a:pt x="185" y="284"/>
                </a:lnTo>
                <a:lnTo>
                  <a:pt x="185" y="286"/>
                </a:lnTo>
                <a:lnTo>
                  <a:pt x="183" y="286"/>
                </a:lnTo>
                <a:lnTo>
                  <a:pt x="183" y="288"/>
                </a:lnTo>
                <a:lnTo>
                  <a:pt x="185" y="288"/>
                </a:lnTo>
                <a:lnTo>
                  <a:pt x="187" y="288"/>
                </a:lnTo>
                <a:lnTo>
                  <a:pt x="189" y="288"/>
                </a:lnTo>
                <a:lnTo>
                  <a:pt x="190" y="286"/>
                </a:lnTo>
                <a:lnTo>
                  <a:pt x="192" y="286"/>
                </a:lnTo>
                <a:lnTo>
                  <a:pt x="194" y="286"/>
                </a:lnTo>
                <a:lnTo>
                  <a:pt x="194" y="284"/>
                </a:lnTo>
                <a:lnTo>
                  <a:pt x="196" y="284"/>
                </a:lnTo>
                <a:lnTo>
                  <a:pt x="198" y="284"/>
                </a:lnTo>
                <a:lnTo>
                  <a:pt x="200" y="284"/>
                </a:lnTo>
                <a:lnTo>
                  <a:pt x="200" y="282"/>
                </a:lnTo>
                <a:lnTo>
                  <a:pt x="202" y="282"/>
                </a:lnTo>
                <a:lnTo>
                  <a:pt x="204" y="282"/>
                </a:lnTo>
                <a:lnTo>
                  <a:pt x="206" y="282"/>
                </a:lnTo>
                <a:lnTo>
                  <a:pt x="206" y="280"/>
                </a:lnTo>
                <a:lnTo>
                  <a:pt x="208" y="280"/>
                </a:lnTo>
                <a:lnTo>
                  <a:pt x="210" y="278"/>
                </a:lnTo>
                <a:lnTo>
                  <a:pt x="212" y="278"/>
                </a:lnTo>
                <a:lnTo>
                  <a:pt x="214" y="278"/>
                </a:lnTo>
                <a:lnTo>
                  <a:pt x="214" y="276"/>
                </a:lnTo>
                <a:lnTo>
                  <a:pt x="215" y="276"/>
                </a:lnTo>
                <a:lnTo>
                  <a:pt x="217" y="276"/>
                </a:lnTo>
                <a:lnTo>
                  <a:pt x="219" y="274"/>
                </a:lnTo>
                <a:lnTo>
                  <a:pt x="221" y="274"/>
                </a:lnTo>
                <a:lnTo>
                  <a:pt x="223" y="274"/>
                </a:lnTo>
                <a:lnTo>
                  <a:pt x="223" y="272"/>
                </a:lnTo>
                <a:lnTo>
                  <a:pt x="225" y="272"/>
                </a:lnTo>
                <a:lnTo>
                  <a:pt x="227" y="272"/>
                </a:lnTo>
                <a:lnTo>
                  <a:pt x="227" y="271"/>
                </a:lnTo>
                <a:lnTo>
                  <a:pt x="229" y="271"/>
                </a:lnTo>
                <a:lnTo>
                  <a:pt x="231" y="271"/>
                </a:lnTo>
                <a:lnTo>
                  <a:pt x="233" y="269"/>
                </a:lnTo>
                <a:lnTo>
                  <a:pt x="235" y="269"/>
                </a:lnTo>
                <a:lnTo>
                  <a:pt x="237" y="269"/>
                </a:lnTo>
                <a:lnTo>
                  <a:pt x="237" y="267"/>
                </a:lnTo>
                <a:lnTo>
                  <a:pt x="238" y="267"/>
                </a:lnTo>
                <a:lnTo>
                  <a:pt x="240" y="267"/>
                </a:lnTo>
                <a:lnTo>
                  <a:pt x="240" y="265"/>
                </a:lnTo>
                <a:lnTo>
                  <a:pt x="242" y="265"/>
                </a:lnTo>
                <a:lnTo>
                  <a:pt x="244" y="265"/>
                </a:lnTo>
                <a:lnTo>
                  <a:pt x="244" y="263"/>
                </a:lnTo>
                <a:lnTo>
                  <a:pt x="246" y="263"/>
                </a:lnTo>
                <a:lnTo>
                  <a:pt x="248" y="261"/>
                </a:lnTo>
                <a:lnTo>
                  <a:pt x="250" y="261"/>
                </a:lnTo>
                <a:lnTo>
                  <a:pt x="250" y="259"/>
                </a:lnTo>
                <a:lnTo>
                  <a:pt x="252" y="259"/>
                </a:lnTo>
                <a:lnTo>
                  <a:pt x="254" y="259"/>
                </a:lnTo>
                <a:lnTo>
                  <a:pt x="254" y="257"/>
                </a:lnTo>
                <a:lnTo>
                  <a:pt x="256" y="257"/>
                </a:lnTo>
                <a:lnTo>
                  <a:pt x="256" y="255"/>
                </a:lnTo>
                <a:lnTo>
                  <a:pt x="258" y="255"/>
                </a:lnTo>
                <a:lnTo>
                  <a:pt x="260" y="255"/>
                </a:lnTo>
                <a:lnTo>
                  <a:pt x="260" y="253"/>
                </a:lnTo>
                <a:lnTo>
                  <a:pt x="262" y="253"/>
                </a:lnTo>
                <a:lnTo>
                  <a:pt x="262" y="251"/>
                </a:lnTo>
                <a:lnTo>
                  <a:pt x="263" y="251"/>
                </a:lnTo>
                <a:lnTo>
                  <a:pt x="265" y="251"/>
                </a:lnTo>
                <a:lnTo>
                  <a:pt x="265" y="249"/>
                </a:lnTo>
                <a:lnTo>
                  <a:pt x="267" y="249"/>
                </a:lnTo>
                <a:lnTo>
                  <a:pt x="267" y="248"/>
                </a:lnTo>
                <a:lnTo>
                  <a:pt x="269" y="248"/>
                </a:lnTo>
                <a:lnTo>
                  <a:pt x="269" y="246"/>
                </a:lnTo>
                <a:lnTo>
                  <a:pt x="271" y="246"/>
                </a:lnTo>
                <a:lnTo>
                  <a:pt x="271" y="244"/>
                </a:lnTo>
                <a:lnTo>
                  <a:pt x="273" y="244"/>
                </a:lnTo>
                <a:lnTo>
                  <a:pt x="273" y="242"/>
                </a:lnTo>
                <a:lnTo>
                  <a:pt x="275" y="242"/>
                </a:lnTo>
                <a:lnTo>
                  <a:pt x="277" y="242"/>
                </a:lnTo>
                <a:lnTo>
                  <a:pt x="277" y="240"/>
                </a:lnTo>
                <a:lnTo>
                  <a:pt x="279" y="240"/>
                </a:lnTo>
                <a:lnTo>
                  <a:pt x="281" y="238"/>
                </a:lnTo>
                <a:lnTo>
                  <a:pt x="283" y="238"/>
                </a:lnTo>
                <a:lnTo>
                  <a:pt x="283" y="236"/>
                </a:lnTo>
                <a:lnTo>
                  <a:pt x="285" y="236"/>
                </a:lnTo>
                <a:lnTo>
                  <a:pt x="287" y="236"/>
                </a:lnTo>
                <a:lnTo>
                  <a:pt x="288" y="236"/>
                </a:lnTo>
                <a:lnTo>
                  <a:pt x="288" y="234"/>
                </a:lnTo>
                <a:lnTo>
                  <a:pt x="290" y="234"/>
                </a:lnTo>
                <a:lnTo>
                  <a:pt x="292" y="234"/>
                </a:lnTo>
                <a:lnTo>
                  <a:pt x="294" y="232"/>
                </a:lnTo>
                <a:lnTo>
                  <a:pt x="294" y="230"/>
                </a:lnTo>
                <a:lnTo>
                  <a:pt x="294" y="228"/>
                </a:lnTo>
                <a:lnTo>
                  <a:pt x="296" y="228"/>
                </a:lnTo>
                <a:lnTo>
                  <a:pt x="296" y="226"/>
                </a:lnTo>
                <a:lnTo>
                  <a:pt x="298" y="226"/>
                </a:lnTo>
                <a:lnTo>
                  <a:pt x="298" y="224"/>
                </a:lnTo>
                <a:lnTo>
                  <a:pt x="300" y="224"/>
                </a:lnTo>
                <a:lnTo>
                  <a:pt x="302" y="224"/>
                </a:lnTo>
                <a:lnTo>
                  <a:pt x="302" y="223"/>
                </a:lnTo>
                <a:lnTo>
                  <a:pt x="302" y="221"/>
                </a:lnTo>
                <a:lnTo>
                  <a:pt x="302" y="219"/>
                </a:lnTo>
                <a:lnTo>
                  <a:pt x="302" y="217"/>
                </a:lnTo>
                <a:lnTo>
                  <a:pt x="302" y="215"/>
                </a:lnTo>
                <a:lnTo>
                  <a:pt x="304" y="215"/>
                </a:lnTo>
                <a:lnTo>
                  <a:pt x="306" y="213"/>
                </a:lnTo>
                <a:lnTo>
                  <a:pt x="306" y="215"/>
                </a:lnTo>
                <a:lnTo>
                  <a:pt x="308" y="215"/>
                </a:lnTo>
                <a:lnTo>
                  <a:pt x="310" y="215"/>
                </a:lnTo>
                <a:lnTo>
                  <a:pt x="311" y="213"/>
                </a:lnTo>
                <a:lnTo>
                  <a:pt x="313" y="213"/>
                </a:lnTo>
                <a:lnTo>
                  <a:pt x="315" y="213"/>
                </a:lnTo>
                <a:lnTo>
                  <a:pt x="317" y="213"/>
                </a:lnTo>
                <a:lnTo>
                  <a:pt x="319" y="213"/>
                </a:lnTo>
                <a:lnTo>
                  <a:pt x="321" y="213"/>
                </a:lnTo>
                <a:lnTo>
                  <a:pt x="323" y="213"/>
                </a:lnTo>
                <a:lnTo>
                  <a:pt x="325" y="213"/>
                </a:lnTo>
                <a:lnTo>
                  <a:pt x="325" y="211"/>
                </a:lnTo>
                <a:lnTo>
                  <a:pt x="327" y="211"/>
                </a:lnTo>
                <a:lnTo>
                  <a:pt x="327" y="213"/>
                </a:lnTo>
                <a:lnTo>
                  <a:pt x="329" y="213"/>
                </a:lnTo>
                <a:lnTo>
                  <a:pt x="329" y="211"/>
                </a:lnTo>
                <a:lnTo>
                  <a:pt x="331" y="211"/>
                </a:lnTo>
                <a:lnTo>
                  <a:pt x="331" y="209"/>
                </a:lnTo>
                <a:lnTo>
                  <a:pt x="333" y="209"/>
                </a:lnTo>
                <a:lnTo>
                  <a:pt x="335" y="209"/>
                </a:lnTo>
                <a:lnTo>
                  <a:pt x="336" y="209"/>
                </a:lnTo>
                <a:lnTo>
                  <a:pt x="336" y="207"/>
                </a:lnTo>
                <a:lnTo>
                  <a:pt x="338" y="207"/>
                </a:lnTo>
                <a:lnTo>
                  <a:pt x="338" y="205"/>
                </a:lnTo>
                <a:lnTo>
                  <a:pt x="340" y="205"/>
                </a:lnTo>
                <a:lnTo>
                  <a:pt x="340" y="203"/>
                </a:lnTo>
                <a:lnTo>
                  <a:pt x="340" y="201"/>
                </a:lnTo>
                <a:lnTo>
                  <a:pt x="342" y="201"/>
                </a:lnTo>
                <a:lnTo>
                  <a:pt x="342" y="200"/>
                </a:lnTo>
                <a:lnTo>
                  <a:pt x="344" y="200"/>
                </a:lnTo>
                <a:lnTo>
                  <a:pt x="344" y="198"/>
                </a:lnTo>
                <a:lnTo>
                  <a:pt x="346" y="198"/>
                </a:lnTo>
                <a:lnTo>
                  <a:pt x="346" y="196"/>
                </a:lnTo>
                <a:lnTo>
                  <a:pt x="346" y="194"/>
                </a:lnTo>
                <a:lnTo>
                  <a:pt x="348" y="194"/>
                </a:lnTo>
                <a:lnTo>
                  <a:pt x="348" y="192"/>
                </a:lnTo>
                <a:lnTo>
                  <a:pt x="348" y="190"/>
                </a:lnTo>
                <a:lnTo>
                  <a:pt x="348" y="188"/>
                </a:lnTo>
                <a:lnTo>
                  <a:pt x="348" y="186"/>
                </a:lnTo>
                <a:lnTo>
                  <a:pt x="348" y="184"/>
                </a:lnTo>
                <a:lnTo>
                  <a:pt x="348" y="182"/>
                </a:lnTo>
                <a:lnTo>
                  <a:pt x="348" y="180"/>
                </a:lnTo>
                <a:lnTo>
                  <a:pt x="348" y="178"/>
                </a:lnTo>
                <a:lnTo>
                  <a:pt x="350" y="176"/>
                </a:lnTo>
                <a:lnTo>
                  <a:pt x="350" y="175"/>
                </a:lnTo>
                <a:lnTo>
                  <a:pt x="352" y="175"/>
                </a:lnTo>
                <a:lnTo>
                  <a:pt x="352" y="173"/>
                </a:lnTo>
                <a:lnTo>
                  <a:pt x="352" y="171"/>
                </a:lnTo>
                <a:lnTo>
                  <a:pt x="352" y="169"/>
                </a:lnTo>
                <a:lnTo>
                  <a:pt x="354" y="169"/>
                </a:lnTo>
                <a:lnTo>
                  <a:pt x="354" y="167"/>
                </a:lnTo>
                <a:lnTo>
                  <a:pt x="354" y="165"/>
                </a:lnTo>
                <a:lnTo>
                  <a:pt x="356" y="165"/>
                </a:lnTo>
                <a:lnTo>
                  <a:pt x="356" y="163"/>
                </a:lnTo>
                <a:lnTo>
                  <a:pt x="356" y="161"/>
                </a:lnTo>
                <a:lnTo>
                  <a:pt x="358" y="159"/>
                </a:lnTo>
                <a:lnTo>
                  <a:pt x="360" y="159"/>
                </a:lnTo>
                <a:lnTo>
                  <a:pt x="360" y="157"/>
                </a:lnTo>
                <a:lnTo>
                  <a:pt x="360" y="155"/>
                </a:lnTo>
                <a:lnTo>
                  <a:pt x="360" y="153"/>
                </a:lnTo>
                <a:lnTo>
                  <a:pt x="358" y="153"/>
                </a:lnTo>
                <a:lnTo>
                  <a:pt x="358" y="152"/>
                </a:lnTo>
                <a:lnTo>
                  <a:pt x="360" y="152"/>
                </a:lnTo>
                <a:lnTo>
                  <a:pt x="360" y="150"/>
                </a:lnTo>
                <a:lnTo>
                  <a:pt x="361" y="150"/>
                </a:lnTo>
                <a:lnTo>
                  <a:pt x="361" y="148"/>
                </a:lnTo>
                <a:lnTo>
                  <a:pt x="363" y="148"/>
                </a:lnTo>
                <a:lnTo>
                  <a:pt x="365" y="148"/>
                </a:lnTo>
                <a:lnTo>
                  <a:pt x="365" y="146"/>
                </a:lnTo>
                <a:lnTo>
                  <a:pt x="367" y="146"/>
                </a:lnTo>
                <a:lnTo>
                  <a:pt x="367" y="144"/>
                </a:lnTo>
                <a:lnTo>
                  <a:pt x="369" y="144"/>
                </a:lnTo>
                <a:lnTo>
                  <a:pt x="371" y="144"/>
                </a:lnTo>
                <a:lnTo>
                  <a:pt x="371" y="142"/>
                </a:lnTo>
                <a:lnTo>
                  <a:pt x="373" y="142"/>
                </a:lnTo>
                <a:lnTo>
                  <a:pt x="375" y="142"/>
                </a:lnTo>
                <a:lnTo>
                  <a:pt x="375" y="140"/>
                </a:lnTo>
                <a:lnTo>
                  <a:pt x="377" y="140"/>
                </a:lnTo>
                <a:lnTo>
                  <a:pt x="379" y="138"/>
                </a:lnTo>
                <a:lnTo>
                  <a:pt x="381" y="138"/>
                </a:lnTo>
                <a:lnTo>
                  <a:pt x="383" y="138"/>
                </a:lnTo>
                <a:lnTo>
                  <a:pt x="383" y="136"/>
                </a:lnTo>
                <a:lnTo>
                  <a:pt x="385" y="136"/>
                </a:lnTo>
                <a:lnTo>
                  <a:pt x="386" y="136"/>
                </a:lnTo>
                <a:lnTo>
                  <a:pt x="388" y="136"/>
                </a:lnTo>
                <a:lnTo>
                  <a:pt x="390" y="136"/>
                </a:lnTo>
                <a:lnTo>
                  <a:pt x="392" y="136"/>
                </a:lnTo>
                <a:lnTo>
                  <a:pt x="392" y="134"/>
                </a:lnTo>
                <a:lnTo>
                  <a:pt x="394" y="134"/>
                </a:lnTo>
                <a:lnTo>
                  <a:pt x="394" y="132"/>
                </a:lnTo>
                <a:lnTo>
                  <a:pt x="394" y="130"/>
                </a:lnTo>
                <a:lnTo>
                  <a:pt x="394" y="128"/>
                </a:lnTo>
                <a:lnTo>
                  <a:pt x="394" y="127"/>
                </a:lnTo>
                <a:lnTo>
                  <a:pt x="394" y="125"/>
                </a:lnTo>
                <a:lnTo>
                  <a:pt x="394" y="123"/>
                </a:lnTo>
                <a:lnTo>
                  <a:pt x="396" y="123"/>
                </a:lnTo>
                <a:lnTo>
                  <a:pt x="396" y="121"/>
                </a:lnTo>
                <a:lnTo>
                  <a:pt x="394" y="121"/>
                </a:lnTo>
                <a:lnTo>
                  <a:pt x="394" y="119"/>
                </a:lnTo>
                <a:lnTo>
                  <a:pt x="396" y="119"/>
                </a:lnTo>
                <a:lnTo>
                  <a:pt x="396" y="117"/>
                </a:lnTo>
                <a:lnTo>
                  <a:pt x="396" y="115"/>
                </a:lnTo>
                <a:lnTo>
                  <a:pt x="398" y="115"/>
                </a:lnTo>
                <a:lnTo>
                  <a:pt x="400" y="115"/>
                </a:lnTo>
                <a:lnTo>
                  <a:pt x="402" y="115"/>
                </a:lnTo>
                <a:lnTo>
                  <a:pt x="402" y="113"/>
                </a:lnTo>
                <a:lnTo>
                  <a:pt x="404" y="113"/>
                </a:lnTo>
                <a:lnTo>
                  <a:pt x="406" y="113"/>
                </a:lnTo>
                <a:lnTo>
                  <a:pt x="408" y="113"/>
                </a:lnTo>
                <a:lnTo>
                  <a:pt x="408" y="111"/>
                </a:lnTo>
                <a:lnTo>
                  <a:pt x="409" y="111"/>
                </a:lnTo>
                <a:lnTo>
                  <a:pt x="411" y="111"/>
                </a:lnTo>
                <a:lnTo>
                  <a:pt x="413" y="111"/>
                </a:lnTo>
                <a:lnTo>
                  <a:pt x="415" y="111"/>
                </a:lnTo>
                <a:lnTo>
                  <a:pt x="415" y="109"/>
                </a:lnTo>
                <a:lnTo>
                  <a:pt x="417" y="109"/>
                </a:lnTo>
                <a:lnTo>
                  <a:pt x="417" y="107"/>
                </a:lnTo>
                <a:lnTo>
                  <a:pt x="419" y="107"/>
                </a:lnTo>
                <a:lnTo>
                  <a:pt x="419" y="105"/>
                </a:lnTo>
                <a:lnTo>
                  <a:pt x="421" y="105"/>
                </a:lnTo>
                <a:lnTo>
                  <a:pt x="421" y="104"/>
                </a:lnTo>
                <a:lnTo>
                  <a:pt x="423" y="104"/>
                </a:lnTo>
                <a:lnTo>
                  <a:pt x="425" y="102"/>
                </a:lnTo>
                <a:lnTo>
                  <a:pt x="427" y="102"/>
                </a:lnTo>
                <a:lnTo>
                  <a:pt x="429" y="104"/>
                </a:lnTo>
                <a:lnTo>
                  <a:pt x="431" y="104"/>
                </a:lnTo>
                <a:lnTo>
                  <a:pt x="431" y="102"/>
                </a:lnTo>
                <a:lnTo>
                  <a:pt x="433" y="102"/>
                </a:lnTo>
                <a:lnTo>
                  <a:pt x="433" y="100"/>
                </a:lnTo>
                <a:lnTo>
                  <a:pt x="433" y="98"/>
                </a:lnTo>
                <a:lnTo>
                  <a:pt x="433" y="96"/>
                </a:lnTo>
                <a:lnTo>
                  <a:pt x="433" y="98"/>
                </a:lnTo>
                <a:lnTo>
                  <a:pt x="434" y="98"/>
                </a:lnTo>
                <a:lnTo>
                  <a:pt x="434" y="100"/>
                </a:lnTo>
                <a:lnTo>
                  <a:pt x="436" y="98"/>
                </a:lnTo>
                <a:lnTo>
                  <a:pt x="436" y="96"/>
                </a:lnTo>
                <a:lnTo>
                  <a:pt x="436" y="94"/>
                </a:lnTo>
                <a:lnTo>
                  <a:pt x="438" y="94"/>
                </a:lnTo>
                <a:lnTo>
                  <a:pt x="438" y="92"/>
                </a:lnTo>
                <a:lnTo>
                  <a:pt x="440" y="90"/>
                </a:lnTo>
                <a:lnTo>
                  <a:pt x="438" y="90"/>
                </a:lnTo>
                <a:lnTo>
                  <a:pt x="440" y="88"/>
                </a:lnTo>
                <a:lnTo>
                  <a:pt x="442" y="88"/>
                </a:lnTo>
                <a:lnTo>
                  <a:pt x="442" y="86"/>
                </a:lnTo>
                <a:lnTo>
                  <a:pt x="442" y="84"/>
                </a:lnTo>
                <a:lnTo>
                  <a:pt x="442" y="82"/>
                </a:lnTo>
                <a:lnTo>
                  <a:pt x="444" y="82"/>
                </a:lnTo>
                <a:lnTo>
                  <a:pt x="446" y="82"/>
                </a:lnTo>
                <a:lnTo>
                  <a:pt x="448" y="82"/>
                </a:lnTo>
                <a:lnTo>
                  <a:pt x="448" y="84"/>
                </a:lnTo>
                <a:lnTo>
                  <a:pt x="448" y="82"/>
                </a:lnTo>
                <a:lnTo>
                  <a:pt x="450" y="82"/>
                </a:lnTo>
                <a:lnTo>
                  <a:pt x="452" y="84"/>
                </a:lnTo>
                <a:lnTo>
                  <a:pt x="452" y="86"/>
                </a:lnTo>
                <a:lnTo>
                  <a:pt x="454" y="86"/>
                </a:lnTo>
                <a:lnTo>
                  <a:pt x="456" y="86"/>
                </a:lnTo>
                <a:lnTo>
                  <a:pt x="458" y="86"/>
                </a:lnTo>
                <a:lnTo>
                  <a:pt x="458" y="84"/>
                </a:lnTo>
                <a:lnTo>
                  <a:pt x="456" y="84"/>
                </a:lnTo>
                <a:lnTo>
                  <a:pt x="456" y="82"/>
                </a:lnTo>
                <a:lnTo>
                  <a:pt x="458" y="82"/>
                </a:lnTo>
                <a:lnTo>
                  <a:pt x="459" y="84"/>
                </a:lnTo>
                <a:lnTo>
                  <a:pt x="461" y="84"/>
                </a:lnTo>
                <a:lnTo>
                  <a:pt x="461" y="82"/>
                </a:lnTo>
                <a:lnTo>
                  <a:pt x="461" y="80"/>
                </a:lnTo>
                <a:lnTo>
                  <a:pt x="459" y="80"/>
                </a:lnTo>
                <a:lnTo>
                  <a:pt x="459" y="79"/>
                </a:lnTo>
                <a:lnTo>
                  <a:pt x="459" y="77"/>
                </a:lnTo>
                <a:lnTo>
                  <a:pt x="459" y="75"/>
                </a:lnTo>
                <a:lnTo>
                  <a:pt x="459" y="73"/>
                </a:lnTo>
                <a:lnTo>
                  <a:pt x="458" y="73"/>
                </a:lnTo>
                <a:lnTo>
                  <a:pt x="458" y="71"/>
                </a:lnTo>
                <a:lnTo>
                  <a:pt x="458" y="69"/>
                </a:lnTo>
                <a:lnTo>
                  <a:pt x="456" y="69"/>
                </a:lnTo>
                <a:lnTo>
                  <a:pt x="456" y="67"/>
                </a:lnTo>
                <a:lnTo>
                  <a:pt x="456" y="65"/>
                </a:lnTo>
                <a:lnTo>
                  <a:pt x="456" y="63"/>
                </a:lnTo>
                <a:lnTo>
                  <a:pt x="456" y="61"/>
                </a:lnTo>
                <a:lnTo>
                  <a:pt x="456" y="59"/>
                </a:lnTo>
                <a:lnTo>
                  <a:pt x="456" y="57"/>
                </a:lnTo>
                <a:lnTo>
                  <a:pt x="456" y="56"/>
                </a:lnTo>
                <a:lnTo>
                  <a:pt x="456" y="54"/>
                </a:lnTo>
                <a:lnTo>
                  <a:pt x="454" y="54"/>
                </a:lnTo>
                <a:lnTo>
                  <a:pt x="454" y="52"/>
                </a:lnTo>
                <a:lnTo>
                  <a:pt x="454" y="50"/>
                </a:lnTo>
                <a:lnTo>
                  <a:pt x="456" y="50"/>
                </a:lnTo>
                <a:lnTo>
                  <a:pt x="458" y="50"/>
                </a:lnTo>
                <a:lnTo>
                  <a:pt x="459" y="50"/>
                </a:lnTo>
                <a:lnTo>
                  <a:pt x="461" y="50"/>
                </a:lnTo>
                <a:lnTo>
                  <a:pt x="461" y="48"/>
                </a:lnTo>
                <a:lnTo>
                  <a:pt x="463" y="48"/>
                </a:lnTo>
                <a:lnTo>
                  <a:pt x="465" y="48"/>
                </a:lnTo>
                <a:lnTo>
                  <a:pt x="465" y="46"/>
                </a:lnTo>
                <a:lnTo>
                  <a:pt x="463" y="46"/>
                </a:lnTo>
                <a:lnTo>
                  <a:pt x="465" y="46"/>
                </a:lnTo>
                <a:lnTo>
                  <a:pt x="465" y="44"/>
                </a:lnTo>
                <a:lnTo>
                  <a:pt x="465" y="42"/>
                </a:lnTo>
                <a:lnTo>
                  <a:pt x="467" y="42"/>
                </a:lnTo>
                <a:lnTo>
                  <a:pt x="467" y="40"/>
                </a:lnTo>
                <a:lnTo>
                  <a:pt x="467" y="38"/>
                </a:lnTo>
                <a:lnTo>
                  <a:pt x="465" y="38"/>
                </a:lnTo>
                <a:lnTo>
                  <a:pt x="465" y="36"/>
                </a:lnTo>
                <a:lnTo>
                  <a:pt x="467" y="36"/>
                </a:lnTo>
                <a:lnTo>
                  <a:pt x="467" y="34"/>
                </a:lnTo>
                <a:lnTo>
                  <a:pt x="469" y="34"/>
                </a:lnTo>
                <a:lnTo>
                  <a:pt x="469" y="32"/>
                </a:lnTo>
                <a:lnTo>
                  <a:pt x="469" y="31"/>
                </a:lnTo>
                <a:lnTo>
                  <a:pt x="467" y="31"/>
                </a:lnTo>
                <a:lnTo>
                  <a:pt x="467" y="29"/>
                </a:lnTo>
                <a:lnTo>
                  <a:pt x="467" y="27"/>
                </a:lnTo>
                <a:lnTo>
                  <a:pt x="467" y="25"/>
                </a:lnTo>
                <a:lnTo>
                  <a:pt x="465" y="25"/>
                </a:lnTo>
                <a:lnTo>
                  <a:pt x="465" y="23"/>
                </a:lnTo>
                <a:lnTo>
                  <a:pt x="467" y="23"/>
                </a:lnTo>
                <a:lnTo>
                  <a:pt x="469" y="21"/>
                </a:lnTo>
                <a:lnTo>
                  <a:pt x="471" y="21"/>
                </a:lnTo>
                <a:lnTo>
                  <a:pt x="473" y="21"/>
                </a:lnTo>
                <a:lnTo>
                  <a:pt x="475" y="21"/>
                </a:lnTo>
                <a:lnTo>
                  <a:pt x="477" y="21"/>
                </a:lnTo>
                <a:lnTo>
                  <a:pt x="479" y="21"/>
                </a:lnTo>
                <a:lnTo>
                  <a:pt x="481" y="21"/>
                </a:lnTo>
                <a:lnTo>
                  <a:pt x="482" y="21"/>
                </a:lnTo>
                <a:lnTo>
                  <a:pt x="484" y="21"/>
                </a:lnTo>
                <a:lnTo>
                  <a:pt x="486" y="21"/>
                </a:lnTo>
                <a:lnTo>
                  <a:pt x="488" y="21"/>
                </a:lnTo>
                <a:lnTo>
                  <a:pt x="490" y="21"/>
                </a:lnTo>
                <a:lnTo>
                  <a:pt x="492" y="21"/>
                </a:lnTo>
                <a:lnTo>
                  <a:pt x="494" y="21"/>
                </a:lnTo>
                <a:lnTo>
                  <a:pt x="496" y="21"/>
                </a:lnTo>
                <a:lnTo>
                  <a:pt x="496" y="23"/>
                </a:lnTo>
                <a:lnTo>
                  <a:pt x="498" y="23"/>
                </a:lnTo>
                <a:lnTo>
                  <a:pt x="500" y="23"/>
                </a:lnTo>
                <a:lnTo>
                  <a:pt x="502" y="23"/>
                </a:lnTo>
                <a:lnTo>
                  <a:pt x="504" y="23"/>
                </a:lnTo>
                <a:lnTo>
                  <a:pt x="506" y="23"/>
                </a:lnTo>
                <a:lnTo>
                  <a:pt x="506" y="21"/>
                </a:lnTo>
                <a:lnTo>
                  <a:pt x="506" y="19"/>
                </a:lnTo>
                <a:lnTo>
                  <a:pt x="507" y="19"/>
                </a:lnTo>
                <a:lnTo>
                  <a:pt x="509" y="19"/>
                </a:lnTo>
                <a:lnTo>
                  <a:pt x="509" y="17"/>
                </a:lnTo>
                <a:lnTo>
                  <a:pt x="511" y="17"/>
                </a:lnTo>
                <a:lnTo>
                  <a:pt x="511" y="15"/>
                </a:lnTo>
                <a:lnTo>
                  <a:pt x="513" y="15"/>
                </a:lnTo>
                <a:lnTo>
                  <a:pt x="515" y="15"/>
                </a:lnTo>
                <a:lnTo>
                  <a:pt x="517" y="15"/>
                </a:lnTo>
                <a:lnTo>
                  <a:pt x="519" y="15"/>
                </a:lnTo>
                <a:lnTo>
                  <a:pt x="521" y="15"/>
                </a:lnTo>
                <a:lnTo>
                  <a:pt x="521" y="17"/>
                </a:lnTo>
                <a:lnTo>
                  <a:pt x="523" y="17"/>
                </a:lnTo>
                <a:lnTo>
                  <a:pt x="523" y="19"/>
                </a:lnTo>
                <a:lnTo>
                  <a:pt x="521" y="19"/>
                </a:lnTo>
                <a:lnTo>
                  <a:pt x="523" y="19"/>
                </a:lnTo>
                <a:lnTo>
                  <a:pt x="525" y="19"/>
                </a:lnTo>
                <a:lnTo>
                  <a:pt x="525" y="17"/>
                </a:lnTo>
                <a:lnTo>
                  <a:pt x="527" y="17"/>
                </a:lnTo>
                <a:lnTo>
                  <a:pt x="527" y="19"/>
                </a:lnTo>
                <a:lnTo>
                  <a:pt x="527" y="21"/>
                </a:lnTo>
                <a:lnTo>
                  <a:pt x="529" y="21"/>
                </a:lnTo>
                <a:lnTo>
                  <a:pt x="529" y="19"/>
                </a:lnTo>
                <a:lnTo>
                  <a:pt x="592" y="19"/>
                </a:lnTo>
                <a:lnTo>
                  <a:pt x="607" y="19"/>
                </a:lnTo>
                <a:lnTo>
                  <a:pt x="609" y="19"/>
                </a:lnTo>
                <a:lnTo>
                  <a:pt x="611" y="19"/>
                </a:lnTo>
                <a:lnTo>
                  <a:pt x="613" y="19"/>
                </a:lnTo>
                <a:lnTo>
                  <a:pt x="615" y="19"/>
                </a:lnTo>
                <a:lnTo>
                  <a:pt x="617" y="19"/>
                </a:lnTo>
                <a:lnTo>
                  <a:pt x="619" y="19"/>
                </a:lnTo>
                <a:lnTo>
                  <a:pt x="621" y="19"/>
                </a:lnTo>
                <a:lnTo>
                  <a:pt x="623" y="19"/>
                </a:lnTo>
                <a:lnTo>
                  <a:pt x="625" y="19"/>
                </a:lnTo>
                <a:lnTo>
                  <a:pt x="627" y="19"/>
                </a:lnTo>
                <a:lnTo>
                  <a:pt x="629" y="19"/>
                </a:lnTo>
                <a:lnTo>
                  <a:pt x="630" y="19"/>
                </a:lnTo>
                <a:lnTo>
                  <a:pt x="632" y="19"/>
                </a:lnTo>
                <a:lnTo>
                  <a:pt x="634" y="19"/>
                </a:lnTo>
                <a:lnTo>
                  <a:pt x="636" y="19"/>
                </a:lnTo>
                <a:lnTo>
                  <a:pt x="638" y="19"/>
                </a:lnTo>
                <a:lnTo>
                  <a:pt x="640" y="19"/>
                </a:lnTo>
                <a:lnTo>
                  <a:pt x="642" y="19"/>
                </a:lnTo>
                <a:lnTo>
                  <a:pt x="644" y="19"/>
                </a:lnTo>
                <a:lnTo>
                  <a:pt x="646" y="19"/>
                </a:lnTo>
                <a:lnTo>
                  <a:pt x="648" y="19"/>
                </a:lnTo>
                <a:lnTo>
                  <a:pt x="650" y="19"/>
                </a:lnTo>
                <a:lnTo>
                  <a:pt x="652" y="19"/>
                </a:lnTo>
                <a:lnTo>
                  <a:pt x="653" y="19"/>
                </a:lnTo>
                <a:lnTo>
                  <a:pt x="655" y="19"/>
                </a:lnTo>
                <a:lnTo>
                  <a:pt x="663" y="19"/>
                </a:lnTo>
                <a:lnTo>
                  <a:pt x="669" y="7"/>
                </a:lnTo>
                <a:lnTo>
                  <a:pt x="671" y="7"/>
                </a:lnTo>
                <a:lnTo>
                  <a:pt x="671" y="6"/>
                </a:lnTo>
                <a:lnTo>
                  <a:pt x="671" y="4"/>
                </a:lnTo>
                <a:lnTo>
                  <a:pt x="673" y="4"/>
                </a:lnTo>
                <a:lnTo>
                  <a:pt x="677" y="2"/>
                </a:lnTo>
                <a:lnTo>
                  <a:pt x="677" y="4"/>
                </a:lnTo>
                <a:lnTo>
                  <a:pt x="678" y="4"/>
                </a:lnTo>
                <a:lnTo>
                  <a:pt x="680" y="6"/>
                </a:lnTo>
                <a:lnTo>
                  <a:pt x="680" y="4"/>
                </a:lnTo>
                <a:lnTo>
                  <a:pt x="680" y="2"/>
                </a:lnTo>
                <a:lnTo>
                  <a:pt x="682" y="2"/>
                </a:lnTo>
                <a:lnTo>
                  <a:pt x="684" y="2"/>
                </a:lnTo>
                <a:lnTo>
                  <a:pt x="684" y="4"/>
                </a:lnTo>
                <a:lnTo>
                  <a:pt x="684" y="2"/>
                </a:lnTo>
                <a:lnTo>
                  <a:pt x="686" y="2"/>
                </a:lnTo>
                <a:lnTo>
                  <a:pt x="686" y="0"/>
                </a:lnTo>
                <a:lnTo>
                  <a:pt x="688" y="0"/>
                </a:lnTo>
                <a:lnTo>
                  <a:pt x="688" y="2"/>
                </a:lnTo>
                <a:lnTo>
                  <a:pt x="690" y="2"/>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fr-FR"/>
          </a:p>
        </p:txBody>
      </p:sp>
      <p:sp>
        <p:nvSpPr>
          <p:cNvPr id="14" name="Freeform 8">
            <a:extLst>
              <a:ext uri="{FF2B5EF4-FFF2-40B4-BE49-F238E27FC236}">
                <a16:creationId xmlns:a16="http://schemas.microsoft.com/office/drawing/2014/main" id="{9CD92919-789E-0F07-CD46-F88980E320F7}"/>
              </a:ext>
            </a:extLst>
          </p:cNvPr>
          <p:cNvSpPr>
            <a:spLocks noChangeAspect="1"/>
          </p:cNvSpPr>
          <p:nvPr/>
        </p:nvSpPr>
        <p:spPr bwMode="auto">
          <a:xfrm>
            <a:off x="2892352" y="3742945"/>
            <a:ext cx="2280444" cy="2016284"/>
          </a:xfrm>
          <a:custGeom>
            <a:avLst/>
            <a:gdLst>
              <a:gd name="T0" fmla="*/ 522 w 1105"/>
              <a:gd name="T1" fmla="*/ 38 h 977"/>
              <a:gd name="T2" fmla="*/ 557 w 1105"/>
              <a:gd name="T3" fmla="*/ 80 h 977"/>
              <a:gd name="T4" fmla="*/ 595 w 1105"/>
              <a:gd name="T5" fmla="*/ 115 h 977"/>
              <a:gd name="T6" fmla="*/ 638 w 1105"/>
              <a:gd name="T7" fmla="*/ 144 h 977"/>
              <a:gd name="T8" fmla="*/ 693 w 1105"/>
              <a:gd name="T9" fmla="*/ 153 h 977"/>
              <a:gd name="T10" fmla="*/ 690 w 1105"/>
              <a:gd name="T11" fmla="*/ 180 h 977"/>
              <a:gd name="T12" fmla="*/ 686 w 1105"/>
              <a:gd name="T13" fmla="*/ 240 h 977"/>
              <a:gd name="T14" fmla="*/ 703 w 1105"/>
              <a:gd name="T15" fmla="*/ 284 h 977"/>
              <a:gd name="T16" fmla="*/ 709 w 1105"/>
              <a:gd name="T17" fmla="*/ 311 h 977"/>
              <a:gd name="T18" fmla="*/ 743 w 1105"/>
              <a:gd name="T19" fmla="*/ 309 h 977"/>
              <a:gd name="T20" fmla="*/ 786 w 1105"/>
              <a:gd name="T21" fmla="*/ 284 h 977"/>
              <a:gd name="T22" fmla="*/ 786 w 1105"/>
              <a:gd name="T23" fmla="*/ 330 h 977"/>
              <a:gd name="T24" fmla="*/ 809 w 1105"/>
              <a:gd name="T25" fmla="*/ 366 h 977"/>
              <a:gd name="T26" fmla="*/ 838 w 1105"/>
              <a:gd name="T27" fmla="*/ 389 h 977"/>
              <a:gd name="T28" fmla="*/ 863 w 1105"/>
              <a:gd name="T29" fmla="*/ 412 h 977"/>
              <a:gd name="T30" fmla="*/ 876 w 1105"/>
              <a:gd name="T31" fmla="*/ 453 h 977"/>
              <a:gd name="T32" fmla="*/ 874 w 1105"/>
              <a:gd name="T33" fmla="*/ 497 h 977"/>
              <a:gd name="T34" fmla="*/ 918 w 1105"/>
              <a:gd name="T35" fmla="*/ 535 h 977"/>
              <a:gd name="T36" fmla="*/ 947 w 1105"/>
              <a:gd name="T37" fmla="*/ 576 h 977"/>
              <a:gd name="T38" fmla="*/ 978 w 1105"/>
              <a:gd name="T39" fmla="*/ 597 h 977"/>
              <a:gd name="T40" fmla="*/ 991 w 1105"/>
              <a:gd name="T41" fmla="*/ 593 h 977"/>
              <a:gd name="T42" fmla="*/ 1014 w 1105"/>
              <a:gd name="T43" fmla="*/ 606 h 977"/>
              <a:gd name="T44" fmla="*/ 1047 w 1105"/>
              <a:gd name="T45" fmla="*/ 622 h 977"/>
              <a:gd name="T46" fmla="*/ 1080 w 1105"/>
              <a:gd name="T47" fmla="*/ 624 h 977"/>
              <a:gd name="T48" fmla="*/ 1087 w 1105"/>
              <a:gd name="T49" fmla="*/ 698 h 977"/>
              <a:gd name="T50" fmla="*/ 1097 w 1105"/>
              <a:gd name="T51" fmla="*/ 783 h 977"/>
              <a:gd name="T52" fmla="*/ 895 w 1105"/>
              <a:gd name="T53" fmla="*/ 831 h 977"/>
              <a:gd name="T54" fmla="*/ 793 w 1105"/>
              <a:gd name="T55" fmla="*/ 844 h 977"/>
              <a:gd name="T56" fmla="*/ 722 w 1105"/>
              <a:gd name="T57" fmla="*/ 831 h 977"/>
              <a:gd name="T58" fmla="*/ 699 w 1105"/>
              <a:gd name="T59" fmla="*/ 846 h 977"/>
              <a:gd name="T60" fmla="*/ 703 w 1105"/>
              <a:gd name="T61" fmla="*/ 883 h 977"/>
              <a:gd name="T62" fmla="*/ 718 w 1105"/>
              <a:gd name="T63" fmla="*/ 919 h 977"/>
              <a:gd name="T64" fmla="*/ 722 w 1105"/>
              <a:gd name="T65" fmla="*/ 960 h 977"/>
              <a:gd name="T66" fmla="*/ 574 w 1105"/>
              <a:gd name="T67" fmla="*/ 906 h 977"/>
              <a:gd name="T68" fmla="*/ 303 w 1105"/>
              <a:gd name="T69" fmla="*/ 802 h 977"/>
              <a:gd name="T70" fmla="*/ 290 w 1105"/>
              <a:gd name="T71" fmla="*/ 793 h 977"/>
              <a:gd name="T72" fmla="*/ 269 w 1105"/>
              <a:gd name="T73" fmla="*/ 764 h 977"/>
              <a:gd name="T74" fmla="*/ 267 w 1105"/>
              <a:gd name="T75" fmla="*/ 731 h 977"/>
              <a:gd name="T76" fmla="*/ 255 w 1105"/>
              <a:gd name="T77" fmla="*/ 695 h 977"/>
              <a:gd name="T78" fmla="*/ 221 w 1105"/>
              <a:gd name="T79" fmla="*/ 649 h 977"/>
              <a:gd name="T80" fmla="*/ 179 w 1105"/>
              <a:gd name="T81" fmla="*/ 649 h 977"/>
              <a:gd name="T82" fmla="*/ 134 w 1105"/>
              <a:gd name="T83" fmla="*/ 635 h 977"/>
              <a:gd name="T84" fmla="*/ 90 w 1105"/>
              <a:gd name="T85" fmla="*/ 610 h 977"/>
              <a:gd name="T86" fmla="*/ 42 w 1105"/>
              <a:gd name="T87" fmla="*/ 601 h 977"/>
              <a:gd name="T88" fmla="*/ 13 w 1105"/>
              <a:gd name="T89" fmla="*/ 558 h 977"/>
              <a:gd name="T90" fmla="*/ 8 w 1105"/>
              <a:gd name="T91" fmla="*/ 524 h 977"/>
              <a:gd name="T92" fmla="*/ 33 w 1105"/>
              <a:gd name="T93" fmla="*/ 489 h 977"/>
              <a:gd name="T94" fmla="*/ 44 w 1105"/>
              <a:gd name="T95" fmla="*/ 455 h 977"/>
              <a:gd name="T96" fmla="*/ 54 w 1105"/>
              <a:gd name="T97" fmla="*/ 410 h 977"/>
              <a:gd name="T98" fmla="*/ 81 w 1105"/>
              <a:gd name="T99" fmla="*/ 374 h 977"/>
              <a:gd name="T100" fmla="*/ 113 w 1105"/>
              <a:gd name="T101" fmla="*/ 339 h 977"/>
              <a:gd name="T102" fmla="*/ 157 w 1105"/>
              <a:gd name="T103" fmla="*/ 318 h 977"/>
              <a:gd name="T104" fmla="*/ 204 w 1105"/>
              <a:gd name="T105" fmla="*/ 324 h 977"/>
              <a:gd name="T106" fmla="*/ 223 w 1105"/>
              <a:gd name="T107" fmla="*/ 297 h 977"/>
              <a:gd name="T108" fmla="*/ 232 w 1105"/>
              <a:gd name="T109" fmla="*/ 261 h 977"/>
              <a:gd name="T110" fmla="*/ 269 w 1105"/>
              <a:gd name="T111" fmla="*/ 224 h 977"/>
              <a:gd name="T112" fmla="*/ 277 w 1105"/>
              <a:gd name="T113" fmla="*/ 172 h 977"/>
              <a:gd name="T114" fmla="*/ 317 w 1105"/>
              <a:gd name="T115" fmla="*/ 136 h 977"/>
              <a:gd name="T116" fmla="*/ 348 w 1105"/>
              <a:gd name="T117" fmla="*/ 111 h 977"/>
              <a:gd name="T118" fmla="*/ 367 w 1105"/>
              <a:gd name="T119" fmla="*/ 74 h 977"/>
              <a:gd name="T120" fmla="*/ 398 w 1105"/>
              <a:gd name="T121" fmla="*/ 46 h 977"/>
              <a:gd name="T122" fmla="*/ 440 w 1105"/>
              <a:gd name="T123" fmla="*/ 26 h 977"/>
              <a:gd name="T124" fmla="*/ 471 w 1105"/>
              <a:gd name="T125" fmla="*/ 17 h 9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05" h="977">
                <a:moveTo>
                  <a:pt x="498" y="5"/>
                </a:moveTo>
                <a:lnTo>
                  <a:pt x="499" y="5"/>
                </a:lnTo>
                <a:lnTo>
                  <a:pt x="499" y="7"/>
                </a:lnTo>
                <a:lnTo>
                  <a:pt x="501" y="7"/>
                </a:lnTo>
                <a:lnTo>
                  <a:pt x="503" y="7"/>
                </a:lnTo>
                <a:lnTo>
                  <a:pt x="503" y="9"/>
                </a:lnTo>
                <a:lnTo>
                  <a:pt x="505" y="9"/>
                </a:lnTo>
                <a:lnTo>
                  <a:pt x="507" y="9"/>
                </a:lnTo>
                <a:lnTo>
                  <a:pt x="509" y="9"/>
                </a:lnTo>
                <a:lnTo>
                  <a:pt x="509" y="11"/>
                </a:lnTo>
                <a:lnTo>
                  <a:pt x="511" y="11"/>
                </a:lnTo>
                <a:lnTo>
                  <a:pt x="513" y="11"/>
                </a:lnTo>
                <a:lnTo>
                  <a:pt x="515" y="11"/>
                </a:lnTo>
                <a:lnTo>
                  <a:pt x="515" y="13"/>
                </a:lnTo>
                <a:lnTo>
                  <a:pt x="515" y="15"/>
                </a:lnTo>
                <a:lnTo>
                  <a:pt x="513" y="15"/>
                </a:lnTo>
                <a:lnTo>
                  <a:pt x="513" y="17"/>
                </a:lnTo>
                <a:lnTo>
                  <a:pt x="511" y="17"/>
                </a:lnTo>
                <a:lnTo>
                  <a:pt x="511" y="19"/>
                </a:lnTo>
                <a:lnTo>
                  <a:pt x="511" y="21"/>
                </a:lnTo>
                <a:lnTo>
                  <a:pt x="511" y="23"/>
                </a:lnTo>
                <a:lnTo>
                  <a:pt x="513" y="23"/>
                </a:lnTo>
                <a:lnTo>
                  <a:pt x="513" y="25"/>
                </a:lnTo>
                <a:lnTo>
                  <a:pt x="515" y="25"/>
                </a:lnTo>
                <a:lnTo>
                  <a:pt x="517" y="25"/>
                </a:lnTo>
                <a:lnTo>
                  <a:pt x="517" y="26"/>
                </a:lnTo>
                <a:lnTo>
                  <a:pt x="519" y="26"/>
                </a:lnTo>
                <a:lnTo>
                  <a:pt x="519" y="28"/>
                </a:lnTo>
                <a:lnTo>
                  <a:pt x="521" y="28"/>
                </a:lnTo>
                <a:lnTo>
                  <a:pt x="521" y="30"/>
                </a:lnTo>
                <a:lnTo>
                  <a:pt x="521" y="32"/>
                </a:lnTo>
                <a:lnTo>
                  <a:pt x="521" y="34"/>
                </a:lnTo>
                <a:lnTo>
                  <a:pt x="522" y="34"/>
                </a:lnTo>
                <a:lnTo>
                  <a:pt x="522" y="36"/>
                </a:lnTo>
                <a:lnTo>
                  <a:pt x="522" y="38"/>
                </a:lnTo>
                <a:lnTo>
                  <a:pt x="524" y="38"/>
                </a:lnTo>
                <a:lnTo>
                  <a:pt x="524" y="40"/>
                </a:lnTo>
                <a:lnTo>
                  <a:pt x="526" y="40"/>
                </a:lnTo>
                <a:lnTo>
                  <a:pt x="526" y="42"/>
                </a:lnTo>
                <a:lnTo>
                  <a:pt x="526" y="44"/>
                </a:lnTo>
                <a:lnTo>
                  <a:pt x="528" y="44"/>
                </a:lnTo>
                <a:lnTo>
                  <a:pt x="528" y="46"/>
                </a:lnTo>
                <a:lnTo>
                  <a:pt x="528" y="48"/>
                </a:lnTo>
                <a:lnTo>
                  <a:pt x="530" y="48"/>
                </a:lnTo>
                <a:lnTo>
                  <a:pt x="530" y="49"/>
                </a:lnTo>
                <a:lnTo>
                  <a:pt x="532" y="49"/>
                </a:lnTo>
                <a:lnTo>
                  <a:pt x="532" y="51"/>
                </a:lnTo>
                <a:lnTo>
                  <a:pt x="532" y="53"/>
                </a:lnTo>
                <a:lnTo>
                  <a:pt x="534" y="53"/>
                </a:lnTo>
                <a:lnTo>
                  <a:pt x="534" y="55"/>
                </a:lnTo>
                <a:lnTo>
                  <a:pt x="536" y="57"/>
                </a:lnTo>
                <a:lnTo>
                  <a:pt x="536" y="59"/>
                </a:lnTo>
                <a:lnTo>
                  <a:pt x="538" y="59"/>
                </a:lnTo>
                <a:lnTo>
                  <a:pt x="538" y="61"/>
                </a:lnTo>
                <a:lnTo>
                  <a:pt x="540" y="61"/>
                </a:lnTo>
                <a:lnTo>
                  <a:pt x="540" y="63"/>
                </a:lnTo>
                <a:lnTo>
                  <a:pt x="542" y="63"/>
                </a:lnTo>
                <a:lnTo>
                  <a:pt x="542" y="65"/>
                </a:lnTo>
                <a:lnTo>
                  <a:pt x="544" y="65"/>
                </a:lnTo>
                <a:lnTo>
                  <a:pt x="544" y="67"/>
                </a:lnTo>
                <a:lnTo>
                  <a:pt x="546" y="69"/>
                </a:lnTo>
                <a:lnTo>
                  <a:pt x="547" y="71"/>
                </a:lnTo>
                <a:lnTo>
                  <a:pt x="549" y="73"/>
                </a:lnTo>
                <a:lnTo>
                  <a:pt x="551" y="74"/>
                </a:lnTo>
                <a:lnTo>
                  <a:pt x="553" y="74"/>
                </a:lnTo>
                <a:lnTo>
                  <a:pt x="553" y="76"/>
                </a:lnTo>
                <a:lnTo>
                  <a:pt x="555" y="76"/>
                </a:lnTo>
                <a:lnTo>
                  <a:pt x="555" y="78"/>
                </a:lnTo>
                <a:lnTo>
                  <a:pt x="557" y="78"/>
                </a:lnTo>
                <a:lnTo>
                  <a:pt x="557" y="80"/>
                </a:lnTo>
                <a:lnTo>
                  <a:pt x="559" y="80"/>
                </a:lnTo>
                <a:lnTo>
                  <a:pt x="559" y="82"/>
                </a:lnTo>
                <a:lnTo>
                  <a:pt x="561" y="82"/>
                </a:lnTo>
                <a:lnTo>
                  <a:pt x="561" y="84"/>
                </a:lnTo>
                <a:lnTo>
                  <a:pt x="563" y="84"/>
                </a:lnTo>
                <a:lnTo>
                  <a:pt x="563" y="86"/>
                </a:lnTo>
                <a:lnTo>
                  <a:pt x="565" y="86"/>
                </a:lnTo>
                <a:lnTo>
                  <a:pt x="565" y="88"/>
                </a:lnTo>
                <a:lnTo>
                  <a:pt x="567" y="88"/>
                </a:lnTo>
                <a:lnTo>
                  <a:pt x="567" y="90"/>
                </a:lnTo>
                <a:lnTo>
                  <a:pt x="569" y="90"/>
                </a:lnTo>
                <a:lnTo>
                  <a:pt x="569" y="92"/>
                </a:lnTo>
                <a:lnTo>
                  <a:pt x="571" y="92"/>
                </a:lnTo>
                <a:lnTo>
                  <a:pt x="572" y="94"/>
                </a:lnTo>
                <a:lnTo>
                  <a:pt x="574" y="96"/>
                </a:lnTo>
                <a:lnTo>
                  <a:pt x="576" y="96"/>
                </a:lnTo>
                <a:lnTo>
                  <a:pt x="576" y="97"/>
                </a:lnTo>
                <a:lnTo>
                  <a:pt x="578" y="97"/>
                </a:lnTo>
                <a:lnTo>
                  <a:pt x="578" y="99"/>
                </a:lnTo>
                <a:lnTo>
                  <a:pt x="580" y="99"/>
                </a:lnTo>
                <a:lnTo>
                  <a:pt x="580" y="101"/>
                </a:lnTo>
                <a:lnTo>
                  <a:pt x="582" y="101"/>
                </a:lnTo>
                <a:lnTo>
                  <a:pt x="582" y="103"/>
                </a:lnTo>
                <a:lnTo>
                  <a:pt x="584" y="103"/>
                </a:lnTo>
                <a:lnTo>
                  <a:pt x="584" y="105"/>
                </a:lnTo>
                <a:lnTo>
                  <a:pt x="586" y="105"/>
                </a:lnTo>
                <a:lnTo>
                  <a:pt x="586" y="107"/>
                </a:lnTo>
                <a:lnTo>
                  <a:pt x="588" y="107"/>
                </a:lnTo>
                <a:lnTo>
                  <a:pt x="588" y="109"/>
                </a:lnTo>
                <a:lnTo>
                  <a:pt x="590" y="109"/>
                </a:lnTo>
                <a:lnTo>
                  <a:pt x="592" y="111"/>
                </a:lnTo>
                <a:lnTo>
                  <a:pt x="594" y="111"/>
                </a:lnTo>
                <a:lnTo>
                  <a:pt x="594" y="113"/>
                </a:lnTo>
                <a:lnTo>
                  <a:pt x="595" y="113"/>
                </a:lnTo>
                <a:lnTo>
                  <a:pt x="595" y="115"/>
                </a:lnTo>
                <a:lnTo>
                  <a:pt x="597" y="115"/>
                </a:lnTo>
                <a:lnTo>
                  <a:pt x="597" y="117"/>
                </a:lnTo>
                <a:lnTo>
                  <a:pt x="599" y="117"/>
                </a:lnTo>
                <a:lnTo>
                  <a:pt x="601" y="117"/>
                </a:lnTo>
                <a:lnTo>
                  <a:pt x="601" y="119"/>
                </a:lnTo>
                <a:lnTo>
                  <a:pt x="603" y="119"/>
                </a:lnTo>
                <a:lnTo>
                  <a:pt x="603" y="121"/>
                </a:lnTo>
                <a:lnTo>
                  <a:pt x="605" y="121"/>
                </a:lnTo>
                <a:lnTo>
                  <a:pt x="605" y="122"/>
                </a:lnTo>
                <a:lnTo>
                  <a:pt x="607" y="122"/>
                </a:lnTo>
                <a:lnTo>
                  <a:pt x="609" y="124"/>
                </a:lnTo>
                <a:lnTo>
                  <a:pt x="611" y="124"/>
                </a:lnTo>
                <a:lnTo>
                  <a:pt x="611" y="126"/>
                </a:lnTo>
                <a:lnTo>
                  <a:pt x="613" y="126"/>
                </a:lnTo>
                <a:lnTo>
                  <a:pt x="613" y="128"/>
                </a:lnTo>
                <a:lnTo>
                  <a:pt x="615" y="128"/>
                </a:lnTo>
                <a:lnTo>
                  <a:pt x="615" y="130"/>
                </a:lnTo>
                <a:lnTo>
                  <a:pt x="617" y="130"/>
                </a:lnTo>
                <a:lnTo>
                  <a:pt x="619" y="130"/>
                </a:lnTo>
                <a:lnTo>
                  <a:pt x="619" y="132"/>
                </a:lnTo>
                <a:lnTo>
                  <a:pt x="620" y="132"/>
                </a:lnTo>
                <a:lnTo>
                  <a:pt x="620" y="134"/>
                </a:lnTo>
                <a:lnTo>
                  <a:pt x="622" y="134"/>
                </a:lnTo>
                <a:lnTo>
                  <a:pt x="624" y="134"/>
                </a:lnTo>
                <a:lnTo>
                  <a:pt x="624" y="136"/>
                </a:lnTo>
                <a:lnTo>
                  <a:pt x="626" y="136"/>
                </a:lnTo>
                <a:lnTo>
                  <a:pt x="628" y="138"/>
                </a:lnTo>
                <a:lnTo>
                  <a:pt x="630" y="138"/>
                </a:lnTo>
                <a:lnTo>
                  <a:pt x="630" y="140"/>
                </a:lnTo>
                <a:lnTo>
                  <a:pt x="632" y="140"/>
                </a:lnTo>
                <a:lnTo>
                  <a:pt x="634" y="140"/>
                </a:lnTo>
                <a:lnTo>
                  <a:pt x="634" y="142"/>
                </a:lnTo>
                <a:lnTo>
                  <a:pt x="636" y="142"/>
                </a:lnTo>
                <a:lnTo>
                  <a:pt x="638" y="142"/>
                </a:lnTo>
                <a:lnTo>
                  <a:pt x="638" y="144"/>
                </a:lnTo>
                <a:lnTo>
                  <a:pt x="640" y="144"/>
                </a:lnTo>
                <a:lnTo>
                  <a:pt x="642" y="144"/>
                </a:lnTo>
                <a:lnTo>
                  <a:pt x="644" y="145"/>
                </a:lnTo>
                <a:lnTo>
                  <a:pt x="645" y="145"/>
                </a:lnTo>
                <a:lnTo>
                  <a:pt x="647" y="145"/>
                </a:lnTo>
                <a:lnTo>
                  <a:pt x="647" y="147"/>
                </a:lnTo>
                <a:lnTo>
                  <a:pt x="649" y="147"/>
                </a:lnTo>
                <a:lnTo>
                  <a:pt x="651" y="147"/>
                </a:lnTo>
                <a:lnTo>
                  <a:pt x="653" y="147"/>
                </a:lnTo>
                <a:lnTo>
                  <a:pt x="653" y="149"/>
                </a:lnTo>
                <a:lnTo>
                  <a:pt x="655" y="149"/>
                </a:lnTo>
                <a:lnTo>
                  <a:pt x="657" y="149"/>
                </a:lnTo>
                <a:lnTo>
                  <a:pt x="659" y="149"/>
                </a:lnTo>
                <a:lnTo>
                  <a:pt x="659" y="151"/>
                </a:lnTo>
                <a:lnTo>
                  <a:pt x="661" y="151"/>
                </a:lnTo>
                <a:lnTo>
                  <a:pt x="663" y="151"/>
                </a:lnTo>
                <a:lnTo>
                  <a:pt x="665" y="151"/>
                </a:lnTo>
                <a:lnTo>
                  <a:pt x="665" y="153"/>
                </a:lnTo>
                <a:lnTo>
                  <a:pt x="667" y="153"/>
                </a:lnTo>
                <a:lnTo>
                  <a:pt x="668" y="153"/>
                </a:lnTo>
                <a:lnTo>
                  <a:pt x="670" y="153"/>
                </a:lnTo>
                <a:lnTo>
                  <a:pt x="672" y="153"/>
                </a:lnTo>
                <a:lnTo>
                  <a:pt x="674" y="153"/>
                </a:lnTo>
                <a:lnTo>
                  <a:pt x="674" y="155"/>
                </a:lnTo>
                <a:lnTo>
                  <a:pt x="676" y="155"/>
                </a:lnTo>
                <a:lnTo>
                  <a:pt x="678" y="155"/>
                </a:lnTo>
                <a:lnTo>
                  <a:pt x="680" y="155"/>
                </a:lnTo>
                <a:lnTo>
                  <a:pt x="682" y="155"/>
                </a:lnTo>
                <a:lnTo>
                  <a:pt x="684" y="155"/>
                </a:lnTo>
                <a:lnTo>
                  <a:pt x="686" y="155"/>
                </a:lnTo>
                <a:lnTo>
                  <a:pt x="688" y="155"/>
                </a:lnTo>
                <a:lnTo>
                  <a:pt x="690" y="155"/>
                </a:lnTo>
                <a:lnTo>
                  <a:pt x="692" y="155"/>
                </a:lnTo>
                <a:lnTo>
                  <a:pt x="693" y="155"/>
                </a:lnTo>
                <a:lnTo>
                  <a:pt x="693" y="153"/>
                </a:lnTo>
                <a:lnTo>
                  <a:pt x="695" y="153"/>
                </a:lnTo>
                <a:lnTo>
                  <a:pt x="697" y="153"/>
                </a:lnTo>
                <a:lnTo>
                  <a:pt x="699" y="153"/>
                </a:lnTo>
                <a:lnTo>
                  <a:pt x="701" y="153"/>
                </a:lnTo>
                <a:lnTo>
                  <a:pt x="703" y="153"/>
                </a:lnTo>
                <a:lnTo>
                  <a:pt x="705" y="153"/>
                </a:lnTo>
                <a:lnTo>
                  <a:pt x="705" y="155"/>
                </a:lnTo>
                <a:lnTo>
                  <a:pt x="707" y="155"/>
                </a:lnTo>
                <a:lnTo>
                  <a:pt x="709" y="155"/>
                </a:lnTo>
                <a:lnTo>
                  <a:pt x="709" y="157"/>
                </a:lnTo>
                <a:lnTo>
                  <a:pt x="711" y="157"/>
                </a:lnTo>
                <a:lnTo>
                  <a:pt x="713" y="157"/>
                </a:lnTo>
                <a:lnTo>
                  <a:pt x="713" y="159"/>
                </a:lnTo>
                <a:lnTo>
                  <a:pt x="711" y="159"/>
                </a:lnTo>
                <a:lnTo>
                  <a:pt x="711" y="161"/>
                </a:lnTo>
                <a:lnTo>
                  <a:pt x="709" y="161"/>
                </a:lnTo>
                <a:lnTo>
                  <a:pt x="707" y="161"/>
                </a:lnTo>
                <a:lnTo>
                  <a:pt x="707" y="163"/>
                </a:lnTo>
                <a:lnTo>
                  <a:pt x="705" y="163"/>
                </a:lnTo>
                <a:lnTo>
                  <a:pt x="703" y="165"/>
                </a:lnTo>
                <a:lnTo>
                  <a:pt x="701" y="165"/>
                </a:lnTo>
                <a:lnTo>
                  <a:pt x="701" y="167"/>
                </a:lnTo>
                <a:lnTo>
                  <a:pt x="699" y="167"/>
                </a:lnTo>
                <a:lnTo>
                  <a:pt x="699" y="169"/>
                </a:lnTo>
                <a:lnTo>
                  <a:pt x="697" y="169"/>
                </a:lnTo>
                <a:lnTo>
                  <a:pt x="697" y="170"/>
                </a:lnTo>
                <a:lnTo>
                  <a:pt x="695" y="170"/>
                </a:lnTo>
                <a:lnTo>
                  <a:pt x="695" y="172"/>
                </a:lnTo>
                <a:lnTo>
                  <a:pt x="693" y="172"/>
                </a:lnTo>
                <a:lnTo>
                  <a:pt x="693" y="174"/>
                </a:lnTo>
                <a:lnTo>
                  <a:pt x="692" y="174"/>
                </a:lnTo>
                <a:lnTo>
                  <a:pt x="692" y="176"/>
                </a:lnTo>
                <a:lnTo>
                  <a:pt x="690" y="176"/>
                </a:lnTo>
                <a:lnTo>
                  <a:pt x="690" y="178"/>
                </a:lnTo>
                <a:lnTo>
                  <a:pt x="690" y="180"/>
                </a:lnTo>
                <a:lnTo>
                  <a:pt x="688" y="180"/>
                </a:lnTo>
                <a:lnTo>
                  <a:pt x="688" y="182"/>
                </a:lnTo>
                <a:lnTo>
                  <a:pt x="688" y="184"/>
                </a:lnTo>
                <a:lnTo>
                  <a:pt x="686" y="184"/>
                </a:lnTo>
                <a:lnTo>
                  <a:pt x="686" y="186"/>
                </a:lnTo>
                <a:lnTo>
                  <a:pt x="686" y="188"/>
                </a:lnTo>
                <a:lnTo>
                  <a:pt x="686" y="190"/>
                </a:lnTo>
                <a:lnTo>
                  <a:pt x="684" y="190"/>
                </a:lnTo>
                <a:lnTo>
                  <a:pt x="684" y="192"/>
                </a:lnTo>
                <a:lnTo>
                  <a:pt x="684" y="193"/>
                </a:lnTo>
                <a:lnTo>
                  <a:pt x="684" y="195"/>
                </a:lnTo>
                <a:lnTo>
                  <a:pt x="684" y="197"/>
                </a:lnTo>
                <a:lnTo>
                  <a:pt x="684" y="199"/>
                </a:lnTo>
                <a:lnTo>
                  <a:pt x="684" y="201"/>
                </a:lnTo>
                <a:lnTo>
                  <a:pt x="684" y="203"/>
                </a:lnTo>
                <a:lnTo>
                  <a:pt x="684" y="205"/>
                </a:lnTo>
                <a:lnTo>
                  <a:pt x="684" y="207"/>
                </a:lnTo>
                <a:lnTo>
                  <a:pt x="684" y="209"/>
                </a:lnTo>
                <a:lnTo>
                  <a:pt x="684" y="211"/>
                </a:lnTo>
                <a:lnTo>
                  <a:pt x="684" y="213"/>
                </a:lnTo>
                <a:lnTo>
                  <a:pt x="684" y="215"/>
                </a:lnTo>
                <a:lnTo>
                  <a:pt x="684" y="217"/>
                </a:lnTo>
                <a:lnTo>
                  <a:pt x="684" y="218"/>
                </a:lnTo>
                <a:lnTo>
                  <a:pt x="684" y="220"/>
                </a:lnTo>
                <a:lnTo>
                  <a:pt x="684" y="222"/>
                </a:lnTo>
                <a:lnTo>
                  <a:pt x="684" y="224"/>
                </a:lnTo>
                <a:lnTo>
                  <a:pt x="684" y="226"/>
                </a:lnTo>
                <a:lnTo>
                  <a:pt x="684" y="228"/>
                </a:lnTo>
                <a:lnTo>
                  <a:pt x="684" y="230"/>
                </a:lnTo>
                <a:lnTo>
                  <a:pt x="684" y="232"/>
                </a:lnTo>
                <a:lnTo>
                  <a:pt x="684" y="234"/>
                </a:lnTo>
                <a:lnTo>
                  <a:pt x="684" y="236"/>
                </a:lnTo>
                <a:lnTo>
                  <a:pt x="686" y="236"/>
                </a:lnTo>
                <a:lnTo>
                  <a:pt x="686" y="238"/>
                </a:lnTo>
                <a:lnTo>
                  <a:pt x="686" y="240"/>
                </a:lnTo>
                <a:lnTo>
                  <a:pt x="686" y="241"/>
                </a:lnTo>
                <a:lnTo>
                  <a:pt x="688" y="241"/>
                </a:lnTo>
                <a:lnTo>
                  <a:pt x="688" y="243"/>
                </a:lnTo>
                <a:lnTo>
                  <a:pt x="688" y="245"/>
                </a:lnTo>
                <a:lnTo>
                  <a:pt x="690" y="247"/>
                </a:lnTo>
                <a:lnTo>
                  <a:pt x="690" y="249"/>
                </a:lnTo>
                <a:lnTo>
                  <a:pt x="692" y="249"/>
                </a:lnTo>
                <a:lnTo>
                  <a:pt x="692" y="251"/>
                </a:lnTo>
                <a:lnTo>
                  <a:pt x="692" y="253"/>
                </a:lnTo>
                <a:lnTo>
                  <a:pt x="693" y="253"/>
                </a:lnTo>
                <a:lnTo>
                  <a:pt x="693" y="255"/>
                </a:lnTo>
                <a:lnTo>
                  <a:pt x="695" y="255"/>
                </a:lnTo>
                <a:lnTo>
                  <a:pt x="695" y="257"/>
                </a:lnTo>
                <a:lnTo>
                  <a:pt x="697" y="257"/>
                </a:lnTo>
                <a:lnTo>
                  <a:pt x="695" y="259"/>
                </a:lnTo>
                <a:lnTo>
                  <a:pt x="695" y="261"/>
                </a:lnTo>
                <a:lnTo>
                  <a:pt x="693" y="261"/>
                </a:lnTo>
                <a:lnTo>
                  <a:pt x="693" y="263"/>
                </a:lnTo>
                <a:lnTo>
                  <a:pt x="693" y="265"/>
                </a:lnTo>
                <a:lnTo>
                  <a:pt x="693" y="266"/>
                </a:lnTo>
                <a:lnTo>
                  <a:pt x="695" y="266"/>
                </a:lnTo>
                <a:lnTo>
                  <a:pt x="695" y="268"/>
                </a:lnTo>
                <a:lnTo>
                  <a:pt x="695" y="270"/>
                </a:lnTo>
                <a:lnTo>
                  <a:pt x="697" y="270"/>
                </a:lnTo>
                <a:lnTo>
                  <a:pt x="697" y="272"/>
                </a:lnTo>
                <a:lnTo>
                  <a:pt x="695" y="272"/>
                </a:lnTo>
                <a:lnTo>
                  <a:pt x="695" y="274"/>
                </a:lnTo>
                <a:lnTo>
                  <a:pt x="695" y="276"/>
                </a:lnTo>
                <a:lnTo>
                  <a:pt x="697" y="276"/>
                </a:lnTo>
                <a:lnTo>
                  <a:pt x="699" y="278"/>
                </a:lnTo>
                <a:lnTo>
                  <a:pt x="699" y="280"/>
                </a:lnTo>
                <a:lnTo>
                  <a:pt x="699" y="282"/>
                </a:lnTo>
                <a:lnTo>
                  <a:pt x="701" y="282"/>
                </a:lnTo>
                <a:lnTo>
                  <a:pt x="703" y="282"/>
                </a:lnTo>
                <a:lnTo>
                  <a:pt x="703" y="284"/>
                </a:lnTo>
                <a:lnTo>
                  <a:pt x="705" y="284"/>
                </a:lnTo>
                <a:lnTo>
                  <a:pt x="703" y="284"/>
                </a:lnTo>
                <a:lnTo>
                  <a:pt x="703" y="286"/>
                </a:lnTo>
                <a:lnTo>
                  <a:pt x="703" y="288"/>
                </a:lnTo>
                <a:lnTo>
                  <a:pt x="705" y="288"/>
                </a:lnTo>
                <a:lnTo>
                  <a:pt x="705" y="289"/>
                </a:lnTo>
                <a:lnTo>
                  <a:pt x="703" y="289"/>
                </a:lnTo>
                <a:lnTo>
                  <a:pt x="701" y="289"/>
                </a:lnTo>
                <a:lnTo>
                  <a:pt x="701" y="291"/>
                </a:lnTo>
                <a:lnTo>
                  <a:pt x="703" y="291"/>
                </a:lnTo>
                <a:lnTo>
                  <a:pt x="703" y="293"/>
                </a:lnTo>
                <a:lnTo>
                  <a:pt x="701" y="295"/>
                </a:lnTo>
                <a:lnTo>
                  <a:pt x="701" y="293"/>
                </a:lnTo>
                <a:lnTo>
                  <a:pt x="701" y="295"/>
                </a:lnTo>
                <a:lnTo>
                  <a:pt x="699" y="295"/>
                </a:lnTo>
                <a:lnTo>
                  <a:pt x="699" y="297"/>
                </a:lnTo>
                <a:lnTo>
                  <a:pt x="699" y="299"/>
                </a:lnTo>
                <a:lnTo>
                  <a:pt x="699" y="301"/>
                </a:lnTo>
                <a:lnTo>
                  <a:pt x="701" y="301"/>
                </a:lnTo>
                <a:lnTo>
                  <a:pt x="703" y="301"/>
                </a:lnTo>
                <a:lnTo>
                  <a:pt x="703" y="303"/>
                </a:lnTo>
                <a:lnTo>
                  <a:pt x="701" y="303"/>
                </a:lnTo>
                <a:lnTo>
                  <a:pt x="701" y="305"/>
                </a:lnTo>
                <a:lnTo>
                  <a:pt x="701" y="307"/>
                </a:lnTo>
                <a:lnTo>
                  <a:pt x="701" y="309"/>
                </a:lnTo>
                <a:lnTo>
                  <a:pt x="699" y="311"/>
                </a:lnTo>
                <a:lnTo>
                  <a:pt x="699" y="313"/>
                </a:lnTo>
                <a:lnTo>
                  <a:pt x="701" y="313"/>
                </a:lnTo>
                <a:lnTo>
                  <a:pt x="701" y="311"/>
                </a:lnTo>
                <a:lnTo>
                  <a:pt x="703" y="311"/>
                </a:lnTo>
                <a:lnTo>
                  <a:pt x="705" y="311"/>
                </a:lnTo>
                <a:lnTo>
                  <a:pt x="707" y="311"/>
                </a:lnTo>
                <a:lnTo>
                  <a:pt x="707" y="309"/>
                </a:lnTo>
                <a:lnTo>
                  <a:pt x="709" y="309"/>
                </a:lnTo>
                <a:lnTo>
                  <a:pt x="709" y="311"/>
                </a:lnTo>
                <a:lnTo>
                  <a:pt x="711" y="311"/>
                </a:lnTo>
                <a:lnTo>
                  <a:pt x="711" y="313"/>
                </a:lnTo>
                <a:lnTo>
                  <a:pt x="709" y="313"/>
                </a:lnTo>
                <a:lnTo>
                  <a:pt x="711" y="313"/>
                </a:lnTo>
                <a:lnTo>
                  <a:pt x="711" y="314"/>
                </a:lnTo>
                <a:lnTo>
                  <a:pt x="713" y="314"/>
                </a:lnTo>
                <a:lnTo>
                  <a:pt x="715" y="314"/>
                </a:lnTo>
                <a:lnTo>
                  <a:pt x="717" y="314"/>
                </a:lnTo>
                <a:lnTo>
                  <a:pt x="717" y="316"/>
                </a:lnTo>
                <a:lnTo>
                  <a:pt x="718" y="316"/>
                </a:lnTo>
                <a:lnTo>
                  <a:pt x="720" y="316"/>
                </a:lnTo>
                <a:lnTo>
                  <a:pt x="720" y="318"/>
                </a:lnTo>
                <a:lnTo>
                  <a:pt x="722" y="318"/>
                </a:lnTo>
                <a:lnTo>
                  <a:pt x="722" y="316"/>
                </a:lnTo>
                <a:lnTo>
                  <a:pt x="722" y="314"/>
                </a:lnTo>
                <a:lnTo>
                  <a:pt x="724" y="314"/>
                </a:lnTo>
                <a:lnTo>
                  <a:pt x="726" y="314"/>
                </a:lnTo>
                <a:lnTo>
                  <a:pt x="724" y="314"/>
                </a:lnTo>
                <a:lnTo>
                  <a:pt x="724" y="313"/>
                </a:lnTo>
                <a:lnTo>
                  <a:pt x="726" y="313"/>
                </a:lnTo>
                <a:lnTo>
                  <a:pt x="726" y="311"/>
                </a:lnTo>
                <a:lnTo>
                  <a:pt x="728" y="311"/>
                </a:lnTo>
                <a:lnTo>
                  <a:pt x="728" y="309"/>
                </a:lnTo>
                <a:lnTo>
                  <a:pt x="730" y="309"/>
                </a:lnTo>
                <a:lnTo>
                  <a:pt x="732" y="309"/>
                </a:lnTo>
                <a:lnTo>
                  <a:pt x="734" y="309"/>
                </a:lnTo>
                <a:lnTo>
                  <a:pt x="736" y="309"/>
                </a:lnTo>
                <a:lnTo>
                  <a:pt x="738" y="309"/>
                </a:lnTo>
                <a:lnTo>
                  <a:pt x="738" y="307"/>
                </a:lnTo>
                <a:lnTo>
                  <a:pt x="740" y="307"/>
                </a:lnTo>
                <a:lnTo>
                  <a:pt x="740" y="309"/>
                </a:lnTo>
                <a:lnTo>
                  <a:pt x="742" y="309"/>
                </a:lnTo>
                <a:lnTo>
                  <a:pt x="742" y="311"/>
                </a:lnTo>
                <a:lnTo>
                  <a:pt x="742" y="309"/>
                </a:lnTo>
                <a:lnTo>
                  <a:pt x="743" y="309"/>
                </a:lnTo>
                <a:lnTo>
                  <a:pt x="745" y="309"/>
                </a:lnTo>
                <a:lnTo>
                  <a:pt x="747" y="309"/>
                </a:lnTo>
                <a:lnTo>
                  <a:pt x="747" y="307"/>
                </a:lnTo>
                <a:lnTo>
                  <a:pt x="747" y="305"/>
                </a:lnTo>
                <a:lnTo>
                  <a:pt x="749" y="305"/>
                </a:lnTo>
                <a:lnTo>
                  <a:pt x="749" y="303"/>
                </a:lnTo>
                <a:lnTo>
                  <a:pt x="751" y="303"/>
                </a:lnTo>
                <a:lnTo>
                  <a:pt x="751" y="301"/>
                </a:lnTo>
                <a:lnTo>
                  <a:pt x="753" y="301"/>
                </a:lnTo>
                <a:lnTo>
                  <a:pt x="753" y="299"/>
                </a:lnTo>
                <a:lnTo>
                  <a:pt x="753" y="297"/>
                </a:lnTo>
                <a:lnTo>
                  <a:pt x="755" y="297"/>
                </a:lnTo>
                <a:lnTo>
                  <a:pt x="757" y="297"/>
                </a:lnTo>
                <a:lnTo>
                  <a:pt x="759" y="297"/>
                </a:lnTo>
                <a:lnTo>
                  <a:pt x="759" y="299"/>
                </a:lnTo>
                <a:lnTo>
                  <a:pt x="761" y="297"/>
                </a:lnTo>
                <a:lnTo>
                  <a:pt x="761" y="295"/>
                </a:lnTo>
                <a:lnTo>
                  <a:pt x="763" y="295"/>
                </a:lnTo>
                <a:lnTo>
                  <a:pt x="765" y="295"/>
                </a:lnTo>
                <a:lnTo>
                  <a:pt x="766" y="293"/>
                </a:lnTo>
                <a:lnTo>
                  <a:pt x="768" y="293"/>
                </a:lnTo>
                <a:lnTo>
                  <a:pt x="768" y="291"/>
                </a:lnTo>
                <a:lnTo>
                  <a:pt x="770" y="291"/>
                </a:lnTo>
                <a:lnTo>
                  <a:pt x="770" y="289"/>
                </a:lnTo>
                <a:lnTo>
                  <a:pt x="772" y="288"/>
                </a:lnTo>
                <a:lnTo>
                  <a:pt x="774" y="288"/>
                </a:lnTo>
                <a:lnTo>
                  <a:pt x="776" y="288"/>
                </a:lnTo>
                <a:lnTo>
                  <a:pt x="778" y="288"/>
                </a:lnTo>
                <a:lnTo>
                  <a:pt x="778" y="286"/>
                </a:lnTo>
                <a:lnTo>
                  <a:pt x="780" y="286"/>
                </a:lnTo>
                <a:lnTo>
                  <a:pt x="782" y="286"/>
                </a:lnTo>
                <a:lnTo>
                  <a:pt x="784" y="284"/>
                </a:lnTo>
                <a:lnTo>
                  <a:pt x="786" y="284"/>
                </a:lnTo>
                <a:lnTo>
                  <a:pt x="788" y="284"/>
                </a:lnTo>
                <a:lnTo>
                  <a:pt x="786" y="284"/>
                </a:lnTo>
                <a:lnTo>
                  <a:pt x="786" y="286"/>
                </a:lnTo>
                <a:lnTo>
                  <a:pt x="788" y="286"/>
                </a:lnTo>
                <a:lnTo>
                  <a:pt x="788" y="288"/>
                </a:lnTo>
                <a:lnTo>
                  <a:pt x="786" y="288"/>
                </a:lnTo>
                <a:lnTo>
                  <a:pt x="786" y="289"/>
                </a:lnTo>
                <a:lnTo>
                  <a:pt x="786" y="291"/>
                </a:lnTo>
                <a:lnTo>
                  <a:pt x="784" y="291"/>
                </a:lnTo>
                <a:lnTo>
                  <a:pt x="784" y="293"/>
                </a:lnTo>
                <a:lnTo>
                  <a:pt x="786" y="293"/>
                </a:lnTo>
                <a:lnTo>
                  <a:pt x="786" y="295"/>
                </a:lnTo>
                <a:lnTo>
                  <a:pt x="784" y="295"/>
                </a:lnTo>
                <a:lnTo>
                  <a:pt x="784" y="297"/>
                </a:lnTo>
                <a:lnTo>
                  <a:pt x="786" y="297"/>
                </a:lnTo>
                <a:lnTo>
                  <a:pt x="784" y="297"/>
                </a:lnTo>
                <a:lnTo>
                  <a:pt x="784" y="299"/>
                </a:lnTo>
                <a:lnTo>
                  <a:pt x="786" y="299"/>
                </a:lnTo>
                <a:lnTo>
                  <a:pt x="784" y="301"/>
                </a:lnTo>
                <a:lnTo>
                  <a:pt x="786" y="301"/>
                </a:lnTo>
                <a:lnTo>
                  <a:pt x="786" y="303"/>
                </a:lnTo>
                <a:lnTo>
                  <a:pt x="786" y="305"/>
                </a:lnTo>
                <a:lnTo>
                  <a:pt x="786" y="307"/>
                </a:lnTo>
                <a:lnTo>
                  <a:pt x="786" y="309"/>
                </a:lnTo>
                <a:lnTo>
                  <a:pt x="786" y="311"/>
                </a:lnTo>
                <a:lnTo>
                  <a:pt x="786" y="313"/>
                </a:lnTo>
                <a:lnTo>
                  <a:pt x="786" y="314"/>
                </a:lnTo>
                <a:lnTo>
                  <a:pt x="786" y="316"/>
                </a:lnTo>
                <a:lnTo>
                  <a:pt x="786" y="318"/>
                </a:lnTo>
                <a:lnTo>
                  <a:pt x="784" y="318"/>
                </a:lnTo>
                <a:lnTo>
                  <a:pt x="784" y="320"/>
                </a:lnTo>
                <a:lnTo>
                  <a:pt x="784" y="322"/>
                </a:lnTo>
                <a:lnTo>
                  <a:pt x="784" y="324"/>
                </a:lnTo>
                <a:lnTo>
                  <a:pt x="784" y="326"/>
                </a:lnTo>
                <a:lnTo>
                  <a:pt x="784" y="328"/>
                </a:lnTo>
                <a:lnTo>
                  <a:pt x="784" y="330"/>
                </a:lnTo>
                <a:lnTo>
                  <a:pt x="786" y="330"/>
                </a:lnTo>
                <a:lnTo>
                  <a:pt x="786" y="332"/>
                </a:lnTo>
                <a:lnTo>
                  <a:pt x="786" y="334"/>
                </a:lnTo>
                <a:lnTo>
                  <a:pt x="786" y="336"/>
                </a:lnTo>
                <a:lnTo>
                  <a:pt x="784" y="336"/>
                </a:lnTo>
                <a:lnTo>
                  <a:pt x="786" y="336"/>
                </a:lnTo>
                <a:lnTo>
                  <a:pt x="786" y="337"/>
                </a:lnTo>
                <a:lnTo>
                  <a:pt x="784" y="337"/>
                </a:lnTo>
                <a:lnTo>
                  <a:pt x="784" y="339"/>
                </a:lnTo>
                <a:lnTo>
                  <a:pt x="784" y="341"/>
                </a:lnTo>
                <a:lnTo>
                  <a:pt x="786" y="341"/>
                </a:lnTo>
                <a:lnTo>
                  <a:pt x="786" y="343"/>
                </a:lnTo>
                <a:lnTo>
                  <a:pt x="788" y="343"/>
                </a:lnTo>
                <a:lnTo>
                  <a:pt x="788" y="345"/>
                </a:lnTo>
                <a:lnTo>
                  <a:pt x="790" y="345"/>
                </a:lnTo>
                <a:lnTo>
                  <a:pt x="790" y="347"/>
                </a:lnTo>
                <a:lnTo>
                  <a:pt x="790" y="349"/>
                </a:lnTo>
                <a:lnTo>
                  <a:pt x="791" y="349"/>
                </a:lnTo>
                <a:lnTo>
                  <a:pt x="791" y="351"/>
                </a:lnTo>
                <a:lnTo>
                  <a:pt x="793" y="351"/>
                </a:lnTo>
                <a:lnTo>
                  <a:pt x="793" y="353"/>
                </a:lnTo>
                <a:lnTo>
                  <a:pt x="793" y="355"/>
                </a:lnTo>
                <a:lnTo>
                  <a:pt x="795" y="355"/>
                </a:lnTo>
                <a:lnTo>
                  <a:pt x="795" y="357"/>
                </a:lnTo>
                <a:lnTo>
                  <a:pt x="795" y="359"/>
                </a:lnTo>
                <a:lnTo>
                  <a:pt x="797" y="359"/>
                </a:lnTo>
                <a:lnTo>
                  <a:pt x="797" y="361"/>
                </a:lnTo>
                <a:lnTo>
                  <a:pt x="799" y="361"/>
                </a:lnTo>
                <a:lnTo>
                  <a:pt x="801" y="361"/>
                </a:lnTo>
                <a:lnTo>
                  <a:pt x="801" y="362"/>
                </a:lnTo>
                <a:lnTo>
                  <a:pt x="803" y="362"/>
                </a:lnTo>
                <a:lnTo>
                  <a:pt x="803" y="364"/>
                </a:lnTo>
                <a:lnTo>
                  <a:pt x="805" y="364"/>
                </a:lnTo>
                <a:lnTo>
                  <a:pt x="807" y="364"/>
                </a:lnTo>
                <a:lnTo>
                  <a:pt x="807" y="366"/>
                </a:lnTo>
                <a:lnTo>
                  <a:pt x="809" y="366"/>
                </a:lnTo>
                <a:lnTo>
                  <a:pt x="811" y="366"/>
                </a:lnTo>
                <a:lnTo>
                  <a:pt x="811" y="368"/>
                </a:lnTo>
                <a:lnTo>
                  <a:pt x="813" y="366"/>
                </a:lnTo>
                <a:lnTo>
                  <a:pt x="813" y="368"/>
                </a:lnTo>
                <a:lnTo>
                  <a:pt x="811" y="368"/>
                </a:lnTo>
                <a:lnTo>
                  <a:pt x="813" y="370"/>
                </a:lnTo>
                <a:lnTo>
                  <a:pt x="815" y="370"/>
                </a:lnTo>
                <a:lnTo>
                  <a:pt x="815" y="372"/>
                </a:lnTo>
                <a:lnTo>
                  <a:pt x="816" y="372"/>
                </a:lnTo>
                <a:lnTo>
                  <a:pt x="818" y="372"/>
                </a:lnTo>
                <a:lnTo>
                  <a:pt x="818" y="374"/>
                </a:lnTo>
                <a:lnTo>
                  <a:pt x="820" y="374"/>
                </a:lnTo>
                <a:lnTo>
                  <a:pt x="820" y="376"/>
                </a:lnTo>
                <a:lnTo>
                  <a:pt x="822" y="376"/>
                </a:lnTo>
                <a:lnTo>
                  <a:pt x="820" y="376"/>
                </a:lnTo>
                <a:lnTo>
                  <a:pt x="820" y="378"/>
                </a:lnTo>
                <a:lnTo>
                  <a:pt x="822" y="378"/>
                </a:lnTo>
                <a:lnTo>
                  <a:pt x="824" y="378"/>
                </a:lnTo>
                <a:lnTo>
                  <a:pt x="824" y="380"/>
                </a:lnTo>
                <a:lnTo>
                  <a:pt x="824" y="378"/>
                </a:lnTo>
                <a:lnTo>
                  <a:pt x="824" y="380"/>
                </a:lnTo>
                <a:lnTo>
                  <a:pt x="826" y="380"/>
                </a:lnTo>
                <a:lnTo>
                  <a:pt x="828" y="380"/>
                </a:lnTo>
                <a:lnTo>
                  <a:pt x="828" y="382"/>
                </a:lnTo>
                <a:lnTo>
                  <a:pt x="828" y="384"/>
                </a:lnTo>
                <a:lnTo>
                  <a:pt x="826" y="384"/>
                </a:lnTo>
                <a:lnTo>
                  <a:pt x="828" y="384"/>
                </a:lnTo>
                <a:lnTo>
                  <a:pt x="830" y="384"/>
                </a:lnTo>
                <a:lnTo>
                  <a:pt x="830" y="386"/>
                </a:lnTo>
                <a:lnTo>
                  <a:pt x="832" y="386"/>
                </a:lnTo>
                <a:lnTo>
                  <a:pt x="834" y="386"/>
                </a:lnTo>
                <a:lnTo>
                  <a:pt x="834" y="387"/>
                </a:lnTo>
                <a:lnTo>
                  <a:pt x="836" y="387"/>
                </a:lnTo>
                <a:lnTo>
                  <a:pt x="836" y="389"/>
                </a:lnTo>
                <a:lnTo>
                  <a:pt x="838" y="389"/>
                </a:lnTo>
                <a:lnTo>
                  <a:pt x="839" y="389"/>
                </a:lnTo>
                <a:lnTo>
                  <a:pt x="839" y="391"/>
                </a:lnTo>
                <a:lnTo>
                  <a:pt x="841" y="391"/>
                </a:lnTo>
                <a:lnTo>
                  <a:pt x="841" y="393"/>
                </a:lnTo>
                <a:lnTo>
                  <a:pt x="843" y="393"/>
                </a:lnTo>
                <a:lnTo>
                  <a:pt x="841" y="393"/>
                </a:lnTo>
                <a:lnTo>
                  <a:pt x="843" y="393"/>
                </a:lnTo>
                <a:lnTo>
                  <a:pt x="843" y="395"/>
                </a:lnTo>
                <a:lnTo>
                  <a:pt x="845" y="395"/>
                </a:lnTo>
                <a:lnTo>
                  <a:pt x="845" y="397"/>
                </a:lnTo>
                <a:lnTo>
                  <a:pt x="847" y="397"/>
                </a:lnTo>
                <a:lnTo>
                  <a:pt x="847" y="399"/>
                </a:lnTo>
                <a:lnTo>
                  <a:pt x="849" y="399"/>
                </a:lnTo>
                <a:lnTo>
                  <a:pt x="851" y="399"/>
                </a:lnTo>
                <a:lnTo>
                  <a:pt x="851" y="401"/>
                </a:lnTo>
                <a:lnTo>
                  <a:pt x="853" y="401"/>
                </a:lnTo>
                <a:lnTo>
                  <a:pt x="851" y="403"/>
                </a:lnTo>
                <a:lnTo>
                  <a:pt x="853" y="403"/>
                </a:lnTo>
                <a:lnTo>
                  <a:pt x="853" y="405"/>
                </a:lnTo>
                <a:lnTo>
                  <a:pt x="855" y="405"/>
                </a:lnTo>
                <a:lnTo>
                  <a:pt x="853" y="405"/>
                </a:lnTo>
                <a:lnTo>
                  <a:pt x="855" y="405"/>
                </a:lnTo>
                <a:lnTo>
                  <a:pt x="855" y="407"/>
                </a:lnTo>
                <a:lnTo>
                  <a:pt x="855" y="409"/>
                </a:lnTo>
                <a:lnTo>
                  <a:pt x="857" y="409"/>
                </a:lnTo>
                <a:lnTo>
                  <a:pt x="857" y="410"/>
                </a:lnTo>
                <a:lnTo>
                  <a:pt x="859" y="410"/>
                </a:lnTo>
                <a:lnTo>
                  <a:pt x="859" y="412"/>
                </a:lnTo>
                <a:lnTo>
                  <a:pt x="859" y="414"/>
                </a:lnTo>
                <a:lnTo>
                  <a:pt x="861" y="414"/>
                </a:lnTo>
                <a:lnTo>
                  <a:pt x="861" y="412"/>
                </a:lnTo>
                <a:lnTo>
                  <a:pt x="863" y="414"/>
                </a:lnTo>
                <a:lnTo>
                  <a:pt x="863" y="412"/>
                </a:lnTo>
                <a:lnTo>
                  <a:pt x="864" y="412"/>
                </a:lnTo>
                <a:lnTo>
                  <a:pt x="863" y="412"/>
                </a:lnTo>
                <a:lnTo>
                  <a:pt x="864" y="412"/>
                </a:lnTo>
                <a:lnTo>
                  <a:pt x="864" y="414"/>
                </a:lnTo>
                <a:lnTo>
                  <a:pt x="864" y="412"/>
                </a:lnTo>
                <a:lnTo>
                  <a:pt x="866" y="412"/>
                </a:lnTo>
                <a:lnTo>
                  <a:pt x="866" y="414"/>
                </a:lnTo>
                <a:lnTo>
                  <a:pt x="866" y="416"/>
                </a:lnTo>
                <a:lnTo>
                  <a:pt x="868" y="416"/>
                </a:lnTo>
                <a:lnTo>
                  <a:pt x="870" y="416"/>
                </a:lnTo>
                <a:lnTo>
                  <a:pt x="870" y="418"/>
                </a:lnTo>
                <a:lnTo>
                  <a:pt x="872" y="418"/>
                </a:lnTo>
                <a:lnTo>
                  <a:pt x="872" y="420"/>
                </a:lnTo>
                <a:lnTo>
                  <a:pt x="874" y="420"/>
                </a:lnTo>
                <a:lnTo>
                  <a:pt x="874" y="422"/>
                </a:lnTo>
                <a:lnTo>
                  <a:pt x="876" y="422"/>
                </a:lnTo>
                <a:lnTo>
                  <a:pt x="876" y="424"/>
                </a:lnTo>
                <a:lnTo>
                  <a:pt x="878" y="424"/>
                </a:lnTo>
                <a:lnTo>
                  <a:pt x="880" y="426"/>
                </a:lnTo>
                <a:lnTo>
                  <a:pt x="882" y="428"/>
                </a:lnTo>
                <a:lnTo>
                  <a:pt x="882" y="430"/>
                </a:lnTo>
                <a:lnTo>
                  <a:pt x="882" y="432"/>
                </a:lnTo>
                <a:lnTo>
                  <a:pt x="882" y="434"/>
                </a:lnTo>
                <a:lnTo>
                  <a:pt x="882" y="435"/>
                </a:lnTo>
                <a:lnTo>
                  <a:pt x="882" y="437"/>
                </a:lnTo>
                <a:lnTo>
                  <a:pt x="882" y="439"/>
                </a:lnTo>
                <a:lnTo>
                  <a:pt x="882" y="441"/>
                </a:lnTo>
                <a:lnTo>
                  <a:pt x="882" y="443"/>
                </a:lnTo>
                <a:lnTo>
                  <a:pt x="880" y="443"/>
                </a:lnTo>
                <a:lnTo>
                  <a:pt x="882" y="445"/>
                </a:lnTo>
                <a:lnTo>
                  <a:pt x="880" y="445"/>
                </a:lnTo>
                <a:lnTo>
                  <a:pt x="880" y="447"/>
                </a:lnTo>
                <a:lnTo>
                  <a:pt x="880" y="449"/>
                </a:lnTo>
                <a:lnTo>
                  <a:pt x="878" y="449"/>
                </a:lnTo>
                <a:lnTo>
                  <a:pt x="878" y="451"/>
                </a:lnTo>
                <a:lnTo>
                  <a:pt x="878" y="453"/>
                </a:lnTo>
                <a:lnTo>
                  <a:pt x="876" y="453"/>
                </a:lnTo>
                <a:lnTo>
                  <a:pt x="876" y="455"/>
                </a:lnTo>
                <a:lnTo>
                  <a:pt x="878" y="455"/>
                </a:lnTo>
                <a:lnTo>
                  <a:pt x="880" y="455"/>
                </a:lnTo>
                <a:lnTo>
                  <a:pt x="880" y="457"/>
                </a:lnTo>
                <a:lnTo>
                  <a:pt x="880" y="458"/>
                </a:lnTo>
                <a:lnTo>
                  <a:pt x="880" y="460"/>
                </a:lnTo>
                <a:lnTo>
                  <a:pt x="880" y="458"/>
                </a:lnTo>
                <a:lnTo>
                  <a:pt x="878" y="458"/>
                </a:lnTo>
                <a:lnTo>
                  <a:pt x="878" y="460"/>
                </a:lnTo>
                <a:lnTo>
                  <a:pt x="878" y="462"/>
                </a:lnTo>
                <a:lnTo>
                  <a:pt x="878" y="464"/>
                </a:lnTo>
                <a:lnTo>
                  <a:pt x="878" y="466"/>
                </a:lnTo>
                <a:lnTo>
                  <a:pt x="878" y="468"/>
                </a:lnTo>
                <a:lnTo>
                  <a:pt x="878" y="470"/>
                </a:lnTo>
                <a:lnTo>
                  <a:pt x="880" y="470"/>
                </a:lnTo>
                <a:lnTo>
                  <a:pt x="880" y="472"/>
                </a:lnTo>
                <a:lnTo>
                  <a:pt x="878" y="472"/>
                </a:lnTo>
                <a:lnTo>
                  <a:pt x="878" y="474"/>
                </a:lnTo>
                <a:lnTo>
                  <a:pt x="878" y="476"/>
                </a:lnTo>
                <a:lnTo>
                  <a:pt x="880" y="476"/>
                </a:lnTo>
                <a:lnTo>
                  <a:pt x="878" y="476"/>
                </a:lnTo>
                <a:lnTo>
                  <a:pt x="878" y="478"/>
                </a:lnTo>
                <a:lnTo>
                  <a:pt x="878" y="480"/>
                </a:lnTo>
                <a:lnTo>
                  <a:pt x="878" y="482"/>
                </a:lnTo>
                <a:lnTo>
                  <a:pt x="876" y="482"/>
                </a:lnTo>
                <a:lnTo>
                  <a:pt x="876" y="483"/>
                </a:lnTo>
                <a:lnTo>
                  <a:pt x="878" y="483"/>
                </a:lnTo>
                <a:lnTo>
                  <a:pt x="876" y="485"/>
                </a:lnTo>
                <a:lnTo>
                  <a:pt x="876" y="487"/>
                </a:lnTo>
                <a:lnTo>
                  <a:pt x="874" y="487"/>
                </a:lnTo>
                <a:lnTo>
                  <a:pt x="874" y="489"/>
                </a:lnTo>
                <a:lnTo>
                  <a:pt x="874" y="491"/>
                </a:lnTo>
                <a:lnTo>
                  <a:pt x="874" y="493"/>
                </a:lnTo>
                <a:lnTo>
                  <a:pt x="874" y="495"/>
                </a:lnTo>
                <a:lnTo>
                  <a:pt x="874" y="497"/>
                </a:lnTo>
                <a:lnTo>
                  <a:pt x="874" y="499"/>
                </a:lnTo>
                <a:lnTo>
                  <a:pt x="872" y="499"/>
                </a:lnTo>
                <a:lnTo>
                  <a:pt x="872" y="501"/>
                </a:lnTo>
                <a:lnTo>
                  <a:pt x="872" y="503"/>
                </a:lnTo>
                <a:lnTo>
                  <a:pt x="872" y="505"/>
                </a:lnTo>
                <a:lnTo>
                  <a:pt x="872" y="506"/>
                </a:lnTo>
                <a:lnTo>
                  <a:pt x="872" y="508"/>
                </a:lnTo>
                <a:lnTo>
                  <a:pt x="872" y="510"/>
                </a:lnTo>
                <a:lnTo>
                  <a:pt x="872" y="512"/>
                </a:lnTo>
                <a:lnTo>
                  <a:pt x="870" y="512"/>
                </a:lnTo>
                <a:lnTo>
                  <a:pt x="870" y="514"/>
                </a:lnTo>
                <a:lnTo>
                  <a:pt x="870" y="516"/>
                </a:lnTo>
                <a:lnTo>
                  <a:pt x="870" y="518"/>
                </a:lnTo>
                <a:lnTo>
                  <a:pt x="870" y="520"/>
                </a:lnTo>
                <a:lnTo>
                  <a:pt x="870" y="522"/>
                </a:lnTo>
                <a:lnTo>
                  <a:pt x="872" y="522"/>
                </a:lnTo>
                <a:lnTo>
                  <a:pt x="874" y="522"/>
                </a:lnTo>
                <a:lnTo>
                  <a:pt x="876" y="524"/>
                </a:lnTo>
                <a:lnTo>
                  <a:pt x="878" y="524"/>
                </a:lnTo>
                <a:lnTo>
                  <a:pt x="880" y="524"/>
                </a:lnTo>
                <a:lnTo>
                  <a:pt x="882" y="524"/>
                </a:lnTo>
                <a:lnTo>
                  <a:pt x="882" y="526"/>
                </a:lnTo>
                <a:lnTo>
                  <a:pt x="884" y="526"/>
                </a:lnTo>
                <a:lnTo>
                  <a:pt x="886" y="526"/>
                </a:lnTo>
                <a:lnTo>
                  <a:pt x="888" y="526"/>
                </a:lnTo>
                <a:lnTo>
                  <a:pt x="888" y="528"/>
                </a:lnTo>
                <a:lnTo>
                  <a:pt x="889" y="528"/>
                </a:lnTo>
                <a:lnTo>
                  <a:pt x="914" y="528"/>
                </a:lnTo>
                <a:lnTo>
                  <a:pt x="914" y="530"/>
                </a:lnTo>
                <a:lnTo>
                  <a:pt x="912" y="531"/>
                </a:lnTo>
                <a:lnTo>
                  <a:pt x="914" y="531"/>
                </a:lnTo>
                <a:lnTo>
                  <a:pt x="914" y="533"/>
                </a:lnTo>
                <a:lnTo>
                  <a:pt x="914" y="535"/>
                </a:lnTo>
                <a:lnTo>
                  <a:pt x="916" y="535"/>
                </a:lnTo>
                <a:lnTo>
                  <a:pt x="918" y="535"/>
                </a:lnTo>
                <a:lnTo>
                  <a:pt x="920" y="535"/>
                </a:lnTo>
                <a:lnTo>
                  <a:pt x="920" y="537"/>
                </a:lnTo>
                <a:lnTo>
                  <a:pt x="920" y="539"/>
                </a:lnTo>
                <a:lnTo>
                  <a:pt x="920" y="541"/>
                </a:lnTo>
                <a:lnTo>
                  <a:pt x="922" y="541"/>
                </a:lnTo>
                <a:lnTo>
                  <a:pt x="922" y="543"/>
                </a:lnTo>
                <a:lnTo>
                  <a:pt x="922" y="545"/>
                </a:lnTo>
                <a:lnTo>
                  <a:pt x="924" y="545"/>
                </a:lnTo>
                <a:lnTo>
                  <a:pt x="924" y="547"/>
                </a:lnTo>
                <a:lnTo>
                  <a:pt x="926" y="547"/>
                </a:lnTo>
                <a:lnTo>
                  <a:pt x="926" y="549"/>
                </a:lnTo>
                <a:lnTo>
                  <a:pt x="926" y="551"/>
                </a:lnTo>
                <a:lnTo>
                  <a:pt x="928" y="551"/>
                </a:lnTo>
                <a:lnTo>
                  <a:pt x="928" y="553"/>
                </a:lnTo>
                <a:lnTo>
                  <a:pt x="928" y="554"/>
                </a:lnTo>
                <a:lnTo>
                  <a:pt x="930" y="554"/>
                </a:lnTo>
                <a:lnTo>
                  <a:pt x="930" y="556"/>
                </a:lnTo>
                <a:lnTo>
                  <a:pt x="932" y="556"/>
                </a:lnTo>
                <a:lnTo>
                  <a:pt x="932" y="558"/>
                </a:lnTo>
                <a:lnTo>
                  <a:pt x="934" y="558"/>
                </a:lnTo>
                <a:lnTo>
                  <a:pt x="934" y="560"/>
                </a:lnTo>
                <a:lnTo>
                  <a:pt x="936" y="560"/>
                </a:lnTo>
                <a:lnTo>
                  <a:pt x="936" y="562"/>
                </a:lnTo>
                <a:lnTo>
                  <a:pt x="937" y="564"/>
                </a:lnTo>
                <a:lnTo>
                  <a:pt x="939" y="564"/>
                </a:lnTo>
                <a:lnTo>
                  <a:pt x="939" y="566"/>
                </a:lnTo>
                <a:lnTo>
                  <a:pt x="939" y="568"/>
                </a:lnTo>
                <a:lnTo>
                  <a:pt x="941" y="568"/>
                </a:lnTo>
                <a:lnTo>
                  <a:pt x="943" y="568"/>
                </a:lnTo>
                <a:lnTo>
                  <a:pt x="943" y="570"/>
                </a:lnTo>
                <a:lnTo>
                  <a:pt x="945" y="570"/>
                </a:lnTo>
                <a:lnTo>
                  <a:pt x="945" y="572"/>
                </a:lnTo>
                <a:lnTo>
                  <a:pt x="947" y="572"/>
                </a:lnTo>
                <a:lnTo>
                  <a:pt x="947" y="574"/>
                </a:lnTo>
                <a:lnTo>
                  <a:pt x="947" y="576"/>
                </a:lnTo>
                <a:lnTo>
                  <a:pt x="949" y="576"/>
                </a:lnTo>
                <a:lnTo>
                  <a:pt x="949" y="578"/>
                </a:lnTo>
                <a:lnTo>
                  <a:pt x="951" y="578"/>
                </a:lnTo>
                <a:lnTo>
                  <a:pt x="953" y="579"/>
                </a:lnTo>
                <a:lnTo>
                  <a:pt x="953" y="581"/>
                </a:lnTo>
                <a:lnTo>
                  <a:pt x="955" y="581"/>
                </a:lnTo>
                <a:lnTo>
                  <a:pt x="955" y="583"/>
                </a:lnTo>
                <a:lnTo>
                  <a:pt x="957" y="583"/>
                </a:lnTo>
                <a:lnTo>
                  <a:pt x="957" y="585"/>
                </a:lnTo>
                <a:lnTo>
                  <a:pt x="959" y="585"/>
                </a:lnTo>
                <a:lnTo>
                  <a:pt x="961" y="585"/>
                </a:lnTo>
                <a:lnTo>
                  <a:pt x="961" y="587"/>
                </a:lnTo>
                <a:lnTo>
                  <a:pt x="962" y="587"/>
                </a:lnTo>
                <a:lnTo>
                  <a:pt x="964" y="587"/>
                </a:lnTo>
                <a:lnTo>
                  <a:pt x="964" y="589"/>
                </a:lnTo>
                <a:lnTo>
                  <a:pt x="964" y="591"/>
                </a:lnTo>
                <a:lnTo>
                  <a:pt x="966" y="591"/>
                </a:lnTo>
                <a:lnTo>
                  <a:pt x="966" y="593"/>
                </a:lnTo>
                <a:lnTo>
                  <a:pt x="966" y="595"/>
                </a:lnTo>
                <a:lnTo>
                  <a:pt x="968" y="595"/>
                </a:lnTo>
                <a:lnTo>
                  <a:pt x="968" y="597"/>
                </a:lnTo>
                <a:lnTo>
                  <a:pt x="970" y="597"/>
                </a:lnTo>
                <a:lnTo>
                  <a:pt x="970" y="599"/>
                </a:lnTo>
                <a:lnTo>
                  <a:pt x="972" y="599"/>
                </a:lnTo>
                <a:lnTo>
                  <a:pt x="974" y="599"/>
                </a:lnTo>
                <a:lnTo>
                  <a:pt x="976" y="599"/>
                </a:lnTo>
                <a:lnTo>
                  <a:pt x="976" y="601"/>
                </a:lnTo>
                <a:lnTo>
                  <a:pt x="978" y="601"/>
                </a:lnTo>
                <a:lnTo>
                  <a:pt x="978" y="602"/>
                </a:lnTo>
                <a:lnTo>
                  <a:pt x="980" y="602"/>
                </a:lnTo>
                <a:lnTo>
                  <a:pt x="982" y="602"/>
                </a:lnTo>
                <a:lnTo>
                  <a:pt x="982" y="601"/>
                </a:lnTo>
                <a:lnTo>
                  <a:pt x="980" y="599"/>
                </a:lnTo>
                <a:lnTo>
                  <a:pt x="978" y="599"/>
                </a:lnTo>
                <a:lnTo>
                  <a:pt x="978" y="597"/>
                </a:lnTo>
                <a:lnTo>
                  <a:pt x="976" y="597"/>
                </a:lnTo>
                <a:lnTo>
                  <a:pt x="974" y="597"/>
                </a:lnTo>
                <a:lnTo>
                  <a:pt x="972" y="597"/>
                </a:lnTo>
                <a:lnTo>
                  <a:pt x="972" y="595"/>
                </a:lnTo>
                <a:lnTo>
                  <a:pt x="972" y="593"/>
                </a:lnTo>
                <a:lnTo>
                  <a:pt x="970" y="593"/>
                </a:lnTo>
                <a:lnTo>
                  <a:pt x="972" y="593"/>
                </a:lnTo>
                <a:lnTo>
                  <a:pt x="972" y="591"/>
                </a:lnTo>
                <a:lnTo>
                  <a:pt x="974" y="591"/>
                </a:lnTo>
                <a:lnTo>
                  <a:pt x="974" y="589"/>
                </a:lnTo>
                <a:lnTo>
                  <a:pt x="976" y="589"/>
                </a:lnTo>
                <a:lnTo>
                  <a:pt x="976" y="591"/>
                </a:lnTo>
                <a:lnTo>
                  <a:pt x="978" y="591"/>
                </a:lnTo>
                <a:lnTo>
                  <a:pt x="978" y="589"/>
                </a:lnTo>
                <a:lnTo>
                  <a:pt x="980" y="589"/>
                </a:lnTo>
                <a:lnTo>
                  <a:pt x="982" y="589"/>
                </a:lnTo>
                <a:lnTo>
                  <a:pt x="982" y="587"/>
                </a:lnTo>
                <a:lnTo>
                  <a:pt x="982" y="585"/>
                </a:lnTo>
                <a:lnTo>
                  <a:pt x="980" y="585"/>
                </a:lnTo>
                <a:lnTo>
                  <a:pt x="980" y="583"/>
                </a:lnTo>
                <a:lnTo>
                  <a:pt x="982" y="583"/>
                </a:lnTo>
                <a:lnTo>
                  <a:pt x="982" y="585"/>
                </a:lnTo>
                <a:lnTo>
                  <a:pt x="984" y="585"/>
                </a:lnTo>
                <a:lnTo>
                  <a:pt x="984" y="587"/>
                </a:lnTo>
                <a:lnTo>
                  <a:pt x="984" y="589"/>
                </a:lnTo>
                <a:lnTo>
                  <a:pt x="986" y="589"/>
                </a:lnTo>
                <a:lnTo>
                  <a:pt x="986" y="591"/>
                </a:lnTo>
                <a:lnTo>
                  <a:pt x="986" y="593"/>
                </a:lnTo>
                <a:lnTo>
                  <a:pt x="987" y="593"/>
                </a:lnTo>
                <a:lnTo>
                  <a:pt x="987" y="591"/>
                </a:lnTo>
                <a:lnTo>
                  <a:pt x="989" y="591"/>
                </a:lnTo>
                <a:lnTo>
                  <a:pt x="989" y="589"/>
                </a:lnTo>
                <a:lnTo>
                  <a:pt x="991" y="589"/>
                </a:lnTo>
                <a:lnTo>
                  <a:pt x="991" y="591"/>
                </a:lnTo>
                <a:lnTo>
                  <a:pt x="991" y="593"/>
                </a:lnTo>
                <a:lnTo>
                  <a:pt x="989" y="593"/>
                </a:lnTo>
                <a:lnTo>
                  <a:pt x="989" y="595"/>
                </a:lnTo>
                <a:lnTo>
                  <a:pt x="991" y="595"/>
                </a:lnTo>
                <a:lnTo>
                  <a:pt x="991" y="597"/>
                </a:lnTo>
                <a:lnTo>
                  <a:pt x="991" y="599"/>
                </a:lnTo>
                <a:lnTo>
                  <a:pt x="993" y="599"/>
                </a:lnTo>
                <a:lnTo>
                  <a:pt x="993" y="601"/>
                </a:lnTo>
                <a:lnTo>
                  <a:pt x="995" y="601"/>
                </a:lnTo>
                <a:lnTo>
                  <a:pt x="995" y="602"/>
                </a:lnTo>
                <a:lnTo>
                  <a:pt x="997" y="602"/>
                </a:lnTo>
                <a:lnTo>
                  <a:pt x="997" y="604"/>
                </a:lnTo>
                <a:lnTo>
                  <a:pt x="995" y="604"/>
                </a:lnTo>
                <a:lnTo>
                  <a:pt x="997" y="604"/>
                </a:lnTo>
                <a:lnTo>
                  <a:pt x="997" y="606"/>
                </a:lnTo>
                <a:lnTo>
                  <a:pt x="997" y="608"/>
                </a:lnTo>
                <a:lnTo>
                  <a:pt x="997" y="610"/>
                </a:lnTo>
                <a:lnTo>
                  <a:pt x="997" y="612"/>
                </a:lnTo>
                <a:lnTo>
                  <a:pt x="999" y="612"/>
                </a:lnTo>
                <a:lnTo>
                  <a:pt x="999" y="614"/>
                </a:lnTo>
                <a:lnTo>
                  <a:pt x="1001" y="614"/>
                </a:lnTo>
                <a:lnTo>
                  <a:pt x="1001" y="616"/>
                </a:lnTo>
                <a:lnTo>
                  <a:pt x="1003" y="616"/>
                </a:lnTo>
                <a:lnTo>
                  <a:pt x="1005" y="616"/>
                </a:lnTo>
                <a:lnTo>
                  <a:pt x="1007" y="614"/>
                </a:lnTo>
                <a:lnTo>
                  <a:pt x="1009" y="616"/>
                </a:lnTo>
                <a:lnTo>
                  <a:pt x="1010" y="616"/>
                </a:lnTo>
                <a:lnTo>
                  <a:pt x="1010" y="614"/>
                </a:lnTo>
                <a:lnTo>
                  <a:pt x="1010" y="612"/>
                </a:lnTo>
                <a:lnTo>
                  <a:pt x="1010" y="610"/>
                </a:lnTo>
                <a:lnTo>
                  <a:pt x="1010" y="608"/>
                </a:lnTo>
                <a:lnTo>
                  <a:pt x="1012" y="608"/>
                </a:lnTo>
                <a:lnTo>
                  <a:pt x="1014" y="608"/>
                </a:lnTo>
                <a:lnTo>
                  <a:pt x="1014" y="606"/>
                </a:lnTo>
                <a:lnTo>
                  <a:pt x="1014" y="604"/>
                </a:lnTo>
                <a:lnTo>
                  <a:pt x="1014" y="606"/>
                </a:lnTo>
                <a:lnTo>
                  <a:pt x="1016" y="606"/>
                </a:lnTo>
                <a:lnTo>
                  <a:pt x="1016" y="608"/>
                </a:lnTo>
                <a:lnTo>
                  <a:pt x="1018" y="608"/>
                </a:lnTo>
                <a:lnTo>
                  <a:pt x="1020" y="608"/>
                </a:lnTo>
                <a:lnTo>
                  <a:pt x="1022" y="608"/>
                </a:lnTo>
                <a:lnTo>
                  <a:pt x="1024" y="608"/>
                </a:lnTo>
                <a:lnTo>
                  <a:pt x="1024" y="610"/>
                </a:lnTo>
                <a:lnTo>
                  <a:pt x="1024" y="612"/>
                </a:lnTo>
                <a:lnTo>
                  <a:pt x="1026" y="612"/>
                </a:lnTo>
                <a:lnTo>
                  <a:pt x="1028" y="612"/>
                </a:lnTo>
                <a:lnTo>
                  <a:pt x="1030" y="612"/>
                </a:lnTo>
                <a:lnTo>
                  <a:pt x="1030" y="610"/>
                </a:lnTo>
                <a:lnTo>
                  <a:pt x="1032" y="612"/>
                </a:lnTo>
                <a:lnTo>
                  <a:pt x="1032" y="614"/>
                </a:lnTo>
                <a:lnTo>
                  <a:pt x="1032" y="616"/>
                </a:lnTo>
                <a:lnTo>
                  <a:pt x="1032" y="618"/>
                </a:lnTo>
                <a:lnTo>
                  <a:pt x="1034" y="618"/>
                </a:lnTo>
                <a:lnTo>
                  <a:pt x="1034" y="620"/>
                </a:lnTo>
                <a:lnTo>
                  <a:pt x="1035" y="622"/>
                </a:lnTo>
                <a:lnTo>
                  <a:pt x="1035" y="624"/>
                </a:lnTo>
                <a:lnTo>
                  <a:pt x="1035" y="626"/>
                </a:lnTo>
                <a:lnTo>
                  <a:pt x="1037" y="626"/>
                </a:lnTo>
                <a:lnTo>
                  <a:pt x="1037" y="624"/>
                </a:lnTo>
                <a:lnTo>
                  <a:pt x="1039" y="624"/>
                </a:lnTo>
                <a:lnTo>
                  <a:pt x="1037" y="624"/>
                </a:lnTo>
                <a:lnTo>
                  <a:pt x="1037" y="622"/>
                </a:lnTo>
                <a:lnTo>
                  <a:pt x="1039" y="622"/>
                </a:lnTo>
                <a:lnTo>
                  <a:pt x="1039" y="624"/>
                </a:lnTo>
                <a:lnTo>
                  <a:pt x="1041" y="624"/>
                </a:lnTo>
                <a:lnTo>
                  <a:pt x="1041" y="626"/>
                </a:lnTo>
                <a:lnTo>
                  <a:pt x="1043" y="626"/>
                </a:lnTo>
                <a:lnTo>
                  <a:pt x="1045" y="626"/>
                </a:lnTo>
                <a:lnTo>
                  <a:pt x="1045" y="624"/>
                </a:lnTo>
                <a:lnTo>
                  <a:pt x="1045" y="622"/>
                </a:lnTo>
                <a:lnTo>
                  <a:pt x="1047" y="622"/>
                </a:lnTo>
                <a:lnTo>
                  <a:pt x="1049" y="622"/>
                </a:lnTo>
                <a:lnTo>
                  <a:pt x="1049" y="620"/>
                </a:lnTo>
                <a:lnTo>
                  <a:pt x="1049" y="618"/>
                </a:lnTo>
                <a:lnTo>
                  <a:pt x="1051" y="618"/>
                </a:lnTo>
                <a:lnTo>
                  <a:pt x="1051" y="616"/>
                </a:lnTo>
                <a:lnTo>
                  <a:pt x="1053" y="616"/>
                </a:lnTo>
                <a:lnTo>
                  <a:pt x="1053" y="614"/>
                </a:lnTo>
                <a:lnTo>
                  <a:pt x="1053" y="612"/>
                </a:lnTo>
                <a:lnTo>
                  <a:pt x="1055" y="612"/>
                </a:lnTo>
                <a:lnTo>
                  <a:pt x="1057" y="612"/>
                </a:lnTo>
                <a:lnTo>
                  <a:pt x="1059" y="610"/>
                </a:lnTo>
                <a:lnTo>
                  <a:pt x="1057" y="610"/>
                </a:lnTo>
                <a:lnTo>
                  <a:pt x="1057" y="608"/>
                </a:lnTo>
                <a:lnTo>
                  <a:pt x="1057" y="606"/>
                </a:lnTo>
                <a:lnTo>
                  <a:pt x="1059" y="606"/>
                </a:lnTo>
                <a:lnTo>
                  <a:pt x="1059" y="608"/>
                </a:lnTo>
                <a:lnTo>
                  <a:pt x="1059" y="610"/>
                </a:lnTo>
                <a:lnTo>
                  <a:pt x="1060" y="610"/>
                </a:lnTo>
                <a:lnTo>
                  <a:pt x="1060" y="612"/>
                </a:lnTo>
                <a:lnTo>
                  <a:pt x="1062" y="612"/>
                </a:lnTo>
                <a:lnTo>
                  <a:pt x="1064" y="610"/>
                </a:lnTo>
                <a:lnTo>
                  <a:pt x="1066" y="610"/>
                </a:lnTo>
                <a:lnTo>
                  <a:pt x="1066" y="612"/>
                </a:lnTo>
                <a:lnTo>
                  <a:pt x="1066" y="614"/>
                </a:lnTo>
                <a:lnTo>
                  <a:pt x="1066" y="616"/>
                </a:lnTo>
                <a:lnTo>
                  <a:pt x="1066" y="618"/>
                </a:lnTo>
                <a:lnTo>
                  <a:pt x="1066" y="620"/>
                </a:lnTo>
                <a:lnTo>
                  <a:pt x="1068" y="620"/>
                </a:lnTo>
                <a:lnTo>
                  <a:pt x="1068" y="618"/>
                </a:lnTo>
                <a:lnTo>
                  <a:pt x="1070" y="618"/>
                </a:lnTo>
                <a:lnTo>
                  <a:pt x="1070" y="616"/>
                </a:lnTo>
                <a:lnTo>
                  <a:pt x="1072" y="616"/>
                </a:lnTo>
                <a:lnTo>
                  <a:pt x="1072" y="618"/>
                </a:lnTo>
                <a:lnTo>
                  <a:pt x="1072" y="620"/>
                </a:lnTo>
                <a:lnTo>
                  <a:pt x="1080" y="624"/>
                </a:lnTo>
                <a:lnTo>
                  <a:pt x="1080" y="626"/>
                </a:lnTo>
                <a:lnTo>
                  <a:pt x="1078" y="627"/>
                </a:lnTo>
                <a:lnTo>
                  <a:pt x="1078" y="629"/>
                </a:lnTo>
                <a:lnTo>
                  <a:pt x="1076" y="631"/>
                </a:lnTo>
                <a:lnTo>
                  <a:pt x="1076" y="633"/>
                </a:lnTo>
                <a:lnTo>
                  <a:pt x="1076" y="635"/>
                </a:lnTo>
                <a:lnTo>
                  <a:pt x="1078" y="637"/>
                </a:lnTo>
                <a:lnTo>
                  <a:pt x="1078" y="639"/>
                </a:lnTo>
                <a:lnTo>
                  <a:pt x="1080" y="641"/>
                </a:lnTo>
                <a:lnTo>
                  <a:pt x="1082" y="641"/>
                </a:lnTo>
                <a:lnTo>
                  <a:pt x="1082" y="645"/>
                </a:lnTo>
                <a:lnTo>
                  <a:pt x="1082" y="647"/>
                </a:lnTo>
                <a:lnTo>
                  <a:pt x="1082" y="649"/>
                </a:lnTo>
                <a:lnTo>
                  <a:pt x="1082" y="650"/>
                </a:lnTo>
                <a:lnTo>
                  <a:pt x="1082" y="654"/>
                </a:lnTo>
                <a:lnTo>
                  <a:pt x="1080" y="656"/>
                </a:lnTo>
                <a:lnTo>
                  <a:pt x="1080" y="658"/>
                </a:lnTo>
                <a:lnTo>
                  <a:pt x="1080" y="662"/>
                </a:lnTo>
                <a:lnTo>
                  <a:pt x="1080" y="664"/>
                </a:lnTo>
                <a:lnTo>
                  <a:pt x="1080" y="666"/>
                </a:lnTo>
                <a:lnTo>
                  <a:pt x="1082" y="668"/>
                </a:lnTo>
                <a:lnTo>
                  <a:pt x="1082" y="670"/>
                </a:lnTo>
                <a:lnTo>
                  <a:pt x="1083" y="674"/>
                </a:lnTo>
                <a:lnTo>
                  <a:pt x="1082" y="675"/>
                </a:lnTo>
                <a:lnTo>
                  <a:pt x="1082" y="677"/>
                </a:lnTo>
                <a:lnTo>
                  <a:pt x="1080" y="679"/>
                </a:lnTo>
                <a:lnTo>
                  <a:pt x="1080" y="683"/>
                </a:lnTo>
                <a:lnTo>
                  <a:pt x="1080" y="685"/>
                </a:lnTo>
                <a:lnTo>
                  <a:pt x="1082" y="687"/>
                </a:lnTo>
                <a:lnTo>
                  <a:pt x="1082" y="689"/>
                </a:lnTo>
                <a:lnTo>
                  <a:pt x="1083" y="691"/>
                </a:lnTo>
                <a:lnTo>
                  <a:pt x="1083" y="693"/>
                </a:lnTo>
                <a:lnTo>
                  <a:pt x="1085" y="695"/>
                </a:lnTo>
                <a:lnTo>
                  <a:pt x="1085" y="697"/>
                </a:lnTo>
                <a:lnTo>
                  <a:pt x="1087" y="698"/>
                </a:lnTo>
                <a:lnTo>
                  <a:pt x="1087" y="700"/>
                </a:lnTo>
                <a:lnTo>
                  <a:pt x="1089" y="702"/>
                </a:lnTo>
                <a:lnTo>
                  <a:pt x="1089" y="704"/>
                </a:lnTo>
                <a:lnTo>
                  <a:pt x="1091" y="706"/>
                </a:lnTo>
                <a:lnTo>
                  <a:pt x="1091" y="708"/>
                </a:lnTo>
                <a:lnTo>
                  <a:pt x="1093" y="708"/>
                </a:lnTo>
                <a:lnTo>
                  <a:pt x="1095" y="712"/>
                </a:lnTo>
                <a:lnTo>
                  <a:pt x="1097" y="714"/>
                </a:lnTo>
                <a:lnTo>
                  <a:pt x="1101" y="720"/>
                </a:lnTo>
                <a:lnTo>
                  <a:pt x="1103" y="722"/>
                </a:lnTo>
                <a:lnTo>
                  <a:pt x="1105" y="722"/>
                </a:lnTo>
                <a:lnTo>
                  <a:pt x="1105" y="727"/>
                </a:lnTo>
                <a:lnTo>
                  <a:pt x="1103" y="733"/>
                </a:lnTo>
                <a:lnTo>
                  <a:pt x="1099" y="735"/>
                </a:lnTo>
                <a:lnTo>
                  <a:pt x="1099" y="737"/>
                </a:lnTo>
                <a:lnTo>
                  <a:pt x="1097" y="739"/>
                </a:lnTo>
                <a:lnTo>
                  <a:pt x="1097" y="741"/>
                </a:lnTo>
                <a:lnTo>
                  <a:pt x="1095" y="745"/>
                </a:lnTo>
                <a:lnTo>
                  <a:pt x="1095" y="746"/>
                </a:lnTo>
                <a:lnTo>
                  <a:pt x="1097" y="748"/>
                </a:lnTo>
                <a:lnTo>
                  <a:pt x="1097" y="750"/>
                </a:lnTo>
                <a:lnTo>
                  <a:pt x="1097" y="754"/>
                </a:lnTo>
                <a:lnTo>
                  <a:pt x="1097" y="756"/>
                </a:lnTo>
                <a:lnTo>
                  <a:pt x="1097" y="758"/>
                </a:lnTo>
                <a:lnTo>
                  <a:pt x="1099" y="760"/>
                </a:lnTo>
                <a:lnTo>
                  <a:pt x="1099" y="764"/>
                </a:lnTo>
                <a:lnTo>
                  <a:pt x="1099" y="766"/>
                </a:lnTo>
                <a:lnTo>
                  <a:pt x="1101" y="768"/>
                </a:lnTo>
                <a:lnTo>
                  <a:pt x="1101" y="770"/>
                </a:lnTo>
                <a:lnTo>
                  <a:pt x="1099" y="771"/>
                </a:lnTo>
                <a:lnTo>
                  <a:pt x="1099" y="773"/>
                </a:lnTo>
                <a:lnTo>
                  <a:pt x="1097" y="775"/>
                </a:lnTo>
                <a:lnTo>
                  <a:pt x="1097" y="777"/>
                </a:lnTo>
                <a:lnTo>
                  <a:pt x="1097" y="781"/>
                </a:lnTo>
                <a:lnTo>
                  <a:pt x="1097" y="783"/>
                </a:lnTo>
                <a:lnTo>
                  <a:pt x="1095" y="785"/>
                </a:lnTo>
                <a:lnTo>
                  <a:pt x="1095" y="787"/>
                </a:lnTo>
                <a:lnTo>
                  <a:pt x="1093" y="789"/>
                </a:lnTo>
                <a:lnTo>
                  <a:pt x="1091" y="791"/>
                </a:lnTo>
                <a:lnTo>
                  <a:pt x="1091" y="793"/>
                </a:lnTo>
                <a:lnTo>
                  <a:pt x="1089" y="793"/>
                </a:lnTo>
                <a:lnTo>
                  <a:pt x="1087" y="794"/>
                </a:lnTo>
                <a:lnTo>
                  <a:pt x="1087" y="798"/>
                </a:lnTo>
                <a:lnTo>
                  <a:pt x="1087" y="800"/>
                </a:lnTo>
                <a:lnTo>
                  <a:pt x="1087" y="804"/>
                </a:lnTo>
                <a:lnTo>
                  <a:pt x="1087" y="806"/>
                </a:lnTo>
                <a:lnTo>
                  <a:pt x="1087" y="808"/>
                </a:lnTo>
                <a:lnTo>
                  <a:pt x="1089" y="810"/>
                </a:lnTo>
                <a:lnTo>
                  <a:pt x="1091" y="812"/>
                </a:lnTo>
                <a:lnTo>
                  <a:pt x="1093" y="812"/>
                </a:lnTo>
                <a:lnTo>
                  <a:pt x="1095" y="812"/>
                </a:lnTo>
                <a:lnTo>
                  <a:pt x="1097" y="812"/>
                </a:lnTo>
                <a:lnTo>
                  <a:pt x="1101" y="816"/>
                </a:lnTo>
                <a:lnTo>
                  <a:pt x="1105" y="821"/>
                </a:lnTo>
                <a:lnTo>
                  <a:pt x="1105" y="825"/>
                </a:lnTo>
                <a:lnTo>
                  <a:pt x="1103" y="831"/>
                </a:lnTo>
                <a:lnTo>
                  <a:pt x="1103" y="833"/>
                </a:lnTo>
                <a:lnTo>
                  <a:pt x="1105" y="837"/>
                </a:lnTo>
                <a:lnTo>
                  <a:pt x="1105" y="841"/>
                </a:lnTo>
                <a:lnTo>
                  <a:pt x="1105" y="842"/>
                </a:lnTo>
                <a:lnTo>
                  <a:pt x="1105" y="850"/>
                </a:lnTo>
                <a:lnTo>
                  <a:pt x="1103" y="850"/>
                </a:lnTo>
                <a:lnTo>
                  <a:pt x="914" y="850"/>
                </a:lnTo>
                <a:lnTo>
                  <a:pt x="907" y="844"/>
                </a:lnTo>
                <a:lnTo>
                  <a:pt x="903" y="839"/>
                </a:lnTo>
                <a:lnTo>
                  <a:pt x="901" y="837"/>
                </a:lnTo>
                <a:lnTo>
                  <a:pt x="899" y="835"/>
                </a:lnTo>
                <a:lnTo>
                  <a:pt x="897" y="835"/>
                </a:lnTo>
                <a:lnTo>
                  <a:pt x="897" y="833"/>
                </a:lnTo>
                <a:lnTo>
                  <a:pt x="895" y="831"/>
                </a:lnTo>
                <a:lnTo>
                  <a:pt x="893" y="829"/>
                </a:lnTo>
                <a:lnTo>
                  <a:pt x="893" y="827"/>
                </a:lnTo>
                <a:lnTo>
                  <a:pt x="891" y="827"/>
                </a:lnTo>
                <a:lnTo>
                  <a:pt x="889" y="825"/>
                </a:lnTo>
                <a:lnTo>
                  <a:pt x="889" y="823"/>
                </a:lnTo>
                <a:lnTo>
                  <a:pt x="888" y="821"/>
                </a:lnTo>
                <a:lnTo>
                  <a:pt x="886" y="819"/>
                </a:lnTo>
                <a:lnTo>
                  <a:pt x="882" y="816"/>
                </a:lnTo>
                <a:lnTo>
                  <a:pt x="882" y="812"/>
                </a:lnTo>
                <a:lnTo>
                  <a:pt x="880" y="812"/>
                </a:lnTo>
                <a:lnTo>
                  <a:pt x="878" y="812"/>
                </a:lnTo>
                <a:lnTo>
                  <a:pt x="872" y="812"/>
                </a:lnTo>
                <a:lnTo>
                  <a:pt x="868" y="814"/>
                </a:lnTo>
                <a:lnTo>
                  <a:pt x="866" y="816"/>
                </a:lnTo>
                <a:lnTo>
                  <a:pt x="863" y="819"/>
                </a:lnTo>
                <a:lnTo>
                  <a:pt x="861" y="821"/>
                </a:lnTo>
                <a:lnTo>
                  <a:pt x="855" y="823"/>
                </a:lnTo>
                <a:lnTo>
                  <a:pt x="849" y="821"/>
                </a:lnTo>
                <a:lnTo>
                  <a:pt x="845" y="821"/>
                </a:lnTo>
                <a:lnTo>
                  <a:pt x="839" y="821"/>
                </a:lnTo>
                <a:lnTo>
                  <a:pt x="836" y="823"/>
                </a:lnTo>
                <a:lnTo>
                  <a:pt x="832" y="825"/>
                </a:lnTo>
                <a:lnTo>
                  <a:pt x="828" y="827"/>
                </a:lnTo>
                <a:lnTo>
                  <a:pt x="822" y="827"/>
                </a:lnTo>
                <a:lnTo>
                  <a:pt x="816" y="827"/>
                </a:lnTo>
                <a:lnTo>
                  <a:pt x="813" y="827"/>
                </a:lnTo>
                <a:lnTo>
                  <a:pt x="811" y="831"/>
                </a:lnTo>
                <a:lnTo>
                  <a:pt x="809" y="831"/>
                </a:lnTo>
                <a:lnTo>
                  <a:pt x="809" y="833"/>
                </a:lnTo>
                <a:lnTo>
                  <a:pt x="807" y="835"/>
                </a:lnTo>
                <a:lnTo>
                  <a:pt x="803" y="837"/>
                </a:lnTo>
                <a:lnTo>
                  <a:pt x="799" y="839"/>
                </a:lnTo>
                <a:lnTo>
                  <a:pt x="795" y="841"/>
                </a:lnTo>
                <a:lnTo>
                  <a:pt x="795" y="842"/>
                </a:lnTo>
                <a:lnTo>
                  <a:pt x="793" y="844"/>
                </a:lnTo>
                <a:lnTo>
                  <a:pt x="793" y="848"/>
                </a:lnTo>
                <a:lnTo>
                  <a:pt x="791" y="850"/>
                </a:lnTo>
                <a:lnTo>
                  <a:pt x="790" y="852"/>
                </a:lnTo>
                <a:lnTo>
                  <a:pt x="786" y="854"/>
                </a:lnTo>
                <a:lnTo>
                  <a:pt x="784" y="852"/>
                </a:lnTo>
                <a:lnTo>
                  <a:pt x="782" y="846"/>
                </a:lnTo>
                <a:lnTo>
                  <a:pt x="780" y="842"/>
                </a:lnTo>
                <a:lnTo>
                  <a:pt x="778" y="841"/>
                </a:lnTo>
                <a:lnTo>
                  <a:pt x="772" y="839"/>
                </a:lnTo>
                <a:lnTo>
                  <a:pt x="770" y="839"/>
                </a:lnTo>
                <a:lnTo>
                  <a:pt x="766" y="839"/>
                </a:lnTo>
                <a:lnTo>
                  <a:pt x="763" y="837"/>
                </a:lnTo>
                <a:lnTo>
                  <a:pt x="761" y="833"/>
                </a:lnTo>
                <a:lnTo>
                  <a:pt x="761" y="829"/>
                </a:lnTo>
                <a:lnTo>
                  <a:pt x="763" y="825"/>
                </a:lnTo>
                <a:lnTo>
                  <a:pt x="761" y="821"/>
                </a:lnTo>
                <a:lnTo>
                  <a:pt x="755" y="819"/>
                </a:lnTo>
                <a:lnTo>
                  <a:pt x="751" y="819"/>
                </a:lnTo>
                <a:lnTo>
                  <a:pt x="745" y="819"/>
                </a:lnTo>
                <a:lnTo>
                  <a:pt x="742" y="818"/>
                </a:lnTo>
                <a:lnTo>
                  <a:pt x="740" y="814"/>
                </a:lnTo>
                <a:lnTo>
                  <a:pt x="736" y="812"/>
                </a:lnTo>
                <a:lnTo>
                  <a:pt x="732" y="812"/>
                </a:lnTo>
                <a:lnTo>
                  <a:pt x="726" y="812"/>
                </a:lnTo>
                <a:lnTo>
                  <a:pt x="720" y="812"/>
                </a:lnTo>
                <a:lnTo>
                  <a:pt x="718" y="812"/>
                </a:lnTo>
                <a:lnTo>
                  <a:pt x="717" y="812"/>
                </a:lnTo>
                <a:lnTo>
                  <a:pt x="715" y="816"/>
                </a:lnTo>
                <a:lnTo>
                  <a:pt x="717" y="819"/>
                </a:lnTo>
                <a:lnTo>
                  <a:pt x="717" y="821"/>
                </a:lnTo>
                <a:lnTo>
                  <a:pt x="717" y="823"/>
                </a:lnTo>
                <a:lnTo>
                  <a:pt x="718" y="825"/>
                </a:lnTo>
                <a:lnTo>
                  <a:pt x="720" y="827"/>
                </a:lnTo>
                <a:lnTo>
                  <a:pt x="722" y="829"/>
                </a:lnTo>
                <a:lnTo>
                  <a:pt x="722" y="831"/>
                </a:lnTo>
                <a:lnTo>
                  <a:pt x="713" y="833"/>
                </a:lnTo>
                <a:lnTo>
                  <a:pt x="711" y="833"/>
                </a:lnTo>
                <a:lnTo>
                  <a:pt x="709" y="833"/>
                </a:lnTo>
                <a:lnTo>
                  <a:pt x="707" y="833"/>
                </a:lnTo>
                <a:lnTo>
                  <a:pt x="705" y="833"/>
                </a:lnTo>
                <a:lnTo>
                  <a:pt x="703" y="833"/>
                </a:lnTo>
                <a:lnTo>
                  <a:pt x="703" y="831"/>
                </a:lnTo>
                <a:lnTo>
                  <a:pt x="703" y="829"/>
                </a:lnTo>
                <a:lnTo>
                  <a:pt x="701" y="831"/>
                </a:lnTo>
                <a:lnTo>
                  <a:pt x="701" y="833"/>
                </a:lnTo>
                <a:lnTo>
                  <a:pt x="701" y="831"/>
                </a:lnTo>
                <a:lnTo>
                  <a:pt x="699" y="831"/>
                </a:lnTo>
                <a:lnTo>
                  <a:pt x="699" y="829"/>
                </a:lnTo>
                <a:lnTo>
                  <a:pt x="697" y="829"/>
                </a:lnTo>
                <a:lnTo>
                  <a:pt x="695" y="829"/>
                </a:lnTo>
                <a:lnTo>
                  <a:pt x="695" y="831"/>
                </a:lnTo>
                <a:lnTo>
                  <a:pt x="693" y="831"/>
                </a:lnTo>
                <a:lnTo>
                  <a:pt x="695" y="831"/>
                </a:lnTo>
                <a:lnTo>
                  <a:pt x="693" y="831"/>
                </a:lnTo>
                <a:lnTo>
                  <a:pt x="693" y="833"/>
                </a:lnTo>
                <a:lnTo>
                  <a:pt x="692" y="833"/>
                </a:lnTo>
                <a:lnTo>
                  <a:pt x="692" y="835"/>
                </a:lnTo>
                <a:lnTo>
                  <a:pt x="692" y="837"/>
                </a:lnTo>
                <a:lnTo>
                  <a:pt x="693" y="835"/>
                </a:lnTo>
                <a:lnTo>
                  <a:pt x="693" y="837"/>
                </a:lnTo>
                <a:lnTo>
                  <a:pt x="693" y="839"/>
                </a:lnTo>
                <a:lnTo>
                  <a:pt x="693" y="841"/>
                </a:lnTo>
                <a:lnTo>
                  <a:pt x="695" y="841"/>
                </a:lnTo>
                <a:lnTo>
                  <a:pt x="697" y="841"/>
                </a:lnTo>
                <a:lnTo>
                  <a:pt x="697" y="842"/>
                </a:lnTo>
                <a:lnTo>
                  <a:pt x="699" y="842"/>
                </a:lnTo>
                <a:lnTo>
                  <a:pt x="701" y="842"/>
                </a:lnTo>
                <a:lnTo>
                  <a:pt x="699" y="842"/>
                </a:lnTo>
                <a:lnTo>
                  <a:pt x="699" y="844"/>
                </a:lnTo>
                <a:lnTo>
                  <a:pt x="699" y="846"/>
                </a:lnTo>
                <a:lnTo>
                  <a:pt x="701" y="846"/>
                </a:lnTo>
                <a:lnTo>
                  <a:pt x="699" y="846"/>
                </a:lnTo>
                <a:lnTo>
                  <a:pt x="701" y="846"/>
                </a:lnTo>
                <a:lnTo>
                  <a:pt x="701" y="848"/>
                </a:lnTo>
                <a:lnTo>
                  <a:pt x="699" y="848"/>
                </a:lnTo>
                <a:lnTo>
                  <a:pt x="699" y="850"/>
                </a:lnTo>
                <a:lnTo>
                  <a:pt x="699" y="852"/>
                </a:lnTo>
                <a:lnTo>
                  <a:pt x="699" y="854"/>
                </a:lnTo>
                <a:lnTo>
                  <a:pt x="699" y="856"/>
                </a:lnTo>
                <a:lnTo>
                  <a:pt x="701" y="856"/>
                </a:lnTo>
                <a:lnTo>
                  <a:pt x="701" y="854"/>
                </a:lnTo>
                <a:lnTo>
                  <a:pt x="703" y="854"/>
                </a:lnTo>
                <a:lnTo>
                  <a:pt x="703" y="856"/>
                </a:lnTo>
                <a:lnTo>
                  <a:pt x="703" y="858"/>
                </a:lnTo>
                <a:lnTo>
                  <a:pt x="703" y="860"/>
                </a:lnTo>
                <a:lnTo>
                  <a:pt x="705" y="860"/>
                </a:lnTo>
                <a:lnTo>
                  <a:pt x="703" y="860"/>
                </a:lnTo>
                <a:lnTo>
                  <a:pt x="703" y="862"/>
                </a:lnTo>
                <a:lnTo>
                  <a:pt x="703" y="864"/>
                </a:lnTo>
                <a:lnTo>
                  <a:pt x="705" y="864"/>
                </a:lnTo>
                <a:lnTo>
                  <a:pt x="705" y="866"/>
                </a:lnTo>
                <a:lnTo>
                  <a:pt x="705" y="867"/>
                </a:lnTo>
                <a:lnTo>
                  <a:pt x="705" y="869"/>
                </a:lnTo>
                <a:lnTo>
                  <a:pt x="705" y="871"/>
                </a:lnTo>
                <a:lnTo>
                  <a:pt x="707" y="871"/>
                </a:lnTo>
                <a:lnTo>
                  <a:pt x="707" y="873"/>
                </a:lnTo>
                <a:lnTo>
                  <a:pt x="705" y="873"/>
                </a:lnTo>
                <a:lnTo>
                  <a:pt x="707" y="873"/>
                </a:lnTo>
                <a:lnTo>
                  <a:pt x="707" y="875"/>
                </a:lnTo>
                <a:lnTo>
                  <a:pt x="707" y="877"/>
                </a:lnTo>
                <a:lnTo>
                  <a:pt x="705" y="877"/>
                </a:lnTo>
                <a:lnTo>
                  <a:pt x="705" y="879"/>
                </a:lnTo>
                <a:lnTo>
                  <a:pt x="703" y="879"/>
                </a:lnTo>
                <a:lnTo>
                  <a:pt x="703" y="881"/>
                </a:lnTo>
                <a:lnTo>
                  <a:pt x="703" y="883"/>
                </a:lnTo>
                <a:lnTo>
                  <a:pt x="705" y="883"/>
                </a:lnTo>
                <a:lnTo>
                  <a:pt x="705" y="885"/>
                </a:lnTo>
                <a:lnTo>
                  <a:pt x="705" y="887"/>
                </a:lnTo>
                <a:lnTo>
                  <a:pt x="703" y="887"/>
                </a:lnTo>
                <a:lnTo>
                  <a:pt x="703" y="889"/>
                </a:lnTo>
                <a:lnTo>
                  <a:pt x="705" y="889"/>
                </a:lnTo>
                <a:lnTo>
                  <a:pt x="705" y="890"/>
                </a:lnTo>
                <a:lnTo>
                  <a:pt x="703" y="890"/>
                </a:lnTo>
                <a:lnTo>
                  <a:pt x="703" y="892"/>
                </a:lnTo>
                <a:lnTo>
                  <a:pt x="705" y="892"/>
                </a:lnTo>
                <a:lnTo>
                  <a:pt x="707" y="894"/>
                </a:lnTo>
                <a:lnTo>
                  <a:pt x="707" y="896"/>
                </a:lnTo>
                <a:lnTo>
                  <a:pt x="705" y="896"/>
                </a:lnTo>
                <a:lnTo>
                  <a:pt x="705" y="898"/>
                </a:lnTo>
                <a:lnTo>
                  <a:pt x="705" y="900"/>
                </a:lnTo>
                <a:lnTo>
                  <a:pt x="705" y="902"/>
                </a:lnTo>
                <a:lnTo>
                  <a:pt x="705" y="904"/>
                </a:lnTo>
                <a:lnTo>
                  <a:pt x="707" y="906"/>
                </a:lnTo>
                <a:lnTo>
                  <a:pt x="705" y="906"/>
                </a:lnTo>
                <a:lnTo>
                  <a:pt x="705" y="908"/>
                </a:lnTo>
                <a:lnTo>
                  <a:pt x="707" y="908"/>
                </a:lnTo>
                <a:lnTo>
                  <a:pt x="707" y="910"/>
                </a:lnTo>
                <a:lnTo>
                  <a:pt x="707" y="912"/>
                </a:lnTo>
                <a:lnTo>
                  <a:pt x="709" y="912"/>
                </a:lnTo>
                <a:lnTo>
                  <a:pt x="709" y="914"/>
                </a:lnTo>
                <a:lnTo>
                  <a:pt x="709" y="915"/>
                </a:lnTo>
                <a:lnTo>
                  <a:pt x="711" y="915"/>
                </a:lnTo>
                <a:lnTo>
                  <a:pt x="713" y="915"/>
                </a:lnTo>
                <a:lnTo>
                  <a:pt x="713" y="917"/>
                </a:lnTo>
                <a:lnTo>
                  <a:pt x="715" y="917"/>
                </a:lnTo>
                <a:lnTo>
                  <a:pt x="715" y="919"/>
                </a:lnTo>
                <a:lnTo>
                  <a:pt x="717" y="919"/>
                </a:lnTo>
                <a:lnTo>
                  <a:pt x="717" y="917"/>
                </a:lnTo>
                <a:lnTo>
                  <a:pt x="717" y="919"/>
                </a:lnTo>
                <a:lnTo>
                  <a:pt x="718" y="919"/>
                </a:lnTo>
                <a:lnTo>
                  <a:pt x="718" y="921"/>
                </a:lnTo>
                <a:lnTo>
                  <a:pt x="718" y="923"/>
                </a:lnTo>
                <a:lnTo>
                  <a:pt x="720" y="923"/>
                </a:lnTo>
                <a:lnTo>
                  <a:pt x="718" y="923"/>
                </a:lnTo>
                <a:lnTo>
                  <a:pt x="718" y="925"/>
                </a:lnTo>
                <a:lnTo>
                  <a:pt x="720" y="925"/>
                </a:lnTo>
                <a:lnTo>
                  <a:pt x="720" y="927"/>
                </a:lnTo>
                <a:lnTo>
                  <a:pt x="720" y="929"/>
                </a:lnTo>
                <a:lnTo>
                  <a:pt x="720" y="931"/>
                </a:lnTo>
                <a:lnTo>
                  <a:pt x="722" y="931"/>
                </a:lnTo>
                <a:lnTo>
                  <a:pt x="722" y="933"/>
                </a:lnTo>
                <a:lnTo>
                  <a:pt x="722" y="935"/>
                </a:lnTo>
                <a:lnTo>
                  <a:pt x="724" y="935"/>
                </a:lnTo>
                <a:lnTo>
                  <a:pt x="726" y="935"/>
                </a:lnTo>
                <a:lnTo>
                  <a:pt x="726" y="937"/>
                </a:lnTo>
                <a:lnTo>
                  <a:pt x="726" y="938"/>
                </a:lnTo>
                <a:lnTo>
                  <a:pt x="728" y="938"/>
                </a:lnTo>
                <a:lnTo>
                  <a:pt x="728" y="940"/>
                </a:lnTo>
                <a:lnTo>
                  <a:pt x="728" y="942"/>
                </a:lnTo>
                <a:lnTo>
                  <a:pt x="726" y="942"/>
                </a:lnTo>
                <a:lnTo>
                  <a:pt x="726" y="944"/>
                </a:lnTo>
                <a:lnTo>
                  <a:pt x="726" y="946"/>
                </a:lnTo>
                <a:lnTo>
                  <a:pt x="726" y="948"/>
                </a:lnTo>
                <a:lnTo>
                  <a:pt x="728" y="948"/>
                </a:lnTo>
                <a:lnTo>
                  <a:pt x="728" y="950"/>
                </a:lnTo>
                <a:lnTo>
                  <a:pt x="726" y="950"/>
                </a:lnTo>
                <a:lnTo>
                  <a:pt x="726" y="952"/>
                </a:lnTo>
                <a:lnTo>
                  <a:pt x="728" y="952"/>
                </a:lnTo>
                <a:lnTo>
                  <a:pt x="728" y="954"/>
                </a:lnTo>
                <a:lnTo>
                  <a:pt x="728" y="956"/>
                </a:lnTo>
                <a:lnTo>
                  <a:pt x="726" y="956"/>
                </a:lnTo>
                <a:lnTo>
                  <a:pt x="726" y="958"/>
                </a:lnTo>
                <a:lnTo>
                  <a:pt x="724" y="958"/>
                </a:lnTo>
                <a:lnTo>
                  <a:pt x="724" y="960"/>
                </a:lnTo>
                <a:lnTo>
                  <a:pt x="722" y="960"/>
                </a:lnTo>
                <a:lnTo>
                  <a:pt x="722" y="962"/>
                </a:lnTo>
                <a:lnTo>
                  <a:pt x="720" y="962"/>
                </a:lnTo>
                <a:lnTo>
                  <a:pt x="720" y="963"/>
                </a:lnTo>
                <a:lnTo>
                  <a:pt x="720" y="965"/>
                </a:lnTo>
                <a:lnTo>
                  <a:pt x="718" y="965"/>
                </a:lnTo>
                <a:lnTo>
                  <a:pt x="718" y="967"/>
                </a:lnTo>
                <a:lnTo>
                  <a:pt x="718" y="969"/>
                </a:lnTo>
                <a:lnTo>
                  <a:pt x="717" y="969"/>
                </a:lnTo>
                <a:lnTo>
                  <a:pt x="718" y="971"/>
                </a:lnTo>
                <a:lnTo>
                  <a:pt x="718" y="973"/>
                </a:lnTo>
                <a:lnTo>
                  <a:pt x="720" y="973"/>
                </a:lnTo>
                <a:lnTo>
                  <a:pt x="718" y="973"/>
                </a:lnTo>
                <a:lnTo>
                  <a:pt x="717" y="973"/>
                </a:lnTo>
                <a:lnTo>
                  <a:pt x="717" y="975"/>
                </a:lnTo>
                <a:lnTo>
                  <a:pt x="717" y="977"/>
                </a:lnTo>
                <a:lnTo>
                  <a:pt x="709" y="969"/>
                </a:lnTo>
                <a:lnTo>
                  <a:pt x="705" y="963"/>
                </a:lnTo>
                <a:lnTo>
                  <a:pt x="701" y="967"/>
                </a:lnTo>
                <a:lnTo>
                  <a:pt x="695" y="967"/>
                </a:lnTo>
                <a:lnTo>
                  <a:pt x="686" y="967"/>
                </a:lnTo>
                <a:lnTo>
                  <a:pt x="680" y="967"/>
                </a:lnTo>
                <a:lnTo>
                  <a:pt x="672" y="967"/>
                </a:lnTo>
                <a:lnTo>
                  <a:pt x="667" y="962"/>
                </a:lnTo>
                <a:lnTo>
                  <a:pt x="661" y="954"/>
                </a:lnTo>
                <a:lnTo>
                  <a:pt x="651" y="948"/>
                </a:lnTo>
                <a:lnTo>
                  <a:pt x="645" y="942"/>
                </a:lnTo>
                <a:lnTo>
                  <a:pt x="642" y="933"/>
                </a:lnTo>
                <a:lnTo>
                  <a:pt x="636" y="927"/>
                </a:lnTo>
                <a:lnTo>
                  <a:pt x="626" y="925"/>
                </a:lnTo>
                <a:lnTo>
                  <a:pt x="615" y="923"/>
                </a:lnTo>
                <a:lnTo>
                  <a:pt x="597" y="921"/>
                </a:lnTo>
                <a:lnTo>
                  <a:pt x="590" y="921"/>
                </a:lnTo>
                <a:lnTo>
                  <a:pt x="582" y="919"/>
                </a:lnTo>
                <a:lnTo>
                  <a:pt x="576" y="910"/>
                </a:lnTo>
                <a:lnTo>
                  <a:pt x="574" y="906"/>
                </a:lnTo>
                <a:lnTo>
                  <a:pt x="574" y="904"/>
                </a:lnTo>
                <a:lnTo>
                  <a:pt x="569" y="889"/>
                </a:lnTo>
                <a:lnTo>
                  <a:pt x="561" y="875"/>
                </a:lnTo>
                <a:lnTo>
                  <a:pt x="553" y="860"/>
                </a:lnTo>
                <a:lnTo>
                  <a:pt x="540" y="852"/>
                </a:lnTo>
                <a:lnTo>
                  <a:pt x="530" y="842"/>
                </a:lnTo>
                <a:lnTo>
                  <a:pt x="522" y="837"/>
                </a:lnTo>
                <a:lnTo>
                  <a:pt x="519" y="829"/>
                </a:lnTo>
                <a:lnTo>
                  <a:pt x="519" y="825"/>
                </a:lnTo>
                <a:lnTo>
                  <a:pt x="522" y="818"/>
                </a:lnTo>
                <a:lnTo>
                  <a:pt x="524" y="808"/>
                </a:lnTo>
                <a:lnTo>
                  <a:pt x="517" y="796"/>
                </a:lnTo>
                <a:lnTo>
                  <a:pt x="505" y="783"/>
                </a:lnTo>
                <a:lnTo>
                  <a:pt x="488" y="773"/>
                </a:lnTo>
                <a:lnTo>
                  <a:pt x="471" y="781"/>
                </a:lnTo>
                <a:lnTo>
                  <a:pt x="471" y="783"/>
                </a:lnTo>
                <a:lnTo>
                  <a:pt x="471" y="785"/>
                </a:lnTo>
                <a:lnTo>
                  <a:pt x="469" y="785"/>
                </a:lnTo>
                <a:lnTo>
                  <a:pt x="469" y="787"/>
                </a:lnTo>
                <a:lnTo>
                  <a:pt x="471" y="789"/>
                </a:lnTo>
                <a:lnTo>
                  <a:pt x="471" y="791"/>
                </a:lnTo>
                <a:lnTo>
                  <a:pt x="473" y="791"/>
                </a:lnTo>
                <a:lnTo>
                  <a:pt x="473" y="793"/>
                </a:lnTo>
                <a:lnTo>
                  <a:pt x="473" y="794"/>
                </a:lnTo>
                <a:lnTo>
                  <a:pt x="459" y="796"/>
                </a:lnTo>
                <a:lnTo>
                  <a:pt x="444" y="798"/>
                </a:lnTo>
                <a:lnTo>
                  <a:pt x="438" y="798"/>
                </a:lnTo>
                <a:lnTo>
                  <a:pt x="421" y="800"/>
                </a:lnTo>
                <a:lnTo>
                  <a:pt x="405" y="800"/>
                </a:lnTo>
                <a:lnTo>
                  <a:pt x="388" y="804"/>
                </a:lnTo>
                <a:lnTo>
                  <a:pt x="380" y="806"/>
                </a:lnTo>
                <a:lnTo>
                  <a:pt x="334" y="810"/>
                </a:lnTo>
                <a:lnTo>
                  <a:pt x="309" y="814"/>
                </a:lnTo>
                <a:lnTo>
                  <a:pt x="307" y="812"/>
                </a:lnTo>
                <a:lnTo>
                  <a:pt x="303" y="802"/>
                </a:lnTo>
                <a:lnTo>
                  <a:pt x="300" y="802"/>
                </a:lnTo>
                <a:lnTo>
                  <a:pt x="296" y="802"/>
                </a:lnTo>
                <a:lnTo>
                  <a:pt x="300" y="808"/>
                </a:lnTo>
                <a:lnTo>
                  <a:pt x="300" y="814"/>
                </a:lnTo>
                <a:lnTo>
                  <a:pt x="303" y="814"/>
                </a:lnTo>
                <a:lnTo>
                  <a:pt x="303" y="816"/>
                </a:lnTo>
                <a:lnTo>
                  <a:pt x="303" y="814"/>
                </a:lnTo>
                <a:lnTo>
                  <a:pt x="302" y="814"/>
                </a:lnTo>
                <a:lnTo>
                  <a:pt x="300" y="816"/>
                </a:lnTo>
                <a:lnTo>
                  <a:pt x="298" y="816"/>
                </a:lnTo>
                <a:lnTo>
                  <a:pt x="298" y="814"/>
                </a:lnTo>
                <a:lnTo>
                  <a:pt x="296" y="814"/>
                </a:lnTo>
                <a:lnTo>
                  <a:pt x="298" y="812"/>
                </a:lnTo>
                <a:lnTo>
                  <a:pt x="298" y="810"/>
                </a:lnTo>
                <a:lnTo>
                  <a:pt x="296" y="810"/>
                </a:lnTo>
                <a:lnTo>
                  <a:pt x="298" y="810"/>
                </a:lnTo>
                <a:lnTo>
                  <a:pt x="298" y="808"/>
                </a:lnTo>
                <a:lnTo>
                  <a:pt x="300" y="808"/>
                </a:lnTo>
                <a:lnTo>
                  <a:pt x="298" y="808"/>
                </a:lnTo>
                <a:lnTo>
                  <a:pt x="298" y="806"/>
                </a:lnTo>
                <a:lnTo>
                  <a:pt x="296" y="806"/>
                </a:lnTo>
                <a:lnTo>
                  <a:pt x="296" y="804"/>
                </a:lnTo>
                <a:lnTo>
                  <a:pt x="296" y="802"/>
                </a:lnTo>
                <a:lnTo>
                  <a:pt x="296" y="804"/>
                </a:lnTo>
                <a:lnTo>
                  <a:pt x="294" y="804"/>
                </a:lnTo>
                <a:lnTo>
                  <a:pt x="294" y="802"/>
                </a:lnTo>
                <a:lnTo>
                  <a:pt x="296" y="802"/>
                </a:lnTo>
                <a:lnTo>
                  <a:pt x="296" y="800"/>
                </a:lnTo>
                <a:lnTo>
                  <a:pt x="294" y="800"/>
                </a:lnTo>
                <a:lnTo>
                  <a:pt x="294" y="798"/>
                </a:lnTo>
                <a:lnTo>
                  <a:pt x="292" y="798"/>
                </a:lnTo>
                <a:lnTo>
                  <a:pt x="292" y="796"/>
                </a:lnTo>
                <a:lnTo>
                  <a:pt x="292" y="794"/>
                </a:lnTo>
                <a:lnTo>
                  <a:pt x="292" y="793"/>
                </a:lnTo>
                <a:lnTo>
                  <a:pt x="290" y="793"/>
                </a:lnTo>
                <a:lnTo>
                  <a:pt x="290" y="791"/>
                </a:lnTo>
                <a:lnTo>
                  <a:pt x="288" y="791"/>
                </a:lnTo>
                <a:lnTo>
                  <a:pt x="288" y="789"/>
                </a:lnTo>
                <a:lnTo>
                  <a:pt x="286" y="789"/>
                </a:lnTo>
                <a:lnTo>
                  <a:pt x="286" y="787"/>
                </a:lnTo>
                <a:lnTo>
                  <a:pt x="284" y="787"/>
                </a:lnTo>
                <a:lnTo>
                  <a:pt x="282" y="787"/>
                </a:lnTo>
                <a:lnTo>
                  <a:pt x="282" y="789"/>
                </a:lnTo>
                <a:lnTo>
                  <a:pt x="282" y="787"/>
                </a:lnTo>
                <a:lnTo>
                  <a:pt x="282" y="785"/>
                </a:lnTo>
                <a:lnTo>
                  <a:pt x="280" y="785"/>
                </a:lnTo>
                <a:lnTo>
                  <a:pt x="280" y="783"/>
                </a:lnTo>
                <a:lnTo>
                  <a:pt x="278" y="783"/>
                </a:lnTo>
                <a:lnTo>
                  <a:pt x="278" y="781"/>
                </a:lnTo>
                <a:lnTo>
                  <a:pt x="278" y="779"/>
                </a:lnTo>
                <a:lnTo>
                  <a:pt x="278" y="777"/>
                </a:lnTo>
                <a:lnTo>
                  <a:pt x="280" y="777"/>
                </a:lnTo>
                <a:lnTo>
                  <a:pt x="280" y="775"/>
                </a:lnTo>
                <a:lnTo>
                  <a:pt x="278" y="773"/>
                </a:lnTo>
                <a:lnTo>
                  <a:pt x="277" y="773"/>
                </a:lnTo>
                <a:lnTo>
                  <a:pt x="277" y="771"/>
                </a:lnTo>
                <a:lnTo>
                  <a:pt x="277" y="770"/>
                </a:lnTo>
                <a:lnTo>
                  <a:pt x="275" y="770"/>
                </a:lnTo>
                <a:lnTo>
                  <a:pt x="275" y="768"/>
                </a:lnTo>
                <a:lnTo>
                  <a:pt x="273" y="768"/>
                </a:lnTo>
                <a:lnTo>
                  <a:pt x="273" y="770"/>
                </a:lnTo>
                <a:lnTo>
                  <a:pt x="273" y="768"/>
                </a:lnTo>
                <a:lnTo>
                  <a:pt x="271" y="768"/>
                </a:lnTo>
                <a:lnTo>
                  <a:pt x="271" y="770"/>
                </a:lnTo>
                <a:lnTo>
                  <a:pt x="271" y="768"/>
                </a:lnTo>
                <a:lnTo>
                  <a:pt x="269" y="768"/>
                </a:lnTo>
                <a:lnTo>
                  <a:pt x="269" y="766"/>
                </a:lnTo>
                <a:lnTo>
                  <a:pt x="271" y="766"/>
                </a:lnTo>
                <a:lnTo>
                  <a:pt x="269" y="766"/>
                </a:lnTo>
                <a:lnTo>
                  <a:pt x="269" y="764"/>
                </a:lnTo>
                <a:lnTo>
                  <a:pt x="271" y="764"/>
                </a:lnTo>
                <a:lnTo>
                  <a:pt x="269" y="764"/>
                </a:lnTo>
                <a:lnTo>
                  <a:pt x="269" y="762"/>
                </a:lnTo>
                <a:lnTo>
                  <a:pt x="267" y="762"/>
                </a:lnTo>
                <a:lnTo>
                  <a:pt x="267" y="760"/>
                </a:lnTo>
                <a:lnTo>
                  <a:pt x="265" y="760"/>
                </a:lnTo>
                <a:lnTo>
                  <a:pt x="267" y="760"/>
                </a:lnTo>
                <a:lnTo>
                  <a:pt x="269" y="760"/>
                </a:lnTo>
                <a:lnTo>
                  <a:pt x="269" y="758"/>
                </a:lnTo>
                <a:lnTo>
                  <a:pt x="271" y="758"/>
                </a:lnTo>
                <a:lnTo>
                  <a:pt x="269" y="758"/>
                </a:lnTo>
                <a:lnTo>
                  <a:pt x="267" y="758"/>
                </a:lnTo>
                <a:lnTo>
                  <a:pt x="267" y="756"/>
                </a:lnTo>
                <a:lnTo>
                  <a:pt x="267" y="754"/>
                </a:lnTo>
                <a:lnTo>
                  <a:pt x="265" y="754"/>
                </a:lnTo>
                <a:lnTo>
                  <a:pt x="267" y="754"/>
                </a:lnTo>
                <a:lnTo>
                  <a:pt x="267" y="752"/>
                </a:lnTo>
                <a:lnTo>
                  <a:pt x="265" y="752"/>
                </a:lnTo>
                <a:lnTo>
                  <a:pt x="265" y="750"/>
                </a:lnTo>
                <a:lnTo>
                  <a:pt x="265" y="748"/>
                </a:lnTo>
                <a:lnTo>
                  <a:pt x="263" y="746"/>
                </a:lnTo>
                <a:lnTo>
                  <a:pt x="263" y="745"/>
                </a:lnTo>
                <a:lnTo>
                  <a:pt x="265" y="745"/>
                </a:lnTo>
                <a:lnTo>
                  <a:pt x="265" y="743"/>
                </a:lnTo>
                <a:lnTo>
                  <a:pt x="265" y="741"/>
                </a:lnTo>
                <a:lnTo>
                  <a:pt x="267" y="741"/>
                </a:lnTo>
                <a:lnTo>
                  <a:pt x="269" y="741"/>
                </a:lnTo>
                <a:lnTo>
                  <a:pt x="269" y="739"/>
                </a:lnTo>
                <a:lnTo>
                  <a:pt x="269" y="737"/>
                </a:lnTo>
                <a:lnTo>
                  <a:pt x="269" y="735"/>
                </a:lnTo>
                <a:lnTo>
                  <a:pt x="267" y="735"/>
                </a:lnTo>
                <a:lnTo>
                  <a:pt x="267" y="733"/>
                </a:lnTo>
                <a:lnTo>
                  <a:pt x="269" y="733"/>
                </a:lnTo>
                <a:lnTo>
                  <a:pt x="267" y="733"/>
                </a:lnTo>
                <a:lnTo>
                  <a:pt x="267" y="731"/>
                </a:lnTo>
                <a:lnTo>
                  <a:pt x="267" y="729"/>
                </a:lnTo>
                <a:lnTo>
                  <a:pt x="265" y="729"/>
                </a:lnTo>
                <a:lnTo>
                  <a:pt x="265" y="727"/>
                </a:lnTo>
                <a:lnTo>
                  <a:pt x="265" y="725"/>
                </a:lnTo>
                <a:lnTo>
                  <a:pt x="265" y="723"/>
                </a:lnTo>
                <a:lnTo>
                  <a:pt x="265" y="722"/>
                </a:lnTo>
                <a:lnTo>
                  <a:pt x="265" y="716"/>
                </a:lnTo>
                <a:lnTo>
                  <a:pt x="265" y="714"/>
                </a:lnTo>
                <a:lnTo>
                  <a:pt x="263" y="712"/>
                </a:lnTo>
                <a:lnTo>
                  <a:pt x="265" y="712"/>
                </a:lnTo>
                <a:lnTo>
                  <a:pt x="263" y="712"/>
                </a:lnTo>
                <a:lnTo>
                  <a:pt x="263" y="710"/>
                </a:lnTo>
                <a:lnTo>
                  <a:pt x="263" y="708"/>
                </a:lnTo>
                <a:lnTo>
                  <a:pt x="261" y="708"/>
                </a:lnTo>
                <a:lnTo>
                  <a:pt x="263" y="708"/>
                </a:lnTo>
                <a:lnTo>
                  <a:pt x="263" y="706"/>
                </a:lnTo>
                <a:lnTo>
                  <a:pt x="261" y="706"/>
                </a:lnTo>
                <a:lnTo>
                  <a:pt x="261" y="704"/>
                </a:lnTo>
                <a:lnTo>
                  <a:pt x="259" y="704"/>
                </a:lnTo>
                <a:lnTo>
                  <a:pt x="259" y="702"/>
                </a:lnTo>
                <a:lnTo>
                  <a:pt x="261" y="702"/>
                </a:lnTo>
                <a:lnTo>
                  <a:pt x="261" y="700"/>
                </a:lnTo>
                <a:lnTo>
                  <a:pt x="259" y="702"/>
                </a:lnTo>
                <a:lnTo>
                  <a:pt x="259" y="700"/>
                </a:lnTo>
                <a:lnTo>
                  <a:pt x="261" y="700"/>
                </a:lnTo>
                <a:lnTo>
                  <a:pt x="259" y="700"/>
                </a:lnTo>
                <a:lnTo>
                  <a:pt x="259" y="698"/>
                </a:lnTo>
                <a:lnTo>
                  <a:pt x="259" y="697"/>
                </a:lnTo>
                <a:lnTo>
                  <a:pt x="259" y="698"/>
                </a:lnTo>
                <a:lnTo>
                  <a:pt x="259" y="697"/>
                </a:lnTo>
                <a:lnTo>
                  <a:pt x="257" y="697"/>
                </a:lnTo>
                <a:lnTo>
                  <a:pt x="259" y="697"/>
                </a:lnTo>
                <a:lnTo>
                  <a:pt x="257" y="697"/>
                </a:lnTo>
                <a:lnTo>
                  <a:pt x="257" y="695"/>
                </a:lnTo>
                <a:lnTo>
                  <a:pt x="255" y="695"/>
                </a:lnTo>
                <a:lnTo>
                  <a:pt x="257" y="695"/>
                </a:lnTo>
                <a:lnTo>
                  <a:pt x="257" y="693"/>
                </a:lnTo>
                <a:lnTo>
                  <a:pt x="255" y="693"/>
                </a:lnTo>
                <a:lnTo>
                  <a:pt x="257" y="693"/>
                </a:lnTo>
                <a:lnTo>
                  <a:pt x="255" y="693"/>
                </a:lnTo>
                <a:lnTo>
                  <a:pt x="255" y="691"/>
                </a:lnTo>
                <a:lnTo>
                  <a:pt x="257" y="691"/>
                </a:lnTo>
                <a:lnTo>
                  <a:pt x="255" y="691"/>
                </a:lnTo>
                <a:lnTo>
                  <a:pt x="257" y="691"/>
                </a:lnTo>
                <a:lnTo>
                  <a:pt x="257" y="689"/>
                </a:lnTo>
                <a:lnTo>
                  <a:pt x="255" y="689"/>
                </a:lnTo>
                <a:lnTo>
                  <a:pt x="255" y="687"/>
                </a:lnTo>
                <a:lnTo>
                  <a:pt x="255" y="685"/>
                </a:lnTo>
                <a:lnTo>
                  <a:pt x="255" y="683"/>
                </a:lnTo>
                <a:lnTo>
                  <a:pt x="254" y="683"/>
                </a:lnTo>
                <a:lnTo>
                  <a:pt x="254" y="681"/>
                </a:lnTo>
                <a:lnTo>
                  <a:pt x="254" y="679"/>
                </a:lnTo>
                <a:lnTo>
                  <a:pt x="252" y="679"/>
                </a:lnTo>
                <a:lnTo>
                  <a:pt x="250" y="679"/>
                </a:lnTo>
                <a:lnTo>
                  <a:pt x="250" y="677"/>
                </a:lnTo>
                <a:lnTo>
                  <a:pt x="248" y="677"/>
                </a:lnTo>
                <a:lnTo>
                  <a:pt x="236" y="660"/>
                </a:lnTo>
                <a:lnTo>
                  <a:pt x="234" y="660"/>
                </a:lnTo>
                <a:lnTo>
                  <a:pt x="234" y="658"/>
                </a:lnTo>
                <a:lnTo>
                  <a:pt x="234" y="656"/>
                </a:lnTo>
                <a:lnTo>
                  <a:pt x="234" y="654"/>
                </a:lnTo>
                <a:lnTo>
                  <a:pt x="232" y="652"/>
                </a:lnTo>
                <a:lnTo>
                  <a:pt x="232" y="650"/>
                </a:lnTo>
                <a:lnTo>
                  <a:pt x="230" y="650"/>
                </a:lnTo>
                <a:lnTo>
                  <a:pt x="229" y="650"/>
                </a:lnTo>
                <a:lnTo>
                  <a:pt x="227" y="650"/>
                </a:lnTo>
                <a:lnTo>
                  <a:pt x="225" y="650"/>
                </a:lnTo>
                <a:lnTo>
                  <a:pt x="223" y="650"/>
                </a:lnTo>
                <a:lnTo>
                  <a:pt x="223" y="649"/>
                </a:lnTo>
                <a:lnTo>
                  <a:pt x="221" y="649"/>
                </a:lnTo>
                <a:lnTo>
                  <a:pt x="219" y="649"/>
                </a:lnTo>
                <a:lnTo>
                  <a:pt x="219" y="647"/>
                </a:lnTo>
                <a:lnTo>
                  <a:pt x="217" y="647"/>
                </a:lnTo>
                <a:lnTo>
                  <a:pt x="217" y="645"/>
                </a:lnTo>
                <a:lnTo>
                  <a:pt x="215" y="645"/>
                </a:lnTo>
                <a:lnTo>
                  <a:pt x="215" y="643"/>
                </a:lnTo>
                <a:lnTo>
                  <a:pt x="213" y="643"/>
                </a:lnTo>
                <a:lnTo>
                  <a:pt x="213" y="641"/>
                </a:lnTo>
                <a:lnTo>
                  <a:pt x="211" y="641"/>
                </a:lnTo>
                <a:lnTo>
                  <a:pt x="211" y="639"/>
                </a:lnTo>
                <a:lnTo>
                  <a:pt x="209" y="639"/>
                </a:lnTo>
                <a:lnTo>
                  <a:pt x="209" y="641"/>
                </a:lnTo>
                <a:lnTo>
                  <a:pt x="207" y="641"/>
                </a:lnTo>
                <a:lnTo>
                  <a:pt x="207" y="643"/>
                </a:lnTo>
                <a:lnTo>
                  <a:pt x="205" y="643"/>
                </a:lnTo>
                <a:lnTo>
                  <a:pt x="204" y="645"/>
                </a:lnTo>
                <a:lnTo>
                  <a:pt x="202" y="645"/>
                </a:lnTo>
                <a:lnTo>
                  <a:pt x="202" y="647"/>
                </a:lnTo>
                <a:lnTo>
                  <a:pt x="200" y="647"/>
                </a:lnTo>
                <a:lnTo>
                  <a:pt x="200" y="649"/>
                </a:lnTo>
                <a:lnTo>
                  <a:pt x="198" y="649"/>
                </a:lnTo>
                <a:lnTo>
                  <a:pt x="198" y="650"/>
                </a:lnTo>
                <a:lnTo>
                  <a:pt x="196" y="650"/>
                </a:lnTo>
                <a:lnTo>
                  <a:pt x="194" y="650"/>
                </a:lnTo>
                <a:lnTo>
                  <a:pt x="194" y="652"/>
                </a:lnTo>
                <a:lnTo>
                  <a:pt x="192" y="652"/>
                </a:lnTo>
                <a:lnTo>
                  <a:pt x="190" y="652"/>
                </a:lnTo>
                <a:lnTo>
                  <a:pt x="188" y="652"/>
                </a:lnTo>
                <a:lnTo>
                  <a:pt x="186" y="652"/>
                </a:lnTo>
                <a:lnTo>
                  <a:pt x="186" y="650"/>
                </a:lnTo>
                <a:lnTo>
                  <a:pt x="184" y="650"/>
                </a:lnTo>
                <a:lnTo>
                  <a:pt x="182" y="650"/>
                </a:lnTo>
                <a:lnTo>
                  <a:pt x="180" y="650"/>
                </a:lnTo>
                <a:lnTo>
                  <a:pt x="180" y="649"/>
                </a:lnTo>
                <a:lnTo>
                  <a:pt x="179" y="649"/>
                </a:lnTo>
                <a:lnTo>
                  <a:pt x="177" y="649"/>
                </a:lnTo>
                <a:lnTo>
                  <a:pt x="175" y="649"/>
                </a:lnTo>
                <a:lnTo>
                  <a:pt x="175" y="647"/>
                </a:lnTo>
                <a:lnTo>
                  <a:pt x="173" y="647"/>
                </a:lnTo>
                <a:lnTo>
                  <a:pt x="171" y="647"/>
                </a:lnTo>
                <a:lnTo>
                  <a:pt x="171" y="645"/>
                </a:lnTo>
                <a:lnTo>
                  <a:pt x="169" y="645"/>
                </a:lnTo>
                <a:lnTo>
                  <a:pt x="167" y="645"/>
                </a:lnTo>
                <a:lnTo>
                  <a:pt x="165" y="645"/>
                </a:lnTo>
                <a:lnTo>
                  <a:pt x="163" y="645"/>
                </a:lnTo>
                <a:lnTo>
                  <a:pt x="163" y="643"/>
                </a:lnTo>
                <a:lnTo>
                  <a:pt x="161" y="643"/>
                </a:lnTo>
                <a:lnTo>
                  <a:pt x="159" y="643"/>
                </a:lnTo>
                <a:lnTo>
                  <a:pt x="157" y="643"/>
                </a:lnTo>
                <a:lnTo>
                  <a:pt x="156" y="641"/>
                </a:lnTo>
                <a:lnTo>
                  <a:pt x="154" y="641"/>
                </a:lnTo>
                <a:lnTo>
                  <a:pt x="154" y="639"/>
                </a:lnTo>
                <a:lnTo>
                  <a:pt x="152" y="639"/>
                </a:lnTo>
                <a:lnTo>
                  <a:pt x="150" y="639"/>
                </a:lnTo>
                <a:lnTo>
                  <a:pt x="148" y="641"/>
                </a:lnTo>
                <a:lnTo>
                  <a:pt x="148" y="643"/>
                </a:lnTo>
                <a:lnTo>
                  <a:pt x="146" y="645"/>
                </a:lnTo>
                <a:lnTo>
                  <a:pt x="144" y="645"/>
                </a:lnTo>
                <a:lnTo>
                  <a:pt x="142" y="645"/>
                </a:lnTo>
                <a:lnTo>
                  <a:pt x="142" y="643"/>
                </a:lnTo>
                <a:lnTo>
                  <a:pt x="140" y="643"/>
                </a:lnTo>
                <a:lnTo>
                  <a:pt x="140" y="641"/>
                </a:lnTo>
                <a:lnTo>
                  <a:pt x="140" y="639"/>
                </a:lnTo>
                <a:lnTo>
                  <a:pt x="140" y="637"/>
                </a:lnTo>
                <a:lnTo>
                  <a:pt x="140" y="635"/>
                </a:lnTo>
                <a:lnTo>
                  <a:pt x="138" y="635"/>
                </a:lnTo>
                <a:lnTo>
                  <a:pt x="138" y="633"/>
                </a:lnTo>
                <a:lnTo>
                  <a:pt x="136" y="633"/>
                </a:lnTo>
                <a:lnTo>
                  <a:pt x="134" y="633"/>
                </a:lnTo>
                <a:lnTo>
                  <a:pt x="134" y="635"/>
                </a:lnTo>
                <a:lnTo>
                  <a:pt x="132" y="635"/>
                </a:lnTo>
                <a:lnTo>
                  <a:pt x="131" y="635"/>
                </a:lnTo>
                <a:lnTo>
                  <a:pt x="131" y="633"/>
                </a:lnTo>
                <a:lnTo>
                  <a:pt x="129" y="633"/>
                </a:lnTo>
                <a:lnTo>
                  <a:pt x="129" y="631"/>
                </a:lnTo>
                <a:lnTo>
                  <a:pt x="129" y="629"/>
                </a:lnTo>
                <a:lnTo>
                  <a:pt x="129" y="627"/>
                </a:lnTo>
                <a:lnTo>
                  <a:pt x="129" y="626"/>
                </a:lnTo>
                <a:lnTo>
                  <a:pt x="129" y="624"/>
                </a:lnTo>
                <a:lnTo>
                  <a:pt x="127" y="624"/>
                </a:lnTo>
                <a:lnTo>
                  <a:pt x="125" y="624"/>
                </a:lnTo>
                <a:lnTo>
                  <a:pt x="123" y="624"/>
                </a:lnTo>
                <a:lnTo>
                  <a:pt x="123" y="626"/>
                </a:lnTo>
                <a:lnTo>
                  <a:pt x="121" y="626"/>
                </a:lnTo>
                <a:lnTo>
                  <a:pt x="119" y="626"/>
                </a:lnTo>
                <a:lnTo>
                  <a:pt x="119" y="627"/>
                </a:lnTo>
                <a:lnTo>
                  <a:pt x="117" y="627"/>
                </a:lnTo>
                <a:lnTo>
                  <a:pt x="115" y="626"/>
                </a:lnTo>
                <a:lnTo>
                  <a:pt x="113" y="626"/>
                </a:lnTo>
                <a:lnTo>
                  <a:pt x="113" y="624"/>
                </a:lnTo>
                <a:lnTo>
                  <a:pt x="111" y="624"/>
                </a:lnTo>
                <a:lnTo>
                  <a:pt x="109" y="624"/>
                </a:lnTo>
                <a:lnTo>
                  <a:pt x="109" y="622"/>
                </a:lnTo>
                <a:lnTo>
                  <a:pt x="107" y="622"/>
                </a:lnTo>
                <a:lnTo>
                  <a:pt x="106" y="622"/>
                </a:lnTo>
                <a:lnTo>
                  <a:pt x="104" y="622"/>
                </a:lnTo>
                <a:lnTo>
                  <a:pt x="104" y="620"/>
                </a:lnTo>
                <a:lnTo>
                  <a:pt x="100" y="616"/>
                </a:lnTo>
                <a:lnTo>
                  <a:pt x="100" y="614"/>
                </a:lnTo>
                <a:lnTo>
                  <a:pt x="98" y="614"/>
                </a:lnTo>
                <a:lnTo>
                  <a:pt x="96" y="612"/>
                </a:lnTo>
                <a:lnTo>
                  <a:pt x="94" y="612"/>
                </a:lnTo>
                <a:lnTo>
                  <a:pt x="94" y="610"/>
                </a:lnTo>
                <a:lnTo>
                  <a:pt x="92" y="610"/>
                </a:lnTo>
                <a:lnTo>
                  <a:pt x="90" y="610"/>
                </a:lnTo>
                <a:lnTo>
                  <a:pt x="88" y="610"/>
                </a:lnTo>
                <a:lnTo>
                  <a:pt x="86" y="610"/>
                </a:lnTo>
                <a:lnTo>
                  <a:pt x="84" y="610"/>
                </a:lnTo>
                <a:lnTo>
                  <a:pt x="83" y="610"/>
                </a:lnTo>
                <a:lnTo>
                  <a:pt x="81" y="610"/>
                </a:lnTo>
                <a:lnTo>
                  <a:pt x="79" y="608"/>
                </a:lnTo>
                <a:lnTo>
                  <a:pt x="77" y="608"/>
                </a:lnTo>
                <a:lnTo>
                  <a:pt x="77" y="606"/>
                </a:lnTo>
                <a:lnTo>
                  <a:pt x="75" y="606"/>
                </a:lnTo>
                <a:lnTo>
                  <a:pt x="73" y="606"/>
                </a:lnTo>
                <a:lnTo>
                  <a:pt x="71" y="606"/>
                </a:lnTo>
                <a:lnTo>
                  <a:pt x="69" y="606"/>
                </a:lnTo>
                <a:lnTo>
                  <a:pt x="69" y="608"/>
                </a:lnTo>
                <a:lnTo>
                  <a:pt x="67" y="608"/>
                </a:lnTo>
                <a:lnTo>
                  <a:pt x="65" y="608"/>
                </a:lnTo>
                <a:lnTo>
                  <a:pt x="63" y="608"/>
                </a:lnTo>
                <a:lnTo>
                  <a:pt x="61" y="608"/>
                </a:lnTo>
                <a:lnTo>
                  <a:pt x="59" y="608"/>
                </a:lnTo>
                <a:lnTo>
                  <a:pt x="59" y="610"/>
                </a:lnTo>
                <a:lnTo>
                  <a:pt x="58" y="610"/>
                </a:lnTo>
                <a:lnTo>
                  <a:pt x="58" y="608"/>
                </a:lnTo>
                <a:lnTo>
                  <a:pt x="56" y="608"/>
                </a:lnTo>
                <a:lnTo>
                  <a:pt x="56" y="606"/>
                </a:lnTo>
                <a:lnTo>
                  <a:pt x="54" y="606"/>
                </a:lnTo>
                <a:lnTo>
                  <a:pt x="54" y="604"/>
                </a:lnTo>
                <a:lnTo>
                  <a:pt x="52" y="604"/>
                </a:lnTo>
                <a:lnTo>
                  <a:pt x="52" y="602"/>
                </a:lnTo>
                <a:lnTo>
                  <a:pt x="50" y="602"/>
                </a:lnTo>
                <a:lnTo>
                  <a:pt x="50" y="601"/>
                </a:lnTo>
                <a:lnTo>
                  <a:pt x="50" y="599"/>
                </a:lnTo>
                <a:lnTo>
                  <a:pt x="48" y="599"/>
                </a:lnTo>
                <a:lnTo>
                  <a:pt x="48" y="601"/>
                </a:lnTo>
                <a:lnTo>
                  <a:pt x="46" y="602"/>
                </a:lnTo>
                <a:lnTo>
                  <a:pt x="44" y="601"/>
                </a:lnTo>
                <a:lnTo>
                  <a:pt x="42" y="601"/>
                </a:lnTo>
                <a:lnTo>
                  <a:pt x="40" y="599"/>
                </a:lnTo>
                <a:lnTo>
                  <a:pt x="40" y="597"/>
                </a:lnTo>
                <a:lnTo>
                  <a:pt x="38" y="597"/>
                </a:lnTo>
                <a:lnTo>
                  <a:pt x="36" y="597"/>
                </a:lnTo>
                <a:lnTo>
                  <a:pt x="34" y="595"/>
                </a:lnTo>
                <a:lnTo>
                  <a:pt x="33" y="593"/>
                </a:lnTo>
                <a:lnTo>
                  <a:pt x="31" y="593"/>
                </a:lnTo>
                <a:lnTo>
                  <a:pt x="31" y="591"/>
                </a:lnTo>
                <a:lnTo>
                  <a:pt x="29" y="591"/>
                </a:lnTo>
                <a:lnTo>
                  <a:pt x="29" y="589"/>
                </a:lnTo>
                <a:lnTo>
                  <a:pt x="31" y="589"/>
                </a:lnTo>
                <a:lnTo>
                  <a:pt x="29" y="589"/>
                </a:lnTo>
                <a:lnTo>
                  <a:pt x="29" y="587"/>
                </a:lnTo>
                <a:lnTo>
                  <a:pt x="27" y="587"/>
                </a:lnTo>
                <a:lnTo>
                  <a:pt x="25" y="587"/>
                </a:lnTo>
                <a:lnTo>
                  <a:pt x="25" y="585"/>
                </a:lnTo>
                <a:lnTo>
                  <a:pt x="23" y="585"/>
                </a:lnTo>
                <a:lnTo>
                  <a:pt x="23" y="583"/>
                </a:lnTo>
                <a:lnTo>
                  <a:pt x="23" y="581"/>
                </a:lnTo>
                <a:lnTo>
                  <a:pt x="23" y="579"/>
                </a:lnTo>
                <a:lnTo>
                  <a:pt x="21" y="579"/>
                </a:lnTo>
                <a:lnTo>
                  <a:pt x="21" y="578"/>
                </a:lnTo>
                <a:lnTo>
                  <a:pt x="21" y="576"/>
                </a:lnTo>
                <a:lnTo>
                  <a:pt x="21" y="574"/>
                </a:lnTo>
                <a:lnTo>
                  <a:pt x="19" y="574"/>
                </a:lnTo>
                <a:lnTo>
                  <a:pt x="19" y="572"/>
                </a:lnTo>
                <a:lnTo>
                  <a:pt x="17" y="570"/>
                </a:lnTo>
                <a:lnTo>
                  <a:pt x="17" y="568"/>
                </a:lnTo>
                <a:lnTo>
                  <a:pt x="19" y="568"/>
                </a:lnTo>
                <a:lnTo>
                  <a:pt x="19" y="566"/>
                </a:lnTo>
                <a:lnTo>
                  <a:pt x="19" y="564"/>
                </a:lnTo>
                <a:lnTo>
                  <a:pt x="17" y="564"/>
                </a:lnTo>
                <a:lnTo>
                  <a:pt x="15" y="562"/>
                </a:lnTo>
                <a:lnTo>
                  <a:pt x="15" y="560"/>
                </a:lnTo>
                <a:lnTo>
                  <a:pt x="13" y="558"/>
                </a:lnTo>
                <a:lnTo>
                  <a:pt x="13" y="556"/>
                </a:lnTo>
                <a:lnTo>
                  <a:pt x="11" y="556"/>
                </a:lnTo>
                <a:lnTo>
                  <a:pt x="10" y="556"/>
                </a:lnTo>
                <a:lnTo>
                  <a:pt x="10" y="554"/>
                </a:lnTo>
                <a:lnTo>
                  <a:pt x="8" y="554"/>
                </a:lnTo>
                <a:lnTo>
                  <a:pt x="8" y="553"/>
                </a:lnTo>
                <a:lnTo>
                  <a:pt x="10" y="553"/>
                </a:lnTo>
                <a:lnTo>
                  <a:pt x="10" y="551"/>
                </a:lnTo>
                <a:lnTo>
                  <a:pt x="8" y="551"/>
                </a:lnTo>
                <a:lnTo>
                  <a:pt x="8" y="549"/>
                </a:lnTo>
                <a:lnTo>
                  <a:pt x="6" y="549"/>
                </a:lnTo>
                <a:lnTo>
                  <a:pt x="4" y="549"/>
                </a:lnTo>
                <a:lnTo>
                  <a:pt x="4" y="547"/>
                </a:lnTo>
                <a:lnTo>
                  <a:pt x="2" y="547"/>
                </a:lnTo>
                <a:lnTo>
                  <a:pt x="2" y="545"/>
                </a:lnTo>
                <a:lnTo>
                  <a:pt x="0" y="545"/>
                </a:lnTo>
                <a:lnTo>
                  <a:pt x="0" y="543"/>
                </a:lnTo>
                <a:lnTo>
                  <a:pt x="0" y="541"/>
                </a:lnTo>
                <a:lnTo>
                  <a:pt x="0" y="539"/>
                </a:lnTo>
                <a:lnTo>
                  <a:pt x="2" y="539"/>
                </a:lnTo>
                <a:lnTo>
                  <a:pt x="2" y="537"/>
                </a:lnTo>
                <a:lnTo>
                  <a:pt x="2" y="535"/>
                </a:lnTo>
                <a:lnTo>
                  <a:pt x="4" y="535"/>
                </a:lnTo>
                <a:lnTo>
                  <a:pt x="6" y="535"/>
                </a:lnTo>
                <a:lnTo>
                  <a:pt x="8" y="535"/>
                </a:lnTo>
                <a:lnTo>
                  <a:pt x="10" y="535"/>
                </a:lnTo>
                <a:lnTo>
                  <a:pt x="11" y="533"/>
                </a:lnTo>
                <a:lnTo>
                  <a:pt x="13" y="533"/>
                </a:lnTo>
                <a:lnTo>
                  <a:pt x="13" y="531"/>
                </a:lnTo>
                <a:lnTo>
                  <a:pt x="13" y="530"/>
                </a:lnTo>
                <a:lnTo>
                  <a:pt x="11" y="530"/>
                </a:lnTo>
                <a:lnTo>
                  <a:pt x="11" y="528"/>
                </a:lnTo>
                <a:lnTo>
                  <a:pt x="10" y="526"/>
                </a:lnTo>
                <a:lnTo>
                  <a:pt x="8" y="526"/>
                </a:lnTo>
                <a:lnTo>
                  <a:pt x="8" y="524"/>
                </a:lnTo>
                <a:lnTo>
                  <a:pt x="10" y="524"/>
                </a:lnTo>
                <a:lnTo>
                  <a:pt x="10" y="522"/>
                </a:lnTo>
                <a:lnTo>
                  <a:pt x="11" y="522"/>
                </a:lnTo>
                <a:lnTo>
                  <a:pt x="11" y="520"/>
                </a:lnTo>
                <a:lnTo>
                  <a:pt x="11" y="518"/>
                </a:lnTo>
                <a:lnTo>
                  <a:pt x="11" y="516"/>
                </a:lnTo>
                <a:lnTo>
                  <a:pt x="13" y="514"/>
                </a:lnTo>
                <a:lnTo>
                  <a:pt x="15" y="514"/>
                </a:lnTo>
                <a:lnTo>
                  <a:pt x="15" y="512"/>
                </a:lnTo>
                <a:lnTo>
                  <a:pt x="17" y="510"/>
                </a:lnTo>
                <a:lnTo>
                  <a:pt x="17" y="508"/>
                </a:lnTo>
                <a:lnTo>
                  <a:pt x="19" y="508"/>
                </a:lnTo>
                <a:lnTo>
                  <a:pt x="19" y="506"/>
                </a:lnTo>
                <a:lnTo>
                  <a:pt x="21" y="506"/>
                </a:lnTo>
                <a:lnTo>
                  <a:pt x="21" y="508"/>
                </a:lnTo>
                <a:lnTo>
                  <a:pt x="23" y="508"/>
                </a:lnTo>
                <a:lnTo>
                  <a:pt x="25" y="508"/>
                </a:lnTo>
                <a:lnTo>
                  <a:pt x="25" y="510"/>
                </a:lnTo>
                <a:lnTo>
                  <a:pt x="27" y="510"/>
                </a:lnTo>
                <a:lnTo>
                  <a:pt x="29" y="510"/>
                </a:lnTo>
                <a:lnTo>
                  <a:pt x="29" y="508"/>
                </a:lnTo>
                <a:lnTo>
                  <a:pt x="31" y="508"/>
                </a:lnTo>
                <a:lnTo>
                  <a:pt x="31" y="506"/>
                </a:lnTo>
                <a:lnTo>
                  <a:pt x="29" y="506"/>
                </a:lnTo>
                <a:lnTo>
                  <a:pt x="29" y="505"/>
                </a:lnTo>
                <a:lnTo>
                  <a:pt x="31" y="503"/>
                </a:lnTo>
                <a:lnTo>
                  <a:pt x="33" y="501"/>
                </a:lnTo>
                <a:lnTo>
                  <a:pt x="33" y="499"/>
                </a:lnTo>
                <a:lnTo>
                  <a:pt x="33" y="497"/>
                </a:lnTo>
                <a:lnTo>
                  <a:pt x="33" y="495"/>
                </a:lnTo>
                <a:lnTo>
                  <a:pt x="34" y="495"/>
                </a:lnTo>
                <a:lnTo>
                  <a:pt x="34" y="493"/>
                </a:lnTo>
                <a:lnTo>
                  <a:pt x="34" y="491"/>
                </a:lnTo>
                <a:lnTo>
                  <a:pt x="34" y="489"/>
                </a:lnTo>
                <a:lnTo>
                  <a:pt x="33" y="489"/>
                </a:lnTo>
                <a:lnTo>
                  <a:pt x="33" y="487"/>
                </a:lnTo>
                <a:lnTo>
                  <a:pt x="33" y="485"/>
                </a:lnTo>
                <a:lnTo>
                  <a:pt x="34" y="485"/>
                </a:lnTo>
                <a:lnTo>
                  <a:pt x="36" y="485"/>
                </a:lnTo>
                <a:lnTo>
                  <a:pt x="36" y="483"/>
                </a:lnTo>
                <a:lnTo>
                  <a:pt x="38" y="483"/>
                </a:lnTo>
                <a:lnTo>
                  <a:pt x="40" y="483"/>
                </a:lnTo>
                <a:lnTo>
                  <a:pt x="42" y="483"/>
                </a:lnTo>
                <a:lnTo>
                  <a:pt x="42" y="482"/>
                </a:lnTo>
                <a:lnTo>
                  <a:pt x="42" y="483"/>
                </a:lnTo>
                <a:lnTo>
                  <a:pt x="44" y="483"/>
                </a:lnTo>
                <a:lnTo>
                  <a:pt x="46" y="483"/>
                </a:lnTo>
                <a:lnTo>
                  <a:pt x="48" y="485"/>
                </a:lnTo>
                <a:lnTo>
                  <a:pt x="48" y="483"/>
                </a:lnTo>
                <a:lnTo>
                  <a:pt x="48" y="482"/>
                </a:lnTo>
                <a:lnTo>
                  <a:pt x="48" y="480"/>
                </a:lnTo>
                <a:lnTo>
                  <a:pt x="48" y="478"/>
                </a:lnTo>
                <a:lnTo>
                  <a:pt x="48" y="476"/>
                </a:lnTo>
                <a:lnTo>
                  <a:pt x="46" y="476"/>
                </a:lnTo>
                <a:lnTo>
                  <a:pt x="46" y="474"/>
                </a:lnTo>
                <a:lnTo>
                  <a:pt x="46" y="472"/>
                </a:lnTo>
                <a:lnTo>
                  <a:pt x="44" y="472"/>
                </a:lnTo>
                <a:lnTo>
                  <a:pt x="46" y="470"/>
                </a:lnTo>
                <a:lnTo>
                  <a:pt x="46" y="468"/>
                </a:lnTo>
                <a:lnTo>
                  <a:pt x="48" y="468"/>
                </a:lnTo>
                <a:lnTo>
                  <a:pt x="46" y="468"/>
                </a:lnTo>
                <a:lnTo>
                  <a:pt x="46" y="466"/>
                </a:lnTo>
                <a:lnTo>
                  <a:pt x="46" y="464"/>
                </a:lnTo>
                <a:lnTo>
                  <a:pt x="46" y="462"/>
                </a:lnTo>
                <a:lnTo>
                  <a:pt x="44" y="464"/>
                </a:lnTo>
                <a:lnTo>
                  <a:pt x="44" y="462"/>
                </a:lnTo>
                <a:lnTo>
                  <a:pt x="44" y="460"/>
                </a:lnTo>
                <a:lnTo>
                  <a:pt x="44" y="458"/>
                </a:lnTo>
                <a:lnTo>
                  <a:pt x="44" y="457"/>
                </a:lnTo>
                <a:lnTo>
                  <a:pt x="44" y="455"/>
                </a:lnTo>
                <a:lnTo>
                  <a:pt x="44" y="453"/>
                </a:lnTo>
                <a:lnTo>
                  <a:pt x="44" y="451"/>
                </a:lnTo>
                <a:lnTo>
                  <a:pt x="44" y="449"/>
                </a:lnTo>
                <a:lnTo>
                  <a:pt x="44" y="447"/>
                </a:lnTo>
                <a:lnTo>
                  <a:pt x="42" y="447"/>
                </a:lnTo>
                <a:lnTo>
                  <a:pt x="42" y="445"/>
                </a:lnTo>
                <a:lnTo>
                  <a:pt x="42" y="443"/>
                </a:lnTo>
                <a:lnTo>
                  <a:pt x="42" y="441"/>
                </a:lnTo>
                <a:lnTo>
                  <a:pt x="42" y="439"/>
                </a:lnTo>
                <a:lnTo>
                  <a:pt x="42" y="437"/>
                </a:lnTo>
                <a:lnTo>
                  <a:pt x="42" y="435"/>
                </a:lnTo>
                <a:lnTo>
                  <a:pt x="40" y="435"/>
                </a:lnTo>
                <a:lnTo>
                  <a:pt x="40" y="434"/>
                </a:lnTo>
                <a:lnTo>
                  <a:pt x="40" y="432"/>
                </a:lnTo>
                <a:lnTo>
                  <a:pt x="40" y="430"/>
                </a:lnTo>
                <a:lnTo>
                  <a:pt x="42" y="430"/>
                </a:lnTo>
                <a:lnTo>
                  <a:pt x="42" y="428"/>
                </a:lnTo>
                <a:lnTo>
                  <a:pt x="42" y="426"/>
                </a:lnTo>
                <a:lnTo>
                  <a:pt x="42" y="424"/>
                </a:lnTo>
                <a:lnTo>
                  <a:pt x="44" y="422"/>
                </a:lnTo>
                <a:lnTo>
                  <a:pt x="42" y="420"/>
                </a:lnTo>
                <a:lnTo>
                  <a:pt x="42" y="418"/>
                </a:lnTo>
                <a:lnTo>
                  <a:pt x="42" y="416"/>
                </a:lnTo>
                <a:lnTo>
                  <a:pt x="44" y="416"/>
                </a:lnTo>
                <a:lnTo>
                  <a:pt x="44" y="414"/>
                </a:lnTo>
                <a:lnTo>
                  <a:pt x="46" y="414"/>
                </a:lnTo>
                <a:lnTo>
                  <a:pt x="48" y="414"/>
                </a:lnTo>
                <a:lnTo>
                  <a:pt x="48" y="416"/>
                </a:lnTo>
                <a:lnTo>
                  <a:pt x="50" y="414"/>
                </a:lnTo>
                <a:lnTo>
                  <a:pt x="52" y="414"/>
                </a:lnTo>
                <a:lnTo>
                  <a:pt x="52" y="412"/>
                </a:lnTo>
                <a:lnTo>
                  <a:pt x="54" y="412"/>
                </a:lnTo>
                <a:lnTo>
                  <a:pt x="56" y="412"/>
                </a:lnTo>
                <a:lnTo>
                  <a:pt x="56" y="410"/>
                </a:lnTo>
                <a:lnTo>
                  <a:pt x="54" y="410"/>
                </a:lnTo>
                <a:lnTo>
                  <a:pt x="54" y="409"/>
                </a:lnTo>
                <a:lnTo>
                  <a:pt x="56" y="409"/>
                </a:lnTo>
                <a:lnTo>
                  <a:pt x="58" y="409"/>
                </a:lnTo>
                <a:lnTo>
                  <a:pt x="58" y="410"/>
                </a:lnTo>
                <a:lnTo>
                  <a:pt x="58" y="409"/>
                </a:lnTo>
                <a:lnTo>
                  <a:pt x="59" y="409"/>
                </a:lnTo>
                <a:lnTo>
                  <a:pt x="59" y="407"/>
                </a:lnTo>
                <a:lnTo>
                  <a:pt x="61" y="407"/>
                </a:lnTo>
                <a:lnTo>
                  <a:pt x="61" y="405"/>
                </a:lnTo>
                <a:lnTo>
                  <a:pt x="63" y="405"/>
                </a:lnTo>
                <a:lnTo>
                  <a:pt x="63" y="403"/>
                </a:lnTo>
                <a:lnTo>
                  <a:pt x="65" y="403"/>
                </a:lnTo>
                <a:lnTo>
                  <a:pt x="67" y="403"/>
                </a:lnTo>
                <a:lnTo>
                  <a:pt x="67" y="401"/>
                </a:lnTo>
                <a:lnTo>
                  <a:pt x="69" y="401"/>
                </a:lnTo>
                <a:lnTo>
                  <a:pt x="69" y="399"/>
                </a:lnTo>
                <a:lnTo>
                  <a:pt x="69" y="397"/>
                </a:lnTo>
                <a:lnTo>
                  <a:pt x="71" y="397"/>
                </a:lnTo>
                <a:lnTo>
                  <a:pt x="71" y="395"/>
                </a:lnTo>
                <a:lnTo>
                  <a:pt x="73" y="393"/>
                </a:lnTo>
                <a:lnTo>
                  <a:pt x="73" y="391"/>
                </a:lnTo>
                <a:lnTo>
                  <a:pt x="75" y="391"/>
                </a:lnTo>
                <a:lnTo>
                  <a:pt x="77" y="391"/>
                </a:lnTo>
                <a:lnTo>
                  <a:pt x="79" y="391"/>
                </a:lnTo>
                <a:lnTo>
                  <a:pt x="79" y="389"/>
                </a:lnTo>
                <a:lnTo>
                  <a:pt x="79" y="387"/>
                </a:lnTo>
                <a:lnTo>
                  <a:pt x="81" y="387"/>
                </a:lnTo>
                <a:lnTo>
                  <a:pt x="81" y="386"/>
                </a:lnTo>
                <a:lnTo>
                  <a:pt x="81" y="384"/>
                </a:lnTo>
                <a:lnTo>
                  <a:pt x="83" y="382"/>
                </a:lnTo>
                <a:lnTo>
                  <a:pt x="83" y="380"/>
                </a:lnTo>
                <a:lnTo>
                  <a:pt x="83" y="378"/>
                </a:lnTo>
                <a:lnTo>
                  <a:pt x="81" y="378"/>
                </a:lnTo>
                <a:lnTo>
                  <a:pt x="81" y="376"/>
                </a:lnTo>
                <a:lnTo>
                  <a:pt x="81" y="374"/>
                </a:lnTo>
                <a:lnTo>
                  <a:pt x="83" y="374"/>
                </a:lnTo>
                <a:lnTo>
                  <a:pt x="83" y="372"/>
                </a:lnTo>
                <a:lnTo>
                  <a:pt x="81" y="372"/>
                </a:lnTo>
                <a:lnTo>
                  <a:pt x="83" y="372"/>
                </a:lnTo>
                <a:lnTo>
                  <a:pt x="83" y="370"/>
                </a:lnTo>
                <a:lnTo>
                  <a:pt x="83" y="368"/>
                </a:lnTo>
                <a:lnTo>
                  <a:pt x="84" y="368"/>
                </a:lnTo>
                <a:lnTo>
                  <a:pt x="84" y="366"/>
                </a:lnTo>
                <a:lnTo>
                  <a:pt x="86" y="366"/>
                </a:lnTo>
                <a:lnTo>
                  <a:pt x="88" y="364"/>
                </a:lnTo>
                <a:lnTo>
                  <a:pt x="90" y="364"/>
                </a:lnTo>
                <a:lnTo>
                  <a:pt x="90" y="362"/>
                </a:lnTo>
                <a:lnTo>
                  <a:pt x="90" y="361"/>
                </a:lnTo>
                <a:lnTo>
                  <a:pt x="92" y="361"/>
                </a:lnTo>
                <a:lnTo>
                  <a:pt x="92" y="359"/>
                </a:lnTo>
                <a:lnTo>
                  <a:pt x="94" y="359"/>
                </a:lnTo>
                <a:lnTo>
                  <a:pt x="94" y="357"/>
                </a:lnTo>
                <a:lnTo>
                  <a:pt x="96" y="357"/>
                </a:lnTo>
                <a:lnTo>
                  <a:pt x="96" y="355"/>
                </a:lnTo>
                <a:lnTo>
                  <a:pt x="96" y="353"/>
                </a:lnTo>
                <a:lnTo>
                  <a:pt x="98" y="353"/>
                </a:lnTo>
                <a:lnTo>
                  <a:pt x="98" y="351"/>
                </a:lnTo>
                <a:lnTo>
                  <a:pt x="100" y="351"/>
                </a:lnTo>
                <a:lnTo>
                  <a:pt x="100" y="349"/>
                </a:lnTo>
                <a:lnTo>
                  <a:pt x="102" y="349"/>
                </a:lnTo>
                <a:lnTo>
                  <a:pt x="102" y="347"/>
                </a:lnTo>
                <a:lnTo>
                  <a:pt x="104" y="347"/>
                </a:lnTo>
                <a:lnTo>
                  <a:pt x="104" y="345"/>
                </a:lnTo>
                <a:lnTo>
                  <a:pt x="106" y="345"/>
                </a:lnTo>
                <a:lnTo>
                  <a:pt x="107" y="343"/>
                </a:lnTo>
                <a:lnTo>
                  <a:pt x="109" y="343"/>
                </a:lnTo>
                <a:lnTo>
                  <a:pt x="109" y="341"/>
                </a:lnTo>
                <a:lnTo>
                  <a:pt x="111" y="341"/>
                </a:lnTo>
                <a:lnTo>
                  <a:pt x="111" y="339"/>
                </a:lnTo>
                <a:lnTo>
                  <a:pt x="113" y="339"/>
                </a:lnTo>
                <a:lnTo>
                  <a:pt x="113" y="337"/>
                </a:lnTo>
                <a:lnTo>
                  <a:pt x="115" y="337"/>
                </a:lnTo>
                <a:lnTo>
                  <a:pt x="115" y="336"/>
                </a:lnTo>
                <a:lnTo>
                  <a:pt x="117" y="334"/>
                </a:lnTo>
                <a:lnTo>
                  <a:pt x="117" y="332"/>
                </a:lnTo>
                <a:lnTo>
                  <a:pt x="119" y="332"/>
                </a:lnTo>
                <a:lnTo>
                  <a:pt x="119" y="330"/>
                </a:lnTo>
                <a:lnTo>
                  <a:pt x="121" y="330"/>
                </a:lnTo>
                <a:lnTo>
                  <a:pt x="121" y="328"/>
                </a:lnTo>
                <a:lnTo>
                  <a:pt x="123" y="328"/>
                </a:lnTo>
                <a:lnTo>
                  <a:pt x="123" y="326"/>
                </a:lnTo>
                <a:lnTo>
                  <a:pt x="125" y="326"/>
                </a:lnTo>
                <a:lnTo>
                  <a:pt x="127" y="324"/>
                </a:lnTo>
                <a:lnTo>
                  <a:pt x="129" y="324"/>
                </a:lnTo>
                <a:lnTo>
                  <a:pt x="129" y="322"/>
                </a:lnTo>
                <a:lnTo>
                  <a:pt x="131" y="322"/>
                </a:lnTo>
                <a:lnTo>
                  <a:pt x="132" y="322"/>
                </a:lnTo>
                <a:lnTo>
                  <a:pt x="132" y="320"/>
                </a:lnTo>
                <a:lnTo>
                  <a:pt x="134" y="320"/>
                </a:lnTo>
                <a:lnTo>
                  <a:pt x="136" y="320"/>
                </a:lnTo>
                <a:lnTo>
                  <a:pt x="136" y="318"/>
                </a:lnTo>
                <a:lnTo>
                  <a:pt x="138" y="318"/>
                </a:lnTo>
                <a:lnTo>
                  <a:pt x="140" y="318"/>
                </a:lnTo>
                <a:lnTo>
                  <a:pt x="142" y="318"/>
                </a:lnTo>
                <a:lnTo>
                  <a:pt x="142" y="316"/>
                </a:lnTo>
                <a:lnTo>
                  <a:pt x="144" y="316"/>
                </a:lnTo>
                <a:lnTo>
                  <a:pt x="146" y="316"/>
                </a:lnTo>
                <a:lnTo>
                  <a:pt x="148" y="316"/>
                </a:lnTo>
                <a:lnTo>
                  <a:pt x="150" y="314"/>
                </a:lnTo>
                <a:lnTo>
                  <a:pt x="152" y="314"/>
                </a:lnTo>
                <a:lnTo>
                  <a:pt x="154" y="314"/>
                </a:lnTo>
                <a:lnTo>
                  <a:pt x="156" y="314"/>
                </a:lnTo>
                <a:lnTo>
                  <a:pt x="156" y="316"/>
                </a:lnTo>
                <a:lnTo>
                  <a:pt x="157" y="316"/>
                </a:lnTo>
                <a:lnTo>
                  <a:pt x="157" y="318"/>
                </a:lnTo>
                <a:lnTo>
                  <a:pt x="159" y="318"/>
                </a:lnTo>
                <a:lnTo>
                  <a:pt x="161" y="318"/>
                </a:lnTo>
                <a:lnTo>
                  <a:pt x="163" y="318"/>
                </a:lnTo>
                <a:lnTo>
                  <a:pt x="165" y="318"/>
                </a:lnTo>
                <a:lnTo>
                  <a:pt x="165" y="320"/>
                </a:lnTo>
                <a:lnTo>
                  <a:pt x="167" y="320"/>
                </a:lnTo>
                <a:lnTo>
                  <a:pt x="169" y="320"/>
                </a:lnTo>
                <a:lnTo>
                  <a:pt x="171" y="320"/>
                </a:lnTo>
                <a:lnTo>
                  <a:pt x="173" y="320"/>
                </a:lnTo>
                <a:lnTo>
                  <a:pt x="175" y="320"/>
                </a:lnTo>
                <a:lnTo>
                  <a:pt x="175" y="322"/>
                </a:lnTo>
                <a:lnTo>
                  <a:pt x="177" y="322"/>
                </a:lnTo>
                <a:lnTo>
                  <a:pt x="179" y="322"/>
                </a:lnTo>
                <a:lnTo>
                  <a:pt x="180" y="322"/>
                </a:lnTo>
                <a:lnTo>
                  <a:pt x="182" y="322"/>
                </a:lnTo>
                <a:lnTo>
                  <a:pt x="182" y="320"/>
                </a:lnTo>
                <a:lnTo>
                  <a:pt x="184" y="320"/>
                </a:lnTo>
                <a:lnTo>
                  <a:pt x="184" y="318"/>
                </a:lnTo>
                <a:lnTo>
                  <a:pt x="184" y="316"/>
                </a:lnTo>
                <a:lnTo>
                  <a:pt x="186" y="316"/>
                </a:lnTo>
                <a:lnTo>
                  <a:pt x="186" y="314"/>
                </a:lnTo>
                <a:lnTo>
                  <a:pt x="188" y="314"/>
                </a:lnTo>
                <a:lnTo>
                  <a:pt x="190" y="314"/>
                </a:lnTo>
                <a:lnTo>
                  <a:pt x="192" y="314"/>
                </a:lnTo>
                <a:lnTo>
                  <a:pt x="194" y="314"/>
                </a:lnTo>
                <a:lnTo>
                  <a:pt x="194" y="316"/>
                </a:lnTo>
                <a:lnTo>
                  <a:pt x="196" y="316"/>
                </a:lnTo>
                <a:lnTo>
                  <a:pt x="198" y="316"/>
                </a:lnTo>
                <a:lnTo>
                  <a:pt x="200" y="316"/>
                </a:lnTo>
                <a:lnTo>
                  <a:pt x="202" y="316"/>
                </a:lnTo>
                <a:lnTo>
                  <a:pt x="202" y="318"/>
                </a:lnTo>
                <a:lnTo>
                  <a:pt x="204" y="318"/>
                </a:lnTo>
                <a:lnTo>
                  <a:pt x="204" y="320"/>
                </a:lnTo>
                <a:lnTo>
                  <a:pt x="204" y="322"/>
                </a:lnTo>
                <a:lnTo>
                  <a:pt x="204" y="324"/>
                </a:lnTo>
                <a:lnTo>
                  <a:pt x="204" y="326"/>
                </a:lnTo>
                <a:lnTo>
                  <a:pt x="204" y="328"/>
                </a:lnTo>
                <a:lnTo>
                  <a:pt x="204" y="330"/>
                </a:lnTo>
                <a:lnTo>
                  <a:pt x="205" y="330"/>
                </a:lnTo>
                <a:lnTo>
                  <a:pt x="207" y="330"/>
                </a:lnTo>
                <a:lnTo>
                  <a:pt x="207" y="328"/>
                </a:lnTo>
                <a:lnTo>
                  <a:pt x="209" y="328"/>
                </a:lnTo>
                <a:lnTo>
                  <a:pt x="209" y="326"/>
                </a:lnTo>
                <a:lnTo>
                  <a:pt x="209" y="324"/>
                </a:lnTo>
                <a:lnTo>
                  <a:pt x="211" y="324"/>
                </a:lnTo>
                <a:lnTo>
                  <a:pt x="211" y="322"/>
                </a:lnTo>
                <a:lnTo>
                  <a:pt x="213" y="322"/>
                </a:lnTo>
                <a:lnTo>
                  <a:pt x="213" y="320"/>
                </a:lnTo>
                <a:lnTo>
                  <a:pt x="213" y="318"/>
                </a:lnTo>
                <a:lnTo>
                  <a:pt x="211" y="318"/>
                </a:lnTo>
                <a:lnTo>
                  <a:pt x="211" y="316"/>
                </a:lnTo>
                <a:lnTo>
                  <a:pt x="211" y="314"/>
                </a:lnTo>
                <a:lnTo>
                  <a:pt x="211" y="313"/>
                </a:lnTo>
                <a:lnTo>
                  <a:pt x="213" y="313"/>
                </a:lnTo>
                <a:lnTo>
                  <a:pt x="213" y="311"/>
                </a:lnTo>
                <a:lnTo>
                  <a:pt x="215" y="311"/>
                </a:lnTo>
                <a:lnTo>
                  <a:pt x="215" y="309"/>
                </a:lnTo>
                <a:lnTo>
                  <a:pt x="217" y="309"/>
                </a:lnTo>
                <a:lnTo>
                  <a:pt x="217" y="311"/>
                </a:lnTo>
                <a:lnTo>
                  <a:pt x="217" y="313"/>
                </a:lnTo>
                <a:lnTo>
                  <a:pt x="219" y="313"/>
                </a:lnTo>
                <a:lnTo>
                  <a:pt x="221" y="313"/>
                </a:lnTo>
                <a:lnTo>
                  <a:pt x="221" y="311"/>
                </a:lnTo>
                <a:lnTo>
                  <a:pt x="221" y="309"/>
                </a:lnTo>
                <a:lnTo>
                  <a:pt x="221" y="307"/>
                </a:lnTo>
                <a:lnTo>
                  <a:pt x="221" y="305"/>
                </a:lnTo>
                <a:lnTo>
                  <a:pt x="221" y="303"/>
                </a:lnTo>
                <a:lnTo>
                  <a:pt x="223" y="301"/>
                </a:lnTo>
                <a:lnTo>
                  <a:pt x="223" y="299"/>
                </a:lnTo>
                <a:lnTo>
                  <a:pt x="223" y="297"/>
                </a:lnTo>
                <a:lnTo>
                  <a:pt x="223" y="295"/>
                </a:lnTo>
                <a:lnTo>
                  <a:pt x="223" y="293"/>
                </a:lnTo>
                <a:lnTo>
                  <a:pt x="223" y="291"/>
                </a:lnTo>
                <a:lnTo>
                  <a:pt x="225" y="291"/>
                </a:lnTo>
                <a:lnTo>
                  <a:pt x="227" y="291"/>
                </a:lnTo>
                <a:lnTo>
                  <a:pt x="229" y="291"/>
                </a:lnTo>
                <a:lnTo>
                  <a:pt x="229" y="289"/>
                </a:lnTo>
                <a:lnTo>
                  <a:pt x="230" y="289"/>
                </a:lnTo>
                <a:lnTo>
                  <a:pt x="230" y="288"/>
                </a:lnTo>
                <a:lnTo>
                  <a:pt x="232" y="288"/>
                </a:lnTo>
                <a:lnTo>
                  <a:pt x="232" y="286"/>
                </a:lnTo>
                <a:lnTo>
                  <a:pt x="232" y="284"/>
                </a:lnTo>
                <a:lnTo>
                  <a:pt x="234" y="282"/>
                </a:lnTo>
                <a:lnTo>
                  <a:pt x="236" y="282"/>
                </a:lnTo>
                <a:lnTo>
                  <a:pt x="236" y="280"/>
                </a:lnTo>
                <a:lnTo>
                  <a:pt x="238" y="280"/>
                </a:lnTo>
                <a:lnTo>
                  <a:pt x="238" y="278"/>
                </a:lnTo>
                <a:lnTo>
                  <a:pt x="238" y="276"/>
                </a:lnTo>
                <a:lnTo>
                  <a:pt x="238" y="274"/>
                </a:lnTo>
                <a:lnTo>
                  <a:pt x="240" y="274"/>
                </a:lnTo>
                <a:lnTo>
                  <a:pt x="240" y="272"/>
                </a:lnTo>
                <a:lnTo>
                  <a:pt x="240" y="270"/>
                </a:lnTo>
                <a:lnTo>
                  <a:pt x="242" y="270"/>
                </a:lnTo>
                <a:lnTo>
                  <a:pt x="242" y="268"/>
                </a:lnTo>
                <a:lnTo>
                  <a:pt x="240" y="268"/>
                </a:lnTo>
                <a:lnTo>
                  <a:pt x="240" y="266"/>
                </a:lnTo>
                <a:lnTo>
                  <a:pt x="238" y="266"/>
                </a:lnTo>
                <a:lnTo>
                  <a:pt x="238" y="265"/>
                </a:lnTo>
                <a:lnTo>
                  <a:pt x="236" y="265"/>
                </a:lnTo>
                <a:lnTo>
                  <a:pt x="234" y="265"/>
                </a:lnTo>
                <a:lnTo>
                  <a:pt x="232" y="265"/>
                </a:lnTo>
                <a:lnTo>
                  <a:pt x="232" y="263"/>
                </a:lnTo>
                <a:lnTo>
                  <a:pt x="230" y="263"/>
                </a:lnTo>
                <a:lnTo>
                  <a:pt x="232" y="263"/>
                </a:lnTo>
                <a:lnTo>
                  <a:pt x="232" y="261"/>
                </a:lnTo>
                <a:lnTo>
                  <a:pt x="232" y="259"/>
                </a:lnTo>
                <a:lnTo>
                  <a:pt x="234" y="259"/>
                </a:lnTo>
                <a:lnTo>
                  <a:pt x="234" y="257"/>
                </a:lnTo>
                <a:lnTo>
                  <a:pt x="236" y="255"/>
                </a:lnTo>
                <a:lnTo>
                  <a:pt x="238" y="253"/>
                </a:lnTo>
                <a:lnTo>
                  <a:pt x="240" y="253"/>
                </a:lnTo>
                <a:lnTo>
                  <a:pt x="242" y="253"/>
                </a:lnTo>
                <a:lnTo>
                  <a:pt x="242" y="251"/>
                </a:lnTo>
                <a:lnTo>
                  <a:pt x="244" y="251"/>
                </a:lnTo>
                <a:lnTo>
                  <a:pt x="246" y="251"/>
                </a:lnTo>
                <a:lnTo>
                  <a:pt x="248" y="251"/>
                </a:lnTo>
                <a:lnTo>
                  <a:pt x="248" y="249"/>
                </a:lnTo>
                <a:lnTo>
                  <a:pt x="250" y="249"/>
                </a:lnTo>
                <a:lnTo>
                  <a:pt x="252" y="249"/>
                </a:lnTo>
                <a:lnTo>
                  <a:pt x="252" y="247"/>
                </a:lnTo>
                <a:lnTo>
                  <a:pt x="252" y="245"/>
                </a:lnTo>
                <a:lnTo>
                  <a:pt x="254" y="245"/>
                </a:lnTo>
                <a:lnTo>
                  <a:pt x="254" y="243"/>
                </a:lnTo>
                <a:lnTo>
                  <a:pt x="255" y="241"/>
                </a:lnTo>
                <a:lnTo>
                  <a:pt x="255" y="240"/>
                </a:lnTo>
                <a:lnTo>
                  <a:pt x="257" y="240"/>
                </a:lnTo>
                <a:lnTo>
                  <a:pt x="257" y="238"/>
                </a:lnTo>
                <a:lnTo>
                  <a:pt x="259" y="238"/>
                </a:lnTo>
                <a:lnTo>
                  <a:pt x="259" y="236"/>
                </a:lnTo>
                <a:lnTo>
                  <a:pt x="259" y="234"/>
                </a:lnTo>
                <a:lnTo>
                  <a:pt x="261" y="234"/>
                </a:lnTo>
                <a:lnTo>
                  <a:pt x="261" y="232"/>
                </a:lnTo>
                <a:lnTo>
                  <a:pt x="263" y="232"/>
                </a:lnTo>
                <a:lnTo>
                  <a:pt x="263" y="230"/>
                </a:lnTo>
                <a:lnTo>
                  <a:pt x="265" y="230"/>
                </a:lnTo>
                <a:lnTo>
                  <a:pt x="265" y="228"/>
                </a:lnTo>
                <a:lnTo>
                  <a:pt x="267" y="228"/>
                </a:lnTo>
                <a:lnTo>
                  <a:pt x="267" y="226"/>
                </a:lnTo>
                <a:lnTo>
                  <a:pt x="269" y="226"/>
                </a:lnTo>
                <a:lnTo>
                  <a:pt x="269" y="224"/>
                </a:lnTo>
                <a:lnTo>
                  <a:pt x="269" y="222"/>
                </a:lnTo>
                <a:lnTo>
                  <a:pt x="271" y="222"/>
                </a:lnTo>
                <a:lnTo>
                  <a:pt x="271" y="220"/>
                </a:lnTo>
                <a:lnTo>
                  <a:pt x="273" y="220"/>
                </a:lnTo>
                <a:lnTo>
                  <a:pt x="273" y="218"/>
                </a:lnTo>
                <a:lnTo>
                  <a:pt x="273" y="217"/>
                </a:lnTo>
                <a:lnTo>
                  <a:pt x="275" y="217"/>
                </a:lnTo>
                <a:lnTo>
                  <a:pt x="275" y="215"/>
                </a:lnTo>
                <a:lnTo>
                  <a:pt x="275" y="213"/>
                </a:lnTo>
                <a:lnTo>
                  <a:pt x="277" y="213"/>
                </a:lnTo>
                <a:lnTo>
                  <a:pt x="277" y="211"/>
                </a:lnTo>
                <a:lnTo>
                  <a:pt x="277" y="209"/>
                </a:lnTo>
                <a:lnTo>
                  <a:pt x="277" y="207"/>
                </a:lnTo>
                <a:lnTo>
                  <a:pt x="277" y="205"/>
                </a:lnTo>
                <a:lnTo>
                  <a:pt x="278" y="205"/>
                </a:lnTo>
                <a:lnTo>
                  <a:pt x="278" y="203"/>
                </a:lnTo>
                <a:lnTo>
                  <a:pt x="278" y="201"/>
                </a:lnTo>
                <a:lnTo>
                  <a:pt x="278" y="199"/>
                </a:lnTo>
                <a:lnTo>
                  <a:pt x="278" y="197"/>
                </a:lnTo>
                <a:lnTo>
                  <a:pt x="278" y="195"/>
                </a:lnTo>
                <a:lnTo>
                  <a:pt x="280" y="195"/>
                </a:lnTo>
                <a:lnTo>
                  <a:pt x="280" y="193"/>
                </a:lnTo>
                <a:lnTo>
                  <a:pt x="280" y="192"/>
                </a:lnTo>
                <a:lnTo>
                  <a:pt x="280" y="190"/>
                </a:lnTo>
                <a:lnTo>
                  <a:pt x="280" y="188"/>
                </a:lnTo>
                <a:lnTo>
                  <a:pt x="278" y="188"/>
                </a:lnTo>
                <a:lnTo>
                  <a:pt x="278" y="186"/>
                </a:lnTo>
                <a:lnTo>
                  <a:pt x="278" y="184"/>
                </a:lnTo>
                <a:lnTo>
                  <a:pt x="278" y="182"/>
                </a:lnTo>
                <a:lnTo>
                  <a:pt x="278" y="180"/>
                </a:lnTo>
                <a:lnTo>
                  <a:pt x="278" y="178"/>
                </a:lnTo>
                <a:lnTo>
                  <a:pt x="277" y="178"/>
                </a:lnTo>
                <a:lnTo>
                  <a:pt x="277" y="176"/>
                </a:lnTo>
                <a:lnTo>
                  <a:pt x="277" y="174"/>
                </a:lnTo>
                <a:lnTo>
                  <a:pt x="277" y="172"/>
                </a:lnTo>
                <a:lnTo>
                  <a:pt x="278" y="172"/>
                </a:lnTo>
                <a:lnTo>
                  <a:pt x="280" y="172"/>
                </a:lnTo>
                <a:lnTo>
                  <a:pt x="280" y="170"/>
                </a:lnTo>
                <a:lnTo>
                  <a:pt x="282" y="170"/>
                </a:lnTo>
                <a:lnTo>
                  <a:pt x="284" y="169"/>
                </a:lnTo>
                <a:lnTo>
                  <a:pt x="284" y="167"/>
                </a:lnTo>
                <a:lnTo>
                  <a:pt x="286" y="167"/>
                </a:lnTo>
                <a:lnTo>
                  <a:pt x="286" y="165"/>
                </a:lnTo>
                <a:lnTo>
                  <a:pt x="288" y="163"/>
                </a:lnTo>
                <a:lnTo>
                  <a:pt x="290" y="161"/>
                </a:lnTo>
                <a:lnTo>
                  <a:pt x="292" y="161"/>
                </a:lnTo>
                <a:lnTo>
                  <a:pt x="294" y="159"/>
                </a:lnTo>
                <a:lnTo>
                  <a:pt x="296" y="159"/>
                </a:lnTo>
                <a:lnTo>
                  <a:pt x="298" y="159"/>
                </a:lnTo>
                <a:lnTo>
                  <a:pt x="300" y="159"/>
                </a:lnTo>
                <a:lnTo>
                  <a:pt x="302" y="159"/>
                </a:lnTo>
                <a:lnTo>
                  <a:pt x="302" y="157"/>
                </a:lnTo>
                <a:lnTo>
                  <a:pt x="303" y="157"/>
                </a:lnTo>
                <a:lnTo>
                  <a:pt x="305" y="157"/>
                </a:lnTo>
                <a:lnTo>
                  <a:pt x="307" y="155"/>
                </a:lnTo>
                <a:lnTo>
                  <a:pt x="309" y="155"/>
                </a:lnTo>
                <a:lnTo>
                  <a:pt x="309" y="153"/>
                </a:lnTo>
                <a:lnTo>
                  <a:pt x="311" y="153"/>
                </a:lnTo>
                <a:lnTo>
                  <a:pt x="311" y="151"/>
                </a:lnTo>
                <a:lnTo>
                  <a:pt x="311" y="149"/>
                </a:lnTo>
                <a:lnTo>
                  <a:pt x="311" y="147"/>
                </a:lnTo>
                <a:lnTo>
                  <a:pt x="311" y="145"/>
                </a:lnTo>
                <a:lnTo>
                  <a:pt x="311" y="144"/>
                </a:lnTo>
                <a:lnTo>
                  <a:pt x="311" y="142"/>
                </a:lnTo>
                <a:lnTo>
                  <a:pt x="311" y="140"/>
                </a:lnTo>
                <a:lnTo>
                  <a:pt x="311" y="138"/>
                </a:lnTo>
                <a:lnTo>
                  <a:pt x="313" y="138"/>
                </a:lnTo>
                <a:lnTo>
                  <a:pt x="313" y="136"/>
                </a:lnTo>
                <a:lnTo>
                  <a:pt x="315" y="136"/>
                </a:lnTo>
                <a:lnTo>
                  <a:pt x="317" y="136"/>
                </a:lnTo>
                <a:lnTo>
                  <a:pt x="319" y="136"/>
                </a:lnTo>
                <a:lnTo>
                  <a:pt x="319" y="138"/>
                </a:lnTo>
                <a:lnTo>
                  <a:pt x="321" y="140"/>
                </a:lnTo>
                <a:lnTo>
                  <a:pt x="323" y="140"/>
                </a:lnTo>
                <a:lnTo>
                  <a:pt x="325" y="140"/>
                </a:lnTo>
                <a:lnTo>
                  <a:pt x="325" y="138"/>
                </a:lnTo>
                <a:lnTo>
                  <a:pt x="327" y="138"/>
                </a:lnTo>
                <a:lnTo>
                  <a:pt x="328" y="138"/>
                </a:lnTo>
                <a:lnTo>
                  <a:pt x="328" y="136"/>
                </a:lnTo>
                <a:lnTo>
                  <a:pt x="330" y="136"/>
                </a:lnTo>
                <a:lnTo>
                  <a:pt x="330" y="134"/>
                </a:lnTo>
                <a:lnTo>
                  <a:pt x="330" y="132"/>
                </a:lnTo>
                <a:lnTo>
                  <a:pt x="330" y="130"/>
                </a:lnTo>
                <a:lnTo>
                  <a:pt x="328" y="130"/>
                </a:lnTo>
                <a:lnTo>
                  <a:pt x="328" y="128"/>
                </a:lnTo>
                <a:lnTo>
                  <a:pt x="328" y="126"/>
                </a:lnTo>
                <a:lnTo>
                  <a:pt x="330" y="126"/>
                </a:lnTo>
                <a:lnTo>
                  <a:pt x="330" y="124"/>
                </a:lnTo>
                <a:lnTo>
                  <a:pt x="332" y="124"/>
                </a:lnTo>
                <a:lnTo>
                  <a:pt x="334" y="124"/>
                </a:lnTo>
                <a:lnTo>
                  <a:pt x="336" y="124"/>
                </a:lnTo>
                <a:lnTo>
                  <a:pt x="338" y="124"/>
                </a:lnTo>
                <a:lnTo>
                  <a:pt x="340" y="124"/>
                </a:lnTo>
                <a:lnTo>
                  <a:pt x="340" y="122"/>
                </a:lnTo>
                <a:lnTo>
                  <a:pt x="342" y="122"/>
                </a:lnTo>
                <a:lnTo>
                  <a:pt x="344" y="122"/>
                </a:lnTo>
                <a:lnTo>
                  <a:pt x="346" y="122"/>
                </a:lnTo>
                <a:lnTo>
                  <a:pt x="348" y="122"/>
                </a:lnTo>
                <a:lnTo>
                  <a:pt x="348" y="121"/>
                </a:lnTo>
                <a:lnTo>
                  <a:pt x="350" y="121"/>
                </a:lnTo>
                <a:lnTo>
                  <a:pt x="350" y="119"/>
                </a:lnTo>
                <a:lnTo>
                  <a:pt x="350" y="117"/>
                </a:lnTo>
                <a:lnTo>
                  <a:pt x="348" y="115"/>
                </a:lnTo>
                <a:lnTo>
                  <a:pt x="348" y="113"/>
                </a:lnTo>
                <a:lnTo>
                  <a:pt x="348" y="111"/>
                </a:lnTo>
                <a:lnTo>
                  <a:pt x="346" y="111"/>
                </a:lnTo>
                <a:lnTo>
                  <a:pt x="346" y="109"/>
                </a:lnTo>
                <a:lnTo>
                  <a:pt x="346" y="107"/>
                </a:lnTo>
                <a:lnTo>
                  <a:pt x="348" y="107"/>
                </a:lnTo>
                <a:lnTo>
                  <a:pt x="348" y="105"/>
                </a:lnTo>
                <a:lnTo>
                  <a:pt x="350" y="105"/>
                </a:lnTo>
                <a:lnTo>
                  <a:pt x="351" y="105"/>
                </a:lnTo>
                <a:lnTo>
                  <a:pt x="351" y="103"/>
                </a:lnTo>
                <a:lnTo>
                  <a:pt x="353" y="103"/>
                </a:lnTo>
                <a:lnTo>
                  <a:pt x="353" y="101"/>
                </a:lnTo>
                <a:lnTo>
                  <a:pt x="351" y="101"/>
                </a:lnTo>
                <a:lnTo>
                  <a:pt x="351" y="99"/>
                </a:lnTo>
                <a:lnTo>
                  <a:pt x="353" y="99"/>
                </a:lnTo>
                <a:lnTo>
                  <a:pt x="355" y="99"/>
                </a:lnTo>
                <a:lnTo>
                  <a:pt x="355" y="97"/>
                </a:lnTo>
                <a:lnTo>
                  <a:pt x="357" y="97"/>
                </a:lnTo>
                <a:lnTo>
                  <a:pt x="359" y="96"/>
                </a:lnTo>
                <a:lnTo>
                  <a:pt x="359" y="94"/>
                </a:lnTo>
                <a:lnTo>
                  <a:pt x="361" y="94"/>
                </a:lnTo>
                <a:lnTo>
                  <a:pt x="359" y="94"/>
                </a:lnTo>
                <a:lnTo>
                  <a:pt x="359" y="92"/>
                </a:lnTo>
                <a:lnTo>
                  <a:pt x="359" y="90"/>
                </a:lnTo>
                <a:lnTo>
                  <a:pt x="359" y="88"/>
                </a:lnTo>
                <a:lnTo>
                  <a:pt x="359" y="86"/>
                </a:lnTo>
                <a:lnTo>
                  <a:pt x="359" y="84"/>
                </a:lnTo>
                <a:lnTo>
                  <a:pt x="359" y="82"/>
                </a:lnTo>
                <a:lnTo>
                  <a:pt x="361" y="80"/>
                </a:lnTo>
                <a:lnTo>
                  <a:pt x="363" y="80"/>
                </a:lnTo>
                <a:lnTo>
                  <a:pt x="363" y="82"/>
                </a:lnTo>
                <a:lnTo>
                  <a:pt x="365" y="82"/>
                </a:lnTo>
                <a:lnTo>
                  <a:pt x="367" y="80"/>
                </a:lnTo>
                <a:lnTo>
                  <a:pt x="365" y="78"/>
                </a:lnTo>
                <a:lnTo>
                  <a:pt x="365" y="76"/>
                </a:lnTo>
                <a:lnTo>
                  <a:pt x="365" y="74"/>
                </a:lnTo>
                <a:lnTo>
                  <a:pt x="367" y="74"/>
                </a:lnTo>
                <a:lnTo>
                  <a:pt x="369" y="74"/>
                </a:lnTo>
                <a:lnTo>
                  <a:pt x="369" y="76"/>
                </a:lnTo>
                <a:lnTo>
                  <a:pt x="371" y="76"/>
                </a:lnTo>
                <a:lnTo>
                  <a:pt x="373" y="76"/>
                </a:lnTo>
                <a:lnTo>
                  <a:pt x="373" y="78"/>
                </a:lnTo>
                <a:lnTo>
                  <a:pt x="373" y="76"/>
                </a:lnTo>
                <a:lnTo>
                  <a:pt x="375" y="76"/>
                </a:lnTo>
                <a:lnTo>
                  <a:pt x="375" y="74"/>
                </a:lnTo>
                <a:lnTo>
                  <a:pt x="375" y="73"/>
                </a:lnTo>
                <a:lnTo>
                  <a:pt x="373" y="73"/>
                </a:lnTo>
                <a:lnTo>
                  <a:pt x="373" y="71"/>
                </a:lnTo>
                <a:lnTo>
                  <a:pt x="373" y="69"/>
                </a:lnTo>
                <a:lnTo>
                  <a:pt x="373" y="67"/>
                </a:lnTo>
                <a:lnTo>
                  <a:pt x="375" y="67"/>
                </a:lnTo>
                <a:lnTo>
                  <a:pt x="376" y="65"/>
                </a:lnTo>
                <a:lnTo>
                  <a:pt x="378" y="65"/>
                </a:lnTo>
                <a:lnTo>
                  <a:pt x="378" y="63"/>
                </a:lnTo>
                <a:lnTo>
                  <a:pt x="380" y="63"/>
                </a:lnTo>
                <a:lnTo>
                  <a:pt x="380" y="61"/>
                </a:lnTo>
                <a:lnTo>
                  <a:pt x="380" y="59"/>
                </a:lnTo>
                <a:lnTo>
                  <a:pt x="380" y="57"/>
                </a:lnTo>
                <a:lnTo>
                  <a:pt x="382" y="57"/>
                </a:lnTo>
                <a:lnTo>
                  <a:pt x="384" y="57"/>
                </a:lnTo>
                <a:lnTo>
                  <a:pt x="384" y="55"/>
                </a:lnTo>
                <a:lnTo>
                  <a:pt x="384" y="53"/>
                </a:lnTo>
                <a:lnTo>
                  <a:pt x="386" y="51"/>
                </a:lnTo>
                <a:lnTo>
                  <a:pt x="388" y="51"/>
                </a:lnTo>
                <a:lnTo>
                  <a:pt x="388" y="49"/>
                </a:lnTo>
                <a:lnTo>
                  <a:pt x="390" y="49"/>
                </a:lnTo>
                <a:lnTo>
                  <a:pt x="390" y="48"/>
                </a:lnTo>
                <a:lnTo>
                  <a:pt x="392" y="48"/>
                </a:lnTo>
                <a:lnTo>
                  <a:pt x="394" y="48"/>
                </a:lnTo>
                <a:lnTo>
                  <a:pt x="394" y="46"/>
                </a:lnTo>
                <a:lnTo>
                  <a:pt x="396" y="46"/>
                </a:lnTo>
                <a:lnTo>
                  <a:pt x="398" y="46"/>
                </a:lnTo>
                <a:lnTo>
                  <a:pt x="400" y="46"/>
                </a:lnTo>
                <a:lnTo>
                  <a:pt x="401" y="46"/>
                </a:lnTo>
                <a:lnTo>
                  <a:pt x="403" y="46"/>
                </a:lnTo>
                <a:lnTo>
                  <a:pt x="405" y="46"/>
                </a:lnTo>
                <a:lnTo>
                  <a:pt x="405" y="44"/>
                </a:lnTo>
                <a:lnTo>
                  <a:pt x="407" y="44"/>
                </a:lnTo>
                <a:lnTo>
                  <a:pt x="409" y="44"/>
                </a:lnTo>
                <a:lnTo>
                  <a:pt x="411" y="44"/>
                </a:lnTo>
                <a:lnTo>
                  <a:pt x="411" y="42"/>
                </a:lnTo>
                <a:lnTo>
                  <a:pt x="413" y="42"/>
                </a:lnTo>
                <a:lnTo>
                  <a:pt x="415" y="42"/>
                </a:lnTo>
                <a:lnTo>
                  <a:pt x="415" y="40"/>
                </a:lnTo>
                <a:lnTo>
                  <a:pt x="417" y="40"/>
                </a:lnTo>
                <a:lnTo>
                  <a:pt x="419" y="40"/>
                </a:lnTo>
                <a:lnTo>
                  <a:pt x="419" y="38"/>
                </a:lnTo>
                <a:lnTo>
                  <a:pt x="421" y="38"/>
                </a:lnTo>
                <a:lnTo>
                  <a:pt x="421" y="36"/>
                </a:lnTo>
                <a:lnTo>
                  <a:pt x="423" y="36"/>
                </a:lnTo>
                <a:lnTo>
                  <a:pt x="424" y="36"/>
                </a:lnTo>
                <a:lnTo>
                  <a:pt x="424" y="34"/>
                </a:lnTo>
                <a:lnTo>
                  <a:pt x="426" y="34"/>
                </a:lnTo>
                <a:lnTo>
                  <a:pt x="426" y="32"/>
                </a:lnTo>
                <a:lnTo>
                  <a:pt x="428" y="32"/>
                </a:lnTo>
                <a:lnTo>
                  <a:pt x="430" y="30"/>
                </a:lnTo>
                <a:lnTo>
                  <a:pt x="430" y="32"/>
                </a:lnTo>
                <a:lnTo>
                  <a:pt x="432" y="32"/>
                </a:lnTo>
                <a:lnTo>
                  <a:pt x="434" y="32"/>
                </a:lnTo>
                <a:lnTo>
                  <a:pt x="436" y="32"/>
                </a:lnTo>
                <a:lnTo>
                  <a:pt x="438" y="32"/>
                </a:lnTo>
                <a:lnTo>
                  <a:pt x="440" y="32"/>
                </a:lnTo>
                <a:lnTo>
                  <a:pt x="440" y="30"/>
                </a:lnTo>
                <a:lnTo>
                  <a:pt x="442" y="30"/>
                </a:lnTo>
                <a:lnTo>
                  <a:pt x="442" y="28"/>
                </a:lnTo>
                <a:lnTo>
                  <a:pt x="442" y="26"/>
                </a:lnTo>
                <a:lnTo>
                  <a:pt x="440" y="26"/>
                </a:lnTo>
                <a:lnTo>
                  <a:pt x="440" y="25"/>
                </a:lnTo>
                <a:lnTo>
                  <a:pt x="440" y="23"/>
                </a:lnTo>
                <a:lnTo>
                  <a:pt x="438" y="23"/>
                </a:lnTo>
                <a:lnTo>
                  <a:pt x="438" y="21"/>
                </a:lnTo>
                <a:lnTo>
                  <a:pt x="436" y="21"/>
                </a:lnTo>
                <a:lnTo>
                  <a:pt x="436" y="19"/>
                </a:lnTo>
                <a:lnTo>
                  <a:pt x="438" y="19"/>
                </a:lnTo>
                <a:lnTo>
                  <a:pt x="438" y="17"/>
                </a:lnTo>
                <a:lnTo>
                  <a:pt x="440" y="17"/>
                </a:lnTo>
                <a:lnTo>
                  <a:pt x="442" y="17"/>
                </a:lnTo>
                <a:lnTo>
                  <a:pt x="442" y="15"/>
                </a:lnTo>
                <a:lnTo>
                  <a:pt x="444" y="15"/>
                </a:lnTo>
                <a:lnTo>
                  <a:pt x="446" y="13"/>
                </a:lnTo>
                <a:lnTo>
                  <a:pt x="448" y="13"/>
                </a:lnTo>
                <a:lnTo>
                  <a:pt x="448" y="15"/>
                </a:lnTo>
                <a:lnTo>
                  <a:pt x="449" y="15"/>
                </a:lnTo>
                <a:lnTo>
                  <a:pt x="451" y="15"/>
                </a:lnTo>
                <a:lnTo>
                  <a:pt x="453" y="15"/>
                </a:lnTo>
                <a:lnTo>
                  <a:pt x="453" y="13"/>
                </a:lnTo>
                <a:lnTo>
                  <a:pt x="455" y="13"/>
                </a:lnTo>
                <a:lnTo>
                  <a:pt x="455" y="11"/>
                </a:lnTo>
                <a:lnTo>
                  <a:pt x="455" y="13"/>
                </a:lnTo>
                <a:lnTo>
                  <a:pt x="455" y="15"/>
                </a:lnTo>
                <a:lnTo>
                  <a:pt x="455" y="17"/>
                </a:lnTo>
                <a:lnTo>
                  <a:pt x="457" y="17"/>
                </a:lnTo>
                <a:lnTo>
                  <a:pt x="459" y="17"/>
                </a:lnTo>
                <a:lnTo>
                  <a:pt x="461" y="17"/>
                </a:lnTo>
                <a:lnTo>
                  <a:pt x="461" y="19"/>
                </a:lnTo>
                <a:lnTo>
                  <a:pt x="463" y="19"/>
                </a:lnTo>
                <a:lnTo>
                  <a:pt x="465" y="19"/>
                </a:lnTo>
                <a:lnTo>
                  <a:pt x="467" y="19"/>
                </a:lnTo>
                <a:lnTo>
                  <a:pt x="469" y="21"/>
                </a:lnTo>
                <a:lnTo>
                  <a:pt x="469" y="19"/>
                </a:lnTo>
                <a:lnTo>
                  <a:pt x="469" y="17"/>
                </a:lnTo>
                <a:lnTo>
                  <a:pt x="471" y="17"/>
                </a:lnTo>
                <a:lnTo>
                  <a:pt x="471" y="15"/>
                </a:lnTo>
                <a:lnTo>
                  <a:pt x="471" y="13"/>
                </a:lnTo>
                <a:lnTo>
                  <a:pt x="471" y="11"/>
                </a:lnTo>
                <a:lnTo>
                  <a:pt x="473" y="11"/>
                </a:lnTo>
                <a:lnTo>
                  <a:pt x="473" y="9"/>
                </a:lnTo>
                <a:lnTo>
                  <a:pt x="473" y="7"/>
                </a:lnTo>
                <a:lnTo>
                  <a:pt x="474" y="9"/>
                </a:lnTo>
                <a:lnTo>
                  <a:pt x="474" y="7"/>
                </a:lnTo>
                <a:lnTo>
                  <a:pt x="474" y="9"/>
                </a:lnTo>
                <a:lnTo>
                  <a:pt x="474" y="7"/>
                </a:lnTo>
                <a:lnTo>
                  <a:pt x="476" y="7"/>
                </a:lnTo>
                <a:lnTo>
                  <a:pt x="478" y="7"/>
                </a:lnTo>
                <a:lnTo>
                  <a:pt x="478" y="5"/>
                </a:lnTo>
                <a:lnTo>
                  <a:pt x="480" y="5"/>
                </a:lnTo>
                <a:lnTo>
                  <a:pt x="482" y="5"/>
                </a:lnTo>
                <a:lnTo>
                  <a:pt x="484" y="5"/>
                </a:lnTo>
                <a:lnTo>
                  <a:pt x="486" y="5"/>
                </a:lnTo>
                <a:lnTo>
                  <a:pt x="486" y="3"/>
                </a:lnTo>
                <a:lnTo>
                  <a:pt x="488" y="3"/>
                </a:lnTo>
                <a:lnTo>
                  <a:pt x="490" y="3"/>
                </a:lnTo>
                <a:lnTo>
                  <a:pt x="492" y="1"/>
                </a:lnTo>
                <a:lnTo>
                  <a:pt x="494" y="1"/>
                </a:lnTo>
                <a:lnTo>
                  <a:pt x="494" y="0"/>
                </a:lnTo>
                <a:lnTo>
                  <a:pt x="496" y="1"/>
                </a:lnTo>
                <a:lnTo>
                  <a:pt x="496" y="3"/>
                </a:lnTo>
                <a:lnTo>
                  <a:pt x="498" y="3"/>
                </a:lnTo>
                <a:lnTo>
                  <a:pt x="498" y="5"/>
                </a:lnTo>
                <a:close/>
              </a:path>
            </a:pathLst>
          </a:custGeom>
          <a:solidFill>
            <a:schemeClr val="accent5">
              <a:lumMod val="60000"/>
              <a:lumOff val="4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5" name="Freeform 9">
            <a:extLst>
              <a:ext uri="{FF2B5EF4-FFF2-40B4-BE49-F238E27FC236}">
                <a16:creationId xmlns:a16="http://schemas.microsoft.com/office/drawing/2014/main" id="{2726AC24-0517-879F-C048-B9074A8AC6B6}"/>
              </a:ext>
            </a:extLst>
          </p:cNvPr>
          <p:cNvSpPr>
            <a:spLocks noChangeAspect="1" noEditPoints="1"/>
          </p:cNvSpPr>
          <p:nvPr/>
        </p:nvSpPr>
        <p:spPr bwMode="auto">
          <a:xfrm>
            <a:off x="3229594" y="5349614"/>
            <a:ext cx="1479709" cy="1475582"/>
          </a:xfrm>
          <a:custGeom>
            <a:avLst/>
            <a:gdLst>
              <a:gd name="T0" fmla="*/ 177 w 717"/>
              <a:gd name="T1" fmla="*/ 486 h 715"/>
              <a:gd name="T2" fmla="*/ 173 w 717"/>
              <a:gd name="T3" fmla="*/ 480 h 715"/>
              <a:gd name="T4" fmla="*/ 417 w 717"/>
              <a:gd name="T5" fmla="*/ 146 h 715"/>
              <a:gd name="T6" fmla="*/ 536 w 717"/>
              <a:gd name="T7" fmla="*/ 194 h 715"/>
              <a:gd name="T8" fmla="*/ 555 w 717"/>
              <a:gd name="T9" fmla="*/ 190 h 715"/>
              <a:gd name="T10" fmla="*/ 561 w 717"/>
              <a:gd name="T11" fmla="*/ 175 h 715"/>
              <a:gd name="T12" fmla="*/ 555 w 717"/>
              <a:gd name="T13" fmla="*/ 156 h 715"/>
              <a:gd name="T14" fmla="*/ 548 w 717"/>
              <a:gd name="T15" fmla="*/ 142 h 715"/>
              <a:gd name="T16" fmla="*/ 540 w 717"/>
              <a:gd name="T17" fmla="*/ 123 h 715"/>
              <a:gd name="T18" fmla="*/ 538 w 717"/>
              <a:gd name="T19" fmla="*/ 106 h 715"/>
              <a:gd name="T20" fmla="*/ 538 w 717"/>
              <a:gd name="T21" fmla="*/ 89 h 715"/>
              <a:gd name="T22" fmla="*/ 536 w 717"/>
              <a:gd name="T23" fmla="*/ 73 h 715"/>
              <a:gd name="T24" fmla="*/ 527 w 717"/>
              <a:gd name="T25" fmla="*/ 64 h 715"/>
              <a:gd name="T26" fmla="*/ 538 w 717"/>
              <a:gd name="T27" fmla="*/ 56 h 715"/>
              <a:gd name="T28" fmla="*/ 559 w 717"/>
              <a:gd name="T29" fmla="*/ 77 h 715"/>
              <a:gd name="T30" fmla="*/ 559 w 717"/>
              <a:gd name="T31" fmla="*/ 112 h 715"/>
              <a:gd name="T32" fmla="*/ 575 w 717"/>
              <a:gd name="T33" fmla="*/ 141 h 715"/>
              <a:gd name="T34" fmla="*/ 578 w 717"/>
              <a:gd name="T35" fmla="*/ 173 h 715"/>
              <a:gd name="T36" fmla="*/ 565 w 717"/>
              <a:gd name="T37" fmla="*/ 202 h 715"/>
              <a:gd name="T38" fmla="*/ 540 w 717"/>
              <a:gd name="T39" fmla="*/ 233 h 715"/>
              <a:gd name="T40" fmla="*/ 569 w 717"/>
              <a:gd name="T41" fmla="*/ 240 h 715"/>
              <a:gd name="T42" fmla="*/ 653 w 717"/>
              <a:gd name="T43" fmla="*/ 334 h 715"/>
              <a:gd name="T44" fmla="*/ 621 w 717"/>
              <a:gd name="T45" fmla="*/ 369 h 715"/>
              <a:gd name="T46" fmla="*/ 628 w 717"/>
              <a:gd name="T47" fmla="*/ 402 h 715"/>
              <a:gd name="T48" fmla="*/ 715 w 717"/>
              <a:gd name="T49" fmla="*/ 446 h 715"/>
              <a:gd name="T50" fmla="*/ 690 w 717"/>
              <a:gd name="T51" fmla="*/ 586 h 715"/>
              <a:gd name="T52" fmla="*/ 540 w 717"/>
              <a:gd name="T53" fmla="*/ 532 h 715"/>
              <a:gd name="T54" fmla="*/ 409 w 717"/>
              <a:gd name="T55" fmla="*/ 617 h 715"/>
              <a:gd name="T56" fmla="*/ 394 w 717"/>
              <a:gd name="T57" fmla="*/ 684 h 715"/>
              <a:gd name="T58" fmla="*/ 359 w 717"/>
              <a:gd name="T59" fmla="*/ 703 h 715"/>
              <a:gd name="T60" fmla="*/ 350 w 717"/>
              <a:gd name="T61" fmla="*/ 694 h 715"/>
              <a:gd name="T62" fmla="*/ 338 w 717"/>
              <a:gd name="T63" fmla="*/ 686 h 715"/>
              <a:gd name="T64" fmla="*/ 315 w 717"/>
              <a:gd name="T65" fmla="*/ 655 h 715"/>
              <a:gd name="T66" fmla="*/ 311 w 717"/>
              <a:gd name="T67" fmla="*/ 624 h 715"/>
              <a:gd name="T68" fmla="*/ 283 w 717"/>
              <a:gd name="T69" fmla="*/ 592 h 715"/>
              <a:gd name="T70" fmla="*/ 242 w 717"/>
              <a:gd name="T71" fmla="*/ 557 h 715"/>
              <a:gd name="T72" fmla="*/ 208 w 717"/>
              <a:gd name="T73" fmla="*/ 532 h 715"/>
              <a:gd name="T74" fmla="*/ 179 w 717"/>
              <a:gd name="T75" fmla="*/ 515 h 715"/>
              <a:gd name="T76" fmla="*/ 169 w 717"/>
              <a:gd name="T77" fmla="*/ 494 h 715"/>
              <a:gd name="T78" fmla="*/ 175 w 717"/>
              <a:gd name="T79" fmla="*/ 507 h 715"/>
              <a:gd name="T80" fmla="*/ 198 w 717"/>
              <a:gd name="T81" fmla="*/ 509 h 715"/>
              <a:gd name="T82" fmla="*/ 185 w 717"/>
              <a:gd name="T83" fmla="*/ 503 h 715"/>
              <a:gd name="T84" fmla="*/ 179 w 717"/>
              <a:gd name="T85" fmla="*/ 484 h 715"/>
              <a:gd name="T86" fmla="*/ 167 w 717"/>
              <a:gd name="T87" fmla="*/ 457 h 715"/>
              <a:gd name="T88" fmla="*/ 137 w 717"/>
              <a:gd name="T89" fmla="*/ 432 h 715"/>
              <a:gd name="T90" fmla="*/ 115 w 717"/>
              <a:gd name="T91" fmla="*/ 417 h 715"/>
              <a:gd name="T92" fmla="*/ 89 w 717"/>
              <a:gd name="T93" fmla="*/ 384 h 715"/>
              <a:gd name="T94" fmla="*/ 60 w 717"/>
              <a:gd name="T95" fmla="*/ 361 h 715"/>
              <a:gd name="T96" fmla="*/ 8 w 717"/>
              <a:gd name="T97" fmla="*/ 313 h 715"/>
              <a:gd name="T98" fmla="*/ 17 w 717"/>
              <a:gd name="T99" fmla="*/ 311 h 715"/>
              <a:gd name="T100" fmla="*/ 46 w 717"/>
              <a:gd name="T101" fmla="*/ 294 h 715"/>
              <a:gd name="T102" fmla="*/ 48 w 717"/>
              <a:gd name="T103" fmla="*/ 300 h 715"/>
              <a:gd name="T104" fmla="*/ 50 w 717"/>
              <a:gd name="T105" fmla="*/ 315 h 715"/>
              <a:gd name="T106" fmla="*/ 69 w 717"/>
              <a:gd name="T107" fmla="*/ 319 h 715"/>
              <a:gd name="T108" fmla="*/ 85 w 717"/>
              <a:gd name="T109" fmla="*/ 323 h 715"/>
              <a:gd name="T110" fmla="*/ 96 w 717"/>
              <a:gd name="T111" fmla="*/ 302 h 715"/>
              <a:gd name="T112" fmla="*/ 106 w 717"/>
              <a:gd name="T113" fmla="*/ 273 h 715"/>
              <a:gd name="T114" fmla="*/ 123 w 717"/>
              <a:gd name="T115" fmla="*/ 252 h 715"/>
              <a:gd name="T116" fmla="*/ 144 w 717"/>
              <a:gd name="T117" fmla="*/ 244 h 715"/>
              <a:gd name="T118" fmla="*/ 135 w 717"/>
              <a:gd name="T119" fmla="*/ 41 h 715"/>
              <a:gd name="T120" fmla="*/ 308 w 717"/>
              <a:gd name="T121" fmla="*/ 21 h 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17" h="715">
                <a:moveTo>
                  <a:pt x="173" y="490"/>
                </a:moveTo>
                <a:lnTo>
                  <a:pt x="173" y="488"/>
                </a:lnTo>
                <a:lnTo>
                  <a:pt x="173" y="490"/>
                </a:lnTo>
                <a:close/>
                <a:moveTo>
                  <a:pt x="179" y="484"/>
                </a:moveTo>
                <a:lnTo>
                  <a:pt x="177" y="484"/>
                </a:lnTo>
                <a:lnTo>
                  <a:pt x="179" y="484"/>
                </a:lnTo>
                <a:close/>
                <a:moveTo>
                  <a:pt x="175" y="488"/>
                </a:moveTo>
                <a:lnTo>
                  <a:pt x="175" y="486"/>
                </a:lnTo>
                <a:lnTo>
                  <a:pt x="175" y="484"/>
                </a:lnTo>
                <a:lnTo>
                  <a:pt x="175" y="482"/>
                </a:lnTo>
                <a:lnTo>
                  <a:pt x="175" y="480"/>
                </a:lnTo>
                <a:lnTo>
                  <a:pt x="177" y="480"/>
                </a:lnTo>
                <a:lnTo>
                  <a:pt x="177" y="482"/>
                </a:lnTo>
                <a:lnTo>
                  <a:pt x="177" y="484"/>
                </a:lnTo>
                <a:lnTo>
                  <a:pt x="177" y="486"/>
                </a:lnTo>
                <a:lnTo>
                  <a:pt x="177" y="488"/>
                </a:lnTo>
                <a:lnTo>
                  <a:pt x="175" y="488"/>
                </a:lnTo>
                <a:close/>
                <a:moveTo>
                  <a:pt x="173" y="482"/>
                </a:moveTo>
                <a:lnTo>
                  <a:pt x="173" y="480"/>
                </a:lnTo>
                <a:lnTo>
                  <a:pt x="171" y="478"/>
                </a:lnTo>
                <a:lnTo>
                  <a:pt x="171" y="477"/>
                </a:lnTo>
                <a:lnTo>
                  <a:pt x="171" y="475"/>
                </a:lnTo>
                <a:lnTo>
                  <a:pt x="169" y="475"/>
                </a:lnTo>
                <a:lnTo>
                  <a:pt x="169" y="471"/>
                </a:lnTo>
                <a:lnTo>
                  <a:pt x="171" y="471"/>
                </a:lnTo>
                <a:lnTo>
                  <a:pt x="171" y="473"/>
                </a:lnTo>
                <a:lnTo>
                  <a:pt x="173" y="475"/>
                </a:lnTo>
                <a:lnTo>
                  <a:pt x="173" y="477"/>
                </a:lnTo>
                <a:lnTo>
                  <a:pt x="173" y="478"/>
                </a:lnTo>
                <a:lnTo>
                  <a:pt x="173" y="480"/>
                </a:lnTo>
                <a:lnTo>
                  <a:pt x="173" y="482"/>
                </a:lnTo>
                <a:close/>
                <a:moveTo>
                  <a:pt x="359" y="35"/>
                </a:moveTo>
                <a:lnTo>
                  <a:pt x="357" y="45"/>
                </a:lnTo>
                <a:lnTo>
                  <a:pt x="354" y="52"/>
                </a:lnTo>
                <a:lnTo>
                  <a:pt x="354" y="56"/>
                </a:lnTo>
                <a:lnTo>
                  <a:pt x="357" y="64"/>
                </a:lnTo>
                <a:lnTo>
                  <a:pt x="365" y="69"/>
                </a:lnTo>
                <a:lnTo>
                  <a:pt x="375" y="79"/>
                </a:lnTo>
                <a:lnTo>
                  <a:pt x="388" y="87"/>
                </a:lnTo>
                <a:lnTo>
                  <a:pt x="396" y="102"/>
                </a:lnTo>
                <a:lnTo>
                  <a:pt x="404" y="116"/>
                </a:lnTo>
                <a:lnTo>
                  <a:pt x="409" y="131"/>
                </a:lnTo>
                <a:lnTo>
                  <a:pt x="409" y="133"/>
                </a:lnTo>
                <a:lnTo>
                  <a:pt x="411" y="137"/>
                </a:lnTo>
                <a:lnTo>
                  <a:pt x="417" y="146"/>
                </a:lnTo>
                <a:lnTo>
                  <a:pt x="425" y="148"/>
                </a:lnTo>
                <a:lnTo>
                  <a:pt x="432" y="148"/>
                </a:lnTo>
                <a:lnTo>
                  <a:pt x="450" y="150"/>
                </a:lnTo>
                <a:lnTo>
                  <a:pt x="461" y="152"/>
                </a:lnTo>
                <a:lnTo>
                  <a:pt x="471" y="154"/>
                </a:lnTo>
                <a:lnTo>
                  <a:pt x="477" y="160"/>
                </a:lnTo>
                <a:lnTo>
                  <a:pt x="480" y="169"/>
                </a:lnTo>
                <a:lnTo>
                  <a:pt x="486" y="175"/>
                </a:lnTo>
                <a:lnTo>
                  <a:pt x="496" y="181"/>
                </a:lnTo>
                <a:lnTo>
                  <a:pt x="502" y="189"/>
                </a:lnTo>
                <a:lnTo>
                  <a:pt x="507" y="194"/>
                </a:lnTo>
                <a:lnTo>
                  <a:pt x="515" y="194"/>
                </a:lnTo>
                <a:lnTo>
                  <a:pt x="521" y="194"/>
                </a:lnTo>
                <a:lnTo>
                  <a:pt x="530" y="194"/>
                </a:lnTo>
                <a:lnTo>
                  <a:pt x="536" y="194"/>
                </a:lnTo>
                <a:lnTo>
                  <a:pt x="540" y="190"/>
                </a:lnTo>
                <a:lnTo>
                  <a:pt x="544" y="196"/>
                </a:lnTo>
                <a:lnTo>
                  <a:pt x="552" y="204"/>
                </a:lnTo>
                <a:lnTo>
                  <a:pt x="552" y="202"/>
                </a:lnTo>
                <a:lnTo>
                  <a:pt x="552" y="200"/>
                </a:lnTo>
                <a:lnTo>
                  <a:pt x="553" y="200"/>
                </a:lnTo>
                <a:lnTo>
                  <a:pt x="555" y="200"/>
                </a:lnTo>
                <a:lnTo>
                  <a:pt x="553" y="200"/>
                </a:lnTo>
                <a:lnTo>
                  <a:pt x="553" y="198"/>
                </a:lnTo>
                <a:lnTo>
                  <a:pt x="552" y="196"/>
                </a:lnTo>
                <a:lnTo>
                  <a:pt x="553" y="196"/>
                </a:lnTo>
                <a:lnTo>
                  <a:pt x="553" y="194"/>
                </a:lnTo>
                <a:lnTo>
                  <a:pt x="553" y="192"/>
                </a:lnTo>
                <a:lnTo>
                  <a:pt x="555" y="192"/>
                </a:lnTo>
                <a:lnTo>
                  <a:pt x="555" y="190"/>
                </a:lnTo>
                <a:lnTo>
                  <a:pt x="555" y="189"/>
                </a:lnTo>
                <a:lnTo>
                  <a:pt x="557" y="189"/>
                </a:lnTo>
                <a:lnTo>
                  <a:pt x="557" y="187"/>
                </a:lnTo>
                <a:lnTo>
                  <a:pt x="559" y="187"/>
                </a:lnTo>
                <a:lnTo>
                  <a:pt x="559" y="185"/>
                </a:lnTo>
                <a:lnTo>
                  <a:pt x="561" y="185"/>
                </a:lnTo>
                <a:lnTo>
                  <a:pt x="561" y="183"/>
                </a:lnTo>
                <a:lnTo>
                  <a:pt x="563" y="183"/>
                </a:lnTo>
                <a:lnTo>
                  <a:pt x="563" y="181"/>
                </a:lnTo>
                <a:lnTo>
                  <a:pt x="563" y="179"/>
                </a:lnTo>
                <a:lnTo>
                  <a:pt x="561" y="179"/>
                </a:lnTo>
                <a:lnTo>
                  <a:pt x="561" y="177"/>
                </a:lnTo>
                <a:lnTo>
                  <a:pt x="563" y="177"/>
                </a:lnTo>
                <a:lnTo>
                  <a:pt x="563" y="175"/>
                </a:lnTo>
                <a:lnTo>
                  <a:pt x="561" y="175"/>
                </a:lnTo>
                <a:lnTo>
                  <a:pt x="561" y="173"/>
                </a:lnTo>
                <a:lnTo>
                  <a:pt x="561" y="171"/>
                </a:lnTo>
                <a:lnTo>
                  <a:pt x="561" y="169"/>
                </a:lnTo>
                <a:lnTo>
                  <a:pt x="563" y="169"/>
                </a:lnTo>
                <a:lnTo>
                  <a:pt x="563" y="167"/>
                </a:lnTo>
                <a:lnTo>
                  <a:pt x="563" y="165"/>
                </a:lnTo>
                <a:lnTo>
                  <a:pt x="561" y="165"/>
                </a:lnTo>
                <a:lnTo>
                  <a:pt x="561" y="164"/>
                </a:lnTo>
                <a:lnTo>
                  <a:pt x="561" y="162"/>
                </a:lnTo>
                <a:lnTo>
                  <a:pt x="559" y="162"/>
                </a:lnTo>
                <a:lnTo>
                  <a:pt x="557" y="162"/>
                </a:lnTo>
                <a:lnTo>
                  <a:pt x="557" y="160"/>
                </a:lnTo>
                <a:lnTo>
                  <a:pt x="557" y="158"/>
                </a:lnTo>
                <a:lnTo>
                  <a:pt x="555" y="158"/>
                </a:lnTo>
                <a:lnTo>
                  <a:pt x="555" y="156"/>
                </a:lnTo>
                <a:lnTo>
                  <a:pt x="555" y="154"/>
                </a:lnTo>
                <a:lnTo>
                  <a:pt x="555" y="152"/>
                </a:lnTo>
                <a:lnTo>
                  <a:pt x="553" y="152"/>
                </a:lnTo>
                <a:lnTo>
                  <a:pt x="553" y="150"/>
                </a:lnTo>
                <a:lnTo>
                  <a:pt x="555" y="150"/>
                </a:lnTo>
                <a:lnTo>
                  <a:pt x="553" y="150"/>
                </a:lnTo>
                <a:lnTo>
                  <a:pt x="553" y="148"/>
                </a:lnTo>
                <a:lnTo>
                  <a:pt x="553" y="146"/>
                </a:lnTo>
                <a:lnTo>
                  <a:pt x="552" y="146"/>
                </a:lnTo>
                <a:lnTo>
                  <a:pt x="552" y="144"/>
                </a:lnTo>
                <a:lnTo>
                  <a:pt x="552" y="146"/>
                </a:lnTo>
                <a:lnTo>
                  <a:pt x="550" y="146"/>
                </a:lnTo>
                <a:lnTo>
                  <a:pt x="550" y="144"/>
                </a:lnTo>
                <a:lnTo>
                  <a:pt x="548" y="144"/>
                </a:lnTo>
                <a:lnTo>
                  <a:pt x="548" y="142"/>
                </a:lnTo>
                <a:lnTo>
                  <a:pt x="546" y="142"/>
                </a:lnTo>
                <a:lnTo>
                  <a:pt x="544" y="142"/>
                </a:lnTo>
                <a:lnTo>
                  <a:pt x="544" y="141"/>
                </a:lnTo>
                <a:lnTo>
                  <a:pt x="544" y="139"/>
                </a:lnTo>
                <a:lnTo>
                  <a:pt x="542" y="139"/>
                </a:lnTo>
                <a:lnTo>
                  <a:pt x="542" y="137"/>
                </a:lnTo>
                <a:lnTo>
                  <a:pt x="542" y="135"/>
                </a:lnTo>
                <a:lnTo>
                  <a:pt x="540" y="135"/>
                </a:lnTo>
                <a:lnTo>
                  <a:pt x="540" y="133"/>
                </a:lnTo>
                <a:lnTo>
                  <a:pt x="542" y="133"/>
                </a:lnTo>
                <a:lnTo>
                  <a:pt x="540" y="131"/>
                </a:lnTo>
                <a:lnTo>
                  <a:pt x="540" y="129"/>
                </a:lnTo>
                <a:lnTo>
                  <a:pt x="540" y="127"/>
                </a:lnTo>
                <a:lnTo>
                  <a:pt x="540" y="125"/>
                </a:lnTo>
                <a:lnTo>
                  <a:pt x="540" y="123"/>
                </a:lnTo>
                <a:lnTo>
                  <a:pt x="542" y="123"/>
                </a:lnTo>
                <a:lnTo>
                  <a:pt x="542" y="121"/>
                </a:lnTo>
                <a:lnTo>
                  <a:pt x="540" y="119"/>
                </a:lnTo>
                <a:lnTo>
                  <a:pt x="538" y="119"/>
                </a:lnTo>
                <a:lnTo>
                  <a:pt x="538" y="117"/>
                </a:lnTo>
                <a:lnTo>
                  <a:pt x="540" y="117"/>
                </a:lnTo>
                <a:lnTo>
                  <a:pt x="540" y="116"/>
                </a:lnTo>
                <a:lnTo>
                  <a:pt x="538" y="116"/>
                </a:lnTo>
                <a:lnTo>
                  <a:pt x="538" y="114"/>
                </a:lnTo>
                <a:lnTo>
                  <a:pt x="540" y="114"/>
                </a:lnTo>
                <a:lnTo>
                  <a:pt x="540" y="112"/>
                </a:lnTo>
                <a:lnTo>
                  <a:pt x="540" y="110"/>
                </a:lnTo>
                <a:lnTo>
                  <a:pt x="538" y="110"/>
                </a:lnTo>
                <a:lnTo>
                  <a:pt x="538" y="108"/>
                </a:lnTo>
                <a:lnTo>
                  <a:pt x="538" y="106"/>
                </a:lnTo>
                <a:lnTo>
                  <a:pt x="540" y="106"/>
                </a:lnTo>
                <a:lnTo>
                  <a:pt x="540" y="104"/>
                </a:lnTo>
                <a:lnTo>
                  <a:pt x="542" y="104"/>
                </a:lnTo>
                <a:lnTo>
                  <a:pt x="542" y="102"/>
                </a:lnTo>
                <a:lnTo>
                  <a:pt x="542" y="100"/>
                </a:lnTo>
                <a:lnTo>
                  <a:pt x="540" y="100"/>
                </a:lnTo>
                <a:lnTo>
                  <a:pt x="542" y="100"/>
                </a:lnTo>
                <a:lnTo>
                  <a:pt x="542" y="98"/>
                </a:lnTo>
                <a:lnTo>
                  <a:pt x="540" y="98"/>
                </a:lnTo>
                <a:lnTo>
                  <a:pt x="540" y="96"/>
                </a:lnTo>
                <a:lnTo>
                  <a:pt x="540" y="94"/>
                </a:lnTo>
                <a:lnTo>
                  <a:pt x="540" y="93"/>
                </a:lnTo>
                <a:lnTo>
                  <a:pt x="540" y="91"/>
                </a:lnTo>
                <a:lnTo>
                  <a:pt x="538" y="91"/>
                </a:lnTo>
                <a:lnTo>
                  <a:pt x="538" y="89"/>
                </a:lnTo>
                <a:lnTo>
                  <a:pt x="538" y="87"/>
                </a:lnTo>
                <a:lnTo>
                  <a:pt x="540" y="87"/>
                </a:lnTo>
                <a:lnTo>
                  <a:pt x="538" y="87"/>
                </a:lnTo>
                <a:lnTo>
                  <a:pt x="538" y="85"/>
                </a:lnTo>
                <a:lnTo>
                  <a:pt x="538" y="83"/>
                </a:lnTo>
                <a:lnTo>
                  <a:pt x="538" y="81"/>
                </a:lnTo>
                <a:lnTo>
                  <a:pt x="536" y="81"/>
                </a:lnTo>
                <a:lnTo>
                  <a:pt x="536" y="83"/>
                </a:lnTo>
                <a:lnTo>
                  <a:pt x="534" y="83"/>
                </a:lnTo>
                <a:lnTo>
                  <a:pt x="534" y="81"/>
                </a:lnTo>
                <a:lnTo>
                  <a:pt x="534" y="79"/>
                </a:lnTo>
                <a:lnTo>
                  <a:pt x="534" y="77"/>
                </a:lnTo>
                <a:lnTo>
                  <a:pt x="534" y="75"/>
                </a:lnTo>
                <a:lnTo>
                  <a:pt x="536" y="75"/>
                </a:lnTo>
                <a:lnTo>
                  <a:pt x="536" y="73"/>
                </a:lnTo>
                <a:lnTo>
                  <a:pt x="534" y="73"/>
                </a:lnTo>
                <a:lnTo>
                  <a:pt x="536" y="73"/>
                </a:lnTo>
                <a:lnTo>
                  <a:pt x="534" y="73"/>
                </a:lnTo>
                <a:lnTo>
                  <a:pt x="534" y="71"/>
                </a:lnTo>
                <a:lnTo>
                  <a:pt x="534" y="69"/>
                </a:lnTo>
                <a:lnTo>
                  <a:pt x="536" y="69"/>
                </a:lnTo>
                <a:lnTo>
                  <a:pt x="534" y="69"/>
                </a:lnTo>
                <a:lnTo>
                  <a:pt x="532" y="69"/>
                </a:lnTo>
                <a:lnTo>
                  <a:pt x="532" y="68"/>
                </a:lnTo>
                <a:lnTo>
                  <a:pt x="530" y="68"/>
                </a:lnTo>
                <a:lnTo>
                  <a:pt x="528" y="68"/>
                </a:lnTo>
                <a:lnTo>
                  <a:pt x="528" y="66"/>
                </a:lnTo>
                <a:lnTo>
                  <a:pt x="528" y="64"/>
                </a:lnTo>
                <a:lnTo>
                  <a:pt x="528" y="62"/>
                </a:lnTo>
                <a:lnTo>
                  <a:pt x="527" y="64"/>
                </a:lnTo>
                <a:lnTo>
                  <a:pt x="527" y="62"/>
                </a:lnTo>
                <a:lnTo>
                  <a:pt x="527" y="60"/>
                </a:lnTo>
                <a:lnTo>
                  <a:pt x="528" y="60"/>
                </a:lnTo>
                <a:lnTo>
                  <a:pt x="528" y="58"/>
                </a:lnTo>
                <a:lnTo>
                  <a:pt x="530" y="58"/>
                </a:lnTo>
                <a:lnTo>
                  <a:pt x="528" y="58"/>
                </a:lnTo>
                <a:lnTo>
                  <a:pt x="530" y="58"/>
                </a:lnTo>
                <a:lnTo>
                  <a:pt x="530" y="56"/>
                </a:lnTo>
                <a:lnTo>
                  <a:pt x="532" y="56"/>
                </a:lnTo>
                <a:lnTo>
                  <a:pt x="534" y="56"/>
                </a:lnTo>
                <a:lnTo>
                  <a:pt x="534" y="58"/>
                </a:lnTo>
                <a:lnTo>
                  <a:pt x="536" y="58"/>
                </a:lnTo>
                <a:lnTo>
                  <a:pt x="536" y="60"/>
                </a:lnTo>
                <a:lnTo>
                  <a:pt x="536" y="58"/>
                </a:lnTo>
                <a:lnTo>
                  <a:pt x="538" y="56"/>
                </a:lnTo>
                <a:lnTo>
                  <a:pt x="538" y="58"/>
                </a:lnTo>
                <a:lnTo>
                  <a:pt x="538" y="60"/>
                </a:lnTo>
                <a:lnTo>
                  <a:pt x="540" y="60"/>
                </a:lnTo>
                <a:lnTo>
                  <a:pt x="542" y="60"/>
                </a:lnTo>
                <a:lnTo>
                  <a:pt x="544" y="60"/>
                </a:lnTo>
                <a:lnTo>
                  <a:pt x="546" y="60"/>
                </a:lnTo>
                <a:lnTo>
                  <a:pt x="548" y="60"/>
                </a:lnTo>
                <a:lnTo>
                  <a:pt x="557" y="58"/>
                </a:lnTo>
                <a:lnTo>
                  <a:pt x="559" y="60"/>
                </a:lnTo>
                <a:lnTo>
                  <a:pt x="559" y="64"/>
                </a:lnTo>
                <a:lnTo>
                  <a:pt x="559" y="66"/>
                </a:lnTo>
                <a:lnTo>
                  <a:pt x="559" y="68"/>
                </a:lnTo>
                <a:lnTo>
                  <a:pt x="559" y="71"/>
                </a:lnTo>
                <a:lnTo>
                  <a:pt x="559" y="73"/>
                </a:lnTo>
                <a:lnTo>
                  <a:pt x="559" y="77"/>
                </a:lnTo>
                <a:lnTo>
                  <a:pt x="561" y="79"/>
                </a:lnTo>
                <a:lnTo>
                  <a:pt x="561" y="81"/>
                </a:lnTo>
                <a:lnTo>
                  <a:pt x="561" y="83"/>
                </a:lnTo>
                <a:lnTo>
                  <a:pt x="561" y="85"/>
                </a:lnTo>
                <a:lnTo>
                  <a:pt x="561" y="89"/>
                </a:lnTo>
                <a:lnTo>
                  <a:pt x="561" y="91"/>
                </a:lnTo>
                <a:lnTo>
                  <a:pt x="561" y="93"/>
                </a:lnTo>
                <a:lnTo>
                  <a:pt x="561" y="94"/>
                </a:lnTo>
                <a:lnTo>
                  <a:pt x="561" y="98"/>
                </a:lnTo>
                <a:lnTo>
                  <a:pt x="559" y="100"/>
                </a:lnTo>
                <a:lnTo>
                  <a:pt x="559" y="102"/>
                </a:lnTo>
                <a:lnTo>
                  <a:pt x="559" y="104"/>
                </a:lnTo>
                <a:lnTo>
                  <a:pt x="559" y="108"/>
                </a:lnTo>
                <a:lnTo>
                  <a:pt x="559" y="110"/>
                </a:lnTo>
                <a:lnTo>
                  <a:pt x="559" y="112"/>
                </a:lnTo>
                <a:lnTo>
                  <a:pt x="559" y="114"/>
                </a:lnTo>
                <a:lnTo>
                  <a:pt x="559" y="117"/>
                </a:lnTo>
                <a:lnTo>
                  <a:pt x="561" y="119"/>
                </a:lnTo>
                <a:lnTo>
                  <a:pt x="563" y="119"/>
                </a:lnTo>
                <a:lnTo>
                  <a:pt x="565" y="121"/>
                </a:lnTo>
                <a:lnTo>
                  <a:pt x="565" y="123"/>
                </a:lnTo>
                <a:lnTo>
                  <a:pt x="567" y="125"/>
                </a:lnTo>
                <a:lnTo>
                  <a:pt x="569" y="125"/>
                </a:lnTo>
                <a:lnTo>
                  <a:pt x="569" y="127"/>
                </a:lnTo>
                <a:lnTo>
                  <a:pt x="571" y="129"/>
                </a:lnTo>
                <a:lnTo>
                  <a:pt x="573" y="131"/>
                </a:lnTo>
                <a:lnTo>
                  <a:pt x="573" y="133"/>
                </a:lnTo>
                <a:lnTo>
                  <a:pt x="575" y="135"/>
                </a:lnTo>
                <a:lnTo>
                  <a:pt x="575" y="137"/>
                </a:lnTo>
                <a:lnTo>
                  <a:pt x="575" y="141"/>
                </a:lnTo>
                <a:lnTo>
                  <a:pt x="575" y="142"/>
                </a:lnTo>
                <a:lnTo>
                  <a:pt x="575" y="144"/>
                </a:lnTo>
                <a:lnTo>
                  <a:pt x="577" y="146"/>
                </a:lnTo>
                <a:lnTo>
                  <a:pt x="578" y="148"/>
                </a:lnTo>
                <a:lnTo>
                  <a:pt x="578" y="150"/>
                </a:lnTo>
                <a:lnTo>
                  <a:pt x="578" y="152"/>
                </a:lnTo>
                <a:lnTo>
                  <a:pt x="580" y="154"/>
                </a:lnTo>
                <a:lnTo>
                  <a:pt x="580" y="156"/>
                </a:lnTo>
                <a:lnTo>
                  <a:pt x="580" y="158"/>
                </a:lnTo>
                <a:lnTo>
                  <a:pt x="580" y="162"/>
                </a:lnTo>
                <a:lnTo>
                  <a:pt x="580" y="164"/>
                </a:lnTo>
                <a:lnTo>
                  <a:pt x="580" y="165"/>
                </a:lnTo>
                <a:lnTo>
                  <a:pt x="578" y="167"/>
                </a:lnTo>
                <a:lnTo>
                  <a:pt x="578" y="169"/>
                </a:lnTo>
                <a:lnTo>
                  <a:pt x="578" y="173"/>
                </a:lnTo>
                <a:lnTo>
                  <a:pt x="577" y="175"/>
                </a:lnTo>
                <a:lnTo>
                  <a:pt x="577" y="177"/>
                </a:lnTo>
                <a:lnTo>
                  <a:pt x="575" y="179"/>
                </a:lnTo>
                <a:lnTo>
                  <a:pt x="575" y="181"/>
                </a:lnTo>
                <a:lnTo>
                  <a:pt x="575" y="183"/>
                </a:lnTo>
                <a:lnTo>
                  <a:pt x="573" y="185"/>
                </a:lnTo>
                <a:lnTo>
                  <a:pt x="573" y="187"/>
                </a:lnTo>
                <a:lnTo>
                  <a:pt x="571" y="189"/>
                </a:lnTo>
                <a:lnTo>
                  <a:pt x="571" y="190"/>
                </a:lnTo>
                <a:lnTo>
                  <a:pt x="569" y="192"/>
                </a:lnTo>
                <a:lnTo>
                  <a:pt x="569" y="194"/>
                </a:lnTo>
                <a:lnTo>
                  <a:pt x="567" y="196"/>
                </a:lnTo>
                <a:lnTo>
                  <a:pt x="567" y="198"/>
                </a:lnTo>
                <a:lnTo>
                  <a:pt x="567" y="202"/>
                </a:lnTo>
                <a:lnTo>
                  <a:pt x="565" y="202"/>
                </a:lnTo>
                <a:lnTo>
                  <a:pt x="563" y="204"/>
                </a:lnTo>
                <a:lnTo>
                  <a:pt x="563" y="206"/>
                </a:lnTo>
                <a:lnTo>
                  <a:pt x="561" y="208"/>
                </a:lnTo>
                <a:lnTo>
                  <a:pt x="559" y="210"/>
                </a:lnTo>
                <a:lnTo>
                  <a:pt x="557" y="212"/>
                </a:lnTo>
                <a:lnTo>
                  <a:pt x="555" y="214"/>
                </a:lnTo>
                <a:lnTo>
                  <a:pt x="553" y="215"/>
                </a:lnTo>
                <a:lnTo>
                  <a:pt x="553" y="217"/>
                </a:lnTo>
                <a:lnTo>
                  <a:pt x="552" y="217"/>
                </a:lnTo>
                <a:lnTo>
                  <a:pt x="550" y="221"/>
                </a:lnTo>
                <a:lnTo>
                  <a:pt x="546" y="225"/>
                </a:lnTo>
                <a:lnTo>
                  <a:pt x="544" y="227"/>
                </a:lnTo>
                <a:lnTo>
                  <a:pt x="544" y="229"/>
                </a:lnTo>
                <a:lnTo>
                  <a:pt x="542" y="231"/>
                </a:lnTo>
                <a:lnTo>
                  <a:pt x="540" y="233"/>
                </a:lnTo>
                <a:lnTo>
                  <a:pt x="538" y="233"/>
                </a:lnTo>
                <a:lnTo>
                  <a:pt x="538" y="237"/>
                </a:lnTo>
                <a:lnTo>
                  <a:pt x="538" y="238"/>
                </a:lnTo>
                <a:lnTo>
                  <a:pt x="538" y="242"/>
                </a:lnTo>
                <a:lnTo>
                  <a:pt x="538" y="250"/>
                </a:lnTo>
                <a:lnTo>
                  <a:pt x="538" y="258"/>
                </a:lnTo>
                <a:lnTo>
                  <a:pt x="538" y="262"/>
                </a:lnTo>
                <a:lnTo>
                  <a:pt x="544" y="265"/>
                </a:lnTo>
                <a:lnTo>
                  <a:pt x="548" y="263"/>
                </a:lnTo>
                <a:lnTo>
                  <a:pt x="550" y="260"/>
                </a:lnTo>
                <a:lnTo>
                  <a:pt x="553" y="258"/>
                </a:lnTo>
                <a:lnTo>
                  <a:pt x="557" y="258"/>
                </a:lnTo>
                <a:lnTo>
                  <a:pt x="561" y="254"/>
                </a:lnTo>
                <a:lnTo>
                  <a:pt x="569" y="242"/>
                </a:lnTo>
                <a:lnTo>
                  <a:pt x="569" y="240"/>
                </a:lnTo>
                <a:lnTo>
                  <a:pt x="575" y="233"/>
                </a:lnTo>
                <a:lnTo>
                  <a:pt x="577" y="237"/>
                </a:lnTo>
                <a:lnTo>
                  <a:pt x="582" y="244"/>
                </a:lnTo>
                <a:lnTo>
                  <a:pt x="584" y="250"/>
                </a:lnTo>
                <a:lnTo>
                  <a:pt x="590" y="258"/>
                </a:lnTo>
                <a:lnTo>
                  <a:pt x="601" y="271"/>
                </a:lnTo>
                <a:lnTo>
                  <a:pt x="605" y="283"/>
                </a:lnTo>
                <a:lnTo>
                  <a:pt x="613" y="290"/>
                </a:lnTo>
                <a:lnTo>
                  <a:pt x="623" y="300"/>
                </a:lnTo>
                <a:lnTo>
                  <a:pt x="628" y="304"/>
                </a:lnTo>
                <a:lnTo>
                  <a:pt x="640" y="315"/>
                </a:lnTo>
                <a:lnTo>
                  <a:pt x="644" y="321"/>
                </a:lnTo>
                <a:lnTo>
                  <a:pt x="648" y="325"/>
                </a:lnTo>
                <a:lnTo>
                  <a:pt x="650" y="329"/>
                </a:lnTo>
                <a:lnTo>
                  <a:pt x="653" y="334"/>
                </a:lnTo>
                <a:lnTo>
                  <a:pt x="657" y="338"/>
                </a:lnTo>
                <a:lnTo>
                  <a:pt x="657" y="340"/>
                </a:lnTo>
                <a:lnTo>
                  <a:pt x="653" y="344"/>
                </a:lnTo>
                <a:lnTo>
                  <a:pt x="650" y="346"/>
                </a:lnTo>
                <a:lnTo>
                  <a:pt x="646" y="348"/>
                </a:lnTo>
                <a:lnTo>
                  <a:pt x="644" y="354"/>
                </a:lnTo>
                <a:lnTo>
                  <a:pt x="642" y="359"/>
                </a:lnTo>
                <a:lnTo>
                  <a:pt x="640" y="363"/>
                </a:lnTo>
                <a:lnTo>
                  <a:pt x="638" y="365"/>
                </a:lnTo>
                <a:lnTo>
                  <a:pt x="632" y="367"/>
                </a:lnTo>
                <a:lnTo>
                  <a:pt x="628" y="369"/>
                </a:lnTo>
                <a:lnTo>
                  <a:pt x="626" y="373"/>
                </a:lnTo>
                <a:lnTo>
                  <a:pt x="625" y="375"/>
                </a:lnTo>
                <a:lnTo>
                  <a:pt x="623" y="373"/>
                </a:lnTo>
                <a:lnTo>
                  <a:pt x="621" y="369"/>
                </a:lnTo>
                <a:lnTo>
                  <a:pt x="619" y="367"/>
                </a:lnTo>
                <a:lnTo>
                  <a:pt x="617" y="371"/>
                </a:lnTo>
                <a:lnTo>
                  <a:pt x="611" y="373"/>
                </a:lnTo>
                <a:lnTo>
                  <a:pt x="611" y="375"/>
                </a:lnTo>
                <a:lnTo>
                  <a:pt x="613" y="377"/>
                </a:lnTo>
                <a:lnTo>
                  <a:pt x="613" y="379"/>
                </a:lnTo>
                <a:lnTo>
                  <a:pt x="609" y="384"/>
                </a:lnTo>
                <a:lnTo>
                  <a:pt x="605" y="386"/>
                </a:lnTo>
                <a:lnTo>
                  <a:pt x="601" y="388"/>
                </a:lnTo>
                <a:lnTo>
                  <a:pt x="603" y="390"/>
                </a:lnTo>
                <a:lnTo>
                  <a:pt x="605" y="392"/>
                </a:lnTo>
                <a:lnTo>
                  <a:pt x="607" y="392"/>
                </a:lnTo>
                <a:lnTo>
                  <a:pt x="609" y="394"/>
                </a:lnTo>
                <a:lnTo>
                  <a:pt x="619" y="400"/>
                </a:lnTo>
                <a:lnTo>
                  <a:pt x="628" y="402"/>
                </a:lnTo>
                <a:lnTo>
                  <a:pt x="636" y="406"/>
                </a:lnTo>
                <a:lnTo>
                  <a:pt x="644" y="409"/>
                </a:lnTo>
                <a:lnTo>
                  <a:pt x="650" y="413"/>
                </a:lnTo>
                <a:lnTo>
                  <a:pt x="655" y="417"/>
                </a:lnTo>
                <a:lnTo>
                  <a:pt x="661" y="425"/>
                </a:lnTo>
                <a:lnTo>
                  <a:pt x="667" y="430"/>
                </a:lnTo>
                <a:lnTo>
                  <a:pt x="673" y="432"/>
                </a:lnTo>
                <a:lnTo>
                  <a:pt x="678" y="436"/>
                </a:lnTo>
                <a:lnTo>
                  <a:pt x="684" y="436"/>
                </a:lnTo>
                <a:lnTo>
                  <a:pt x="692" y="440"/>
                </a:lnTo>
                <a:lnTo>
                  <a:pt x="698" y="438"/>
                </a:lnTo>
                <a:lnTo>
                  <a:pt x="701" y="438"/>
                </a:lnTo>
                <a:lnTo>
                  <a:pt x="707" y="440"/>
                </a:lnTo>
                <a:lnTo>
                  <a:pt x="711" y="444"/>
                </a:lnTo>
                <a:lnTo>
                  <a:pt x="715" y="446"/>
                </a:lnTo>
                <a:lnTo>
                  <a:pt x="717" y="452"/>
                </a:lnTo>
                <a:lnTo>
                  <a:pt x="715" y="455"/>
                </a:lnTo>
                <a:lnTo>
                  <a:pt x="713" y="455"/>
                </a:lnTo>
                <a:lnTo>
                  <a:pt x="707" y="457"/>
                </a:lnTo>
                <a:lnTo>
                  <a:pt x="701" y="463"/>
                </a:lnTo>
                <a:lnTo>
                  <a:pt x="694" y="473"/>
                </a:lnTo>
                <a:lnTo>
                  <a:pt x="694" y="480"/>
                </a:lnTo>
                <a:lnTo>
                  <a:pt x="686" y="500"/>
                </a:lnTo>
                <a:lnTo>
                  <a:pt x="663" y="548"/>
                </a:lnTo>
                <a:lnTo>
                  <a:pt x="663" y="551"/>
                </a:lnTo>
                <a:lnTo>
                  <a:pt x="663" y="561"/>
                </a:lnTo>
                <a:lnTo>
                  <a:pt x="665" y="565"/>
                </a:lnTo>
                <a:lnTo>
                  <a:pt x="667" y="567"/>
                </a:lnTo>
                <a:lnTo>
                  <a:pt x="674" y="574"/>
                </a:lnTo>
                <a:lnTo>
                  <a:pt x="690" y="586"/>
                </a:lnTo>
                <a:lnTo>
                  <a:pt x="699" y="594"/>
                </a:lnTo>
                <a:lnTo>
                  <a:pt x="699" y="596"/>
                </a:lnTo>
                <a:lnTo>
                  <a:pt x="699" y="599"/>
                </a:lnTo>
                <a:lnTo>
                  <a:pt x="669" y="630"/>
                </a:lnTo>
                <a:lnTo>
                  <a:pt x="659" y="624"/>
                </a:lnTo>
                <a:lnTo>
                  <a:pt x="648" y="619"/>
                </a:lnTo>
                <a:lnTo>
                  <a:pt x="632" y="613"/>
                </a:lnTo>
                <a:lnTo>
                  <a:pt x="611" y="605"/>
                </a:lnTo>
                <a:lnTo>
                  <a:pt x="605" y="603"/>
                </a:lnTo>
                <a:lnTo>
                  <a:pt x="590" y="580"/>
                </a:lnTo>
                <a:lnTo>
                  <a:pt x="577" y="557"/>
                </a:lnTo>
                <a:lnTo>
                  <a:pt x="563" y="536"/>
                </a:lnTo>
                <a:lnTo>
                  <a:pt x="557" y="532"/>
                </a:lnTo>
                <a:lnTo>
                  <a:pt x="548" y="532"/>
                </a:lnTo>
                <a:lnTo>
                  <a:pt x="540" y="532"/>
                </a:lnTo>
                <a:lnTo>
                  <a:pt x="527" y="532"/>
                </a:lnTo>
                <a:lnTo>
                  <a:pt x="511" y="536"/>
                </a:lnTo>
                <a:lnTo>
                  <a:pt x="507" y="546"/>
                </a:lnTo>
                <a:lnTo>
                  <a:pt x="500" y="557"/>
                </a:lnTo>
                <a:lnTo>
                  <a:pt x="492" y="565"/>
                </a:lnTo>
                <a:lnTo>
                  <a:pt x="486" y="567"/>
                </a:lnTo>
                <a:lnTo>
                  <a:pt x="477" y="569"/>
                </a:lnTo>
                <a:lnTo>
                  <a:pt x="465" y="569"/>
                </a:lnTo>
                <a:lnTo>
                  <a:pt x="454" y="573"/>
                </a:lnTo>
                <a:lnTo>
                  <a:pt x="448" y="576"/>
                </a:lnTo>
                <a:lnTo>
                  <a:pt x="442" y="584"/>
                </a:lnTo>
                <a:lnTo>
                  <a:pt x="434" y="592"/>
                </a:lnTo>
                <a:lnTo>
                  <a:pt x="427" y="599"/>
                </a:lnTo>
                <a:lnTo>
                  <a:pt x="419" y="605"/>
                </a:lnTo>
                <a:lnTo>
                  <a:pt x="409" y="617"/>
                </a:lnTo>
                <a:lnTo>
                  <a:pt x="404" y="622"/>
                </a:lnTo>
                <a:lnTo>
                  <a:pt x="404" y="630"/>
                </a:lnTo>
                <a:lnTo>
                  <a:pt x="402" y="634"/>
                </a:lnTo>
                <a:lnTo>
                  <a:pt x="400" y="638"/>
                </a:lnTo>
                <a:lnTo>
                  <a:pt x="402" y="644"/>
                </a:lnTo>
                <a:lnTo>
                  <a:pt x="404" y="655"/>
                </a:lnTo>
                <a:lnTo>
                  <a:pt x="402" y="661"/>
                </a:lnTo>
                <a:lnTo>
                  <a:pt x="400" y="665"/>
                </a:lnTo>
                <a:lnTo>
                  <a:pt x="396" y="667"/>
                </a:lnTo>
                <a:lnTo>
                  <a:pt x="394" y="669"/>
                </a:lnTo>
                <a:lnTo>
                  <a:pt x="394" y="672"/>
                </a:lnTo>
                <a:lnTo>
                  <a:pt x="392" y="676"/>
                </a:lnTo>
                <a:lnTo>
                  <a:pt x="390" y="680"/>
                </a:lnTo>
                <a:lnTo>
                  <a:pt x="392" y="682"/>
                </a:lnTo>
                <a:lnTo>
                  <a:pt x="394" y="684"/>
                </a:lnTo>
                <a:lnTo>
                  <a:pt x="392" y="690"/>
                </a:lnTo>
                <a:lnTo>
                  <a:pt x="384" y="701"/>
                </a:lnTo>
                <a:lnTo>
                  <a:pt x="381" y="711"/>
                </a:lnTo>
                <a:lnTo>
                  <a:pt x="379" y="711"/>
                </a:lnTo>
                <a:lnTo>
                  <a:pt x="379" y="713"/>
                </a:lnTo>
                <a:lnTo>
                  <a:pt x="377" y="713"/>
                </a:lnTo>
                <a:lnTo>
                  <a:pt x="375" y="713"/>
                </a:lnTo>
                <a:lnTo>
                  <a:pt x="375" y="715"/>
                </a:lnTo>
                <a:lnTo>
                  <a:pt x="373" y="715"/>
                </a:lnTo>
                <a:lnTo>
                  <a:pt x="369" y="711"/>
                </a:lnTo>
                <a:lnTo>
                  <a:pt x="367" y="709"/>
                </a:lnTo>
                <a:lnTo>
                  <a:pt x="365" y="707"/>
                </a:lnTo>
                <a:lnTo>
                  <a:pt x="363" y="705"/>
                </a:lnTo>
                <a:lnTo>
                  <a:pt x="361" y="705"/>
                </a:lnTo>
                <a:lnTo>
                  <a:pt x="359" y="703"/>
                </a:lnTo>
                <a:lnTo>
                  <a:pt x="361" y="703"/>
                </a:lnTo>
                <a:lnTo>
                  <a:pt x="363" y="703"/>
                </a:lnTo>
                <a:lnTo>
                  <a:pt x="359" y="701"/>
                </a:lnTo>
                <a:lnTo>
                  <a:pt x="357" y="701"/>
                </a:lnTo>
                <a:lnTo>
                  <a:pt x="356" y="699"/>
                </a:lnTo>
                <a:lnTo>
                  <a:pt x="354" y="699"/>
                </a:lnTo>
                <a:lnTo>
                  <a:pt x="352" y="697"/>
                </a:lnTo>
                <a:lnTo>
                  <a:pt x="348" y="694"/>
                </a:lnTo>
                <a:lnTo>
                  <a:pt x="346" y="694"/>
                </a:lnTo>
                <a:lnTo>
                  <a:pt x="346" y="692"/>
                </a:lnTo>
                <a:lnTo>
                  <a:pt x="346" y="690"/>
                </a:lnTo>
                <a:lnTo>
                  <a:pt x="348" y="690"/>
                </a:lnTo>
                <a:lnTo>
                  <a:pt x="348" y="692"/>
                </a:lnTo>
                <a:lnTo>
                  <a:pt x="350" y="692"/>
                </a:lnTo>
                <a:lnTo>
                  <a:pt x="350" y="694"/>
                </a:lnTo>
                <a:lnTo>
                  <a:pt x="350" y="692"/>
                </a:lnTo>
                <a:lnTo>
                  <a:pt x="352" y="692"/>
                </a:lnTo>
                <a:lnTo>
                  <a:pt x="354" y="690"/>
                </a:lnTo>
                <a:lnTo>
                  <a:pt x="352" y="688"/>
                </a:lnTo>
                <a:lnTo>
                  <a:pt x="350" y="688"/>
                </a:lnTo>
                <a:lnTo>
                  <a:pt x="350" y="686"/>
                </a:lnTo>
                <a:lnTo>
                  <a:pt x="348" y="686"/>
                </a:lnTo>
                <a:lnTo>
                  <a:pt x="348" y="688"/>
                </a:lnTo>
                <a:lnTo>
                  <a:pt x="346" y="688"/>
                </a:lnTo>
                <a:lnTo>
                  <a:pt x="346" y="690"/>
                </a:lnTo>
                <a:lnTo>
                  <a:pt x="344" y="690"/>
                </a:lnTo>
                <a:lnTo>
                  <a:pt x="344" y="688"/>
                </a:lnTo>
                <a:lnTo>
                  <a:pt x="344" y="690"/>
                </a:lnTo>
                <a:lnTo>
                  <a:pt x="344" y="692"/>
                </a:lnTo>
                <a:lnTo>
                  <a:pt x="338" y="686"/>
                </a:lnTo>
                <a:lnTo>
                  <a:pt x="336" y="686"/>
                </a:lnTo>
                <a:lnTo>
                  <a:pt x="334" y="682"/>
                </a:lnTo>
                <a:lnTo>
                  <a:pt x="333" y="682"/>
                </a:lnTo>
                <a:lnTo>
                  <a:pt x="331" y="680"/>
                </a:lnTo>
                <a:lnTo>
                  <a:pt x="325" y="674"/>
                </a:lnTo>
                <a:lnTo>
                  <a:pt x="323" y="670"/>
                </a:lnTo>
                <a:lnTo>
                  <a:pt x="321" y="670"/>
                </a:lnTo>
                <a:lnTo>
                  <a:pt x="321" y="669"/>
                </a:lnTo>
                <a:lnTo>
                  <a:pt x="319" y="669"/>
                </a:lnTo>
                <a:lnTo>
                  <a:pt x="319" y="667"/>
                </a:lnTo>
                <a:lnTo>
                  <a:pt x="315" y="665"/>
                </a:lnTo>
                <a:lnTo>
                  <a:pt x="315" y="663"/>
                </a:lnTo>
                <a:lnTo>
                  <a:pt x="317" y="661"/>
                </a:lnTo>
                <a:lnTo>
                  <a:pt x="317" y="657"/>
                </a:lnTo>
                <a:lnTo>
                  <a:pt x="315" y="655"/>
                </a:lnTo>
                <a:lnTo>
                  <a:pt x="313" y="653"/>
                </a:lnTo>
                <a:lnTo>
                  <a:pt x="313" y="651"/>
                </a:lnTo>
                <a:lnTo>
                  <a:pt x="311" y="647"/>
                </a:lnTo>
                <a:lnTo>
                  <a:pt x="311" y="646"/>
                </a:lnTo>
                <a:lnTo>
                  <a:pt x="311" y="644"/>
                </a:lnTo>
                <a:lnTo>
                  <a:pt x="309" y="644"/>
                </a:lnTo>
                <a:lnTo>
                  <a:pt x="309" y="642"/>
                </a:lnTo>
                <a:lnTo>
                  <a:pt x="311" y="642"/>
                </a:lnTo>
                <a:lnTo>
                  <a:pt x="311" y="640"/>
                </a:lnTo>
                <a:lnTo>
                  <a:pt x="311" y="636"/>
                </a:lnTo>
                <a:lnTo>
                  <a:pt x="311" y="634"/>
                </a:lnTo>
                <a:lnTo>
                  <a:pt x="311" y="632"/>
                </a:lnTo>
                <a:lnTo>
                  <a:pt x="313" y="630"/>
                </a:lnTo>
                <a:lnTo>
                  <a:pt x="313" y="626"/>
                </a:lnTo>
                <a:lnTo>
                  <a:pt x="311" y="624"/>
                </a:lnTo>
                <a:lnTo>
                  <a:pt x="309" y="621"/>
                </a:lnTo>
                <a:lnTo>
                  <a:pt x="308" y="621"/>
                </a:lnTo>
                <a:lnTo>
                  <a:pt x="304" y="617"/>
                </a:lnTo>
                <a:lnTo>
                  <a:pt x="304" y="615"/>
                </a:lnTo>
                <a:lnTo>
                  <a:pt x="302" y="615"/>
                </a:lnTo>
                <a:lnTo>
                  <a:pt x="300" y="613"/>
                </a:lnTo>
                <a:lnTo>
                  <a:pt x="298" y="609"/>
                </a:lnTo>
                <a:lnTo>
                  <a:pt x="296" y="605"/>
                </a:lnTo>
                <a:lnTo>
                  <a:pt x="294" y="603"/>
                </a:lnTo>
                <a:lnTo>
                  <a:pt x="292" y="599"/>
                </a:lnTo>
                <a:lnTo>
                  <a:pt x="290" y="598"/>
                </a:lnTo>
                <a:lnTo>
                  <a:pt x="286" y="596"/>
                </a:lnTo>
                <a:lnTo>
                  <a:pt x="286" y="594"/>
                </a:lnTo>
                <a:lnTo>
                  <a:pt x="284" y="594"/>
                </a:lnTo>
                <a:lnTo>
                  <a:pt x="283" y="592"/>
                </a:lnTo>
                <a:lnTo>
                  <a:pt x="281" y="592"/>
                </a:lnTo>
                <a:lnTo>
                  <a:pt x="279" y="588"/>
                </a:lnTo>
                <a:lnTo>
                  <a:pt x="277" y="586"/>
                </a:lnTo>
                <a:lnTo>
                  <a:pt x="273" y="584"/>
                </a:lnTo>
                <a:lnTo>
                  <a:pt x="269" y="580"/>
                </a:lnTo>
                <a:lnTo>
                  <a:pt x="261" y="573"/>
                </a:lnTo>
                <a:lnTo>
                  <a:pt x="256" y="567"/>
                </a:lnTo>
                <a:lnTo>
                  <a:pt x="254" y="565"/>
                </a:lnTo>
                <a:lnTo>
                  <a:pt x="252" y="565"/>
                </a:lnTo>
                <a:lnTo>
                  <a:pt x="250" y="563"/>
                </a:lnTo>
                <a:lnTo>
                  <a:pt x="248" y="561"/>
                </a:lnTo>
                <a:lnTo>
                  <a:pt x="246" y="561"/>
                </a:lnTo>
                <a:lnTo>
                  <a:pt x="244" y="559"/>
                </a:lnTo>
                <a:lnTo>
                  <a:pt x="244" y="557"/>
                </a:lnTo>
                <a:lnTo>
                  <a:pt x="242" y="557"/>
                </a:lnTo>
                <a:lnTo>
                  <a:pt x="240" y="555"/>
                </a:lnTo>
                <a:lnTo>
                  <a:pt x="236" y="553"/>
                </a:lnTo>
                <a:lnTo>
                  <a:pt x="235" y="551"/>
                </a:lnTo>
                <a:lnTo>
                  <a:pt x="231" y="550"/>
                </a:lnTo>
                <a:lnTo>
                  <a:pt x="229" y="548"/>
                </a:lnTo>
                <a:lnTo>
                  <a:pt x="227" y="546"/>
                </a:lnTo>
                <a:lnTo>
                  <a:pt x="225" y="544"/>
                </a:lnTo>
                <a:lnTo>
                  <a:pt x="223" y="544"/>
                </a:lnTo>
                <a:lnTo>
                  <a:pt x="217" y="540"/>
                </a:lnTo>
                <a:lnTo>
                  <a:pt x="215" y="538"/>
                </a:lnTo>
                <a:lnTo>
                  <a:pt x="213" y="536"/>
                </a:lnTo>
                <a:lnTo>
                  <a:pt x="211" y="536"/>
                </a:lnTo>
                <a:lnTo>
                  <a:pt x="211" y="534"/>
                </a:lnTo>
                <a:lnTo>
                  <a:pt x="210" y="534"/>
                </a:lnTo>
                <a:lnTo>
                  <a:pt x="208" y="532"/>
                </a:lnTo>
                <a:lnTo>
                  <a:pt x="206" y="532"/>
                </a:lnTo>
                <a:lnTo>
                  <a:pt x="204" y="530"/>
                </a:lnTo>
                <a:lnTo>
                  <a:pt x="202" y="528"/>
                </a:lnTo>
                <a:lnTo>
                  <a:pt x="200" y="528"/>
                </a:lnTo>
                <a:lnTo>
                  <a:pt x="198" y="526"/>
                </a:lnTo>
                <a:lnTo>
                  <a:pt x="196" y="525"/>
                </a:lnTo>
                <a:lnTo>
                  <a:pt x="194" y="525"/>
                </a:lnTo>
                <a:lnTo>
                  <a:pt x="192" y="523"/>
                </a:lnTo>
                <a:lnTo>
                  <a:pt x="190" y="523"/>
                </a:lnTo>
                <a:lnTo>
                  <a:pt x="190" y="521"/>
                </a:lnTo>
                <a:lnTo>
                  <a:pt x="188" y="521"/>
                </a:lnTo>
                <a:lnTo>
                  <a:pt x="186" y="521"/>
                </a:lnTo>
                <a:lnTo>
                  <a:pt x="185" y="519"/>
                </a:lnTo>
                <a:lnTo>
                  <a:pt x="183" y="517"/>
                </a:lnTo>
                <a:lnTo>
                  <a:pt x="179" y="515"/>
                </a:lnTo>
                <a:lnTo>
                  <a:pt x="177" y="515"/>
                </a:lnTo>
                <a:lnTo>
                  <a:pt x="175" y="513"/>
                </a:lnTo>
                <a:lnTo>
                  <a:pt x="173" y="511"/>
                </a:lnTo>
                <a:lnTo>
                  <a:pt x="171" y="511"/>
                </a:lnTo>
                <a:lnTo>
                  <a:pt x="169" y="509"/>
                </a:lnTo>
                <a:lnTo>
                  <a:pt x="167" y="507"/>
                </a:lnTo>
                <a:lnTo>
                  <a:pt x="165" y="505"/>
                </a:lnTo>
                <a:lnTo>
                  <a:pt x="163" y="505"/>
                </a:lnTo>
                <a:lnTo>
                  <a:pt x="163" y="503"/>
                </a:lnTo>
                <a:lnTo>
                  <a:pt x="165" y="502"/>
                </a:lnTo>
                <a:lnTo>
                  <a:pt x="167" y="502"/>
                </a:lnTo>
                <a:lnTo>
                  <a:pt x="167" y="500"/>
                </a:lnTo>
                <a:lnTo>
                  <a:pt x="167" y="498"/>
                </a:lnTo>
                <a:lnTo>
                  <a:pt x="169" y="496"/>
                </a:lnTo>
                <a:lnTo>
                  <a:pt x="169" y="494"/>
                </a:lnTo>
                <a:lnTo>
                  <a:pt x="169" y="492"/>
                </a:lnTo>
                <a:lnTo>
                  <a:pt x="169" y="490"/>
                </a:lnTo>
                <a:lnTo>
                  <a:pt x="171" y="486"/>
                </a:lnTo>
                <a:lnTo>
                  <a:pt x="173" y="486"/>
                </a:lnTo>
                <a:lnTo>
                  <a:pt x="173" y="490"/>
                </a:lnTo>
                <a:lnTo>
                  <a:pt x="173" y="492"/>
                </a:lnTo>
                <a:lnTo>
                  <a:pt x="173" y="494"/>
                </a:lnTo>
                <a:lnTo>
                  <a:pt x="173" y="496"/>
                </a:lnTo>
                <a:lnTo>
                  <a:pt x="171" y="496"/>
                </a:lnTo>
                <a:lnTo>
                  <a:pt x="171" y="498"/>
                </a:lnTo>
                <a:lnTo>
                  <a:pt x="171" y="500"/>
                </a:lnTo>
                <a:lnTo>
                  <a:pt x="173" y="502"/>
                </a:lnTo>
                <a:lnTo>
                  <a:pt x="173" y="503"/>
                </a:lnTo>
                <a:lnTo>
                  <a:pt x="173" y="505"/>
                </a:lnTo>
                <a:lnTo>
                  <a:pt x="175" y="507"/>
                </a:lnTo>
                <a:lnTo>
                  <a:pt x="177" y="507"/>
                </a:lnTo>
                <a:lnTo>
                  <a:pt x="179" y="507"/>
                </a:lnTo>
                <a:lnTo>
                  <a:pt x="183" y="509"/>
                </a:lnTo>
                <a:lnTo>
                  <a:pt x="183" y="511"/>
                </a:lnTo>
                <a:lnTo>
                  <a:pt x="183" y="513"/>
                </a:lnTo>
                <a:lnTo>
                  <a:pt x="185" y="513"/>
                </a:lnTo>
                <a:lnTo>
                  <a:pt x="186" y="513"/>
                </a:lnTo>
                <a:lnTo>
                  <a:pt x="188" y="513"/>
                </a:lnTo>
                <a:lnTo>
                  <a:pt x="190" y="513"/>
                </a:lnTo>
                <a:lnTo>
                  <a:pt x="192" y="513"/>
                </a:lnTo>
                <a:lnTo>
                  <a:pt x="194" y="513"/>
                </a:lnTo>
                <a:lnTo>
                  <a:pt x="194" y="511"/>
                </a:lnTo>
                <a:lnTo>
                  <a:pt x="194" y="509"/>
                </a:lnTo>
                <a:lnTo>
                  <a:pt x="196" y="509"/>
                </a:lnTo>
                <a:lnTo>
                  <a:pt x="198" y="509"/>
                </a:lnTo>
                <a:lnTo>
                  <a:pt x="196" y="509"/>
                </a:lnTo>
                <a:lnTo>
                  <a:pt x="194" y="507"/>
                </a:lnTo>
                <a:lnTo>
                  <a:pt x="192" y="509"/>
                </a:lnTo>
                <a:lnTo>
                  <a:pt x="190" y="507"/>
                </a:lnTo>
                <a:lnTo>
                  <a:pt x="190" y="509"/>
                </a:lnTo>
                <a:lnTo>
                  <a:pt x="188" y="509"/>
                </a:lnTo>
                <a:lnTo>
                  <a:pt x="188" y="507"/>
                </a:lnTo>
                <a:lnTo>
                  <a:pt x="188" y="505"/>
                </a:lnTo>
                <a:lnTo>
                  <a:pt x="186" y="505"/>
                </a:lnTo>
                <a:lnTo>
                  <a:pt x="186" y="503"/>
                </a:lnTo>
                <a:lnTo>
                  <a:pt x="190" y="503"/>
                </a:lnTo>
                <a:lnTo>
                  <a:pt x="190" y="502"/>
                </a:lnTo>
                <a:lnTo>
                  <a:pt x="188" y="502"/>
                </a:lnTo>
                <a:lnTo>
                  <a:pt x="186" y="502"/>
                </a:lnTo>
                <a:lnTo>
                  <a:pt x="185" y="503"/>
                </a:lnTo>
                <a:lnTo>
                  <a:pt x="183" y="502"/>
                </a:lnTo>
                <a:lnTo>
                  <a:pt x="183" y="500"/>
                </a:lnTo>
                <a:lnTo>
                  <a:pt x="181" y="502"/>
                </a:lnTo>
                <a:lnTo>
                  <a:pt x="181" y="503"/>
                </a:lnTo>
                <a:lnTo>
                  <a:pt x="179" y="502"/>
                </a:lnTo>
                <a:lnTo>
                  <a:pt x="179" y="503"/>
                </a:lnTo>
                <a:lnTo>
                  <a:pt x="177" y="503"/>
                </a:lnTo>
                <a:lnTo>
                  <a:pt x="175" y="503"/>
                </a:lnTo>
                <a:lnTo>
                  <a:pt x="175" y="500"/>
                </a:lnTo>
                <a:lnTo>
                  <a:pt x="175" y="496"/>
                </a:lnTo>
                <a:lnTo>
                  <a:pt x="177" y="494"/>
                </a:lnTo>
                <a:lnTo>
                  <a:pt x="177" y="492"/>
                </a:lnTo>
                <a:lnTo>
                  <a:pt x="177" y="490"/>
                </a:lnTo>
                <a:lnTo>
                  <a:pt x="179" y="488"/>
                </a:lnTo>
                <a:lnTo>
                  <a:pt x="179" y="484"/>
                </a:lnTo>
                <a:lnTo>
                  <a:pt x="177" y="482"/>
                </a:lnTo>
                <a:lnTo>
                  <a:pt x="177" y="480"/>
                </a:lnTo>
                <a:lnTo>
                  <a:pt x="175" y="480"/>
                </a:lnTo>
                <a:lnTo>
                  <a:pt x="175" y="478"/>
                </a:lnTo>
                <a:lnTo>
                  <a:pt x="173" y="475"/>
                </a:lnTo>
                <a:lnTo>
                  <a:pt x="173" y="473"/>
                </a:lnTo>
                <a:lnTo>
                  <a:pt x="173" y="471"/>
                </a:lnTo>
                <a:lnTo>
                  <a:pt x="173" y="469"/>
                </a:lnTo>
                <a:lnTo>
                  <a:pt x="173" y="467"/>
                </a:lnTo>
                <a:lnTo>
                  <a:pt x="171" y="467"/>
                </a:lnTo>
                <a:lnTo>
                  <a:pt x="173" y="465"/>
                </a:lnTo>
                <a:lnTo>
                  <a:pt x="171" y="465"/>
                </a:lnTo>
                <a:lnTo>
                  <a:pt x="169" y="461"/>
                </a:lnTo>
                <a:lnTo>
                  <a:pt x="169" y="459"/>
                </a:lnTo>
                <a:lnTo>
                  <a:pt x="167" y="457"/>
                </a:lnTo>
                <a:lnTo>
                  <a:pt x="160" y="450"/>
                </a:lnTo>
                <a:lnTo>
                  <a:pt x="158" y="448"/>
                </a:lnTo>
                <a:lnTo>
                  <a:pt x="156" y="448"/>
                </a:lnTo>
                <a:lnTo>
                  <a:pt x="154" y="446"/>
                </a:lnTo>
                <a:lnTo>
                  <a:pt x="152" y="446"/>
                </a:lnTo>
                <a:lnTo>
                  <a:pt x="152" y="444"/>
                </a:lnTo>
                <a:lnTo>
                  <a:pt x="148" y="444"/>
                </a:lnTo>
                <a:lnTo>
                  <a:pt x="146" y="442"/>
                </a:lnTo>
                <a:lnTo>
                  <a:pt x="144" y="440"/>
                </a:lnTo>
                <a:lnTo>
                  <a:pt x="142" y="440"/>
                </a:lnTo>
                <a:lnTo>
                  <a:pt x="144" y="440"/>
                </a:lnTo>
                <a:lnTo>
                  <a:pt x="142" y="438"/>
                </a:lnTo>
                <a:lnTo>
                  <a:pt x="140" y="438"/>
                </a:lnTo>
                <a:lnTo>
                  <a:pt x="137" y="434"/>
                </a:lnTo>
                <a:lnTo>
                  <a:pt x="137" y="432"/>
                </a:lnTo>
                <a:lnTo>
                  <a:pt x="137" y="434"/>
                </a:lnTo>
                <a:lnTo>
                  <a:pt x="138" y="436"/>
                </a:lnTo>
                <a:lnTo>
                  <a:pt x="137" y="436"/>
                </a:lnTo>
                <a:lnTo>
                  <a:pt x="135" y="436"/>
                </a:lnTo>
                <a:lnTo>
                  <a:pt x="135" y="434"/>
                </a:lnTo>
                <a:lnTo>
                  <a:pt x="131" y="432"/>
                </a:lnTo>
                <a:lnTo>
                  <a:pt x="129" y="432"/>
                </a:lnTo>
                <a:lnTo>
                  <a:pt x="123" y="429"/>
                </a:lnTo>
                <a:lnTo>
                  <a:pt x="121" y="427"/>
                </a:lnTo>
                <a:lnTo>
                  <a:pt x="119" y="427"/>
                </a:lnTo>
                <a:lnTo>
                  <a:pt x="119" y="425"/>
                </a:lnTo>
                <a:lnTo>
                  <a:pt x="117" y="425"/>
                </a:lnTo>
                <a:lnTo>
                  <a:pt x="117" y="423"/>
                </a:lnTo>
                <a:lnTo>
                  <a:pt x="115" y="421"/>
                </a:lnTo>
                <a:lnTo>
                  <a:pt x="115" y="417"/>
                </a:lnTo>
                <a:lnTo>
                  <a:pt x="113" y="413"/>
                </a:lnTo>
                <a:lnTo>
                  <a:pt x="113" y="411"/>
                </a:lnTo>
                <a:lnTo>
                  <a:pt x="112" y="409"/>
                </a:lnTo>
                <a:lnTo>
                  <a:pt x="110" y="407"/>
                </a:lnTo>
                <a:lnTo>
                  <a:pt x="110" y="406"/>
                </a:lnTo>
                <a:lnTo>
                  <a:pt x="108" y="404"/>
                </a:lnTo>
                <a:lnTo>
                  <a:pt x="106" y="404"/>
                </a:lnTo>
                <a:lnTo>
                  <a:pt x="104" y="400"/>
                </a:lnTo>
                <a:lnTo>
                  <a:pt x="102" y="398"/>
                </a:lnTo>
                <a:lnTo>
                  <a:pt x="100" y="396"/>
                </a:lnTo>
                <a:lnTo>
                  <a:pt x="98" y="394"/>
                </a:lnTo>
                <a:lnTo>
                  <a:pt x="96" y="392"/>
                </a:lnTo>
                <a:lnTo>
                  <a:pt x="92" y="388"/>
                </a:lnTo>
                <a:lnTo>
                  <a:pt x="90" y="388"/>
                </a:lnTo>
                <a:lnTo>
                  <a:pt x="89" y="384"/>
                </a:lnTo>
                <a:lnTo>
                  <a:pt x="87" y="384"/>
                </a:lnTo>
                <a:lnTo>
                  <a:pt x="87" y="382"/>
                </a:lnTo>
                <a:lnTo>
                  <a:pt x="85" y="382"/>
                </a:lnTo>
                <a:lnTo>
                  <a:pt x="83" y="382"/>
                </a:lnTo>
                <a:lnTo>
                  <a:pt x="83" y="381"/>
                </a:lnTo>
                <a:lnTo>
                  <a:pt x="81" y="381"/>
                </a:lnTo>
                <a:lnTo>
                  <a:pt x="79" y="379"/>
                </a:lnTo>
                <a:lnTo>
                  <a:pt x="75" y="375"/>
                </a:lnTo>
                <a:lnTo>
                  <a:pt x="73" y="373"/>
                </a:lnTo>
                <a:lnTo>
                  <a:pt x="71" y="373"/>
                </a:lnTo>
                <a:lnTo>
                  <a:pt x="69" y="371"/>
                </a:lnTo>
                <a:lnTo>
                  <a:pt x="64" y="365"/>
                </a:lnTo>
                <a:lnTo>
                  <a:pt x="64" y="363"/>
                </a:lnTo>
                <a:lnTo>
                  <a:pt x="62" y="363"/>
                </a:lnTo>
                <a:lnTo>
                  <a:pt x="60" y="361"/>
                </a:lnTo>
                <a:lnTo>
                  <a:pt x="56" y="358"/>
                </a:lnTo>
                <a:lnTo>
                  <a:pt x="54" y="358"/>
                </a:lnTo>
                <a:lnTo>
                  <a:pt x="50" y="356"/>
                </a:lnTo>
                <a:lnTo>
                  <a:pt x="50" y="354"/>
                </a:lnTo>
                <a:lnTo>
                  <a:pt x="48" y="354"/>
                </a:lnTo>
                <a:lnTo>
                  <a:pt x="39" y="342"/>
                </a:lnTo>
                <a:lnTo>
                  <a:pt x="35" y="338"/>
                </a:lnTo>
                <a:lnTo>
                  <a:pt x="29" y="331"/>
                </a:lnTo>
                <a:lnTo>
                  <a:pt x="25" y="327"/>
                </a:lnTo>
                <a:lnTo>
                  <a:pt x="23" y="325"/>
                </a:lnTo>
                <a:lnTo>
                  <a:pt x="21" y="325"/>
                </a:lnTo>
                <a:lnTo>
                  <a:pt x="17" y="319"/>
                </a:lnTo>
                <a:lnTo>
                  <a:pt x="14" y="315"/>
                </a:lnTo>
                <a:lnTo>
                  <a:pt x="12" y="313"/>
                </a:lnTo>
                <a:lnTo>
                  <a:pt x="8" y="313"/>
                </a:lnTo>
                <a:lnTo>
                  <a:pt x="8" y="311"/>
                </a:lnTo>
                <a:lnTo>
                  <a:pt x="6" y="310"/>
                </a:lnTo>
                <a:lnTo>
                  <a:pt x="2" y="308"/>
                </a:lnTo>
                <a:lnTo>
                  <a:pt x="0" y="308"/>
                </a:lnTo>
                <a:lnTo>
                  <a:pt x="0" y="306"/>
                </a:lnTo>
                <a:lnTo>
                  <a:pt x="2" y="306"/>
                </a:lnTo>
                <a:lnTo>
                  <a:pt x="2" y="308"/>
                </a:lnTo>
                <a:lnTo>
                  <a:pt x="4" y="308"/>
                </a:lnTo>
                <a:lnTo>
                  <a:pt x="6" y="308"/>
                </a:lnTo>
                <a:lnTo>
                  <a:pt x="8" y="310"/>
                </a:lnTo>
                <a:lnTo>
                  <a:pt x="10" y="311"/>
                </a:lnTo>
                <a:lnTo>
                  <a:pt x="12" y="311"/>
                </a:lnTo>
                <a:lnTo>
                  <a:pt x="14" y="311"/>
                </a:lnTo>
                <a:lnTo>
                  <a:pt x="15" y="311"/>
                </a:lnTo>
                <a:lnTo>
                  <a:pt x="17" y="311"/>
                </a:lnTo>
                <a:lnTo>
                  <a:pt x="19" y="311"/>
                </a:lnTo>
                <a:lnTo>
                  <a:pt x="25" y="304"/>
                </a:lnTo>
                <a:lnTo>
                  <a:pt x="27" y="302"/>
                </a:lnTo>
                <a:lnTo>
                  <a:pt x="27" y="300"/>
                </a:lnTo>
                <a:lnTo>
                  <a:pt x="29" y="298"/>
                </a:lnTo>
                <a:lnTo>
                  <a:pt x="29" y="296"/>
                </a:lnTo>
                <a:lnTo>
                  <a:pt x="31" y="294"/>
                </a:lnTo>
                <a:lnTo>
                  <a:pt x="33" y="292"/>
                </a:lnTo>
                <a:lnTo>
                  <a:pt x="37" y="292"/>
                </a:lnTo>
                <a:lnTo>
                  <a:pt x="37" y="294"/>
                </a:lnTo>
                <a:lnTo>
                  <a:pt x="39" y="296"/>
                </a:lnTo>
                <a:lnTo>
                  <a:pt x="40" y="296"/>
                </a:lnTo>
                <a:lnTo>
                  <a:pt x="42" y="294"/>
                </a:lnTo>
                <a:lnTo>
                  <a:pt x="44" y="294"/>
                </a:lnTo>
                <a:lnTo>
                  <a:pt x="46" y="294"/>
                </a:lnTo>
                <a:lnTo>
                  <a:pt x="48" y="296"/>
                </a:lnTo>
                <a:lnTo>
                  <a:pt x="46" y="298"/>
                </a:lnTo>
                <a:lnTo>
                  <a:pt x="44" y="298"/>
                </a:lnTo>
                <a:lnTo>
                  <a:pt x="42" y="300"/>
                </a:lnTo>
                <a:lnTo>
                  <a:pt x="42" y="302"/>
                </a:lnTo>
                <a:lnTo>
                  <a:pt x="42" y="304"/>
                </a:lnTo>
                <a:lnTo>
                  <a:pt x="44" y="304"/>
                </a:lnTo>
                <a:lnTo>
                  <a:pt x="46" y="304"/>
                </a:lnTo>
                <a:lnTo>
                  <a:pt x="46" y="306"/>
                </a:lnTo>
                <a:lnTo>
                  <a:pt x="48" y="304"/>
                </a:lnTo>
                <a:lnTo>
                  <a:pt x="46" y="304"/>
                </a:lnTo>
                <a:lnTo>
                  <a:pt x="44" y="302"/>
                </a:lnTo>
                <a:lnTo>
                  <a:pt x="44" y="300"/>
                </a:lnTo>
                <a:lnTo>
                  <a:pt x="46" y="300"/>
                </a:lnTo>
                <a:lnTo>
                  <a:pt x="48" y="300"/>
                </a:lnTo>
                <a:lnTo>
                  <a:pt x="50" y="304"/>
                </a:lnTo>
                <a:lnTo>
                  <a:pt x="52" y="304"/>
                </a:lnTo>
                <a:lnTo>
                  <a:pt x="52" y="306"/>
                </a:lnTo>
                <a:lnTo>
                  <a:pt x="52" y="308"/>
                </a:lnTo>
                <a:lnTo>
                  <a:pt x="52" y="310"/>
                </a:lnTo>
                <a:lnTo>
                  <a:pt x="54" y="310"/>
                </a:lnTo>
                <a:lnTo>
                  <a:pt x="56" y="310"/>
                </a:lnTo>
                <a:lnTo>
                  <a:pt x="58" y="310"/>
                </a:lnTo>
                <a:lnTo>
                  <a:pt x="60" y="310"/>
                </a:lnTo>
                <a:lnTo>
                  <a:pt x="58" y="311"/>
                </a:lnTo>
                <a:lnTo>
                  <a:pt x="56" y="311"/>
                </a:lnTo>
                <a:lnTo>
                  <a:pt x="54" y="311"/>
                </a:lnTo>
                <a:lnTo>
                  <a:pt x="52" y="313"/>
                </a:lnTo>
                <a:lnTo>
                  <a:pt x="50" y="313"/>
                </a:lnTo>
                <a:lnTo>
                  <a:pt x="50" y="315"/>
                </a:lnTo>
                <a:lnTo>
                  <a:pt x="50" y="317"/>
                </a:lnTo>
                <a:lnTo>
                  <a:pt x="50" y="319"/>
                </a:lnTo>
                <a:lnTo>
                  <a:pt x="52" y="319"/>
                </a:lnTo>
                <a:lnTo>
                  <a:pt x="54" y="319"/>
                </a:lnTo>
                <a:lnTo>
                  <a:pt x="56" y="319"/>
                </a:lnTo>
                <a:lnTo>
                  <a:pt x="58" y="317"/>
                </a:lnTo>
                <a:lnTo>
                  <a:pt x="60" y="315"/>
                </a:lnTo>
                <a:lnTo>
                  <a:pt x="62" y="315"/>
                </a:lnTo>
                <a:lnTo>
                  <a:pt x="64" y="315"/>
                </a:lnTo>
                <a:lnTo>
                  <a:pt x="65" y="317"/>
                </a:lnTo>
                <a:lnTo>
                  <a:pt x="67" y="315"/>
                </a:lnTo>
                <a:lnTo>
                  <a:pt x="69" y="315"/>
                </a:lnTo>
                <a:lnTo>
                  <a:pt x="71" y="317"/>
                </a:lnTo>
                <a:lnTo>
                  <a:pt x="71" y="319"/>
                </a:lnTo>
                <a:lnTo>
                  <a:pt x="69" y="319"/>
                </a:lnTo>
                <a:lnTo>
                  <a:pt x="67" y="319"/>
                </a:lnTo>
                <a:lnTo>
                  <a:pt x="67" y="321"/>
                </a:lnTo>
                <a:lnTo>
                  <a:pt x="67" y="323"/>
                </a:lnTo>
                <a:lnTo>
                  <a:pt x="69" y="325"/>
                </a:lnTo>
                <a:lnTo>
                  <a:pt x="71" y="325"/>
                </a:lnTo>
                <a:lnTo>
                  <a:pt x="73" y="325"/>
                </a:lnTo>
                <a:lnTo>
                  <a:pt x="75" y="323"/>
                </a:lnTo>
                <a:lnTo>
                  <a:pt x="75" y="321"/>
                </a:lnTo>
                <a:lnTo>
                  <a:pt x="75" y="319"/>
                </a:lnTo>
                <a:lnTo>
                  <a:pt x="77" y="319"/>
                </a:lnTo>
                <a:lnTo>
                  <a:pt x="79" y="319"/>
                </a:lnTo>
                <a:lnTo>
                  <a:pt x="79" y="321"/>
                </a:lnTo>
                <a:lnTo>
                  <a:pt x="81" y="323"/>
                </a:lnTo>
                <a:lnTo>
                  <a:pt x="83" y="323"/>
                </a:lnTo>
                <a:lnTo>
                  <a:pt x="85" y="323"/>
                </a:lnTo>
                <a:lnTo>
                  <a:pt x="87" y="321"/>
                </a:lnTo>
                <a:lnTo>
                  <a:pt x="87" y="319"/>
                </a:lnTo>
                <a:lnTo>
                  <a:pt x="87" y="315"/>
                </a:lnTo>
                <a:lnTo>
                  <a:pt x="87" y="313"/>
                </a:lnTo>
                <a:lnTo>
                  <a:pt x="89" y="313"/>
                </a:lnTo>
                <a:lnTo>
                  <a:pt x="90" y="311"/>
                </a:lnTo>
                <a:lnTo>
                  <a:pt x="92" y="311"/>
                </a:lnTo>
                <a:lnTo>
                  <a:pt x="94" y="310"/>
                </a:lnTo>
                <a:lnTo>
                  <a:pt x="96" y="308"/>
                </a:lnTo>
                <a:lnTo>
                  <a:pt x="96" y="306"/>
                </a:lnTo>
                <a:lnTo>
                  <a:pt x="96" y="304"/>
                </a:lnTo>
                <a:lnTo>
                  <a:pt x="94" y="304"/>
                </a:lnTo>
                <a:lnTo>
                  <a:pt x="92" y="302"/>
                </a:lnTo>
                <a:lnTo>
                  <a:pt x="94" y="300"/>
                </a:lnTo>
                <a:lnTo>
                  <a:pt x="96" y="302"/>
                </a:lnTo>
                <a:lnTo>
                  <a:pt x="98" y="302"/>
                </a:lnTo>
                <a:lnTo>
                  <a:pt x="100" y="300"/>
                </a:lnTo>
                <a:lnTo>
                  <a:pt x="100" y="296"/>
                </a:lnTo>
                <a:lnTo>
                  <a:pt x="100" y="294"/>
                </a:lnTo>
                <a:lnTo>
                  <a:pt x="102" y="292"/>
                </a:lnTo>
                <a:lnTo>
                  <a:pt x="100" y="292"/>
                </a:lnTo>
                <a:lnTo>
                  <a:pt x="98" y="290"/>
                </a:lnTo>
                <a:lnTo>
                  <a:pt x="98" y="286"/>
                </a:lnTo>
                <a:lnTo>
                  <a:pt x="98" y="285"/>
                </a:lnTo>
                <a:lnTo>
                  <a:pt x="100" y="281"/>
                </a:lnTo>
                <a:lnTo>
                  <a:pt x="102" y="279"/>
                </a:lnTo>
                <a:lnTo>
                  <a:pt x="102" y="277"/>
                </a:lnTo>
                <a:lnTo>
                  <a:pt x="104" y="275"/>
                </a:lnTo>
                <a:lnTo>
                  <a:pt x="106" y="275"/>
                </a:lnTo>
                <a:lnTo>
                  <a:pt x="106" y="273"/>
                </a:lnTo>
                <a:lnTo>
                  <a:pt x="106" y="271"/>
                </a:lnTo>
                <a:lnTo>
                  <a:pt x="106" y="269"/>
                </a:lnTo>
                <a:lnTo>
                  <a:pt x="106" y="267"/>
                </a:lnTo>
                <a:lnTo>
                  <a:pt x="108" y="265"/>
                </a:lnTo>
                <a:lnTo>
                  <a:pt x="110" y="263"/>
                </a:lnTo>
                <a:lnTo>
                  <a:pt x="112" y="262"/>
                </a:lnTo>
                <a:lnTo>
                  <a:pt x="112" y="260"/>
                </a:lnTo>
                <a:lnTo>
                  <a:pt x="113" y="260"/>
                </a:lnTo>
                <a:lnTo>
                  <a:pt x="113" y="258"/>
                </a:lnTo>
                <a:lnTo>
                  <a:pt x="113" y="256"/>
                </a:lnTo>
                <a:lnTo>
                  <a:pt x="115" y="256"/>
                </a:lnTo>
                <a:lnTo>
                  <a:pt x="117" y="254"/>
                </a:lnTo>
                <a:lnTo>
                  <a:pt x="119" y="254"/>
                </a:lnTo>
                <a:lnTo>
                  <a:pt x="121" y="252"/>
                </a:lnTo>
                <a:lnTo>
                  <a:pt x="123" y="252"/>
                </a:lnTo>
                <a:lnTo>
                  <a:pt x="125" y="250"/>
                </a:lnTo>
                <a:lnTo>
                  <a:pt x="125" y="248"/>
                </a:lnTo>
                <a:lnTo>
                  <a:pt x="127" y="248"/>
                </a:lnTo>
                <a:lnTo>
                  <a:pt x="129" y="246"/>
                </a:lnTo>
                <a:lnTo>
                  <a:pt x="131" y="246"/>
                </a:lnTo>
                <a:lnTo>
                  <a:pt x="133" y="248"/>
                </a:lnTo>
                <a:lnTo>
                  <a:pt x="135" y="248"/>
                </a:lnTo>
                <a:lnTo>
                  <a:pt x="137" y="248"/>
                </a:lnTo>
                <a:lnTo>
                  <a:pt x="137" y="250"/>
                </a:lnTo>
                <a:lnTo>
                  <a:pt x="140" y="250"/>
                </a:lnTo>
                <a:lnTo>
                  <a:pt x="140" y="248"/>
                </a:lnTo>
                <a:lnTo>
                  <a:pt x="142" y="248"/>
                </a:lnTo>
                <a:lnTo>
                  <a:pt x="144" y="248"/>
                </a:lnTo>
                <a:lnTo>
                  <a:pt x="144" y="246"/>
                </a:lnTo>
                <a:lnTo>
                  <a:pt x="144" y="244"/>
                </a:lnTo>
                <a:lnTo>
                  <a:pt x="144" y="242"/>
                </a:lnTo>
                <a:lnTo>
                  <a:pt x="142" y="240"/>
                </a:lnTo>
                <a:lnTo>
                  <a:pt x="140" y="238"/>
                </a:lnTo>
                <a:lnTo>
                  <a:pt x="142" y="237"/>
                </a:lnTo>
                <a:lnTo>
                  <a:pt x="140" y="237"/>
                </a:lnTo>
                <a:lnTo>
                  <a:pt x="138" y="229"/>
                </a:lnTo>
                <a:lnTo>
                  <a:pt x="135" y="214"/>
                </a:lnTo>
                <a:lnTo>
                  <a:pt x="127" y="185"/>
                </a:lnTo>
                <a:lnTo>
                  <a:pt x="123" y="165"/>
                </a:lnTo>
                <a:lnTo>
                  <a:pt x="121" y="142"/>
                </a:lnTo>
                <a:lnTo>
                  <a:pt x="121" y="96"/>
                </a:lnTo>
                <a:lnTo>
                  <a:pt x="121" y="52"/>
                </a:lnTo>
                <a:lnTo>
                  <a:pt x="138" y="43"/>
                </a:lnTo>
                <a:lnTo>
                  <a:pt x="138" y="41"/>
                </a:lnTo>
                <a:lnTo>
                  <a:pt x="135" y="41"/>
                </a:lnTo>
                <a:lnTo>
                  <a:pt x="135" y="35"/>
                </a:lnTo>
                <a:lnTo>
                  <a:pt x="131" y="29"/>
                </a:lnTo>
                <a:lnTo>
                  <a:pt x="135" y="29"/>
                </a:lnTo>
                <a:lnTo>
                  <a:pt x="138" y="29"/>
                </a:lnTo>
                <a:lnTo>
                  <a:pt x="142" y="39"/>
                </a:lnTo>
                <a:lnTo>
                  <a:pt x="144" y="41"/>
                </a:lnTo>
                <a:lnTo>
                  <a:pt x="169" y="37"/>
                </a:lnTo>
                <a:lnTo>
                  <a:pt x="215" y="33"/>
                </a:lnTo>
                <a:lnTo>
                  <a:pt x="223" y="31"/>
                </a:lnTo>
                <a:lnTo>
                  <a:pt x="240" y="27"/>
                </a:lnTo>
                <a:lnTo>
                  <a:pt x="256" y="27"/>
                </a:lnTo>
                <a:lnTo>
                  <a:pt x="273" y="25"/>
                </a:lnTo>
                <a:lnTo>
                  <a:pt x="279" y="25"/>
                </a:lnTo>
                <a:lnTo>
                  <a:pt x="294" y="23"/>
                </a:lnTo>
                <a:lnTo>
                  <a:pt x="308" y="21"/>
                </a:lnTo>
                <a:lnTo>
                  <a:pt x="308" y="20"/>
                </a:lnTo>
                <a:lnTo>
                  <a:pt x="308" y="18"/>
                </a:lnTo>
                <a:lnTo>
                  <a:pt x="306" y="18"/>
                </a:lnTo>
                <a:lnTo>
                  <a:pt x="306" y="16"/>
                </a:lnTo>
                <a:lnTo>
                  <a:pt x="304" y="14"/>
                </a:lnTo>
                <a:lnTo>
                  <a:pt x="304" y="12"/>
                </a:lnTo>
                <a:lnTo>
                  <a:pt x="306" y="12"/>
                </a:lnTo>
                <a:lnTo>
                  <a:pt x="306" y="10"/>
                </a:lnTo>
                <a:lnTo>
                  <a:pt x="306" y="8"/>
                </a:lnTo>
                <a:lnTo>
                  <a:pt x="323" y="0"/>
                </a:lnTo>
                <a:lnTo>
                  <a:pt x="340" y="10"/>
                </a:lnTo>
                <a:lnTo>
                  <a:pt x="352" y="23"/>
                </a:lnTo>
                <a:lnTo>
                  <a:pt x="359" y="35"/>
                </a:lnTo>
                <a:close/>
              </a:path>
            </a:pathLst>
          </a:custGeom>
          <a:solidFill>
            <a:schemeClr val="accent5">
              <a:lumMod val="60000"/>
              <a:lumOff val="4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6" name="Freeform 10">
            <a:extLst>
              <a:ext uri="{FF2B5EF4-FFF2-40B4-BE49-F238E27FC236}">
                <a16:creationId xmlns:a16="http://schemas.microsoft.com/office/drawing/2014/main" id="{2AA977DA-87B7-3195-AF3E-52193B445D96}"/>
              </a:ext>
            </a:extLst>
          </p:cNvPr>
          <p:cNvSpPr>
            <a:spLocks noChangeAspect="1"/>
          </p:cNvSpPr>
          <p:nvPr/>
        </p:nvSpPr>
        <p:spPr bwMode="auto">
          <a:xfrm>
            <a:off x="4081702" y="2142914"/>
            <a:ext cx="2806215" cy="1908144"/>
          </a:xfrm>
          <a:custGeom>
            <a:avLst/>
            <a:gdLst>
              <a:gd name="T0" fmla="*/ 1172 w 1353"/>
              <a:gd name="T1" fmla="*/ 23 h 920"/>
              <a:gd name="T2" fmla="*/ 1239 w 1353"/>
              <a:gd name="T3" fmla="*/ 31 h 920"/>
              <a:gd name="T4" fmla="*/ 1268 w 1353"/>
              <a:gd name="T5" fmla="*/ 119 h 920"/>
              <a:gd name="T6" fmla="*/ 1335 w 1353"/>
              <a:gd name="T7" fmla="*/ 208 h 920"/>
              <a:gd name="T8" fmla="*/ 1316 w 1353"/>
              <a:gd name="T9" fmla="*/ 290 h 920"/>
              <a:gd name="T10" fmla="*/ 1253 w 1353"/>
              <a:gd name="T11" fmla="*/ 375 h 920"/>
              <a:gd name="T12" fmla="*/ 1182 w 1353"/>
              <a:gd name="T13" fmla="*/ 413 h 920"/>
              <a:gd name="T14" fmla="*/ 1103 w 1353"/>
              <a:gd name="T15" fmla="*/ 509 h 920"/>
              <a:gd name="T16" fmla="*/ 1120 w 1353"/>
              <a:gd name="T17" fmla="*/ 607 h 920"/>
              <a:gd name="T18" fmla="*/ 1070 w 1353"/>
              <a:gd name="T19" fmla="*/ 636 h 920"/>
              <a:gd name="T20" fmla="*/ 1030 w 1353"/>
              <a:gd name="T21" fmla="*/ 609 h 920"/>
              <a:gd name="T22" fmla="*/ 995 w 1353"/>
              <a:gd name="T23" fmla="*/ 601 h 920"/>
              <a:gd name="T24" fmla="*/ 949 w 1353"/>
              <a:gd name="T25" fmla="*/ 594 h 920"/>
              <a:gd name="T26" fmla="*/ 892 w 1353"/>
              <a:gd name="T27" fmla="*/ 588 h 920"/>
              <a:gd name="T28" fmla="*/ 838 w 1353"/>
              <a:gd name="T29" fmla="*/ 578 h 920"/>
              <a:gd name="T30" fmla="*/ 811 w 1353"/>
              <a:gd name="T31" fmla="*/ 576 h 920"/>
              <a:gd name="T32" fmla="*/ 776 w 1353"/>
              <a:gd name="T33" fmla="*/ 559 h 920"/>
              <a:gd name="T34" fmla="*/ 765 w 1353"/>
              <a:gd name="T35" fmla="*/ 519 h 920"/>
              <a:gd name="T36" fmla="*/ 734 w 1353"/>
              <a:gd name="T37" fmla="*/ 507 h 920"/>
              <a:gd name="T38" fmla="*/ 709 w 1353"/>
              <a:gd name="T39" fmla="*/ 490 h 920"/>
              <a:gd name="T40" fmla="*/ 676 w 1353"/>
              <a:gd name="T41" fmla="*/ 511 h 920"/>
              <a:gd name="T42" fmla="*/ 648 w 1353"/>
              <a:gd name="T43" fmla="*/ 509 h 920"/>
              <a:gd name="T44" fmla="*/ 623 w 1353"/>
              <a:gd name="T45" fmla="*/ 474 h 920"/>
              <a:gd name="T46" fmla="*/ 600 w 1353"/>
              <a:gd name="T47" fmla="*/ 496 h 920"/>
              <a:gd name="T48" fmla="*/ 567 w 1353"/>
              <a:gd name="T49" fmla="*/ 482 h 920"/>
              <a:gd name="T50" fmla="*/ 557 w 1353"/>
              <a:gd name="T51" fmla="*/ 536 h 920"/>
              <a:gd name="T52" fmla="*/ 546 w 1353"/>
              <a:gd name="T53" fmla="*/ 594 h 920"/>
              <a:gd name="T54" fmla="*/ 494 w 1353"/>
              <a:gd name="T55" fmla="*/ 789 h 920"/>
              <a:gd name="T56" fmla="*/ 448 w 1353"/>
              <a:gd name="T57" fmla="*/ 807 h 920"/>
              <a:gd name="T58" fmla="*/ 400 w 1353"/>
              <a:gd name="T59" fmla="*/ 826 h 920"/>
              <a:gd name="T60" fmla="*/ 352 w 1353"/>
              <a:gd name="T61" fmla="*/ 843 h 920"/>
              <a:gd name="T62" fmla="*/ 117 w 1353"/>
              <a:gd name="T63" fmla="*/ 889 h 920"/>
              <a:gd name="T64" fmla="*/ 85 w 1353"/>
              <a:gd name="T65" fmla="*/ 820 h 920"/>
              <a:gd name="T66" fmla="*/ 65 w 1353"/>
              <a:gd name="T67" fmla="*/ 776 h 920"/>
              <a:gd name="T68" fmla="*/ 50 w 1353"/>
              <a:gd name="T69" fmla="*/ 730 h 920"/>
              <a:gd name="T70" fmla="*/ 37 w 1353"/>
              <a:gd name="T71" fmla="*/ 695 h 920"/>
              <a:gd name="T72" fmla="*/ 27 w 1353"/>
              <a:gd name="T73" fmla="*/ 651 h 920"/>
              <a:gd name="T74" fmla="*/ 6 w 1353"/>
              <a:gd name="T75" fmla="*/ 632 h 920"/>
              <a:gd name="T76" fmla="*/ 23 w 1353"/>
              <a:gd name="T77" fmla="*/ 595 h 920"/>
              <a:gd name="T78" fmla="*/ 42 w 1353"/>
              <a:gd name="T79" fmla="*/ 580 h 920"/>
              <a:gd name="T80" fmla="*/ 62 w 1353"/>
              <a:gd name="T81" fmla="*/ 578 h 920"/>
              <a:gd name="T82" fmla="*/ 85 w 1353"/>
              <a:gd name="T83" fmla="*/ 561 h 920"/>
              <a:gd name="T84" fmla="*/ 112 w 1353"/>
              <a:gd name="T85" fmla="*/ 549 h 920"/>
              <a:gd name="T86" fmla="*/ 127 w 1353"/>
              <a:gd name="T87" fmla="*/ 522 h 920"/>
              <a:gd name="T88" fmla="*/ 88 w 1353"/>
              <a:gd name="T89" fmla="*/ 455 h 920"/>
              <a:gd name="T90" fmla="*/ 246 w 1353"/>
              <a:gd name="T91" fmla="*/ 350 h 920"/>
              <a:gd name="T92" fmla="*/ 338 w 1353"/>
              <a:gd name="T93" fmla="*/ 284 h 920"/>
              <a:gd name="T94" fmla="*/ 381 w 1353"/>
              <a:gd name="T95" fmla="*/ 256 h 920"/>
              <a:gd name="T96" fmla="*/ 402 w 1353"/>
              <a:gd name="T97" fmla="*/ 231 h 920"/>
              <a:gd name="T98" fmla="*/ 402 w 1353"/>
              <a:gd name="T99" fmla="*/ 202 h 920"/>
              <a:gd name="T100" fmla="*/ 423 w 1353"/>
              <a:gd name="T101" fmla="*/ 169 h 920"/>
              <a:gd name="T102" fmla="*/ 436 w 1353"/>
              <a:gd name="T103" fmla="*/ 144 h 920"/>
              <a:gd name="T104" fmla="*/ 455 w 1353"/>
              <a:gd name="T105" fmla="*/ 110 h 920"/>
              <a:gd name="T106" fmla="*/ 479 w 1353"/>
              <a:gd name="T107" fmla="*/ 81 h 920"/>
              <a:gd name="T108" fmla="*/ 538 w 1353"/>
              <a:gd name="T109" fmla="*/ 85 h 920"/>
              <a:gd name="T110" fmla="*/ 600 w 1353"/>
              <a:gd name="T111" fmla="*/ 87 h 920"/>
              <a:gd name="T112" fmla="*/ 665 w 1353"/>
              <a:gd name="T113" fmla="*/ 89 h 920"/>
              <a:gd name="T114" fmla="*/ 726 w 1353"/>
              <a:gd name="T115" fmla="*/ 90 h 920"/>
              <a:gd name="T116" fmla="*/ 867 w 1353"/>
              <a:gd name="T117" fmla="*/ 75 h 920"/>
              <a:gd name="T118" fmla="*/ 930 w 1353"/>
              <a:gd name="T119" fmla="*/ 65 h 920"/>
              <a:gd name="T120" fmla="*/ 988 w 1353"/>
              <a:gd name="T121" fmla="*/ 44 h 920"/>
              <a:gd name="T122" fmla="*/ 1057 w 1353"/>
              <a:gd name="T123" fmla="*/ 29 h 920"/>
              <a:gd name="T124" fmla="*/ 1109 w 1353"/>
              <a:gd name="T125" fmla="*/ 0 h 9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53" h="920">
                <a:moveTo>
                  <a:pt x="1113" y="2"/>
                </a:moveTo>
                <a:lnTo>
                  <a:pt x="1114" y="4"/>
                </a:lnTo>
                <a:lnTo>
                  <a:pt x="1116" y="4"/>
                </a:lnTo>
                <a:lnTo>
                  <a:pt x="1118" y="6"/>
                </a:lnTo>
                <a:lnTo>
                  <a:pt x="1120" y="6"/>
                </a:lnTo>
                <a:lnTo>
                  <a:pt x="1122" y="6"/>
                </a:lnTo>
                <a:lnTo>
                  <a:pt x="1126" y="6"/>
                </a:lnTo>
                <a:lnTo>
                  <a:pt x="1128" y="6"/>
                </a:lnTo>
                <a:lnTo>
                  <a:pt x="1130" y="8"/>
                </a:lnTo>
                <a:lnTo>
                  <a:pt x="1134" y="8"/>
                </a:lnTo>
                <a:lnTo>
                  <a:pt x="1136" y="8"/>
                </a:lnTo>
                <a:lnTo>
                  <a:pt x="1138" y="10"/>
                </a:lnTo>
                <a:lnTo>
                  <a:pt x="1139" y="10"/>
                </a:lnTo>
                <a:lnTo>
                  <a:pt x="1141" y="10"/>
                </a:lnTo>
                <a:lnTo>
                  <a:pt x="1143" y="10"/>
                </a:lnTo>
                <a:lnTo>
                  <a:pt x="1145" y="10"/>
                </a:lnTo>
                <a:lnTo>
                  <a:pt x="1147" y="8"/>
                </a:lnTo>
                <a:lnTo>
                  <a:pt x="1149" y="8"/>
                </a:lnTo>
                <a:lnTo>
                  <a:pt x="1149" y="6"/>
                </a:lnTo>
                <a:lnTo>
                  <a:pt x="1151" y="6"/>
                </a:lnTo>
                <a:lnTo>
                  <a:pt x="1153" y="8"/>
                </a:lnTo>
                <a:lnTo>
                  <a:pt x="1155" y="10"/>
                </a:lnTo>
                <a:lnTo>
                  <a:pt x="1157" y="10"/>
                </a:lnTo>
                <a:lnTo>
                  <a:pt x="1159" y="12"/>
                </a:lnTo>
                <a:lnTo>
                  <a:pt x="1159" y="14"/>
                </a:lnTo>
                <a:lnTo>
                  <a:pt x="1161" y="14"/>
                </a:lnTo>
                <a:lnTo>
                  <a:pt x="1162" y="16"/>
                </a:lnTo>
                <a:lnTo>
                  <a:pt x="1164" y="16"/>
                </a:lnTo>
                <a:lnTo>
                  <a:pt x="1166" y="17"/>
                </a:lnTo>
                <a:lnTo>
                  <a:pt x="1168" y="17"/>
                </a:lnTo>
                <a:lnTo>
                  <a:pt x="1170" y="19"/>
                </a:lnTo>
                <a:lnTo>
                  <a:pt x="1170" y="21"/>
                </a:lnTo>
                <a:lnTo>
                  <a:pt x="1172" y="23"/>
                </a:lnTo>
                <a:lnTo>
                  <a:pt x="1174" y="25"/>
                </a:lnTo>
                <a:lnTo>
                  <a:pt x="1176" y="25"/>
                </a:lnTo>
                <a:lnTo>
                  <a:pt x="1178" y="27"/>
                </a:lnTo>
                <a:lnTo>
                  <a:pt x="1180" y="27"/>
                </a:lnTo>
                <a:lnTo>
                  <a:pt x="1182" y="27"/>
                </a:lnTo>
                <a:lnTo>
                  <a:pt x="1184" y="27"/>
                </a:lnTo>
                <a:lnTo>
                  <a:pt x="1187" y="25"/>
                </a:lnTo>
                <a:lnTo>
                  <a:pt x="1189" y="25"/>
                </a:lnTo>
                <a:lnTo>
                  <a:pt x="1191" y="25"/>
                </a:lnTo>
                <a:lnTo>
                  <a:pt x="1193" y="23"/>
                </a:lnTo>
                <a:lnTo>
                  <a:pt x="1195" y="23"/>
                </a:lnTo>
                <a:lnTo>
                  <a:pt x="1195" y="21"/>
                </a:lnTo>
                <a:lnTo>
                  <a:pt x="1197" y="21"/>
                </a:lnTo>
                <a:lnTo>
                  <a:pt x="1199" y="21"/>
                </a:lnTo>
                <a:lnTo>
                  <a:pt x="1201" y="19"/>
                </a:lnTo>
                <a:lnTo>
                  <a:pt x="1203" y="19"/>
                </a:lnTo>
                <a:lnTo>
                  <a:pt x="1205" y="19"/>
                </a:lnTo>
                <a:lnTo>
                  <a:pt x="1207" y="19"/>
                </a:lnTo>
                <a:lnTo>
                  <a:pt x="1211" y="17"/>
                </a:lnTo>
                <a:lnTo>
                  <a:pt x="1212" y="19"/>
                </a:lnTo>
                <a:lnTo>
                  <a:pt x="1214" y="19"/>
                </a:lnTo>
                <a:lnTo>
                  <a:pt x="1218" y="19"/>
                </a:lnTo>
                <a:lnTo>
                  <a:pt x="1220" y="19"/>
                </a:lnTo>
                <a:lnTo>
                  <a:pt x="1222" y="21"/>
                </a:lnTo>
                <a:lnTo>
                  <a:pt x="1226" y="19"/>
                </a:lnTo>
                <a:lnTo>
                  <a:pt x="1228" y="21"/>
                </a:lnTo>
                <a:lnTo>
                  <a:pt x="1230" y="21"/>
                </a:lnTo>
                <a:lnTo>
                  <a:pt x="1232" y="23"/>
                </a:lnTo>
                <a:lnTo>
                  <a:pt x="1234" y="23"/>
                </a:lnTo>
                <a:lnTo>
                  <a:pt x="1235" y="25"/>
                </a:lnTo>
                <a:lnTo>
                  <a:pt x="1235" y="27"/>
                </a:lnTo>
                <a:lnTo>
                  <a:pt x="1237" y="29"/>
                </a:lnTo>
                <a:lnTo>
                  <a:pt x="1239" y="31"/>
                </a:lnTo>
                <a:lnTo>
                  <a:pt x="1241" y="31"/>
                </a:lnTo>
                <a:lnTo>
                  <a:pt x="1245" y="33"/>
                </a:lnTo>
                <a:lnTo>
                  <a:pt x="1247" y="33"/>
                </a:lnTo>
                <a:lnTo>
                  <a:pt x="1247" y="37"/>
                </a:lnTo>
                <a:lnTo>
                  <a:pt x="1249" y="39"/>
                </a:lnTo>
                <a:lnTo>
                  <a:pt x="1253" y="39"/>
                </a:lnTo>
                <a:lnTo>
                  <a:pt x="1257" y="41"/>
                </a:lnTo>
                <a:lnTo>
                  <a:pt x="1259" y="42"/>
                </a:lnTo>
                <a:lnTo>
                  <a:pt x="1260" y="44"/>
                </a:lnTo>
                <a:lnTo>
                  <a:pt x="1262" y="48"/>
                </a:lnTo>
                <a:lnTo>
                  <a:pt x="1264" y="50"/>
                </a:lnTo>
                <a:lnTo>
                  <a:pt x="1264" y="54"/>
                </a:lnTo>
                <a:lnTo>
                  <a:pt x="1266" y="58"/>
                </a:lnTo>
                <a:lnTo>
                  <a:pt x="1266" y="60"/>
                </a:lnTo>
                <a:lnTo>
                  <a:pt x="1268" y="64"/>
                </a:lnTo>
                <a:lnTo>
                  <a:pt x="1268" y="67"/>
                </a:lnTo>
                <a:lnTo>
                  <a:pt x="1270" y="69"/>
                </a:lnTo>
                <a:lnTo>
                  <a:pt x="1270" y="73"/>
                </a:lnTo>
                <a:lnTo>
                  <a:pt x="1272" y="77"/>
                </a:lnTo>
                <a:lnTo>
                  <a:pt x="1272" y="79"/>
                </a:lnTo>
                <a:lnTo>
                  <a:pt x="1270" y="83"/>
                </a:lnTo>
                <a:lnTo>
                  <a:pt x="1270" y="85"/>
                </a:lnTo>
                <a:lnTo>
                  <a:pt x="1270" y="87"/>
                </a:lnTo>
                <a:lnTo>
                  <a:pt x="1268" y="89"/>
                </a:lnTo>
                <a:lnTo>
                  <a:pt x="1268" y="92"/>
                </a:lnTo>
                <a:lnTo>
                  <a:pt x="1270" y="96"/>
                </a:lnTo>
                <a:lnTo>
                  <a:pt x="1270" y="100"/>
                </a:lnTo>
                <a:lnTo>
                  <a:pt x="1272" y="102"/>
                </a:lnTo>
                <a:lnTo>
                  <a:pt x="1270" y="106"/>
                </a:lnTo>
                <a:lnTo>
                  <a:pt x="1270" y="110"/>
                </a:lnTo>
                <a:lnTo>
                  <a:pt x="1270" y="112"/>
                </a:lnTo>
                <a:lnTo>
                  <a:pt x="1268" y="115"/>
                </a:lnTo>
                <a:lnTo>
                  <a:pt x="1268" y="119"/>
                </a:lnTo>
                <a:lnTo>
                  <a:pt x="1272" y="121"/>
                </a:lnTo>
                <a:lnTo>
                  <a:pt x="1274" y="125"/>
                </a:lnTo>
                <a:lnTo>
                  <a:pt x="1276" y="129"/>
                </a:lnTo>
                <a:lnTo>
                  <a:pt x="1278" y="131"/>
                </a:lnTo>
                <a:lnTo>
                  <a:pt x="1278" y="135"/>
                </a:lnTo>
                <a:lnTo>
                  <a:pt x="1280" y="138"/>
                </a:lnTo>
                <a:lnTo>
                  <a:pt x="1282" y="140"/>
                </a:lnTo>
                <a:lnTo>
                  <a:pt x="1285" y="140"/>
                </a:lnTo>
                <a:lnTo>
                  <a:pt x="1289" y="142"/>
                </a:lnTo>
                <a:lnTo>
                  <a:pt x="1291" y="142"/>
                </a:lnTo>
                <a:lnTo>
                  <a:pt x="1295" y="142"/>
                </a:lnTo>
                <a:lnTo>
                  <a:pt x="1299" y="144"/>
                </a:lnTo>
                <a:lnTo>
                  <a:pt x="1301" y="146"/>
                </a:lnTo>
                <a:lnTo>
                  <a:pt x="1305" y="150"/>
                </a:lnTo>
                <a:lnTo>
                  <a:pt x="1307" y="152"/>
                </a:lnTo>
                <a:lnTo>
                  <a:pt x="1307" y="156"/>
                </a:lnTo>
                <a:lnTo>
                  <a:pt x="1308" y="160"/>
                </a:lnTo>
                <a:lnTo>
                  <a:pt x="1308" y="161"/>
                </a:lnTo>
                <a:lnTo>
                  <a:pt x="1310" y="165"/>
                </a:lnTo>
                <a:lnTo>
                  <a:pt x="1310" y="169"/>
                </a:lnTo>
                <a:lnTo>
                  <a:pt x="1310" y="171"/>
                </a:lnTo>
                <a:lnTo>
                  <a:pt x="1312" y="175"/>
                </a:lnTo>
                <a:lnTo>
                  <a:pt x="1314" y="179"/>
                </a:lnTo>
                <a:lnTo>
                  <a:pt x="1316" y="181"/>
                </a:lnTo>
                <a:lnTo>
                  <a:pt x="1318" y="185"/>
                </a:lnTo>
                <a:lnTo>
                  <a:pt x="1320" y="186"/>
                </a:lnTo>
                <a:lnTo>
                  <a:pt x="1320" y="190"/>
                </a:lnTo>
                <a:lnTo>
                  <a:pt x="1322" y="194"/>
                </a:lnTo>
                <a:lnTo>
                  <a:pt x="1324" y="198"/>
                </a:lnTo>
                <a:lnTo>
                  <a:pt x="1326" y="200"/>
                </a:lnTo>
                <a:lnTo>
                  <a:pt x="1330" y="202"/>
                </a:lnTo>
                <a:lnTo>
                  <a:pt x="1333" y="204"/>
                </a:lnTo>
                <a:lnTo>
                  <a:pt x="1335" y="208"/>
                </a:lnTo>
                <a:lnTo>
                  <a:pt x="1339" y="211"/>
                </a:lnTo>
                <a:lnTo>
                  <a:pt x="1341" y="211"/>
                </a:lnTo>
                <a:lnTo>
                  <a:pt x="1345" y="213"/>
                </a:lnTo>
                <a:lnTo>
                  <a:pt x="1347" y="215"/>
                </a:lnTo>
                <a:lnTo>
                  <a:pt x="1351" y="217"/>
                </a:lnTo>
                <a:lnTo>
                  <a:pt x="1353" y="219"/>
                </a:lnTo>
                <a:lnTo>
                  <a:pt x="1351" y="223"/>
                </a:lnTo>
                <a:lnTo>
                  <a:pt x="1351" y="227"/>
                </a:lnTo>
                <a:lnTo>
                  <a:pt x="1347" y="229"/>
                </a:lnTo>
                <a:lnTo>
                  <a:pt x="1345" y="231"/>
                </a:lnTo>
                <a:lnTo>
                  <a:pt x="1343" y="231"/>
                </a:lnTo>
                <a:lnTo>
                  <a:pt x="1341" y="233"/>
                </a:lnTo>
                <a:lnTo>
                  <a:pt x="1337" y="234"/>
                </a:lnTo>
                <a:lnTo>
                  <a:pt x="1339" y="238"/>
                </a:lnTo>
                <a:lnTo>
                  <a:pt x="1341" y="242"/>
                </a:lnTo>
                <a:lnTo>
                  <a:pt x="1345" y="246"/>
                </a:lnTo>
                <a:lnTo>
                  <a:pt x="1345" y="248"/>
                </a:lnTo>
                <a:lnTo>
                  <a:pt x="1347" y="252"/>
                </a:lnTo>
                <a:lnTo>
                  <a:pt x="1347" y="254"/>
                </a:lnTo>
                <a:lnTo>
                  <a:pt x="1345" y="256"/>
                </a:lnTo>
                <a:lnTo>
                  <a:pt x="1343" y="257"/>
                </a:lnTo>
                <a:lnTo>
                  <a:pt x="1341" y="261"/>
                </a:lnTo>
                <a:lnTo>
                  <a:pt x="1339" y="263"/>
                </a:lnTo>
                <a:lnTo>
                  <a:pt x="1337" y="267"/>
                </a:lnTo>
                <a:lnTo>
                  <a:pt x="1335" y="271"/>
                </a:lnTo>
                <a:lnTo>
                  <a:pt x="1333" y="273"/>
                </a:lnTo>
                <a:lnTo>
                  <a:pt x="1332" y="273"/>
                </a:lnTo>
                <a:lnTo>
                  <a:pt x="1328" y="275"/>
                </a:lnTo>
                <a:lnTo>
                  <a:pt x="1324" y="277"/>
                </a:lnTo>
                <a:lnTo>
                  <a:pt x="1322" y="281"/>
                </a:lnTo>
                <a:lnTo>
                  <a:pt x="1318" y="282"/>
                </a:lnTo>
                <a:lnTo>
                  <a:pt x="1316" y="286"/>
                </a:lnTo>
                <a:lnTo>
                  <a:pt x="1316" y="290"/>
                </a:lnTo>
                <a:lnTo>
                  <a:pt x="1314" y="292"/>
                </a:lnTo>
                <a:lnTo>
                  <a:pt x="1312" y="296"/>
                </a:lnTo>
                <a:lnTo>
                  <a:pt x="1308" y="298"/>
                </a:lnTo>
                <a:lnTo>
                  <a:pt x="1305" y="302"/>
                </a:lnTo>
                <a:lnTo>
                  <a:pt x="1303" y="304"/>
                </a:lnTo>
                <a:lnTo>
                  <a:pt x="1299" y="305"/>
                </a:lnTo>
                <a:lnTo>
                  <a:pt x="1297" y="309"/>
                </a:lnTo>
                <a:lnTo>
                  <a:pt x="1297" y="311"/>
                </a:lnTo>
                <a:lnTo>
                  <a:pt x="1297" y="315"/>
                </a:lnTo>
                <a:lnTo>
                  <a:pt x="1297" y="319"/>
                </a:lnTo>
                <a:lnTo>
                  <a:pt x="1297" y="323"/>
                </a:lnTo>
                <a:lnTo>
                  <a:pt x="1297" y="325"/>
                </a:lnTo>
                <a:lnTo>
                  <a:pt x="1297" y="329"/>
                </a:lnTo>
                <a:lnTo>
                  <a:pt x="1297" y="330"/>
                </a:lnTo>
                <a:lnTo>
                  <a:pt x="1297" y="334"/>
                </a:lnTo>
                <a:lnTo>
                  <a:pt x="1297" y="336"/>
                </a:lnTo>
                <a:lnTo>
                  <a:pt x="1295" y="340"/>
                </a:lnTo>
                <a:lnTo>
                  <a:pt x="1291" y="344"/>
                </a:lnTo>
                <a:lnTo>
                  <a:pt x="1289" y="346"/>
                </a:lnTo>
                <a:lnTo>
                  <a:pt x="1285" y="348"/>
                </a:lnTo>
                <a:lnTo>
                  <a:pt x="1284" y="350"/>
                </a:lnTo>
                <a:lnTo>
                  <a:pt x="1280" y="353"/>
                </a:lnTo>
                <a:lnTo>
                  <a:pt x="1276" y="355"/>
                </a:lnTo>
                <a:lnTo>
                  <a:pt x="1272" y="355"/>
                </a:lnTo>
                <a:lnTo>
                  <a:pt x="1268" y="357"/>
                </a:lnTo>
                <a:lnTo>
                  <a:pt x="1266" y="361"/>
                </a:lnTo>
                <a:lnTo>
                  <a:pt x="1266" y="365"/>
                </a:lnTo>
                <a:lnTo>
                  <a:pt x="1266" y="367"/>
                </a:lnTo>
                <a:lnTo>
                  <a:pt x="1264" y="371"/>
                </a:lnTo>
                <a:lnTo>
                  <a:pt x="1262" y="373"/>
                </a:lnTo>
                <a:lnTo>
                  <a:pt x="1259" y="375"/>
                </a:lnTo>
                <a:lnTo>
                  <a:pt x="1257" y="375"/>
                </a:lnTo>
                <a:lnTo>
                  <a:pt x="1253" y="375"/>
                </a:lnTo>
                <a:lnTo>
                  <a:pt x="1249" y="375"/>
                </a:lnTo>
                <a:lnTo>
                  <a:pt x="1247" y="375"/>
                </a:lnTo>
                <a:lnTo>
                  <a:pt x="1243" y="375"/>
                </a:lnTo>
                <a:lnTo>
                  <a:pt x="1241" y="377"/>
                </a:lnTo>
                <a:lnTo>
                  <a:pt x="1237" y="377"/>
                </a:lnTo>
                <a:lnTo>
                  <a:pt x="1234" y="378"/>
                </a:lnTo>
                <a:lnTo>
                  <a:pt x="1230" y="378"/>
                </a:lnTo>
                <a:lnTo>
                  <a:pt x="1226" y="375"/>
                </a:lnTo>
                <a:lnTo>
                  <a:pt x="1222" y="375"/>
                </a:lnTo>
                <a:lnTo>
                  <a:pt x="1218" y="373"/>
                </a:lnTo>
                <a:lnTo>
                  <a:pt x="1216" y="373"/>
                </a:lnTo>
                <a:lnTo>
                  <a:pt x="1212" y="371"/>
                </a:lnTo>
                <a:lnTo>
                  <a:pt x="1209" y="371"/>
                </a:lnTo>
                <a:lnTo>
                  <a:pt x="1207" y="371"/>
                </a:lnTo>
                <a:lnTo>
                  <a:pt x="1203" y="371"/>
                </a:lnTo>
                <a:lnTo>
                  <a:pt x="1199" y="373"/>
                </a:lnTo>
                <a:lnTo>
                  <a:pt x="1195" y="373"/>
                </a:lnTo>
                <a:lnTo>
                  <a:pt x="1191" y="373"/>
                </a:lnTo>
                <a:lnTo>
                  <a:pt x="1189" y="375"/>
                </a:lnTo>
                <a:lnTo>
                  <a:pt x="1186" y="377"/>
                </a:lnTo>
                <a:lnTo>
                  <a:pt x="1182" y="380"/>
                </a:lnTo>
                <a:lnTo>
                  <a:pt x="1180" y="382"/>
                </a:lnTo>
                <a:lnTo>
                  <a:pt x="1178" y="386"/>
                </a:lnTo>
                <a:lnTo>
                  <a:pt x="1176" y="390"/>
                </a:lnTo>
                <a:lnTo>
                  <a:pt x="1176" y="392"/>
                </a:lnTo>
                <a:lnTo>
                  <a:pt x="1176" y="394"/>
                </a:lnTo>
                <a:lnTo>
                  <a:pt x="1176" y="396"/>
                </a:lnTo>
                <a:lnTo>
                  <a:pt x="1178" y="400"/>
                </a:lnTo>
                <a:lnTo>
                  <a:pt x="1182" y="401"/>
                </a:lnTo>
                <a:lnTo>
                  <a:pt x="1184" y="403"/>
                </a:lnTo>
                <a:lnTo>
                  <a:pt x="1186" y="407"/>
                </a:lnTo>
                <a:lnTo>
                  <a:pt x="1184" y="409"/>
                </a:lnTo>
                <a:lnTo>
                  <a:pt x="1182" y="413"/>
                </a:lnTo>
                <a:lnTo>
                  <a:pt x="1180" y="417"/>
                </a:lnTo>
                <a:lnTo>
                  <a:pt x="1178" y="419"/>
                </a:lnTo>
                <a:lnTo>
                  <a:pt x="1176" y="423"/>
                </a:lnTo>
                <a:lnTo>
                  <a:pt x="1174" y="426"/>
                </a:lnTo>
                <a:lnTo>
                  <a:pt x="1172" y="428"/>
                </a:lnTo>
                <a:lnTo>
                  <a:pt x="1168" y="430"/>
                </a:lnTo>
                <a:lnTo>
                  <a:pt x="1164" y="432"/>
                </a:lnTo>
                <a:lnTo>
                  <a:pt x="1162" y="432"/>
                </a:lnTo>
                <a:lnTo>
                  <a:pt x="1159" y="434"/>
                </a:lnTo>
                <a:lnTo>
                  <a:pt x="1155" y="436"/>
                </a:lnTo>
                <a:lnTo>
                  <a:pt x="1151" y="436"/>
                </a:lnTo>
                <a:lnTo>
                  <a:pt x="1149" y="438"/>
                </a:lnTo>
                <a:lnTo>
                  <a:pt x="1147" y="440"/>
                </a:lnTo>
                <a:lnTo>
                  <a:pt x="1145" y="442"/>
                </a:lnTo>
                <a:lnTo>
                  <a:pt x="1139" y="446"/>
                </a:lnTo>
                <a:lnTo>
                  <a:pt x="1136" y="449"/>
                </a:lnTo>
                <a:lnTo>
                  <a:pt x="1134" y="453"/>
                </a:lnTo>
                <a:lnTo>
                  <a:pt x="1132" y="457"/>
                </a:lnTo>
                <a:lnTo>
                  <a:pt x="1130" y="461"/>
                </a:lnTo>
                <a:lnTo>
                  <a:pt x="1128" y="465"/>
                </a:lnTo>
                <a:lnTo>
                  <a:pt x="1126" y="469"/>
                </a:lnTo>
                <a:lnTo>
                  <a:pt x="1124" y="471"/>
                </a:lnTo>
                <a:lnTo>
                  <a:pt x="1122" y="474"/>
                </a:lnTo>
                <a:lnTo>
                  <a:pt x="1122" y="478"/>
                </a:lnTo>
                <a:lnTo>
                  <a:pt x="1120" y="482"/>
                </a:lnTo>
                <a:lnTo>
                  <a:pt x="1118" y="484"/>
                </a:lnTo>
                <a:lnTo>
                  <a:pt x="1118" y="488"/>
                </a:lnTo>
                <a:lnTo>
                  <a:pt x="1116" y="492"/>
                </a:lnTo>
                <a:lnTo>
                  <a:pt x="1113" y="496"/>
                </a:lnTo>
                <a:lnTo>
                  <a:pt x="1111" y="497"/>
                </a:lnTo>
                <a:lnTo>
                  <a:pt x="1109" y="501"/>
                </a:lnTo>
                <a:lnTo>
                  <a:pt x="1105" y="505"/>
                </a:lnTo>
                <a:lnTo>
                  <a:pt x="1103" y="509"/>
                </a:lnTo>
                <a:lnTo>
                  <a:pt x="1101" y="511"/>
                </a:lnTo>
                <a:lnTo>
                  <a:pt x="1101" y="515"/>
                </a:lnTo>
                <a:lnTo>
                  <a:pt x="1101" y="519"/>
                </a:lnTo>
                <a:lnTo>
                  <a:pt x="1101" y="522"/>
                </a:lnTo>
                <a:lnTo>
                  <a:pt x="1103" y="528"/>
                </a:lnTo>
                <a:lnTo>
                  <a:pt x="1105" y="532"/>
                </a:lnTo>
                <a:lnTo>
                  <a:pt x="1107" y="534"/>
                </a:lnTo>
                <a:lnTo>
                  <a:pt x="1107" y="538"/>
                </a:lnTo>
                <a:lnTo>
                  <a:pt x="1109" y="542"/>
                </a:lnTo>
                <a:lnTo>
                  <a:pt x="1109" y="546"/>
                </a:lnTo>
                <a:lnTo>
                  <a:pt x="1111" y="547"/>
                </a:lnTo>
                <a:lnTo>
                  <a:pt x="1111" y="551"/>
                </a:lnTo>
                <a:lnTo>
                  <a:pt x="1113" y="555"/>
                </a:lnTo>
                <a:lnTo>
                  <a:pt x="1113" y="557"/>
                </a:lnTo>
                <a:lnTo>
                  <a:pt x="1113" y="561"/>
                </a:lnTo>
                <a:lnTo>
                  <a:pt x="1113" y="565"/>
                </a:lnTo>
                <a:lnTo>
                  <a:pt x="1113" y="569"/>
                </a:lnTo>
                <a:lnTo>
                  <a:pt x="1113" y="570"/>
                </a:lnTo>
                <a:lnTo>
                  <a:pt x="1113" y="574"/>
                </a:lnTo>
                <a:lnTo>
                  <a:pt x="1113" y="578"/>
                </a:lnTo>
                <a:lnTo>
                  <a:pt x="1113" y="580"/>
                </a:lnTo>
                <a:lnTo>
                  <a:pt x="1113" y="584"/>
                </a:lnTo>
                <a:lnTo>
                  <a:pt x="1116" y="586"/>
                </a:lnTo>
                <a:lnTo>
                  <a:pt x="1118" y="584"/>
                </a:lnTo>
                <a:lnTo>
                  <a:pt x="1122" y="584"/>
                </a:lnTo>
                <a:lnTo>
                  <a:pt x="1126" y="584"/>
                </a:lnTo>
                <a:lnTo>
                  <a:pt x="1128" y="588"/>
                </a:lnTo>
                <a:lnTo>
                  <a:pt x="1128" y="592"/>
                </a:lnTo>
                <a:lnTo>
                  <a:pt x="1128" y="594"/>
                </a:lnTo>
                <a:lnTo>
                  <a:pt x="1126" y="597"/>
                </a:lnTo>
                <a:lnTo>
                  <a:pt x="1122" y="601"/>
                </a:lnTo>
                <a:lnTo>
                  <a:pt x="1122" y="605"/>
                </a:lnTo>
                <a:lnTo>
                  <a:pt x="1120" y="607"/>
                </a:lnTo>
                <a:lnTo>
                  <a:pt x="1120" y="611"/>
                </a:lnTo>
                <a:lnTo>
                  <a:pt x="1120" y="615"/>
                </a:lnTo>
                <a:lnTo>
                  <a:pt x="1124" y="617"/>
                </a:lnTo>
                <a:lnTo>
                  <a:pt x="1124" y="620"/>
                </a:lnTo>
                <a:lnTo>
                  <a:pt x="1122" y="624"/>
                </a:lnTo>
                <a:lnTo>
                  <a:pt x="1120" y="626"/>
                </a:lnTo>
                <a:lnTo>
                  <a:pt x="1116" y="630"/>
                </a:lnTo>
                <a:lnTo>
                  <a:pt x="1114" y="632"/>
                </a:lnTo>
                <a:lnTo>
                  <a:pt x="1111" y="636"/>
                </a:lnTo>
                <a:lnTo>
                  <a:pt x="1109" y="640"/>
                </a:lnTo>
                <a:lnTo>
                  <a:pt x="1107" y="642"/>
                </a:lnTo>
                <a:lnTo>
                  <a:pt x="1105" y="645"/>
                </a:lnTo>
                <a:lnTo>
                  <a:pt x="1103" y="647"/>
                </a:lnTo>
                <a:lnTo>
                  <a:pt x="1093" y="645"/>
                </a:lnTo>
                <a:lnTo>
                  <a:pt x="1093" y="643"/>
                </a:lnTo>
                <a:lnTo>
                  <a:pt x="1091" y="643"/>
                </a:lnTo>
                <a:lnTo>
                  <a:pt x="1089" y="643"/>
                </a:lnTo>
                <a:lnTo>
                  <a:pt x="1088" y="643"/>
                </a:lnTo>
                <a:lnTo>
                  <a:pt x="1088" y="645"/>
                </a:lnTo>
                <a:lnTo>
                  <a:pt x="1088" y="643"/>
                </a:lnTo>
                <a:lnTo>
                  <a:pt x="1086" y="643"/>
                </a:lnTo>
                <a:lnTo>
                  <a:pt x="1084" y="643"/>
                </a:lnTo>
                <a:lnTo>
                  <a:pt x="1084" y="642"/>
                </a:lnTo>
                <a:lnTo>
                  <a:pt x="1082" y="642"/>
                </a:lnTo>
                <a:lnTo>
                  <a:pt x="1082" y="640"/>
                </a:lnTo>
                <a:lnTo>
                  <a:pt x="1080" y="640"/>
                </a:lnTo>
                <a:lnTo>
                  <a:pt x="1078" y="640"/>
                </a:lnTo>
                <a:lnTo>
                  <a:pt x="1078" y="638"/>
                </a:lnTo>
                <a:lnTo>
                  <a:pt x="1076" y="638"/>
                </a:lnTo>
                <a:lnTo>
                  <a:pt x="1074" y="638"/>
                </a:lnTo>
                <a:lnTo>
                  <a:pt x="1074" y="636"/>
                </a:lnTo>
                <a:lnTo>
                  <a:pt x="1072" y="636"/>
                </a:lnTo>
                <a:lnTo>
                  <a:pt x="1070" y="636"/>
                </a:lnTo>
                <a:lnTo>
                  <a:pt x="1068" y="636"/>
                </a:lnTo>
                <a:lnTo>
                  <a:pt x="1068" y="634"/>
                </a:lnTo>
                <a:lnTo>
                  <a:pt x="1066" y="634"/>
                </a:lnTo>
                <a:lnTo>
                  <a:pt x="1066" y="632"/>
                </a:lnTo>
                <a:lnTo>
                  <a:pt x="1064" y="632"/>
                </a:lnTo>
                <a:lnTo>
                  <a:pt x="1064" y="630"/>
                </a:lnTo>
                <a:lnTo>
                  <a:pt x="1063" y="630"/>
                </a:lnTo>
                <a:lnTo>
                  <a:pt x="1063" y="628"/>
                </a:lnTo>
                <a:lnTo>
                  <a:pt x="1061" y="628"/>
                </a:lnTo>
                <a:lnTo>
                  <a:pt x="1061" y="626"/>
                </a:lnTo>
                <a:lnTo>
                  <a:pt x="1059" y="626"/>
                </a:lnTo>
                <a:lnTo>
                  <a:pt x="1059" y="624"/>
                </a:lnTo>
                <a:lnTo>
                  <a:pt x="1057" y="624"/>
                </a:lnTo>
                <a:lnTo>
                  <a:pt x="1057" y="622"/>
                </a:lnTo>
                <a:lnTo>
                  <a:pt x="1055" y="620"/>
                </a:lnTo>
                <a:lnTo>
                  <a:pt x="1053" y="620"/>
                </a:lnTo>
                <a:lnTo>
                  <a:pt x="1053" y="618"/>
                </a:lnTo>
                <a:lnTo>
                  <a:pt x="1051" y="618"/>
                </a:lnTo>
                <a:lnTo>
                  <a:pt x="1049" y="617"/>
                </a:lnTo>
                <a:lnTo>
                  <a:pt x="1047" y="617"/>
                </a:lnTo>
                <a:lnTo>
                  <a:pt x="1047" y="615"/>
                </a:lnTo>
                <a:lnTo>
                  <a:pt x="1045" y="615"/>
                </a:lnTo>
                <a:lnTo>
                  <a:pt x="1045" y="613"/>
                </a:lnTo>
                <a:lnTo>
                  <a:pt x="1043" y="613"/>
                </a:lnTo>
                <a:lnTo>
                  <a:pt x="1041" y="613"/>
                </a:lnTo>
                <a:lnTo>
                  <a:pt x="1040" y="613"/>
                </a:lnTo>
                <a:lnTo>
                  <a:pt x="1040" y="611"/>
                </a:lnTo>
                <a:lnTo>
                  <a:pt x="1038" y="611"/>
                </a:lnTo>
                <a:lnTo>
                  <a:pt x="1036" y="611"/>
                </a:lnTo>
                <a:lnTo>
                  <a:pt x="1036" y="609"/>
                </a:lnTo>
                <a:lnTo>
                  <a:pt x="1034" y="609"/>
                </a:lnTo>
                <a:lnTo>
                  <a:pt x="1032" y="609"/>
                </a:lnTo>
                <a:lnTo>
                  <a:pt x="1030" y="609"/>
                </a:lnTo>
                <a:lnTo>
                  <a:pt x="1028" y="609"/>
                </a:lnTo>
                <a:lnTo>
                  <a:pt x="1026" y="609"/>
                </a:lnTo>
                <a:lnTo>
                  <a:pt x="1026" y="607"/>
                </a:lnTo>
                <a:lnTo>
                  <a:pt x="1024" y="607"/>
                </a:lnTo>
                <a:lnTo>
                  <a:pt x="1024" y="605"/>
                </a:lnTo>
                <a:lnTo>
                  <a:pt x="1022" y="605"/>
                </a:lnTo>
                <a:lnTo>
                  <a:pt x="1020" y="605"/>
                </a:lnTo>
                <a:lnTo>
                  <a:pt x="1020" y="607"/>
                </a:lnTo>
                <a:lnTo>
                  <a:pt x="1018" y="607"/>
                </a:lnTo>
                <a:lnTo>
                  <a:pt x="1016" y="607"/>
                </a:lnTo>
                <a:lnTo>
                  <a:pt x="1015" y="607"/>
                </a:lnTo>
                <a:lnTo>
                  <a:pt x="1015" y="605"/>
                </a:lnTo>
                <a:lnTo>
                  <a:pt x="1013" y="605"/>
                </a:lnTo>
                <a:lnTo>
                  <a:pt x="1011" y="605"/>
                </a:lnTo>
                <a:lnTo>
                  <a:pt x="1009" y="603"/>
                </a:lnTo>
                <a:lnTo>
                  <a:pt x="1009" y="605"/>
                </a:lnTo>
                <a:lnTo>
                  <a:pt x="1007" y="605"/>
                </a:lnTo>
                <a:lnTo>
                  <a:pt x="1007" y="607"/>
                </a:lnTo>
                <a:lnTo>
                  <a:pt x="1005" y="607"/>
                </a:lnTo>
                <a:lnTo>
                  <a:pt x="1005" y="605"/>
                </a:lnTo>
                <a:lnTo>
                  <a:pt x="1007" y="605"/>
                </a:lnTo>
                <a:lnTo>
                  <a:pt x="1007" y="603"/>
                </a:lnTo>
                <a:lnTo>
                  <a:pt x="1005" y="603"/>
                </a:lnTo>
                <a:lnTo>
                  <a:pt x="1003" y="603"/>
                </a:lnTo>
                <a:lnTo>
                  <a:pt x="1003" y="605"/>
                </a:lnTo>
                <a:lnTo>
                  <a:pt x="1001" y="605"/>
                </a:lnTo>
                <a:lnTo>
                  <a:pt x="1001" y="603"/>
                </a:lnTo>
                <a:lnTo>
                  <a:pt x="999" y="603"/>
                </a:lnTo>
                <a:lnTo>
                  <a:pt x="997" y="603"/>
                </a:lnTo>
                <a:lnTo>
                  <a:pt x="997" y="601"/>
                </a:lnTo>
                <a:lnTo>
                  <a:pt x="995" y="601"/>
                </a:lnTo>
                <a:lnTo>
                  <a:pt x="995" y="603"/>
                </a:lnTo>
                <a:lnTo>
                  <a:pt x="995" y="601"/>
                </a:lnTo>
                <a:lnTo>
                  <a:pt x="993" y="601"/>
                </a:lnTo>
                <a:lnTo>
                  <a:pt x="993" y="603"/>
                </a:lnTo>
                <a:lnTo>
                  <a:pt x="991" y="601"/>
                </a:lnTo>
                <a:lnTo>
                  <a:pt x="991" y="603"/>
                </a:lnTo>
                <a:lnTo>
                  <a:pt x="991" y="601"/>
                </a:lnTo>
                <a:lnTo>
                  <a:pt x="990" y="601"/>
                </a:lnTo>
                <a:lnTo>
                  <a:pt x="988" y="601"/>
                </a:lnTo>
                <a:lnTo>
                  <a:pt x="986" y="601"/>
                </a:lnTo>
                <a:lnTo>
                  <a:pt x="982" y="601"/>
                </a:lnTo>
                <a:lnTo>
                  <a:pt x="980" y="601"/>
                </a:lnTo>
                <a:lnTo>
                  <a:pt x="978" y="601"/>
                </a:lnTo>
                <a:lnTo>
                  <a:pt x="978" y="599"/>
                </a:lnTo>
                <a:lnTo>
                  <a:pt x="976" y="599"/>
                </a:lnTo>
                <a:lnTo>
                  <a:pt x="974" y="599"/>
                </a:lnTo>
                <a:lnTo>
                  <a:pt x="972" y="599"/>
                </a:lnTo>
                <a:lnTo>
                  <a:pt x="970" y="601"/>
                </a:lnTo>
                <a:lnTo>
                  <a:pt x="968" y="601"/>
                </a:lnTo>
                <a:lnTo>
                  <a:pt x="968" y="599"/>
                </a:lnTo>
                <a:lnTo>
                  <a:pt x="967" y="599"/>
                </a:lnTo>
                <a:lnTo>
                  <a:pt x="967" y="597"/>
                </a:lnTo>
                <a:lnTo>
                  <a:pt x="965" y="597"/>
                </a:lnTo>
                <a:lnTo>
                  <a:pt x="963" y="597"/>
                </a:lnTo>
                <a:lnTo>
                  <a:pt x="963" y="595"/>
                </a:lnTo>
                <a:lnTo>
                  <a:pt x="961" y="595"/>
                </a:lnTo>
                <a:lnTo>
                  <a:pt x="961" y="597"/>
                </a:lnTo>
                <a:lnTo>
                  <a:pt x="959" y="597"/>
                </a:lnTo>
                <a:lnTo>
                  <a:pt x="959" y="595"/>
                </a:lnTo>
                <a:lnTo>
                  <a:pt x="957" y="595"/>
                </a:lnTo>
                <a:lnTo>
                  <a:pt x="957" y="594"/>
                </a:lnTo>
                <a:lnTo>
                  <a:pt x="955" y="594"/>
                </a:lnTo>
                <a:lnTo>
                  <a:pt x="953" y="594"/>
                </a:lnTo>
                <a:lnTo>
                  <a:pt x="951" y="594"/>
                </a:lnTo>
                <a:lnTo>
                  <a:pt x="949" y="594"/>
                </a:lnTo>
                <a:lnTo>
                  <a:pt x="949" y="592"/>
                </a:lnTo>
                <a:lnTo>
                  <a:pt x="947" y="592"/>
                </a:lnTo>
                <a:lnTo>
                  <a:pt x="945" y="592"/>
                </a:lnTo>
                <a:lnTo>
                  <a:pt x="945" y="590"/>
                </a:lnTo>
                <a:lnTo>
                  <a:pt x="943" y="590"/>
                </a:lnTo>
                <a:lnTo>
                  <a:pt x="942" y="590"/>
                </a:lnTo>
                <a:lnTo>
                  <a:pt x="940" y="590"/>
                </a:lnTo>
                <a:lnTo>
                  <a:pt x="938" y="590"/>
                </a:lnTo>
                <a:lnTo>
                  <a:pt x="936" y="590"/>
                </a:lnTo>
                <a:lnTo>
                  <a:pt x="934" y="590"/>
                </a:lnTo>
                <a:lnTo>
                  <a:pt x="932" y="590"/>
                </a:lnTo>
                <a:lnTo>
                  <a:pt x="930" y="590"/>
                </a:lnTo>
                <a:lnTo>
                  <a:pt x="928" y="590"/>
                </a:lnTo>
                <a:lnTo>
                  <a:pt x="926" y="590"/>
                </a:lnTo>
                <a:lnTo>
                  <a:pt x="924" y="590"/>
                </a:lnTo>
                <a:lnTo>
                  <a:pt x="922" y="590"/>
                </a:lnTo>
                <a:lnTo>
                  <a:pt x="920" y="590"/>
                </a:lnTo>
                <a:lnTo>
                  <a:pt x="918" y="590"/>
                </a:lnTo>
                <a:lnTo>
                  <a:pt x="917" y="590"/>
                </a:lnTo>
                <a:lnTo>
                  <a:pt x="915" y="590"/>
                </a:lnTo>
                <a:lnTo>
                  <a:pt x="913" y="590"/>
                </a:lnTo>
                <a:lnTo>
                  <a:pt x="911" y="590"/>
                </a:lnTo>
                <a:lnTo>
                  <a:pt x="909" y="590"/>
                </a:lnTo>
                <a:lnTo>
                  <a:pt x="907" y="590"/>
                </a:lnTo>
                <a:lnTo>
                  <a:pt x="905" y="590"/>
                </a:lnTo>
                <a:lnTo>
                  <a:pt x="903" y="590"/>
                </a:lnTo>
                <a:lnTo>
                  <a:pt x="901" y="590"/>
                </a:lnTo>
                <a:lnTo>
                  <a:pt x="901" y="588"/>
                </a:lnTo>
                <a:lnTo>
                  <a:pt x="899" y="588"/>
                </a:lnTo>
                <a:lnTo>
                  <a:pt x="897" y="588"/>
                </a:lnTo>
                <a:lnTo>
                  <a:pt x="895" y="588"/>
                </a:lnTo>
                <a:lnTo>
                  <a:pt x="894" y="588"/>
                </a:lnTo>
                <a:lnTo>
                  <a:pt x="892" y="588"/>
                </a:lnTo>
                <a:lnTo>
                  <a:pt x="890" y="588"/>
                </a:lnTo>
                <a:lnTo>
                  <a:pt x="888" y="588"/>
                </a:lnTo>
                <a:lnTo>
                  <a:pt x="886" y="588"/>
                </a:lnTo>
                <a:lnTo>
                  <a:pt x="884" y="588"/>
                </a:lnTo>
                <a:lnTo>
                  <a:pt x="882" y="588"/>
                </a:lnTo>
                <a:lnTo>
                  <a:pt x="880" y="588"/>
                </a:lnTo>
                <a:lnTo>
                  <a:pt x="878" y="588"/>
                </a:lnTo>
                <a:lnTo>
                  <a:pt x="876" y="588"/>
                </a:lnTo>
                <a:lnTo>
                  <a:pt x="874" y="588"/>
                </a:lnTo>
                <a:lnTo>
                  <a:pt x="872" y="588"/>
                </a:lnTo>
                <a:lnTo>
                  <a:pt x="870" y="588"/>
                </a:lnTo>
                <a:lnTo>
                  <a:pt x="869" y="588"/>
                </a:lnTo>
                <a:lnTo>
                  <a:pt x="869" y="586"/>
                </a:lnTo>
                <a:lnTo>
                  <a:pt x="867" y="586"/>
                </a:lnTo>
                <a:lnTo>
                  <a:pt x="865" y="586"/>
                </a:lnTo>
                <a:lnTo>
                  <a:pt x="863" y="586"/>
                </a:lnTo>
                <a:lnTo>
                  <a:pt x="863" y="584"/>
                </a:lnTo>
                <a:lnTo>
                  <a:pt x="861" y="584"/>
                </a:lnTo>
                <a:lnTo>
                  <a:pt x="859" y="584"/>
                </a:lnTo>
                <a:lnTo>
                  <a:pt x="859" y="582"/>
                </a:lnTo>
                <a:lnTo>
                  <a:pt x="857" y="582"/>
                </a:lnTo>
                <a:lnTo>
                  <a:pt x="855" y="582"/>
                </a:lnTo>
                <a:lnTo>
                  <a:pt x="853" y="582"/>
                </a:lnTo>
                <a:lnTo>
                  <a:pt x="851" y="582"/>
                </a:lnTo>
                <a:lnTo>
                  <a:pt x="849" y="582"/>
                </a:lnTo>
                <a:lnTo>
                  <a:pt x="849" y="580"/>
                </a:lnTo>
                <a:lnTo>
                  <a:pt x="847" y="580"/>
                </a:lnTo>
                <a:lnTo>
                  <a:pt x="845" y="580"/>
                </a:lnTo>
                <a:lnTo>
                  <a:pt x="844" y="580"/>
                </a:lnTo>
                <a:lnTo>
                  <a:pt x="842" y="580"/>
                </a:lnTo>
                <a:lnTo>
                  <a:pt x="840" y="580"/>
                </a:lnTo>
                <a:lnTo>
                  <a:pt x="840" y="578"/>
                </a:lnTo>
                <a:lnTo>
                  <a:pt x="838" y="578"/>
                </a:lnTo>
                <a:lnTo>
                  <a:pt x="838" y="580"/>
                </a:lnTo>
                <a:lnTo>
                  <a:pt x="836" y="580"/>
                </a:lnTo>
                <a:lnTo>
                  <a:pt x="836" y="582"/>
                </a:lnTo>
                <a:lnTo>
                  <a:pt x="836" y="584"/>
                </a:lnTo>
                <a:lnTo>
                  <a:pt x="834" y="584"/>
                </a:lnTo>
                <a:lnTo>
                  <a:pt x="832" y="584"/>
                </a:lnTo>
                <a:lnTo>
                  <a:pt x="832" y="582"/>
                </a:lnTo>
                <a:lnTo>
                  <a:pt x="830" y="582"/>
                </a:lnTo>
                <a:lnTo>
                  <a:pt x="830" y="580"/>
                </a:lnTo>
                <a:lnTo>
                  <a:pt x="828" y="580"/>
                </a:lnTo>
                <a:lnTo>
                  <a:pt x="826" y="580"/>
                </a:lnTo>
                <a:lnTo>
                  <a:pt x="826" y="578"/>
                </a:lnTo>
                <a:lnTo>
                  <a:pt x="826" y="576"/>
                </a:lnTo>
                <a:lnTo>
                  <a:pt x="824" y="576"/>
                </a:lnTo>
                <a:lnTo>
                  <a:pt x="824" y="578"/>
                </a:lnTo>
                <a:lnTo>
                  <a:pt x="822" y="578"/>
                </a:lnTo>
                <a:lnTo>
                  <a:pt x="822" y="576"/>
                </a:lnTo>
                <a:lnTo>
                  <a:pt x="820" y="576"/>
                </a:lnTo>
                <a:lnTo>
                  <a:pt x="820" y="574"/>
                </a:lnTo>
                <a:lnTo>
                  <a:pt x="819" y="574"/>
                </a:lnTo>
                <a:lnTo>
                  <a:pt x="817" y="574"/>
                </a:lnTo>
                <a:lnTo>
                  <a:pt x="817" y="572"/>
                </a:lnTo>
                <a:lnTo>
                  <a:pt x="815" y="572"/>
                </a:lnTo>
                <a:lnTo>
                  <a:pt x="815" y="574"/>
                </a:lnTo>
                <a:lnTo>
                  <a:pt x="815" y="576"/>
                </a:lnTo>
                <a:lnTo>
                  <a:pt x="817" y="576"/>
                </a:lnTo>
                <a:lnTo>
                  <a:pt x="817" y="578"/>
                </a:lnTo>
                <a:lnTo>
                  <a:pt x="815" y="578"/>
                </a:lnTo>
                <a:lnTo>
                  <a:pt x="813" y="578"/>
                </a:lnTo>
                <a:lnTo>
                  <a:pt x="813" y="576"/>
                </a:lnTo>
                <a:lnTo>
                  <a:pt x="813" y="574"/>
                </a:lnTo>
                <a:lnTo>
                  <a:pt x="811" y="574"/>
                </a:lnTo>
                <a:lnTo>
                  <a:pt x="811" y="576"/>
                </a:lnTo>
                <a:lnTo>
                  <a:pt x="809" y="576"/>
                </a:lnTo>
                <a:lnTo>
                  <a:pt x="807" y="576"/>
                </a:lnTo>
                <a:lnTo>
                  <a:pt x="805" y="576"/>
                </a:lnTo>
                <a:lnTo>
                  <a:pt x="805" y="574"/>
                </a:lnTo>
                <a:lnTo>
                  <a:pt x="803" y="574"/>
                </a:lnTo>
                <a:lnTo>
                  <a:pt x="801" y="574"/>
                </a:lnTo>
                <a:lnTo>
                  <a:pt x="799" y="574"/>
                </a:lnTo>
                <a:lnTo>
                  <a:pt x="797" y="574"/>
                </a:lnTo>
                <a:lnTo>
                  <a:pt x="797" y="572"/>
                </a:lnTo>
                <a:lnTo>
                  <a:pt x="797" y="570"/>
                </a:lnTo>
                <a:lnTo>
                  <a:pt x="797" y="569"/>
                </a:lnTo>
                <a:lnTo>
                  <a:pt x="796" y="569"/>
                </a:lnTo>
                <a:lnTo>
                  <a:pt x="794" y="569"/>
                </a:lnTo>
                <a:lnTo>
                  <a:pt x="794" y="570"/>
                </a:lnTo>
                <a:lnTo>
                  <a:pt x="792" y="570"/>
                </a:lnTo>
                <a:lnTo>
                  <a:pt x="792" y="569"/>
                </a:lnTo>
                <a:lnTo>
                  <a:pt x="790" y="569"/>
                </a:lnTo>
                <a:lnTo>
                  <a:pt x="790" y="567"/>
                </a:lnTo>
                <a:lnTo>
                  <a:pt x="792" y="567"/>
                </a:lnTo>
                <a:lnTo>
                  <a:pt x="792" y="565"/>
                </a:lnTo>
                <a:lnTo>
                  <a:pt x="790" y="565"/>
                </a:lnTo>
                <a:lnTo>
                  <a:pt x="788" y="565"/>
                </a:lnTo>
                <a:lnTo>
                  <a:pt x="786" y="565"/>
                </a:lnTo>
                <a:lnTo>
                  <a:pt x="784" y="565"/>
                </a:lnTo>
                <a:lnTo>
                  <a:pt x="782" y="565"/>
                </a:lnTo>
                <a:lnTo>
                  <a:pt x="782" y="567"/>
                </a:lnTo>
                <a:lnTo>
                  <a:pt x="780" y="567"/>
                </a:lnTo>
                <a:lnTo>
                  <a:pt x="780" y="565"/>
                </a:lnTo>
                <a:lnTo>
                  <a:pt x="778" y="565"/>
                </a:lnTo>
                <a:lnTo>
                  <a:pt x="778" y="563"/>
                </a:lnTo>
                <a:lnTo>
                  <a:pt x="778" y="561"/>
                </a:lnTo>
                <a:lnTo>
                  <a:pt x="776" y="561"/>
                </a:lnTo>
                <a:lnTo>
                  <a:pt x="776" y="559"/>
                </a:lnTo>
                <a:lnTo>
                  <a:pt x="776" y="557"/>
                </a:lnTo>
                <a:lnTo>
                  <a:pt x="776" y="555"/>
                </a:lnTo>
                <a:lnTo>
                  <a:pt x="776" y="553"/>
                </a:lnTo>
                <a:lnTo>
                  <a:pt x="774" y="553"/>
                </a:lnTo>
                <a:lnTo>
                  <a:pt x="774" y="551"/>
                </a:lnTo>
                <a:lnTo>
                  <a:pt x="772" y="551"/>
                </a:lnTo>
                <a:lnTo>
                  <a:pt x="772" y="549"/>
                </a:lnTo>
                <a:lnTo>
                  <a:pt x="772" y="547"/>
                </a:lnTo>
                <a:lnTo>
                  <a:pt x="772" y="546"/>
                </a:lnTo>
                <a:lnTo>
                  <a:pt x="772" y="544"/>
                </a:lnTo>
                <a:lnTo>
                  <a:pt x="771" y="544"/>
                </a:lnTo>
                <a:lnTo>
                  <a:pt x="772" y="544"/>
                </a:lnTo>
                <a:lnTo>
                  <a:pt x="772" y="542"/>
                </a:lnTo>
                <a:lnTo>
                  <a:pt x="772" y="540"/>
                </a:lnTo>
                <a:lnTo>
                  <a:pt x="771" y="540"/>
                </a:lnTo>
                <a:lnTo>
                  <a:pt x="769" y="538"/>
                </a:lnTo>
                <a:lnTo>
                  <a:pt x="769" y="536"/>
                </a:lnTo>
                <a:lnTo>
                  <a:pt x="767" y="536"/>
                </a:lnTo>
                <a:lnTo>
                  <a:pt x="767" y="534"/>
                </a:lnTo>
                <a:lnTo>
                  <a:pt x="765" y="534"/>
                </a:lnTo>
                <a:lnTo>
                  <a:pt x="765" y="532"/>
                </a:lnTo>
                <a:lnTo>
                  <a:pt x="765" y="530"/>
                </a:lnTo>
                <a:lnTo>
                  <a:pt x="763" y="528"/>
                </a:lnTo>
                <a:lnTo>
                  <a:pt x="765" y="528"/>
                </a:lnTo>
                <a:lnTo>
                  <a:pt x="765" y="526"/>
                </a:lnTo>
                <a:lnTo>
                  <a:pt x="767" y="526"/>
                </a:lnTo>
                <a:lnTo>
                  <a:pt x="767" y="524"/>
                </a:lnTo>
                <a:lnTo>
                  <a:pt x="765" y="524"/>
                </a:lnTo>
                <a:lnTo>
                  <a:pt x="765" y="522"/>
                </a:lnTo>
                <a:lnTo>
                  <a:pt x="765" y="521"/>
                </a:lnTo>
                <a:lnTo>
                  <a:pt x="763" y="521"/>
                </a:lnTo>
                <a:lnTo>
                  <a:pt x="763" y="519"/>
                </a:lnTo>
                <a:lnTo>
                  <a:pt x="765" y="519"/>
                </a:lnTo>
                <a:lnTo>
                  <a:pt x="765" y="517"/>
                </a:lnTo>
                <a:lnTo>
                  <a:pt x="763" y="517"/>
                </a:lnTo>
                <a:lnTo>
                  <a:pt x="761" y="517"/>
                </a:lnTo>
                <a:lnTo>
                  <a:pt x="759" y="517"/>
                </a:lnTo>
                <a:lnTo>
                  <a:pt x="759" y="515"/>
                </a:lnTo>
                <a:lnTo>
                  <a:pt x="757" y="517"/>
                </a:lnTo>
                <a:lnTo>
                  <a:pt x="755" y="517"/>
                </a:lnTo>
                <a:lnTo>
                  <a:pt x="755" y="515"/>
                </a:lnTo>
                <a:lnTo>
                  <a:pt x="755" y="513"/>
                </a:lnTo>
                <a:lnTo>
                  <a:pt x="755" y="511"/>
                </a:lnTo>
                <a:lnTo>
                  <a:pt x="753" y="511"/>
                </a:lnTo>
                <a:lnTo>
                  <a:pt x="753" y="509"/>
                </a:lnTo>
                <a:lnTo>
                  <a:pt x="753" y="507"/>
                </a:lnTo>
                <a:lnTo>
                  <a:pt x="753" y="505"/>
                </a:lnTo>
                <a:lnTo>
                  <a:pt x="751" y="505"/>
                </a:lnTo>
                <a:lnTo>
                  <a:pt x="751" y="503"/>
                </a:lnTo>
                <a:lnTo>
                  <a:pt x="751" y="501"/>
                </a:lnTo>
                <a:lnTo>
                  <a:pt x="749" y="499"/>
                </a:lnTo>
                <a:lnTo>
                  <a:pt x="747" y="499"/>
                </a:lnTo>
                <a:lnTo>
                  <a:pt x="747" y="501"/>
                </a:lnTo>
                <a:lnTo>
                  <a:pt x="746" y="503"/>
                </a:lnTo>
                <a:lnTo>
                  <a:pt x="744" y="503"/>
                </a:lnTo>
                <a:lnTo>
                  <a:pt x="744" y="505"/>
                </a:lnTo>
                <a:lnTo>
                  <a:pt x="744" y="507"/>
                </a:lnTo>
                <a:lnTo>
                  <a:pt x="742" y="507"/>
                </a:lnTo>
                <a:lnTo>
                  <a:pt x="740" y="507"/>
                </a:lnTo>
                <a:lnTo>
                  <a:pt x="740" y="505"/>
                </a:lnTo>
                <a:lnTo>
                  <a:pt x="740" y="507"/>
                </a:lnTo>
                <a:lnTo>
                  <a:pt x="738" y="507"/>
                </a:lnTo>
                <a:lnTo>
                  <a:pt x="738" y="509"/>
                </a:lnTo>
                <a:lnTo>
                  <a:pt x="736" y="509"/>
                </a:lnTo>
                <a:lnTo>
                  <a:pt x="736" y="507"/>
                </a:lnTo>
                <a:lnTo>
                  <a:pt x="734" y="507"/>
                </a:lnTo>
                <a:lnTo>
                  <a:pt x="734" y="509"/>
                </a:lnTo>
                <a:lnTo>
                  <a:pt x="732" y="509"/>
                </a:lnTo>
                <a:lnTo>
                  <a:pt x="730" y="509"/>
                </a:lnTo>
                <a:lnTo>
                  <a:pt x="728" y="509"/>
                </a:lnTo>
                <a:lnTo>
                  <a:pt x="726" y="509"/>
                </a:lnTo>
                <a:lnTo>
                  <a:pt x="724" y="509"/>
                </a:lnTo>
                <a:lnTo>
                  <a:pt x="724" y="507"/>
                </a:lnTo>
                <a:lnTo>
                  <a:pt x="723" y="507"/>
                </a:lnTo>
                <a:lnTo>
                  <a:pt x="724" y="507"/>
                </a:lnTo>
                <a:lnTo>
                  <a:pt x="724" y="505"/>
                </a:lnTo>
                <a:lnTo>
                  <a:pt x="724" y="503"/>
                </a:lnTo>
                <a:lnTo>
                  <a:pt x="723" y="503"/>
                </a:lnTo>
                <a:lnTo>
                  <a:pt x="723" y="505"/>
                </a:lnTo>
                <a:lnTo>
                  <a:pt x="721" y="505"/>
                </a:lnTo>
                <a:lnTo>
                  <a:pt x="719" y="505"/>
                </a:lnTo>
                <a:lnTo>
                  <a:pt x="721" y="505"/>
                </a:lnTo>
                <a:lnTo>
                  <a:pt x="721" y="503"/>
                </a:lnTo>
                <a:lnTo>
                  <a:pt x="719" y="503"/>
                </a:lnTo>
                <a:lnTo>
                  <a:pt x="719" y="501"/>
                </a:lnTo>
                <a:lnTo>
                  <a:pt x="717" y="501"/>
                </a:lnTo>
                <a:lnTo>
                  <a:pt x="717" y="503"/>
                </a:lnTo>
                <a:lnTo>
                  <a:pt x="715" y="503"/>
                </a:lnTo>
                <a:lnTo>
                  <a:pt x="713" y="503"/>
                </a:lnTo>
                <a:lnTo>
                  <a:pt x="713" y="501"/>
                </a:lnTo>
                <a:lnTo>
                  <a:pt x="713" y="499"/>
                </a:lnTo>
                <a:lnTo>
                  <a:pt x="711" y="499"/>
                </a:lnTo>
                <a:lnTo>
                  <a:pt x="709" y="499"/>
                </a:lnTo>
                <a:lnTo>
                  <a:pt x="709" y="497"/>
                </a:lnTo>
                <a:lnTo>
                  <a:pt x="709" y="496"/>
                </a:lnTo>
                <a:lnTo>
                  <a:pt x="709" y="494"/>
                </a:lnTo>
                <a:lnTo>
                  <a:pt x="711" y="492"/>
                </a:lnTo>
                <a:lnTo>
                  <a:pt x="709" y="492"/>
                </a:lnTo>
                <a:lnTo>
                  <a:pt x="709" y="490"/>
                </a:lnTo>
                <a:lnTo>
                  <a:pt x="707" y="490"/>
                </a:lnTo>
                <a:lnTo>
                  <a:pt x="707" y="492"/>
                </a:lnTo>
                <a:lnTo>
                  <a:pt x="705" y="492"/>
                </a:lnTo>
                <a:lnTo>
                  <a:pt x="705" y="490"/>
                </a:lnTo>
                <a:lnTo>
                  <a:pt x="703" y="490"/>
                </a:lnTo>
                <a:lnTo>
                  <a:pt x="703" y="492"/>
                </a:lnTo>
                <a:lnTo>
                  <a:pt x="701" y="492"/>
                </a:lnTo>
                <a:lnTo>
                  <a:pt x="701" y="494"/>
                </a:lnTo>
                <a:lnTo>
                  <a:pt x="699" y="494"/>
                </a:lnTo>
                <a:lnTo>
                  <a:pt x="699" y="496"/>
                </a:lnTo>
                <a:lnTo>
                  <a:pt x="699" y="497"/>
                </a:lnTo>
                <a:lnTo>
                  <a:pt x="701" y="497"/>
                </a:lnTo>
                <a:lnTo>
                  <a:pt x="701" y="499"/>
                </a:lnTo>
                <a:lnTo>
                  <a:pt x="699" y="499"/>
                </a:lnTo>
                <a:lnTo>
                  <a:pt x="698" y="499"/>
                </a:lnTo>
                <a:lnTo>
                  <a:pt x="698" y="501"/>
                </a:lnTo>
                <a:lnTo>
                  <a:pt x="696" y="501"/>
                </a:lnTo>
                <a:lnTo>
                  <a:pt x="694" y="501"/>
                </a:lnTo>
                <a:lnTo>
                  <a:pt x="694" y="503"/>
                </a:lnTo>
                <a:lnTo>
                  <a:pt x="692" y="505"/>
                </a:lnTo>
                <a:lnTo>
                  <a:pt x="692" y="507"/>
                </a:lnTo>
                <a:lnTo>
                  <a:pt x="690" y="507"/>
                </a:lnTo>
                <a:lnTo>
                  <a:pt x="690" y="509"/>
                </a:lnTo>
                <a:lnTo>
                  <a:pt x="688" y="509"/>
                </a:lnTo>
                <a:lnTo>
                  <a:pt x="688" y="511"/>
                </a:lnTo>
                <a:lnTo>
                  <a:pt x="686" y="511"/>
                </a:lnTo>
                <a:lnTo>
                  <a:pt x="684" y="511"/>
                </a:lnTo>
                <a:lnTo>
                  <a:pt x="684" y="513"/>
                </a:lnTo>
                <a:lnTo>
                  <a:pt x="682" y="513"/>
                </a:lnTo>
                <a:lnTo>
                  <a:pt x="680" y="513"/>
                </a:lnTo>
                <a:lnTo>
                  <a:pt x="678" y="513"/>
                </a:lnTo>
                <a:lnTo>
                  <a:pt x="676" y="513"/>
                </a:lnTo>
                <a:lnTo>
                  <a:pt x="676" y="511"/>
                </a:lnTo>
                <a:lnTo>
                  <a:pt x="674" y="511"/>
                </a:lnTo>
                <a:lnTo>
                  <a:pt x="673" y="511"/>
                </a:lnTo>
                <a:lnTo>
                  <a:pt x="671" y="511"/>
                </a:lnTo>
                <a:lnTo>
                  <a:pt x="669" y="511"/>
                </a:lnTo>
                <a:lnTo>
                  <a:pt x="669" y="509"/>
                </a:lnTo>
                <a:lnTo>
                  <a:pt x="669" y="507"/>
                </a:lnTo>
                <a:lnTo>
                  <a:pt x="667" y="507"/>
                </a:lnTo>
                <a:lnTo>
                  <a:pt x="667" y="509"/>
                </a:lnTo>
                <a:lnTo>
                  <a:pt x="667" y="511"/>
                </a:lnTo>
                <a:lnTo>
                  <a:pt x="665" y="511"/>
                </a:lnTo>
                <a:lnTo>
                  <a:pt x="665" y="509"/>
                </a:lnTo>
                <a:lnTo>
                  <a:pt x="663" y="509"/>
                </a:lnTo>
                <a:lnTo>
                  <a:pt x="663" y="507"/>
                </a:lnTo>
                <a:lnTo>
                  <a:pt x="663" y="505"/>
                </a:lnTo>
                <a:lnTo>
                  <a:pt x="661" y="505"/>
                </a:lnTo>
                <a:lnTo>
                  <a:pt x="661" y="503"/>
                </a:lnTo>
                <a:lnTo>
                  <a:pt x="661" y="501"/>
                </a:lnTo>
                <a:lnTo>
                  <a:pt x="659" y="501"/>
                </a:lnTo>
                <a:lnTo>
                  <a:pt x="657" y="501"/>
                </a:lnTo>
                <a:lnTo>
                  <a:pt x="655" y="501"/>
                </a:lnTo>
                <a:lnTo>
                  <a:pt x="653" y="501"/>
                </a:lnTo>
                <a:lnTo>
                  <a:pt x="653" y="503"/>
                </a:lnTo>
                <a:lnTo>
                  <a:pt x="653" y="505"/>
                </a:lnTo>
                <a:lnTo>
                  <a:pt x="651" y="505"/>
                </a:lnTo>
                <a:lnTo>
                  <a:pt x="653" y="505"/>
                </a:lnTo>
                <a:lnTo>
                  <a:pt x="653" y="507"/>
                </a:lnTo>
                <a:lnTo>
                  <a:pt x="653" y="509"/>
                </a:lnTo>
                <a:lnTo>
                  <a:pt x="651" y="509"/>
                </a:lnTo>
                <a:lnTo>
                  <a:pt x="650" y="511"/>
                </a:lnTo>
                <a:lnTo>
                  <a:pt x="650" y="513"/>
                </a:lnTo>
                <a:lnTo>
                  <a:pt x="648" y="513"/>
                </a:lnTo>
                <a:lnTo>
                  <a:pt x="648" y="511"/>
                </a:lnTo>
                <a:lnTo>
                  <a:pt x="648" y="509"/>
                </a:lnTo>
                <a:lnTo>
                  <a:pt x="646" y="507"/>
                </a:lnTo>
                <a:lnTo>
                  <a:pt x="646" y="505"/>
                </a:lnTo>
                <a:lnTo>
                  <a:pt x="646" y="503"/>
                </a:lnTo>
                <a:lnTo>
                  <a:pt x="644" y="503"/>
                </a:lnTo>
                <a:lnTo>
                  <a:pt x="644" y="501"/>
                </a:lnTo>
                <a:lnTo>
                  <a:pt x="642" y="501"/>
                </a:lnTo>
                <a:lnTo>
                  <a:pt x="640" y="501"/>
                </a:lnTo>
                <a:lnTo>
                  <a:pt x="640" y="499"/>
                </a:lnTo>
                <a:lnTo>
                  <a:pt x="640" y="497"/>
                </a:lnTo>
                <a:lnTo>
                  <a:pt x="638" y="497"/>
                </a:lnTo>
                <a:lnTo>
                  <a:pt x="638" y="496"/>
                </a:lnTo>
                <a:lnTo>
                  <a:pt x="636" y="496"/>
                </a:lnTo>
                <a:lnTo>
                  <a:pt x="636" y="494"/>
                </a:lnTo>
                <a:lnTo>
                  <a:pt x="636" y="492"/>
                </a:lnTo>
                <a:lnTo>
                  <a:pt x="634" y="492"/>
                </a:lnTo>
                <a:lnTo>
                  <a:pt x="634" y="490"/>
                </a:lnTo>
                <a:lnTo>
                  <a:pt x="632" y="490"/>
                </a:lnTo>
                <a:lnTo>
                  <a:pt x="634" y="488"/>
                </a:lnTo>
                <a:lnTo>
                  <a:pt x="634" y="486"/>
                </a:lnTo>
                <a:lnTo>
                  <a:pt x="632" y="486"/>
                </a:lnTo>
                <a:lnTo>
                  <a:pt x="630" y="486"/>
                </a:lnTo>
                <a:lnTo>
                  <a:pt x="630" y="488"/>
                </a:lnTo>
                <a:lnTo>
                  <a:pt x="628" y="488"/>
                </a:lnTo>
                <a:lnTo>
                  <a:pt x="626" y="488"/>
                </a:lnTo>
                <a:lnTo>
                  <a:pt x="626" y="486"/>
                </a:lnTo>
                <a:lnTo>
                  <a:pt x="626" y="484"/>
                </a:lnTo>
                <a:lnTo>
                  <a:pt x="626" y="482"/>
                </a:lnTo>
                <a:lnTo>
                  <a:pt x="625" y="482"/>
                </a:lnTo>
                <a:lnTo>
                  <a:pt x="625" y="480"/>
                </a:lnTo>
                <a:lnTo>
                  <a:pt x="625" y="478"/>
                </a:lnTo>
                <a:lnTo>
                  <a:pt x="625" y="476"/>
                </a:lnTo>
                <a:lnTo>
                  <a:pt x="625" y="474"/>
                </a:lnTo>
                <a:lnTo>
                  <a:pt x="623" y="474"/>
                </a:lnTo>
                <a:lnTo>
                  <a:pt x="625" y="474"/>
                </a:lnTo>
                <a:lnTo>
                  <a:pt x="625" y="473"/>
                </a:lnTo>
                <a:lnTo>
                  <a:pt x="623" y="473"/>
                </a:lnTo>
                <a:lnTo>
                  <a:pt x="623" y="471"/>
                </a:lnTo>
                <a:lnTo>
                  <a:pt x="621" y="471"/>
                </a:lnTo>
                <a:lnTo>
                  <a:pt x="621" y="473"/>
                </a:lnTo>
                <a:lnTo>
                  <a:pt x="621" y="474"/>
                </a:lnTo>
                <a:lnTo>
                  <a:pt x="621" y="476"/>
                </a:lnTo>
                <a:lnTo>
                  <a:pt x="619" y="476"/>
                </a:lnTo>
                <a:lnTo>
                  <a:pt x="619" y="478"/>
                </a:lnTo>
                <a:lnTo>
                  <a:pt x="619" y="480"/>
                </a:lnTo>
                <a:lnTo>
                  <a:pt x="621" y="480"/>
                </a:lnTo>
                <a:lnTo>
                  <a:pt x="621" y="482"/>
                </a:lnTo>
                <a:lnTo>
                  <a:pt x="619" y="482"/>
                </a:lnTo>
                <a:lnTo>
                  <a:pt x="619" y="484"/>
                </a:lnTo>
                <a:lnTo>
                  <a:pt x="619" y="486"/>
                </a:lnTo>
                <a:lnTo>
                  <a:pt x="617" y="486"/>
                </a:lnTo>
                <a:lnTo>
                  <a:pt x="615" y="486"/>
                </a:lnTo>
                <a:lnTo>
                  <a:pt x="613" y="486"/>
                </a:lnTo>
                <a:lnTo>
                  <a:pt x="613" y="488"/>
                </a:lnTo>
                <a:lnTo>
                  <a:pt x="611" y="488"/>
                </a:lnTo>
                <a:lnTo>
                  <a:pt x="611" y="490"/>
                </a:lnTo>
                <a:lnTo>
                  <a:pt x="609" y="490"/>
                </a:lnTo>
                <a:lnTo>
                  <a:pt x="607" y="490"/>
                </a:lnTo>
                <a:lnTo>
                  <a:pt x="607" y="492"/>
                </a:lnTo>
                <a:lnTo>
                  <a:pt x="607" y="490"/>
                </a:lnTo>
                <a:lnTo>
                  <a:pt x="605" y="490"/>
                </a:lnTo>
                <a:lnTo>
                  <a:pt x="603" y="490"/>
                </a:lnTo>
                <a:lnTo>
                  <a:pt x="603" y="492"/>
                </a:lnTo>
                <a:lnTo>
                  <a:pt x="601" y="492"/>
                </a:lnTo>
                <a:lnTo>
                  <a:pt x="601" y="494"/>
                </a:lnTo>
                <a:lnTo>
                  <a:pt x="600" y="494"/>
                </a:lnTo>
                <a:lnTo>
                  <a:pt x="600" y="496"/>
                </a:lnTo>
                <a:lnTo>
                  <a:pt x="598" y="496"/>
                </a:lnTo>
                <a:lnTo>
                  <a:pt x="598" y="494"/>
                </a:lnTo>
                <a:lnTo>
                  <a:pt x="596" y="494"/>
                </a:lnTo>
                <a:lnTo>
                  <a:pt x="594" y="492"/>
                </a:lnTo>
                <a:lnTo>
                  <a:pt x="594" y="494"/>
                </a:lnTo>
                <a:lnTo>
                  <a:pt x="594" y="496"/>
                </a:lnTo>
                <a:lnTo>
                  <a:pt x="594" y="497"/>
                </a:lnTo>
                <a:lnTo>
                  <a:pt x="592" y="499"/>
                </a:lnTo>
                <a:lnTo>
                  <a:pt x="590" y="499"/>
                </a:lnTo>
                <a:lnTo>
                  <a:pt x="590" y="497"/>
                </a:lnTo>
                <a:lnTo>
                  <a:pt x="588" y="497"/>
                </a:lnTo>
                <a:lnTo>
                  <a:pt x="586" y="497"/>
                </a:lnTo>
                <a:lnTo>
                  <a:pt x="586" y="496"/>
                </a:lnTo>
                <a:lnTo>
                  <a:pt x="584" y="496"/>
                </a:lnTo>
                <a:lnTo>
                  <a:pt x="584" y="494"/>
                </a:lnTo>
                <a:lnTo>
                  <a:pt x="582" y="494"/>
                </a:lnTo>
                <a:lnTo>
                  <a:pt x="580" y="494"/>
                </a:lnTo>
                <a:lnTo>
                  <a:pt x="580" y="492"/>
                </a:lnTo>
                <a:lnTo>
                  <a:pt x="580" y="490"/>
                </a:lnTo>
                <a:lnTo>
                  <a:pt x="578" y="490"/>
                </a:lnTo>
                <a:lnTo>
                  <a:pt x="576" y="490"/>
                </a:lnTo>
                <a:lnTo>
                  <a:pt x="575" y="490"/>
                </a:lnTo>
                <a:lnTo>
                  <a:pt x="575" y="488"/>
                </a:lnTo>
                <a:lnTo>
                  <a:pt x="573" y="488"/>
                </a:lnTo>
                <a:lnTo>
                  <a:pt x="573" y="486"/>
                </a:lnTo>
                <a:lnTo>
                  <a:pt x="571" y="486"/>
                </a:lnTo>
                <a:lnTo>
                  <a:pt x="571" y="488"/>
                </a:lnTo>
                <a:lnTo>
                  <a:pt x="569" y="486"/>
                </a:lnTo>
                <a:lnTo>
                  <a:pt x="569" y="484"/>
                </a:lnTo>
                <a:lnTo>
                  <a:pt x="569" y="482"/>
                </a:lnTo>
                <a:lnTo>
                  <a:pt x="567" y="482"/>
                </a:lnTo>
                <a:lnTo>
                  <a:pt x="567" y="480"/>
                </a:lnTo>
                <a:lnTo>
                  <a:pt x="567" y="482"/>
                </a:lnTo>
                <a:lnTo>
                  <a:pt x="567" y="484"/>
                </a:lnTo>
                <a:lnTo>
                  <a:pt x="565" y="484"/>
                </a:lnTo>
                <a:lnTo>
                  <a:pt x="565" y="486"/>
                </a:lnTo>
                <a:lnTo>
                  <a:pt x="565" y="488"/>
                </a:lnTo>
                <a:lnTo>
                  <a:pt x="565" y="490"/>
                </a:lnTo>
                <a:lnTo>
                  <a:pt x="565" y="492"/>
                </a:lnTo>
                <a:lnTo>
                  <a:pt x="565" y="494"/>
                </a:lnTo>
                <a:lnTo>
                  <a:pt x="565" y="496"/>
                </a:lnTo>
                <a:lnTo>
                  <a:pt x="563" y="496"/>
                </a:lnTo>
                <a:lnTo>
                  <a:pt x="563" y="497"/>
                </a:lnTo>
                <a:lnTo>
                  <a:pt x="563" y="499"/>
                </a:lnTo>
                <a:lnTo>
                  <a:pt x="563" y="501"/>
                </a:lnTo>
                <a:lnTo>
                  <a:pt x="563" y="503"/>
                </a:lnTo>
                <a:lnTo>
                  <a:pt x="563" y="505"/>
                </a:lnTo>
                <a:lnTo>
                  <a:pt x="561" y="505"/>
                </a:lnTo>
                <a:lnTo>
                  <a:pt x="561" y="507"/>
                </a:lnTo>
                <a:lnTo>
                  <a:pt x="561" y="509"/>
                </a:lnTo>
                <a:lnTo>
                  <a:pt x="561" y="511"/>
                </a:lnTo>
                <a:lnTo>
                  <a:pt x="561" y="513"/>
                </a:lnTo>
                <a:lnTo>
                  <a:pt x="561" y="515"/>
                </a:lnTo>
                <a:lnTo>
                  <a:pt x="559" y="515"/>
                </a:lnTo>
                <a:lnTo>
                  <a:pt x="559" y="517"/>
                </a:lnTo>
                <a:lnTo>
                  <a:pt x="559" y="519"/>
                </a:lnTo>
                <a:lnTo>
                  <a:pt x="559" y="521"/>
                </a:lnTo>
                <a:lnTo>
                  <a:pt x="559" y="522"/>
                </a:lnTo>
                <a:lnTo>
                  <a:pt x="559" y="524"/>
                </a:lnTo>
                <a:lnTo>
                  <a:pt x="559" y="526"/>
                </a:lnTo>
                <a:lnTo>
                  <a:pt x="557" y="526"/>
                </a:lnTo>
                <a:lnTo>
                  <a:pt x="557" y="528"/>
                </a:lnTo>
                <a:lnTo>
                  <a:pt x="557" y="530"/>
                </a:lnTo>
                <a:lnTo>
                  <a:pt x="557" y="532"/>
                </a:lnTo>
                <a:lnTo>
                  <a:pt x="557" y="534"/>
                </a:lnTo>
                <a:lnTo>
                  <a:pt x="557" y="536"/>
                </a:lnTo>
                <a:lnTo>
                  <a:pt x="555" y="536"/>
                </a:lnTo>
                <a:lnTo>
                  <a:pt x="555" y="538"/>
                </a:lnTo>
                <a:lnTo>
                  <a:pt x="555" y="540"/>
                </a:lnTo>
                <a:lnTo>
                  <a:pt x="555" y="542"/>
                </a:lnTo>
                <a:lnTo>
                  <a:pt x="555" y="544"/>
                </a:lnTo>
                <a:lnTo>
                  <a:pt x="555" y="546"/>
                </a:lnTo>
                <a:lnTo>
                  <a:pt x="555" y="547"/>
                </a:lnTo>
                <a:lnTo>
                  <a:pt x="553" y="547"/>
                </a:lnTo>
                <a:lnTo>
                  <a:pt x="553" y="549"/>
                </a:lnTo>
                <a:lnTo>
                  <a:pt x="553" y="551"/>
                </a:lnTo>
                <a:lnTo>
                  <a:pt x="553" y="553"/>
                </a:lnTo>
                <a:lnTo>
                  <a:pt x="553" y="555"/>
                </a:lnTo>
                <a:lnTo>
                  <a:pt x="553" y="557"/>
                </a:lnTo>
                <a:lnTo>
                  <a:pt x="552" y="559"/>
                </a:lnTo>
                <a:lnTo>
                  <a:pt x="552" y="561"/>
                </a:lnTo>
                <a:lnTo>
                  <a:pt x="552" y="563"/>
                </a:lnTo>
                <a:lnTo>
                  <a:pt x="552" y="565"/>
                </a:lnTo>
                <a:lnTo>
                  <a:pt x="552" y="567"/>
                </a:lnTo>
                <a:lnTo>
                  <a:pt x="552" y="569"/>
                </a:lnTo>
                <a:lnTo>
                  <a:pt x="550" y="570"/>
                </a:lnTo>
                <a:lnTo>
                  <a:pt x="550" y="572"/>
                </a:lnTo>
                <a:lnTo>
                  <a:pt x="550" y="574"/>
                </a:lnTo>
                <a:lnTo>
                  <a:pt x="550" y="576"/>
                </a:lnTo>
                <a:lnTo>
                  <a:pt x="550" y="578"/>
                </a:lnTo>
                <a:lnTo>
                  <a:pt x="550" y="580"/>
                </a:lnTo>
                <a:lnTo>
                  <a:pt x="548" y="580"/>
                </a:lnTo>
                <a:lnTo>
                  <a:pt x="548" y="582"/>
                </a:lnTo>
                <a:lnTo>
                  <a:pt x="548" y="584"/>
                </a:lnTo>
                <a:lnTo>
                  <a:pt x="548" y="586"/>
                </a:lnTo>
                <a:lnTo>
                  <a:pt x="548" y="588"/>
                </a:lnTo>
                <a:lnTo>
                  <a:pt x="548" y="590"/>
                </a:lnTo>
                <a:lnTo>
                  <a:pt x="546" y="592"/>
                </a:lnTo>
                <a:lnTo>
                  <a:pt x="546" y="594"/>
                </a:lnTo>
                <a:lnTo>
                  <a:pt x="546" y="595"/>
                </a:lnTo>
                <a:lnTo>
                  <a:pt x="546" y="597"/>
                </a:lnTo>
                <a:lnTo>
                  <a:pt x="546" y="599"/>
                </a:lnTo>
                <a:lnTo>
                  <a:pt x="546" y="601"/>
                </a:lnTo>
                <a:lnTo>
                  <a:pt x="544" y="605"/>
                </a:lnTo>
                <a:lnTo>
                  <a:pt x="542" y="618"/>
                </a:lnTo>
                <a:lnTo>
                  <a:pt x="540" y="628"/>
                </a:lnTo>
                <a:lnTo>
                  <a:pt x="540" y="636"/>
                </a:lnTo>
                <a:lnTo>
                  <a:pt x="536" y="651"/>
                </a:lnTo>
                <a:lnTo>
                  <a:pt x="536" y="659"/>
                </a:lnTo>
                <a:lnTo>
                  <a:pt x="532" y="674"/>
                </a:lnTo>
                <a:lnTo>
                  <a:pt x="528" y="695"/>
                </a:lnTo>
                <a:lnTo>
                  <a:pt x="525" y="716"/>
                </a:lnTo>
                <a:lnTo>
                  <a:pt x="523" y="732"/>
                </a:lnTo>
                <a:lnTo>
                  <a:pt x="519" y="749"/>
                </a:lnTo>
                <a:lnTo>
                  <a:pt x="517" y="772"/>
                </a:lnTo>
                <a:lnTo>
                  <a:pt x="515" y="778"/>
                </a:lnTo>
                <a:lnTo>
                  <a:pt x="515" y="780"/>
                </a:lnTo>
                <a:lnTo>
                  <a:pt x="513" y="782"/>
                </a:lnTo>
                <a:lnTo>
                  <a:pt x="511" y="782"/>
                </a:lnTo>
                <a:lnTo>
                  <a:pt x="509" y="782"/>
                </a:lnTo>
                <a:lnTo>
                  <a:pt x="509" y="784"/>
                </a:lnTo>
                <a:lnTo>
                  <a:pt x="507" y="784"/>
                </a:lnTo>
                <a:lnTo>
                  <a:pt x="505" y="784"/>
                </a:lnTo>
                <a:lnTo>
                  <a:pt x="505" y="786"/>
                </a:lnTo>
                <a:lnTo>
                  <a:pt x="503" y="786"/>
                </a:lnTo>
                <a:lnTo>
                  <a:pt x="502" y="786"/>
                </a:lnTo>
                <a:lnTo>
                  <a:pt x="500" y="786"/>
                </a:lnTo>
                <a:lnTo>
                  <a:pt x="500" y="787"/>
                </a:lnTo>
                <a:lnTo>
                  <a:pt x="498" y="787"/>
                </a:lnTo>
                <a:lnTo>
                  <a:pt x="496" y="787"/>
                </a:lnTo>
                <a:lnTo>
                  <a:pt x="496" y="789"/>
                </a:lnTo>
                <a:lnTo>
                  <a:pt x="494" y="789"/>
                </a:lnTo>
                <a:lnTo>
                  <a:pt x="492" y="789"/>
                </a:lnTo>
                <a:lnTo>
                  <a:pt x="490" y="789"/>
                </a:lnTo>
                <a:lnTo>
                  <a:pt x="490" y="791"/>
                </a:lnTo>
                <a:lnTo>
                  <a:pt x="488" y="791"/>
                </a:lnTo>
                <a:lnTo>
                  <a:pt x="486" y="791"/>
                </a:lnTo>
                <a:lnTo>
                  <a:pt x="486" y="793"/>
                </a:lnTo>
                <a:lnTo>
                  <a:pt x="484" y="793"/>
                </a:lnTo>
                <a:lnTo>
                  <a:pt x="482" y="793"/>
                </a:lnTo>
                <a:lnTo>
                  <a:pt x="480" y="793"/>
                </a:lnTo>
                <a:lnTo>
                  <a:pt x="480" y="795"/>
                </a:lnTo>
                <a:lnTo>
                  <a:pt x="479" y="795"/>
                </a:lnTo>
                <a:lnTo>
                  <a:pt x="477" y="795"/>
                </a:lnTo>
                <a:lnTo>
                  <a:pt x="477" y="797"/>
                </a:lnTo>
                <a:lnTo>
                  <a:pt x="475" y="797"/>
                </a:lnTo>
                <a:lnTo>
                  <a:pt x="473" y="797"/>
                </a:lnTo>
                <a:lnTo>
                  <a:pt x="471" y="797"/>
                </a:lnTo>
                <a:lnTo>
                  <a:pt x="471" y="799"/>
                </a:lnTo>
                <a:lnTo>
                  <a:pt x="469" y="799"/>
                </a:lnTo>
                <a:lnTo>
                  <a:pt x="467" y="799"/>
                </a:lnTo>
                <a:lnTo>
                  <a:pt x="467" y="801"/>
                </a:lnTo>
                <a:lnTo>
                  <a:pt x="465" y="801"/>
                </a:lnTo>
                <a:lnTo>
                  <a:pt x="463" y="801"/>
                </a:lnTo>
                <a:lnTo>
                  <a:pt x="461" y="801"/>
                </a:lnTo>
                <a:lnTo>
                  <a:pt x="461" y="803"/>
                </a:lnTo>
                <a:lnTo>
                  <a:pt x="459" y="803"/>
                </a:lnTo>
                <a:lnTo>
                  <a:pt x="457" y="803"/>
                </a:lnTo>
                <a:lnTo>
                  <a:pt x="457" y="805"/>
                </a:lnTo>
                <a:lnTo>
                  <a:pt x="455" y="805"/>
                </a:lnTo>
                <a:lnTo>
                  <a:pt x="454" y="805"/>
                </a:lnTo>
                <a:lnTo>
                  <a:pt x="452" y="805"/>
                </a:lnTo>
                <a:lnTo>
                  <a:pt x="452" y="807"/>
                </a:lnTo>
                <a:lnTo>
                  <a:pt x="450" y="807"/>
                </a:lnTo>
                <a:lnTo>
                  <a:pt x="448" y="807"/>
                </a:lnTo>
                <a:lnTo>
                  <a:pt x="446" y="809"/>
                </a:lnTo>
                <a:lnTo>
                  <a:pt x="444" y="809"/>
                </a:lnTo>
                <a:lnTo>
                  <a:pt x="442" y="809"/>
                </a:lnTo>
                <a:lnTo>
                  <a:pt x="442" y="810"/>
                </a:lnTo>
                <a:lnTo>
                  <a:pt x="440" y="810"/>
                </a:lnTo>
                <a:lnTo>
                  <a:pt x="438" y="810"/>
                </a:lnTo>
                <a:lnTo>
                  <a:pt x="438" y="812"/>
                </a:lnTo>
                <a:lnTo>
                  <a:pt x="436" y="812"/>
                </a:lnTo>
                <a:lnTo>
                  <a:pt x="434" y="812"/>
                </a:lnTo>
                <a:lnTo>
                  <a:pt x="432" y="812"/>
                </a:lnTo>
                <a:lnTo>
                  <a:pt x="432" y="814"/>
                </a:lnTo>
                <a:lnTo>
                  <a:pt x="430" y="814"/>
                </a:lnTo>
                <a:lnTo>
                  <a:pt x="429" y="814"/>
                </a:lnTo>
                <a:lnTo>
                  <a:pt x="429" y="816"/>
                </a:lnTo>
                <a:lnTo>
                  <a:pt x="427" y="816"/>
                </a:lnTo>
                <a:lnTo>
                  <a:pt x="425" y="816"/>
                </a:lnTo>
                <a:lnTo>
                  <a:pt x="423" y="816"/>
                </a:lnTo>
                <a:lnTo>
                  <a:pt x="423" y="818"/>
                </a:lnTo>
                <a:lnTo>
                  <a:pt x="421" y="818"/>
                </a:lnTo>
                <a:lnTo>
                  <a:pt x="419" y="818"/>
                </a:lnTo>
                <a:lnTo>
                  <a:pt x="417" y="820"/>
                </a:lnTo>
                <a:lnTo>
                  <a:pt x="415" y="820"/>
                </a:lnTo>
                <a:lnTo>
                  <a:pt x="413" y="820"/>
                </a:lnTo>
                <a:lnTo>
                  <a:pt x="413" y="822"/>
                </a:lnTo>
                <a:lnTo>
                  <a:pt x="411" y="822"/>
                </a:lnTo>
                <a:lnTo>
                  <a:pt x="409" y="822"/>
                </a:lnTo>
                <a:lnTo>
                  <a:pt x="409" y="824"/>
                </a:lnTo>
                <a:lnTo>
                  <a:pt x="407" y="824"/>
                </a:lnTo>
                <a:lnTo>
                  <a:pt x="406" y="824"/>
                </a:lnTo>
                <a:lnTo>
                  <a:pt x="404" y="824"/>
                </a:lnTo>
                <a:lnTo>
                  <a:pt x="404" y="826"/>
                </a:lnTo>
                <a:lnTo>
                  <a:pt x="402" y="826"/>
                </a:lnTo>
                <a:lnTo>
                  <a:pt x="400" y="826"/>
                </a:lnTo>
                <a:lnTo>
                  <a:pt x="398" y="828"/>
                </a:lnTo>
                <a:lnTo>
                  <a:pt x="396" y="828"/>
                </a:lnTo>
                <a:lnTo>
                  <a:pt x="394" y="828"/>
                </a:lnTo>
                <a:lnTo>
                  <a:pt x="394" y="830"/>
                </a:lnTo>
                <a:lnTo>
                  <a:pt x="392" y="830"/>
                </a:lnTo>
                <a:lnTo>
                  <a:pt x="390" y="830"/>
                </a:lnTo>
                <a:lnTo>
                  <a:pt x="388" y="830"/>
                </a:lnTo>
                <a:lnTo>
                  <a:pt x="388" y="832"/>
                </a:lnTo>
                <a:lnTo>
                  <a:pt x="386" y="832"/>
                </a:lnTo>
                <a:lnTo>
                  <a:pt x="384" y="832"/>
                </a:lnTo>
                <a:lnTo>
                  <a:pt x="382" y="832"/>
                </a:lnTo>
                <a:lnTo>
                  <a:pt x="382" y="834"/>
                </a:lnTo>
                <a:lnTo>
                  <a:pt x="381" y="834"/>
                </a:lnTo>
                <a:lnTo>
                  <a:pt x="379" y="834"/>
                </a:lnTo>
                <a:lnTo>
                  <a:pt x="377" y="834"/>
                </a:lnTo>
                <a:lnTo>
                  <a:pt x="377" y="835"/>
                </a:lnTo>
                <a:lnTo>
                  <a:pt x="375" y="835"/>
                </a:lnTo>
                <a:lnTo>
                  <a:pt x="373" y="835"/>
                </a:lnTo>
                <a:lnTo>
                  <a:pt x="371" y="835"/>
                </a:lnTo>
                <a:lnTo>
                  <a:pt x="371" y="837"/>
                </a:lnTo>
                <a:lnTo>
                  <a:pt x="369" y="837"/>
                </a:lnTo>
                <a:lnTo>
                  <a:pt x="367" y="837"/>
                </a:lnTo>
                <a:lnTo>
                  <a:pt x="365" y="837"/>
                </a:lnTo>
                <a:lnTo>
                  <a:pt x="365" y="839"/>
                </a:lnTo>
                <a:lnTo>
                  <a:pt x="363" y="839"/>
                </a:lnTo>
                <a:lnTo>
                  <a:pt x="361" y="839"/>
                </a:lnTo>
                <a:lnTo>
                  <a:pt x="359" y="839"/>
                </a:lnTo>
                <a:lnTo>
                  <a:pt x="359" y="841"/>
                </a:lnTo>
                <a:lnTo>
                  <a:pt x="357" y="841"/>
                </a:lnTo>
                <a:lnTo>
                  <a:pt x="356" y="841"/>
                </a:lnTo>
                <a:lnTo>
                  <a:pt x="354" y="841"/>
                </a:lnTo>
                <a:lnTo>
                  <a:pt x="354" y="843"/>
                </a:lnTo>
                <a:lnTo>
                  <a:pt x="352" y="843"/>
                </a:lnTo>
                <a:lnTo>
                  <a:pt x="350" y="843"/>
                </a:lnTo>
                <a:lnTo>
                  <a:pt x="348" y="843"/>
                </a:lnTo>
                <a:lnTo>
                  <a:pt x="348" y="845"/>
                </a:lnTo>
                <a:lnTo>
                  <a:pt x="346" y="845"/>
                </a:lnTo>
                <a:lnTo>
                  <a:pt x="344" y="845"/>
                </a:lnTo>
                <a:lnTo>
                  <a:pt x="342" y="845"/>
                </a:lnTo>
                <a:lnTo>
                  <a:pt x="342" y="847"/>
                </a:lnTo>
                <a:lnTo>
                  <a:pt x="340" y="847"/>
                </a:lnTo>
                <a:lnTo>
                  <a:pt x="338" y="847"/>
                </a:lnTo>
                <a:lnTo>
                  <a:pt x="336" y="847"/>
                </a:lnTo>
                <a:lnTo>
                  <a:pt x="336" y="849"/>
                </a:lnTo>
                <a:lnTo>
                  <a:pt x="334" y="849"/>
                </a:lnTo>
                <a:lnTo>
                  <a:pt x="332" y="849"/>
                </a:lnTo>
                <a:lnTo>
                  <a:pt x="331" y="851"/>
                </a:lnTo>
                <a:lnTo>
                  <a:pt x="329" y="851"/>
                </a:lnTo>
                <a:lnTo>
                  <a:pt x="327" y="851"/>
                </a:lnTo>
                <a:lnTo>
                  <a:pt x="325" y="851"/>
                </a:lnTo>
                <a:lnTo>
                  <a:pt x="325" y="853"/>
                </a:lnTo>
                <a:lnTo>
                  <a:pt x="323" y="853"/>
                </a:lnTo>
                <a:lnTo>
                  <a:pt x="321" y="853"/>
                </a:lnTo>
                <a:lnTo>
                  <a:pt x="319" y="853"/>
                </a:lnTo>
                <a:lnTo>
                  <a:pt x="319" y="855"/>
                </a:lnTo>
                <a:lnTo>
                  <a:pt x="317" y="855"/>
                </a:lnTo>
                <a:lnTo>
                  <a:pt x="315" y="855"/>
                </a:lnTo>
                <a:lnTo>
                  <a:pt x="313" y="855"/>
                </a:lnTo>
                <a:lnTo>
                  <a:pt x="313" y="857"/>
                </a:lnTo>
                <a:lnTo>
                  <a:pt x="258" y="876"/>
                </a:lnTo>
                <a:lnTo>
                  <a:pt x="256" y="876"/>
                </a:lnTo>
                <a:lnTo>
                  <a:pt x="254" y="876"/>
                </a:lnTo>
                <a:lnTo>
                  <a:pt x="233" y="883"/>
                </a:lnTo>
                <a:lnTo>
                  <a:pt x="133" y="920"/>
                </a:lnTo>
                <a:lnTo>
                  <a:pt x="125" y="903"/>
                </a:lnTo>
                <a:lnTo>
                  <a:pt x="117" y="889"/>
                </a:lnTo>
                <a:lnTo>
                  <a:pt x="115" y="878"/>
                </a:lnTo>
                <a:lnTo>
                  <a:pt x="113" y="866"/>
                </a:lnTo>
                <a:lnTo>
                  <a:pt x="112" y="853"/>
                </a:lnTo>
                <a:lnTo>
                  <a:pt x="112" y="851"/>
                </a:lnTo>
                <a:lnTo>
                  <a:pt x="110" y="851"/>
                </a:lnTo>
                <a:lnTo>
                  <a:pt x="110" y="849"/>
                </a:lnTo>
                <a:lnTo>
                  <a:pt x="110" y="847"/>
                </a:lnTo>
                <a:lnTo>
                  <a:pt x="110" y="845"/>
                </a:lnTo>
                <a:lnTo>
                  <a:pt x="110" y="843"/>
                </a:lnTo>
                <a:lnTo>
                  <a:pt x="108" y="843"/>
                </a:lnTo>
                <a:lnTo>
                  <a:pt x="108" y="841"/>
                </a:lnTo>
                <a:lnTo>
                  <a:pt x="108" y="839"/>
                </a:lnTo>
                <a:lnTo>
                  <a:pt x="106" y="839"/>
                </a:lnTo>
                <a:lnTo>
                  <a:pt x="106" y="837"/>
                </a:lnTo>
                <a:lnTo>
                  <a:pt x="104" y="835"/>
                </a:lnTo>
                <a:lnTo>
                  <a:pt x="104" y="834"/>
                </a:lnTo>
                <a:lnTo>
                  <a:pt x="102" y="834"/>
                </a:lnTo>
                <a:lnTo>
                  <a:pt x="102" y="832"/>
                </a:lnTo>
                <a:lnTo>
                  <a:pt x="100" y="832"/>
                </a:lnTo>
                <a:lnTo>
                  <a:pt x="100" y="830"/>
                </a:lnTo>
                <a:lnTo>
                  <a:pt x="98" y="830"/>
                </a:lnTo>
                <a:lnTo>
                  <a:pt x="98" y="828"/>
                </a:lnTo>
                <a:lnTo>
                  <a:pt x="96" y="828"/>
                </a:lnTo>
                <a:lnTo>
                  <a:pt x="96" y="826"/>
                </a:lnTo>
                <a:lnTo>
                  <a:pt x="94" y="826"/>
                </a:lnTo>
                <a:lnTo>
                  <a:pt x="92" y="826"/>
                </a:lnTo>
                <a:lnTo>
                  <a:pt x="92" y="824"/>
                </a:lnTo>
                <a:lnTo>
                  <a:pt x="90" y="824"/>
                </a:lnTo>
                <a:lnTo>
                  <a:pt x="90" y="822"/>
                </a:lnTo>
                <a:lnTo>
                  <a:pt x="88" y="822"/>
                </a:lnTo>
                <a:lnTo>
                  <a:pt x="87" y="822"/>
                </a:lnTo>
                <a:lnTo>
                  <a:pt x="87" y="820"/>
                </a:lnTo>
                <a:lnTo>
                  <a:pt x="85" y="820"/>
                </a:lnTo>
                <a:lnTo>
                  <a:pt x="85" y="818"/>
                </a:lnTo>
                <a:lnTo>
                  <a:pt x="83" y="818"/>
                </a:lnTo>
                <a:lnTo>
                  <a:pt x="81" y="818"/>
                </a:lnTo>
                <a:lnTo>
                  <a:pt x="81" y="816"/>
                </a:lnTo>
                <a:lnTo>
                  <a:pt x="79" y="816"/>
                </a:lnTo>
                <a:lnTo>
                  <a:pt x="79" y="814"/>
                </a:lnTo>
                <a:lnTo>
                  <a:pt x="77" y="814"/>
                </a:lnTo>
                <a:lnTo>
                  <a:pt x="77" y="812"/>
                </a:lnTo>
                <a:lnTo>
                  <a:pt x="77" y="810"/>
                </a:lnTo>
                <a:lnTo>
                  <a:pt x="77" y="809"/>
                </a:lnTo>
                <a:lnTo>
                  <a:pt x="75" y="809"/>
                </a:lnTo>
                <a:lnTo>
                  <a:pt x="75" y="807"/>
                </a:lnTo>
                <a:lnTo>
                  <a:pt x="75" y="805"/>
                </a:lnTo>
                <a:lnTo>
                  <a:pt x="73" y="805"/>
                </a:lnTo>
                <a:lnTo>
                  <a:pt x="73" y="803"/>
                </a:lnTo>
                <a:lnTo>
                  <a:pt x="73" y="801"/>
                </a:lnTo>
                <a:lnTo>
                  <a:pt x="73" y="799"/>
                </a:lnTo>
                <a:lnTo>
                  <a:pt x="71" y="799"/>
                </a:lnTo>
                <a:lnTo>
                  <a:pt x="71" y="797"/>
                </a:lnTo>
                <a:lnTo>
                  <a:pt x="71" y="795"/>
                </a:lnTo>
                <a:lnTo>
                  <a:pt x="71" y="793"/>
                </a:lnTo>
                <a:lnTo>
                  <a:pt x="69" y="793"/>
                </a:lnTo>
                <a:lnTo>
                  <a:pt x="69" y="791"/>
                </a:lnTo>
                <a:lnTo>
                  <a:pt x="69" y="789"/>
                </a:lnTo>
                <a:lnTo>
                  <a:pt x="69" y="787"/>
                </a:lnTo>
                <a:lnTo>
                  <a:pt x="67" y="787"/>
                </a:lnTo>
                <a:lnTo>
                  <a:pt x="67" y="786"/>
                </a:lnTo>
                <a:lnTo>
                  <a:pt x="67" y="784"/>
                </a:lnTo>
                <a:lnTo>
                  <a:pt x="67" y="782"/>
                </a:lnTo>
                <a:lnTo>
                  <a:pt x="65" y="782"/>
                </a:lnTo>
                <a:lnTo>
                  <a:pt x="65" y="780"/>
                </a:lnTo>
                <a:lnTo>
                  <a:pt x="65" y="778"/>
                </a:lnTo>
                <a:lnTo>
                  <a:pt x="65" y="776"/>
                </a:lnTo>
                <a:lnTo>
                  <a:pt x="65" y="774"/>
                </a:lnTo>
                <a:lnTo>
                  <a:pt x="65" y="772"/>
                </a:lnTo>
                <a:lnTo>
                  <a:pt x="67" y="772"/>
                </a:lnTo>
                <a:lnTo>
                  <a:pt x="67" y="770"/>
                </a:lnTo>
                <a:lnTo>
                  <a:pt x="69" y="770"/>
                </a:lnTo>
                <a:lnTo>
                  <a:pt x="69" y="768"/>
                </a:lnTo>
                <a:lnTo>
                  <a:pt x="69" y="766"/>
                </a:lnTo>
                <a:lnTo>
                  <a:pt x="69" y="764"/>
                </a:lnTo>
                <a:lnTo>
                  <a:pt x="69" y="762"/>
                </a:lnTo>
                <a:lnTo>
                  <a:pt x="69" y="761"/>
                </a:lnTo>
                <a:lnTo>
                  <a:pt x="67" y="761"/>
                </a:lnTo>
                <a:lnTo>
                  <a:pt x="67" y="759"/>
                </a:lnTo>
                <a:lnTo>
                  <a:pt x="65" y="757"/>
                </a:lnTo>
                <a:lnTo>
                  <a:pt x="65" y="755"/>
                </a:lnTo>
                <a:lnTo>
                  <a:pt x="64" y="755"/>
                </a:lnTo>
                <a:lnTo>
                  <a:pt x="64" y="753"/>
                </a:lnTo>
                <a:lnTo>
                  <a:pt x="64" y="751"/>
                </a:lnTo>
                <a:lnTo>
                  <a:pt x="62" y="751"/>
                </a:lnTo>
                <a:lnTo>
                  <a:pt x="62" y="749"/>
                </a:lnTo>
                <a:lnTo>
                  <a:pt x="62" y="747"/>
                </a:lnTo>
                <a:lnTo>
                  <a:pt x="60" y="745"/>
                </a:lnTo>
                <a:lnTo>
                  <a:pt x="60" y="743"/>
                </a:lnTo>
                <a:lnTo>
                  <a:pt x="60" y="741"/>
                </a:lnTo>
                <a:lnTo>
                  <a:pt x="58" y="741"/>
                </a:lnTo>
                <a:lnTo>
                  <a:pt x="58" y="739"/>
                </a:lnTo>
                <a:lnTo>
                  <a:pt x="56" y="739"/>
                </a:lnTo>
                <a:lnTo>
                  <a:pt x="56" y="738"/>
                </a:lnTo>
                <a:lnTo>
                  <a:pt x="54" y="736"/>
                </a:lnTo>
                <a:lnTo>
                  <a:pt x="54" y="734"/>
                </a:lnTo>
                <a:lnTo>
                  <a:pt x="52" y="734"/>
                </a:lnTo>
                <a:lnTo>
                  <a:pt x="52" y="732"/>
                </a:lnTo>
                <a:lnTo>
                  <a:pt x="52" y="730"/>
                </a:lnTo>
                <a:lnTo>
                  <a:pt x="50" y="730"/>
                </a:lnTo>
                <a:lnTo>
                  <a:pt x="50" y="728"/>
                </a:lnTo>
                <a:lnTo>
                  <a:pt x="48" y="728"/>
                </a:lnTo>
                <a:lnTo>
                  <a:pt x="48" y="726"/>
                </a:lnTo>
                <a:lnTo>
                  <a:pt x="46" y="726"/>
                </a:lnTo>
                <a:lnTo>
                  <a:pt x="46" y="724"/>
                </a:lnTo>
                <a:lnTo>
                  <a:pt x="44" y="724"/>
                </a:lnTo>
                <a:lnTo>
                  <a:pt x="44" y="722"/>
                </a:lnTo>
                <a:lnTo>
                  <a:pt x="42" y="722"/>
                </a:lnTo>
                <a:lnTo>
                  <a:pt x="42" y="720"/>
                </a:lnTo>
                <a:lnTo>
                  <a:pt x="40" y="720"/>
                </a:lnTo>
                <a:lnTo>
                  <a:pt x="40" y="718"/>
                </a:lnTo>
                <a:lnTo>
                  <a:pt x="39" y="718"/>
                </a:lnTo>
                <a:lnTo>
                  <a:pt x="39" y="716"/>
                </a:lnTo>
                <a:lnTo>
                  <a:pt x="37" y="716"/>
                </a:lnTo>
                <a:lnTo>
                  <a:pt x="37" y="714"/>
                </a:lnTo>
                <a:lnTo>
                  <a:pt x="35" y="714"/>
                </a:lnTo>
                <a:lnTo>
                  <a:pt x="35" y="713"/>
                </a:lnTo>
                <a:lnTo>
                  <a:pt x="35" y="711"/>
                </a:lnTo>
                <a:lnTo>
                  <a:pt x="35" y="709"/>
                </a:lnTo>
                <a:lnTo>
                  <a:pt x="33" y="709"/>
                </a:lnTo>
                <a:lnTo>
                  <a:pt x="33" y="707"/>
                </a:lnTo>
                <a:lnTo>
                  <a:pt x="31" y="707"/>
                </a:lnTo>
                <a:lnTo>
                  <a:pt x="31" y="705"/>
                </a:lnTo>
                <a:lnTo>
                  <a:pt x="31" y="703"/>
                </a:lnTo>
                <a:lnTo>
                  <a:pt x="33" y="703"/>
                </a:lnTo>
                <a:lnTo>
                  <a:pt x="33" y="701"/>
                </a:lnTo>
                <a:lnTo>
                  <a:pt x="35" y="701"/>
                </a:lnTo>
                <a:lnTo>
                  <a:pt x="35" y="703"/>
                </a:lnTo>
                <a:lnTo>
                  <a:pt x="37" y="703"/>
                </a:lnTo>
                <a:lnTo>
                  <a:pt x="37" y="701"/>
                </a:lnTo>
                <a:lnTo>
                  <a:pt x="37" y="699"/>
                </a:lnTo>
                <a:lnTo>
                  <a:pt x="37" y="697"/>
                </a:lnTo>
                <a:lnTo>
                  <a:pt x="37" y="695"/>
                </a:lnTo>
                <a:lnTo>
                  <a:pt x="37" y="693"/>
                </a:lnTo>
                <a:lnTo>
                  <a:pt x="37" y="691"/>
                </a:lnTo>
                <a:lnTo>
                  <a:pt x="37" y="690"/>
                </a:lnTo>
                <a:lnTo>
                  <a:pt x="37" y="688"/>
                </a:lnTo>
                <a:lnTo>
                  <a:pt x="37" y="686"/>
                </a:lnTo>
                <a:lnTo>
                  <a:pt x="37" y="684"/>
                </a:lnTo>
                <a:lnTo>
                  <a:pt x="39" y="682"/>
                </a:lnTo>
                <a:lnTo>
                  <a:pt x="39" y="680"/>
                </a:lnTo>
                <a:lnTo>
                  <a:pt x="37" y="680"/>
                </a:lnTo>
                <a:lnTo>
                  <a:pt x="37" y="678"/>
                </a:lnTo>
                <a:lnTo>
                  <a:pt x="37" y="676"/>
                </a:lnTo>
                <a:lnTo>
                  <a:pt x="39" y="676"/>
                </a:lnTo>
                <a:lnTo>
                  <a:pt x="39" y="674"/>
                </a:lnTo>
                <a:lnTo>
                  <a:pt x="37" y="674"/>
                </a:lnTo>
                <a:lnTo>
                  <a:pt x="37" y="672"/>
                </a:lnTo>
                <a:lnTo>
                  <a:pt x="37" y="670"/>
                </a:lnTo>
                <a:lnTo>
                  <a:pt x="35" y="670"/>
                </a:lnTo>
                <a:lnTo>
                  <a:pt x="33" y="670"/>
                </a:lnTo>
                <a:lnTo>
                  <a:pt x="33" y="668"/>
                </a:lnTo>
                <a:lnTo>
                  <a:pt x="33" y="666"/>
                </a:lnTo>
                <a:lnTo>
                  <a:pt x="35" y="666"/>
                </a:lnTo>
                <a:lnTo>
                  <a:pt x="35" y="665"/>
                </a:lnTo>
                <a:lnTo>
                  <a:pt x="35" y="663"/>
                </a:lnTo>
                <a:lnTo>
                  <a:pt x="35" y="661"/>
                </a:lnTo>
                <a:lnTo>
                  <a:pt x="33" y="661"/>
                </a:lnTo>
                <a:lnTo>
                  <a:pt x="33" y="659"/>
                </a:lnTo>
                <a:lnTo>
                  <a:pt x="31" y="659"/>
                </a:lnTo>
                <a:lnTo>
                  <a:pt x="31" y="657"/>
                </a:lnTo>
                <a:lnTo>
                  <a:pt x="31" y="655"/>
                </a:lnTo>
                <a:lnTo>
                  <a:pt x="31" y="653"/>
                </a:lnTo>
                <a:lnTo>
                  <a:pt x="31" y="651"/>
                </a:lnTo>
                <a:lnTo>
                  <a:pt x="29" y="651"/>
                </a:lnTo>
                <a:lnTo>
                  <a:pt x="27" y="651"/>
                </a:lnTo>
                <a:lnTo>
                  <a:pt x="27" y="649"/>
                </a:lnTo>
                <a:lnTo>
                  <a:pt x="25" y="649"/>
                </a:lnTo>
                <a:lnTo>
                  <a:pt x="25" y="647"/>
                </a:lnTo>
                <a:lnTo>
                  <a:pt x="23" y="647"/>
                </a:lnTo>
                <a:lnTo>
                  <a:pt x="23" y="645"/>
                </a:lnTo>
                <a:lnTo>
                  <a:pt x="21" y="645"/>
                </a:lnTo>
                <a:lnTo>
                  <a:pt x="21" y="643"/>
                </a:lnTo>
                <a:lnTo>
                  <a:pt x="19" y="643"/>
                </a:lnTo>
                <a:lnTo>
                  <a:pt x="19" y="645"/>
                </a:lnTo>
                <a:lnTo>
                  <a:pt x="17" y="645"/>
                </a:lnTo>
                <a:lnTo>
                  <a:pt x="17" y="647"/>
                </a:lnTo>
                <a:lnTo>
                  <a:pt x="15" y="647"/>
                </a:lnTo>
                <a:lnTo>
                  <a:pt x="14" y="647"/>
                </a:lnTo>
                <a:lnTo>
                  <a:pt x="14" y="645"/>
                </a:lnTo>
                <a:lnTo>
                  <a:pt x="12" y="645"/>
                </a:lnTo>
                <a:lnTo>
                  <a:pt x="12" y="647"/>
                </a:lnTo>
                <a:lnTo>
                  <a:pt x="10" y="647"/>
                </a:lnTo>
                <a:lnTo>
                  <a:pt x="8" y="647"/>
                </a:lnTo>
                <a:lnTo>
                  <a:pt x="8" y="645"/>
                </a:lnTo>
                <a:lnTo>
                  <a:pt x="8" y="643"/>
                </a:lnTo>
                <a:lnTo>
                  <a:pt x="6" y="643"/>
                </a:lnTo>
                <a:lnTo>
                  <a:pt x="6" y="642"/>
                </a:lnTo>
                <a:lnTo>
                  <a:pt x="4" y="642"/>
                </a:lnTo>
                <a:lnTo>
                  <a:pt x="4" y="640"/>
                </a:lnTo>
                <a:lnTo>
                  <a:pt x="2" y="640"/>
                </a:lnTo>
                <a:lnTo>
                  <a:pt x="0" y="640"/>
                </a:lnTo>
                <a:lnTo>
                  <a:pt x="0" y="638"/>
                </a:lnTo>
                <a:lnTo>
                  <a:pt x="2" y="638"/>
                </a:lnTo>
                <a:lnTo>
                  <a:pt x="2" y="636"/>
                </a:lnTo>
                <a:lnTo>
                  <a:pt x="4" y="636"/>
                </a:lnTo>
                <a:lnTo>
                  <a:pt x="4" y="634"/>
                </a:lnTo>
                <a:lnTo>
                  <a:pt x="4" y="632"/>
                </a:lnTo>
                <a:lnTo>
                  <a:pt x="6" y="632"/>
                </a:lnTo>
                <a:lnTo>
                  <a:pt x="6" y="630"/>
                </a:lnTo>
                <a:lnTo>
                  <a:pt x="6" y="628"/>
                </a:lnTo>
                <a:lnTo>
                  <a:pt x="8" y="628"/>
                </a:lnTo>
                <a:lnTo>
                  <a:pt x="8" y="626"/>
                </a:lnTo>
                <a:lnTo>
                  <a:pt x="8" y="624"/>
                </a:lnTo>
                <a:lnTo>
                  <a:pt x="10" y="624"/>
                </a:lnTo>
                <a:lnTo>
                  <a:pt x="10" y="622"/>
                </a:lnTo>
                <a:lnTo>
                  <a:pt x="10" y="620"/>
                </a:lnTo>
                <a:lnTo>
                  <a:pt x="12" y="620"/>
                </a:lnTo>
                <a:lnTo>
                  <a:pt x="12" y="618"/>
                </a:lnTo>
                <a:lnTo>
                  <a:pt x="14" y="618"/>
                </a:lnTo>
                <a:lnTo>
                  <a:pt x="14" y="617"/>
                </a:lnTo>
                <a:lnTo>
                  <a:pt x="15" y="617"/>
                </a:lnTo>
                <a:lnTo>
                  <a:pt x="15" y="615"/>
                </a:lnTo>
                <a:lnTo>
                  <a:pt x="15" y="613"/>
                </a:lnTo>
                <a:lnTo>
                  <a:pt x="15" y="611"/>
                </a:lnTo>
                <a:lnTo>
                  <a:pt x="17" y="611"/>
                </a:lnTo>
                <a:lnTo>
                  <a:pt x="19" y="609"/>
                </a:lnTo>
                <a:lnTo>
                  <a:pt x="19" y="607"/>
                </a:lnTo>
                <a:lnTo>
                  <a:pt x="21" y="607"/>
                </a:lnTo>
                <a:lnTo>
                  <a:pt x="21" y="605"/>
                </a:lnTo>
                <a:lnTo>
                  <a:pt x="21" y="603"/>
                </a:lnTo>
                <a:lnTo>
                  <a:pt x="21" y="601"/>
                </a:lnTo>
                <a:lnTo>
                  <a:pt x="19" y="601"/>
                </a:lnTo>
                <a:lnTo>
                  <a:pt x="19" y="599"/>
                </a:lnTo>
                <a:lnTo>
                  <a:pt x="19" y="597"/>
                </a:lnTo>
                <a:lnTo>
                  <a:pt x="21" y="597"/>
                </a:lnTo>
                <a:lnTo>
                  <a:pt x="21" y="595"/>
                </a:lnTo>
                <a:lnTo>
                  <a:pt x="23" y="595"/>
                </a:lnTo>
                <a:lnTo>
                  <a:pt x="23" y="594"/>
                </a:lnTo>
                <a:lnTo>
                  <a:pt x="21" y="594"/>
                </a:lnTo>
                <a:lnTo>
                  <a:pt x="23" y="594"/>
                </a:lnTo>
                <a:lnTo>
                  <a:pt x="23" y="595"/>
                </a:lnTo>
                <a:lnTo>
                  <a:pt x="25" y="595"/>
                </a:lnTo>
                <a:lnTo>
                  <a:pt x="25" y="594"/>
                </a:lnTo>
                <a:lnTo>
                  <a:pt x="25" y="592"/>
                </a:lnTo>
                <a:lnTo>
                  <a:pt x="27" y="592"/>
                </a:lnTo>
                <a:lnTo>
                  <a:pt x="27" y="594"/>
                </a:lnTo>
                <a:lnTo>
                  <a:pt x="29" y="594"/>
                </a:lnTo>
                <a:lnTo>
                  <a:pt x="31" y="594"/>
                </a:lnTo>
                <a:lnTo>
                  <a:pt x="31" y="592"/>
                </a:lnTo>
                <a:lnTo>
                  <a:pt x="33" y="592"/>
                </a:lnTo>
                <a:lnTo>
                  <a:pt x="33" y="590"/>
                </a:lnTo>
                <a:lnTo>
                  <a:pt x="31" y="590"/>
                </a:lnTo>
                <a:lnTo>
                  <a:pt x="31" y="588"/>
                </a:lnTo>
                <a:lnTo>
                  <a:pt x="31" y="586"/>
                </a:lnTo>
                <a:lnTo>
                  <a:pt x="33" y="586"/>
                </a:lnTo>
                <a:lnTo>
                  <a:pt x="35" y="586"/>
                </a:lnTo>
                <a:lnTo>
                  <a:pt x="35" y="588"/>
                </a:lnTo>
                <a:lnTo>
                  <a:pt x="37" y="588"/>
                </a:lnTo>
                <a:lnTo>
                  <a:pt x="39" y="588"/>
                </a:lnTo>
                <a:lnTo>
                  <a:pt x="39" y="586"/>
                </a:lnTo>
                <a:lnTo>
                  <a:pt x="39" y="588"/>
                </a:lnTo>
                <a:lnTo>
                  <a:pt x="39" y="586"/>
                </a:lnTo>
                <a:lnTo>
                  <a:pt x="37" y="586"/>
                </a:lnTo>
                <a:lnTo>
                  <a:pt x="37" y="584"/>
                </a:lnTo>
                <a:lnTo>
                  <a:pt x="39" y="584"/>
                </a:lnTo>
                <a:lnTo>
                  <a:pt x="37" y="584"/>
                </a:lnTo>
                <a:lnTo>
                  <a:pt x="39" y="582"/>
                </a:lnTo>
                <a:lnTo>
                  <a:pt x="39" y="584"/>
                </a:lnTo>
                <a:lnTo>
                  <a:pt x="40" y="584"/>
                </a:lnTo>
                <a:lnTo>
                  <a:pt x="40" y="582"/>
                </a:lnTo>
                <a:lnTo>
                  <a:pt x="40" y="580"/>
                </a:lnTo>
                <a:lnTo>
                  <a:pt x="39" y="580"/>
                </a:lnTo>
                <a:lnTo>
                  <a:pt x="40" y="580"/>
                </a:lnTo>
                <a:lnTo>
                  <a:pt x="42" y="580"/>
                </a:lnTo>
                <a:lnTo>
                  <a:pt x="42" y="582"/>
                </a:lnTo>
                <a:lnTo>
                  <a:pt x="42" y="580"/>
                </a:lnTo>
                <a:lnTo>
                  <a:pt x="44" y="580"/>
                </a:lnTo>
                <a:lnTo>
                  <a:pt x="44" y="582"/>
                </a:lnTo>
                <a:lnTo>
                  <a:pt x="44" y="584"/>
                </a:lnTo>
                <a:lnTo>
                  <a:pt x="46" y="584"/>
                </a:lnTo>
                <a:lnTo>
                  <a:pt x="46" y="582"/>
                </a:lnTo>
                <a:lnTo>
                  <a:pt x="48" y="582"/>
                </a:lnTo>
                <a:lnTo>
                  <a:pt x="48" y="584"/>
                </a:lnTo>
                <a:lnTo>
                  <a:pt x="50" y="584"/>
                </a:lnTo>
                <a:lnTo>
                  <a:pt x="48" y="584"/>
                </a:lnTo>
                <a:lnTo>
                  <a:pt x="48" y="582"/>
                </a:lnTo>
                <a:lnTo>
                  <a:pt x="50" y="582"/>
                </a:lnTo>
                <a:lnTo>
                  <a:pt x="50" y="580"/>
                </a:lnTo>
                <a:lnTo>
                  <a:pt x="48" y="580"/>
                </a:lnTo>
                <a:lnTo>
                  <a:pt x="50" y="580"/>
                </a:lnTo>
                <a:lnTo>
                  <a:pt x="52" y="580"/>
                </a:lnTo>
                <a:lnTo>
                  <a:pt x="52" y="578"/>
                </a:lnTo>
                <a:lnTo>
                  <a:pt x="50" y="578"/>
                </a:lnTo>
                <a:lnTo>
                  <a:pt x="50" y="576"/>
                </a:lnTo>
                <a:lnTo>
                  <a:pt x="52" y="576"/>
                </a:lnTo>
                <a:lnTo>
                  <a:pt x="50" y="576"/>
                </a:lnTo>
                <a:lnTo>
                  <a:pt x="52" y="576"/>
                </a:lnTo>
                <a:lnTo>
                  <a:pt x="54" y="576"/>
                </a:lnTo>
                <a:lnTo>
                  <a:pt x="56" y="576"/>
                </a:lnTo>
                <a:lnTo>
                  <a:pt x="54" y="576"/>
                </a:lnTo>
                <a:lnTo>
                  <a:pt x="54" y="578"/>
                </a:lnTo>
                <a:lnTo>
                  <a:pt x="56" y="578"/>
                </a:lnTo>
                <a:lnTo>
                  <a:pt x="56" y="576"/>
                </a:lnTo>
                <a:lnTo>
                  <a:pt x="58" y="576"/>
                </a:lnTo>
                <a:lnTo>
                  <a:pt x="60" y="576"/>
                </a:lnTo>
                <a:lnTo>
                  <a:pt x="60" y="578"/>
                </a:lnTo>
                <a:lnTo>
                  <a:pt x="62" y="578"/>
                </a:lnTo>
                <a:lnTo>
                  <a:pt x="64" y="578"/>
                </a:lnTo>
                <a:lnTo>
                  <a:pt x="62" y="578"/>
                </a:lnTo>
                <a:lnTo>
                  <a:pt x="62" y="576"/>
                </a:lnTo>
                <a:lnTo>
                  <a:pt x="62" y="574"/>
                </a:lnTo>
                <a:lnTo>
                  <a:pt x="64" y="574"/>
                </a:lnTo>
                <a:lnTo>
                  <a:pt x="64" y="572"/>
                </a:lnTo>
                <a:lnTo>
                  <a:pt x="64" y="574"/>
                </a:lnTo>
                <a:lnTo>
                  <a:pt x="65" y="574"/>
                </a:lnTo>
                <a:lnTo>
                  <a:pt x="67" y="574"/>
                </a:lnTo>
                <a:lnTo>
                  <a:pt x="69" y="574"/>
                </a:lnTo>
                <a:lnTo>
                  <a:pt x="69" y="572"/>
                </a:lnTo>
                <a:lnTo>
                  <a:pt x="69" y="570"/>
                </a:lnTo>
                <a:lnTo>
                  <a:pt x="71" y="570"/>
                </a:lnTo>
                <a:lnTo>
                  <a:pt x="73" y="570"/>
                </a:lnTo>
                <a:lnTo>
                  <a:pt x="73" y="569"/>
                </a:lnTo>
                <a:lnTo>
                  <a:pt x="73" y="567"/>
                </a:lnTo>
                <a:lnTo>
                  <a:pt x="73" y="565"/>
                </a:lnTo>
                <a:lnTo>
                  <a:pt x="75" y="565"/>
                </a:lnTo>
                <a:lnTo>
                  <a:pt x="77" y="565"/>
                </a:lnTo>
                <a:lnTo>
                  <a:pt x="77" y="567"/>
                </a:lnTo>
                <a:lnTo>
                  <a:pt x="77" y="565"/>
                </a:lnTo>
                <a:lnTo>
                  <a:pt x="79" y="565"/>
                </a:lnTo>
                <a:lnTo>
                  <a:pt x="79" y="563"/>
                </a:lnTo>
                <a:lnTo>
                  <a:pt x="79" y="565"/>
                </a:lnTo>
                <a:lnTo>
                  <a:pt x="79" y="567"/>
                </a:lnTo>
                <a:lnTo>
                  <a:pt x="81" y="567"/>
                </a:lnTo>
                <a:lnTo>
                  <a:pt x="83" y="567"/>
                </a:lnTo>
                <a:lnTo>
                  <a:pt x="83" y="565"/>
                </a:lnTo>
                <a:lnTo>
                  <a:pt x="85" y="565"/>
                </a:lnTo>
                <a:lnTo>
                  <a:pt x="85" y="563"/>
                </a:lnTo>
                <a:lnTo>
                  <a:pt x="83" y="563"/>
                </a:lnTo>
                <a:lnTo>
                  <a:pt x="83" y="561"/>
                </a:lnTo>
                <a:lnTo>
                  <a:pt x="85" y="561"/>
                </a:lnTo>
                <a:lnTo>
                  <a:pt x="85" y="563"/>
                </a:lnTo>
                <a:lnTo>
                  <a:pt x="87" y="563"/>
                </a:lnTo>
                <a:lnTo>
                  <a:pt x="87" y="561"/>
                </a:lnTo>
                <a:lnTo>
                  <a:pt x="88" y="561"/>
                </a:lnTo>
                <a:lnTo>
                  <a:pt x="88" y="559"/>
                </a:lnTo>
                <a:lnTo>
                  <a:pt x="90" y="559"/>
                </a:lnTo>
                <a:lnTo>
                  <a:pt x="92" y="559"/>
                </a:lnTo>
                <a:lnTo>
                  <a:pt x="94" y="559"/>
                </a:lnTo>
                <a:lnTo>
                  <a:pt x="94" y="561"/>
                </a:lnTo>
                <a:lnTo>
                  <a:pt x="94" y="559"/>
                </a:lnTo>
                <a:lnTo>
                  <a:pt x="92" y="559"/>
                </a:lnTo>
                <a:lnTo>
                  <a:pt x="92" y="557"/>
                </a:lnTo>
                <a:lnTo>
                  <a:pt x="94" y="557"/>
                </a:lnTo>
                <a:lnTo>
                  <a:pt x="96" y="557"/>
                </a:lnTo>
                <a:lnTo>
                  <a:pt x="96" y="555"/>
                </a:lnTo>
                <a:lnTo>
                  <a:pt x="98" y="555"/>
                </a:lnTo>
                <a:lnTo>
                  <a:pt x="96" y="555"/>
                </a:lnTo>
                <a:lnTo>
                  <a:pt x="98" y="555"/>
                </a:lnTo>
                <a:lnTo>
                  <a:pt x="100" y="555"/>
                </a:lnTo>
                <a:lnTo>
                  <a:pt x="102" y="557"/>
                </a:lnTo>
                <a:lnTo>
                  <a:pt x="104" y="557"/>
                </a:lnTo>
                <a:lnTo>
                  <a:pt x="106" y="557"/>
                </a:lnTo>
                <a:lnTo>
                  <a:pt x="106" y="555"/>
                </a:lnTo>
                <a:lnTo>
                  <a:pt x="106" y="557"/>
                </a:lnTo>
                <a:lnTo>
                  <a:pt x="108" y="557"/>
                </a:lnTo>
                <a:lnTo>
                  <a:pt x="108" y="559"/>
                </a:lnTo>
                <a:lnTo>
                  <a:pt x="110" y="559"/>
                </a:lnTo>
                <a:lnTo>
                  <a:pt x="110" y="557"/>
                </a:lnTo>
                <a:lnTo>
                  <a:pt x="110" y="555"/>
                </a:lnTo>
                <a:lnTo>
                  <a:pt x="110" y="553"/>
                </a:lnTo>
                <a:lnTo>
                  <a:pt x="112" y="553"/>
                </a:lnTo>
                <a:lnTo>
                  <a:pt x="112" y="551"/>
                </a:lnTo>
                <a:lnTo>
                  <a:pt x="112" y="549"/>
                </a:lnTo>
                <a:lnTo>
                  <a:pt x="112" y="547"/>
                </a:lnTo>
                <a:lnTo>
                  <a:pt x="113" y="547"/>
                </a:lnTo>
                <a:lnTo>
                  <a:pt x="113" y="546"/>
                </a:lnTo>
                <a:lnTo>
                  <a:pt x="115" y="546"/>
                </a:lnTo>
                <a:lnTo>
                  <a:pt x="117" y="546"/>
                </a:lnTo>
                <a:lnTo>
                  <a:pt x="119" y="546"/>
                </a:lnTo>
                <a:lnTo>
                  <a:pt x="119" y="544"/>
                </a:lnTo>
                <a:lnTo>
                  <a:pt x="121" y="544"/>
                </a:lnTo>
                <a:lnTo>
                  <a:pt x="123" y="544"/>
                </a:lnTo>
                <a:lnTo>
                  <a:pt x="123" y="542"/>
                </a:lnTo>
                <a:lnTo>
                  <a:pt x="121" y="542"/>
                </a:lnTo>
                <a:lnTo>
                  <a:pt x="121" y="540"/>
                </a:lnTo>
                <a:lnTo>
                  <a:pt x="123" y="540"/>
                </a:lnTo>
                <a:lnTo>
                  <a:pt x="123" y="538"/>
                </a:lnTo>
                <a:lnTo>
                  <a:pt x="121" y="538"/>
                </a:lnTo>
                <a:lnTo>
                  <a:pt x="121" y="540"/>
                </a:lnTo>
                <a:lnTo>
                  <a:pt x="121" y="538"/>
                </a:lnTo>
                <a:lnTo>
                  <a:pt x="121" y="536"/>
                </a:lnTo>
                <a:lnTo>
                  <a:pt x="119" y="536"/>
                </a:lnTo>
                <a:lnTo>
                  <a:pt x="119" y="534"/>
                </a:lnTo>
                <a:lnTo>
                  <a:pt x="119" y="532"/>
                </a:lnTo>
                <a:lnTo>
                  <a:pt x="121" y="532"/>
                </a:lnTo>
                <a:lnTo>
                  <a:pt x="121" y="530"/>
                </a:lnTo>
                <a:lnTo>
                  <a:pt x="123" y="530"/>
                </a:lnTo>
                <a:lnTo>
                  <a:pt x="123" y="532"/>
                </a:lnTo>
                <a:lnTo>
                  <a:pt x="123" y="530"/>
                </a:lnTo>
                <a:lnTo>
                  <a:pt x="125" y="530"/>
                </a:lnTo>
                <a:lnTo>
                  <a:pt x="125" y="528"/>
                </a:lnTo>
                <a:lnTo>
                  <a:pt x="125" y="526"/>
                </a:lnTo>
                <a:lnTo>
                  <a:pt x="125" y="528"/>
                </a:lnTo>
                <a:lnTo>
                  <a:pt x="127" y="526"/>
                </a:lnTo>
                <a:lnTo>
                  <a:pt x="127" y="524"/>
                </a:lnTo>
                <a:lnTo>
                  <a:pt x="127" y="522"/>
                </a:lnTo>
                <a:lnTo>
                  <a:pt x="127" y="521"/>
                </a:lnTo>
                <a:lnTo>
                  <a:pt x="129" y="521"/>
                </a:lnTo>
                <a:lnTo>
                  <a:pt x="131" y="521"/>
                </a:lnTo>
                <a:lnTo>
                  <a:pt x="131" y="519"/>
                </a:lnTo>
                <a:lnTo>
                  <a:pt x="131" y="517"/>
                </a:lnTo>
                <a:lnTo>
                  <a:pt x="133" y="517"/>
                </a:lnTo>
                <a:lnTo>
                  <a:pt x="135" y="517"/>
                </a:lnTo>
                <a:lnTo>
                  <a:pt x="137" y="515"/>
                </a:lnTo>
                <a:lnTo>
                  <a:pt x="137" y="513"/>
                </a:lnTo>
                <a:lnTo>
                  <a:pt x="138" y="513"/>
                </a:lnTo>
                <a:lnTo>
                  <a:pt x="140" y="513"/>
                </a:lnTo>
                <a:lnTo>
                  <a:pt x="140" y="511"/>
                </a:lnTo>
                <a:lnTo>
                  <a:pt x="140" y="509"/>
                </a:lnTo>
                <a:lnTo>
                  <a:pt x="140" y="507"/>
                </a:lnTo>
                <a:lnTo>
                  <a:pt x="140" y="505"/>
                </a:lnTo>
                <a:lnTo>
                  <a:pt x="138" y="505"/>
                </a:lnTo>
                <a:lnTo>
                  <a:pt x="138" y="503"/>
                </a:lnTo>
                <a:lnTo>
                  <a:pt x="137" y="501"/>
                </a:lnTo>
                <a:lnTo>
                  <a:pt x="137" y="499"/>
                </a:lnTo>
                <a:lnTo>
                  <a:pt x="135" y="499"/>
                </a:lnTo>
                <a:lnTo>
                  <a:pt x="131" y="497"/>
                </a:lnTo>
                <a:lnTo>
                  <a:pt x="123" y="492"/>
                </a:lnTo>
                <a:lnTo>
                  <a:pt x="119" y="490"/>
                </a:lnTo>
                <a:lnTo>
                  <a:pt x="112" y="486"/>
                </a:lnTo>
                <a:lnTo>
                  <a:pt x="104" y="480"/>
                </a:lnTo>
                <a:lnTo>
                  <a:pt x="94" y="474"/>
                </a:lnTo>
                <a:lnTo>
                  <a:pt x="85" y="471"/>
                </a:lnTo>
                <a:lnTo>
                  <a:pt x="87" y="465"/>
                </a:lnTo>
                <a:lnTo>
                  <a:pt x="85" y="463"/>
                </a:lnTo>
                <a:lnTo>
                  <a:pt x="87" y="461"/>
                </a:lnTo>
                <a:lnTo>
                  <a:pt x="87" y="459"/>
                </a:lnTo>
                <a:lnTo>
                  <a:pt x="87" y="457"/>
                </a:lnTo>
                <a:lnTo>
                  <a:pt x="88" y="455"/>
                </a:lnTo>
                <a:lnTo>
                  <a:pt x="90" y="455"/>
                </a:lnTo>
                <a:lnTo>
                  <a:pt x="92" y="455"/>
                </a:lnTo>
                <a:lnTo>
                  <a:pt x="92" y="453"/>
                </a:lnTo>
                <a:lnTo>
                  <a:pt x="92" y="451"/>
                </a:lnTo>
                <a:lnTo>
                  <a:pt x="94" y="451"/>
                </a:lnTo>
                <a:lnTo>
                  <a:pt x="94" y="449"/>
                </a:lnTo>
                <a:lnTo>
                  <a:pt x="96" y="448"/>
                </a:lnTo>
                <a:lnTo>
                  <a:pt x="100" y="446"/>
                </a:lnTo>
                <a:lnTo>
                  <a:pt x="138" y="421"/>
                </a:lnTo>
                <a:lnTo>
                  <a:pt x="175" y="396"/>
                </a:lnTo>
                <a:lnTo>
                  <a:pt x="208" y="375"/>
                </a:lnTo>
                <a:lnTo>
                  <a:pt x="213" y="371"/>
                </a:lnTo>
                <a:lnTo>
                  <a:pt x="215" y="371"/>
                </a:lnTo>
                <a:lnTo>
                  <a:pt x="215" y="369"/>
                </a:lnTo>
                <a:lnTo>
                  <a:pt x="217" y="369"/>
                </a:lnTo>
                <a:lnTo>
                  <a:pt x="217" y="367"/>
                </a:lnTo>
                <a:lnTo>
                  <a:pt x="219" y="367"/>
                </a:lnTo>
                <a:lnTo>
                  <a:pt x="221" y="365"/>
                </a:lnTo>
                <a:lnTo>
                  <a:pt x="223" y="365"/>
                </a:lnTo>
                <a:lnTo>
                  <a:pt x="223" y="363"/>
                </a:lnTo>
                <a:lnTo>
                  <a:pt x="225" y="363"/>
                </a:lnTo>
                <a:lnTo>
                  <a:pt x="227" y="361"/>
                </a:lnTo>
                <a:lnTo>
                  <a:pt x="229" y="359"/>
                </a:lnTo>
                <a:lnTo>
                  <a:pt x="231" y="359"/>
                </a:lnTo>
                <a:lnTo>
                  <a:pt x="233" y="357"/>
                </a:lnTo>
                <a:lnTo>
                  <a:pt x="235" y="357"/>
                </a:lnTo>
                <a:lnTo>
                  <a:pt x="235" y="355"/>
                </a:lnTo>
                <a:lnTo>
                  <a:pt x="238" y="353"/>
                </a:lnTo>
                <a:lnTo>
                  <a:pt x="240" y="353"/>
                </a:lnTo>
                <a:lnTo>
                  <a:pt x="240" y="352"/>
                </a:lnTo>
                <a:lnTo>
                  <a:pt x="242" y="352"/>
                </a:lnTo>
                <a:lnTo>
                  <a:pt x="244" y="350"/>
                </a:lnTo>
                <a:lnTo>
                  <a:pt x="246" y="350"/>
                </a:lnTo>
                <a:lnTo>
                  <a:pt x="246" y="348"/>
                </a:lnTo>
                <a:lnTo>
                  <a:pt x="248" y="348"/>
                </a:lnTo>
                <a:lnTo>
                  <a:pt x="250" y="346"/>
                </a:lnTo>
                <a:lnTo>
                  <a:pt x="252" y="346"/>
                </a:lnTo>
                <a:lnTo>
                  <a:pt x="252" y="344"/>
                </a:lnTo>
                <a:lnTo>
                  <a:pt x="254" y="344"/>
                </a:lnTo>
                <a:lnTo>
                  <a:pt x="256" y="342"/>
                </a:lnTo>
                <a:lnTo>
                  <a:pt x="258" y="342"/>
                </a:lnTo>
                <a:lnTo>
                  <a:pt x="258" y="340"/>
                </a:lnTo>
                <a:lnTo>
                  <a:pt x="259" y="340"/>
                </a:lnTo>
                <a:lnTo>
                  <a:pt x="261" y="338"/>
                </a:lnTo>
                <a:lnTo>
                  <a:pt x="263" y="338"/>
                </a:lnTo>
                <a:lnTo>
                  <a:pt x="313" y="304"/>
                </a:lnTo>
                <a:lnTo>
                  <a:pt x="315" y="304"/>
                </a:lnTo>
                <a:lnTo>
                  <a:pt x="315" y="302"/>
                </a:lnTo>
                <a:lnTo>
                  <a:pt x="317" y="302"/>
                </a:lnTo>
                <a:lnTo>
                  <a:pt x="317" y="300"/>
                </a:lnTo>
                <a:lnTo>
                  <a:pt x="319" y="300"/>
                </a:lnTo>
                <a:lnTo>
                  <a:pt x="321" y="298"/>
                </a:lnTo>
                <a:lnTo>
                  <a:pt x="323" y="298"/>
                </a:lnTo>
                <a:lnTo>
                  <a:pt x="323" y="296"/>
                </a:lnTo>
                <a:lnTo>
                  <a:pt x="325" y="296"/>
                </a:lnTo>
                <a:lnTo>
                  <a:pt x="327" y="294"/>
                </a:lnTo>
                <a:lnTo>
                  <a:pt x="329" y="294"/>
                </a:lnTo>
                <a:lnTo>
                  <a:pt x="329" y="292"/>
                </a:lnTo>
                <a:lnTo>
                  <a:pt x="331" y="292"/>
                </a:lnTo>
                <a:lnTo>
                  <a:pt x="331" y="290"/>
                </a:lnTo>
                <a:lnTo>
                  <a:pt x="332" y="290"/>
                </a:lnTo>
                <a:lnTo>
                  <a:pt x="334" y="288"/>
                </a:lnTo>
                <a:lnTo>
                  <a:pt x="336" y="288"/>
                </a:lnTo>
                <a:lnTo>
                  <a:pt x="336" y="286"/>
                </a:lnTo>
                <a:lnTo>
                  <a:pt x="338" y="286"/>
                </a:lnTo>
                <a:lnTo>
                  <a:pt x="338" y="284"/>
                </a:lnTo>
                <a:lnTo>
                  <a:pt x="340" y="284"/>
                </a:lnTo>
                <a:lnTo>
                  <a:pt x="342" y="284"/>
                </a:lnTo>
                <a:lnTo>
                  <a:pt x="342" y="282"/>
                </a:lnTo>
                <a:lnTo>
                  <a:pt x="344" y="282"/>
                </a:lnTo>
                <a:lnTo>
                  <a:pt x="344" y="281"/>
                </a:lnTo>
                <a:lnTo>
                  <a:pt x="346" y="281"/>
                </a:lnTo>
                <a:lnTo>
                  <a:pt x="348" y="281"/>
                </a:lnTo>
                <a:lnTo>
                  <a:pt x="348" y="279"/>
                </a:lnTo>
                <a:lnTo>
                  <a:pt x="350" y="279"/>
                </a:lnTo>
                <a:lnTo>
                  <a:pt x="350" y="277"/>
                </a:lnTo>
                <a:lnTo>
                  <a:pt x="352" y="277"/>
                </a:lnTo>
                <a:lnTo>
                  <a:pt x="354" y="275"/>
                </a:lnTo>
                <a:lnTo>
                  <a:pt x="356" y="275"/>
                </a:lnTo>
                <a:lnTo>
                  <a:pt x="356" y="273"/>
                </a:lnTo>
                <a:lnTo>
                  <a:pt x="357" y="273"/>
                </a:lnTo>
                <a:lnTo>
                  <a:pt x="359" y="271"/>
                </a:lnTo>
                <a:lnTo>
                  <a:pt x="361" y="271"/>
                </a:lnTo>
                <a:lnTo>
                  <a:pt x="361" y="269"/>
                </a:lnTo>
                <a:lnTo>
                  <a:pt x="363" y="269"/>
                </a:lnTo>
                <a:lnTo>
                  <a:pt x="363" y="267"/>
                </a:lnTo>
                <a:lnTo>
                  <a:pt x="365" y="267"/>
                </a:lnTo>
                <a:lnTo>
                  <a:pt x="367" y="265"/>
                </a:lnTo>
                <a:lnTo>
                  <a:pt x="369" y="265"/>
                </a:lnTo>
                <a:lnTo>
                  <a:pt x="369" y="263"/>
                </a:lnTo>
                <a:lnTo>
                  <a:pt x="371" y="263"/>
                </a:lnTo>
                <a:lnTo>
                  <a:pt x="371" y="261"/>
                </a:lnTo>
                <a:lnTo>
                  <a:pt x="373" y="261"/>
                </a:lnTo>
                <a:lnTo>
                  <a:pt x="375" y="261"/>
                </a:lnTo>
                <a:lnTo>
                  <a:pt x="375" y="259"/>
                </a:lnTo>
                <a:lnTo>
                  <a:pt x="377" y="259"/>
                </a:lnTo>
                <a:lnTo>
                  <a:pt x="377" y="257"/>
                </a:lnTo>
                <a:lnTo>
                  <a:pt x="379" y="257"/>
                </a:lnTo>
                <a:lnTo>
                  <a:pt x="381" y="256"/>
                </a:lnTo>
                <a:lnTo>
                  <a:pt x="382" y="256"/>
                </a:lnTo>
                <a:lnTo>
                  <a:pt x="382" y="254"/>
                </a:lnTo>
                <a:lnTo>
                  <a:pt x="384" y="254"/>
                </a:lnTo>
                <a:lnTo>
                  <a:pt x="384" y="252"/>
                </a:lnTo>
                <a:lnTo>
                  <a:pt x="386" y="252"/>
                </a:lnTo>
                <a:lnTo>
                  <a:pt x="388" y="252"/>
                </a:lnTo>
                <a:lnTo>
                  <a:pt x="388" y="250"/>
                </a:lnTo>
                <a:lnTo>
                  <a:pt x="390" y="250"/>
                </a:lnTo>
                <a:lnTo>
                  <a:pt x="390" y="248"/>
                </a:lnTo>
                <a:lnTo>
                  <a:pt x="392" y="248"/>
                </a:lnTo>
                <a:lnTo>
                  <a:pt x="392" y="246"/>
                </a:lnTo>
                <a:lnTo>
                  <a:pt x="394" y="246"/>
                </a:lnTo>
                <a:lnTo>
                  <a:pt x="396" y="246"/>
                </a:lnTo>
                <a:lnTo>
                  <a:pt x="396" y="244"/>
                </a:lnTo>
                <a:lnTo>
                  <a:pt x="398" y="244"/>
                </a:lnTo>
                <a:lnTo>
                  <a:pt x="398" y="242"/>
                </a:lnTo>
                <a:lnTo>
                  <a:pt x="398" y="244"/>
                </a:lnTo>
                <a:lnTo>
                  <a:pt x="398" y="242"/>
                </a:lnTo>
                <a:lnTo>
                  <a:pt x="400" y="242"/>
                </a:lnTo>
                <a:lnTo>
                  <a:pt x="400" y="240"/>
                </a:lnTo>
                <a:lnTo>
                  <a:pt x="398" y="240"/>
                </a:lnTo>
                <a:lnTo>
                  <a:pt x="398" y="238"/>
                </a:lnTo>
                <a:lnTo>
                  <a:pt x="398" y="236"/>
                </a:lnTo>
                <a:lnTo>
                  <a:pt x="400" y="236"/>
                </a:lnTo>
                <a:lnTo>
                  <a:pt x="400" y="234"/>
                </a:lnTo>
                <a:lnTo>
                  <a:pt x="402" y="234"/>
                </a:lnTo>
                <a:lnTo>
                  <a:pt x="400" y="234"/>
                </a:lnTo>
                <a:lnTo>
                  <a:pt x="400" y="233"/>
                </a:lnTo>
                <a:lnTo>
                  <a:pt x="402" y="231"/>
                </a:lnTo>
                <a:lnTo>
                  <a:pt x="400" y="231"/>
                </a:lnTo>
                <a:lnTo>
                  <a:pt x="402" y="231"/>
                </a:lnTo>
                <a:lnTo>
                  <a:pt x="402" y="229"/>
                </a:lnTo>
                <a:lnTo>
                  <a:pt x="402" y="231"/>
                </a:lnTo>
                <a:lnTo>
                  <a:pt x="402" y="229"/>
                </a:lnTo>
                <a:lnTo>
                  <a:pt x="402" y="227"/>
                </a:lnTo>
                <a:lnTo>
                  <a:pt x="400" y="227"/>
                </a:lnTo>
                <a:lnTo>
                  <a:pt x="400" y="225"/>
                </a:lnTo>
                <a:lnTo>
                  <a:pt x="402" y="225"/>
                </a:lnTo>
                <a:lnTo>
                  <a:pt x="404" y="223"/>
                </a:lnTo>
                <a:lnTo>
                  <a:pt x="402" y="223"/>
                </a:lnTo>
                <a:lnTo>
                  <a:pt x="404" y="223"/>
                </a:lnTo>
                <a:lnTo>
                  <a:pt x="404" y="221"/>
                </a:lnTo>
                <a:lnTo>
                  <a:pt x="402" y="221"/>
                </a:lnTo>
                <a:lnTo>
                  <a:pt x="404" y="221"/>
                </a:lnTo>
                <a:lnTo>
                  <a:pt x="404" y="219"/>
                </a:lnTo>
                <a:lnTo>
                  <a:pt x="406" y="219"/>
                </a:lnTo>
                <a:lnTo>
                  <a:pt x="404" y="219"/>
                </a:lnTo>
                <a:lnTo>
                  <a:pt x="404" y="217"/>
                </a:lnTo>
                <a:lnTo>
                  <a:pt x="406" y="217"/>
                </a:lnTo>
                <a:lnTo>
                  <a:pt x="406" y="215"/>
                </a:lnTo>
                <a:lnTo>
                  <a:pt x="404" y="215"/>
                </a:lnTo>
                <a:lnTo>
                  <a:pt x="404" y="217"/>
                </a:lnTo>
                <a:lnTo>
                  <a:pt x="404" y="215"/>
                </a:lnTo>
                <a:lnTo>
                  <a:pt x="406" y="215"/>
                </a:lnTo>
                <a:lnTo>
                  <a:pt x="407" y="215"/>
                </a:lnTo>
                <a:lnTo>
                  <a:pt x="407" y="213"/>
                </a:lnTo>
                <a:lnTo>
                  <a:pt x="407" y="211"/>
                </a:lnTo>
                <a:lnTo>
                  <a:pt x="409" y="211"/>
                </a:lnTo>
                <a:lnTo>
                  <a:pt x="407" y="209"/>
                </a:lnTo>
                <a:lnTo>
                  <a:pt x="407" y="208"/>
                </a:lnTo>
                <a:lnTo>
                  <a:pt x="406" y="208"/>
                </a:lnTo>
                <a:lnTo>
                  <a:pt x="406" y="206"/>
                </a:lnTo>
                <a:lnTo>
                  <a:pt x="404" y="206"/>
                </a:lnTo>
                <a:lnTo>
                  <a:pt x="404" y="204"/>
                </a:lnTo>
                <a:lnTo>
                  <a:pt x="402" y="204"/>
                </a:lnTo>
                <a:lnTo>
                  <a:pt x="402" y="202"/>
                </a:lnTo>
                <a:lnTo>
                  <a:pt x="404" y="202"/>
                </a:lnTo>
                <a:lnTo>
                  <a:pt x="404" y="204"/>
                </a:lnTo>
                <a:lnTo>
                  <a:pt x="404" y="202"/>
                </a:lnTo>
                <a:lnTo>
                  <a:pt x="406" y="202"/>
                </a:lnTo>
                <a:lnTo>
                  <a:pt x="404" y="202"/>
                </a:lnTo>
                <a:lnTo>
                  <a:pt x="404" y="200"/>
                </a:lnTo>
                <a:lnTo>
                  <a:pt x="404" y="198"/>
                </a:lnTo>
                <a:lnTo>
                  <a:pt x="406" y="198"/>
                </a:lnTo>
                <a:lnTo>
                  <a:pt x="406" y="196"/>
                </a:lnTo>
                <a:lnTo>
                  <a:pt x="407" y="196"/>
                </a:lnTo>
                <a:lnTo>
                  <a:pt x="409" y="196"/>
                </a:lnTo>
                <a:lnTo>
                  <a:pt x="411" y="196"/>
                </a:lnTo>
                <a:lnTo>
                  <a:pt x="413" y="194"/>
                </a:lnTo>
                <a:lnTo>
                  <a:pt x="415" y="194"/>
                </a:lnTo>
                <a:lnTo>
                  <a:pt x="415" y="192"/>
                </a:lnTo>
                <a:lnTo>
                  <a:pt x="415" y="190"/>
                </a:lnTo>
                <a:lnTo>
                  <a:pt x="417" y="188"/>
                </a:lnTo>
                <a:lnTo>
                  <a:pt x="415" y="186"/>
                </a:lnTo>
                <a:lnTo>
                  <a:pt x="415" y="185"/>
                </a:lnTo>
                <a:lnTo>
                  <a:pt x="415" y="183"/>
                </a:lnTo>
                <a:lnTo>
                  <a:pt x="413" y="183"/>
                </a:lnTo>
                <a:lnTo>
                  <a:pt x="413" y="181"/>
                </a:lnTo>
                <a:lnTo>
                  <a:pt x="415" y="181"/>
                </a:lnTo>
                <a:lnTo>
                  <a:pt x="415" y="179"/>
                </a:lnTo>
                <a:lnTo>
                  <a:pt x="417" y="179"/>
                </a:lnTo>
                <a:lnTo>
                  <a:pt x="417" y="177"/>
                </a:lnTo>
                <a:lnTo>
                  <a:pt x="419" y="177"/>
                </a:lnTo>
                <a:lnTo>
                  <a:pt x="419" y="175"/>
                </a:lnTo>
                <a:lnTo>
                  <a:pt x="421" y="175"/>
                </a:lnTo>
                <a:lnTo>
                  <a:pt x="421" y="173"/>
                </a:lnTo>
                <a:lnTo>
                  <a:pt x="423" y="173"/>
                </a:lnTo>
                <a:lnTo>
                  <a:pt x="423" y="171"/>
                </a:lnTo>
                <a:lnTo>
                  <a:pt x="423" y="169"/>
                </a:lnTo>
                <a:lnTo>
                  <a:pt x="425" y="169"/>
                </a:lnTo>
                <a:lnTo>
                  <a:pt x="425" y="167"/>
                </a:lnTo>
                <a:lnTo>
                  <a:pt x="423" y="167"/>
                </a:lnTo>
                <a:lnTo>
                  <a:pt x="423" y="165"/>
                </a:lnTo>
                <a:lnTo>
                  <a:pt x="425" y="165"/>
                </a:lnTo>
                <a:lnTo>
                  <a:pt x="425" y="163"/>
                </a:lnTo>
                <a:lnTo>
                  <a:pt x="427" y="161"/>
                </a:lnTo>
                <a:lnTo>
                  <a:pt x="427" y="160"/>
                </a:lnTo>
                <a:lnTo>
                  <a:pt x="429" y="160"/>
                </a:lnTo>
                <a:lnTo>
                  <a:pt x="429" y="161"/>
                </a:lnTo>
                <a:lnTo>
                  <a:pt x="429" y="160"/>
                </a:lnTo>
                <a:lnTo>
                  <a:pt x="430" y="160"/>
                </a:lnTo>
                <a:lnTo>
                  <a:pt x="429" y="160"/>
                </a:lnTo>
                <a:lnTo>
                  <a:pt x="429" y="158"/>
                </a:lnTo>
                <a:lnTo>
                  <a:pt x="429" y="156"/>
                </a:lnTo>
                <a:lnTo>
                  <a:pt x="430" y="156"/>
                </a:lnTo>
                <a:lnTo>
                  <a:pt x="430" y="154"/>
                </a:lnTo>
                <a:lnTo>
                  <a:pt x="432" y="154"/>
                </a:lnTo>
                <a:lnTo>
                  <a:pt x="432" y="152"/>
                </a:lnTo>
                <a:lnTo>
                  <a:pt x="430" y="152"/>
                </a:lnTo>
                <a:lnTo>
                  <a:pt x="430" y="150"/>
                </a:lnTo>
                <a:lnTo>
                  <a:pt x="432" y="150"/>
                </a:lnTo>
                <a:lnTo>
                  <a:pt x="432" y="152"/>
                </a:lnTo>
                <a:lnTo>
                  <a:pt x="434" y="152"/>
                </a:lnTo>
                <a:lnTo>
                  <a:pt x="434" y="150"/>
                </a:lnTo>
                <a:lnTo>
                  <a:pt x="434" y="148"/>
                </a:lnTo>
                <a:lnTo>
                  <a:pt x="432" y="148"/>
                </a:lnTo>
                <a:lnTo>
                  <a:pt x="432" y="146"/>
                </a:lnTo>
                <a:lnTo>
                  <a:pt x="434" y="146"/>
                </a:lnTo>
                <a:lnTo>
                  <a:pt x="436" y="146"/>
                </a:lnTo>
                <a:lnTo>
                  <a:pt x="438" y="146"/>
                </a:lnTo>
                <a:lnTo>
                  <a:pt x="438" y="144"/>
                </a:lnTo>
                <a:lnTo>
                  <a:pt x="436" y="144"/>
                </a:lnTo>
                <a:lnTo>
                  <a:pt x="436" y="142"/>
                </a:lnTo>
                <a:lnTo>
                  <a:pt x="436" y="140"/>
                </a:lnTo>
                <a:lnTo>
                  <a:pt x="438" y="140"/>
                </a:lnTo>
                <a:lnTo>
                  <a:pt x="438" y="138"/>
                </a:lnTo>
                <a:lnTo>
                  <a:pt x="436" y="138"/>
                </a:lnTo>
                <a:lnTo>
                  <a:pt x="436" y="137"/>
                </a:lnTo>
                <a:lnTo>
                  <a:pt x="436" y="135"/>
                </a:lnTo>
                <a:lnTo>
                  <a:pt x="436" y="133"/>
                </a:lnTo>
                <a:lnTo>
                  <a:pt x="438" y="133"/>
                </a:lnTo>
                <a:lnTo>
                  <a:pt x="440" y="133"/>
                </a:lnTo>
                <a:lnTo>
                  <a:pt x="442" y="133"/>
                </a:lnTo>
                <a:lnTo>
                  <a:pt x="442" y="131"/>
                </a:lnTo>
                <a:lnTo>
                  <a:pt x="444" y="131"/>
                </a:lnTo>
                <a:lnTo>
                  <a:pt x="446" y="129"/>
                </a:lnTo>
                <a:lnTo>
                  <a:pt x="448" y="129"/>
                </a:lnTo>
                <a:lnTo>
                  <a:pt x="448" y="127"/>
                </a:lnTo>
                <a:lnTo>
                  <a:pt x="448" y="125"/>
                </a:lnTo>
                <a:lnTo>
                  <a:pt x="448" y="123"/>
                </a:lnTo>
                <a:lnTo>
                  <a:pt x="448" y="121"/>
                </a:lnTo>
                <a:lnTo>
                  <a:pt x="448" y="119"/>
                </a:lnTo>
                <a:lnTo>
                  <a:pt x="450" y="119"/>
                </a:lnTo>
                <a:lnTo>
                  <a:pt x="450" y="117"/>
                </a:lnTo>
                <a:lnTo>
                  <a:pt x="452" y="117"/>
                </a:lnTo>
                <a:lnTo>
                  <a:pt x="452" y="115"/>
                </a:lnTo>
                <a:lnTo>
                  <a:pt x="452" y="113"/>
                </a:lnTo>
                <a:lnTo>
                  <a:pt x="452" y="115"/>
                </a:lnTo>
                <a:lnTo>
                  <a:pt x="452" y="113"/>
                </a:lnTo>
                <a:lnTo>
                  <a:pt x="450" y="113"/>
                </a:lnTo>
                <a:lnTo>
                  <a:pt x="452" y="113"/>
                </a:lnTo>
                <a:lnTo>
                  <a:pt x="452" y="112"/>
                </a:lnTo>
                <a:lnTo>
                  <a:pt x="454" y="112"/>
                </a:lnTo>
                <a:lnTo>
                  <a:pt x="455" y="112"/>
                </a:lnTo>
                <a:lnTo>
                  <a:pt x="455" y="110"/>
                </a:lnTo>
                <a:lnTo>
                  <a:pt x="455" y="108"/>
                </a:lnTo>
                <a:lnTo>
                  <a:pt x="455" y="106"/>
                </a:lnTo>
                <a:lnTo>
                  <a:pt x="457" y="106"/>
                </a:lnTo>
                <a:lnTo>
                  <a:pt x="457" y="104"/>
                </a:lnTo>
                <a:lnTo>
                  <a:pt x="457" y="102"/>
                </a:lnTo>
                <a:lnTo>
                  <a:pt x="455" y="102"/>
                </a:lnTo>
                <a:lnTo>
                  <a:pt x="457" y="102"/>
                </a:lnTo>
                <a:lnTo>
                  <a:pt x="457" y="100"/>
                </a:lnTo>
                <a:lnTo>
                  <a:pt x="455" y="100"/>
                </a:lnTo>
                <a:lnTo>
                  <a:pt x="455" y="98"/>
                </a:lnTo>
                <a:lnTo>
                  <a:pt x="457" y="98"/>
                </a:lnTo>
                <a:lnTo>
                  <a:pt x="457" y="96"/>
                </a:lnTo>
                <a:lnTo>
                  <a:pt x="457" y="94"/>
                </a:lnTo>
                <a:lnTo>
                  <a:pt x="459" y="92"/>
                </a:lnTo>
                <a:lnTo>
                  <a:pt x="461" y="92"/>
                </a:lnTo>
                <a:lnTo>
                  <a:pt x="461" y="90"/>
                </a:lnTo>
                <a:lnTo>
                  <a:pt x="459" y="90"/>
                </a:lnTo>
                <a:lnTo>
                  <a:pt x="461" y="90"/>
                </a:lnTo>
                <a:lnTo>
                  <a:pt x="461" y="89"/>
                </a:lnTo>
                <a:lnTo>
                  <a:pt x="461" y="87"/>
                </a:lnTo>
                <a:lnTo>
                  <a:pt x="463" y="87"/>
                </a:lnTo>
                <a:lnTo>
                  <a:pt x="463" y="85"/>
                </a:lnTo>
                <a:lnTo>
                  <a:pt x="463" y="83"/>
                </a:lnTo>
                <a:lnTo>
                  <a:pt x="461" y="83"/>
                </a:lnTo>
                <a:lnTo>
                  <a:pt x="463" y="81"/>
                </a:lnTo>
                <a:lnTo>
                  <a:pt x="465" y="81"/>
                </a:lnTo>
                <a:lnTo>
                  <a:pt x="467" y="81"/>
                </a:lnTo>
                <a:lnTo>
                  <a:pt x="469" y="81"/>
                </a:lnTo>
                <a:lnTo>
                  <a:pt x="471" y="81"/>
                </a:lnTo>
                <a:lnTo>
                  <a:pt x="473" y="81"/>
                </a:lnTo>
                <a:lnTo>
                  <a:pt x="475" y="81"/>
                </a:lnTo>
                <a:lnTo>
                  <a:pt x="477" y="81"/>
                </a:lnTo>
                <a:lnTo>
                  <a:pt x="479" y="81"/>
                </a:lnTo>
                <a:lnTo>
                  <a:pt x="480" y="81"/>
                </a:lnTo>
                <a:lnTo>
                  <a:pt x="482" y="81"/>
                </a:lnTo>
                <a:lnTo>
                  <a:pt x="484" y="81"/>
                </a:lnTo>
                <a:lnTo>
                  <a:pt x="486" y="81"/>
                </a:lnTo>
                <a:lnTo>
                  <a:pt x="488" y="81"/>
                </a:lnTo>
                <a:lnTo>
                  <a:pt x="488" y="83"/>
                </a:lnTo>
                <a:lnTo>
                  <a:pt x="490" y="83"/>
                </a:lnTo>
                <a:lnTo>
                  <a:pt x="492" y="83"/>
                </a:lnTo>
                <a:lnTo>
                  <a:pt x="494" y="83"/>
                </a:lnTo>
                <a:lnTo>
                  <a:pt x="496" y="83"/>
                </a:lnTo>
                <a:lnTo>
                  <a:pt x="498" y="83"/>
                </a:lnTo>
                <a:lnTo>
                  <a:pt x="500" y="83"/>
                </a:lnTo>
                <a:lnTo>
                  <a:pt x="502" y="83"/>
                </a:lnTo>
                <a:lnTo>
                  <a:pt x="503" y="83"/>
                </a:lnTo>
                <a:lnTo>
                  <a:pt x="505" y="83"/>
                </a:lnTo>
                <a:lnTo>
                  <a:pt x="507" y="83"/>
                </a:lnTo>
                <a:lnTo>
                  <a:pt x="509" y="83"/>
                </a:lnTo>
                <a:lnTo>
                  <a:pt x="511" y="83"/>
                </a:lnTo>
                <a:lnTo>
                  <a:pt x="513" y="83"/>
                </a:lnTo>
                <a:lnTo>
                  <a:pt x="515" y="83"/>
                </a:lnTo>
                <a:lnTo>
                  <a:pt x="517" y="83"/>
                </a:lnTo>
                <a:lnTo>
                  <a:pt x="519" y="83"/>
                </a:lnTo>
                <a:lnTo>
                  <a:pt x="521" y="83"/>
                </a:lnTo>
                <a:lnTo>
                  <a:pt x="523" y="83"/>
                </a:lnTo>
                <a:lnTo>
                  <a:pt x="525" y="83"/>
                </a:lnTo>
                <a:lnTo>
                  <a:pt x="527" y="83"/>
                </a:lnTo>
                <a:lnTo>
                  <a:pt x="528" y="83"/>
                </a:lnTo>
                <a:lnTo>
                  <a:pt x="530" y="83"/>
                </a:lnTo>
                <a:lnTo>
                  <a:pt x="530" y="85"/>
                </a:lnTo>
                <a:lnTo>
                  <a:pt x="532" y="85"/>
                </a:lnTo>
                <a:lnTo>
                  <a:pt x="534" y="85"/>
                </a:lnTo>
                <a:lnTo>
                  <a:pt x="536" y="85"/>
                </a:lnTo>
                <a:lnTo>
                  <a:pt x="538" y="85"/>
                </a:lnTo>
                <a:lnTo>
                  <a:pt x="540" y="85"/>
                </a:lnTo>
                <a:lnTo>
                  <a:pt x="542" y="85"/>
                </a:lnTo>
                <a:lnTo>
                  <a:pt x="544" y="85"/>
                </a:lnTo>
                <a:lnTo>
                  <a:pt x="546" y="85"/>
                </a:lnTo>
                <a:lnTo>
                  <a:pt x="548" y="85"/>
                </a:lnTo>
                <a:lnTo>
                  <a:pt x="550" y="85"/>
                </a:lnTo>
                <a:lnTo>
                  <a:pt x="552" y="85"/>
                </a:lnTo>
                <a:lnTo>
                  <a:pt x="553" y="85"/>
                </a:lnTo>
                <a:lnTo>
                  <a:pt x="555" y="85"/>
                </a:lnTo>
                <a:lnTo>
                  <a:pt x="557" y="85"/>
                </a:lnTo>
                <a:lnTo>
                  <a:pt x="559" y="85"/>
                </a:lnTo>
                <a:lnTo>
                  <a:pt x="561" y="85"/>
                </a:lnTo>
                <a:lnTo>
                  <a:pt x="563" y="85"/>
                </a:lnTo>
                <a:lnTo>
                  <a:pt x="565" y="85"/>
                </a:lnTo>
                <a:lnTo>
                  <a:pt x="567" y="85"/>
                </a:lnTo>
                <a:lnTo>
                  <a:pt x="569" y="85"/>
                </a:lnTo>
                <a:lnTo>
                  <a:pt x="571" y="85"/>
                </a:lnTo>
                <a:lnTo>
                  <a:pt x="573" y="85"/>
                </a:lnTo>
                <a:lnTo>
                  <a:pt x="575" y="85"/>
                </a:lnTo>
                <a:lnTo>
                  <a:pt x="576" y="85"/>
                </a:lnTo>
                <a:lnTo>
                  <a:pt x="576" y="87"/>
                </a:lnTo>
                <a:lnTo>
                  <a:pt x="578" y="87"/>
                </a:lnTo>
                <a:lnTo>
                  <a:pt x="580" y="87"/>
                </a:lnTo>
                <a:lnTo>
                  <a:pt x="582" y="87"/>
                </a:lnTo>
                <a:lnTo>
                  <a:pt x="584" y="87"/>
                </a:lnTo>
                <a:lnTo>
                  <a:pt x="586" y="87"/>
                </a:lnTo>
                <a:lnTo>
                  <a:pt x="588" y="87"/>
                </a:lnTo>
                <a:lnTo>
                  <a:pt x="590" y="87"/>
                </a:lnTo>
                <a:lnTo>
                  <a:pt x="592" y="87"/>
                </a:lnTo>
                <a:lnTo>
                  <a:pt x="594" y="87"/>
                </a:lnTo>
                <a:lnTo>
                  <a:pt x="596" y="87"/>
                </a:lnTo>
                <a:lnTo>
                  <a:pt x="598" y="87"/>
                </a:lnTo>
                <a:lnTo>
                  <a:pt x="600" y="87"/>
                </a:lnTo>
                <a:lnTo>
                  <a:pt x="601" y="87"/>
                </a:lnTo>
                <a:lnTo>
                  <a:pt x="603" y="87"/>
                </a:lnTo>
                <a:lnTo>
                  <a:pt x="605" y="87"/>
                </a:lnTo>
                <a:lnTo>
                  <a:pt x="607" y="87"/>
                </a:lnTo>
                <a:lnTo>
                  <a:pt x="609" y="87"/>
                </a:lnTo>
                <a:lnTo>
                  <a:pt x="615" y="87"/>
                </a:lnTo>
                <a:lnTo>
                  <a:pt x="617" y="87"/>
                </a:lnTo>
                <a:lnTo>
                  <a:pt x="619" y="87"/>
                </a:lnTo>
                <a:lnTo>
                  <a:pt x="621" y="87"/>
                </a:lnTo>
                <a:lnTo>
                  <a:pt x="623" y="87"/>
                </a:lnTo>
                <a:lnTo>
                  <a:pt x="623" y="89"/>
                </a:lnTo>
                <a:lnTo>
                  <a:pt x="625" y="89"/>
                </a:lnTo>
                <a:lnTo>
                  <a:pt x="626" y="89"/>
                </a:lnTo>
                <a:lnTo>
                  <a:pt x="628" y="89"/>
                </a:lnTo>
                <a:lnTo>
                  <a:pt x="630" y="89"/>
                </a:lnTo>
                <a:lnTo>
                  <a:pt x="632" y="89"/>
                </a:lnTo>
                <a:lnTo>
                  <a:pt x="634" y="89"/>
                </a:lnTo>
                <a:lnTo>
                  <a:pt x="636" y="89"/>
                </a:lnTo>
                <a:lnTo>
                  <a:pt x="638" y="89"/>
                </a:lnTo>
                <a:lnTo>
                  <a:pt x="640" y="89"/>
                </a:lnTo>
                <a:lnTo>
                  <a:pt x="642" y="89"/>
                </a:lnTo>
                <a:lnTo>
                  <a:pt x="644" y="89"/>
                </a:lnTo>
                <a:lnTo>
                  <a:pt x="646" y="89"/>
                </a:lnTo>
                <a:lnTo>
                  <a:pt x="648" y="89"/>
                </a:lnTo>
                <a:lnTo>
                  <a:pt x="650" y="89"/>
                </a:lnTo>
                <a:lnTo>
                  <a:pt x="651" y="89"/>
                </a:lnTo>
                <a:lnTo>
                  <a:pt x="653" y="89"/>
                </a:lnTo>
                <a:lnTo>
                  <a:pt x="655" y="89"/>
                </a:lnTo>
                <a:lnTo>
                  <a:pt x="657" y="89"/>
                </a:lnTo>
                <a:lnTo>
                  <a:pt x="659" y="89"/>
                </a:lnTo>
                <a:lnTo>
                  <a:pt x="661" y="89"/>
                </a:lnTo>
                <a:lnTo>
                  <a:pt x="663" y="89"/>
                </a:lnTo>
                <a:lnTo>
                  <a:pt x="665" y="89"/>
                </a:lnTo>
                <a:lnTo>
                  <a:pt x="667" y="89"/>
                </a:lnTo>
                <a:lnTo>
                  <a:pt x="669" y="89"/>
                </a:lnTo>
                <a:lnTo>
                  <a:pt x="671" y="89"/>
                </a:lnTo>
                <a:lnTo>
                  <a:pt x="673" y="89"/>
                </a:lnTo>
                <a:lnTo>
                  <a:pt x="674" y="89"/>
                </a:lnTo>
                <a:lnTo>
                  <a:pt x="674" y="90"/>
                </a:lnTo>
                <a:lnTo>
                  <a:pt x="676" y="90"/>
                </a:lnTo>
                <a:lnTo>
                  <a:pt x="678" y="90"/>
                </a:lnTo>
                <a:lnTo>
                  <a:pt x="680" y="90"/>
                </a:lnTo>
                <a:lnTo>
                  <a:pt x="682" y="90"/>
                </a:lnTo>
                <a:lnTo>
                  <a:pt x="684" y="90"/>
                </a:lnTo>
                <a:lnTo>
                  <a:pt x="686" y="90"/>
                </a:lnTo>
                <a:lnTo>
                  <a:pt x="688" y="90"/>
                </a:lnTo>
                <a:lnTo>
                  <a:pt x="690" y="90"/>
                </a:lnTo>
                <a:lnTo>
                  <a:pt x="692" y="90"/>
                </a:lnTo>
                <a:lnTo>
                  <a:pt x="694" y="90"/>
                </a:lnTo>
                <a:lnTo>
                  <a:pt x="696" y="90"/>
                </a:lnTo>
                <a:lnTo>
                  <a:pt x="698" y="90"/>
                </a:lnTo>
                <a:lnTo>
                  <a:pt x="699" y="90"/>
                </a:lnTo>
                <a:lnTo>
                  <a:pt x="701" y="90"/>
                </a:lnTo>
                <a:lnTo>
                  <a:pt x="703" y="90"/>
                </a:lnTo>
                <a:lnTo>
                  <a:pt x="705" y="90"/>
                </a:lnTo>
                <a:lnTo>
                  <a:pt x="707" y="90"/>
                </a:lnTo>
                <a:lnTo>
                  <a:pt x="709" y="90"/>
                </a:lnTo>
                <a:lnTo>
                  <a:pt x="711" y="90"/>
                </a:lnTo>
                <a:lnTo>
                  <a:pt x="713" y="90"/>
                </a:lnTo>
                <a:lnTo>
                  <a:pt x="715" y="90"/>
                </a:lnTo>
                <a:lnTo>
                  <a:pt x="717" y="90"/>
                </a:lnTo>
                <a:lnTo>
                  <a:pt x="719" y="90"/>
                </a:lnTo>
                <a:lnTo>
                  <a:pt x="721" y="90"/>
                </a:lnTo>
                <a:lnTo>
                  <a:pt x="723" y="90"/>
                </a:lnTo>
                <a:lnTo>
                  <a:pt x="724" y="90"/>
                </a:lnTo>
                <a:lnTo>
                  <a:pt x="726" y="90"/>
                </a:lnTo>
                <a:lnTo>
                  <a:pt x="728" y="90"/>
                </a:lnTo>
                <a:lnTo>
                  <a:pt x="728" y="92"/>
                </a:lnTo>
                <a:lnTo>
                  <a:pt x="730" y="92"/>
                </a:lnTo>
                <a:lnTo>
                  <a:pt x="809" y="90"/>
                </a:lnTo>
                <a:lnTo>
                  <a:pt x="811" y="90"/>
                </a:lnTo>
                <a:lnTo>
                  <a:pt x="813" y="90"/>
                </a:lnTo>
                <a:lnTo>
                  <a:pt x="817" y="90"/>
                </a:lnTo>
                <a:lnTo>
                  <a:pt x="819" y="90"/>
                </a:lnTo>
                <a:lnTo>
                  <a:pt x="820" y="89"/>
                </a:lnTo>
                <a:lnTo>
                  <a:pt x="820" y="87"/>
                </a:lnTo>
                <a:lnTo>
                  <a:pt x="824" y="87"/>
                </a:lnTo>
                <a:lnTo>
                  <a:pt x="826" y="87"/>
                </a:lnTo>
                <a:lnTo>
                  <a:pt x="828" y="89"/>
                </a:lnTo>
                <a:lnTo>
                  <a:pt x="830" y="89"/>
                </a:lnTo>
                <a:lnTo>
                  <a:pt x="832" y="89"/>
                </a:lnTo>
                <a:lnTo>
                  <a:pt x="836" y="90"/>
                </a:lnTo>
                <a:lnTo>
                  <a:pt x="838" y="90"/>
                </a:lnTo>
                <a:lnTo>
                  <a:pt x="840" y="90"/>
                </a:lnTo>
                <a:lnTo>
                  <a:pt x="844" y="90"/>
                </a:lnTo>
                <a:lnTo>
                  <a:pt x="845" y="89"/>
                </a:lnTo>
                <a:lnTo>
                  <a:pt x="847" y="89"/>
                </a:lnTo>
                <a:lnTo>
                  <a:pt x="849" y="89"/>
                </a:lnTo>
                <a:lnTo>
                  <a:pt x="851" y="87"/>
                </a:lnTo>
                <a:lnTo>
                  <a:pt x="853" y="87"/>
                </a:lnTo>
                <a:lnTo>
                  <a:pt x="857" y="87"/>
                </a:lnTo>
                <a:lnTo>
                  <a:pt x="859" y="87"/>
                </a:lnTo>
                <a:lnTo>
                  <a:pt x="861" y="85"/>
                </a:lnTo>
                <a:lnTo>
                  <a:pt x="861" y="83"/>
                </a:lnTo>
                <a:lnTo>
                  <a:pt x="863" y="81"/>
                </a:lnTo>
                <a:lnTo>
                  <a:pt x="863" y="79"/>
                </a:lnTo>
                <a:lnTo>
                  <a:pt x="863" y="77"/>
                </a:lnTo>
                <a:lnTo>
                  <a:pt x="865" y="75"/>
                </a:lnTo>
                <a:lnTo>
                  <a:pt x="867" y="75"/>
                </a:lnTo>
                <a:lnTo>
                  <a:pt x="869" y="75"/>
                </a:lnTo>
                <a:lnTo>
                  <a:pt x="872" y="75"/>
                </a:lnTo>
                <a:lnTo>
                  <a:pt x="874" y="75"/>
                </a:lnTo>
                <a:lnTo>
                  <a:pt x="876" y="75"/>
                </a:lnTo>
                <a:lnTo>
                  <a:pt x="878" y="73"/>
                </a:lnTo>
                <a:lnTo>
                  <a:pt x="880" y="73"/>
                </a:lnTo>
                <a:lnTo>
                  <a:pt x="882" y="71"/>
                </a:lnTo>
                <a:lnTo>
                  <a:pt x="884" y="71"/>
                </a:lnTo>
                <a:lnTo>
                  <a:pt x="884" y="69"/>
                </a:lnTo>
                <a:lnTo>
                  <a:pt x="884" y="65"/>
                </a:lnTo>
                <a:lnTo>
                  <a:pt x="884" y="64"/>
                </a:lnTo>
                <a:lnTo>
                  <a:pt x="884" y="62"/>
                </a:lnTo>
                <a:lnTo>
                  <a:pt x="886" y="62"/>
                </a:lnTo>
                <a:lnTo>
                  <a:pt x="890" y="60"/>
                </a:lnTo>
                <a:lnTo>
                  <a:pt x="892" y="60"/>
                </a:lnTo>
                <a:lnTo>
                  <a:pt x="894" y="62"/>
                </a:lnTo>
                <a:lnTo>
                  <a:pt x="895" y="62"/>
                </a:lnTo>
                <a:lnTo>
                  <a:pt x="897" y="62"/>
                </a:lnTo>
                <a:lnTo>
                  <a:pt x="899" y="62"/>
                </a:lnTo>
                <a:lnTo>
                  <a:pt x="901" y="60"/>
                </a:lnTo>
                <a:lnTo>
                  <a:pt x="903" y="60"/>
                </a:lnTo>
                <a:lnTo>
                  <a:pt x="905" y="60"/>
                </a:lnTo>
                <a:lnTo>
                  <a:pt x="907" y="58"/>
                </a:lnTo>
                <a:lnTo>
                  <a:pt x="911" y="60"/>
                </a:lnTo>
                <a:lnTo>
                  <a:pt x="913" y="60"/>
                </a:lnTo>
                <a:lnTo>
                  <a:pt x="915" y="60"/>
                </a:lnTo>
                <a:lnTo>
                  <a:pt x="917" y="62"/>
                </a:lnTo>
                <a:lnTo>
                  <a:pt x="920" y="62"/>
                </a:lnTo>
                <a:lnTo>
                  <a:pt x="922" y="62"/>
                </a:lnTo>
                <a:lnTo>
                  <a:pt x="924" y="62"/>
                </a:lnTo>
                <a:lnTo>
                  <a:pt x="926" y="62"/>
                </a:lnTo>
                <a:lnTo>
                  <a:pt x="928" y="64"/>
                </a:lnTo>
                <a:lnTo>
                  <a:pt x="930" y="65"/>
                </a:lnTo>
                <a:lnTo>
                  <a:pt x="932" y="65"/>
                </a:lnTo>
                <a:lnTo>
                  <a:pt x="934" y="67"/>
                </a:lnTo>
                <a:lnTo>
                  <a:pt x="936" y="67"/>
                </a:lnTo>
                <a:lnTo>
                  <a:pt x="938" y="67"/>
                </a:lnTo>
                <a:lnTo>
                  <a:pt x="940" y="67"/>
                </a:lnTo>
                <a:lnTo>
                  <a:pt x="942" y="69"/>
                </a:lnTo>
                <a:lnTo>
                  <a:pt x="943" y="69"/>
                </a:lnTo>
                <a:lnTo>
                  <a:pt x="945" y="71"/>
                </a:lnTo>
                <a:lnTo>
                  <a:pt x="947" y="71"/>
                </a:lnTo>
                <a:lnTo>
                  <a:pt x="949" y="71"/>
                </a:lnTo>
                <a:lnTo>
                  <a:pt x="949" y="69"/>
                </a:lnTo>
                <a:lnTo>
                  <a:pt x="951" y="67"/>
                </a:lnTo>
                <a:lnTo>
                  <a:pt x="953" y="65"/>
                </a:lnTo>
                <a:lnTo>
                  <a:pt x="955" y="65"/>
                </a:lnTo>
                <a:lnTo>
                  <a:pt x="957" y="64"/>
                </a:lnTo>
                <a:lnTo>
                  <a:pt x="959" y="64"/>
                </a:lnTo>
                <a:lnTo>
                  <a:pt x="961" y="64"/>
                </a:lnTo>
                <a:lnTo>
                  <a:pt x="965" y="65"/>
                </a:lnTo>
                <a:lnTo>
                  <a:pt x="967" y="64"/>
                </a:lnTo>
                <a:lnTo>
                  <a:pt x="968" y="64"/>
                </a:lnTo>
                <a:lnTo>
                  <a:pt x="968" y="60"/>
                </a:lnTo>
                <a:lnTo>
                  <a:pt x="968" y="58"/>
                </a:lnTo>
                <a:lnTo>
                  <a:pt x="970" y="56"/>
                </a:lnTo>
                <a:lnTo>
                  <a:pt x="972" y="54"/>
                </a:lnTo>
                <a:lnTo>
                  <a:pt x="974" y="54"/>
                </a:lnTo>
                <a:lnTo>
                  <a:pt x="974" y="52"/>
                </a:lnTo>
                <a:lnTo>
                  <a:pt x="976" y="50"/>
                </a:lnTo>
                <a:lnTo>
                  <a:pt x="978" y="48"/>
                </a:lnTo>
                <a:lnTo>
                  <a:pt x="978" y="46"/>
                </a:lnTo>
                <a:lnTo>
                  <a:pt x="980" y="46"/>
                </a:lnTo>
                <a:lnTo>
                  <a:pt x="982" y="44"/>
                </a:lnTo>
                <a:lnTo>
                  <a:pt x="984" y="44"/>
                </a:lnTo>
                <a:lnTo>
                  <a:pt x="988" y="44"/>
                </a:lnTo>
                <a:lnTo>
                  <a:pt x="990" y="44"/>
                </a:lnTo>
                <a:lnTo>
                  <a:pt x="991" y="44"/>
                </a:lnTo>
                <a:lnTo>
                  <a:pt x="993" y="42"/>
                </a:lnTo>
                <a:lnTo>
                  <a:pt x="995" y="42"/>
                </a:lnTo>
                <a:lnTo>
                  <a:pt x="997" y="41"/>
                </a:lnTo>
                <a:lnTo>
                  <a:pt x="997" y="39"/>
                </a:lnTo>
                <a:lnTo>
                  <a:pt x="999" y="37"/>
                </a:lnTo>
                <a:lnTo>
                  <a:pt x="1001" y="35"/>
                </a:lnTo>
                <a:lnTo>
                  <a:pt x="1003" y="35"/>
                </a:lnTo>
                <a:lnTo>
                  <a:pt x="1005" y="33"/>
                </a:lnTo>
                <a:lnTo>
                  <a:pt x="1007" y="33"/>
                </a:lnTo>
                <a:lnTo>
                  <a:pt x="1009" y="33"/>
                </a:lnTo>
                <a:lnTo>
                  <a:pt x="1013" y="33"/>
                </a:lnTo>
                <a:lnTo>
                  <a:pt x="1015" y="33"/>
                </a:lnTo>
                <a:lnTo>
                  <a:pt x="1018" y="33"/>
                </a:lnTo>
                <a:lnTo>
                  <a:pt x="1020" y="33"/>
                </a:lnTo>
                <a:lnTo>
                  <a:pt x="1024" y="33"/>
                </a:lnTo>
                <a:lnTo>
                  <a:pt x="1026" y="33"/>
                </a:lnTo>
                <a:lnTo>
                  <a:pt x="1028" y="31"/>
                </a:lnTo>
                <a:lnTo>
                  <a:pt x="1030" y="31"/>
                </a:lnTo>
                <a:lnTo>
                  <a:pt x="1032" y="31"/>
                </a:lnTo>
                <a:lnTo>
                  <a:pt x="1034" y="29"/>
                </a:lnTo>
                <a:lnTo>
                  <a:pt x="1036" y="27"/>
                </a:lnTo>
                <a:lnTo>
                  <a:pt x="1038" y="27"/>
                </a:lnTo>
                <a:lnTo>
                  <a:pt x="1040" y="25"/>
                </a:lnTo>
                <a:lnTo>
                  <a:pt x="1041" y="25"/>
                </a:lnTo>
                <a:lnTo>
                  <a:pt x="1043" y="25"/>
                </a:lnTo>
                <a:lnTo>
                  <a:pt x="1045" y="25"/>
                </a:lnTo>
                <a:lnTo>
                  <a:pt x="1047" y="27"/>
                </a:lnTo>
                <a:lnTo>
                  <a:pt x="1049" y="29"/>
                </a:lnTo>
                <a:lnTo>
                  <a:pt x="1051" y="29"/>
                </a:lnTo>
                <a:lnTo>
                  <a:pt x="1055" y="29"/>
                </a:lnTo>
                <a:lnTo>
                  <a:pt x="1057" y="29"/>
                </a:lnTo>
                <a:lnTo>
                  <a:pt x="1057" y="27"/>
                </a:lnTo>
                <a:lnTo>
                  <a:pt x="1057" y="25"/>
                </a:lnTo>
                <a:lnTo>
                  <a:pt x="1059" y="21"/>
                </a:lnTo>
                <a:lnTo>
                  <a:pt x="1059" y="19"/>
                </a:lnTo>
                <a:lnTo>
                  <a:pt x="1059" y="17"/>
                </a:lnTo>
                <a:lnTo>
                  <a:pt x="1061" y="16"/>
                </a:lnTo>
                <a:lnTo>
                  <a:pt x="1063" y="14"/>
                </a:lnTo>
                <a:lnTo>
                  <a:pt x="1063" y="12"/>
                </a:lnTo>
                <a:lnTo>
                  <a:pt x="1064" y="12"/>
                </a:lnTo>
                <a:lnTo>
                  <a:pt x="1066" y="10"/>
                </a:lnTo>
                <a:lnTo>
                  <a:pt x="1064" y="8"/>
                </a:lnTo>
                <a:lnTo>
                  <a:pt x="1064" y="6"/>
                </a:lnTo>
                <a:lnTo>
                  <a:pt x="1064" y="2"/>
                </a:lnTo>
                <a:lnTo>
                  <a:pt x="1066" y="2"/>
                </a:lnTo>
                <a:lnTo>
                  <a:pt x="1068" y="2"/>
                </a:lnTo>
                <a:lnTo>
                  <a:pt x="1070" y="2"/>
                </a:lnTo>
                <a:lnTo>
                  <a:pt x="1072" y="4"/>
                </a:lnTo>
                <a:lnTo>
                  <a:pt x="1074" y="4"/>
                </a:lnTo>
                <a:lnTo>
                  <a:pt x="1078" y="4"/>
                </a:lnTo>
                <a:lnTo>
                  <a:pt x="1080" y="2"/>
                </a:lnTo>
                <a:lnTo>
                  <a:pt x="1082" y="2"/>
                </a:lnTo>
                <a:lnTo>
                  <a:pt x="1084" y="2"/>
                </a:lnTo>
                <a:lnTo>
                  <a:pt x="1086" y="2"/>
                </a:lnTo>
                <a:lnTo>
                  <a:pt x="1088" y="2"/>
                </a:lnTo>
                <a:lnTo>
                  <a:pt x="1091" y="4"/>
                </a:lnTo>
                <a:lnTo>
                  <a:pt x="1093" y="4"/>
                </a:lnTo>
                <a:lnTo>
                  <a:pt x="1095" y="4"/>
                </a:lnTo>
                <a:lnTo>
                  <a:pt x="1097" y="2"/>
                </a:lnTo>
                <a:lnTo>
                  <a:pt x="1099" y="2"/>
                </a:lnTo>
                <a:lnTo>
                  <a:pt x="1101" y="0"/>
                </a:lnTo>
                <a:lnTo>
                  <a:pt x="1103" y="0"/>
                </a:lnTo>
                <a:lnTo>
                  <a:pt x="1107" y="0"/>
                </a:lnTo>
                <a:lnTo>
                  <a:pt x="1109" y="0"/>
                </a:lnTo>
                <a:lnTo>
                  <a:pt x="1111" y="2"/>
                </a:lnTo>
                <a:lnTo>
                  <a:pt x="1113" y="2"/>
                </a:lnTo>
                <a:close/>
              </a:path>
            </a:pathLst>
          </a:custGeom>
          <a:solidFill>
            <a:schemeClr val="accent5">
              <a:lumMod val="60000"/>
              <a:lumOff val="4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7" name="Freeform 11">
            <a:extLst>
              <a:ext uri="{FF2B5EF4-FFF2-40B4-BE49-F238E27FC236}">
                <a16:creationId xmlns:a16="http://schemas.microsoft.com/office/drawing/2014/main" id="{A6F0DDCB-83BE-3CD9-F1D8-FEB033C844F1}"/>
              </a:ext>
            </a:extLst>
          </p:cNvPr>
          <p:cNvSpPr>
            <a:spLocks noChangeAspect="1"/>
          </p:cNvSpPr>
          <p:nvPr/>
        </p:nvSpPr>
        <p:spPr bwMode="auto">
          <a:xfrm>
            <a:off x="4304410" y="3129838"/>
            <a:ext cx="1781017" cy="2043113"/>
          </a:xfrm>
          <a:custGeom>
            <a:avLst/>
            <a:gdLst>
              <a:gd name="T0" fmla="*/ 549 w 863"/>
              <a:gd name="T1" fmla="*/ 34 h 990"/>
              <a:gd name="T2" fmla="*/ 588 w 863"/>
              <a:gd name="T3" fmla="*/ 34 h 990"/>
              <a:gd name="T4" fmla="*/ 617 w 863"/>
              <a:gd name="T5" fmla="*/ 32 h 990"/>
              <a:gd name="T6" fmla="*/ 649 w 863"/>
              <a:gd name="T7" fmla="*/ 34 h 990"/>
              <a:gd name="T8" fmla="*/ 667 w 863"/>
              <a:gd name="T9" fmla="*/ 73 h 990"/>
              <a:gd name="T10" fmla="*/ 693 w 863"/>
              <a:gd name="T11" fmla="*/ 103 h 990"/>
              <a:gd name="T12" fmla="*/ 730 w 863"/>
              <a:gd name="T13" fmla="*/ 113 h 990"/>
              <a:gd name="T14" fmla="*/ 728 w 863"/>
              <a:gd name="T15" fmla="*/ 147 h 990"/>
              <a:gd name="T16" fmla="*/ 726 w 863"/>
              <a:gd name="T17" fmla="*/ 197 h 990"/>
              <a:gd name="T18" fmla="*/ 757 w 863"/>
              <a:gd name="T19" fmla="*/ 242 h 990"/>
              <a:gd name="T20" fmla="*/ 782 w 863"/>
              <a:gd name="T21" fmla="*/ 286 h 990"/>
              <a:gd name="T22" fmla="*/ 805 w 863"/>
              <a:gd name="T23" fmla="*/ 332 h 990"/>
              <a:gd name="T24" fmla="*/ 828 w 863"/>
              <a:gd name="T25" fmla="*/ 378 h 990"/>
              <a:gd name="T26" fmla="*/ 851 w 863"/>
              <a:gd name="T27" fmla="*/ 426 h 990"/>
              <a:gd name="T28" fmla="*/ 847 w 863"/>
              <a:gd name="T29" fmla="*/ 472 h 990"/>
              <a:gd name="T30" fmla="*/ 818 w 863"/>
              <a:gd name="T31" fmla="*/ 514 h 990"/>
              <a:gd name="T32" fmla="*/ 786 w 863"/>
              <a:gd name="T33" fmla="*/ 566 h 990"/>
              <a:gd name="T34" fmla="*/ 753 w 863"/>
              <a:gd name="T35" fmla="*/ 612 h 990"/>
              <a:gd name="T36" fmla="*/ 715 w 863"/>
              <a:gd name="T37" fmla="*/ 608 h 990"/>
              <a:gd name="T38" fmla="*/ 693 w 863"/>
              <a:gd name="T39" fmla="*/ 612 h 990"/>
              <a:gd name="T40" fmla="*/ 695 w 863"/>
              <a:gd name="T41" fmla="*/ 651 h 990"/>
              <a:gd name="T42" fmla="*/ 672 w 863"/>
              <a:gd name="T43" fmla="*/ 674 h 990"/>
              <a:gd name="T44" fmla="*/ 642 w 863"/>
              <a:gd name="T45" fmla="*/ 695 h 990"/>
              <a:gd name="T46" fmla="*/ 617 w 863"/>
              <a:gd name="T47" fmla="*/ 716 h 990"/>
              <a:gd name="T48" fmla="*/ 601 w 863"/>
              <a:gd name="T49" fmla="*/ 735 h 990"/>
              <a:gd name="T50" fmla="*/ 580 w 863"/>
              <a:gd name="T51" fmla="*/ 760 h 990"/>
              <a:gd name="T52" fmla="*/ 572 w 863"/>
              <a:gd name="T53" fmla="*/ 785 h 990"/>
              <a:gd name="T54" fmla="*/ 561 w 863"/>
              <a:gd name="T55" fmla="*/ 804 h 990"/>
              <a:gd name="T56" fmla="*/ 544 w 863"/>
              <a:gd name="T57" fmla="*/ 835 h 990"/>
              <a:gd name="T58" fmla="*/ 536 w 863"/>
              <a:gd name="T59" fmla="*/ 877 h 990"/>
              <a:gd name="T60" fmla="*/ 561 w 863"/>
              <a:gd name="T61" fmla="*/ 900 h 990"/>
              <a:gd name="T62" fmla="*/ 599 w 863"/>
              <a:gd name="T63" fmla="*/ 975 h 990"/>
              <a:gd name="T64" fmla="*/ 565 w 863"/>
              <a:gd name="T65" fmla="*/ 952 h 990"/>
              <a:gd name="T66" fmla="*/ 513 w 863"/>
              <a:gd name="T67" fmla="*/ 906 h 990"/>
              <a:gd name="T68" fmla="*/ 442 w 863"/>
              <a:gd name="T69" fmla="*/ 902 h 990"/>
              <a:gd name="T70" fmla="*/ 398 w 863"/>
              <a:gd name="T71" fmla="*/ 914 h 990"/>
              <a:gd name="T72" fmla="*/ 363 w 863"/>
              <a:gd name="T73" fmla="*/ 912 h 990"/>
              <a:gd name="T74" fmla="*/ 330 w 863"/>
              <a:gd name="T75" fmla="*/ 894 h 990"/>
              <a:gd name="T76" fmla="*/ 307 w 863"/>
              <a:gd name="T77" fmla="*/ 879 h 990"/>
              <a:gd name="T78" fmla="*/ 298 w 863"/>
              <a:gd name="T79" fmla="*/ 891 h 990"/>
              <a:gd name="T80" fmla="*/ 261 w 863"/>
              <a:gd name="T81" fmla="*/ 860 h 990"/>
              <a:gd name="T82" fmla="*/ 228 w 863"/>
              <a:gd name="T83" fmla="*/ 821 h 990"/>
              <a:gd name="T84" fmla="*/ 192 w 863"/>
              <a:gd name="T85" fmla="*/ 777 h 990"/>
              <a:gd name="T86" fmla="*/ 198 w 863"/>
              <a:gd name="T87" fmla="*/ 735 h 990"/>
              <a:gd name="T88" fmla="*/ 175 w 863"/>
              <a:gd name="T89" fmla="*/ 700 h 990"/>
              <a:gd name="T90" fmla="*/ 142 w 863"/>
              <a:gd name="T91" fmla="*/ 674 h 990"/>
              <a:gd name="T92" fmla="*/ 113 w 863"/>
              <a:gd name="T93" fmla="*/ 649 h 990"/>
              <a:gd name="T94" fmla="*/ 102 w 863"/>
              <a:gd name="T95" fmla="*/ 603 h 990"/>
              <a:gd name="T96" fmla="*/ 86 w 863"/>
              <a:gd name="T97" fmla="*/ 581 h 990"/>
              <a:gd name="T98" fmla="*/ 44 w 863"/>
              <a:gd name="T99" fmla="*/ 601 h 990"/>
              <a:gd name="T100" fmla="*/ 19 w 863"/>
              <a:gd name="T101" fmla="*/ 593 h 990"/>
              <a:gd name="T102" fmla="*/ 9 w 863"/>
              <a:gd name="T103" fmla="*/ 556 h 990"/>
              <a:gd name="T104" fmla="*/ 0 w 863"/>
              <a:gd name="T105" fmla="*/ 501 h 990"/>
              <a:gd name="T106" fmla="*/ 23 w 863"/>
              <a:gd name="T107" fmla="*/ 453 h 990"/>
              <a:gd name="T108" fmla="*/ 248 w 863"/>
              <a:gd name="T109" fmla="*/ 372 h 990"/>
              <a:gd name="T110" fmla="*/ 300 w 863"/>
              <a:gd name="T111" fmla="*/ 353 h 990"/>
              <a:gd name="T112" fmla="*/ 353 w 863"/>
              <a:gd name="T113" fmla="*/ 334 h 990"/>
              <a:gd name="T114" fmla="*/ 401 w 863"/>
              <a:gd name="T115" fmla="*/ 313 h 990"/>
              <a:gd name="T116" fmla="*/ 446 w 863"/>
              <a:gd name="T117" fmla="*/ 101 h 990"/>
              <a:gd name="T118" fmla="*/ 457 w 863"/>
              <a:gd name="T119" fmla="*/ 40 h 990"/>
              <a:gd name="T120" fmla="*/ 480 w 863"/>
              <a:gd name="T121" fmla="*/ 23 h 990"/>
              <a:gd name="T122" fmla="*/ 517 w 863"/>
              <a:gd name="T123" fmla="*/ 9 h 9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63" h="990">
                <a:moveTo>
                  <a:pt x="522" y="15"/>
                </a:moveTo>
                <a:lnTo>
                  <a:pt x="522" y="17"/>
                </a:lnTo>
                <a:lnTo>
                  <a:pt x="524" y="17"/>
                </a:lnTo>
                <a:lnTo>
                  <a:pt x="526" y="17"/>
                </a:lnTo>
                <a:lnTo>
                  <a:pt x="526" y="15"/>
                </a:lnTo>
                <a:lnTo>
                  <a:pt x="528" y="15"/>
                </a:lnTo>
                <a:lnTo>
                  <a:pt x="530" y="15"/>
                </a:lnTo>
                <a:lnTo>
                  <a:pt x="530" y="17"/>
                </a:lnTo>
                <a:lnTo>
                  <a:pt x="528" y="19"/>
                </a:lnTo>
                <a:lnTo>
                  <a:pt x="530" y="19"/>
                </a:lnTo>
                <a:lnTo>
                  <a:pt x="530" y="21"/>
                </a:lnTo>
                <a:lnTo>
                  <a:pt x="532" y="21"/>
                </a:lnTo>
                <a:lnTo>
                  <a:pt x="532" y="23"/>
                </a:lnTo>
                <a:lnTo>
                  <a:pt x="532" y="25"/>
                </a:lnTo>
                <a:lnTo>
                  <a:pt x="534" y="25"/>
                </a:lnTo>
                <a:lnTo>
                  <a:pt x="534" y="26"/>
                </a:lnTo>
                <a:lnTo>
                  <a:pt x="536" y="26"/>
                </a:lnTo>
                <a:lnTo>
                  <a:pt x="536" y="28"/>
                </a:lnTo>
                <a:lnTo>
                  <a:pt x="536" y="30"/>
                </a:lnTo>
                <a:lnTo>
                  <a:pt x="538" y="30"/>
                </a:lnTo>
                <a:lnTo>
                  <a:pt x="540" y="30"/>
                </a:lnTo>
                <a:lnTo>
                  <a:pt x="540" y="32"/>
                </a:lnTo>
                <a:lnTo>
                  <a:pt x="542" y="32"/>
                </a:lnTo>
                <a:lnTo>
                  <a:pt x="542" y="34"/>
                </a:lnTo>
                <a:lnTo>
                  <a:pt x="542" y="36"/>
                </a:lnTo>
                <a:lnTo>
                  <a:pt x="544" y="38"/>
                </a:lnTo>
                <a:lnTo>
                  <a:pt x="544" y="40"/>
                </a:lnTo>
                <a:lnTo>
                  <a:pt x="544" y="42"/>
                </a:lnTo>
                <a:lnTo>
                  <a:pt x="546" y="42"/>
                </a:lnTo>
                <a:lnTo>
                  <a:pt x="546" y="40"/>
                </a:lnTo>
                <a:lnTo>
                  <a:pt x="547" y="38"/>
                </a:lnTo>
                <a:lnTo>
                  <a:pt x="549" y="38"/>
                </a:lnTo>
                <a:lnTo>
                  <a:pt x="549" y="36"/>
                </a:lnTo>
                <a:lnTo>
                  <a:pt x="549" y="34"/>
                </a:lnTo>
                <a:lnTo>
                  <a:pt x="547" y="34"/>
                </a:lnTo>
                <a:lnTo>
                  <a:pt x="549" y="34"/>
                </a:lnTo>
                <a:lnTo>
                  <a:pt x="549" y="32"/>
                </a:lnTo>
                <a:lnTo>
                  <a:pt x="549" y="30"/>
                </a:lnTo>
                <a:lnTo>
                  <a:pt x="551" y="30"/>
                </a:lnTo>
                <a:lnTo>
                  <a:pt x="553" y="30"/>
                </a:lnTo>
                <a:lnTo>
                  <a:pt x="555" y="30"/>
                </a:lnTo>
                <a:lnTo>
                  <a:pt x="557" y="30"/>
                </a:lnTo>
                <a:lnTo>
                  <a:pt x="557" y="32"/>
                </a:lnTo>
                <a:lnTo>
                  <a:pt x="557" y="34"/>
                </a:lnTo>
                <a:lnTo>
                  <a:pt x="559" y="34"/>
                </a:lnTo>
                <a:lnTo>
                  <a:pt x="559" y="36"/>
                </a:lnTo>
                <a:lnTo>
                  <a:pt x="559" y="38"/>
                </a:lnTo>
                <a:lnTo>
                  <a:pt x="561" y="38"/>
                </a:lnTo>
                <a:lnTo>
                  <a:pt x="561" y="40"/>
                </a:lnTo>
                <a:lnTo>
                  <a:pt x="563" y="40"/>
                </a:lnTo>
                <a:lnTo>
                  <a:pt x="563" y="38"/>
                </a:lnTo>
                <a:lnTo>
                  <a:pt x="563" y="36"/>
                </a:lnTo>
                <a:lnTo>
                  <a:pt x="565" y="36"/>
                </a:lnTo>
                <a:lnTo>
                  <a:pt x="565" y="38"/>
                </a:lnTo>
                <a:lnTo>
                  <a:pt x="565" y="40"/>
                </a:lnTo>
                <a:lnTo>
                  <a:pt x="567" y="40"/>
                </a:lnTo>
                <a:lnTo>
                  <a:pt x="569" y="40"/>
                </a:lnTo>
                <a:lnTo>
                  <a:pt x="570" y="40"/>
                </a:lnTo>
                <a:lnTo>
                  <a:pt x="572" y="40"/>
                </a:lnTo>
                <a:lnTo>
                  <a:pt x="572" y="42"/>
                </a:lnTo>
                <a:lnTo>
                  <a:pt x="574" y="42"/>
                </a:lnTo>
                <a:lnTo>
                  <a:pt x="576" y="42"/>
                </a:lnTo>
                <a:lnTo>
                  <a:pt x="578" y="42"/>
                </a:lnTo>
                <a:lnTo>
                  <a:pt x="580" y="42"/>
                </a:lnTo>
                <a:lnTo>
                  <a:pt x="580" y="40"/>
                </a:lnTo>
                <a:lnTo>
                  <a:pt x="582" y="40"/>
                </a:lnTo>
                <a:lnTo>
                  <a:pt x="584" y="40"/>
                </a:lnTo>
                <a:lnTo>
                  <a:pt x="584" y="38"/>
                </a:lnTo>
                <a:lnTo>
                  <a:pt x="586" y="38"/>
                </a:lnTo>
                <a:lnTo>
                  <a:pt x="586" y="36"/>
                </a:lnTo>
                <a:lnTo>
                  <a:pt x="588" y="36"/>
                </a:lnTo>
                <a:lnTo>
                  <a:pt x="588" y="34"/>
                </a:lnTo>
                <a:lnTo>
                  <a:pt x="590" y="32"/>
                </a:lnTo>
                <a:lnTo>
                  <a:pt x="590" y="30"/>
                </a:lnTo>
                <a:lnTo>
                  <a:pt x="592" y="30"/>
                </a:lnTo>
                <a:lnTo>
                  <a:pt x="594" y="30"/>
                </a:lnTo>
                <a:lnTo>
                  <a:pt x="594" y="28"/>
                </a:lnTo>
                <a:lnTo>
                  <a:pt x="595" y="28"/>
                </a:lnTo>
                <a:lnTo>
                  <a:pt x="597" y="28"/>
                </a:lnTo>
                <a:lnTo>
                  <a:pt x="597" y="26"/>
                </a:lnTo>
                <a:lnTo>
                  <a:pt x="595" y="26"/>
                </a:lnTo>
                <a:lnTo>
                  <a:pt x="595" y="25"/>
                </a:lnTo>
                <a:lnTo>
                  <a:pt x="595" y="23"/>
                </a:lnTo>
                <a:lnTo>
                  <a:pt x="597" y="23"/>
                </a:lnTo>
                <a:lnTo>
                  <a:pt x="597" y="21"/>
                </a:lnTo>
                <a:lnTo>
                  <a:pt x="599" y="21"/>
                </a:lnTo>
                <a:lnTo>
                  <a:pt x="599" y="19"/>
                </a:lnTo>
                <a:lnTo>
                  <a:pt x="601" y="19"/>
                </a:lnTo>
                <a:lnTo>
                  <a:pt x="601" y="21"/>
                </a:lnTo>
                <a:lnTo>
                  <a:pt x="603" y="21"/>
                </a:lnTo>
                <a:lnTo>
                  <a:pt x="603" y="19"/>
                </a:lnTo>
                <a:lnTo>
                  <a:pt x="605" y="19"/>
                </a:lnTo>
                <a:lnTo>
                  <a:pt x="605" y="21"/>
                </a:lnTo>
                <a:lnTo>
                  <a:pt x="607" y="21"/>
                </a:lnTo>
                <a:lnTo>
                  <a:pt x="605" y="23"/>
                </a:lnTo>
                <a:lnTo>
                  <a:pt x="605" y="25"/>
                </a:lnTo>
                <a:lnTo>
                  <a:pt x="605" y="26"/>
                </a:lnTo>
                <a:lnTo>
                  <a:pt x="605" y="28"/>
                </a:lnTo>
                <a:lnTo>
                  <a:pt x="607" y="28"/>
                </a:lnTo>
                <a:lnTo>
                  <a:pt x="609" y="28"/>
                </a:lnTo>
                <a:lnTo>
                  <a:pt x="609" y="30"/>
                </a:lnTo>
                <a:lnTo>
                  <a:pt x="609" y="32"/>
                </a:lnTo>
                <a:lnTo>
                  <a:pt x="611" y="32"/>
                </a:lnTo>
                <a:lnTo>
                  <a:pt x="613" y="32"/>
                </a:lnTo>
                <a:lnTo>
                  <a:pt x="613" y="30"/>
                </a:lnTo>
                <a:lnTo>
                  <a:pt x="615" y="30"/>
                </a:lnTo>
                <a:lnTo>
                  <a:pt x="615" y="32"/>
                </a:lnTo>
                <a:lnTo>
                  <a:pt x="617" y="32"/>
                </a:lnTo>
                <a:lnTo>
                  <a:pt x="617" y="34"/>
                </a:lnTo>
                <a:lnTo>
                  <a:pt x="615" y="34"/>
                </a:lnTo>
                <a:lnTo>
                  <a:pt x="617" y="34"/>
                </a:lnTo>
                <a:lnTo>
                  <a:pt x="619" y="34"/>
                </a:lnTo>
                <a:lnTo>
                  <a:pt x="619" y="32"/>
                </a:lnTo>
                <a:lnTo>
                  <a:pt x="620" y="32"/>
                </a:lnTo>
                <a:lnTo>
                  <a:pt x="620" y="34"/>
                </a:lnTo>
                <a:lnTo>
                  <a:pt x="620" y="36"/>
                </a:lnTo>
                <a:lnTo>
                  <a:pt x="619" y="36"/>
                </a:lnTo>
                <a:lnTo>
                  <a:pt x="620" y="36"/>
                </a:lnTo>
                <a:lnTo>
                  <a:pt x="620" y="38"/>
                </a:lnTo>
                <a:lnTo>
                  <a:pt x="622" y="38"/>
                </a:lnTo>
                <a:lnTo>
                  <a:pt x="624" y="38"/>
                </a:lnTo>
                <a:lnTo>
                  <a:pt x="626" y="38"/>
                </a:lnTo>
                <a:lnTo>
                  <a:pt x="628" y="38"/>
                </a:lnTo>
                <a:lnTo>
                  <a:pt x="630" y="38"/>
                </a:lnTo>
                <a:lnTo>
                  <a:pt x="630" y="36"/>
                </a:lnTo>
                <a:lnTo>
                  <a:pt x="632" y="36"/>
                </a:lnTo>
                <a:lnTo>
                  <a:pt x="632" y="38"/>
                </a:lnTo>
                <a:lnTo>
                  <a:pt x="634" y="38"/>
                </a:lnTo>
                <a:lnTo>
                  <a:pt x="634" y="36"/>
                </a:lnTo>
                <a:lnTo>
                  <a:pt x="636" y="36"/>
                </a:lnTo>
                <a:lnTo>
                  <a:pt x="636" y="34"/>
                </a:lnTo>
                <a:lnTo>
                  <a:pt x="636" y="36"/>
                </a:lnTo>
                <a:lnTo>
                  <a:pt x="638" y="36"/>
                </a:lnTo>
                <a:lnTo>
                  <a:pt x="640" y="36"/>
                </a:lnTo>
                <a:lnTo>
                  <a:pt x="640" y="34"/>
                </a:lnTo>
                <a:lnTo>
                  <a:pt x="640" y="32"/>
                </a:lnTo>
                <a:lnTo>
                  <a:pt x="642" y="32"/>
                </a:lnTo>
                <a:lnTo>
                  <a:pt x="643" y="30"/>
                </a:lnTo>
                <a:lnTo>
                  <a:pt x="643" y="28"/>
                </a:lnTo>
                <a:lnTo>
                  <a:pt x="645" y="28"/>
                </a:lnTo>
                <a:lnTo>
                  <a:pt x="647" y="30"/>
                </a:lnTo>
                <a:lnTo>
                  <a:pt x="647" y="32"/>
                </a:lnTo>
                <a:lnTo>
                  <a:pt x="647" y="34"/>
                </a:lnTo>
                <a:lnTo>
                  <a:pt x="649" y="34"/>
                </a:lnTo>
                <a:lnTo>
                  <a:pt x="649" y="36"/>
                </a:lnTo>
                <a:lnTo>
                  <a:pt x="649" y="38"/>
                </a:lnTo>
                <a:lnTo>
                  <a:pt x="649" y="40"/>
                </a:lnTo>
                <a:lnTo>
                  <a:pt x="651" y="40"/>
                </a:lnTo>
                <a:lnTo>
                  <a:pt x="651" y="42"/>
                </a:lnTo>
                <a:lnTo>
                  <a:pt x="651" y="44"/>
                </a:lnTo>
                <a:lnTo>
                  <a:pt x="651" y="46"/>
                </a:lnTo>
                <a:lnTo>
                  <a:pt x="653" y="46"/>
                </a:lnTo>
                <a:lnTo>
                  <a:pt x="655" y="44"/>
                </a:lnTo>
                <a:lnTo>
                  <a:pt x="655" y="46"/>
                </a:lnTo>
                <a:lnTo>
                  <a:pt x="657" y="46"/>
                </a:lnTo>
                <a:lnTo>
                  <a:pt x="659" y="46"/>
                </a:lnTo>
                <a:lnTo>
                  <a:pt x="661" y="46"/>
                </a:lnTo>
                <a:lnTo>
                  <a:pt x="661" y="48"/>
                </a:lnTo>
                <a:lnTo>
                  <a:pt x="659" y="48"/>
                </a:lnTo>
                <a:lnTo>
                  <a:pt x="659" y="50"/>
                </a:lnTo>
                <a:lnTo>
                  <a:pt x="661" y="50"/>
                </a:lnTo>
                <a:lnTo>
                  <a:pt x="661" y="51"/>
                </a:lnTo>
                <a:lnTo>
                  <a:pt x="661" y="53"/>
                </a:lnTo>
                <a:lnTo>
                  <a:pt x="663" y="53"/>
                </a:lnTo>
                <a:lnTo>
                  <a:pt x="663" y="55"/>
                </a:lnTo>
                <a:lnTo>
                  <a:pt x="661" y="55"/>
                </a:lnTo>
                <a:lnTo>
                  <a:pt x="661" y="57"/>
                </a:lnTo>
                <a:lnTo>
                  <a:pt x="659" y="57"/>
                </a:lnTo>
                <a:lnTo>
                  <a:pt x="661" y="59"/>
                </a:lnTo>
                <a:lnTo>
                  <a:pt x="661" y="61"/>
                </a:lnTo>
                <a:lnTo>
                  <a:pt x="661" y="63"/>
                </a:lnTo>
                <a:lnTo>
                  <a:pt x="663" y="63"/>
                </a:lnTo>
                <a:lnTo>
                  <a:pt x="663" y="65"/>
                </a:lnTo>
                <a:lnTo>
                  <a:pt x="665" y="65"/>
                </a:lnTo>
                <a:lnTo>
                  <a:pt x="665" y="67"/>
                </a:lnTo>
                <a:lnTo>
                  <a:pt x="667" y="69"/>
                </a:lnTo>
                <a:lnTo>
                  <a:pt x="668" y="69"/>
                </a:lnTo>
                <a:lnTo>
                  <a:pt x="668" y="71"/>
                </a:lnTo>
                <a:lnTo>
                  <a:pt x="668" y="73"/>
                </a:lnTo>
                <a:lnTo>
                  <a:pt x="667" y="73"/>
                </a:lnTo>
                <a:lnTo>
                  <a:pt x="668" y="73"/>
                </a:lnTo>
                <a:lnTo>
                  <a:pt x="668" y="75"/>
                </a:lnTo>
                <a:lnTo>
                  <a:pt x="668" y="76"/>
                </a:lnTo>
                <a:lnTo>
                  <a:pt x="668" y="78"/>
                </a:lnTo>
                <a:lnTo>
                  <a:pt x="668" y="80"/>
                </a:lnTo>
                <a:lnTo>
                  <a:pt x="670" y="80"/>
                </a:lnTo>
                <a:lnTo>
                  <a:pt x="670" y="82"/>
                </a:lnTo>
                <a:lnTo>
                  <a:pt x="672" y="82"/>
                </a:lnTo>
                <a:lnTo>
                  <a:pt x="672" y="84"/>
                </a:lnTo>
                <a:lnTo>
                  <a:pt x="672" y="86"/>
                </a:lnTo>
                <a:lnTo>
                  <a:pt x="672" y="88"/>
                </a:lnTo>
                <a:lnTo>
                  <a:pt x="672" y="90"/>
                </a:lnTo>
                <a:lnTo>
                  <a:pt x="674" y="90"/>
                </a:lnTo>
                <a:lnTo>
                  <a:pt x="674" y="92"/>
                </a:lnTo>
                <a:lnTo>
                  <a:pt x="674" y="94"/>
                </a:lnTo>
                <a:lnTo>
                  <a:pt x="676" y="94"/>
                </a:lnTo>
                <a:lnTo>
                  <a:pt x="676" y="96"/>
                </a:lnTo>
                <a:lnTo>
                  <a:pt x="678" y="96"/>
                </a:lnTo>
                <a:lnTo>
                  <a:pt x="678" y="94"/>
                </a:lnTo>
                <a:lnTo>
                  <a:pt x="680" y="94"/>
                </a:lnTo>
                <a:lnTo>
                  <a:pt x="682" y="94"/>
                </a:lnTo>
                <a:lnTo>
                  <a:pt x="684" y="94"/>
                </a:lnTo>
                <a:lnTo>
                  <a:pt x="686" y="94"/>
                </a:lnTo>
                <a:lnTo>
                  <a:pt x="688" y="94"/>
                </a:lnTo>
                <a:lnTo>
                  <a:pt x="688" y="96"/>
                </a:lnTo>
                <a:lnTo>
                  <a:pt x="686" y="96"/>
                </a:lnTo>
                <a:lnTo>
                  <a:pt x="686" y="98"/>
                </a:lnTo>
                <a:lnTo>
                  <a:pt x="688" y="98"/>
                </a:lnTo>
                <a:lnTo>
                  <a:pt x="688" y="99"/>
                </a:lnTo>
                <a:lnTo>
                  <a:pt x="690" y="99"/>
                </a:lnTo>
                <a:lnTo>
                  <a:pt x="690" y="98"/>
                </a:lnTo>
                <a:lnTo>
                  <a:pt x="692" y="98"/>
                </a:lnTo>
                <a:lnTo>
                  <a:pt x="693" y="98"/>
                </a:lnTo>
                <a:lnTo>
                  <a:pt x="693" y="99"/>
                </a:lnTo>
                <a:lnTo>
                  <a:pt x="693" y="101"/>
                </a:lnTo>
                <a:lnTo>
                  <a:pt x="693" y="103"/>
                </a:lnTo>
                <a:lnTo>
                  <a:pt x="695" y="103"/>
                </a:lnTo>
                <a:lnTo>
                  <a:pt x="697" y="103"/>
                </a:lnTo>
                <a:lnTo>
                  <a:pt x="699" y="103"/>
                </a:lnTo>
                <a:lnTo>
                  <a:pt x="701" y="103"/>
                </a:lnTo>
                <a:lnTo>
                  <a:pt x="701" y="105"/>
                </a:lnTo>
                <a:lnTo>
                  <a:pt x="703" y="105"/>
                </a:lnTo>
                <a:lnTo>
                  <a:pt x="705" y="105"/>
                </a:lnTo>
                <a:lnTo>
                  <a:pt x="707" y="105"/>
                </a:lnTo>
                <a:lnTo>
                  <a:pt x="707" y="103"/>
                </a:lnTo>
                <a:lnTo>
                  <a:pt x="709" y="103"/>
                </a:lnTo>
                <a:lnTo>
                  <a:pt x="709" y="105"/>
                </a:lnTo>
                <a:lnTo>
                  <a:pt x="709" y="107"/>
                </a:lnTo>
                <a:lnTo>
                  <a:pt x="711" y="107"/>
                </a:lnTo>
                <a:lnTo>
                  <a:pt x="713" y="107"/>
                </a:lnTo>
                <a:lnTo>
                  <a:pt x="713" y="105"/>
                </a:lnTo>
                <a:lnTo>
                  <a:pt x="711" y="105"/>
                </a:lnTo>
                <a:lnTo>
                  <a:pt x="711" y="103"/>
                </a:lnTo>
                <a:lnTo>
                  <a:pt x="711" y="101"/>
                </a:lnTo>
                <a:lnTo>
                  <a:pt x="713" y="101"/>
                </a:lnTo>
                <a:lnTo>
                  <a:pt x="713" y="103"/>
                </a:lnTo>
                <a:lnTo>
                  <a:pt x="715" y="103"/>
                </a:lnTo>
                <a:lnTo>
                  <a:pt x="716" y="103"/>
                </a:lnTo>
                <a:lnTo>
                  <a:pt x="716" y="105"/>
                </a:lnTo>
                <a:lnTo>
                  <a:pt x="718" y="105"/>
                </a:lnTo>
                <a:lnTo>
                  <a:pt x="718" y="107"/>
                </a:lnTo>
                <a:lnTo>
                  <a:pt x="720" y="107"/>
                </a:lnTo>
                <a:lnTo>
                  <a:pt x="720" y="105"/>
                </a:lnTo>
                <a:lnTo>
                  <a:pt x="722" y="105"/>
                </a:lnTo>
                <a:lnTo>
                  <a:pt x="722" y="107"/>
                </a:lnTo>
                <a:lnTo>
                  <a:pt x="722" y="109"/>
                </a:lnTo>
                <a:lnTo>
                  <a:pt x="724" y="109"/>
                </a:lnTo>
                <a:lnTo>
                  <a:pt x="726" y="109"/>
                </a:lnTo>
                <a:lnTo>
                  <a:pt x="726" y="111"/>
                </a:lnTo>
                <a:lnTo>
                  <a:pt x="728" y="111"/>
                </a:lnTo>
                <a:lnTo>
                  <a:pt x="728" y="113"/>
                </a:lnTo>
                <a:lnTo>
                  <a:pt x="730" y="113"/>
                </a:lnTo>
                <a:lnTo>
                  <a:pt x="732" y="113"/>
                </a:lnTo>
                <a:lnTo>
                  <a:pt x="732" y="111"/>
                </a:lnTo>
                <a:lnTo>
                  <a:pt x="732" y="109"/>
                </a:lnTo>
                <a:lnTo>
                  <a:pt x="734" y="109"/>
                </a:lnTo>
                <a:lnTo>
                  <a:pt x="734" y="107"/>
                </a:lnTo>
                <a:lnTo>
                  <a:pt x="736" y="107"/>
                </a:lnTo>
                <a:lnTo>
                  <a:pt x="736" y="109"/>
                </a:lnTo>
                <a:lnTo>
                  <a:pt x="738" y="109"/>
                </a:lnTo>
                <a:lnTo>
                  <a:pt x="740" y="109"/>
                </a:lnTo>
                <a:lnTo>
                  <a:pt x="741" y="109"/>
                </a:lnTo>
                <a:lnTo>
                  <a:pt x="741" y="111"/>
                </a:lnTo>
                <a:lnTo>
                  <a:pt x="741" y="113"/>
                </a:lnTo>
                <a:lnTo>
                  <a:pt x="741" y="115"/>
                </a:lnTo>
                <a:lnTo>
                  <a:pt x="741" y="117"/>
                </a:lnTo>
                <a:lnTo>
                  <a:pt x="741" y="119"/>
                </a:lnTo>
                <a:lnTo>
                  <a:pt x="740" y="119"/>
                </a:lnTo>
                <a:lnTo>
                  <a:pt x="740" y="121"/>
                </a:lnTo>
                <a:lnTo>
                  <a:pt x="740" y="123"/>
                </a:lnTo>
                <a:lnTo>
                  <a:pt x="740" y="124"/>
                </a:lnTo>
                <a:lnTo>
                  <a:pt x="740" y="126"/>
                </a:lnTo>
                <a:lnTo>
                  <a:pt x="740" y="128"/>
                </a:lnTo>
                <a:lnTo>
                  <a:pt x="738" y="130"/>
                </a:lnTo>
                <a:lnTo>
                  <a:pt x="738" y="132"/>
                </a:lnTo>
                <a:lnTo>
                  <a:pt x="736" y="132"/>
                </a:lnTo>
                <a:lnTo>
                  <a:pt x="736" y="134"/>
                </a:lnTo>
                <a:lnTo>
                  <a:pt x="736" y="136"/>
                </a:lnTo>
                <a:lnTo>
                  <a:pt x="734" y="136"/>
                </a:lnTo>
                <a:lnTo>
                  <a:pt x="734" y="138"/>
                </a:lnTo>
                <a:lnTo>
                  <a:pt x="732" y="138"/>
                </a:lnTo>
                <a:lnTo>
                  <a:pt x="732" y="140"/>
                </a:lnTo>
                <a:lnTo>
                  <a:pt x="730" y="140"/>
                </a:lnTo>
                <a:lnTo>
                  <a:pt x="730" y="142"/>
                </a:lnTo>
                <a:lnTo>
                  <a:pt x="730" y="144"/>
                </a:lnTo>
                <a:lnTo>
                  <a:pt x="730" y="146"/>
                </a:lnTo>
                <a:lnTo>
                  <a:pt x="728" y="146"/>
                </a:lnTo>
                <a:lnTo>
                  <a:pt x="728" y="147"/>
                </a:lnTo>
                <a:lnTo>
                  <a:pt x="726" y="149"/>
                </a:lnTo>
                <a:lnTo>
                  <a:pt x="726" y="151"/>
                </a:lnTo>
                <a:lnTo>
                  <a:pt x="724" y="151"/>
                </a:lnTo>
                <a:lnTo>
                  <a:pt x="724" y="153"/>
                </a:lnTo>
                <a:lnTo>
                  <a:pt x="724" y="155"/>
                </a:lnTo>
                <a:lnTo>
                  <a:pt x="724" y="157"/>
                </a:lnTo>
                <a:lnTo>
                  <a:pt x="724" y="159"/>
                </a:lnTo>
                <a:lnTo>
                  <a:pt x="722" y="159"/>
                </a:lnTo>
                <a:lnTo>
                  <a:pt x="722" y="161"/>
                </a:lnTo>
                <a:lnTo>
                  <a:pt x="720" y="161"/>
                </a:lnTo>
                <a:lnTo>
                  <a:pt x="720" y="163"/>
                </a:lnTo>
                <a:lnTo>
                  <a:pt x="718" y="163"/>
                </a:lnTo>
                <a:lnTo>
                  <a:pt x="718" y="165"/>
                </a:lnTo>
                <a:lnTo>
                  <a:pt x="718" y="167"/>
                </a:lnTo>
                <a:lnTo>
                  <a:pt x="718" y="169"/>
                </a:lnTo>
                <a:lnTo>
                  <a:pt x="720" y="169"/>
                </a:lnTo>
                <a:lnTo>
                  <a:pt x="720" y="171"/>
                </a:lnTo>
                <a:lnTo>
                  <a:pt x="720" y="172"/>
                </a:lnTo>
                <a:lnTo>
                  <a:pt x="720" y="174"/>
                </a:lnTo>
                <a:lnTo>
                  <a:pt x="722" y="174"/>
                </a:lnTo>
                <a:lnTo>
                  <a:pt x="722" y="176"/>
                </a:lnTo>
                <a:lnTo>
                  <a:pt x="722" y="178"/>
                </a:lnTo>
                <a:lnTo>
                  <a:pt x="722" y="180"/>
                </a:lnTo>
                <a:lnTo>
                  <a:pt x="722" y="182"/>
                </a:lnTo>
                <a:lnTo>
                  <a:pt x="722" y="184"/>
                </a:lnTo>
                <a:lnTo>
                  <a:pt x="722" y="186"/>
                </a:lnTo>
                <a:lnTo>
                  <a:pt x="722" y="188"/>
                </a:lnTo>
                <a:lnTo>
                  <a:pt x="724" y="188"/>
                </a:lnTo>
                <a:lnTo>
                  <a:pt x="724" y="190"/>
                </a:lnTo>
                <a:lnTo>
                  <a:pt x="726" y="190"/>
                </a:lnTo>
                <a:lnTo>
                  <a:pt x="726" y="192"/>
                </a:lnTo>
                <a:lnTo>
                  <a:pt x="726" y="194"/>
                </a:lnTo>
                <a:lnTo>
                  <a:pt x="726" y="195"/>
                </a:lnTo>
                <a:lnTo>
                  <a:pt x="728" y="195"/>
                </a:lnTo>
                <a:lnTo>
                  <a:pt x="726" y="195"/>
                </a:lnTo>
                <a:lnTo>
                  <a:pt x="726" y="197"/>
                </a:lnTo>
                <a:lnTo>
                  <a:pt x="726" y="199"/>
                </a:lnTo>
                <a:lnTo>
                  <a:pt x="726" y="201"/>
                </a:lnTo>
                <a:lnTo>
                  <a:pt x="724" y="203"/>
                </a:lnTo>
                <a:lnTo>
                  <a:pt x="724" y="205"/>
                </a:lnTo>
                <a:lnTo>
                  <a:pt x="724" y="207"/>
                </a:lnTo>
                <a:lnTo>
                  <a:pt x="724" y="209"/>
                </a:lnTo>
                <a:lnTo>
                  <a:pt x="726" y="209"/>
                </a:lnTo>
                <a:lnTo>
                  <a:pt x="726" y="211"/>
                </a:lnTo>
                <a:lnTo>
                  <a:pt x="728" y="213"/>
                </a:lnTo>
                <a:lnTo>
                  <a:pt x="730" y="215"/>
                </a:lnTo>
                <a:lnTo>
                  <a:pt x="730" y="217"/>
                </a:lnTo>
                <a:lnTo>
                  <a:pt x="732" y="217"/>
                </a:lnTo>
                <a:lnTo>
                  <a:pt x="732" y="219"/>
                </a:lnTo>
                <a:lnTo>
                  <a:pt x="734" y="219"/>
                </a:lnTo>
                <a:lnTo>
                  <a:pt x="734" y="220"/>
                </a:lnTo>
                <a:lnTo>
                  <a:pt x="736" y="220"/>
                </a:lnTo>
                <a:lnTo>
                  <a:pt x="736" y="222"/>
                </a:lnTo>
                <a:lnTo>
                  <a:pt x="738" y="222"/>
                </a:lnTo>
                <a:lnTo>
                  <a:pt x="738" y="224"/>
                </a:lnTo>
                <a:lnTo>
                  <a:pt x="740" y="224"/>
                </a:lnTo>
                <a:lnTo>
                  <a:pt x="741" y="224"/>
                </a:lnTo>
                <a:lnTo>
                  <a:pt x="743" y="224"/>
                </a:lnTo>
                <a:lnTo>
                  <a:pt x="745" y="224"/>
                </a:lnTo>
                <a:lnTo>
                  <a:pt x="747" y="224"/>
                </a:lnTo>
                <a:lnTo>
                  <a:pt x="749" y="224"/>
                </a:lnTo>
                <a:lnTo>
                  <a:pt x="751" y="226"/>
                </a:lnTo>
                <a:lnTo>
                  <a:pt x="753" y="226"/>
                </a:lnTo>
                <a:lnTo>
                  <a:pt x="755" y="226"/>
                </a:lnTo>
                <a:lnTo>
                  <a:pt x="755" y="228"/>
                </a:lnTo>
                <a:lnTo>
                  <a:pt x="755" y="230"/>
                </a:lnTo>
                <a:lnTo>
                  <a:pt x="755" y="232"/>
                </a:lnTo>
                <a:lnTo>
                  <a:pt x="755" y="234"/>
                </a:lnTo>
                <a:lnTo>
                  <a:pt x="755" y="236"/>
                </a:lnTo>
                <a:lnTo>
                  <a:pt x="755" y="238"/>
                </a:lnTo>
                <a:lnTo>
                  <a:pt x="755" y="240"/>
                </a:lnTo>
                <a:lnTo>
                  <a:pt x="757" y="242"/>
                </a:lnTo>
                <a:lnTo>
                  <a:pt x="757" y="243"/>
                </a:lnTo>
                <a:lnTo>
                  <a:pt x="759" y="243"/>
                </a:lnTo>
                <a:lnTo>
                  <a:pt x="759" y="245"/>
                </a:lnTo>
                <a:lnTo>
                  <a:pt x="761" y="245"/>
                </a:lnTo>
                <a:lnTo>
                  <a:pt x="761" y="247"/>
                </a:lnTo>
                <a:lnTo>
                  <a:pt x="763" y="247"/>
                </a:lnTo>
                <a:lnTo>
                  <a:pt x="765" y="247"/>
                </a:lnTo>
                <a:lnTo>
                  <a:pt x="765" y="249"/>
                </a:lnTo>
                <a:lnTo>
                  <a:pt x="765" y="251"/>
                </a:lnTo>
                <a:lnTo>
                  <a:pt x="765" y="253"/>
                </a:lnTo>
                <a:lnTo>
                  <a:pt x="766" y="253"/>
                </a:lnTo>
                <a:lnTo>
                  <a:pt x="766" y="255"/>
                </a:lnTo>
                <a:lnTo>
                  <a:pt x="766" y="257"/>
                </a:lnTo>
                <a:lnTo>
                  <a:pt x="768" y="257"/>
                </a:lnTo>
                <a:lnTo>
                  <a:pt x="768" y="259"/>
                </a:lnTo>
                <a:lnTo>
                  <a:pt x="768" y="261"/>
                </a:lnTo>
                <a:lnTo>
                  <a:pt x="770" y="261"/>
                </a:lnTo>
                <a:lnTo>
                  <a:pt x="770" y="263"/>
                </a:lnTo>
                <a:lnTo>
                  <a:pt x="770" y="265"/>
                </a:lnTo>
                <a:lnTo>
                  <a:pt x="772" y="265"/>
                </a:lnTo>
                <a:lnTo>
                  <a:pt x="772" y="267"/>
                </a:lnTo>
                <a:lnTo>
                  <a:pt x="772" y="268"/>
                </a:lnTo>
                <a:lnTo>
                  <a:pt x="774" y="268"/>
                </a:lnTo>
                <a:lnTo>
                  <a:pt x="774" y="270"/>
                </a:lnTo>
                <a:lnTo>
                  <a:pt x="774" y="272"/>
                </a:lnTo>
                <a:lnTo>
                  <a:pt x="776" y="272"/>
                </a:lnTo>
                <a:lnTo>
                  <a:pt x="776" y="274"/>
                </a:lnTo>
                <a:lnTo>
                  <a:pt x="776" y="276"/>
                </a:lnTo>
                <a:lnTo>
                  <a:pt x="778" y="276"/>
                </a:lnTo>
                <a:lnTo>
                  <a:pt x="778" y="278"/>
                </a:lnTo>
                <a:lnTo>
                  <a:pt x="778" y="280"/>
                </a:lnTo>
                <a:lnTo>
                  <a:pt x="780" y="280"/>
                </a:lnTo>
                <a:lnTo>
                  <a:pt x="780" y="282"/>
                </a:lnTo>
                <a:lnTo>
                  <a:pt x="780" y="284"/>
                </a:lnTo>
                <a:lnTo>
                  <a:pt x="782" y="284"/>
                </a:lnTo>
                <a:lnTo>
                  <a:pt x="782" y="286"/>
                </a:lnTo>
                <a:lnTo>
                  <a:pt x="782" y="288"/>
                </a:lnTo>
                <a:lnTo>
                  <a:pt x="784" y="288"/>
                </a:lnTo>
                <a:lnTo>
                  <a:pt x="784" y="290"/>
                </a:lnTo>
                <a:lnTo>
                  <a:pt x="784" y="291"/>
                </a:lnTo>
                <a:lnTo>
                  <a:pt x="786" y="291"/>
                </a:lnTo>
                <a:lnTo>
                  <a:pt x="786" y="293"/>
                </a:lnTo>
                <a:lnTo>
                  <a:pt x="786" y="295"/>
                </a:lnTo>
                <a:lnTo>
                  <a:pt x="788" y="295"/>
                </a:lnTo>
                <a:lnTo>
                  <a:pt x="788" y="297"/>
                </a:lnTo>
                <a:lnTo>
                  <a:pt x="788" y="299"/>
                </a:lnTo>
                <a:lnTo>
                  <a:pt x="790" y="299"/>
                </a:lnTo>
                <a:lnTo>
                  <a:pt x="790" y="301"/>
                </a:lnTo>
                <a:lnTo>
                  <a:pt x="790" y="303"/>
                </a:lnTo>
                <a:lnTo>
                  <a:pt x="791" y="303"/>
                </a:lnTo>
                <a:lnTo>
                  <a:pt x="791" y="305"/>
                </a:lnTo>
                <a:lnTo>
                  <a:pt x="791" y="307"/>
                </a:lnTo>
                <a:lnTo>
                  <a:pt x="793" y="307"/>
                </a:lnTo>
                <a:lnTo>
                  <a:pt x="793" y="309"/>
                </a:lnTo>
                <a:lnTo>
                  <a:pt x="793" y="311"/>
                </a:lnTo>
                <a:lnTo>
                  <a:pt x="795" y="311"/>
                </a:lnTo>
                <a:lnTo>
                  <a:pt x="795" y="313"/>
                </a:lnTo>
                <a:lnTo>
                  <a:pt x="795" y="315"/>
                </a:lnTo>
                <a:lnTo>
                  <a:pt x="797" y="315"/>
                </a:lnTo>
                <a:lnTo>
                  <a:pt x="797" y="316"/>
                </a:lnTo>
                <a:lnTo>
                  <a:pt x="797" y="318"/>
                </a:lnTo>
                <a:lnTo>
                  <a:pt x="799" y="318"/>
                </a:lnTo>
                <a:lnTo>
                  <a:pt x="799" y="320"/>
                </a:lnTo>
                <a:lnTo>
                  <a:pt x="799" y="322"/>
                </a:lnTo>
                <a:lnTo>
                  <a:pt x="801" y="322"/>
                </a:lnTo>
                <a:lnTo>
                  <a:pt x="801" y="324"/>
                </a:lnTo>
                <a:lnTo>
                  <a:pt x="801" y="326"/>
                </a:lnTo>
                <a:lnTo>
                  <a:pt x="803" y="326"/>
                </a:lnTo>
                <a:lnTo>
                  <a:pt x="803" y="328"/>
                </a:lnTo>
                <a:lnTo>
                  <a:pt x="803" y="330"/>
                </a:lnTo>
                <a:lnTo>
                  <a:pt x="805" y="330"/>
                </a:lnTo>
                <a:lnTo>
                  <a:pt x="805" y="332"/>
                </a:lnTo>
                <a:lnTo>
                  <a:pt x="805" y="334"/>
                </a:lnTo>
                <a:lnTo>
                  <a:pt x="807" y="334"/>
                </a:lnTo>
                <a:lnTo>
                  <a:pt x="807" y="336"/>
                </a:lnTo>
                <a:lnTo>
                  <a:pt x="807" y="338"/>
                </a:lnTo>
                <a:lnTo>
                  <a:pt x="809" y="338"/>
                </a:lnTo>
                <a:lnTo>
                  <a:pt x="809" y="339"/>
                </a:lnTo>
                <a:lnTo>
                  <a:pt x="809" y="341"/>
                </a:lnTo>
                <a:lnTo>
                  <a:pt x="811" y="341"/>
                </a:lnTo>
                <a:lnTo>
                  <a:pt x="811" y="343"/>
                </a:lnTo>
                <a:lnTo>
                  <a:pt x="811" y="345"/>
                </a:lnTo>
                <a:lnTo>
                  <a:pt x="813" y="345"/>
                </a:lnTo>
                <a:lnTo>
                  <a:pt x="813" y="347"/>
                </a:lnTo>
                <a:lnTo>
                  <a:pt x="813" y="349"/>
                </a:lnTo>
                <a:lnTo>
                  <a:pt x="814" y="349"/>
                </a:lnTo>
                <a:lnTo>
                  <a:pt x="814" y="351"/>
                </a:lnTo>
                <a:lnTo>
                  <a:pt x="814" y="353"/>
                </a:lnTo>
                <a:lnTo>
                  <a:pt x="816" y="353"/>
                </a:lnTo>
                <a:lnTo>
                  <a:pt x="816" y="355"/>
                </a:lnTo>
                <a:lnTo>
                  <a:pt x="816" y="357"/>
                </a:lnTo>
                <a:lnTo>
                  <a:pt x="818" y="357"/>
                </a:lnTo>
                <a:lnTo>
                  <a:pt x="818" y="359"/>
                </a:lnTo>
                <a:lnTo>
                  <a:pt x="818" y="361"/>
                </a:lnTo>
                <a:lnTo>
                  <a:pt x="820" y="361"/>
                </a:lnTo>
                <a:lnTo>
                  <a:pt x="820" y="363"/>
                </a:lnTo>
                <a:lnTo>
                  <a:pt x="820" y="364"/>
                </a:lnTo>
                <a:lnTo>
                  <a:pt x="822" y="364"/>
                </a:lnTo>
                <a:lnTo>
                  <a:pt x="822" y="366"/>
                </a:lnTo>
                <a:lnTo>
                  <a:pt x="822" y="368"/>
                </a:lnTo>
                <a:lnTo>
                  <a:pt x="824" y="368"/>
                </a:lnTo>
                <a:lnTo>
                  <a:pt x="824" y="370"/>
                </a:lnTo>
                <a:lnTo>
                  <a:pt x="824" y="372"/>
                </a:lnTo>
                <a:lnTo>
                  <a:pt x="826" y="372"/>
                </a:lnTo>
                <a:lnTo>
                  <a:pt x="826" y="374"/>
                </a:lnTo>
                <a:lnTo>
                  <a:pt x="826" y="376"/>
                </a:lnTo>
                <a:lnTo>
                  <a:pt x="828" y="376"/>
                </a:lnTo>
                <a:lnTo>
                  <a:pt x="828" y="378"/>
                </a:lnTo>
                <a:lnTo>
                  <a:pt x="828" y="380"/>
                </a:lnTo>
                <a:lnTo>
                  <a:pt x="830" y="380"/>
                </a:lnTo>
                <a:lnTo>
                  <a:pt x="830" y="382"/>
                </a:lnTo>
                <a:lnTo>
                  <a:pt x="830" y="384"/>
                </a:lnTo>
                <a:lnTo>
                  <a:pt x="832" y="384"/>
                </a:lnTo>
                <a:lnTo>
                  <a:pt x="832" y="386"/>
                </a:lnTo>
                <a:lnTo>
                  <a:pt x="832" y="387"/>
                </a:lnTo>
                <a:lnTo>
                  <a:pt x="834" y="387"/>
                </a:lnTo>
                <a:lnTo>
                  <a:pt x="834" y="389"/>
                </a:lnTo>
                <a:lnTo>
                  <a:pt x="834" y="391"/>
                </a:lnTo>
                <a:lnTo>
                  <a:pt x="836" y="391"/>
                </a:lnTo>
                <a:lnTo>
                  <a:pt x="836" y="393"/>
                </a:lnTo>
                <a:lnTo>
                  <a:pt x="836" y="395"/>
                </a:lnTo>
                <a:lnTo>
                  <a:pt x="838" y="395"/>
                </a:lnTo>
                <a:lnTo>
                  <a:pt x="838" y="397"/>
                </a:lnTo>
                <a:lnTo>
                  <a:pt x="838" y="399"/>
                </a:lnTo>
                <a:lnTo>
                  <a:pt x="839" y="399"/>
                </a:lnTo>
                <a:lnTo>
                  <a:pt x="839" y="401"/>
                </a:lnTo>
                <a:lnTo>
                  <a:pt x="839" y="403"/>
                </a:lnTo>
                <a:lnTo>
                  <a:pt x="841" y="403"/>
                </a:lnTo>
                <a:lnTo>
                  <a:pt x="841" y="405"/>
                </a:lnTo>
                <a:lnTo>
                  <a:pt x="841" y="407"/>
                </a:lnTo>
                <a:lnTo>
                  <a:pt x="843" y="407"/>
                </a:lnTo>
                <a:lnTo>
                  <a:pt x="843" y="409"/>
                </a:lnTo>
                <a:lnTo>
                  <a:pt x="843" y="411"/>
                </a:lnTo>
                <a:lnTo>
                  <a:pt x="845" y="412"/>
                </a:lnTo>
                <a:lnTo>
                  <a:pt x="845" y="414"/>
                </a:lnTo>
                <a:lnTo>
                  <a:pt x="845" y="416"/>
                </a:lnTo>
                <a:lnTo>
                  <a:pt x="847" y="416"/>
                </a:lnTo>
                <a:lnTo>
                  <a:pt x="847" y="418"/>
                </a:lnTo>
                <a:lnTo>
                  <a:pt x="847" y="420"/>
                </a:lnTo>
                <a:lnTo>
                  <a:pt x="849" y="420"/>
                </a:lnTo>
                <a:lnTo>
                  <a:pt x="849" y="422"/>
                </a:lnTo>
                <a:lnTo>
                  <a:pt x="849" y="424"/>
                </a:lnTo>
                <a:lnTo>
                  <a:pt x="851" y="424"/>
                </a:lnTo>
                <a:lnTo>
                  <a:pt x="851" y="426"/>
                </a:lnTo>
                <a:lnTo>
                  <a:pt x="851" y="428"/>
                </a:lnTo>
                <a:lnTo>
                  <a:pt x="853" y="428"/>
                </a:lnTo>
                <a:lnTo>
                  <a:pt x="853" y="430"/>
                </a:lnTo>
                <a:lnTo>
                  <a:pt x="855" y="432"/>
                </a:lnTo>
                <a:lnTo>
                  <a:pt x="855" y="434"/>
                </a:lnTo>
                <a:lnTo>
                  <a:pt x="857" y="434"/>
                </a:lnTo>
                <a:lnTo>
                  <a:pt x="857" y="435"/>
                </a:lnTo>
                <a:lnTo>
                  <a:pt x="857" y="437"/>
                </a:lnTo>
                <a:lnTo>
                  <a:pt x="857" y="439"/>
                </a:lnTo>
                <a:lnTo>
                  <a:pt x="859" y="439"/>
                </a:lnTo>
                <a:lnTo>
                  <a:pt x="859" y="441"/>
                </a:lnTo>
                <a:lnTo>
                  <a:pt x="859" y="443"/>
                </a:lnTo>
                <a:lnTo>
                  <a:pt x="861" y="443"/>
                </a:lnTo>
                <a:lnTo>
                  <a:pt x="861" y="445"/>
                </a:lnTo>
                <a:lnTo>
                  <a:pt x="863" y="445"/>
                </a:lnTo>
                <a:lnTo>
                  <a:pt x="863" y="447"/>
                </a:lnTo>
                <a:lnTo>
                  <a:pt x="863" y="449"/>
                </a:lnTo>
                <a:lnTo>
                  <a:pt x="863" y="451"/>
                </a:lnTo>
                <a:lnTo>
                  <a:pt x="861" y="451"/>
                </a:lnTo>
                <a:lnTo>
                  <a:pt x="861" y="453"/>
                </a:lnTo>
                <a:lnTo>
                  <a:pt x="859" y="453"/>
                </a:lnTo>
                <a:lnTo>
                  <a:pt x="859" y="455"/>
                </a:lnTo>
                <a:lnTo>
                  <a:pt x="859" y="457"/>
                </a:lnTo>
                <a:lnTo>
                  <a:pt x="857" y="457"/>
                </a:lnTo>
                <a:lnTo>
                  <a:pt x="857" y="459"/>
                </a:lnTo>
                <a:lnTo>
                  <a:pt x="855" y="459"/>
                </a:lnTo>
                <a:lnTo>
                  <a:pt x="855" y="460"/>
                </a:lnTo>
                <a:lnTo>
                  <a:pt x="855" y="462"/>
                </a:lnTo>
                <a:lnTo>
                  <a:pt x="853" y="462"/>
                </a:lnTo>
                <a:lnTo>
                  <a:pt x="853" y="464"/>
                </a:lnTo>
                <a:lnTo>
                  <a:pt x="851" y="464"/>
                </a:lnTo>
                <a:lnTo>
                  <a:pt x="851" y="466"/>
                </a:lnTo>
                <a:lnTo>
                  <a:pt x="851" y="468"/>
                </a:lnTo>
                <a:lnTo>
                  <a:pt x="849" y="468"/>
                </a:lnTo>
                <a:lnTo>
                  <a:pt x="849" y="470"/>
                </a:lnTo>
                <a:lnTo>
                  <a:pt x="847" y="472"/>
                </a:lnTo>
                <a:lnTo>
                  <a:pt x="847" y="474"/>
                </a:lnTo>
                <a:lnTo>
                  <a:pt x="845" y="474"/>
                </a:lnTo>
                <a:lnTo>
                  <a:pt x="845" y="476"/>
                </a:lnTo>
                <a:lnTo>
                  <a:pt x="843" y="478"/>
                </a:lnTo>
                <a:lnTo>
                  <a:pt x="843" y="480"/>
                </a:lnTo>
                <a:lnTo>
                  <a:pt x="841" y="480"/>
                </a:lnTo>
                <a:lnTo>
                  <a:pt x="841" y="482"/>
                </a:lnTo>
                <a:lnTo>
                  <a:pt x="839" y="482"/>
                </a:lnTo>
                <a:lnTo>
                  <a:pt x="839" y="483"/>
                </a:lnTo>
                <a:lnTo>
                  <a:pt x="839" y="485"/>
                </a:lnTo>
                <a:lnTo>
                  <a:pt x="838" y="485"/>
                </a:lnTo>
                <a:lnTo>
                  <a:pt x="838" y="487"/>
                </a:lnTo>
                <a:lnTo>
                  <a:pt x="836" y="487"/>
                </a:lnTo>
                <a:lnTo>
                  <a:pt x="836" y="489"/>
                </a:lnTo>
                <a:lnTo>
                  <a:pt x="836" y="491"/>
                </a:lnTo>
                <a:lnTo>
                  <a:pt x="834" y="491"/>
                </a:lnTo>
                <a:lnTo>
                  <a:pt x="834" y="493"/>
                </a:lnTo>
                <a:lnTo>
                  <a:pt x="832" y="493"/>
                </a:lnTo>
                <a:lnTo>
                  <a:pt x="832" y="495"/>
                </a:lnTo>
                <a:lnTo>
                  <a:pt x="832" y="497"/>
                </a:lnTo>
                <a:lnTo>
                  <a:pt x="830" y="497"/>
                </a:lnTo>
                <a:lnTo>
                  <a:pt x="830" y="499"/>
                </a:lnTo>
                <a:lnTo>
                  <a:pt x="828" y="499"/>
                </a:lnTo>
                <a:lnTo>
                  <a:pt x="828" y="501"/>
                </a:lnTo>
                <a:lnTo>
                  <a:pt x="828" y="503"/>
                </a:lnTo>
                <a:lnTo>
                  <a:pt x="826" y="503"/>
                </a:lnTo>
                <a:lnTo>
                  <a:pt x="826" y="505"/>
                </a:lnTo>
                <a:lnTo>
                  <a:pt x="824" y="505"/>
                </a:lnTo>
                <a:lnTo>
                  <a:pt x="824" y="507"/>
                </a:lnTo>
                <a:lnTo>
                  <a:pt x="824" y="508"/>
                </a:lnTo>
                <a:lnTo>
                  <a:pt x="822" y="508"/>
                </a:lnTo>
                <a:lnTo>
                  <a:pt x="822" y="510"/>
                </a:lnTo>
                <a:lnTo>
                  <a:pt x="820" y="510"/>
                </a:lnTo>
                <a:lnTo>
                  <a:pt x="820" y="512"/>
                </a:lnTo>
                <a:lnTo>
                  <a:pt x="820" y="514"/>
                </a:lnTo>
                <a:lnTo>
                  <a:pt x="818" y="514"/>
                </a:lnTo>
                <a:lnTo>
                  <a:pt x="818" y="516"/>
                </a:lnTo>
                <a:lnTo>
                  <a:pt x="816" y="518"/>
                </a:lnTo>
                <a:lnTo>
                  <a:pt x="816" y="520"/>
                </a:lnTo>
                <a:lnTo>
                  <a:pt x="814" y="520"/>
                </a:lnTo>
                <a:lnTo>
                  <a:pt x="814" y="522"/>
                </a:lnTo>
                <a:lnTo>
                  <a:pt x="813" y="524"/>
                </a:lnTo>
                <a:lnTo>
                  <a:pt x="813" y="526"/>
                </a:lnTo>
                <a:lnTo>
                  <a:pt x="811" y="526"/>
                </a:lnTo>
                <a:lnTo>
                  <a:pt x="811" y="528"/>
                </a:lnTo>
                <a:lnTo>
                  <a:pt x="809" y="530"/>
                </a:lnTo>
                <a:lnTo>
                  <a:pt x="809" y="531"/>
                </a:lnTo>
                <a:lnTo>
                  <a:pt x="807" y="531"/>
                </a:lnTo>
                <a:lnTo>
                  <a:pt x="807" y="533"/>
                </a:lnTo>
                <a:lnTo>
                  <a:pt x="805" y="535"/>
                </a:lnTo>
                <a:lnTo>
                  <a:pt x="805" y="537"/>
                </a:lnTo>
                <a:lnTo>
                  <a:pt x="803" y="537"/>
                </a:lnTo>
                <a:lnTo>
                  <a:pt x="803" y="539"/>
                </a:lnTo>
                <a:lnTo>
                  <a:pt x="801" y="541"/>
                </a:lnTo>
                <a:lnTo>
                  <a:pt x="801" y="543"/>
                </a:lnTo>
                <a:lnTo>
                  <a:pt x="799" y="543"/>
                </a:lnTo>
                <a:lnTo>
                  <a:pt x="799" y="545"/>
                </a:lnTo>
                <a:lnTo>
                  <a:pt x="797" y="547"/>
                </a:lnTo>
                <a:lnTo>
                  <a:pt x="797" y="549"/>
                </a:lnTo>
                <a:lnTo>
                  <a:pt x="795" y="549"/>
                </a:lnTo>
                <a:lnTo>
                  <a:pt x="795" y="551"/>
                </a:lnTo>
                <a:lnTo>
                  <a:pt x="793" y="553"/>
                </a:lnTo>
                <a:lnTo>
                  <a:pt x="793" y="555"/>
                </a:lnTo>
                <a:lnTo>
                  <a:pt x="791" y="555"/>
                </a:lnTo>
                <a:lnTo>
                  <a:pt x="791" y="556"/>
                </a:lnTo>
                <a:lnTo>
                  <a:pt x="790" y="558"/>
                </a:lnTo>
                <a:lnTo>
                  <a:pt x="790" y="560"/>
                </a:lnTo>
                <a:lnTo>
                  <a:pt x="788" y="560"/>
                </a:lnTo>
                <a:lnTo>
                  <a:pt x="788" y="562"/>
                </a:lnTo>
                <a:lnTo>
                  <a:pt x="786" y="562"/>
                </a:lnTo>
                <a:lnTo>
                  <a:pt x="786" y="564"/>
                </a:lnTo>
                <a:lnTo>
                  <a:pt x="786" y="566"/>
                </a:lnTo>
                <a:lnTo>
                  <a:pt x="784" y="566"/>
                </a:lnTo>
                <a:lnTo>
                  <a:pt x="784" y="568"/>
                </a:lnTo>
                <a:lnTo>
                  <a:pt x="782" y="568"/>
                </a:lnTo>
                <a:lnTo>
                  <a:pt x="782" y="570"/>
                </a:lnTo>
                <a:lnTo>
                  <a:pt x="782" y="572"/>
                </a:lnTo>
                <a:lnTo>
                  <a:pt x="780" y="572"/>
                </a:lnTo>
                <a:lnTo>
                  <a:pt x="780" y="574"/>
                </a:lnTo>
                <a:lnTo>
                  <a:pt x="778" y="574"/>
                </a:lnTo>
                <a:lnTo>
                  <a:pt x="778" y="576"/>
                </a:lnTo>
                <a:lnTo>
                  <a:pt x="778" y="578"/>
                </a:lnTo>
                <a:lnTo>
                  <a:pt x="776" y="578"/>
                </a:lnTo>
                <a:lnTo>
                  <a:pt x="776" y="579"/>
                </a:lnTo>
                <a:lnTo>
                  <a:pt x="774" y="579"/>
                </a:lnTo>
                <a:lnTo>
                  <a:pt x="774" y="581"/>
                </a:lnTo>
                <a:lnTo>
                  <a:pt x="772" y="583"/>
                </a:lnTo>
                <a:lnTo>
                  <a:pt x="772" y="585"/>
                </a:lnTo>
                <a:lnTo>
                  <a:pt x="770" y="585"/>
                </a:lnTo>
                <a:lnTo>
                  <a:pt x="770" y="587"/>
                </a:lnTo>
                <a:lnTo>
                  <a:pt x="768" y="589"/>
                </a:lnTo>
                <a:lnTo>
                  <a:pt x="768" y="591"/>
                </a:lnTo>
                <a:lnTo>
                  <a:pt x="766" y="591"/>
                </a:lnTo>
                <a:lnTo>
                  <a:pt x="766" y="593"/>
                </a:lnTo>
                <a:lnTo>
                  <a:pt x="765" y="593"/>
                </a:lnTo>
                <a:lnTo>
                  <a:pt x="765" y="595"/>
                </a:lnTo>
                <a:lnTo>
                  <a:pt x="765" y="597"/>
                </a:lnTo>
                <a:lnTo>
                  <a:pt x="763" y="597"/>
                </a:lnTo>
                <a:lnTo>
                  <a:pt x="763" y="599"/>
                </a:lnTo>
                <a:lnTo>
                  <a:pt x="761" y="601"/>
                </a:lnTo>
                <a:lnTo>
                  <a:pt x="761" y="603"/>
                </a:lnTo>
                <a:lnTo>
                  <a:pt x="759" y="603"/>
                </a:lnTo>
                <a:lnTo>
                  <a:pt x="759" y="604"/>
                </a:lnTo>
                <a:lnTo>
                  <a:pt x="757" y="606"/>
                </a:lnTo>
                <a:lnTo>
                  <a:pt x="757" y="608"/>
                </a:lnTo>
                <a:lnTo>
                  <a:pt x="755" y="608"/>
                </a:lnTo>
                <a:lnTo>
                  <a:pt x="755" y="610"/>
                </a:lnTo>
                <a:lnTo>
                  <a:pt x="753" y="612"/>
                </a:lnTo>
                <a:lnTo>
                  <a:pt x="753" y="614"/>
                </a:lnTo>
                <a:lnTo>
                  <a:pt x="751" y="614"/>
                </a:lnTo>
                <a:lnTo>
                  <a:pt x="751" y="616"/>
                </a:lnTo>
                <a:lnTo>
                  <a:pt x="749" y="618"/>
                </a:lnTo>
                <a:lnTo>
                  <a:pt x="749" y="620"/>
                </a:lnTo>
                <a:lnTo>
                  <a:pt x="747" y="620"/>
                </a:lnTo>
                <a:lnTo>
                  <a:pt x="747" y="622"/>
                </a:lnTo>
                <a:lnTo>
                  <a:pt x="745" y="622"/>
                </a:lnTo>
                <a:lnTo>
                  <a:pt x="745" y="624"/>
                </a:lnTo>
                <a:lnTo>
                  <a:pt x="745" y="626"/>
                </a:lnTo>
                <a:lnTo>
                  <a:pt x="743" y="626"/>
                </a:lnTo>
                <a:lnTo>
                  <a:pt x="743" y="627"/>
                </a:lnTo>
                <a:lnTo>
                  <a:pt x="741" y="627"/>
                </a:lnTo>
                <a:lnTo>
                  <a:pt x="741" y="626"/>
                </a:lnTo>
                <a:lnTo>
                  <a:pt x="740" y="626"/>
                </a:lnTo>
                <a:lnTo>
                  <a:pt x="740" y="624"/>
                </a:lnTo>
                <a:lnTo>
                  <a:pt x="738" y="624"/>
                </a:lnTo>
                <a:lnTo>
                  <a:pt x="738" y="622"/>
                </a:lnTo>
                <a:lnTo>
                  <a:pt x="736" y="622"/>
                </a:lnTo>
                <a:lnTo>
                  <a:pt x="734" y="622"/>
                </a:lnTo>
                <a:lnTo>
                  <a:pt x="732" y="622"/>
                </a:lnTo>
                <a:lnTo>
                  <a:pt x="730" y="622"/>
                </a:lnTo>
                <a:lnTo>
                  <a:pt x="730" y="620"/>
                </a:lnTo>
                <a:lnTo>
                  <a:pt x="728" y="618"/>
                </a:lnTo>
                <a:lnTo>
                  <a:pt x="726" y="618"/>
                </a:lnTo>
                <a:lnTo>
                  <a:pt x="726" y="616"/>
                </a:lnTo>
                <a:lnTo>
                  <a:pt x="724" y="616"/>
                </a:lnTo>
                <a:lnTo>
                  <a:pt x="722" y="616"/>
                </a:lnTo>
                <a:lnTo>
                  <a:pt x="722" y="614"/>
                </a:lnTo>
                <a:lnTo>
                  <a:pt x="720" y="614"/>
                </a:lnTo>
                <a:lnTo>
                  <a:pt x="720" y="612"/>
                </a:lnTo>
                <a:lnTo>
                  <a:pt x="718" y="612"/>
                </a:lnTo>
                <a:lnTo>
                  <a:pt x="718" y="610"/>
                </a:lnTo>
                <a:lnTo>
                  <a:pt x="716" y="610"/>
                </a:lnTo>
                <a:lnTo>
                  <a:pt x="716" y="608"/>
                </a:lnTo>
                <a:lnTo>
                  <a:pt x="715" y="608"/>
                </a:lnTo>
                <a:lnTo>
                  <a:pt x="713" y="608"/>
                </a:lnTo>
                <a:lnTo>
                  <a:pt x="711" y="608"/>
                </a:lnTo>
                <a:lnTo>
                  <a:pt x="709" y="608"/>
                </a:lnTo>
                <a:lnTo>
                  <a:pt x="707" y="608"/>
                </a:lnTo>
                <a:lnTo>
                  <a:pt x="707" y="606"/>
                </a:lnTo>
                <a:lnTo>
                  <a:pt x="705" y="606"/>
                </a:lnTo>
                <a:lnTo>
                  <a:pt x="703" y="606"/>
                </a:lnTo>
                <a:lnTo>
                  <a:pt x="703" y="604"/>
                </a:lnTo>
                <a:lnTo>
                  <a:pt x="703" y="603"/>
                </a:lnTo>
                <a:lnTo>
                  <a:pt x="703" y="601"/>
                </a:lnTo>
                <a:lnTo>
                  <a:pt x="701" y="601"/>
                </a:lnTo>
                <a:lnTo>
                  <a:pt x="701" y="603"/>
                </a:lnTo>
                <a:lnTo>
                  <a:pt x="701" y="601"/>
                </a:lnTo>
                <a:lnTo>
                  <a:pt x="701" y="599"/>
                </a:lnTo>
                <a:lnTo>
                  <a:pt x="701" y="597"/>
                </a:lnTo>
                <a:lnTo>
                  <a:pt x="699" y="597"/>
                </a:lnTo>
                <a:lnTo>
                  <a:pt x="697" y="597"/>
                </a:lnTo>
                <a:lnTo>
                  <a:pt x="697" y="599"/>
                </a:lnTo>
                <a:lnTo>
                  <a:pt x="695" y="599"/>
                </a:lnTo>
                <a:lnTo>
                  <a:pt x="695" y="601"/>
                </a:lnTo>
                <a:lnTo>
                  <a:pt x="693" y="601"/>
                </a:lnTo>
                <a:lnTo>
                  <a:pt x="692" y="601"/>
                </a:lnTo>
                <a:lnTo>
                  <a:pt x="692" y="603"/>
                </a:lnTo>
                <a:lnTo>
                  <a:pt x="693" y="603"/>
                </a:lnTo>
                <a:lnTo>
                  <a:pt x="693" y="604"/>
                </a:lnTo>
                <a:lnTo>
                  <a:pt x="692" y="604"/>
                </a:lnTo>
                <a:lnTo>
                  <a:pt x="690" y="604"/>
                </a:lnTo>
                <a:lnTo>
                  <a:pt x="690" y="606"/>
                </a:lnTo>
                <a:lnTo>
                  <a:pt x="692" y="606"/>
                </a:lnTo>
                <a:lnTo>
                  <a:pt x="693" y="606"/>
                </a:lnTo>
                <a:lnTo>
                  <a:pt x="693" y="608"/>
                </a:lnTo>
                <a:lnTo>
                  <a:pt x="692" y="608"/>
                </a:lnTo>
                <a:lnTo>
                  <a:pt x="692" y="610"/>
                </a:lnTo>
                <a:lnTo>
                  <a:pt x="692" y="612"/>
                </a:lnTo>
                <a:lnTo>
                  <a:pt x="693" y="610"/>
                </a:lnTo>
                <a:lnTo>
                  <a:pt x="693" y="612"/>
                </a:lnTo>
                <a:lnTo>
                  <a:pt x="695" y="612"/>
                </a:lnTo>
                <a:lnTo>
                  <a:pt x="695" y="614"/>
                </a:lnTo>
                <a:lnTo>
                  <a:pt x="693" y="614"/>
                </a:lnTo>
                <a:lnTo>
                  <a:pt x="693" y="616"/>
                </a:lnTo>
                <a:lnTo>
                  <a:pt x="695" y="618"/>
                </a:lnTo>
                <a:lnTo>
                  <a:pt x="695" y="620"/>
                </a:lnTo>
                <a:lnTo>
                  <a:pt x="693" y="620"/>
                </a:lnTo>
                <a:lnTo>
                  <a:pt x="693" y="622"/>
                </a:lnTo>
                <a:lnTo>
                  <a:pt x="695" y="622"/>
                </a:lnTo>
                <a:lnTo>
                  <a:pt x="693" y="622"/>
                </a:lnTo>
                <a:lnTo>
                  <a:pt x="693" y="624"/>
                </a:lnTo>
                <a:lnTo>
                  <a:pt x="693" y="626"/>
                </a:lnTo>
                <a:lnTo>
                  <a:pt x="693" y="624"/>
                </a:lnTo>
                <a:lnTo>
                  <a:pt x="692" y="624"/>
                </a:lnTo>
                <a:lnTo>
                  <a:pt x="692" y="626"/>
                </a:lnTo>
                <a:lnTo>
                  <a:pt x="692" y="627"/>
                </a:lnTo>
                <a:lnTo>
                  <a:pt x="693" y="627"/>
                </a:lnTo>
                <a:lnTo>
                  <a:pt x="693" y="629"/>
                </a:lnTo>
                <a:lnTo>
                  <a:pt x="693" y="631"/>
                </a:lnTo>
                <a:lnTo>
                  <a:pt x="695" y="631"/>
                </a:lnTo>
                <a:lnTo>
                  <a:pt x="697" y="631"/>
                </a:lnTo>
                <a:lnTo>
                  <a:pt x="697" y="633"/>
                </a:lnTo>
                <a:lnTo>
                  <a:pt x="695" y="633"/>
                </a:lnTo>
                <a:lnTo>
                  <a:pt x="695" y="635"/>
                </a:lnTo>
                <a:lnTo>
                  <a:pt x="695" y="637"/>
                </a:lnTo>
                <a:lnTo>
                  <a:pt x="695" y="639"/>
                </a:lnTo>
                <a:lnTo>
                  <a:pt x="697" y="639"/>
                </a:lnTo>
                <a:lnTo>
                  <a:pt x="697" y="641"/>
                </a:lnTo>
                <a:lnTo>
                  <a:pt x="697" y="643"/>
                </a:lnTo>
                <a:lnTo>
                  <a:pt x="697" y="645"/>
                </a:lnTo>
                <a:lnTo>
                  <a:pt x="695" y="645"/>
                </a:lnTo>
                <a:lnTo>
                  <a:pt x="695" y="647"/>
                </a:lnTo>
                <a:lnTo>
                  <a:pt x="697" y="647"/>
                </a:lnTo>
                <a:lnTo>
                  <a:pt x="697" y="649"/>
                </a:lnTo>
                <a:lnTo>
                  <a:pt x="695" y="649"/>
                </a:lnTo>
                <a:lnTo>
                  <a:pt x="695" y="651"/>
                </a:lnTo>
                <a:lnTo>
                  <a:pt x="695" y="652"/>
                </a:lnTo>
                <a:lnTo>
                  <a:pt x="697" y="652"/>
                </a:lnTo>
                <a:lnTo>
                  <a:pt x="695" y="654"/>
                </a:lnTo>
                <a:lnTo>
                  <a:pt x="695" y="656"/>
                </a:lnTo>
                <a:lnTo>
                  <a:pt x="693" y="656"/>
                </a:lnTo>
                <a:lnTo>
                  <a:pt x="693" y="658"/>
                </a:lnTo>
                <a:lnTo>
                  <a:pt x="695" y="658"/>
                </a:lnTo>
                <a:lnTo>
                  <a:pt x="695" y="660"/>
                </a:lnTo>
                <a:lnTo>
                  <a:pt x="693" y="660"/>
                </a:lnTo>
                <a:lnTo>
                  <a:pt x="693" y="662"/>
                </a:lnTo>
                <a:lnTo>
                  <a:pt x="695" y="662"/>
                </a:lnTo>
                <a:lnTo>
                  <a:pt x="693" y="662"/>
                </a:lnTo>
                <a:lnTo>
                  <a:pt x="693" y="664"/>
                </a:lnTo>
                <a:lnTo>
                  <a:pt x="692" y="664"/>
                </a:lnTo>
                <a:lnTo>
                  <a:pt x="690" y="664"/>
                </a:lnTo>
                <a:lnTo>
                  <a:pt x="690" y="666"/>
                </a:lnTo>
                <a:lnTo>
                  <a:pt x="688" y="666"/>
                </a:lnTo>
                <a:lnTo>
                  <a:pt x="686" y="666"/>
                </a:lnTo>
                <a:lnTo>
                  <a:pt x="686" y="664"/>
                </a:lnTo>
                <a:lnTo>
                  <a:pt x="684" y="664"/>
                </a:lnTo>
                <a:lnTo>
                  <a:pt x="684" y="666"/>
                </a:lnTo>
                <a:lnTo>
                  <a:pt x="684" y="668"/>
                </a:lnTo>
                <a:lnTo>
                  <a:pt x="684" y="666"/>
                </a:lnTo>
                <a:lnTo>
                  <a:pt x="682" y="666"/>
                </a:lnTo>
                <a:lnTo>
                  <a:pt x="680" y="666"/>
                </a:lnTo>
                <a:lnTo>
                  <a:pt x="680" y="664"/>
                </a:lnTo>
                <a:lnTo>
                  <a:pt x="680" y="666"/>
                </a:lnTo>
                <a:lnTo>
                  <a:pt x="678" y="666"/>
                </a:lnTo>
                <a:lnTo>
                  <a:pt x="678" y="668"/>
                </a:lnTo>
                <a:lnTo>
                  <a:pt x="678" y="670"/>
                </a:lnTo>
                <a:lnTo>
                  <a:pt x="676" y="670"/>
                </a:lnTo>
                <a:lnTo>
                  <a:pt x="676" y="672"/>
                </a:lnTo>
                <a:lnTo>
                  <a:pt x="674" y="672"/>
                </a:lnTo>
                <a:lnTo>
                  <a:pt x="672" y="670"/>
                </a:lnTo>
                <a:lnTo>
                  <a:pt x="672" y="672"/>
                </a:lnTo>
                <a:lnTo>
                  <a:pt x="672" y="674"/>
                </a:lnTo>
                <a:lnTo>
                  <a:pt x="670" y="674"/>
                </a:lnTo>
                <a:lnTo>
                  <a:pt x="670" y="676"/>
                </a:lnTo>
                <a:lnTo>
                  <a:pt x="672" y="676"/>
                </a:lnTo>
                <a:lnTo>
                  <a:pt x="672" y="677"/>
                </a:lnTo>
                <a:lnTo>
                  <a:pt x="672" y="679"/>
                </a:lnTo>
                <a:lnTo>
                  <a:pt x="672" y="681"/>
                </a:lnTo>
                <a:lnTo>
                  <a:pt x="670" y="681"/>
                </a:lnTo>
                <a:lnTo>
                  <a:pt x="672" y="681"/>
                </a:lnTo>
                <a:lnTo>
                  <a:pt x="672" y="683"/>
                </a:lnTo>
                <a:lnTo>
                  <a:pt x="672" y="685"/>
                </a:lnTo>
                <a:lnTo>
                  <a:pt x="670" y="685"/>
                </a:lnTo>
                <a:lnTo>
                  <a:pt x="670" y="687"/>
                </a:lnTo>
                <a:lnTo>
                  <a:pt x="668" y="687"/>
                </a:lnTo>
                <a:lnTo>
                  <a:pt x="667" y="687"/>
                </a:lnTo>
                <a:lnTo>
                  <a:pt x="667" y="689"/>
                </a:lnTo>
                <a:lnTo>
                  <a:pt x="665" y="689"/>
                </a:lnTo>
                <a:lnTo>
                  <a:pt x="663" y="687"/>
                </a:lnTo>
                <a:lnTo>
                  <a:pt x="661" y="687"/>
                </a:lnTo>
                <a:lnTo>
                  <a:pt x="659" y="687"/>
                </a:lnTo>
                <a:lnTo>
                  <a:pt x="659" y="689"/>
                </a:lnTo>
                <a:lnTo>
                  <a:pt x="657" y="689"/>
                </a:lnTo>
                <a:lnTo>
                  <a:pt x="657" y="691"/>
                </a:lnTo>
                <a:lnTo>
                  <a:pt x="657" y="693"/>
                </a:lnTo>
                <a:lnTo>
                  <a:pt x="655" y="693"/>
                </a:lnTo>
                <a:lnTo>
                  <a:pt x="655" y="695"/>
                </a:lnTo>
                <a:lnTo>
                  <a:pt x="655" y="697"/>
                </a:lnTo>
                <a:lnTo>
                  <a:pt x="653" y="697"/>
                </a:lnTo>
                <a:lnTo>
                  <a:pt x="653" y="695"/>
                </a:lnTo>
                <a:lnTo>
                  <a:pt x="651" y="695"/>
                </a:lnTo>
                <a:lnTo>
                  <a:pt x="649" y="695"/>
                </a:lnTo>
                <a:lnTo>
                  <a:pt x="649" y="693"/>
                </a:lnTo>
                <a:lnTo>
                  <a:pt x="647" y="693"/>
                </a:lnTo>
                <a:lnTo>
                  <a:pt x="645" y="693"/>
                </a:lnTo>
                <a:lnTo>
                  <a:pt x="643" y="693"/>
                </a:lnTo>
                <a:lnTo>
                  <a:pt x="642" y="693"/>
                </a:lnTo>
                <a:lnTo>
                  <a:pt x="642" y="695"/>
                </a:lnTo>
                <a:lnTo>
                  <a:pt x="640" y="695"/>
                </a:lnTo>
                <a:lnTo>
                  <a:pt x="640" y="697"/>
                </a:lnTo>
                <a:lnTo>
                  <a:pt x="640" y="699"/>
                </a:lnTo>
                <a:lnTo>
                  <a:pt x="638" y="699"/>
                </a:lnTo>
                <a:lnTo>
                  <a:pt x="640" y="699"/>
                </a:lnTo>
                <a:lnTo>
                  <a:pt x="638" y="699"/>
                </a:lnTo>
                <a:lnTo>
                  <a:pt x="638" y="700"/>
                </a:lnTo>
                <a:lnTo>
                  <a:pt x="638" y="702"/>
                </a:lnTo>
                <a:lnTo>
                  <a:pt x="636" y="702"/>
                </a:lnTo>
                <a:lnTo>
                  <a:pt x="636" y="704"/>
                </a:lnTo>
                <a:lnTo>
                  <a:pt x="634" y="704"/>
                </a:lnTo>
                <a:lnTo>
                  <a:pt x="634" y="702"/>
                </a:lnTo>
                <a:lnTo>
                  <a:pt x="634" y="704"/>
                </a:lnTo>
                <a:lnTo>
                  <a:pt x="634" y="706"/>
                </a:lnTo>
                <a:lnTo>
                  <a:pt x="632" y="706"/>
                </a:lnTo>
                <a:lnTo>
                  <a:pt x="630" y="706"/>
                </a:lnTo>
                <a:lnTo>
                  <a:pt x="630" y="708"/>
                </a:lnTo>
                <a:lnTo>
                  <a:pt x="628" y="710"/>
                </a:lnTo>
                <a:lnTo>
                  <a:pt x="626" y="710"/>
                </a:lnTo>
                <a:lnTo>
                  <a:pt x="626" y="708"/>
                </a:lnTo>
                <a:lnTo>
                  <a:pt x="626" y="710"/>
                </a:lnTo>
                <a:lnTo>
                  <a:pt x="624" y="708"/>
                </a:lnTo>
                <a:lnTo>
                  <a:pt x="622" y="708"/>
                </a:lnTo>
                <a:lnTo>
                  <a:pt x="622" y="710"/>
                </a:lnTo>
                <a:lnTo>
                  <a:pt x="624" y="710"/>
                </a:lnTo>
                <a:lnTo>
                  <a:pt x="622" y="710"/>
                </a:lnTo>
                <a:lnTo>
                  <a:pt x="622" y="712"/>
                </a:lnTo>
                <a:lnTo>
                  <a:pt x="622" y="710"/>
                </a:lnTo>
                <a:lnTo>
                  <a:pt x="620" y="710"/>
                </a:lnTo>
                <a:lnTo>
                  <a:pt x="620" y="712"/>
                </a:lnTo>
                <a:lnTo>
                  <a:pt x="619" y="712"/>
                </a:lnTo>
                <a:lnTo>
                  <a:pt x="619" y="714"/>
                </a:lnTo>
                <a:lnTo>
                  <a:pt x="617" y="714"/>
                </a:lnTo>
                <a:lnTo>
                  <a:pt x="619" y="714"/>
                </a:lnTo>
                <a:lnTo>
                  <a:pt x="617" y="714"/>
                </a:lnTo>
                <a:lnTo>
                  <a:pt x="617" y="716"/>
                </a:lnTo>
                <a:lnTo>
                  <a:pt x="619" y="716"/>
                </a:lnTo>
                <a:lnTo>
                  <a:pt x="617" y="716"/>
                </a:lnTo>
                <a:lnTo>
                  <a:pt x="617" y="718"/>
                </a:lnTo>
                <a:lnTo>
                  <a:pt x="615" y="718"/>
                </a:lnTo>
                <a:lnTo>
                  <a:pt x="613" y="718"/>
                </a:lnTo>
                <a:lnTo>
                  <a:pt x="615" y="718"/>
                </a:lnTo>
                <a:lnTo>
                  <a:pt x="613" y="718"/>
                </a:lnTo>
                <a:lnTo>
                  <a:pt x="613" y="716"/>
                </a:lnTo>
                <a:lnTo>
                  <a:pt x="613" y="718"/>
                </a:lnTo>
                <a:lnTo>
                  <a:pt x="613" y="716"/>
                </a:lnTo>
                <a:lnTo>
                  <a:pt x="611" y="716"/>
                </a:lnTo>
                <a:lnTo>
                  <a:pt x="609" y="716"/>
                </a:lnTo>
                <a:lnTo>
                  <a:pt x="609" y="714"/>
                </a:lnTo>
                <a:lnTo>
                  <a:pt x="609" y="716"/>
                </a:lnTo>
                <a:lnTo>
                  <a:pt x="607" y="716"/>
                </a:lnTo>
                <a:lnTo>
                  <a:pt x="607" y="718"/>
                </a:lnTo>
                <a:lnTo>
                  <a:pt x="605" y="718"/>
                </a:lnTo>
                <a:lnTo>
                  <a:pt x="603" y="718"/>
                </a:lnTo>
                <a:lnTo>
                  <a:pt x="605" y="718"/>
                </a:lnTo>
                <a:lnTo>
                  <a:pt x="603" y="718"/>
                </a:lnTo>
                <a:lnTo>
                  <a:pt x="603" y="720"/>
                </a:lnTo>
                <a:lnTo>
                  <a:pt x="605" y="720"/>
                </a:lnTo>
                <a:lnTo>
                  <a:pt x="605" y="722"/>
                </a:lnTo>
                <a:lnTo>
                  <a:pt x="603" y="722"/>
                </a:lnTo>
                <a:lnTo>
                  <a:pt x="603" y="724"/>
                </a:lnTo>
                <a:lnTo>
                  <a:pt x="603" y="725"/>
                </a:lnTo>
                <a:lnTo>
                  <a:pt x="603" y="727"/>
                </a:lnTo>
                <a:lnTo>
                  <a:pt x="603" y="729"/>
                </a:lnTo>
                <a:lnTo>
                  <a:pt x="605" y="729"/>
                </a:lnTo>
                <a:lnTo>
                  <a:pt x="603" y="729"/>
                </a:lnTo>
                <a:lnTo>
                  <a:pt x="603" y="731"/>
                </a:lnTo>
                <a:lnTo>
                  <a:pt x="603" y="733"/>
                </a:lnTo>
                <a:lnTo>
                  <a:pt x="601" y="733"/>
                </a:lnTo>
                <a:lnTo>
                  <a:pt x="601" y="735"/>
                </a:lnTo>
                <a:lnTo>
                  <a:pt x="601" y="737"/>
                </a:lnTo>
                <a:lnTo>
                  <a:pt x="601" y="735"/>
                </a:lnTo>
                <a:lnTo>
                  <a:pt x="601" y="737"/>
                </a:lnTo>
                <a:lnTo>
                  <a:pt x="599" y="737"/>
                </a:lnTo>
                <a:lnTo>
                  <a:pt x="599" y="739"/>
                </a:lnTo>
                <a:lnTo>
                  <a:pt x="599" y="737"/>
                </a:lnTo>
                <a:lnTo>
                  <a:pt x="599" y="739"/>
                </a:lnTo>
                <a:lnTo>
                  <a:pt x="599" y="737"/>
                </a:lnTo>
                <a:lnTo>
                  <a:pt x="599" y="739"/>
                </a:lnTo>
                <a:lnTo>
                  <a:pt x="597" y="739"/>
                </a:lnTo>
                <a:lnTo>
                  <a:pt x="597" y="737"/>
                </a:lnTo>
                <a:lnTo>
                  <a:pt x="595" y="739"/>
                </a:lnTo>
                <a:lnTo>
                  <a:pt x="594" y="739"/>
                </a:lnTo>
                <a:lnTo>
                  <a:pt x="594" y="741"/>
                </a:lnTo>
                <a:lnTo>
                  <a:pt x="594" y="739"/>
                </a:lnTo>
                <a:lnTo>
                  <a:pt x="594" y="741"/>
                </a:lnTo>
                <a:lnTo>
                  <a:pt x="592" y="741"/>
                </a:lnTo>
                <a:lnTo>
                  <a:pt x="590" y="741"/>
                </a:lnTo>
                <a:lnTo>
                  <a:pt x="590" y="743"/>
                </a:lnTo>
                <a:lnTo>
                  <a:pt x="588" y="743"/>
                </a:lnTo>
                <a:lnTo>
                  <a:pt x="590" y="743"/>
                </a:lnTo>
                <a:lnTo>
                  <a:pt x="590" y="745"/>
                </a:lnTo>
                <a:lnTo>
                  <a:pt x="588" y="745"/>
                </a:lnTo>
                <a:lnTo>
                  <a:pt x="586" y="745"/>
                </a:lnTo>
                <a:lnTo>
                  <a:pt x="586" y="747"/>
                </a:lnTo>
                <a:lnTo>
                  <a:pt x="588" y="747"/>
                </a:lnTo>
                <a:lnTo>
                  <a:pt x="586" y="747"/>
                </a:lnTo>
                <a:lnTo>
                  <a:pt x="586" y="748"/>
                </a:lnTo>
                <a:lnTo>
                  <a:pt x="584" y="750"/>
                </a:lnTo>
                <a:lnTo>
                  <a:pt x="584" y="752"/>
                </a:lnTo>
                <a:lnTo>
                  <a:pt x="582" y="752"/>
                </a:lnTo>
                <a:lnTo>
                  <a:pt x="584" y="752"/>
                </a:lnTo>
                <a:lnTo>
                  <a:pt x="582" y="752"/>
                </a:lnTo>
                <a:lnTo>
                  <a:pt x="582" y="754"/>
                </a:lnTo>
                <a:lnTo>
                  <a:pt x="582" y="756"/>
                </a:lnTo>
                <a:lnTo>
                  <a:pt x="580" y="756"/>
                </a:lnTo>
                <a:lnTo>
                  <a:pt x="580" y="758"/>
                </a:lnTo>
                <a:lnTo>
                  <a:pt x="580" y="760"/>
                </a:lnTo>
                <a:lnTo>
                  <a:pt x="582" y="760"/>
                </a:lnTo>
                <a:lnTo>
                  <a:pt x="580" y="760"/>
                </a:lnTo>
                <a:lnTo>
                  <a:pt x="580" y="762"/>
                </a:lnTo>
                <a:lnTo>
                  <a:pt x="582" y="762"/>
                </a:lnTo>
                <a:lnTo>
                  <a:pt x="582" y="764"/>
                </a:lnTo>
                <a:lnTo>
                  <a:pt x="584" y="764"/>
                </a:lnTo>
                <a:lnTo>
                  <a:pt x="584" y="766"/>
                </a:lnTo>
                <a:lnTo>
                  <a:pt x="582" y="766"/>
                </a:lnTo>
                <a:lnTo>
                  <a:pt x="584" y="766"/>
                </a:lnTo>
                <a:lnTo>
                  <a:pt x="584" y="768"/>
                </a:lnTo>
                <a:lnTo>
                  <a:pt x="584" y="770"/>
                </a:lnTo>
                <a:lnTo>
                  <a:pt x="582" y="770"/>
                </a:lnTo>
                <a:lnTo>
                  <a:pt x="582" y="772"/>
                </a:lnTo>
                <a:lnTo>
                  <a:pt x="584" y="772"/>
                </a:lnTo>
                <a:lnTo>
                  <a:pt x="584" y="773"/>
                </a:lnTo>
                <a:lnTo>
                  <a:pt x="582" y="773"/>
                </a:lnTo>
                <a:lnTo>
                  <a:pt x="584" y="773"/>
                </a:lnTo>
                <a:lnTo>
                  <a:pt x="582" y="775"/>
                </a:lnTo>
                <a:lnTo>
                  <a:pt x="582" y="773"/>
                </a:lnTo>
                <a:lnTo>
                  <a:pt x="582" y="775"/>
                </a:lnTo>
                <a:lnTo>
                  <a:pt x="582" y="777"/>
                </a:lnTo>
                <a:lnTo>
                  <a:pt x="580" y="777"/>
                </a:lnTo>
                <a:lnTo>
                  <a:pt x="580" y="779"/>
                </a:lnTo>
                <a:lnTo>
                  <a:pt x="580" y="781"/>
                </a:lnTo>
                <a:lnTo>
                  <a:pt x="578" y="781"/>
                </a:lnTo>
                <a:lnTo>
                  <a:pt x="580" y="781"/>
                </a:lnTo>
                <a:lnTo>
                  <a:pt x="578" y="781"/>
                </a:lnTo>
                <a:lnTo>
                  <a:pt x="576" y="781"/>
                </a:lnTo>
                <a:lnTo>
                  <a:pt x="574" y="781"/>
                </a:lnTo>
                <a:lnTo>
                  <a:pt x="574" y="783"/>
                </a:lnTo>
                <a:lnTo>
                  <a:pt x="572" y="783"/>
                </a:lnTo>
                <a:lnTo>
                  <a:pt x="574" y="783"/>
                </a:lnTo>
                <a:lnTo>
                  <a:pt x="574" y="785"/>
                </a:lnTo>
                <a:lnTo>
                  <a:pt x="572" y="785"/>
                </a:lnTo>
                <a:lnTo>
                  <a:pt x="574" y="785"/>
                </a:lnTo>
                <a:lnTo>
                  <a:pt x="572" y="785"/>
                </a:lnTo>
                <a:lnTo>
                  <a:pt x="570" y="785"/>
                </a:lnTo>
                <a:lnTo>
                  <a:pt x="570" y="787"/>
                </a:lnTo>
                <a:lnTo>
                  <a:pt x="572" y="787"/>
                </a:lnTo>
                <a:lnTo>
                  <a:pt x="570" y="787"/>
                </a:lnTo>
                <a:lnTo>
                  <a:pt x="572" y="787"/>
                </a:lnTo>
                <a:lnTo>
                  <a:pt x="572" y="789"/>
                </a:lnTo>
                <a:lnTo>
                  <a:pt x="574" y="789"/>
                </a:lnTo>
                <a:lnTo>
                  <a:pt x="574" y="791"/>
                </a:lnTo>
                <a:lnTo>
                  <a:pt x="574" y="789"/>
                </a:lnTo>
                <a:lnTo>
                  <a:pt x="574" y="791"/>
                </a:lnTo>
                <a:lnTo>
                  <a:pt x="572" y="791"/>
                </a:lnTo>
                <a:lnTo>
                  <a:pt x="570" y="791"/>
                </a:lnTo>
                <a:lnTo>
                  <a:pt x="570" y="793"/>
                </a:lnTo>
                <a:lnTo>
                  <a:pt x="569" y="793"/>
                </a:lnTo>
                <a:lnTo>
                  <a:pt x="569" y="795"/>
                </a:lnTo>
                <a:lnTo>
                  <a:pt x="567" y="795"/>
                </a:lnTo>
                <a:lnTo>
                  <a:pt x="567" y="793"/>
                </a:lnTo>
                <a:lnTo>
                  <a:pt x="565" y="793"/>
                </a:lnTo>
                <a:lnTo>
                  <a:pt x="565" y="795"/>
                </a:lnTo>
                <a:lnTo>
                  <a:pt x="565" y="793"/>
                </a:lnTo>
                <a:lnTo>
                  <a:pt x="565" y="795"/>
                </a:lnTo>
                <a:lnTo>
                  <a:pt x="565" y="796"/>
                </a:lnTo>
                <a:lnTo>
                  <a:pt x="565" y="795"/>
                </a:lnTo>
                <a:lnTo>
                  <a:pt x="563" y="795"/>
                </a:lnTo>
                <a:lnTo>
                  <a:pt x="563" y="796"/>
                </a:lnTo>
                <a:lnTo>
                  <a:pt x="565" y="796"/>
                </a:lnTo>
                <a:lnTo>
                  <a:pt x="563" y="796"/>
                </a:lnTo>
                <a:lnTo>
                  <a:pt x="563" y="798"/>
                </a:lnTo>
                <a:lnTo>
                  <a:pt x="563" y="800"/>
                </a:lnTo>
                <a:lnTo>
                  <a:pt x="561" y="800"/>
                </a:lnTo>
                <a:lnTo>
                  <a:pt x="563" y="800"/>
                </a:lnTo>
                <a:lnTo>
                  <a:pt x="561" y="800"/>
                </a:lnTo>
                <a:lnTo>
                  <a:pt x="561" y="802"/>
                </a:lnTo>
                <a:lnTo>
                  <a:pt x="559" y="802"/>
                </a:lnTo>
                <a:lnTo>
                  <a:pt x="561" y="802"/>
                </a:lnTo>
                <a:lnTo>
                  <a:pt x="561" y="804"/>
                </a:lnTo>
                <a:lnTo>
                  <a:pt x="561" y="806"/>
                </a:lnTo>
                <a:lnTo>
                  <a:pt x="561" y="808"/>
                </a:lnTo>
                <a:lnTo>
                  <a:pt x="561" y="810"/>
                </a:lnTo>
                <a:lnTo>
                  <a:pt x="561" y="812"/>
                </a:lnTo>
                <a:lnTo>
                  <a:pt x="563" y="812"/>
                </a:lnTo>
                <a:lnTo>
                  <a:pt x="563" y="814"/>
                </a:lnTo>
                <a:lnTo>
                  <a:pt x="561" y="814"/>
                </a:lnTo>
                <a:lnTo>
                  <a:pt x="559" y="814"/>
                </a:lnTo>
                <a:lnTo>
                  <a:pt x="559" y="816"/>
                </a:lnTo>
                <a:lnTo>
                  <a:pt x="557" y="816"/>
                </a:lnTo>
                <a:lnTo>
                  <a:pt x="555" y="816"/>
                </a:lnTo>
                <a:lnTo>
                  <a:pt x="555" y="814"/>
                </a:lnTo>
                <a:lnTo>
                  <a:pt x="553" y="814"/>
                </a:lnTo>
                <a:lnTo>
                  <a:pt x="553" y="816"/>
                </a:lnTo>
                <a:lnTo>
                  <a:pt x="553" y="818"/>
                </a:lnTo>
                <a:lnTo>
                  <a:pt x="553" y="820"/>
                </a:lnTo>
                <a:lnTo>
                  <a:pt x="553" y="821"/>
                </a:lnTo>
                <a:lnTo>
                  <a:pt x="553" y="823"/>
                </a:lnTo>
                <a:lnTo>
                  <a:pt x="551" y="823"/>
                </a:lnTo>
                <a:lnTo>
                  <a:pt x="551" y="825"/>
                </a:lnTo>
                <a:lnTo>
                  <a:pt x="549" y="827"/>
                </a:lnTo>
                <a:lnTo>
                  <a:pt x="551" y="827"/>
                </a:lnTo>
                <a:lnTo>
                  <a:pt x="549" y="827"/>
                </a:lnTo>
                <a:lnTo>
                  <a:pt x="547" y="827"/>
                </a:lnTo>
                <a:lnTo>
                  <a:pt x="547" y="829"/>
                </a:lnTo>
                <a:lnTo>
                  <a:pt x="547" y="831"/>
                </a:lnTo>
                <a:lnTo>
                  <a:pt x="546" y="831"/>
                </a:lnTo>
                <a:lnTo>
                  <a:pt x="546" y="833"/>
                </a:lnTo>
                <a:lnTo>
                  <a:pt x="546" y="835"/>
                </a:lnTo>
                <a:lnTo>
                  <a:pt x="546" y="833"/>
                </a:lnTo>
                <a:lnTo>
                  <a:pt x="544" y="833"/>
                </a:lnTo>
                <a:lnTo>
                  <a:pt x="544" y="835"/>
                </a:lnTo>
                <a:lnTo>
                  <a:pt x="546" y="835"/>
                </a:lnTo>
                <a:lnTo>
                  <a:pt x="544" y="835"/>
                </a:lnTo>
                <a:lnTo>
                  <a:pt x="546" y="835"/>
                </a:lnTo>
                <a:lnTo>
                  <a:pt x="544" y="835"/>
                </a:lnTo>
                <a:lnTo>
                  <a:pt x="544" y="837"/>
                </a:lnTo>
                <a:lnTo>
                  <a:pt x="544" y="839"/>
                </a:lnTo>
                <a:lnTo>
                  <a:pt x="544" y="841"/>
                </a:lnTo>
                <a:lnTo>
                  <a:pt x="546" y="843"/>
                </a:lnTo>
                <a:lnTo>
                  <a:pt x="546" y="844"/>
                </a:lnTo>
                <a:lnTo>
                  <a:pt x="546" y="846"/>
                </a:lnTo>
                <a:lnTo>
                  <a:pt x="546" y="848"/>
                </a:lnTo>
                <a:lnTo>
                  <a:pt x="546" y="850"/>
                </a:lnTo>
                <a:lnTo>
                  <a:pt x="544" y="850"/>
                </a:lnTo>
                <a:lnTo>
                  <a:pt x="544" y="852"/>
                </a:lnTo>
                <a:lnTo>
                  <a:pt x="542" y="852"/>
                </a:lnTo>
                <a:lnTo>
                  <a:pt x="542" y="850"/>
                </a:lnTo>
                <a:lnTo>
                  <a:pt x="540" y="852"/>
                </a:lnTo>
                <a:lnTo>
                  <a:pt x="538" y="852"/>
                </a:lnTo>
                <a:lnTo>
                  <a:pt x="538" y="854"/>
                </a:lnTo>
                <a:lnTo>
                  <a:pt x="538" y="856"/>
                </a:lnTo>
                <a:lnTo>
                  <a:pt x="538" y="858"/>
                </a:lnTo>
                <a:lnTo>
                  <a:pt x="540" y="858"/>
                </a:lnTo>
                <a:lnTo>
                  <a:pt x="538" y="858"/>
                </a:lnTo>
                <a:lnTo>
                  <a:pt x="538" y="860"/>
                </a:lnTo>
                <a:lnTo>
                  <a:pt x="536" y="860"/>
                </a:lnTo>
                <a:lnTo>
                  <a:pt x="536" y="862"/>
                </a:lnTo>
                <a:lnTo>
                  <a:pt x="536" y="864"/>
                </a:lnTo>
                <a:lnTo>
                  <a:pt x="534" y="864"/>
                </a:lnTo>
                <a:lnTo>
                  <a:pt x="534" y="866"/>
                </a:lnTo>
                <a:lnTo>
                  <a:pt x="532" y="866"/>
                </a:lnTo>
                <a:lnTo>
                  <a:pt x="532" y="868"/>
                </a:lnTo>
                <a:lnTo>
                  <a:pt x="530" y="868"/>
                </a:lnTo>
                <a:lnTo>
                  <a:pt x="530" y="869"/>
                </a:lnTo>
                <a:lnTo>
                  <a:pt x="530" y="871"/>
                </a:lnTo>
                <a:lnTo>
                  <a:pt x="530" y="873"/>
                </a:lnTo>
                <a:lnTo>
                  <a:pt x="532" y="873"/>
                </a:lnTo>
                <a:lnTo>
                  <a:pt x="534" y="873"/>
                </a:lnTo>
                <a:lnTo>
                  <a:pt x="534" y="875"/>
                </a:lnTo>
                <a:lnTo>
                  <a:pt x="536" y="875"/>
                </a:lnTo>
                <a:lnTo>
                  <a:pt x="536" y="877"/>
                </a:lnTo>
                <a:lnTo>
                  <a:pt x="534" y="877"/>
                </a:lnTo>
                <a:lnTo>
                  <a:pt x="534" y="879"/>
                </a:lnTo>
                <a:lnTo>
                  <a:pt x="536" y="879"/>
                </a:lnTo>
                <a:lnTo>
                  <a:pt x="536" y="881"/>
                </a:lnTo>
                <a:lnTo>
                  <a:pt x="538" y="881"/>
                </a:lnTo>
                <a:lnTo>
                  <a:pt x="538" y="883"/>
                </a:lnTo>
                <a:lnTo>
                  <a:pt x="540" y="883"/>
                </a:lnTo>
                <a:lnTo>
                  <a:pt x="540" y="885"/>
                </a:lnTo>
                <a:lnTo>
                  <a:pt x="540" y="887"/>
                </a:lnTo>
                <a:lnTo>
                  <a:pt x="540" y="889"/>
                </a:lnTo>
                <a:lnTo>
                  <a:pt x="540" y="891"/>
                </a:lnTo>
                <a:lnTo>
                  <a:pt x="540" y="892"/>
                </a:lnTo>
                <a:lnTo>
                  <a:pt x="542" y="892"/>
                </a:lnTo>
                <a:lnTo>
                  <a:pt x="542" y="894"/>
                </a:lnTo>
                <a:lnTo>
                  <a:pt x="544" y="894"/>
                </a:lnTo>
                <a:lnTo>
                  <a:pt x="546" y="894"/>
                </a:lnTo>
                <a:lnTo>
                  <a:pt x="547" y="894"/>
                </a:lnTo>
                <a:lnTo>
                  <a:pt x="547" y="896"/>
                </a:lnTo>
                <a:lnTo>
                  <a:pt x="547" y="894"/>
                </a:lnTo>
                <a:lnTo>
                  <a:pt x="549" y="896"/>
                </a:lnTo>
                <a:lnTo>
                  <a:pt x="549" y="894"/>
                </a:lnTo>
                <a:lnTo>
                  <a:pt x="551" y="894"/>
                </a:lnTo>
                <a:lnTo>
                  <a:pt x="551" y="896"/>
                </a:lnTo>
                <a:lnTo>
                  <a:pt x="551" y="894"/>
                </a:lnTo>
                <a:lnTo>
                  <a:pt x="551" y="892"/>
                </a:lnTo>
                <a:lnTo>
                  <a:pt x="551" y="891"/>
                </a:lnTo>
                <a:lnTo>
                  <a:pt x="553" y="891"/>
                </a:lnTo>
                <a:lnTo>
                  <a:pt x="555" y="891"/>
                </a:lnTo>
                <a:lnTo>
                  <a:pt x="555" y="892"/>
                </a:lnTo>
                <a:lnTo>
                  <a:pt x="557" y="892"/>
                </a:lnTo>
                <a:lnTo>
                  <a:pt x="559" y="892"/>
                </a:lnTo>
                <a:lnTo>
                  <a:pt x="559" y="894"/>
                </a:lnTo>
                <a:lnTo>
                  <a:pt x="559" y="896"/>
                </a:lnTo>
                <a:lnTo>
                  <a:pt x="561" y="896"/>
                </a:lnTo>
                <a:lnTo>
                  <a:pt x="561" y="898"/>
                </a:lnTo>
                <a:lnTo>
                  <a:pt x="561" y="900"/>
                </a:lnTo>
                <a:lnTo>
                  <a:pt x="563" y="900"/>
                </a:lnTo>
                <a:lnTo>
                  <a:pt x="561" y="900"/>
                </a:lnTo>
                <a:lnTo>
                  <a:pt x="561" y="902"/>
                </a:lnTo>
                <a:lnTo>
                  <a:pt x="563" y="902"/>
                </a:lnTo>
                <a:lnTo>
                  <a:pt x="563" y="904"/>
                </a:lnTo>
                <a:lnTo>
                  <a:pt x="565" y="904"/>
                </a:lnTo>
                <a:lnTo>
                  <a:pt x="565" y="906"/>
                </a:lnTo>
                <a:lnTo>
                  <a:pt x="567" y="906"/>
                </a:lnTo>
                <a:lnTo>
                  <a:pt x="567" y="908"/>
                </a:lnTo>
                <a:lnTo>
                  <a:pt x="567" y="910"/>
                </a:lnTo>
                <a:lnTo>
                  <a:pt x="569" y="910"/>
                </a:lnTo>
                <a:lnTo>
                  <a:pt x="569" y="912"/>
                </a:lnTo>
                <a:lnTo>
                  <a:pt x="570" y="912"/>
                </a:lnTo>
                <a:lnTo>
                  <a:pt x="570" y="914"/>
                </a:lnTo>
                <a:lnTo>
                  <a:pt x="572" y="914"/>
                </a:lnTo>
                <a:lnTo>
                  <a:pt x="572" y="916"/>
                </a:lnTo>
                <a:lnTo>
                  <a:pt x="570" y="916"/>
                </a:lnTo>
                <a:lnTo>
                  <a:pt x="572" y="916"/>
                </a:lnTo>
                <a:lnTo>
                  <a:pt x="572" y="917"/>
                </a:lnTo>
                <a:lnTo>
                  <a:pt x="574" y="917"/>
                </a:lnTo>
                <a:lnTo>
                  <a:pt x="576" y="917"/>
                </a:lnTo>
                <a:lnTo>
                  <a:pt x="584" y="935"/>
                </a:lnTo>
                <a:lnTo>
                  <a:pt x="592" y="950"/>
                </a:lnTo>
                <a:lnTo>
                  <a:pt x="595" y="962"/>
                </a:lnTo>
                <a:lnTo>
                  <a:pt x="594" y="962"/>
                </a:lnTo>
                <a:lnTo>
                  <a:pt x="594" y="964"/>
                </a:lnTo>
                <a:lnTo>
                  <a:pt x="595" y="964"/>
                </a:lnTo>
                <a:lnTo>
                  <a:pt x="595" y="965"/>
                </a:lnTo>
                <a:lnTo>
                  <a:pt x="595" y="967"/>
                </a:lnTo>
                <a:lnTo>
                  <a:pt x="597" y="967"/>
                </a:lnTo>
                <a:lnTo>
                  <a:pt x="597" y="969"/>
                </a:lnTo>
                <a:lnTo>
                  <a:pt x="599" y="971"/>
                </a:lnTo>
                <a:lnTo>
                  <a:pt x="601" y="971"/>
                </a:lnTo>
                <a:lnTo>
                  <a:pt x="601" y="973"/>
                </a:lnTo>
                <a:lnTo>
                  <a:pt x="599" y="973"/>
                </a:lnTo>
                <a:lnTo>
                  <a:pt x="599" y="975"/>
                </a:lnTo>
                <a:lnTo>
                  <a:pt x="601" y="975"/>
                </a:lnTo>
                <a:lnTo>
                  <a:pt x="601" y="977"/>
                </a:lnTo>
                <a:lnTo>
                  <a:pt x="603" y="977"/>
                </a:lnTo>
                <a:lnTo>
                  <a:pt x="603" y="979"/>
                </a:lnTo>
                <a:lnTo>
                  <a:pt x="603" y="981"/>
                </a:lnTo>
                <a:lnTo>
                  <a:pt x="601" y="981"/>
                </a:lnTo>
                <a:lnTo>
                  <a:pt x="599" y="981"/>
                </a:lnTo>
                <a:lnTo>
                  <a:pt x="597" y="981"/>
                </a:lnTo>
                <a:lnTo>
                  <a:pt x="595" y="981"/>
                </a:lnTo>
                <a:lnTo>
                  <a:pt x="595" y="983"/>
                </a:lnTo>
                <a:lnTo>
                  <a:pt x="594" y="983"/>
                </a:lnTo>
                <a:lnTo>
                  <a:pt x="594" y="985"/>
                </a:lnTo>
                <a:lnTo>
                  <a:pt x="592" y="985"/>
                </a:lnTo>
                <a:lnTo>
                  <a:pt x="590" y="985"/>
                </a:lnTo>
                <a:lnTo>
                  <a:pt x="588" y="985"/>
                </a:lnTo>
                <a:lnTo>
                  <a:pt x="578" y="990"/>
                </a:lnTo>
                <a:lnTo>
                  <a:pt x="576" y="988"/>
                </a:lnTo>
                <a:lnTo>
                  <a:pt x="574" y="987"/>
                </a:lnTo>
                <a:lnTo>
                  <a:pt x="572" y="985"/>
                </a:lnTo>
                <a:lnTo>
                  <a:pt x="572" y="983"/>
                </a:lnTo>
                <a:lnTo>
                  <a:pt x="570" y="981"/>
                </a:lnTo>
                <a:lnTo>
                  <a:pt x="570" y="979"/>
                </a:lnTo>
                <a:lnTo>
                  <a:pt x="570" y="977"/>
                </a:lnTo>
                <a:lnTo>
                  <a:pt x="570" y="975"/>
                </a:lnTo>
                <a:lnTo>
                  <a:pt x="570" y="973"/>
                </a:lnTo>
                <a:lnTo>
                  <a:pt x="570" y="971"/>
                </a:lnTo>
                <a:lnTo>
                  <a:pt x="569" y="967"/>
                </a:lnTo>
                <a:lnTo>
                  <a:pt x="567" y="967"/>
                </a:lnTo>
                <a:lnTo>
                  <a:pt x="567" y="965"/>
                </a:lnTo>
                <a:lnTo>
                  <a:pt x="565" y="965"/>
                </a:lnTo>
                <a:lnTo>
                  <a:pt x="565" y="964"/>
                </a:lnTo>
                <a:lnTo>
                  <a:pt x="565" y="962"/>
                </a:lnTo>
                <a:lnTo>
                  <a:pt x="563" y="960"/>
                </a:lnTo>
                <a:lnTo>
                  <a:pt x="563" y="958"/>
                </a:lnTo>
                <a:lnTo>
                  <a:pt x="565" y="956"/>
                </a:lnTo>
                <a:lnTo>
                  <a:pt x="565" y="952"/>
                </a:lnTo>
                <a:lnTo>
                  <a:pt x="565" y="950"/>
                </a:lnTo>
                <a:lnTo>
                  <a:pt x="563" y="948"/>
                </a:lnTo>
                <a:lnTo>
                  <a:pt x="563" y="946"/>
                </a:lnTo>
                <a:lnTo>
                  <a:pt x="561" y="944"/>
                </a:lnTo>
                <a:lnTo>
                  <a:pt x="559" y="944"/>
                </a:lnTo>
                <a:lnTo>
                  <a:pt x="557" y="942"/>
                </a:lnTo>
                <a:lnTo>
                  <a:pt x="555" y="940"/>
                </a:lnTo>
                <a:lnTo>
                  <a:pt x="553" y="940"/>
                </a:lnTo>
                <a:lnTo>
                  <a:pt x="553" y="939"/>
                </a:lnTo>
                <a:lnTo>
                  <a:pt x="553" y="937"/>
                </a:lnTo>
                <a:lnTo>
                  <a:pt x="553" y="933"/>
                </a:lnTo>
                <a:lnTo>
                  <a:pt x="553" y="931"/>
                </a:lnTo>
                <a:lnTo>
                  <a:pt x="553" y="929"/>
                </a:lnTo>
                <a:lnTo>
                  <a:pt x="551" y="927"/>
                </a:lnTo>
                <a:lnTo>
                  <a:pt x="549" y="927"/>
                </a:lnTo>
                <a:lnTo>
                  <a:pt x="547" y="925"/>
                </a:lnTo>
                <a:lnTo>
                  <a:pt x="544" y="925"/>
                </a:lnTo>
                <a:lnTo>
                  <a:pt x="542" y="925"/>
                </a:lnTo>
                <a:lnTo>
                  <a:pt x="540" y="923"/>
                </a:lnTo>
                <a:lnTo>
                  <a:pt x="538" y="923"/>
                </a:lnTo>
                <a:lnTo>
                  <a:pt x="536" y="923"/>
                </a:lnTo>
                <a:lnTo>
                  <a:pt x="534" y="923"/>
                </a:lnTo>
                <a:lnTo>
                  <a:pt x="532" y="923"/>
                </a:lnTo>
                <a:lnTo>
                  <a:pt x="528" y="923"/>
                </a:lnTo>
                <a:lnTo>
                  <a:pt x="526" y="923"/>
                </a:lnTo>
                <a:lnTo>
                  <a:pt x="524" y="921"/>
                </a:lnTo>
                <a:lnTo>
                  <a:pt x="522" y="919"/>
                </a:lnTo>
                <a:lnTo>
                  <a:pt x="521" y="919"/>
                </a:lnTo>
                <a:lnTo>
                  <a:pt x="521" y="917"/>
                </a:lnTo>
                <a:lnTo>
                  <a:pt x="519" y="917"/>
                </a:lnTo>
                <a:lnTo>
                  <a:pt x="519" y="916"/>
                </a:lnTo>
                <a:lnTo>
                  <a:pt x="519" y="914"/>
                </a:lnTo>
                <a:lnTo>
                  <a:pt x="517" y="912"/>
                </a:lnTo>
                <a:lnTo>
                  <a:pt x="515" y="910"/>
                </a:lnTo>
                <a:lnTo>
                  <a:pt x="513" y="908"/>
                </a:lnTo>
                <a:lnTo>
                  <a:pt x="513" y="906"/>
                </a:lnTo>
                <a:lnTo>
                  <a:pt x="511" y="904"/>
                </a:lnTo>
                <a:lnTo>
                  <a:pt x="509" y="904"/>
                </a:lnTo>
                <a:lnTo>
                  <a:pt x="507" y="902"/>
                </a:lnTo>
                <a:lnTo>
                  <a:pt x="503" y="902"/>
                </a:lnTo>
                <a:lnTo>
                  <a:pt x="501" y="902"/>
                </a:lnTo>
                <a:lnTo>
                  <a:pt x="499" y="900"/>
                </a:lnTo>
                <a:lnTo>
                  <a:pt x="497" y="900"/>
                </a:lnTo>
                <a:lnTo>
                  <a:pt x="496" y="898"/>
                </a:lnTo>
                <a:lnTo>
                  <a:pt x="494" y="898"/>
                </a:lnTo>
                <a:lnTo>
                  <a:pt x="492" y="898"/>
                </a:lnTo>
                <a:lnTo>
                  <a:pt x="490" y="896"/>
                </a:lnTo>
                <a:lnTo>
                  <a:pt x="488" y="896"/>
                </a:lnTo>
                <a:lnTo>
                  <a:pt x="486" y="894"/>
                </a:lnTo>
                <a:lnTo>
                  <a:pt x="484" y="892"/>
                </a:lnTo>
                <a:lnTo>
                  <a:pt x="482" y="892"/>
                </a:lnTo>
                <a:lnTo>
                  <a:pt x="480" y="891"/>
                </a:lnTo>
                <a:lnTo>
                  <a:pt x="478" y="892"/>
                </a:lnTo>
                <a:lnTo>
                  <a:pt x="476" y="892"/>
                </a:lnTo>
                <a:lnTo>
                  <a:pt x="474" y="894"/>
                </a:lnTo>
                <a:lnTo>
                  <a:pt x="472" y="894"/>
                </a:lnTo>
                <a:lnTo>
                  <a:pt x="471" y="894"/>
                </a:lnTo>
                <a:lnTo>
                  <a:pt x="469" y="894"/>
                </a:lnTo>
                <a:lnTo>
                  <a:pt x="467" y="894"/>
                </a:lnTo>
                <a:lnTo>
                  <a:pt x="465" y="892"/>
                </a:lnTo>
                <a:lnTo>
                  <a:pt x="463" y="892"/>
                </a:lnTo>
                <a:lnTo>
                  <a:pt x="461" y="892"/>
                </a:lnTo>
                <a:lnTo>
                  <a:pt x="457" y="891"/>
                </a:lnTo>
                <a:lnTo>
                  <a:pt x="455" y="892"/>
                </a:lnTo>
                <a:lnTo>
                  <a:pt x="453" y="892"/>
                </a:lnTo>
                <a:lnTo>
                  <a:pt x="451" y="894"/>
                </a:lnTo>
                <a:lnTo>
                  <a:pt x="451" y="896"/>
                </a:lnTo>
                <a:lnTo>
                  <a:pt x="449" y="898"/>
                </a:lnTo>
                <a:lnTo>
                  <a:pt x="448" y="898"/>
                </a:lnTo>
                <a:lnTo>
                  <a:pt x="448" y="900"/>
                </a:lnTo>
                <a:lnTo>
                  <a:pt x="444" y="900"/>
                </a:lnTo>
                <a:lnTo>
                  <a:pt x="442" y="902"/>
                </a:lnTo>
                <a:lnTo>
                  <a:pt x="440" y="904"/>
                </a:lnTo>
                <a:lnTo>
                  <a:pt x="438" y="906"/>
                </a:lnTo>
                <a:lnTo>
                  <a:pt x="436" y="908"/>
                </a:lnTo>
                <a:lnTo>
                  <a:pt x="434" y="908"/>
                </a:lnTo>
                <a:lnTo>
                  <a:pt x="432" y="910"/>
                </a:lnTo>
                <a:lnTo>
                  <a:pt x="430" y="910"/>
                </a:lnTo>
                <a:lnTo>
                  <a:pt x="428" y="912"/>
                </a:lnTo>
                <a:lnTo>
                  <a:pt x="426" y="912"/>
                </a:lnTo>
                <a:lnTo>
                  <a:pt x="426" y="914"/>
                </a:lnTo>
                <a:lnTo>
                  <a:pt x="426" y="916"/>
                </a:lnTo>
                <a:lnTo>
                  <a:pt x="428" y="917"/>
                </a:lnTo>
                <a:lnTo>
                  <a:pt x="430" y="919"/>
                </a:lnTo>
                <a:lnTo>
                  <a:pt x="430" y="921"/>
                </a:lnTo>
                <a:lnTo>
                  <a:pt x="428" y="923"/>
                </a:lnTo>
                <a:lnTo>
                  <a:pt x="428" y="925"/>
                </a:lnTo>
                <a:lnTo>
                  <a:pt x="426" y="927"/>
                </a:lnTo>
                <a:lnTo>
                  <a:pt x="426" y="929"/>
                </a:lnTo>
                <a:lnTo>
                  <a:pt x="424" y="931"/>
                </a:lnTo>
                <a:lnTo>
                  <a:pt x="423" y="931"/>
                </a:lnTo>
                <a:lnTo>
                  <a:pt x="421" y="933"/>
                </a:lnTo>
                <a:lnTo>
                  <a:pt x="419" y="933"/>
                </a:lnTo>
                <a:lnTo>
                  <a:pt x="417" y="933"/>
                </a:lnTo>
                <a:lnTo>
                  <a:pt x="415" y="933"/>
                </a:lnTo>
                <a:lnTo>
                  <a:pt x="413" y="931"/>
                </a:lnTo>
                <a:lnTo>
                  <a:pt x="413" y="929"/>
                </a:lnTo>
                <a:lnTo>
                  <a:pt x="411" y="927"/>
                </a:lnTo>
                <a:lnTo>
                  <a:pt x="409" y="927"/>
                </a:lnTo>
                <a:lnTo>
                  <a:pt x="407" y="925"/>
                </a:lnTo>
                <a:lnTo>
                  <a:pt x="405" y="925"/>
                </a:lnTo>
                <a:lnTo>
                  <a:pt x="403" y="923"/>
                </a:lnTo>
                <a:lnTo>
                  <a:pt x="401" y="921"/>
                </a:lnTo>
                <a:lnTo>
                  <a:pt x="401" y="919"/>
                </a:lnTo>
                <a:lnTo>
                  <a:pt x="401" y="917"/>
                </a:lnTo>
                <a:lnTo>
                  <a:pt x="399" y="916"/>
                </a:lnTo>
                <a:lnTo>
                  <a:pt x="399" y="914"/>
                </a:lnTo>
                <a:lnTo>
                  <a:pt x="398" y="914"/>
                </a:lnTo>
                <a:lnTo>
                  <a:pt x="396" y="914"/>
                </a:lnTo>
                <a:lnTo>
                  <a:pt x="388" y="910"/>
                </a:lnTo>
                <a:lnTo>
                  <a:pt x="388" y="908"/>
                </a:lnTo>
                <a:lnTo>
                  <a:pt x="388" y="906"/>
                </a:lnTo>
                <a:lnTo>
                  <a:pt x="386" y="906"/>
                </a:lnTo>
                <a:lnTo>
                  <a:pt x="386" y="908"/>
                </a:lnTo>
                <a:lnTo>
                  <a:pt x="384" y="908"/>
                </a:lnTo>
                <a:lnTo>
                  <a:pt x="384" y="910"/>
                </a:lnTo>
                <a:lnTo>
                  <a:pt x="382" y="910"/>
                </a:lnTo>
                <a:lnTo>
                  <a:pt x="382" y="908"/>
                </a:lnTo>
                <a:lnTo>
                  <a:pt x="382" y="906"/>
                </a:lnTo>
                <a:lnTo>
                  <a:pt x="382" y="904"/>
                </a:lnTo>
                <a:lnTo>
                  <a:pt x="382" y="902"/>
                </a:lnTo>
                <a:lnTo>
                  <a:pt x="382" y="900"/>
                </a:lnTo>
                <a:lnTo>
                  <a:pt x="380" y="900"/>
                </a:lnTo>
                <a:lnTo>
                  <a:pt x="378" y="902"/>
                </a:lnTo>
                <a:lnTo>
                  <a:pt x="376" y="902"/>
                </a:lnTo>
                <a:lnTo>
                  <a:pt x="376" y="900"/>
                </a:lnTo>
                <a:lnTo>
                  <a:pt x="375" y="900"/>
                </a:lnTo>
                <a:lnTo>
                  <a:pt x="375" y="898"/>
                </a:lnTo>
                <a:lnTo>
                  <a:pt x="375" y="896"/>
                </a:lnTo>
                <a:lnTo>
                  <a:pt x="373" y="896"/>
                </a:lnTo>
                <a:lnTo>
                  <a:pt x="373" y="898"/>
                </a:lnTo>
                <a:lnTo>
                  <a:pt x="373" y="900"/>
                </a:lnTo>
                <a:lnTo>
                  <a:pt x="375" y="900"/>
                </a:lnTo>
                <a:lnTo>
                  <a:pt x="373" y="902"/>
                </a:lnTo>
                <a:lnTo>
                  <a:pt x="371" y="902"/>
                </a:lnTo>
                <a:lnTo>
                  <a:pt x="369" y="902"/>
                </a:lnTo>
                <a:lnTo>
                  <a:pt x="369" y="904"/>
                </a:lnTo>
                <a:lnTo>
                  <a:pt x="369" y="906"/>
                </a:lnTo>
                <a:lnTo>
                  <a:pt x="367" y="906"/>
                </a:lnTo>
                <a:lnTo>
                  <a:pt x="367" y="908"/>
                </a:lnTo>
                <a:lnTo>
                  <a:pt x="365" y="908"/>
                </a:lnTo>
                <a:lnTo>
                  <a:pt x="365" y="910"/>
                </a:lnTo>
                <a:lnTo>
                  <a:pt x="365" y="912"/>
                </a:lnTo>
                <a:lnTo>
                  <a:pt x="363" y="912"/>
                </a:lnTo>
                <a:lnTo>
                  <a:pt x="361" y="912"/>
                </a:lnTo>
                <a:lnTo>
                  <a:pt x="361" y="914"/>
                </a:lnTo>
                <a:lnTo>
                  <a:pt x="361" y="916"/>
                </a:lnTo>
                <a:lnTo>
                  <a:pt x="359" y="916"/>
                </a:lnTo>
                <a:lnTo>
                  <a:pt x="357" y="916"/>
                </a:lnTo>
                <a:lnTo>
                  <a:pt x="357" y="914"/>
                </a:lnTo>
                <a:lnTo>
                  <a:pt x="355" y="914"/>
                </a:lnTo>
                <a:lnTo>
                  <a:pt x="355" y="912"/>
                </a:lnTo>
                <a:lnTo>
                  <a:pt x="353" y="912"/>
                </a:lnTo>
                <a:lnTo>
                  <a:pt x="353" y="914"/>
                </a:lnTo>
                <a:lnTo>
                  <a:pt x="355" y="914"/>
                </a:lnTo>
                <a:lnTo>
                  <a:pt x="353" y="914"/>
                </a:lnTo>
                <a:lnTo>
                  <a:pt x="353" y="916"/>
                </a:lnTo>
                <a:lnTo>
                  <a:pt x="351" y="916"/>
                </a:lnTo>
                <a:lnTo>
                  <a:pt x="351" y="914"/>
                </a:lnTo>
                <a:lnTo>
                  <a:pt x="351" y="912"/>
                </a:lnTo>
                <a:lnTo>
                  <a:pt x="350" y="910"/>
                </a:lnTo>
                <a:lnTo>
                  <a:pt x="350" y="908"/>
                </a:lnTo>
                <a:lnTo>
                  <a:pt x="348" y="908"/>
                </a:lnTo>
                <a:lnTo>
                  <a:pt x="348" y="906"/>
                </a:lnTo>
                <a:lnTo>
                  <a:pt x="348" y="904"/>
                </a:lnTo>
                <a:lnTo>
                  <a:pt x="348" y="902"/>
                </a:lnTo>
                <a:lnTo>
                  <a:pt x="346" y="900"/>
                </a:lnTo>
                <a:lnTo>
                  <a:pt x="346" y="902"/>
                </a:lnTo>
                <a:lnTo>
                  <a:pt x="344" y="902"/>
                </a:lnTo>
                <a:lnTo>
                  <a:pt x="342" y="902"/>
                </a:lnTo>
                <a:lnTo>
                  <a:pt x="340" y="902"/>
                </a:lnTo>
                <a:lnTo>
                  <a:pt x="340" y="900"/>
                </a:lnTo>
                <a:lnTo>
                  <a:pt x="340" y="898"/>
                </a:lnTo>
                <a:lnTo>
                  <a:pt x="338" y="898"/>
                </a:lnTo>
                <a:lnTo>
                  <a:pt x="336" y="898"/>
                </a:lnTo>
                <a:lnTo>
                  <a:pt x="334" y="898"/>
                </a:lnTo>
                <a:lnTo>
                  <a:pt x="332" y="898"/>
                </a:lnTo>
                <a:lnTo>
                  <a:pt x="332" y="896"/>
                </a:lnTo>
                <a:lnTo>
                  <a:pt x="330" y="896"/>
                </a:lnTo>
                <a:lnTo>
                  <a:pt x="330" y="894"/>
                </a:lnTo>
                <a:lnTo>
                  <a:pt x="330" y="896"/>
                </a:lnTo>
                <a:lnTo>
                  <a:pt x="330" y="898"/>
                </a:lnTo>
                <a:lnTo>
                  <a:pt x="328" y="898"/>
                </a:lnTo>
                <a:lnTo>
                  <a:pt x="326" y="898"/>
                </a:lnTo>
                <a:lnTo>
                  <a:pt x="326" y="900"/>
                </a:lnTo>
                <a:lnTo>
                  <a:pt x="326" y="902"/>
                </a:lnTo>
                <a:lnTo>
                  <a:pt x="326" y="904"/>
                </a:lnTo>
                <a:lnTo>
                  <a:pt x="326" y="906"/>
                </a:lnTo>
                <a:lnTo>
                  <a:pt x="325" y="906"/>
                </a:lnTo>
                <a:lnTo>
                  <a:pt x="323" y="904"/>
                </a:lnTo>
                <a:lnTo>
                  <a:pt x="321" y="906"/>
                </a:lnTo>
                <a:lnTo>
                  <a:pt x="319" y="906"/>
                </a:lnTo>
                <a:lnTo>
                  <a:pt x="317" y="906"/>
                </a:lnTo>
                <a:lnTo>
                  <a:pt x="317" y="904"/>
                </a:lnTo>
                <a:lnTo>
                  <a:pt x="315" y="904"/>
                </a:lnTo>
                <a:lnTo>
                  <a:pt x="315" y="902"/>
                </a:lnTo>
                <a:lnTo>
                  <a:pt x="313" y="902"/>
                </a:lnTo>
                <a:lnTo>
                  <a:pt x="313" y="900"/>
                </a:lnTo>
                <a:lnTo>
                  <a:pt x="313" y="898"/>
                </a:lnTo>
                <a:lnTo>
                  <a:pt x="313" y="896"/>
                </a:lnTo>
                <a:lnTo>
                  <a:pt x="313" y="894"/>
                </a:lnTo>
                <a:lnTo>
                  <a:pt x="311" y="894"/>
                </a:lnTo>
                <a:lnTo>
                  <a:pt x="313" y="894"/>
                </a:lnTo>
                <a:lnTo>
                  <a:pt x="313" y="892"/>
                </a:lnTo>
                <a:lnTo>
                  <a:pt x="311" y="892"/>
                </a:lnTo>
                <a:lnTo>
                  <a:pt x="311" y="891"/>
                </a:lnTo>
                <a:lnTo>
                  <a:pt x="309" y="891"/>
                </a:lnTo>
                <a:lnTo>
                  <a:pt x="309" y="889"/>
                </a:lnTo>
                <a:lnTo>
                  <a:pt x="307" y="889"/>
                </a:lnTo>
                <a:lnTo>
                  <a:pt x="307" y="887"/>
                </a:lnTo>
                <a:lnTo>
                  <a:pt x="307" y="885"/>
                </a:lnTo>
                <a:lnTo>
                  <a:pt x="305" y="885"/>
                </a:lnTo>
                <a:lnTo>
                  <a:pt x="305" y="883"/>
                </a:lnTo>
                <a:lnTo>
                  <a:pt x="307" y="883"/>
                </a:lnTo>
                <a:lnTo>
                  <a:pt x="307" y="881"/>
                </a:lnTo>
                <a:lnTo>
                  <a:pt x="307" y="879"/>
                </a:lnTo>
                <a:lnTo>
                  <a:pt x="305" y="879"/>
                </a:lnTo>
                <a:lnTo>
                  <a:pt x="305" y="881"/>
                </a:lnTo>
                <a:lnTo>
                  <a:pt x="303" y="881"/>
                </a:lnTo>
                <a:lnTo>
                  <a:pt x="303" y="883"/>
                </a:lnTo>
                <a:lnTo>
                  <a:pt x="302" y="883"/>
                </a:lnTo>
                <a:lnTo>
                  <a:pt x="302" y="881"/>
                </a:lnTo>
                <a:lnTo>
                  <a:pt x="302" y="879"/>
                </a:lnTo>
                <a:lnTo>
                  <a:pt x="300" y="879"/>
                </a:lnTo>
                <a:lnTo>
                  <a:pt x="300" y="877"/>
                </a:lnTo>
                <a:lnTo>
                  <a:pt x="300" y="875"/>
                </a:lnTo>
                <a:lnTo>
                  <a:pt x="298" y="875"/>
                </a:lnTo>
                <a:lnTo>
                  <a:pt x="298" y="873"/>
                </a:lnTo>
                <a:lnTo>
                  <a:pt x="296" y="873"/>
                </a:lnTo>
                <a:lnTo>
                  <a:pt x="296" y="875"/>
                </a:lnTo>
                <a:lnTo>
                  <a:pt x="298" y="875"/>
                </a:lnTo>
                <a:lnTo>
                  <a:pt x="298" y="877"/>
                </a:lnTo>
                <a:lnTo>
                  <a:pt x="298" y="879"/>
                </a:lnTo>
                <a:lnTo>
                  <a:pt x="296" y="879"/>
                </a:lnTo>
                <a:lnTo>
                  <a:pt x="294" y="879"/>
                </a:lnTo>
                <a:lnTo>
                  <a:pt x="294" y="881"/>
                </a:lnTo>
                <a:lnTo>
                  <a:pt x="292" y="881"/>
                </a:lnTo>
                <a:lnTo>
                  <a:pt x="292" y="879"/>
                </a:lnTo>
                <a:lnTo>
                  <a:pt x="290" y="879"/>
                </a:lnTo>
                <a:lnTo>
                  <a:pt x="290" y="881"/>
                </a:lnTo>
                <a:lnTo>
                  <a:pt x="288" y="881"/>
                </a:lnTo>
                <a:lnTo>
                  <a:pt x="288" y="883"/>
                </a:lnTo>
                <a:lnTo>
                  <a:pt x="286" y="883"/>
                </a:lnTo>
                <a:lnTo>
                  <a:pt x="288" y="883"/>
                </a:lnTo>
                <a:lnTo>
                  <a:pt x="288" y="885"/>
                </a:lnTo>
                <a:lnTo>
                  <a:pt x="288" y="887"/>
                </a:lnTo>
                <a:lnTo>
                  <a:pt x="290" y="887"/>
                </a:lnTo>
                <a:lnTo>
                  <a:pt x="292" y="887"/>
                </a:lnTo>
                <a:lnTo>
                  <a:pt x="294" y="887"/>
                </a:lnTo>
                <a:lnTo>
                  <a:pt x="294" y="889"/>
                </a:lnTo>
                <a:lnTo>
                  <a:pt x="296" y="889"/>
                </a:lnTo>
                <a:lnTo>
                  <a:pt x="298" y="891"/>
                </a:lnTo>
                <a:lnTo>
                  <a:pt x="298" y="892"/>
                </a:lnTo>
                <a:lnTo>
                  <a:pt x="296" y="892"/>
                </a:lnTo>
                <a:lnTo>
                  <a:pt x="294" y="892"/>
                </a:lnTo>
                <a:lnTo>
                  <a:pt x="294" y="891"/>
                </a:lnTo>
                <a:lnTo>
                  <a:pt x="292" y="891"/>
                </a:lnTo>
                <a:lnTo>
                  <a:pt x="292" y="889"/>
                </a:lnTo>
                <a:lnTo>
                  <a:pt x="290" y="889"/>
                </a:lnTo>
                <a:lnTo>
                  <a:pt x="288" y="889"/>
                </a:lnTo>
                <a:lnTo>
                  <a:pt x="286" y="889"/>
                </a:lnTo>
                <a:lnTo>
                  <a:pt x="286" y="887"/>
                </a:lnTo>
                <a:lnTo>
                  <a:pt x="284" y="887"/>
                </a:lnTo>
                <a:lnTo>
                  <a:pt x="284" y="885"/>
                </a:lnTo>
                <a:lnTo>
                  <a:pt x="282" y="885"/>
                </a:lnTo>
                <a:lnTo>
                  <a:pt x="282" y="883"/>
                </a:lnTo>
                <a:lnTo>
                  <a:pt x="282" y="881"/>
                </a:lnTo>
                <a:lnTo>
                  <a:pt x="280" y="881"/>
                </a:lnTo>
                <a:lnTo>
                  <a:pt x="280" y="879"/>
                </a:lnTo>
                <a:lnTo>
                  <a:pt x="280" y="877"/>
                </a:lnTo>
                <a:lnTo>
                  <a:pt x="278" y="877"/>
                </a:lnTo>
                <a:lnTo>
                  <a:pt x="277" y="877"/>
                </a:lnTo>
                <a:lnTo>
                  <a:pt x="277" y="875"/>
                </a:lnTo>
                <a:lnTo>
                  <a:pt x="275" y="875"/>
                </a:lnTo>
                <a:lnTo>
                  <a:pt x="273" y="875"/>
                </a:lnTo>
                <a:lnTo>
                  <a:pt x="273" y="873"/>
                </a:lnTo>
                <a:lnTo>
                  <a:pt x="271" y="873"/>
                </a:lnTo>
                <a:lnTo>
                  <a:pt x="271" y="871"/>
                </a:lnTo>
                <a:lnTo>
                  <a:pt x="269" y="871"/>
                </a:lnTo>
                <a:lnTo>
                  <a:pt x="269" y="869"/>
                </a:lnTo>
                <a:lnTo>
                  <a:pt x="267" y="868"/>
                </a:lnTo>
                <a:lnTo>
                  <a:pt x="265" y="868"/>
                </a:lnTo>
                <a:lnTo>
                  <a:pt x="265" y="866"/>
                </a:lnTo>
                <a:lnTo>
                  <a:pt x="263" y="866"/>
                </a:lnTo>
                <a:lnTo>
                  <a:pt x="263" y="864"/>
                </a:lnTo>
                <a:lnTo>
                  <a:pt x="263" y="862"/>
                </a:lnTo>
                <a:lnTo>
                  <a:pt x="261" y="862"/>
                </a:lnTo>
                <a:lnTo>
                  <a:pt x="261" y="860"/>
                </a:lnTo>
                <a:lnTo>
                  <a:pt x="259" y="860"/>
                </a:lnTo>
                <a:lnTo>
                  <a:pt x="259" y="858"/>
                </a:lnTo>
                <a:lnTo>
                  <a:pt x="257" y="858"/>
                </a:lnTo>
                <a:lnTo>
                  <a:pt x="255" y="858"/>
                </a:lnTo>
                <a:lnTo>
                  <a:pt x="255" y="856"/>
                </a:lnTo>
                <a:lnTo>
                  <a:pt x="255" y="854"/>
                </a:lnTo>
                <a:lnTo>
                  <a:pt x="253" y="854"/>
                </a:lnTo>
                <a:lnTo>
                  <a:pt x="252" y="852"/>
                </a:lnTo>
                <a:lnTo>
                  <a:pt x="252" y="850"/>
                </a:lnTo>
                <a:lnTo>
                  <a:pt x="250" y="850"/>
                </a:lnTo>
                <a:lnTo>
                  <a:pt x="250" y="848"/>
                </a:lnTo>
                <a:lnTo>
                  <a:pt x="248" y="848"/>
                </a:lnTo>
                <a:lnTo>
                  <a:pt x="248" y="846"/>
                </a:lnTo>
                <a:lnTo>
                  <a:pt x="246" y="846"/>
                </a:lnTo>
                <a:lnTo>
                  <a:pt x="246" y="844"/>
                </a:lnTo>
                <a:lnTo>
                  <a:pt x="244" y="844"/>
                </a:lnTo>
                <a:lnTo>
                  <a:pt x="244" y="843"/>
                </a:lnTo>
                <a:lnTo>
                  <a:pt x="244" y="841"/>
                </a:lnTo>
                <a:lnTo>
                  <a:pt x="242" y="841"/>
                </a:lnTo>
                <a:lnTo>
                  <a:pt x="242" y="839"/>
                </a:lnTo>
                <a:lnTo>
                  <a:pt x="242" y="837"/>
                </a:lnTo>
                <a:lnTo>
                  <a:pt x="240" y="837"/>
                </a:lnTo>
                <a:lnTo>
                  <a:pt x="240" y="835"/>
                </a:lnTo>
                <a:lnTo>
                  <a:pt x="238" y="835"/>
                </a:lnTo>
                <a:lnTo>
                  <a:pt x="238" y="833"/>
                </a:lnTo>
                <a:lnTo>
                  <a:pt x="238" y="831"/>
                </a:lnTo>
                <a:lnTo>
                  <a:pt x="236" y="831"/>
                </a:lnTo>
                <a:lnTo>
                  <a:pt x="236" y="829"/>
                </a:lnTo>
                <a:lnTo>
                  <a:pt x="236" y="827"/>
                </a:lnTo>
                <a:lnTo>
                  <a:pt x="236" y="825"/>
                </a:lnTo>
                <a:lnTo>
                  <a:pt x="234" y="825"/>
                </a:lnTo>
                <a:lnTo>
                  <a:pt x="232" y="825"/>
                </a:lnTo>
                <a:lnTo>
                  <a:pt x="230" y="825"/>
                </a:lnTo>
                <a:lnTo>
                  <a:pt x="230" y="823"/>
                </a:lnTo>
                <a:lnTo>
                  <a:pt x="230" y="821"/>
                </a:lnTo>
                <a:lnTo>
                  <a:pt x="228" y="821"/>
                </a:lnTo>
                <a:lnTo>
                  <a:pt x="230" y="820"/>
                </a:lnTo>
                <a:lnTo>
                  <a:pt x="230" y="818"/>
                </a:lnTo>
                <a:lnTo>
                  <a:pt x="205" y="818"/>
                </a:lnTo>
                <a:lnTo>
                  <a:pt x="204" y="818"/>
                </a:lnTo>
                <a:lnTo>
                  <a:pt x="204" y="816"/>
                </a:lnTo>
                <a:lnTo>
                  <a:pt x="202" y="816"/>
                </a:lnTo>
                <a:lnTo>
                  <a:pt x="200" y="816"/>
                </a:lnTo>
                <a:lnTo>
                  <a:pt x="198" y="816"/>
                </a:lnTo>
                <a:lnTo>
                  <a:pt x="198" y="814"/>
                </a:lnTo>
                <a:lnTo>
                  <a:pt x="196" y="814"/>
                </a:lnTo>
                <a:lnTo>
                  <a:pt x="194" y="814"/>
                </a:lnTo>
                <a:lnTo>
                  <a:pt x="192" y="814"/>
                </a:lnTo>
                <a:lnTo>
                  <a:pt x="190" y="812"/>
                </a:lnTo>
                <a:lnTo>
                  <a:pt x="188" y="812"/>
                </a:lnTo>
                <a:lnTo>
                  <a:pt x="186" y="812"/>
                </a:lnTo>
                <a:lnTo>
                  <a:pt x="186" y="810"/>
                </a:lnTo>
                <a:lnTo>
                  <a:pt x="186" y="808"/>
                </a:lnTo>
                <a:lnTo>
                  <a:pt x="186" y="806"/>
                </a:lnTo>
                <a:lnTo>
                  <a:pt x="186" y="804"/>
                </a:lnTo>
                <a:lnTo>
                  <a:pt x="186" y="802"/>
                </a:lnTo>
                <a:lnTo>
                  <a:pt x="188" y="802"/>
                </a:lnTo>
                <a:lnTo>
                  <a:pt x="188" y="800"/>
                </a:lnTo>
                <a:lnTo>
                  <a:pt x="188" y="798"/>
                </a:lnTo>
                <a:lnTo>
                  <a:pt x="188" y="796"/>
                </a:lnTo>
                <a:lnTo>
                  <a:pt x="188" y="795"/>
                </a:lnTo>
                <a:lnTo>
                  <a:pt x="188" y="793"/>
                </a:lnTo>
                <a:lnTo>
                  <a:pt x="188" y="791"/>
                </a:lnTo>
                <a:lnTo>
                  <a:pt x="188" y="789"/>
                </a:lnTo>
                <a:lnTo>
                  <a:pt x="190" y="789"/>
                </a:lnTo>
                <a:lnTo>
                  <a:pt x="190" y="787"/>
                </a:lnTo>
                <a:lnTo>
                  <a:pt x="190" y="785"/>
                </a:lnTo>
                <a:lnTo>
                  <a:pt x="190" y="783"/>
                </a:lnTo>
                <a:lnTo>
                  <a:pt x="190" y="781"/>
                </a:lnTo>
                <a:lnTo>
                  <a:pt x="190" y="779"/>
                </a:lnTo>
                <a:lnTo>
                  <a:pt x="190" y="777"/>
                </a:lnTo>
                <a:lnTo>
                  <a:pt x="192" y="777"/>
                </a:lnTo>
                <a:lnTo>
                  <a:pt x="192" y="775"/>
                </a:lnTo>
                <a:lnTo>
                  <a:pt x="194" y="773"/>
                </a:lnTo>
                <a:lnTo>
                  <a:pt x="192" y="773"/>
                </a:lnTo>
                <a:lnTo>
                  <a:pt x="192" y="772"/>
                </a:lnTo>
                <a:lnTo>
                  <a:pt x="194" y="772"/>
                </a:lnTo>
                <a:lnTo>
                  <a:pt x="194" y="770"/>
                </a:lnTo>
                <a:lnTo>
                  <a:pt x="194" y="768"/>
                </a:lnTo>
                <a:lnTo>
                  <a:pt x="194" y="766"/>
                </a:lnTo>
                <a:lnTo>
                  <a:pt x="196" y="766"/>
                </a:lnTo>
                <a:lnTo>
                  <a:pt x="194" y="766"/>
                </a:lnTo>
                <a:lnTo>
                  <a:pt x="194" y="764"/>
                </a:lnTo>
                <a:lnTo>
                  <a:pt x="194" y="762"/>
                </a:lnTo>
                <a:lnTo>
                  <a:pt x="196" y="762"/>
                </a:lnTo>
                <a:lnTo>
                  <a:pt x="196" y="760"/>
                </a:lnTo>
                <a:lnTo>
                  <a:pt x="194" y="760"/>
                </a:lnTo>
                <a:lnTo>
                  <a:pt x="194" y="758"/>
                </a:lnTo>
                <a:lnTo>
                  <a:pt x="194" y="756"/>
                </a:lnTo>
                <a:lnTo>
                  <a:pt x="194" y="754"/>
                </a:lnTo>
                <a:lnTo>
                  <a:pt x="194" y="752"/>
                </a:lnTo>
                <a:lnTo>
                  <a:pt x="194" y="750"/>
                </a:lnTo>
                <a:lnTo>
                  <a:pt x="194" y="748"/>
                </a:lnTo>
                <a:lnTo>
                  <a:pt x="196" y="748"/>
                </a:lnTo>
                <a:lnTo>
                  <a:pt x="196" y="750"/>
                </a:lnTo>
                <a:lnTo>
                  <a:pt x="196" y="748"/>
                </a:lnTo>
                <a:lnTo>
                  <a:pt x="196" y="747"/>
                </a:lnTo>
                <a:lnTo>
                  <a:pt x="196" y="745"/>
                </a:lnTo>
                <a:lnTo>
                  <a:pt x="194" y="745"/>
                </a:lnTo>
                <a:lnTo>
                  <a:pt x="192" y="745"/>
                </a:lnTo>
                <a:lnTo>
                  <a:pt x="192" y="743"/>
                </a:lnTo>
                <a:lnTo>
                  <a:pt x="194" y="743"/>
                </a:lnTo>
                <a:lnTo>
                  <a:pt x="194" y="741"/>
                </a:lnTo>
                <a:lnTo>
                  <a:pt x="194" y="739"/>
                </a:lnTo>
                <a:lnTo>
                  <a:pt x="196" y="739"/>
                </a:lnTo>
                <a:lnTo>
                  <a:pt x="196" y="737"/>
                </a:lnTo>
                <a:lnTo>
                  <a:pt x="196" y="735"/>
                </a:lnTo>
                <a:lnTo>
                  <a:pt x="198" y="735"/>
                </a:lnTo>
                <a:lnTo>
                  <a:pt x="196" y="733"/>
                </a:lnTo>
                <a:lnTo>
                  <a:pt x="198" y="733"/>
                </a:lnTo>
                <a:lnTo>
                  <a:pt x="198" y="731"/>
                </a:lnTo>
                <a:lnTo>
                  <a:pt x="198" y="729"/>
                </a:lnTo>
                <a:lnTo>
                  <a:pt x="198" y="727"/>
                </a:lnTo>
                <a:lnTo>
                  <a:pt x="198" y="725"/>
                </a:lnTo>
                <a:lnTo>
                  <a:pt x="198" y="724"/>
                </a:lnTo>
                <a:lnTo>
                  <a:pt x="198" y="722"/>
                </a:lnTo>
                <a:lnTo>
                  <a:pt x="198" y="720"/>
                </a:lnTo>
                <a:lnTo>
                  <a:pt x="198" y="718"/>
                </a:lnTo>
                <a:lnTo>
                  <a:pt x="196" y="716"/>
                </a:lnTo>
                <a:lnTo>
                  <a:pt x="194" y="714"/>
                </a:lnTo>
                <a:lnTo>
                  <a:pt x="192" y="714"/>
                </a:lnTo>
                <a:lnTo>
                  <a:pt x="192" y="712"/>
                </a:lnTo>
                <a:lnTo>
                  <a:pt x="190" y="712"/>
                </a:lnTo>
                <a:lnTo>
                  <a:pt x="190" y="710"/>
                </a:lnTo>
                <a:lnTo>
                  <a:pt x="188" y="710"/>
                </a:lnTo>
                <a:lnTo>
                  <a:pt x="188" y="708"/>
                </a:lnTo>
                <a:lnTo>
                  <a:pt x="186" y="708"/>
                </a:lnTo>
                <a:lnTo>
                  <a:pt x="186" y="706"/>
                </a:lnTo>
                <a:lnTo>
                  <a:pt x="184" y="706"/>
                </a:lnTo>
                <a:lnTo>
                  <a:pt x="182" y="706"/>
                </a:lnTo>
                <a:lnTo>
                  <a:pt x="182" y="704"/>
                </a:lnTo>
                <a:lnTo>
                  <a:pt x="182" y="702"/>
                </a:lnTo>
                <a:lnTo>
                  <a:pt x="180" y="702"/>
                </a:lnTo>
                <a:lnTo>
                  <a:pt x="180" y="704"/>
                </a:lnTo>
                <a:lnTo>
                  <a:pt x="180" y="702"/>
                </a:lnTo>
                <a:lnTo>
                  <a:pt x="179" y="702"/>
                </a:lnTo>
                <a:lnTo>
                  <a:pt x="180" y="702"/>
                </a:lnTo>
                <a:lnTo>
                  <a:pt x="179" y="702"/>
                </a:lnTo>
                <a:lnTo>
                  <a:pt x="179" y="704"/>
                </a:lnTo>
                <a:lnTo>
                  <a:pt x="177" y="702"/>
                </a:lnTo>
                <a:lnTo>
                  <a:pt x="177" y="704"/>
                </a:lnTo>
                <a:lnTo>
                  <a:pt x="175" y="704"/>
                </a:lnTo>
                <a:lnTo>
                  <a:pt x="175" y="702"/>
                </a:lnTo>
                <a:lnTo>
                  <a:pt x="175" y="700"/>
                </a:lnTo>
                <a:lnTo>
                  <a:pt x="173" y="700"/>
                </a:lnTo>
                <a:lnTo>
                  <a:pt x="173" y="699"/>
                </a:lnTo>
                <a:lnTo>
                  <a:pt x="171" y="699"/>
                </a:lnTo>
                <a:lnTo>
                  <a:pt x="171" y="697"/>
                </a:lnTo>
                <a:lnTo>
                  <a:pt x="171" y="695"/>
                </a:lnTo>
                <a:lnTo>
                  <a:pt x="169" y="695"/>
                </a:lnTo>
                <a:lnTo>
                  <a:pt x="171" y="695"/>
                </a:lnTo>
                <a:lnTo>
                  <a:pt x="169" y="695"/>
                </a:lnTo>
                <a:lnTo>
                  <a:pt x="169" y="693"/>
                </a:lnTo>
                <a:lnTo>
                  <a:pt x="167" y="693"/>
                </a:lnTo>
                <a:lnTo>
                  <a:pt x="169" y="691"/>
                </a:lnTo>
                <a:lnTo>
                  <a:pt x="167" y="691"/>
                </a:lnTo>
                <a:lnTo>
                  <a:pt x="167" y="689"/>
                </a:lnTo>
                <a:lnTo>
                  <a:pt x="165" y="689"/>
                </a:lnTo>
                <a:lnTo>
                  <a:pt x="163" y="689"/>
                </a:lnTo>
                <a:lnTo>
                  <a:pt x="163" y="687"/>
                </a:lnTo>
                <a:lnTo>
                  <a:pt x="161" y="687"/>
                </a:lnTo>
                <a:lnTo>
                  <a:pt x="161" y="685"/>
                </a:lnTo>
                <a:lnTo>
                  <a:pt x="159" y="685"/>
                </a:lnTo>
                <a:lnTo>
                  <a:pt x="159" y="683"/>
                </a:lnTo>
                <a:lnTo>
                  <a:pt x="157" y="683"/>
                </a:lnTo>
                <a:lnTo>
                  <a:pt x="159" y="683"/>
                </a:lnTo>
                <a:lnTo>
                  <a:pt x="157" y="683"/>
                </a:lnTo>
                <a:lnTo>
                  <a:pt x="157" y="681"/>
                </a:lnTo>
                <a:lnTo>
                  <a:pt x="155" y="681"/>
                </a:lnTo>
                <a:lnTo>
                  <a:pt x="155" y="679"/>
                </a:lnTo>
                <a:lnTo>
                  <a:pt x="154" y="679"/>
                </a:lnTo>
                <a:lnTo>
                  <a:pt x="152" y="679"/>
                </a:lnTo>
                <a:lnTo>
                  <a:pt x="152" y="677"/>
                </a:lnTo>
                <a:lnTo>
                  <a:pt x="150" y="677"/>
                </a:lnTo>
                <a:lnTo>
                  <a:pt x="150" y="676"/>
                </a:lnTo>
                <a:lnTo>
                  <a:pt x="148" y="676"/>
                </a:lnTo>
                <a:lnTo>
                  <a:pt x="146" y="676"/>
                </a:lnTo>
                <a:lnTo>
                  <a:pt x="146" y="674"/>
                </a:lnTo>
                <a:lnTo>
                  <a:pt x="144" y="674"/>
                </a:lnTo>
                <a:lnTo>
                  <a:pt x="142" y="674"/>
                </a:lnTo>
                <a:lnTo>
                  <a:pt x="144" y="674"/>
                </a:lnTo>
                <a:lnTo>
                  <a:pt x="144" y="672"/>
                </a:lnTo>
                <a:lnTo>
                  <a:pt x="144" y="670"/>
                </a:lnTo>
                <a:lnTo>
                  <a:pt x="142" y="670"/>
                </a:lnTo>
                <a:lnTo>
                  <a:pt x="140" y="670"/>
                </a:lnTo>
                <a:lnTo>
                  <a:pt x="140" y="668"/>
                </a:lnTo>
                <a:lnTo>
                  <a:pt x="140" y="670"/>
                </a:lnTo>
                <a:lnTo>
                  <a:pt x="140" y="668"/>
                </a:lnTo>
                <a:lnTo>
                  <a:pt x="138" y="668"/>
                </a:lnTo>
                <a:lnTo>
                  <a:pt x="136" y="668"/>
                </a:lnTo>
                <a:lnTo>
                  <a:pt x="136" y="666"/>
                </a:lnTo>
                <a:lnTo>
                  <a:pt x="138" y="666"/>
                </a:lnTo>
                <a:lnTo>
                  <a:pt x="136" y="666"/>
                </a:lnTo>
                <a:lnTo>
                  <a:pt x="136" y="664"/>
                </a:lnTo>
                <a:lnTo>
                  <a:pt x="134" y="664"/>
                </a:lnTo>
                <a:lnTo>
                  <a:pt x="134" y="662"/>
                </a:lnTo>
                <a:lnTo>
                  <a:pt x="132" y="662"/>
                </a:lnTo>
                <a:lnTo>
                  <a:pt x="131" y="662"/>
                </a:lnTo>
                <a:lnTo>
                  <a:pt x="131" y="660"/>
                </a:lnTo>
                <a:lnTo>
                  <a:pt x="129" y="660"/>
                </a:lnTo>
                <a:lnTo>
                  <a:pt x="127" y="658"/>
                </a:lnTo>
                <a:lnTo>
                  <a:pt x="129" y="658"/>
                </a:lnTo>
                <a:lnTo>
                  <a:pt x="129" y="656"/>
                </a:lnTo>
                <a:lnTo>
                  <a:pt x="127" y="658"/>
                </a:lnTo>
                <a:lnTo>
                  <a:pt x="127" y="656"/>
                </a:lnTo>
                <a:lnTo>
                  <a:pt x="125" y="656"/>
                </a:lnTo>
                <a:lnTo>
                  <a:pt x="123" y="656"/>
                </a:lnTo>
                <a:lnTo>
                  <a:pt x="123" y="654"/>
                </a:lnTo>
                <a:lnTo>
                  <a:pt x="121" y="654"/>
                </a:lnTo>
                <a:lnTo>
                  <a:pt x="119" y="654"/>
                </a:lnTo>
                <a:lnTo>
                  <a:pt x="119" y="652"/>
                </a:lnTo>
                <a:lnTo>
                  <a:pt x="117" y="652"/>
                </a:lnTo>
                <a:lnTo>
                  <a:pt x="117" y="651"/>
                </a:lnTo>
                <a:lnTo>
                  <a:pt x="115" y="651"/>
                </a:lnTo>
                <a:lnTo>
                  <a:pt x="113" y="651"/>
                </a:lnTo>
                <a:lnTo>
                  <a:pt x="113" y="649"/>
                </a:lnTo>
                <a:lnTo>
                  <a:pt x="111" y="649"/>
                </a:lnTo>
                <a:lnTo>
                  <a:pt x="111" y="647"/>
                </a:lnTo>
                <a:lnTo>
                  <a:pt x="111" y="645"/>
                </a:lnTo>
                <a:lnTo>
                  <a:pt x="109" y="645"/>
                </a:lnTo>
                <a:lnTo>
                  <a:pt x="109" y="643"/>
                </a:lnTo>
                <a:lnTo>
                  <a:pt x="109" y="641"/>
                </a:lnTo>
                <a:lnTo>
                  <a:pt x="107" y="641"/>
                </a:lnTo>
                <a:lnTo>
                  <a:pt x="107" y="639"/>
                </a:lnTo>
                <a:lnTo>
                  <a:pt x="106" y="639"/>
                </a:lnTo>
                <a:lnTo>
                  <a:pt x="106" y="637"/>
                </a:lnTo>
                <a:lnTo>
                  <a:pt x="106" y="635"/>
                </a:lnTo>
                <a:lnTo>
                  <a:pt x="104" y="635"/>
                </a:lnTo>
                <a:lnTo>
                  <a:pt x="104" y="633"/>
                </a:lnTo>
                <a:lnTo>
                  <a:pt x="102" y="633"/>
                </a:lnTo>
                <a:lnTo>
                  <a:pt x="102" y="631"/>
                </a:lnTo>
                <a:lnTo>
                  <a:pt x="100" y="631"/>
                </a:lnTo>
                <a:lnTo>
                  <a:pt x="100" y="629"/>
                </a:lnTo>
                <a:lnTo>
                  <a:pt x="100" y="627"/>
                </a:lnTo>
                <a:lnTo>
                  <a:pt x="102" y="627"/>
                </a:lnTo>
                <a:lnTo>
                  <a:pt x="102" y="626"/>
                </a:lnTo>
                <a:lnTo>
                  <a:pt x="100" y="626"/>
                </a:lnTo>
                <a:lnTo>
                  <a:pt x="102" y="626"/>
                </a:lnTo>
                <a:lnTo>
                  <a:pt x="102" y="624"/>
                </a:lnTo>
                <a:lnTo>
                  <a:pt x="102" y="622"/>
                </a:lnTo>
                <a:lnTo>
                  <a:pt x="102" y="620"/>
                </a:lnTo>
                <a:lnTo>
                  <a:pt x="100" y="620"/>
                </a:lnTo>
                <a:lnTo>
                  <a:pt x="100" y="618"/>
                </a:lnTo>
                <a:lnTo>
                  <a:pt x="100" y="616"/>
                </a:lnTo>
                <a:lnTo>
                  <a:pt x="100" y="614"/>
                </a:lnTo>
                <a:lnTo>
                  <a:pt x="100" y="612"/>
                </a:lnTo>
                <a:lnTo>
                  <a:pt x="100" y="610"/>
                </a:lnTo>
                <a:lnTo>
                  <a:pt x="100" y="608"/>
                </a:lnTo>
                <a:lnTo>
                  <a:pt x="102" y="608"/>
                </a:lnTo>
                <a:lnTo>
                  <a:pt x="102" y="606"/>
                </a:lnTo>
                <a:lnTo>
                  <a:pt x="102" y="604"/>
                </a:lnTo>
                <a:lnTo>
                  <a:pt x="102" y="603"/>
                </a:lnTo>
                <a:lnTo>
                  <a:pt x="102" y="601"/>
                </a:lnTo>
                <a:lnTo>
                  <a:pt x="102" y="599"/>
                </a:lnTo>
                <a:lnTo>
                  <a:pt x="102" y="597"/>
                </a:lnTo>
                <a:lnTo>
                  <a:pt x="102" y="595"/>
                </a:lnTo>
                <a:lnTo>
                  <a:pt x="102" y="593"/>
                </a:lnTo>
                <a:lnTo>
                  <a:pt x="102" y="591"/>
                </a:lnTo>
                <a:lnTo>
                  <a:pt x="100" y="591"/>
                </a:lnTo>
                <a:lnTo>
                  <a:pt x="102" y="589"/>
                </a:lnTo>
                <a:lnTo>
                  <a:pt x="100" y="589"/>
                </a:lnTo>
                <a:lnTo>
                  <a:pt x="100" y="587"/>
                </a:lnTo>
                <a:lnTo>
                  <a:pt x="102" y="587"/>
                </a:lnTo>
                <a:lnTo>
                  <a:pt x="100" y="587"/>
                </a:lnTo>
                <a:lnTo>
                  <a:pt x="100" y="585"/>
                </a:lnTo>
                <a:lnTo>
                  <a:pt x="102" y="585"/>
                </a:lnTo>
                <a:lnTo>
                  <a:pt x="102" y="583"/>
                </a:lnTo>
                <a:lnTo>
                  <a:pt x="100" y="583"/>
                </a:lnTo>
                <a:lnTo>
                  <a:pt x="100" y="581"/>
                </a:lnTo>
                <a:lnTo>
                  <a:pt x="102" y="581"/>
                </a:lnTo>
                <a:lnTo>
                  <a:pt x="102" y="579"/>
                </a:lnTo>
                <a:lnTo>
                  <a:pt x="102" y="578"/>
                </a:lnTo>
                <a:lnTo>
                  <a:pt x="104" y="578"/>
                </a:lnTo>
                <a:lnTo>
                  <a:pt x="104" y="576"/>
                </a:lnTo>
                <a:lnTo>
                  <a:pt x="102" y="576"/>
                </a:lnTo>
                <a:lnTo>
                  <a:pt x="102" y="574"/>
                </a:lnTo>
                <a:lnTo>
                  <a:pt x="104" y="574"/>
                </a:lnTo>
                <a:lnTo>
                  <a:pt x="102" y="574"/>
                </a:lnTo>
                <a:lnTo>
                  <a:pt x="100" y="574"/>
                </a:lnTo>
                <a:lnTo>
                  <a:pt x="98" y="576"/>
                </a:lnTo>
                <a:lnTo>
                  <a:pt x="96" y="576"/>
                </a:lnTo>
                <a:lnTo>
                  <a:pt x="94" y="576"/>
                </a:lnTo>
                <a:lnTo>
                  <a:pt x="94" y="578"/>
                </a:lnTo>
                <a:lnTo>
                  <a:pt x="92" y="578"/>
                </a:lnTo>
                <a:lnTo>
                  <a:pt x="90" y="578"/>
                </a:lnTo>
                <a:lnTo>
                  <a:pt x="88" y="578"/>
                </a:lnTo>
                <a:lnTo>
                  <a:pt x="86" y="579"/>
                </a:lnTo>
                <a:lnTo>
                  <a:pt x="86" y="581"/>
                </a:lnTo>
                <a:lnTo>
                  <a:pt x="84" y="581"/>
                </a:lnTo>
                <a:lnTo>
                  <a:pt x="84" y="583"/>
                </a:lnTo>
                <a:lnTo>
                  <a:pt x="82" y="583"/>
                </a:lnTo>
                <a:lnTo>
                  <a:pt x="81" y="585"/>
                </a:lnTo>
                <a:lnTo>
                  <a:pt x="79" y="585"/>
                </a:lnTo>
                <a:lnTo>
                  <a:pt x="77" y="585"/>
                </a:lnTo>
                <a:lnTo>
                  <a:pt x="77" y="587"/>
                </a:lnTo>
                <a:lnTo>
                  <a:pt x="75" y="589"/>
                </a:lnTo>
                <a:lnTo>
                  <a:pt x="75" y="587"/>
                </a:lnTo>
                <a:lnTo>
                  <a:pt x="73" y="587"/>
                </a:lnTo>
                <a:lnTo>
                  <a:pt x="71" y="587"/>
                </a:lnTo>
                <a:lnTo>
                  <a:pt x="69" y="587"/>
                </a:lnTo>
                <a:lnTo>
                  <a:pt x="69" y="589"/>
                </a:lnTo>
                <a:lnTo>
                  <a:pt x="69" y="591"/>
                </a:lnTo>
                <a:lnTo>
                  <a:pt x="67" y="591"/>
                </a:lnTo>
                <a:lnTo>
                  <a:pt x="67" y="593"/>
                </a:lnTo>
                <a:lnTo>
                  <a:pt x="65" y="593"/>
                </a:lnTo>
                <a:lnTo>
                  <a:pt x="65" y="595"/>
                </a:lnTo>
                <a:lnTo>
                  <a:pt x="63" y="595"/>
                </a:lnTo>
                <a:lnTo>
                  <a:pt x="63" y="597"/>
                </a:lnTo>
                <a:lnTo>
                  <a:pt x="63" y="599"/>
                </a:lnTo>
                <a:lnTo>
                  <a:pt x="61" y="599"/>
                </a:lnTo>
                <a:lnTo>
                  <a:pt x="59" y="599"/>
                </a:lnTo>
                <a:lnTo>
                  <a:pt x="58" y="599"/>
                </a:lnTo>
                <a:lnTo>
                  <a:pt x="58" y="601"/>
                </a:lnTo>
                <a:lnTo>
                  <a:pt x="58" y="599"/>
                </a:lnTo>
                <a:lnTo>
                  <a:pt x="56" y="599"/>
                </a:lnTo>
                <a:lnTo>
                  <a:pt x="56" y="597"/>
                </a:lnTo>
                <a:lnTo>
                  <a:pt x="54" y="597"/>
                </a:lnTo>
                <a:lnTo>
                  <a:pt x="54" y="599"/>
                </a:lnTo>
                <a:lnTo>
                  <a:pt x="52" y="599"/>
                </a:lnTo>
                <a:lnTo>
                  <a:pt x="50" y="599"/>
                </a:lnTo>
                <a:lnTo>
                  <a:pt x="48" y="599"/>
                </a:lnTo>
                <a:lnTo>
                  <a:pt x="46" y="599"/>
                </a:lnTo>
                <a:lnTo>
                  <a:pt x="44" y="599"/>
                </a:lnTo>
                <a:lnTo>
                  <a:pt x="44" y="601"/>
                </a:lnTo>
                <a:lnTo>
                  <a:pt x="42" y="601"/>
                </a:lnTo>
                <a:lnTo>
                  <a:pt x="42" y="603"/>
                </a:lnTo>
                <a:lnTo>
                  <a:pt x="40" y="603"/>
                </a:lnTo>
                <a:lnTo>
                  <a:pt x="40" y="604"/>
                </a:lnTo>
                <a:lnTo>
                  <a:pt x="42" y="604"/>
                </a:lnTo>
                <a:lnTo>
                  <a:pt x="40" y="604"/>
                </a:lnTo>
                <a:lnTo>
                  <a:pt x="38" y="604"/>
                </a:lnTo>
                <a:lnTo>
                  <a:pt x="38" y="606"/>
                </a:lnTo>
                <a:lnTo>
                  <a:pt x="38" y="608"/>
                </a:lnTo>
                <a:lnTo>
                  <a:pt x="36" y="608"/>
                </a:lnTo>
                <a:lnTo>
                  <a:pt x="36" y="606"/>
                </a:lnTo>
                <a:lnTo>
                  <a:pt x="34" y="606"/>
                </a:lnTo>
                <a:lnTo>
                  <a:pt x="33" y="606"/>
                </a:lnTo>
                <a:lnTo>
                  <a:pt x="33" y="604"/>
                </a:lnTo>
                <a:lnTo>
                  <a:pt x="31" y="604"/>
                </a:lnTo>
                <a:lnTo>
                  <a:pt x="29" y="604"/>
                </a:lnTo>
                <a:lnTo>
                  <a:pt x="27" y="604"/>
                </a:lnTo>
                <a:lnTo>
                  <a:pt x="27" y="603"/>
                </a:lnTo>
                <a:lnTo>
                  <a:pt x="25" y="603"/>
                </a:lnTo>
                <a:lnTo>
                  <a:pt x="27" y="603"/>
                </a:lnTo>
                <a:lnTo>
                  <a:pt x="27" y="601"/>
                </a:lnTo>
                <a:lnTo>
                  <a:pt x="25" y="601"/>
                </a:lnTo>
                <a:lnTo>
                  <a:pt x="25" y="599"/>
                </a:lnTo>
                <a:lnTo>
                  <a:pt x="23" y="599"/>
                </a:lnTo>
                <a:lnTo>
                  <a:pt x="23" y="601"/>
                </a:lnTo>
                <a:lnTo>
                  <a:pt x="21" y="601"/>
                </a:lnTo>
                <a:lnTo>
                  <a:pt x="19" y="601"/>
                </a:lnTo>
                <a:lnTo>
                  <a:pt x="17" y="601"/>
                </a:lnTo>
                <a:lnTo>
                  <a:pt x="17" y="603"/>
                </a:lnTo>
                <a:lnTo>
                  <a:pt x="15" y="603"/>
                </a:lnTo>
                <a:lnTo>
                  <a:pt x="15" y="601"/>
                </a:lnTo>
                <a:lnTo>
                  <a:pt x="17" y="599"/>
                </a:lnTo>
                <a:lnTo>
                  <a:pt x="17" y="597"/>
                </a:lnTo>
                <a:lnTo>
                  <a:pt x="17" y="595"/>
                </a:lnTo>
                <a:lnTo>
                  <a:pt x="17" y="593"/>
                </a:lnTo>
                <a:lnTo>
                  <a:pt x="19" y="593"/>
                </a:lnTo>
                <a:lnTo>
                  <a:pt x="19" y="591"/>
                </a:lnTo>
                <a:lnTo>
                  <a:pt x="17" y="591"/>
                </a:lnTo>
                <a:lnTo>
                  <a:pt x="15" y="591"/>
                </a:lnTo>
                <a:lnTo>
                  <a:pt x="15" y="589"/>
                </a:lnTo>
                <a:lnTo>
                  <a:pt x="15" y="587"/>
                </a:lnTo>
                <a:lnTo>
                  <a:pt x="15" y="585"/>
                </a:lnTo>
                <a:lnTo>
                  <a:pt x="17" y="585"/>
                </a:lnTo>
                <a:lnTo>
                  <a:pt x="17" y="583"/>
                </a:lnTo>
                <a:lnTo>
                  <a:pt x="17" y="585"/>
                </a:lnTo>
                <a:lnTo>
                  <a:pt x="19" y="583"/>
                </a:lnTo>
                <a:lnTo>
                  <a:pt x="19" y="581"/>
                </a:lnTo>
                <a:lnTo>
                  <a:pt x="17" y="581"/>
                </a:lnTo>
                <a:lnTo>
                  <a:pt x="17" y="579"/>
                </a:lnTo>
                <a:lnTo>
                  <a:pt x="19" y="579"/>
                </a:lnTo>
                <a:lnTo>
                  <a:pt x="21" y="579"/>
                </a:lnTo>
                <a:lnTo>
                  <a:pt x="21" y="578"/>
                </a:lnTo>
                <a:lnTo>
                  <a:pt x="19" y="578"/>
                </a:lnTo>
                <a:lnTo>
                  <a:pt x="19" y="576"/>
                </a:lnTo>
                <a:lnTo>
                  <a:pt x="19" y="574"/>
                </a:lnTo>
                <a:lnTo>
                  <a:pt x="21" y="574"/>
                </a:lnTo>
                <a:lnTo>
                  <a:pt x="19" y="574"/>
                </a:lnTo>
                <a:lnTo>
                  <a:pt x="19" y="572"/>
                </a:lnTo>
                <a:lnTo>
                  <a:pt x="17" y="572"/>
                </a:lnTo>
                <a:lnTo>
                  <a:pt x="15" y="572"/>
                </a:lnTo>
                <a:lnTo>
                  <a:pt x="15" y="570"/>
                </a:lnTo>
                <a:lnTo>
                  <a:pt x="15" y="568"/>
                </a:lnTo>
                <a:lnTo>
                  <a:pt x="13" y="566"/>
                </a:lnTo>
                <a:lnTo>
                  <a:pt x="11" y="566"/>
                </a:lnTo>
                <a:lnTo>
                  <a:pt x="11" y="564"/>
                </a:lnTo>
                <a:lnTo>
                  <a:pt x="11" y="562"/>
                </a:lnTo>
                <a:lnTo>
                  <a:pt x="13" y="562"/>
                </a:lnTo>
                <a:lnTo>
                  <a:pt x="13" y="560"/>
                </a:lnTo>
                <a:lnTo>
                  <a:pt x="11" y="560"/>
                </a:lnTo>
                <a:lnTo>
                  <a:pt x="11" y="558"/>
                </a:lnTo>
                <a:lnTo>
                  <a:pt x="11" y="556"/>
                </a:lnTo>
                <a:lnTo>
                  <a:pt x="9" y="556"/>
                </a:lnTo>
                <a:lnTo>
                  <a:pt x="9" y="555"/>
                </a:lnTo>
                <a:lnTo>
                  <a:pt x="9" y="553"/>
                </a:lnTo>
                <a:lnTo>
                  <a:pt x="9" y="551"/>
                </a:lnTo>
                <a:lnTo>
                  <a:pt x="11" y="551"/>
                </a:lnTo>
                <a:lnTo>
                  <a:pt x="11" y="549"/>
                </a:lnTo>
                <a:lnTo>
                  <a:pt x="13" y="547"/>
                </a:lnTo>
                <a:lnTo>
                  <a:pt x="11" y="547"/>
                </a:lnTo>
                <a:lnTo>
                  <a:pt x="11" y="545"/>
                </a:lnTo>
                <a:lnTo>
                  <a:pt x="9" y="545"/>
                </a:lnTo>
                <a:lnTo>
                  <a:pt x="9" y="543"/>
                </a:lnTo>
                <a:lnTo>
                  <a:pt x="8" y="543"/>
                </a:lnTo>
                <a:lnTo>
                  <a:pt x="8" y="541"/>
                </a:lnTo>
                <a:lnTo>
                  <a:pt x="8" y="539"/>
                </a:lnTo>
                <a:lnTo>
                  <a:pt x="6" y="539"/>
                </a:lnTo>
                <a:lnTo>
                  <a:pt x="6" y="537"/>
                </a:lnTo>
                <a:lnTo>
                  <a:pt x="4" y="535"/>
                </a:lnTo>
                <a:lnTo>
                  <a:pt x="4" y="533"/>
                </a:lnTo>
                <a:lnTo>
                  <a:pt x="4" y="531"/>
                </a:lnTo>
                <a:lnTo>
                  <a:pt x="2" y="531"/>
                </a:lnTo>
                <a:lnTo>
                  <a:pt x="2" y="530"/>
                </a:lnTo>
                <a:lnTo>
                  <a:pt x="2" y="528"/>
                </a:lnTo>
                <a:lnTo>
                  <a:pt x="2" y="526"/>
                </a:lnTo>
                <a:lnTo>
                  <a:pt x="0" y="526"/>
                </a:lnTo>
                <a:lnTo>
                  <a:pt x="0" y="524"/>
                </a:lnTo>
                <a:lnTo>
                  <a:pt x="0" y="522"/>
                </a:lnTo>
                <a:lnTo>
                  <a:pt x="0" y="520"/>
                </a:lnTo>
                <a:lnTo>
                  <a:pt x="0" y="518"/>
                </a:lnTo>
                <a:lnTo>
                  <a:pt x="0" y="516"/>
                </a:lnTo>
                <a:lnTo>
                  <a:pt x="0" y="514"/>
                </a:lnTo>
                <a:lnTo>
                  <a:pt x="0" y="512"/>
                </a:lnTo>
                <a:lnTo>
                  <a:pt x="0" y="510"/>
                </a:lnTo>
                <a:lnTo>
                  <a:pt x="0" y="508"/>
                </a:lnTo>
                <a:lnTo>
                  <a:pt x="0" y="507"/>
                </a:lnTo>
                <a:lnTo>
                  <a:pt x="0" y="505"/>
                </a:lnTo>
                <a:lnTo>
                  <a:pt x="0" y="503"/>
                </a:lnTo>
                <a:lnTo>
                  <a:pt x="0" y="501"/>
                </a:lnTo>
                <a:lnTo>
                  <a:pt x="0" y="499"/>
                </a:lnTo>
                <a:lnTo>
                  <a:pt x="0" y="497"/>
                </a:lnTo>
                <a:lnTo>
                  <a:pt x="0" y="495"/>
                </a:lnTo>
                <a:lnTo>
                  <a:pt x="0" y="493"/>
                </a:lnTo>
                <a:lnTo>
                  <a:pt x="0" y="491"/>
                </a:lnTo>
                <a:lnTo>
                  <a:pt x="0" y="489"/>
                </a:lnTo>
                <a:lnTo>
                  <a:pt x="0" y="487"/>
                </a:lnTo>
                <a:lnTo>
                  <a:pt x="0" y="485"/>
                </a:lnTo>
                <a:lnTo>
                  <a:pt x="0" y="483"/>
                </a:lnTo>
                <a:lnTo>
                  <a:pt x="0" y="482"/>
                </a:lnTo>
                <a:lnTo>
                  <a:pt x="0" y="480"/>
                </a:lnTo>
                <a:lnTo>
                  <a:pt x="2" y="480"/>
                </a:lnTo>
                <a:lnTo>
                  <a:pt x="2" y="478"/>
                </a:lnTo>
                <a:lnTo>
                  <a:pt x="2" y="476"/>
                </a:lnTo>
                <a:lnTo>
                  <a:pt x="2" y="474"/>
                </a:lnTo>
                <a:lnTo>
                  <a:pt x="4" y="474"/>
                </a:lnTo>
                <a:lnTo>
                  <a:pt x="4" y="472"/>
                </a:lnTo>
                <a:lnTo>
                  <a:pt x="4" y="470"/>
                </a:lnTo>
                <a:lnTo>
                  <a:pt x="6" y="470"/>
                </a:lnTo>
                <a:lnTo>
                  <a:pt x="6" y="468"/>
                </a:lnTo>
                <a:lnTo>
                  <a:pt x="6" y="466"/>
                </a:lnTo>
                <a:lnTo>
                  <a:pt x="8" y="466"/>
                </a:lnTo>
                <a:lnTo>
                  <a:pt x="8" y="464"/>
                </a:lnTo>
                <a:lnTo>
                  <a:pt x="9" y="464"/>
                </a:lnTo>
                <a:lnTo>
                  <a:pt x="9" y="462"/>
                </a:lnTo>
                <a:lnTo>
                  <a:pt x="11" y="462"/>
                </a:lnTo>
                <a:lnTo>
                  <a:pt x="11" y="460"/>
                </a:lnTo>
                <a:lnTo>
                  <a:pt x="13" y="460"/>
                </a:lnTo>
                <a:lnTo>
                  <a:pt x="13" y="459"/>
                </a:lnTo>
                <a:lnTo>
                  <a:pt x="15" y="459"/>
                </a:lnTo>
                <a:lnTo>
                  <a:pt x="15" y="457"/>
                </a:lnTo>
                <a:lnTo>
                  <a:pt x="17" y="457"/>
                </a:lnTo>
                <a:lnTo>
                  <a:pt x="17" y="455"/>
                </a:lnTo>
                <a:lnTo>
                  <a:pt x="19" y="455"/>
                </a:lnTo>
                <a:lnTo>
                  <a:pt x="21" y="453"/>
                </a:lnTo>
                <a:lnTo>
                  <a:pt x="23" y="453"/>
                </a:lnTo>
                <a:lnTo>
                  <a:pt x="23" y="451"/>
                </a:lnTo>
                <a:lnTo>
                  <a:pt x="25" y="451"/>
                </a:lnTo>
                <a:lnTo>
                  <a:pt x="27" y="451"/>
                </a:lnTo>
                <a:lnTo>
                  <a:pt x="27" y="449"/>
                </a:lnTo>
                <a:lnTo>
                  <a:pt x="29" y="449"/>
                </a:lnTo>
                <a:lnTo>
                  <a:pt x="129" y="412"/>
                </a:lnTo>
                <a:lnTo>
                  <a:pt x="150" y="405"/>
                </a:lnTo>
                <a:lnTo>
                  <a:pt x="152" y="405"/>
                </a:lnTo>
                <a:lnTo>
                  <a:pt x="154" y="405"/>
                </a:lnTo>
                <a:lnTo>
                  <a:pt x="209" y="386"/>
                </a:lnTo>
                <a:lnTo>
                  <a:pt x="209" y="384"/>
                </a:lnTo>
                <a:lnTo>
                  <a:pt x="211" y="384"/>
                </a:lnTo>
                <a:lnTo>
                  <a:pt x="213" y="384"/>
                </a:lnTo>
                <a:lnTo>
                  <a:pt x="215" y="384"/>
                </a:lnTo>
                <a:lnTo>
                  <a:pt x="215" y="382"/>
                </a:lnTo>
                <a:lnTo>
                  <a:pt x="217" y="382"/>
                </a:lnTo>
                <a:lnTo>
                  <a:pt x="219" y="382"/>
                </a:lnTo>
                <a:lnTo>
                  <a:pt x="221" y="382"/>
                </a:lnTo>
                <a:lnTo>
                  <a:pt x="221" y="380"/>
                </a:lnTo>
                <a:lnTo>
                  <a:pt x="223" y="380"/>
                </a:lnTo>
                <a:lnTo>
                  <a:pt x="225" y="380"/>
                </a:lnTo>
                <a:lnTo>
                  <a:pt x="227" y="380"/>
                </a:lnTo>
                <a:lnTo>
                  <a:pt x="228" y="378"/>
                </a:lnTo>
                <a:lnTo>
                  <a:pt x="230" y="378"/>
                </a:lnTo>
                <a:lnTo>
                  <a:pt x="232" y="378"/>
                </a:lnTo>
                <a:lnTo>
                  <a:pt x="232" y="376"/>
                </a:lnTo>
                <a:lnTo>
                  <a:pt x="234" y="376"/>
                </a:lnTo>
                <a:lnTo>
                  <a:pt x="236" y="376"/>
                </a:lnTo>
                <a:lnTo>
                  <a:pt x="238" y="376"/>
                </a:lnTo>
                <a:lnTo>
                  <a:pt x="238" y="374"/>
                </a:lnTo>
                <a:lnTo>
                  <a:pt x="240" y="374"/>
                </a:lnTo>
                <a:lnTo>
                  <a:pt x="242" y="374"/>
                </a:lnTo>
                <a:lnTo>
                  <a:pt x="244" y="374"/>
                </a:lnTo>
                <a:lnTo>
                  <a:pt x="244" y="372"/>
                </a:lnTo>
                <a:lnTo>
                  <a:pt x="246" y="372"/>
                </a:lnTo>
                <a:lnTo>
                  <a:pt x="248" y="372"/>
                </a:lnTo>
                <a:lnTo>
                  <a:pt x="250" y="372"/>
                </a:lnTo>
                <a:lnTo>
                  <a:pt x="250" y="370"/>
                </a:lnTo>
                <a:lnTo>
                  <a:pt x="252" y="370"/>
                </a:lnTo>
                <a:lnTo>
                  <a:pt x="253" y="370"/>
                </a:lnTo>
                <a:lnTo>
                  <a:pt x="255" y="370"/>
                </a:lnTo>
                <a:lnTo>
                  <a:pt x="255" y="368"/>
                </a:lnTo>
                <a:lnTo>
                  <a:pt x="257" y="368"/>
                </a:lnTo>
                <a:lnTo>
                  <a:pt x="259" y="368"/>
                </a:lnTo>
                <a:lnTo>
                  <a:pt x="261" y="368"/>
                </a:lnTo>
                <a:lnTo>
                  <a:pt x="261" y="366"/>
                </a:lnTo>
                <a:lnTo>
                  <a:pt x="263" y="366"/>
                </a:lnTo>
                <a:lnTo>
                  <a:pt x="265" y="366"/>
                </a:lnTo>
                <a:lnTo>
                  <a:pt x="267" y="366"/>
                </a:lnTo>
                <a:lnTo>
                  <a:pt x="267" y="364"/>
                </a:lnTo>
                <a:lnTo>
                  <a:pt x="269" y="364"/>
                </a:lnTo>
                <a:lnTo>
                  <a:pt x="271" y="364"/>
                </a:lnTo>
                <a:lnTo>
                  <a:pt x="273" y="364"/>
                </a:lnTo>
                <a:lnTo>
                  <a:pt x="273" y="363"/>
                </a:lnTo>
                <a:lnTo>
                  <a:pt x="275" y="363"/>
                </a:lnTo>
                <a:lnTo>
                  <a:pt x="277" y="363"/>
                </a:lnTo>
                <a:lnTo>
                  <a:pt x="278" y="363"/>
                </a:lnTo>
                <a:lnTo>
                  <a:pt x="278" y="361"/>
                </a:lnTo>
                <a:lnTo>
                  <a:pt x="280" y="361"/>
                </a:lnTo>
                <a:lnTo>
                  <a:pt x="282" y="361"/>
                </a:lnTo>
                <a:lnTo>
                  <a:pt x="284" y="361"/>
                </a:lnTo>
                <a:lnTo>
                  <a:pt x="284" y="359"/>
                </a:lnTo>
                <a:lnTo>
                  <a:pt x="286" y="359"/>
                </a:lnTo>
                <a:lnTo>
                  <a:pt x="288" y="359"/>
                </a:lnTo>
                <a:lnTo>
                  <a:pt x="290" y="359"/>
                </a:lnTo>
                <a:lnTo>
                  <a:pt x="290" y="357"/>
                </a:lnTo>
                <a:lnTo>
                  <a:pt x="292" y="357"/>
                </a:lnTo>
                <a:lnTo>
                  <a:pt x="294" y="357"/>
                </a:lnTo>
                <a:lnTo>
                  <a:pt x="296" y="355"/>
                </a:lnTo>
                <a:lnTo>
                  <a:pt x="298" y="355"/>
                </a:lnTo>
                <a:lnTo>
                  <a:pt x="300" y="355"/>
                </a:lnTo>
                <a:lnTo>
                  <a:pt x="300" y="353"/>
                </a:lnTo>
                <a:lnTo>
                  <a:pt x="302" y="353"/>
                </a:lnTo>
                <a:lnTo>
                  <a:pt x="303" y="353"/>
                </a:lnTo>
                <a:lnTo>
                  <a:pt x="305" y="353"/>
                </a:lnTo>
                <a:lnTo>
                  <a:pt x="305" y="351"/>
                </a:lnTo>
                <a:lnTo>
                  <a:pt x="307" y="351"/>
                </a:lnTo>
                <a:lnTo>
                  <a:pt x="309" y="351"/>
                </a:lnTo>
                <a:lnTo>
                  <a:pt x="309" y="349"/>
                </a:lnTo>
                <a:lnTo>
                  <a:pt x="311" y="349"/>
                </a:lnTo>
                <a:lnTo>
                  <a:pt x="313" y="349"/>
                </a:lnTo>
                <a:lnTo>
                  <a:pt x="315" y="347"/>
                </a:lnTo>
                <a:lnTo>
                  <a:pt x="317" y="347"/>
                </a:lnTo>
                <a:lnTo>
                  <a:pt x="319" y="347"/>
                </a:lnTo>
                <a:lnTo>
                  <a:pt x="319" y="345"/>
                </a:lnTo>
                <a:lnTo>
                  <a:pt x="321" y="345"/>
                </a:lnTo>
                <a:lnTo>
                  <a:pt x="323" y="345"/>
                </a:lnTo>
                <a:lnTo>
                  <a:pt x="325" y="345"/>
                </a:lnTo>
                <a:lnTo>
                  <a:pt x="325" y="343"/>
                </a:lnTo>
                <a:lnTo>
                  <a:pt x="326" y="343"/>
                </a:lnTo>
                <a:lnTo>
                  <a:pt x="328" y="343"/>
                </a:lnTo>
                <a:lnTo>
                  <a:pt x="328" y="341"/>
                </a:lnTo>
                <a:lnTo>
                  <a:pt x="330" y="341"/>
                </a:lnTo>
                <a:lnTo>
                  <a:pt x="332" y="341"/>
                </a:lnTo>
                <a:lnTo>
                  <a:pt x="334" y="341"/>
                </a:lnTo>
                <a:lnTo>
                  <a:pt x="334" y="339"/>
                </a:lnTo>
                <a:lnTo>
                  <a:pt x="336" y="339"/>
                </a:lnTo>
                <a:lnTo>
                  <a:pt x="338" y="339"/>
                </a:lnTo>
                <a:lnTo>
                  <a:pt x="338" y="338"/>
                </a:lnTo>
                <a:lnTo>
                  <a:pt x="340" y="338"/>
                </a:lnTo>
                <a:lnTo>
                  <a:pt x="342" y="338"/>
                </a:lnTo>
                <a:lnTo>
                  <a:pt x="344" y="336"/>
                </a:lnTo>
                <a:lnTo>
                  <a:pt x="346" y="336"/>
                </a:lnTo>
                <a:lnTo>
                  <a:pt x="348" y="336"/>
                </a:lnTo>
                <a:lnTo>
                  <a:pt x="348" y="334"/>
                </a:lnTo>
                <a:lnTo>
                  <a:pt x="350" y="334"/>
                </a:lnTo>
                <a:lnTo>
                  <a:pt x="351" y="334"/>
                </a:lnTo>
                <a:lnTo>
                  <a:pt x="353" y="334"/>
                </a:lnTo>
                <a:lnTo>
                  <a:pt x="353" y="332"/>
                </a:lnTo>
                <a:lnTo>
                  <a:pt x="355" y="332"/>
                </a:lnTo>
                <a:lnTo>
                  <a:pt x="357" y="332"/>
                </a:lnTo>
                <a:lnTo>
                  <a:pt x="357" y="330"/>
                </a:lnTo>
                <a:lnTo>
                  <a:pt x="359" y="330"/>
                </a:lnTo>
                <a:lnTo>
                  <a:pt x="361" y="330"/>
                </a:lnTo>
                <a:lnTo>
                  <a:pt x="363" y="330"/>
                </a:lnTo>
                <a:lnTo>
                  <a:pt x="363" y="328"/>
                </a:lnTo>
                <a:lnTo>
                  <a:pt x="365" y="328"/>
                </a:lnTo>
                <a:lnTo>
                  <a:pt x="367" y="328"/>
                </a:lnTo>
                <a:lnTo>
                  <a:pt x="367" y="326"/>
                </a:lnTo>
                <a:lnTo>
                  <a:pt x="369" y="326"/>
                </a:lnTo>
                <a:lnTo>
                  <a:pt x="371" y="326"/>
                </a:lnTo>
                <a:lnTo>
                  <a:pt x="373" y="326"/>
                </a:lnTo>
                <a:lnTo>
                  <a:pt x="373" y="324"/>
                </a:lnTo>
                <a:lnTo>
                  <a:pt x="375" y="324"/>
                </a:lnTo>
                <a:lnTo>
                  <a:pt x="376" y="324"/>
                </a:lnTo>
                <a:lnTo>
                  <a:pt x="376" y="322"/>
                </a:lnTo>
                <a:lnTo>
                  <a:pt x="378" y="322"/>
                </a:lnTo>
                <a:lnTo>
                  <a:pt x="380" y="322"/>
                </a:lnTo>
                <a:lnTo>
                  <a:pt x="382" y="322"/>
                </a:lnTo>
                <a:lnTo>
                  <a:pt x="382" y="320"/>
                </a:lnTo>
                <a:lnTo>
                  <a:pt x="384" y="320"/>
                </a:lnTo>
                <a:lnTo>
                  <a:pt x="386" y="320"/>
                </a:lnTo>
                <a:lnTo>
                  <a:pt x="386" y="318"/>
                </a:lnTo>
                <a:lnTo>
                  <a:pt x="388" y="318"/>
                </a:lnTo>
                <a:lnTo>
                  <a:pt x="390" y="318"/>
                </a:lnTo>
                <a:lnTo>
                  <a:pt x="392" y="318"/>
                </a:lnTo>
                <a:lnTo>
                  <a:pt x="392" y="316"/>
                </a:lnTo>
                <a:lnTo>
                  <a:pt x="394" y="316"/>
                </a:lnTo>
                <a:lnTo>
                  <a:pt x="396" y="316"/>
                </a:lnTo>
                <a:lnTo>
                  <a:pt x="396" y="315"/>
                </a:lnTo>
                <a:lnTo>
                  <a:pt x="398" y="315"/>
                </a:lnTo>
                <a:lnTo>
                  <a:pt x="399" y="315"/>
                </a:lnTo>
                <a:lnTo>
                  <a:pt x="401" y="315"/>
                </a:lnTo>
                <a:lnTo>
                  <a:pt x="401" y="313"/>
                </a:lnTo>
                <a:lnTo>
                  <a:pt x="403" y="313"/>
                </a:lnTo>
                <a:lnTo>
                  <a:pt x="405" y="313"/>
                </a:lnTo>
                <a:lnTo>
                  <a:pt x="405" y="311"/>
                </a:lnTo>
                <a:lnTo>
                  <a:pt x="407" y="311"/>
                </a:lnTo>
                <a:lnTo>
                  <a:pt x="409" y="311"/>
                </a:lnTo>
                <a:lnTo>
                  <a:pt x="411" y="309"/>
                </a:lnTo>
                <a:lnTo>
                  <a:pt x="411" y="307"/>
                </a:lnTo>
                <a:lnTo>
                  <a:pt x="413" y="301"/>
                </a:lnTo>
                <a:lnTo>
                  <a:pt x="415" y="278"/>
                </a:lnTo>
                <a:lnTo>
                  <a:pt x="419" y="261"/>
                </a:lnTo>
                <a:lnTo>
                  <a:pt x="421" y="245"/>
                </a:lnTo>
                <a:lnTo>
                  <a:pt x="424" y="224"/>
                </a:lnTo>
                <a:lnTo>
                  <a:pt x="428" y="203"/>
                </a:lnTo>
                <a:lnTo>
                  <a:pt x="432" y="188"/>
                </a:lnTo>
                <a:lnTo>
                  <a:pt x="432" y="180"/>
                </a:lnTo>
                <a:lnTo>
                  <a:pt x="436" y="165"/>
                </a:lnTo>
                <a:lnTo>
                  <a:pt x="436" y="157"/>
                </a:lnTo>
                <a:lnTo>
                  <a:pt x="438" y="147"/>
                </a:lnTo>
                <a:lnTo>
                  <a:pt x="440" y="134"/>
                </a:lnTo>
                <a:lnTo>
                  <a:pt x="442" y="130"/>
                </a:lnTo>
                <a:lnTo>
                  <a:pt x="442" y="128"/>
                </a:lnTo>
                <a:lnTo>
                  <a:pt x="442" y="126"/>
                </a:lnTo>
                <a:lnTo>
                  <a:pt x="442" y="124"/>
                </a:lnTo>
                <a:lnTo>
                  <a:pt x="442" y="123"/>
                </a:lnTo>
                <a:lnTo>
                  <a:pt x="442" y="121"/>
                </a:lnTo>
                <a:lnTo>
                  <a:pt x="444" y="119"/>
                </a:lnTo>
                <a:lnTo>
                  <a:pt x="444" y="117"/>
                </a:lnTo>
                <a:lnTo>
                  <a:pt x="444" y="115"/>
                </a:lnTo>
                <a:lnTo>
                  <a:pt x="444" y="113"/>
                </a:lnTo>
                <a:lnTo>
                  <a:pt x="444" y="111"/>
                </a:lnTo>
                <a:lnTo>
                  <a:pt x="444" y="109"/>
                </a:lnTo>
                <a:lnTo>
                  <a:pt x="446" y="109"/>
                </a:lnTo>
                <a:lnTo>
                  <a:pt x="446" y="107"/>
                </a:lnTo>
                <a:lnTo>
                  <a:pt x="446" y="105"/>
                </a:lnTo>
                <a:lnTo>
                  <a:pt x="446" y="103"/>
                </a:lnTo>
                <a:lnTo>
                  <a:pt x="446" y="101"/>
                </a:lnTo>
                <a:lnTo>
                  <a:pt x="446" y="99"/>
                </a:lnTo>
                <a:lnTo>
                  <a:pt x="448" y="98"/>
                </a:lnTo>
                <a:lnTo>
                  <a:pt x="448" y="96"/>
                </a:lnTo>
                <a:lnTo>
                  <a:pt x="448" y="94"/>
                </a:lnTo>
                <a:lnTo>
                  <a:pt x="448" y="92"/>
                </a:lnTo>
                <a:lnTo>
                  <a:pt x="448" y="90"/>
                </a:lnTo>
                <a:lnTo>
                  <a:pt x="448" y="88"/>
                </a:lnTo>
                <a:lnTo>
                  <a:pt x="449" y="86"/>
                </a:lnTo>
                <a:lnTo>
                  <a:pt x="449" y="84"/>
                </a:lnTo>
                <a:lnTo>
                  <a:pt x="449" y="82"/>
                </a:lnTo>
                <a:lnTo>
                  <a:pt x="449" y="80"/>
                </a:lnTo>
                <a:lnTo>
                  <a:pt x="449" y="78"/>
                </a:lnTo>
                <a:lnTo>
                  <a:pt x="449" y="76"/>
                </a:lnTo>
                <a:lnTo>
                  <a:pt x="451" y="76"/>
                </a:lnTo>
                <a:lnTo>
                  <a:pt x="451" y="75"/>
                </a:lnTo>
                <a:lnTo>
                  <a:pt x="451" y="73"/>
                </a:lnTo>
                <a:lnTo>
                  <a:pt x="451" y="71"/>
                </a:lnTo>
                <a:lnTo>
                  <a:pt x="451" y="69"/>
                </a:lnTo>
                <a:lnTo>
                  <a:pt x="451" y="67"/>
                </a:lnTo>
                <a:lnTo>
                  <a:pt x="451" y="65"/>
                </a:lnTo>
                <a:lnTo>
                  <a:pt x="453" y="65"/>
                </a:lnTo>
                <a:lnTo>
                  <a:pt x="453" y="63"/>
                </a:lnTo>
                <a:lnTo>
                  <a:pt x="453" y="61"/>
                </a:lnTo>
                <a:lnTo>
                  <a:pt x="453" y="59"/>
                </a:lnTo>
                <a:lnTo>
                  <a:pt x="453" y="57"/>
                </a:lnTo>
                <a:lnTo>
                  <a:pt x="453" y="55"/>
                </a:lnTo>
                <a:lnTo>
                  <a:pt x="455" y="55"/>
                </a:lnTo>
                <a:lnTo>
                  <a:pt x="455" y="53"/>
                </a:lnTo>
                <a:lnTo>
                  <a:pt x="455" y="51"/>
                </a:lnTo>
                <a:lnTo>
                  <a:pt x="455" y="50"/>
                </a:lnTo>
                <a:lnTo>
                  <a:pt x="455" y="48"/>
                </a:lnTo>
                <a:lnTo>
                  <a:pt x="455" y="46"/>
                </a:lnTo>
                <a:lnTo>
                  <a:pt x="455" y="44"/>
                </a:lnTo>
                <a:lnTo>
                  <a:pt x="457" y="44"/>
                </a:lnTo>
                <a:lnTo>
                  <a:pt x="457" y="42"/>
                </a:lnTo>
                <a:lnTo>
                  <a:pt x="457" y="40"/>
                </a:lnTo>
                <a:lnTo>
                  <a:pt x="457" y="38"/>
                </a:lnTo>
                <a:lnTo>
                  <a:pt x="457" y="36"/>
                </a:lnTo>
                <a:lnTo>
                  <a:pt x="457" y="34"/>
                </a:lnTo>
                <a:lnTo>
                  <a:pt x="459" y="34"/>
                </a:lnTo>
                <a:lnTo>
                  <a:pt x="459" y="32"/>
                </a:lnTo>
                <a:lnTo>
                  <a:pt x="459" y="30"/>
                </a:lnTo>
                <a:lnTo>
                  <a:pt x="459" y="28"/>
                </a:lnTo>
                <a:lnTo>
                  <a:pt x="459" y="26"/>
                </a:lnTo>
                <a:lnTo>
                  <a:pt x="459" y="25"/>
                </a:lnTo>
                <a:lnTo>
                  <a:pt x="461" y="25"/>
                </a:lnTo>
                <a:lnTo>
                  <a:pt x="461" y="23"/>
                </a:lnTo>
                <a:lnTo>
                  <a:pt x="461" y="21"/>
                </a:lnTo>
                <a:lnTo>
                  <a:pt x="461" y="19"/>
                </a:lnTo>
                <a:lnTo>
                  <a:pt x="461" y="17"/>
                </a:lnTo>
                <a:lnTo>
                  <a:pt x="461" y="15"/>
                </a:lnTo>
                <a:lnTo>
                  <a:pt x="461" y="13"/>
                </a:lnTo>
                <a:lnTo>
                  <a:pt x="463" y="13"/>
                </a:lnTo>
                <a:lnTo>
                  <a:pt x="463" y="11"/>
                </a:lnTo>
                <a:lnTo>
                  <a:pt x="463" y="9"/>
                </a:lnTo>
                <a:lnTo>
                  <a:pt x="463" y="11"/>
                </a:lnTo>
                <a:lnTo>
                  <a:pt x="465" y="11"/>
                </a:lnTo>
                <a:lnTo>
                  <a:pt x="465" y="13"/>
                </a:lnTo>
                <a:lnTo>
                  <a:pt x="465" y="15"/>
                </a:lnTo>
                <a:lnTo>
                  <a:pt x="467" y="17"/>
                </a:lnTo>
                <a:lnTo>
                  <a:pt x="467" y="15"/>
                </a:lnTo>
                <a:lnTo>
                  <a:pt x="469" y="15"/>
                </a:lnTo>
                <a:lnTo>
                  <a:pt x="469" y="17"/>
                </a:lnTo>
                <a:lnTo>
                  <a:pt x="471" y="17"/>
                </a:lnTo>
                <a:lnTo>
                  <a:pt x="471" y="19"/>
                </a:lnTo>
                <a:lnTo>
                  <a:pt x="472" y="19"/>
                </a:lnTo>
                <a:lnTo>
                  <a:pt x="474" y="19"/>
                </a:lnTo>
                <a:lnTo>
                  <a:pt x="476" y="19"/>
                </a:lnTo>
                <a:lnTo>
                  <a:pt x="476" y="21"/>
                </a:lnTo>
                <a:lnTo>
                  <a:pt x="476" y="23"/>
                </a:lnTo>
                <a:lnTo>
                  <a:pt x="478" y="23"/>
                </a:lnTo>
                <a:lnTo>
                  <a:pt x="480" y="23"/>
                </a:lnTo>
                <a:lnTo>
                  <a:pt x="480" y="25"/>
                </a:lnTo>
                <a:lnTo>
                  <a:pt x="482" y="25"/>
                </a:lnTo>
                <a:lnTo>
                  <a:pt x="482" y="26"/>
                </a:lnTo>
                <a:lnTo>
                  <a:pt x="484" y="26"/>
                </a:lnTo>
                <a:lnTo>
                  <a:pt x="486" y="26"/>
                </a:lnTo>
                <a:lnTo>
                  <a:pt x="486" y="28"/>
                </a:lnTo>
                <a:lnTo>
                  <a:pt x="488" y="28"/>
                </a:lnTo>
                <a:lnTo>
                  <a:pt x="490" y="26"/>
                </a:lnTo>
                <a:lnTo>
                  <a:pt x="490" y="25"/>
                </a:lnTo>
                <a:lnTo>
                  <a:pt x="490" y="23"/>
                </a:lnTo>
                <a:lnTo>
                  <a:pt x="490" y="21"/>
                </a:lnTo>
                <a:lnTo>
                  <a:pt x="492" y="23"/>
                </a:lnTo>
                <a:lnTo>
                  <a:pt x="494" y="23"/>
                </a:lnTo>
                <a:lnTo>
                  <a:pt x="494" y="25"/>
                </a:lnTo>
                <a:lnTo>
                  <a:pt x="496" y="25"/>
                </a:lnTo>
                <a:lnTo>
                  <a:pt x="496" y="23"/>
                </a:lnTo>
                <a:lnTo>
                  <a:pt x="497" y="23"/>
                </a:lnTo>
                <a:lnTo>
                  <a:pt x="497" y="21"/>
                </a:lnTo>
                <a:lnTo>
                  <a:pt x="499" y="21"/>
                </a:lnTo>
                <a:lnTo>
                  <a:pt x="499" y="19"/>
                </a:lnTo>
                <a:lnTo>
                  <a:pt x="501" y="19"/>
                </a:lnTo>
                <a:lnTo>
                  <a:pt x="503" y="19"/>
                </a:lnTo>
                <a:lnTo>
                  <a:pt x="503" y="21"/>
                </a:lnTo>
                <a:lnTo>
                  <a:pt x="503" y="19"/>
                </a:lnTo>
                <a:lnTo>
                  <a:pt x="505" y="19"/>
                </a:lnTo>
                <a:lnTo>
                  <a:pt x="507" y="19"/>
                </a:lnTo>
                <a:lnTo>
                  <a:pt x="507" y="17"/>
                </a:lnTo>
                <a:lnTo>
                  <a:pt x="509" y="17"/>
                </a:lnTo>
                <a:lnTo>
                  <a:pt x="509" y="15"/>
                </a:lnTo>
                <a:lnTo>
                  <a:pt x="511" y="15"/>
                </a:lnTo>
                <a:lnTo>
                  <a:pt x="513" y="15"/>
                </a:lnTo>
                <a:lnTo>
                  <a:pt x="515" y="15"/>
                </a:lnTo>
                <a:lnTo>
                  <a:pt x="515" y="13"/>
                </a:lnTo>
                <a:lnTo>
                  <a:pt x="515" y="11"/>
                </a:lnTo>
                <a:lnTo>
                  <a:pt x="517" y="11"/>
                </a:lnTo>
                <a:lnTo>
                  <a:pt x="517" y="9"/>
                </a:lnTo>
                <a:lnTo>
                  <a:pt x="515" y="9"/>
                </a:lnTo>
                <a:lnTo>
                  <a:pt x="515" y="7"/>
                </a:lnTo>
                <a:lnTo>
                  <a:pt x="515" y="5"/>
                </a:lnTo>
                <a:lnTo>
                  <a:pt x="517" y="5"/>
                </a:lnTo>
                <a:lnTo>
                  <a:pt x="517" y="3"/>
                </a:lnTo>
                <a:lnTo>
                  <a:pt x="517" y="2"/>
                </a:lnTo>
                <a:lnTo>
                  <a:pt x="517" y="0"/>
                </a:lnTo>
                <a:lnTo>
                  <a:pt x="519" y="0"/>
                </a:lnTo>
                <a:lnTo>
                  <a:pt x="519" y="2"/>
                </a:lnTo>
                <a:lnTo>
                  <a:pt x="521" y="2"/>
                </a:lnTo>
                <a:lnTo>
                  <a:pt x="521" y="3"/>
                </a:lnTo>
                <a:lnTo>
                  <a:pt x="519" y="3"/>
                </a:lnTo>
                <a:lnTo>
                  <a:pt x="521" y="3"/>
                </a:lnTo>
                <a:lnTo>
                  <a:pt x="521" y="5"/>
                </a:lnTo>
                <a:lnTo>
                  <a:pt x="521" y="7"/>
                </a:lnTo>
                <a:lnTo>
                  <a:pt x="521" y="9"/>
                </a:lnTo>
                <a:lnTo>
                  <a:pt x="521" y="11"/>
                </a:lnTo>
                <a:lnTo>
                  <a:pt x="522" y="11"/>
                </a:lnTo>
                <a:lnTo>
                  <a:pt x="522" y="13"/>
                </a:lnTo>
                <a:lnTo>
                  <a:pt x="522" y="15"/>
                </a:lnTo>
                <a:close/>
              </a:path>
            </a:pathLst>
          </a:custGeom>
          <a:solidFill>
            <a:schemeClr val="accent5">
              <a:lumMod val="60000"/>
              <a:lumOff val="4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8" name="Freeform 12">
            <a:extLst>
              <a:ext uri="{FF2B5EF4-FFF2-40B4-BE49-F238E27FC236}">
                <a16:creationId xmlns:a16="http://schemas.microsoft.com/office/drawing/2014/main" id="{4EF09F8B-A772-82AE-7C2B-DD844EC69D90}"/>
              </a:ext>
            </a:extLst>
          </p:cNvPr>
          <p:cNvSpPr>
            <a:spLocks noChangeAspect="1" noEditPoints="1"/>
          </p:cNvSpPr>
          <p:nvPr/>
        </p:nvSpPr>
        <p:spPr bwMode="auto">
          <a:xfrm>
            <a:off x="1886664" y="3713642"/>
            <a:ext cx="1640682" cy="2307273"/>
          </a:xfrm>
          <a:custGeom>
            <a:avLst/>
            <a:gdLst>
              <a:gd name="T0" fmla="*/ 413 w 795"/>
              <a:gd name="T1" fmla="*/ 891 h 1118"/>
              <a:gd name="T2" fmla="*/ 253 w 795"/>
              <a:gd name="T3" fmla="*/ 647 h 1118"/>
              <a:gd name="T4" fmla="*/ 127 w 795"/>
              <a:gd name="T5" fmla="*/ 396 h 1118"/>
              <a:gd name="T6" fmla="*/ 88 w 795"/>
              <a:gd name="T7" fmla="*/ 286 h 1118"/>
              <a:gd name="T8" fmla="*/ 98 w 795"/>
              <a:gd name="T9" fmla="*/ 165 h 1118"/>
              <a:gd name="T10" fmla="*/ 6 w 795"/>
              <a:gd name="T11" fmla="*/ 131 h 1118"/>
              <a:gd name="T12" fmla="*/ 13 w 795"/>
              <a:gd name="T13" fmla="*/ 154 h 1118"/>
              <a:gd name="T14" fmla="*/ 267 w 795"/>
              <a:gd name="T15" fmla="*/ 2 h 1118"/>
              <a:gd name="T16" fmla="*/ 294 w 795"/>
              <a:gd name="T17" fmla="*/ 48 h 1118"/>
              <a:gd name="T18" fmla="*/ 342 w 795"/>
              <a:gd name="T19" fmla="*/ 68 h 1118"/>
              <a:gd name="T20" fmla="*/ 367 w 795"/>
              <a:gd name="T21" fmla="*/ 112 h 1118"/>
              <a:gd name="T22" fmla="*/ 467 w 795"/>
              <a:gd name="T23" fmla="*/ 238 h 1118"/>
              <a:gd name="T24" fmla="*/ 517 w 795"/>
              <a:gd name="T25" fmla="*/ 261 h 1118"/>
              <a:gd name="T26" fmla="*/ 524 w 795"/>
              <a:gd name="T27" fmla="*/ 308 h 1118"/>
              <a:gd name="T28" fmla="*/ 507 w 795"/>
              <a:gd name="T29" fmla="*/ 338 h 1118"/>
              <a:gd name="T30" fmla="*/ 520 w 795"/>
              <a:gd name="T31" fmla="*/ 367 h 1118"/>
              <a:gd name="T32" fmla="*/ 570 w 795"/>
              <a:gd name="T33" fmla="*/ 386 h 1118"/>
              <a:gd name="T34" fmla="*/ 544 w 795"/>
              <a:gd name="T35" fmla="*/ 429 h 1118"/>
              <a:gd name="T36" fmla="*/ 530 w 795"/>
              <a:gd name="T37" fmla="*/ 478 h 1118"/>
              <a:gd name="T38" fmla="*/ 519 w 795"/>
              <a:gd name="T39" fmla="*/ 519 h 1118"/>
              <a:gd name="T40" fmla="*/ 490 w 795"/>
              <a:gd name="T41" fmla="*/ 555 h 1118"/>
              <a:gd name="T42" fmla="*/ 509 w 795"/>
              <a:gd name="T43" fmla="*/ 603 h 1118"/>
              <a:gd name="T44" fmla="*/ 555 w 795"/>
              <a:gd name="T45" fmla="*/ 628 h 1118"/>
              <a:gd name="T46" fmla="*/ 615 w 795"/>
              <a:gd name="T47" fmla="*/ 646 h 1118"/>
              <a:gd name="T48" fmla="*/ 661 w 795"/>
              <a:gd name="T49" fmla="*/ 667 h 1118"/>
              <a:gd name="T50" fmla="*/ 709 w 795"/>
              <a:gd name="T51" fmla="*/ 670 h 1118"/>
              <a:gd name="T52" fmla="*/ 745 w 795"/>
              <a:gd name="T53" fmla="*/ 717 h 1118"/>
              <a:gd name="T54" fmla="*/ 751 w 795"/>
              <a:gd name="T55" fmla="*/ 765 h 1118"/>
              <a:gd name="T56" fmla="*/ 766 w 795"/>
              <a:gd name="T57" fmla="*/ 795 h 1118"/>
              <a:gd name="T58" fmla="*/ 784 w 795"/>
              <a:gd name="T59" fmla="*/ 832 h 1118"/>
              <a:gd name="T60" fmla="*/ 764 w 795"/>
              <a:gd name="T61" fmla="*/ 1049 h 1118"/>
              <a:gd name="T62" fmla="*/ 736 w 795"/>
              <a:gd name="T63" fmla="*/ 1116 h 1118"/>
              <a:gd name="T64" fmla="*/ 703 w 795"/>
              <a:gd name="T65" fmla="*/ 1103 h 1118"/>
              <a:gd name="T66" fmla="*/ 663 w 795"/>
              <a:gd name="T67" fmla="*/ 1103 h 1118"/>
              <a:gd name="T68" fmla="*/ 607 w 795"/>
              <a:gd name="T69" fmla="*/ 1066 h 1118"/>
              <a:gd name="T70" fmla="*/ 547 w 795"/>
              <a:gd name="T71" fmla="*/ 1020 h 1118"/>
              <a:gd name="T72" fmla="*/ 501 w 795"/>
              <a:gd name="T73" fmla="*/ 983 h 1118"/>
              <a:gd name="T74" fmla="*/ 494 w 795"/>
              <a:gd name="T75" fmla="*/ 974 h 1118"/>
              <a:gd name="T76" fmla="*/ 419 w 795"/>
              <a:gd name="T77" fmla="*/ 893 h 1118"/>
              <a:gd name="T78" fmla="*/ 430 w 795"/>
              <a:gd name="T79" fmla="*/ 895 h 1118"/>
              <a:gd name="T80" fmla="*/ 407 w 795"/>
              <a:gd name="T81" fmla="*/ 882 h 1118"/>
              <a:gd name="T82" fmla="*/ 369 w 795"/>
              <a:gd name="T83" fmla="*/ 822 h 1118"/>
              <a:gd name="T84" fmla="*/ 319 w 795"/>
              <a:gd name="T85" fmla="*/ 743 h 1118"/>
              <a:gd name="T86" fmla="*/ 240 w 795"/>
              <a:gd name="T87" fmla="*/ 651 h 1118"/>
              <a:gd name="T88" fmla="*/ 257 w 795"/>
              <a:gd name="T89" fmla="*/ 651 h 1118"/>
              <a:gd name="T90" fmla="*/ 259 w 795"/>
              <a:gd name="T91" fmla="*/ 638 h 1118"/>
              <a:gd name="T92" fmla="*/ 232 w 795"/>
              <a:gd name="T93" fmla="*/ 617 h 1118"/>
              <a:gd name="T94" fmla="*/ 225 w 795"/>
              <a:gd name="T95" fmla="*/ 550 h 1118"/>
              <a:gd name="T96" fmla="*/ 165 w 795"/>
              <a:gd name="T97" fmla="*/ 463 h 1118"/>
              <a:gd name="T98" fmla="*/ 123 w 795"/>
              <a:gd name="T99" fmla="*/ 400 h 1118"/>
              <a:gd name="T100" fmla="*/ 119 w 795"/>
              <a:gd name="T101" fmla="*/ 373 h 1118"/>
              <a:gd name="T102" fmla="*/ 75 w 795"/>
              <a:gd name="T103" fmla="*/ 292 h 1118"/>
              <a:gd name="T104" fmla="*/ 104 w 795"/>
              <a:gd name="T105" fmla="*/ 292 h 1118"/>
              <a:gd name="T106" fmla="*/ 82 w 795"/>
              <a:gd name="T107" fmla="*/ 288 h 1118"/>
              <a:gd name="T108" fmla="*/ 67 w 795"/>
              <a:gd name="T109" fmla="*/ 260 h 1118"/>
              <a:gd name="T110" fmla="*/ 59 w 795"/>
              <a:gd name="T111" fmla="*/ 254 h 1118"/>
              <a:gd name="T112" fmla="*/ 29 w 795"/>
              <a:gd name="T113" fmla="*/ 190 h 1118"/>
              <a:gd name="T114" fmla="*/ 63 w 795"/>
              <a:gd name="T115" fmla="*/ 208 h 1118"/>
              <a:gd name="T116" fmla="*/ 94 w 795"/>
              <a:gd name="T117" fmla="*/ 164 h 1118"/>
              <a:gd name="T118" fmla="*/ 117 w 795"/>
              <a:gd name="T119" fmla="*/ 135 h 1118"/>
              <a:gd name="T120" fmla="*/ 152 w 795"/>
              <a:gd name="T121" fmla="*/ 152 h 1118"/>
              <a:gd name="T122" fmla="*/ 171 w 795"/>
              <a:gd name="T123" fmla="*/ 139 h 1118"/>
              <a:gd name="T124" fmla="*/ 228 w 795"/>
              <a:gd name="T125" fmla="*/ 58 h 1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95" h="1118">
                <a:moveTo>
                  <a:pt x="651" y="1099"/>
                </a:moveTo>
                <a:lnTo>
                  <a:pt x="649" y="1099"/>
                </a:lnTo>
                <a:lnTo>
                  <a:pt x="649" y="1097"/>
                </a:lnTo>
                <a:lnTo>
                  <a:pt x="651" y="1097"/>
                </a:lnTo>
                <a:lnTo>
                  <a:pt x="651" y="1099"/>
                </a:lnTo>
                <a:close/>
                <a:moveTo>
                  <a:pt x="442" y="912"/>
                </a:moveTo>
                <a:lnTo>
                  <a:pt x="440" y="912"/>
                </a:lnTo>
                <a:lnTo>
                  <a:pt x="440" y="910"/>
                </a:lnTo>
                <a:lnTo>
                  <a:pt x="442" y="910"/>
                </a:lnTo>
                <a:lnTo>
                  <a:pt x="442" y="912"/>
                </a:lnTo>
                <a:close/>
                <a:moveTo>
                  <a:pt x="440" y="910"/>
                </a:moveTo>
                <a:lnTo>
                  <a:pt x="438" y="910"/>
                </a:lnTo>
                <a:lnTo>
                  <a:pt x="438" y="909"/>
                </a:lnTo>
                <a:lnTo>
                  <a:pt x="440" y="909"/>
                </a:lnTo>
                <a:lnTo>
                  <a:pt x="440" y="910"/>
                </a:lnTo>
                <a:close/>
                <a:moveTo>
                  <a:pt x="428" y="895"/>
                </a:moveTo>
                <a:lnTo>
                  <a:pt x="430" y="897"/>
                </a:lnTo>
                <a:lnTo>
                  <a:pt x="430" y="899"/>
                </a:lnTo>
                <a:lnTo>
                  <a:pt x="432" y="901"/>
                </a:lnTo>
                <a:lnTo>
                  <a:pt x="430" y="901"/>
                </a:lnTo>
                <a:lnTo>
                  <a:pt x="428" y="899"/>
                </a:lnTo>
                <a:lnTo>
                  <a:pt x="426" y="899"/>
                </a:lnTo>
                <a:lnTo>
                  <a:pt x="426" y="897"/>
                </a:lnTo>
                <a:lnTo>
                  <a:pt x="426" y="895"/>
                </a:lnTo>
                <a:lnTo>
                  <a:pt x="428" y="895"/>
                </a:lnTo>
                <a:close/>
                <a:moveTo>
                  <a:pt x="438" y="886"/>
                </a:moveTo>
                <a:lnTo>
                  <a:pt x="436" y="886"/>
                </a:lnTo>
                <a:lnTo>
                  <a:pt x="438" y="886"/>
                </a:lnTo>
                <a:close/>
                <a:moveTo>
                  <a:pt x="405" y="882"/>
                </a:moveTo>
                <a:lnTo>
                  <a:pt x="407" y="882"/>
                </a:lnTo>
                <a:lnTo>
                  <a:pt x="407" y="884"/>
                </a:lnTo>
                <a:lnTo>
                  <a:pt x="409" y="884"/>
                </a:lnTo>
                <a:lnTo>
                  <a:pt x="411" y="886"/>
                </a:lnTo>
                <a:lnTo>
                  <a:pt x="413" y="886"/>
                </a:lnTo>
                <a:lnTo>
                  <a:pt x="413" y="887"/>
                </a:lnTo>
                <a:lnTo>
                  <a:pt x="415" y="889"/>
                </a:lnTo>
                <a:lnTo>
                  <a:pt x="415" y="891"/>
                </a:lnTo>
                <a:lnTo>
                  <a:pt x="417" y="891"/>
                </a:lnTo>
                <a:lnTo>
                  <a:pt x="415" y="891"/>
                </a:lnTo>
                <a:lnTo>
                  <a:pt x="413" y="891"/>
                </a:lnTo>
                <a:lnTo>
                  <a:pt x="413" y="889"/>
                </a:lnTo>
                <a:lnTo>
                  <a:pt x="413" y="887"/>
                </a:lnTo>
                <a:lnTo>
                  <a:pt x="411" y="887"/>
                </a:lnTo>
                <a:lnTo>
                  <a:pt x="409" y="886"/>
                </a:lnTo>
                <a:lnTo>
                  <a:pt x="407" y="886"/>
                </a:lnTo>
                <a:lnTo>
                  <a:pt x="405" y="882"/>
                </a:lnTo>
                <a:lnTo>
                  <a:pt x="403" y="882"/>
                </a:lnTo>
                <a:lnTo>
                  <a:pt x="405" y="882"/>
                </a:lnTo>
                <a:close/>
                <a:moveTo>
                  <a:pt x="398" y="874"/>
                </a:moveTo>
                <a:lnTo>
                  <a:pt x="396" y="874"/>
                </a:lnTo>
                <a:lnTo>
                  <a:pt x="396" y="872"/>
                </a:lnTo>
                <a:lnTo>
                  <a:pt x="396" y="870"/>
                </a:lnTo>
                <a:lnTo>
                  <a:pt x="398" y="872"/>
                </a:lnTo>
                <a:lnTo>
                  <a:pt x="398" y="874"/>
                </a:lnTo>
                <a:close/>
                <a:moveTo>
                  <a:pt x="257" y="661"/>
                </a:moveTo>
                <a:lnTo>
                  <a:pt x="255" y="661"/>
                </a:lnTo>
                <a:lnTo>
                  <a:pt x="255" y="659"/>
                </a:lnTo>
                <a:lnTo>
                  <a:pt x="257" y="659"/>
                </a:lnTo>
                <a:lnTo>
                  <a:pt x="257" y="661"/>
                </a:lnTo>
                <a:close/>
                <a:moveTo>
                  <a:pt x="253" y="651"/>
                </a:moveTo>
                <a:lnTo>
                  <a:pt x="253" y="653"/>
                </a:lnTo>
                <a:lnTo>
                  <a:pt x="255" y="653"/>
                </a:lnTo>
                <a:lnTo>
                  <a:pt x="253" y="655"/>
                </a:lnTo>
                <a:lnTo>
                  <a:pt x="252" y="655"/>
                </a:lnTo>
                <a:lnTo>
                  <a:pt x="250" y="655"/>
                </a:lnTo>
                <a:lnTo>
                  <a:pt x="250" y="653"/>
                </a:lnTo>
                <a:lnTo>
                  <a:pt x="248" y="653"/>
                </a:lnTo>
                <a:lnTo>
                  <a:pt x="250" y="651"/>
                </a:lnTo>
                <a:lnTo>
                  <a:pt x="250" y="653"/>
                </a:lnTo>
                <a:lnTo>
                  <a:pt x="253" y="651"/>
                </a:lnTo>
                <a:close/>
                <a:moveTo>
                  <a:pt x="253" y="651"/>
                </a:moveTo>
                <a:lnTo>
                  <a:pt x="252" y="651"/>
                </a:lnTo>
                <a:lnTo>
                  <a:pt x="253" y="651"/>
                </a:lnTo>
                <a:close/>
                <a:moveTo>
                  <a:pt x="248" y="651"/>
                </a:moveTo>
                <a:lnTo>
                  <a:pt x="248" y="649"/>
                </a:lnTo>
                <a:lnTo>
                  <a:pt x="248" y="651"/>
                </a:lnTo>
                <a:close/>
                <a:moveTo>
                  <a:pt x="253" y="646"/>
                </a:moveTo>
                <a:lnTo>
                  <a:pt x="255" y="646"/>
                </a:lnTo>
                <a:lnTo>
                  <a:pt x="255" y="647"/>
                </a:lnTo>
                <a:lnTo>
                  <a:pt x="253" y="647"/>
                </a:lnTo>
                <a:lnTo>
                  <a:pt x="253" y="649"/>
                </a:lnTo>
                <a:lnTo>
                  <a:pt x="252" y="649"/>
                </a:lnTo>
                <a:lnTo>
                  <a:pt x="250" y="651"/>
                </a:lnTo>
                <a:lnTo>
                  <a:pt x="248" y="651"/>
                </a:lnTo>
                <a:lnTo>
                  <a:pt x="248" y="649"/>
                </a:lnTo>
                <a:lnTo>
                  <a:pt x="246" y="647"/>
                </a:lnTo>
                <a:lnTo>
                  <a:pt x="248" y="647"/>
                </a:lnTo>
                <a:lnTo>
                  <a:pt x="250" y="646"/>
                </a:lnTo>
                <a:lnTo>
                  <a:pt x="253" y="646"/>
                </a:lnTo>
                <a:close/>
                <a:moveTo>
                  <a:pt x="248" y="642"/>
                </a:moveTo>
                <a:lnTo>
                  <a:pt x="250" y="644"/>
                </a:lnTo>
                <a:lnTo>
                  <a:pt x="250" y="642"/>
                </a:lnTo>
                <a:lnTo>
                  <a:pt x="252" y="642"/>
                </a:lnTo>
                <a:lnTo>
                  <a:pt x="253" y="644"/>
                </a:lnTo>
                <a:lnTo>
                  <a:pt x="253" y="646"/>
                </a:lnTo>
                <a:lnTo>
                  <a:pt x="252" y="646"/>
                </a:lnTo>
                <a:lnTo>
                  <a:pt x="250" y="644"/>
                </a:lnTo>
                <a:lnTo>
                  <a:pt x="248" y="646"/>
                </a:lnTo>
                <a:lnTo>
                  <a:pt x="246" y="646"/>
                </a:lnTo>
                <a:lnTo>
                  <a:pt x="246" y="644"/>
                </a:lnTo>
                <a:lnTo>
                  <a:pt x="248" y="642"/>
                </a:lnTo>
                <a:close/>
                <a:moveTo>
                  <a:pt x="259" y="642"/>
                </a:moveTo>
                <a:lnTo>
                  <a:pt x="259" y="644"/>
                </a:lnTo>
                <a:lnTo>
                  <a:pt x="257" y="644"/>
                </a:lnTo>
                <a:lnTo>
                  <a:pt x="257" y="642"/>
                </a:lnTo>
                <a:lnTo>
                  <a:pt x="257" y="644"/>
                </a:lnTo>
                <a:lnTo>
                  <a:pt x="257" y="642"/>
                </a:lnTo>
                <a:lnTo>
                  <a:pt x="259" y="642"/>
                </a:lnTo>
                <a:close/>
                <a:moveTo>
                  <a:pt x="130" y="392"/>
                </a:moveTo>
                <a:lnTo>
                  <a:pt x="130" y="394"/>
                </a:lnTo>
                <a:lnTo>
                  <a:pt x="132" y="394"/>
                </a:lnTo>
                <a:lnTo>
                  <a:pt x="132" y="396"/>
                </a:lnTo>
                <a:lnTo>
                  <a:pt x="134" y="396"/>
                </a:lnTo>
                <a:lnTo>
                  <a:pt x="134" y="398"/>
                </a:lnTo>
                <a:lnTo>
                  <a:pt x="132" y="400"/>
                </a:lnTo>
                <a:lnTo>
                  <a:pt x="130" y="402"/>
                </a:lnTo>
                <a:lnTo>
                  <a:pt x="129" y="402"/>
                </a:lnTo>
                <a:lnTo>
                  <a:pt x="127" y="400"/>
                </a:lnTo>
                <a:lnTo>
                  <a:pt x="127" y="398"/>
                </a:lnTo>
                <a:lnTo>
                  <a:pt x="127" y="396"/>
                </a:lnTo>
                <a:lnTo>
                  <a:pt x="127" y="394"/>
                </a:lnTo>
                <a:lnTo>
                  <a:pt x="125" y="392"/>
                </a:lnTo>
                <a:lnTo>
                  <a:pt x="125" y="390"/>
                </a:lnTo>
                <a:lnTo>
                  <a:pt x="125" y="392"/>
                </a:lnTo>
                <a:lnTo>
                  <a:pt x="127" y="392"/>
                </a:lnTo>
                <a:lnTo>
                  <a:pt x="129" y="388"/>
                </a:lnTo>
                <a:lnTo>
                  <a:pt x="130" y="388"/>
                </a:lnTo>
                <a:lnTo>
                  <a:pt x="130" y="390"/>
                </a:lnTo>
                <a:lnTo>
                  <a:pt x="130" y="392"/>
                </a:lnTo>
                <a:close/>
                <a:moveTo>
                  <a:pt x="121" y="386"/>
                </a:moveTo>
                <a:lnTo>
                  <a:pt x="119" y="386"/>
                </a:lnTo>
                <a:lnTo>
                  <a:pt x="121" y="386"/>
                </a:lnTo>
                <a:close/>
                <a:moveTo>
                  <a:pt x="88" y="298"/>
                </a:moveTo>
                <a:lnTo>
                  <a:pt x="86" y="298"/>
                </a:lnTo>
                <a:lnTo>
                  <a:pt x="86" y="296"/>
                </a:lnTo>
                <a:lnTo>
                  <a:pt x="88" y="298"/>
                </a:lnTo>
                <a:close/>
                <a:moveTo>
                  <a:pt x="84" y="296"/>
                </a:moveTo>
                <a:lnTo>
                  <a:pt x="82" y="296"/>
                </a:lnTo>
                <a:lnTo>
                  <a:pt x="84" y="296"/>
                </a:lnTo>
                <a:close/>
                <a:moveTo>
                  <a:pt x="86" y="296"/>
                </a:moveTo>
                <a:lnTo>
                  <a:pt x="84" y="296"/>
                </a:lnTo>
                <a:lnTo>
                  <a:pt x="86" y="296"/>
                </a:lnTo>
                <a:close/>
                <a:moveTo>
                  <a:pt x="86" y="294"/>
                </a:moveTo>
                <a:lnTo>
                  <a:pt x="84" y="294"/>
                </a:lnTo>
                <a:lnTo>
                  <a:pt x="82" y="294"/>
                </a:lnTo>
                <a:lnTo>
                  <a:pt x="82" y="292"/>
                </a:lnTo>
                <a:lnTo>
                  <a:pt x="82" y="290"/>
                </a:lnTo>
                <a:lnTo>
                  <a:pt x="84" y="290"/>
                </a:lnTo>
                <a:lnTo>
                  <a:pt x="90" y="290"/>
                </a:lnTo>
                <a:lnTo>
                  <a:pt x="90" y="292"/>
                </a:lnTo>
                <a:lnTo>
                  <a:pt x="88" y="292"/>
                </a:lnTo>
                <a:lnTo>
                  <a:pt x="86" y="294"/>
                </a:lnTo>
                <a:close/>
                <a:moveTo>
                  <a:pt x="92" y="288"/>
                </a:moveTo>
                <a:lnTo>
                  <a:pt x="90" y="290"/>
                </a:lnTo>
                <a:lnTo>
                  <a:pt x="90" y="288"/>
                </a:lnTo>
                <a:lnTo>
                  <a:pt x="88" y="290"/>
                </a:lnTo>
                <a:lnTo>
                  <a:pt x="86" y="290"/>
                </a:lnTo>
                <a:lnTo>
                  <a:pt x="86" y="288"/>
                </a:lnTo>
                <a:lnTo>
                  <a:pt x="86" y="286"/>
                </a:lnTo>
                <a:lnTo>
                  <a:pt x="88" y="286"/>
                </a:lnTo>
                <a:lnTo>
                  <a:pt x="90" y="286"/>
                </a:lnTo>
                <a:lnTo>
                  <a:pt x="90" y="285"/>
                </a:lnTo>
                <a:lnTo>
                  <a:pt x="92" y="285"/>
                </a:lnTo>
                <a:lnTo>
                  <a:pt x="92" y="288"/>
                </a:lnTo>
                <a:close/>
                <a:moveTo>
                  <a:pt x="100" y="277"/>
                </a:moveTo>
                <a:lnTo>
                  <a:pt x="98" y="277"/>
                </a:lnTo>
                <a:lnTo>
                  <a:pt x="98" y="275"/>
                </a:lnTo>
                <a:lnTo>
                  <a:pt x="100" y="275"/>
                </a:lnTo>
                <a:lnTo>
                  <a:pt x="100" y="277"/>
                </a:lnTo>
                <a:close/>
                <a:moveTo>
                  <a:pt x="69" y="277"/>
                </a:moveTo>
                <a:lnTo>
                  <a:pt x="69" y="279"/>
                </a:lnTo>
                <a:lnTo>
                  <a:pt x="71" y="279"/>
                </a:lnTo>
                <a:lnTo>
                  <a:pt x="71" y="281"/>
                </a:lnTo>
                <a:lnTo>
                  <a:pt x="69" y="279"/>
                </a:lnTo>
                <a:lnTo>
                  <a:pt x="67" y="279"/>
                </a:lnTo>
                <a:lnTo>
                  <a:pt x="67" y="277"/>
                </a:lnTo>
                <a:lnTo>
                  <a:pt x="67" y="275"/>
                </a:lnTo>
                <a:lnTo>
                  <a:pt x="67" y="277"/>
                </a:lnTo>
                <a:lnTo>
                  <a:pt x="69" y="277"/>
                </a:lnTo>
                <a:close/>
                <a:moveTo>
                  <a:pt x="69" y="267"/>
                </a:moveTo>
                <a:lnTo>
                  <a:pt x="69" y="265"/>
                </a:lnTo>
                <a:lnTo>
                  <a:pt x="69" y="267"/>
                </a:lnTo>
                <a:close/>
                <a:moveTo>
                  <a:pt x="69" y="265"/>
                </a:moveTo>
                <a:lnTo>
                  <a:pt x="67" y="265"/>
                </a:lnTo>
                <a:lnTo>
                  <a:pt x="67" y="263"/>
                </a:lnTo>
                <a:lnTo>
                  <a:pt x="69" y="263"/>
                </a:lnTo>
                <a:lnTo>
                  <a:pt x="69" y="265"/>
                </a:lnTo>
                <a:close/>
                <a:moveTo>
                  <a:pt x="69" y="261"/>
                </a:moveTo>
                <a:lnTo>
                  <a:pt x="67" y="263"/>
                </a:lnTo>
                <a:lnTo>
                  <a:pt x="65" y="263"/>
                </a:lnTo>
                <a:lnTo>
                  <a:pt x="67" y="261"/>
                </a:lnTo>
                <a:lnTo>
                  <a:pt x="69" y="261"/>
                </a:lnTo>
                <a:close/>
                <a:moveTo>
                  <a:pt x="100" y="175"/>
                </a:moveTo>
                <a:lnTo>
                  <a:pt x="96" y="173"/>
                </a:lnTo>
                <a:lnTo>
                  <a:pt x="96" y="171"/>
                </a:lnTo>
                <a:lnTo>
                  <a:pt x="94" y="171"/>
                </a:lnTo>
                <a:lnTo>
                  <a:pt x="94" y="169"/>
                </a:lnTo>
                <a:lnTo>
                  <a:pt x="96" y="167"/>
                </a:lnTo>
                <a:lnTo>
                  <a:pt x="96" y="165"/>
                </a:lnTo>
                <a:lnTo>
                  <a:pt x="98" y="165"/>
                </a:lnTo>
                <a:lnTo>
                  <a:pt x="98" y="167"/>
                </a:lnTo>
                <a:lnTo>
                  <a:pt x="102" y="169"/>
                </a:lnTo>
                <a:lnTo>
                  <a:pt x="102" y="173"/>
                </a:lnTo>
                <a:lnTo>
                  <a:pt x="100" y="175"/>
                </a:lnTo>
                <a:close/>
                <a:moveTo>
                  <a:pt x="92" y="162"/>
                </a:moveTo>
                <a:lnTo>
                  <a:pt x="90" y="162"/>
                </a:lnTo>
                <a:lnTo>
                  <a:pt x="90" y="160"/>
                </a:lnTo>
                <a:lnTo>
                  <a:pt x="90" y="158"/>
                </a:lnTo>
                <a:lnTo>
                  <a:pt x="92" y="160"/>
                </a:lnTo>
                <a:lnTo>
                  <a:pt x="92" y="162"/>
                </a:lnTo>
                <a:close/>
                <a:moveTo>
                  <a:pt x="169" y="152"/>
                </a:moveTo>
                <a:lnTo>
                  <a:pt x="169" y="150"/>
                </a:lnTo>
                <a:lnTo>
                  <a:pt x="169" y="152"/>
                </a:lnTo>
                <a:close/>
                <a:moveTo>
                  <a:pt x="167" y="150"/>
                </a:moveTo>
                <a:lnTo>
                  <a:pt x="165" y="150"/>
                </a:lnTo>
                <a:lnTo>
                  <a:pt x="165" y="148"/>
                </a:lnTo>
                <a:lnTo>
                  <a:pt x="165" y="146"/>
                </a:lnTo>
                <a:lnTo>
                  <a:pt x="165" y="144"/>
                </a:lnTo>
                <a:lnTo>
                  <a:pt x="167" y="144"/>
                </a:lnTo>
                <a:lnTo>
                  <a:pt x="169" y="144"/>
                </a:lnTo>
                <a:lnTo>
                  <a:pt x="169" y="146"/>
                </a:lnTo>
                <a:lnTo>
                  <a:pt x="167" y="148"/>
                </a:lnTo>
                <a:lnTo>
                  <a:pt x="167" y="150"/>
                </a:lnTo>
                <a:close/>
                <a:moveTo>
                  <a:pt x="159" y="152"/>
                </a:moveTo>
                <a:lnTo>
                  <a:pt x="157" y="152"/>
                </a:lnTo>
                <a:lnTo>
                  <a:pt x="157" y="148"/>
                </a:lnTo>
                <a:lnTo>
                  <a:pt x="157" y="146"/>
                </a:lnTo>
                <a:lnTo>
                  <a:pt x="157" y="144"/>
                </a:lnTo>
                <a:lnTo>
                  <a:pt x="157" y="142"/>
                </a:lnTo>
                <a:lnTo>
                  <a:pt x="159" y="144"/>
                </a:lnTo>
                <a:lnTo>
                  <a:pt x="161" y="144"/>
                </a:lnTo>
                <a:lnTo>
                  <a:pt x="163" y="146"/>
                </a:lnTo>
                <a:lnTo>
                  <a:pt x="163" y="148"/>
                </a:lnTo>
                <a:lnTo>
                  <a:pt x="161" y="150"/>
                </a:lnTo>
                <a:lnTo>
                  <a:pt x="159" y="152"/>
                </a:lnTo>
                <a:close/>
                <a:moveTo>
                  <a:pt x="6" y="129"/>
                </a:moveTo>
                <a:lnTo>
                  <a:pt x="8" y="131"/>
                </a:lnTo>
                <a:lnTo>
                  <a:pt x="9" y="131"/>
                </a:lnTo>
                <a:lnTo>
                  <a:pt x="8" y="131"/>
                </a:lnTo>
                <a:lnTo>
                  <a:pt x="6" y="131"/>
                </a:lnTo>
                <a:lnTo>
                  <a:pt x="6" y="129"/>
                </a:lnTo>
                <a:lnTo>
                  <a:pt x="4" y="129"/>
                </a:lnTo>
                <a:lnTo>
                  <a:pt x="6" y="131"/>
                </a:lnTo>
                <a:lnTo>
                  <a:pt x="4" y="131"/>
                </a:lnTo>
                <a:lnTo>
                  <a:pt x="6" y="131"/>
                </a:lnTo>
                <a:lnTo>
                  <a:pt x="8" y="131"/>
                </a:lnTo>
                <a:lnTo>
                  <a:pt x="9" y="133"/>
                </a:lnTo>
                <a:lnTo>
                  <a:pt x="6" y="135"/>
                </a:lnTo>
                <a:lnTo>
                  <a:pt x="6" y="137"/>
                </a:lnTo>
                <a:lnTo>
                  <a:pt x="9" y="135"/>
                </a:lnTo>
                <a:lnTo>
                  <a:pt x="11" y="135"/>
                </a:lnTo>
                <a:lnTo>
                  <a:pt x="9" y="135"/>
                </a:lnTo>
                <a:lnTo>
                  <a:pt x="9" y="137"/>
                </a:lnTo>
                <a:lnTo>
                  <a:pt x="11" y="135"/>
                </a:lnTo>
                <a:lnTo>
                  <a:pt x="11" y="133"/>
                </a:lnTo>
                <a:lnTo>
                  <a:pt x="9" y="133"/>
                </a:lnTo>
                <a:lnTo>
                  <a:pt x="11" y="133"/>
                </a:lnTo>
                <a:lnTo>
                  <a:pt x="11" y="131"/>
                </a:lnTo>
                <a:lnTo>
                  <a:pt x="13" y="131"/>
                </a:lnTo>
                <a:lnTo>
                  <a:pt x="15" y="131"/>
                </a:lnTo>
                <a:lnTo>
                  <a:pt x="17" y="133"/>
                </a:lnTo>
                <a:lnTo>
                  <a:pt x="19" y="135"/>
                </a:lnTo>
                <a:lnTo>
                  <a:pt x="21" y="135"/>
                </a:lnTo>
                <a:lnTo>
                  <a:pt x="23" y="135"/>
                </a:lnTo>
                <a:lnTo>
                  <a:pt x="23" y="137"/>
                </a:lnTo>
                <a:lnTo>
                  <a:pt x="23" y="141"/>
                </a:lnTo>
                <a:lnTo>
                  <a:pt x="21" y="141"/>
                </a:lnTo>
                <a:lnTo>
                  <a:pt x="21" y="142"/>
                </a:lnTo>
                <a:lnTo>
                  <a:pt x="21" y="144"/>
                </a:lnTo>
                <a:lnTo>
                  <a:pt x="23" y="142"/>
                </a:lnTo>
                <a:lnTo>
                  <a:pt x="25" y="144"/>
                </a:lnTo>
                <a:lnTo>
                  <a:pt x="23" y="146"/>
                </a:lnTo>
                <a:lnTo>
                  <a:pt x="21" y="146"/>
                </a:lnTo>
                <a:lnTo>
                  <a:pt x="19" y="146"/>
                </a:lnTo>
                <a:lnTo>
                  <a:pt x="17" y="146"/>
                </a:lnTo>
                <a:lnTo>
                  <a:pt x="17" y="148"/>
                </a:lnTo>
                <a:lnTo>
                  <a:pt x="19" y="148"/>
                </a:lnTo>
                <a:lnTo>
                  <a:pt x="19" y="150"/>
                </a:lnTo>
                <a:lnTo>
                  <a:pt x="17" y="150"/>
                </a:lnTo>
                <a:lnTo>
                  <a:pt x="13" y="154"/>
                </a:lnTo>
                <a:lnTo>
                  <a:pt x="9" y="156"/>
                </a:lnTo>
                <a:lnTo>
                  <a:pt x="8" y="156"/>
                </a:lnTo>
                <a:lnTo>
                  <a:pt x="8" y="154"/>
                </a:lnTo>
                <a:lnTo>
                  <a:pt x="6" y="152"/>
                </a:lnTo>
                <a:lnTo>
                  <a:pt x="6" y="150"/>
                </a:lnTo>
                <a:lnTo>
                  <a:pt x="4" y="148"/>
                </a:lnTo>
                <a:lnTo>
                  <a:pt x="4" y="146"/>
                </a:lnTo>
                <a:lnTo>
                  <a:pt x="4" y="144"/>
                </a:lnTo>
                <a:lnTo>
                  <a:pt x="2" y="144"/>
                </a:lnTo>
                <a:lnTo>
                  <a:pt x="2" y="142"/>
                </a:lnTo>
                <a:lnTo>
                  <a:pt x="4" y="142"/>
                </a:lnTo>
                <a:lnTo>
                  <a:pt x="4" y="144"/>
                </a:lnTo>
                <a:lnTo>
                  <a:pt x="4" y="142"/>
                </a:lnTo>
                <a:lnTo>
                  <a:pt x="2" y="142"/>
                </a:lnTo>
                <a:lnTo>
                  <a:pt x="2" y="141"/>
                </a:lnTo>
                <a:lnTo>
                  <a:pt x="2" y="139"/>
                </a:lnTo>
                <a:lnTo>
                  <a:pt x="2" y="137"/>
                </a:lnTo>
                <a:lnTo>
                  <a:pt x="0" y="137"/>
                </a:lnTo>
                <a:lnTo>
                  <a:pt x="0" y="135"/>
                </a:lnTo>
                <a:lnTo>
                  <a:pt x="0" y="133"/>
                </a:lnTo>
                <a:lnTo>
                  <a:pt x="0" y="131"/>
                </a:lnTo>
                <a:lnTo>
                  <a:pt x="0" y="129"/>
                </a:lnTo>
                <a:lnTo>
                  <a:pt x="0" y="125"/>
                </a:lnTo>
                <a:lnTo>
                  <a:pt x="2" y="123"/>
                </a:lnTo>
                <a:lnTo>
                  <a:pt x="4" y="121"/>
                </a:lnTo>
                <a:lnTo>
                  <a:pt x="4" y="119"/>
                </a:lnTo>
                <a:lnTo>
                  <a:pt x="6" y="119"/>
                </a:lnTo>
                <a:lnTo>
                  <a:pt x="8" y="119"/>
                </a:lnTo>
                <a:lnTo>
                  <a:pt x="8" y="121"/>
                </a:lnTo>
                <a:lnTo>
                  <a:pt x="8" y="123"/>
                </a:lnTo>
                <a:lnTo>
                  <a:pt x="6" y="125"/>
                </a:lnTo>
                <a:lnTo>
                  <a:pt x="4" y="125"/>
                </a:lnTo>
                <a:lnTo>
                  <a:pt x="6" y="127"/>
                </a:lnTo>
                <a:lnTo>
                  <a:pt x="6" y="129"/>
                </a:lnTo>
                <a:close/>
                <a:moveTo>
                  <a:pt x="261" y="2"/>
                </a:moveTo>
                <a:lnTo>
                  <a:pt x="263" y="2"/>
                </a:lnTo>
                <a:lnTo>
                  <a:pt x="263" y="0"/>
                </a:lnTo>
                <a:lnTo>
                  <a:pt x="265" y="0"/>
                </a:lnTo>
                <a:lnTo>
                  <a:pt x="265" y="2"/>
                </a:lnTo>
                <a:lnTo>
                  <a:pt x="267" y="2"/>
                </a:lnTo>
                <a:lnTo>
                  <a:pt x="267" y="4"/>
                </a:lnTo>
                <a:lnTo>
                  <a:pt x="267" y="6"/>
                </a:lnTo>
                <a:lnTo>
                  <a:pt x="269" y="6"/>
                </a:lnTo>
                <a:lnTo>
                  <a:pt x="269" y="8"/>
                </a:lnTo>
                <a:lnTo>
                  <a:pt x="269" y="10"/>
                </a:lnTo>
                <a:lnTo>
                  <a:pt x="269" y="12"/>
                </a:lnTo>
                <a:lnTo>
                  <a:pt x="271" y="12"/>
                </a:lnTo>
                <a:lnTo>
                  <a:pt x="271" y="14"/>
                </a:lnTo>
                <a:lnTo>
                  <a:pt x="269" y="14"/>
                </a:lnTo>
                <a:lnTo>
                  <a:pt x="269" y="16"/>
                </a:lnTo>
                <a:lnTo>
                  <a:pt x="269" y="18"/>
                </a:lnTo>
                <a:lnTo>
                  <a:pt x="271" y="18"/>
                </a:lnTo>
                <a:lnTo>
                  <a:pt x="271" y="20"/>
                </a:lnTo>
                <a:lnTo>
                  <a:pt x="271" y="21"/>
                </a:lnTo>
                <a:lnTo>
                  <a:pt x="273" y="21"/>
                </a:lnTo>
                <a:lnTo>
                  <a:pt x="273" y="23"/>
                </a:lnTo>
                <a:lnTo>
                  <a:pt x="275" y="23"/>
                </a:lnTo>
                <a:lnTo>
                  <a:pt x="275" y="25"/>
                </a:lnTo>
                <a:lnTo>
                  <a:pt x="276" y="25"/>
                </a:lnTo>
                <a:lnTo>
                  <a:pt x="278" y="25"/>
                </a:lnTo>
                <a:lnTo>
                  <a:pt x="278" y="27"/>
                </a:lnTo>
                <a:lnTo>
                  <a:pt x="278" y="29"/>
                </a:lnTo>
                <a:lnTo>
                  <a:pt x="280" y="29"/>
                </a:lnTo>
                <a:lnTo>
                  <a:pt x="280" y="31"/>
                </a:lnTo>
                <a:lnTo>
                  <a:pt x="282" y="31"/>
                </a:lnTo>
                <a:lnTo>
                  <a:pt x="284" y="31"/>
                </a:lnTo>
                <a:lnTo>
                  <a:pt x="284" y="33"/>
                </a:lnTo>
                <a:lnTo>
                  <a:pt x="286" y="33"/>
                </a:lnTo>
                <a:lnTo>
                  <a:pt x="286" y="35"/>
                </a:lnTo>
                <a:lnTo>
                  <a:pt x="288" y="35"/>
                </a:lnTo>
                <a:lnTo>
                  <a:pt x="288" y="37"/>
                </a:lnTo>
                <a:lnTo>
                  <a:pt x="290" y="37"/>
                </a:lnTo>
                <a:lnTo>
                  <a:pt x="290" y="39"/>
                </a:lnTo>
                <a:lnTo>
                  <a:pt x="290" y="41"/>
                </a:lnTo>
                <a:lnTo>
                  <a:pt x="290" y="43"/>
                </a:lnTo>
                <a:lnTo>
                  <a:pt x="290" y="45"/>
                </a:lnTo>
                <a:lnTo>
                  <a:pt x="292" y="45"/>
                </a:lnTo>
                <a:lnTo>
                  <a:pt x="292" y="46"/>
                </a:lnTo>
                <a:lnTo>
                  <a:pt x="292" y="48"/>
                </a:lnTo>
                <a:lnTo>
                  <a:pt x="294" y="48"/>
                </a:lnTo>
                <a:lnTo>
                  <a:pt x="294" y="50"/>
                </a:lnTo>
                <a:lnTo>
                  <a:pt x="296" y="50"/>
                </a:lnTo>
                <a:lnTo>
                  <a:pt x="296" y="52"/>
                </a:lnTo>
                <a:lnTo>
                  <a:pt x="298" y="52"/>
                </a:lnTo>
                <a:lnTo>
                  <a:pt x="298" y="54"/>
                </a:lnTo>
                <a:lnTo>
                  <a:pt x="300" y="54"/>
                </a:lnTo>
                <a:lnTo>
                  <a:pt x="300" y="56"/>
                </a:lnTo>
                <a:lnTo>
                  <a:pt x="301" y="56"/>
                </a:lnTo>
                <a:lnTo>
                  <a:pt x="301" y="58"/>
                </a:lnTo>
                <a:lnTo>
                  <a:pt x="303" y="58"/>
                </a:lnTo>
                <a:lnTo>
                  <a:pt x="303" y="60"/>
                </a:lnTo>
                <a:lnTo>
                  <a:pt x="305" y="60"/>
                </a:lnTo>
                <a:lnTo>
                  <a:pt x="307" y="60"/>
                </a:lnTo>
                <a:lnTo>
                  <a:pt x="307" y="58"/>
                </a:lnTo>
                <a:lnTo>
                  <a:pt x="309" y="58"/>
                </a:lnTo>
                <a:lnTo>
                  <a:pt x="311" y="56"/>
                </a:lnTo>
                <a:lnTo>
                  <a:pt x="311" y="58"/>
                </a:lnTo>
                <a:lnTo>
                  <a:pt x="313" y="58"/>
                </a:lnTo>
                <a:lnTo>
                  <a:pt x="313" y="60"/>
                </a:lnTo>
                <a:lnTo>
                  <a:pt x="315" y="60"/>
                </a:lnTo>
                <a:lnTo>
                  <a:pt x="317" y="60"/>
                </a:lnTo>
                <a:lnTo>
                  <a:pt x="319" y="60"/>
                </a:lnTo>
                <a:lnTo>
                  <a:pt x="321" y="60"/>
                </a:lnTo>
                <a:lnTo>
                  <a:pt x="321" y="62"/>
                </a:lnTo>
                <a:lnTo>
                  <a:pt x="323" y="62"/>
                </a:lnTo>
                <a:lnTo>
                  <a:pt x="325" y="62"/>
                </a:lnTo>
                <a:lnTo>
                  <a:pt x="326" y="62"/>
                </a:lnTo>
                <a:lnTo>
                  <a:pt x="326" y="64"/>
                </a:lnTo>
                <a:lnTo>
                  <a:pt x="328" y="64"/>
                </a:lnTo>
                <a:lnTo>
                  <a:pt x="328" y="66"/>
                </a:lnTo>
                <a:lnTo>
                  <a:pt x="330" y="66"/>
                </a:lnTo>
                <a:lnTo>
                  <a:pt x="332" y="66"/>
                </a:lnTo>
                <a:lnTo>
                  <a:pt x="332" y="68"/>
                </a:lnTo>
                <a:lnTo>
                  <a:pt x="334" y="68"/>
                </a:lnTo>
                <a:lnTo>
                  <a:pt x="334" y="69"/>
                </a:lnTo>
                <a:lnTo>
                  <a:pt x="336" y="69"/>
                </a:lnTo>
                <a:lnTo>
                  <a:pt x="338" y="69"/>
                </a:lnTo>
                <a:lnTo>
                  <a:pt x="338" y="68"/>
                </a:lnTo>
                <a:lnTo>
                  <a:pt x="340" y="68"/>
                </a:lnTo>
                <a:lnTo>
                  <a:pt x="342" y="68"/>
                </a:lnTo>
                <a:lnTo>
                  <a:pt x="342" y="69"/>
                </a:lnTo>
                <a:lnTo>
                  <a:pt x="344" y="69"/>
                </a:lnTo>
                <a:lnTo>
                  <a:pt x="344" y="71"/>
                </a:lnTo>
                <a:lnTo>
                  <a:pt x="346" y="71"/>
                </a:lnTo>
                <a:lnTo>
                  <a:pt x="346" y="73"/>
                </a:lnTo>
                <a:lnTo>
                  <a:pt x="346" y="75"/>
                </a:lnTo>
                <a:lnTo>
                  <a:pt x="348" y="75"/>
                </a:lnTo>
                <a:lnTo>
                  <a:pt x="348" y="77"/>
                </a:lnTo>
                <a:lnTo>
                  <a:pt x="348" y="79"/>
                </a:lnTo>
                <a:lnTo>
                  <a:pt x="349" y="79"/>
                </a:lnTo>
                <a:lnTo>
                  <a:pt x="349" y="81"/>
                </a:lnTo>
                <a:lnTo>
                  <a:pt x="349" y="83"/>
                </a:lnTo>
                <a:lnTo>
                  <a:pt x="351" y="83"/>
                </a:lnTo>
                <a:lnTo>
                  <a:pt x="353" y="83"/>
                </a:lnTo>
                <a:lnTo>
                  <a:pt x="353" y="85"/>
                </a:lnTo>
                <a:lnTo>
                  <a:pt x="353" y="87"/>
                </a:lnTo>
                <a:lnTo>
                  <a:pt x="355" y="87"/>
                </a:lnTo>
                <a:lnTo>
                  <a:pt x="355" y="89"/>
                </a:lnTo>
                <a:lnTo>
                  <a:pt x="355" y="91"/>
                </a:lnTo>
                <a:lnTo>
                  <a:pt x="357" y="91"/>
                </a:lnTo>
                <a:lnTo>
                  <a:pt x="357" y="93"/>
                </a:lnTo>
                <a:lnTo>
                  <a:pt x="359" y="93"/>
                </a:lnTo>
                <a:lnTo>
                  <a:pt x="359" y="94"/>
                </a:lnTo>
                <a:lnTo>
                  <a:pt x="359" y="96"/>
                </a:lnTo>
                <a:lnTo>
                  <a:pt x="359" y="98"/>
                </a:lnTo>
                <a:lnTo>
                  <a:pt x="361" y="98"/>
                </a:lnTo>
                <a:lnTo>
                  <a:pt x="363" y="98"/>
                </a:lnTo>
                <a:lnTo>
                  <a:pt x="365" y="98"/>
                </a:lnTo>
                <a:lnTo>
                  <a:pt x="365" y="96"/>
                </a:lnTo>
                <a:lnTo>
                  <a:pt x="367" y="96"/>
                </a:lnTo>
                <a:lnTo>
                  <a:pt x="367" y="98"/>
                </a:lnTo>
                <a:lnTo>
                  <a:pt x="367" y="100"/>
                </a:lnTo>
                <a:lnTo>
                  <a:pt x="365" y="100"/>
                </a:lnTo>
                <a:lnTo>
                  <a:pt x="365" y="102"/>
                </a:lnTo>
                <a:lnTo>
                  <a:pt x="365" y="104"/>
                </a:lnTo>
                <a:lnTo>
                  <a:pt x="365" y="106"/>
                </a:lnTo>
                <a:lnTo>
                  <a:pt x="365" y="108"/>
                </a:lnTo>
                <a:lnTo>
                  <a:pt x="367" y="108"/>
                </a:lnTo>
                <a:lnTo>
                  <a:pt x="367" y="110"/>
                </a:lnTo>
                <a:lnTo>
                  <a:pt x="367" y="112"/>
                </a:lnTo>
                <a:lnTo>
                  <a:pt x="367" y="114"/>
                </a:lnTo>
                <a:lnTo>
                  <a:pt x="369" y="114"/>
                </a:lnTo>
                <a:lnTo>
                  <a:pt x="371" y="125"/>
                </a:lnTo>
                <a:lnTo>
                  <a:pt x="374" y="139"/>
                </a:lnTo>
                <a:lnTo>
                  <a:pt x="376" y="144"/>
                </a:lnTo>
                <a:lnTo>
                  <a:pt x="378" y="150"/>
                </a:lnTo>
                <a:lnTo>
                  <a:pt x="380" y="154"/>
                </a:lnTo>
                <a:lnTo>
                  <a:pt x="382" y="162"/>
                </a:lnTo>
                <a:lnTo>
                  <a:pt x="398" y="210"/>
                </a:lnTo>
                <a:lnTo>
                  <a:pt x="417" y="217"/>
                </a:lnTo>
                <a:lnTo>
                  <a:pt x="436" y="227"/>
                </a:lnTo>
                <a:lnTo>
                  <a:pt x="438" y="227"/>
                </a:lnTo>
                <a:lnTo>
                  <a:pt x="438" y="229"/>
                </a:lnTo>
                <a:lnTo>
                  <a:pt x="438" y="231"/>
                </a:lnTo>
                <a:lnTo>
                  <a:pt x="436" y="231"/>
                </a:lnTo>
                <a:lnTo>
                  <a:pt x="436" y="233"/>
                </a:lnTo>
                <a:lnTo>
                  <a:pt x="434" y="235"/>
                </a:lnTo>
                <a:lnTo>
                  <a:pt x="434" y="237"/>
                </a:lnTo>
                <a:lnTo>
                  <a:pt x="434" y="238"/>
                </a:lnTo>
                <a:lnTo>
                  <a:pt x="436" y="238"/>
                </a:lnTo>
                <a:lnTo>
                  <a:pt x="436" y="240"/>
                </a:lnTo>
                <a:lnTo>
                  <a:pt x="438" y="240"/>
                </a:lnTo>
                <a:lnTo>
                  <a:pt x="440" y="240"/>
                </a:lnTo>
                <a:lnTo>
                  <a:pt x="442" y="240"/>
                </a:lnTo>
                <a:lnTo>
                  <a:pt x="442" y="238"/>
                </a:lnTo>
                <a:lnTo>
                  <a:pt x="444" y="238"/>
                </a:lnTo>
                <a:lnTo>
                  <a:pt x="446" y="238"/>
                </a:lnTo>
                <a:lnTo>
                  <a:pt x="447" y="238"/>
                </a:lnTo>
                <a:lnTo>
                  <a:pt x="449" y="238"/>
                </a:lnTo>
                <a:lnTo>
                  <a:pt x="451" y="238"/>
                </a:lnTo>
                <a:lnTo>
                  <a:pt x="453" y="238"/>
                </a:lnTo>
                <a:lnTo>
                  <a:pt x="453" y="237"/>
                </a:lnTo>
                <a:lnTo>
                  <a:pt x="455" y="237"/>
                </a:lnTo>
                <a:lnTo>
                  <a:pt x="457" y="235"/>
                </a:lnTo>
                <a:lnTo>
                  <a:pt x="459" y="235"/>
                </a:lnTo>
                <a:lnTo>
                  <a:pt x="461" y="235"/>
                </a:lnTo>
                <a:lnTo>
                  <a:pt x="463" y="237"/>
                </a:lnTo>
                <a:lnTo>
                  <a:pt x="465" y="237"/>
                </a:lnTo>
                <a:lnTo>
                  <a:pt x="467" y="237"/>
                </a:lnTo>
                <a:lnTo>
                  <a:pt x="467" y="238"/>
                </a:lnTo>
                <a:lnTo>
                  <a:pt x="469" y="240"/>
                </a:lnTo>
                <a:lnTo>
                  <a:pt x="471" y="240"/>
                </a:lnTo>
                <a:lnTo>
                  <a:pt x="472" y="238"/>
                </a:lnTo>
                <a:lnTo>
                  <a:pt x="474" y="238"/>
                </a:lnTo>
                <a:lnTo>
                  <a:pt x="474" y="237"/>
                </a:lnTo>
                <a:lnTo>
                  <a:pt x="476" y="237"/>
                </a:lnTo>
                <a:lnTo>
                  <a:pt x="478" y="237"/>
                </a:lnTo>
                <a:lnTo>
                  <a:pt x="478" y="238"/>
                </a:lnTo>
                <a:lnTo>
                  <a:pt x="480" y="238"/>
                </a:lnTo>
                <a:lnTo>
                  <a:pt x="482" y="238"/>
                </a:lnTo>
                <a:lnTo>
                  <a:pt x="484" y="237"/>
                </a:lnTo>
                <a:lnTo>
                  <a:pt x="486" y="235"/>
                </a:lnTo>
                <a:lnTo>
                  <a:pt x="488" y="235"/>
                </a:lnTo>
                <a:lnTo>
                  <a:pt x="490" y="235"/>
                </a:lnTo>
                <a:lnTo>
                  <a:pt x="492" y="235"/>
                </a:lnTo>
                <a:lnTo>
                  <a:pt x="494" y="237"/>
                </a:lnTo>
                <a:lnTo>
                  <a:pt x="496" y="237"/>
                </a:lnTo>
                <a:lnTo>
                  <a:pt x="496" y="238"/>
                </a:lnTo>
                <a:lnTo>
                  <a:pt x="497" y="238"/>
                </a:lnTo>
                <a:lnTo>
                  <a:pt x="497" y="240"/>
                </a:lnTo>
                <a:lnTo>
                  <a:pt x="499" y="242"/>
                </a:lnTo>
                <a:lnTo>
                  <a:pt x="501" y="242"/>
                </a:lnTo>
                <a:lnTo>
                  <a:pt x="501" y="244"/>
                </a:lnTo>
                <a:lnTo>
                  <a:pt x="503" y="244"/>
                </a:lnTo>
                <a:lnTo>
                  <a:pt x="503" y="246"/>
                </a:lnTo>
                <a:lnTo>
                  <a:pt x="505" y="246"/>
                </a:lnTo>
                <a:lnTo>
                  <a:pt x="507" y="246"/>
                </a:lnTo>
                <a:lnTo>
                  <a:pt x="507" y="248"/>
                </a:lnTo>
                <a:lnTo>
                  <a:pt x="509" y="248"/>
                </a:lnTo>
                <a:lnTo>
                  <a:pt x="511" y="248"/>
                </a:lnTo>
                <a:lnTo>
                  <a:pt x="511" y="250"/>
                </a:lnTo>
                <a:lnTo>
                  <a:pt x="513" y="250"/>
                </a:lnTo>
                <a:lnTo>
                  <a:pt x="513" y="252"/>
                </a:lnTo>
                <a:lnTo>
                  <a:pt x="515" y="252"/>
                </a:lnTo>
                <a:lnTo>
                  <a:pt x="515" y="254"/>
                </a:lnTo>
                <a:lnTo>
                  <a:pt x="515" y="256"/>
                </a:lnTo>
                <a:lnTo>
                  <a:pt x="517" y="256"/>
                </a:lnTo>
                <a:lnTo>
                  <a:pt x="517" y="258"/>
                </a:lnTo>
                <a:lnTo>
                  <a:pt x="517" y="260"/>
                </a:lnTo>
                <a:lnTo>
                  <a:pt x="517" y="261"/>
                </a:lnTo>
                <a:lnTo>
                  <a:pt x="517" y="263"/>
                </a:lnTo>
                <a:lnTo>
                  <a:pt x="519" y="263"/>
                </a:lnTo>
                <a:lnTo>
                  <a:pt x="519" y="265"/>
                </a:lnTo>
                <a:lnTo>
                  <a:pt x="519" y="267"/>
                </a:lnTo>
                <a:lnTo>
                  <a:pt x="519" y="269"/>
                </a:lnTo>
                <a:lnTo>
                  <a:pt x="519" y="271"/>
                </a:lnTo>
                <a:lnTo>
                  <a:pt x="519" y="273"/>
                </a:lnTo>
                <a:lnTo>
                  <a:pt x="517" y="273"/>
                </a:lnTo>
                <a:lnTo>
                  <a:pt x="517" y="275"/>
                </a:lnTo>
                <a:lnTo>
                  <a:pt x="515" y="275"/>
                </a:lnTo>
                <a:lnTo>
                  <a:pt x="515" y="277"/>
                </a:lnTo>
                <a:lnTo>
                  <a:pt x="515" y="279"/>
                </a:lnTo>
                <a:lnTo>
                  <a:pt x="513" y="279"/>
                </a:lnTo>
                <a:lnTo>
                  <a:pt x="513" y="281"/>
                </a:lnTo>
                <a:lnTo>
                  <a:pt x="511" y="281"/>
                </a:lnTo>
                <a:lnTo>
                  <a:pt x="511" y="283"/>
                </a:lnTo>
                <a:lnTo>
                  <a:pt x="513" y="283"/>
                </a:lnTo>
                <a:lnTo>
                  <a:pt x="515" y="285"/>
                </a:lnTo>
                <a:lnTo>
                  <a:pt x="517" y="285"/>
                </a:lnTo>
                <a:lnTo>
                  <a:pt x="519" y="285"/>
                </a:lnTo>
                <a:lnTo>
                  <a:pt x="519" y="286"/>
                </a:lnTo>
                <a:lnTo>
                  <a:pt x="519" y="288"/>
                </a:lnTo>
                <a:lnTo>
                  <a:pt x="519" y="290"/>
                </a:lnTo>
                <a:lnTo>
                  <a:pt x="520" y="290"/>
                </a:lnTo>
                <a:lnTo>
                  <a:pt x="520" y="292"/>
                </a:lnTo>
                <a:lnTo>
                  <a:pt x="522" y="292"/>
                </a:lnTo>
                <a:lnTo>
                  <a:pt x="520" y="292"/>
                </a:lnTo>
                <a:lnTo>
                  <a:pt x="520" y="294"/>
                </a:lnTo>
                <a:lnTo>
                  <a:pt x="520" y="296"/>
                </a:lnTo>
                <a:lnTo>
                  <a:pt x="522" y="296"/>
                </a:lnTo>
                <a:lnTo>
                  <a:pt x="522" y="298"/>
                </a:lnTo>
                <a:lnTo>
                  <a:pt x="522" y="300"/>
                </a:lnTo>
                <a:lnTo>
                  <a:pt x="524" y="300"/>
                </a:lnTo>
                <a:lnTo>
                  <a:pt x="524" y="302"/>
                </a:lnTo>
                <a:lnTo>
                  <a:pt x="526" y="302"/>
                </a:lnTo>
                <a:lnTo>
                  <a:pt x="528" y="304"/>
                </a:lnTo>
                <a:lnTo>
                  <a:pt x="528" y="306"/>
                </a:lnTo>
                <a:lnTo>
                  <a:pt x="526" y="306"/>
                </a:lnTo>
                <a:lnTo>
                  <a:pt x="526" y="308"/>
                </a:lnTo>
                <a:lnTo>
                  <a:pt x="524" y="308"/>
                </a:lnTo>
                <a:lnTo>
                  <a:pt x="524" y="306"/>
                </a:lnTo>
                <a:lnTo>
                  <a:pt x="522" y="306"/>
                </a:lnTo>
                <a:lnTo>
                  <a:pt x="522" y="304"/>
                </a:lnTo>
                <a:lnTo>
                  <a:pt x="520" y="304"/>
                </a:lnTo>
                <a:lnTo>
                  <a:pt x="520" y="306"/>
                </a:lnTo>
                <a:lnTo>
                  <a:pt x="519" y="306"/>
                </a:lnTo>
                <a:lnTo>
                  <a:pt x="520" y="306"/>
                </a:lnTo>
                <a:lnTo>
                  <a:pt x="520" y="308"/>
                </a:lnTo>
                <a:lnTo>
                  <a:pt x="519" y="308"/>
                </a:lnTo>
                <a:lnTo>
                  <a:pt x="519" y="309"/>
                </a:lnTo>
                <a:lnTo>
                  <a:pt x="520" y="309"/>
                </a:lnTo>
                <a:lnTo>
                  <a:pt x="519" y="309"/>
                </a:lnTo>
                <a:lnTo>
                  <a:pt x="519" y="311"/>
                </a:lnTo>
                <a:lnTo>
                  <a:pt x="520" y="311"/>
                </a:lnTo>
                <a:lnTo>
                  <a:pt x="520" y="313"/>
                </a:lnTo>
                <a:lnTo>
                  <a:pt x="520" y="315"/>
                </a:lnTo>
                <a:lnTo>
                  <a:pt x="519" y="315"/>
                </a:lnTo>
                <a:lnTo>
                  <a:pt x="519" y="317"/>
                </a:lnTo>
                <a:lnTo>
                  <a:pt x="517" y="317"/>
                </a:lnTo>
                <a:lnTo>
                  <a:pt x="517" y="319"/>
                </a:lnTo>
                <a:lnTo>
                  <a:pt x="515" y="321"/>
                </a:lnTo>
                <a:lnTo>
                  <a:pt x="515" y="323"/>
                </a:lnTo>
                <a:lnTo>
                  <a:pt x="517" y="323"/>
                </a:lnTo>
                <a:lnTo>
                  <a:pt x="517" y="325"/>
                </a:lnTo>
                <a:lnTo>
                  <a:pt x="515" y="325"/>
                </a:lnTo>
                <a:lnTo>
                  <a:pt x="515" y="327"/>
                </a:lnTo>
                <a:lnTo>
                  <a:pt x="515" y="329"/>
                </a:lnTo>
                <a:lnTo>
                  <a:pt x="513" y="329"/>
                </a:lnTo>
                <a:lnTo>
                  <a:pt x="513" y="331"/>
                </a:lnTo>
                <a:lnTo>
                  <a:pt x="515" y="331"/>
                </a:lnTo>
                <a:lnTo>
                  <a:pt x="515" y="333"/>
                </a:lnTo>
                <a:lnTo>
                  <a:pt x="513" y="333"/>
                </a:lnTo>
                <a:lnTo>
                  <a:pt x="513" y="334"/>
                </a:lnTo>
                <a:lnTo>
                  <a:pt x="511" y="334"/>
                </a:lnTo>
                <a:lnTo>
                  <a:pt x="511" y="336"/>
                </a:lnTo>
                <a:lnTo>
                  <a:pt x="509" y="336"/>
                </a:lnTo>
                <a:lnTo>
                  <a:pt x="509" y="338"/>
                </a:lnTo>
                <a:lnTo>
                  <a:pt x="509" y="340"/>
                </a:lnTo>
                <a:lnTo>
                  <a:pt x="507" y="340"/>
                </a:lnTo>
                <a:lnTo>
                  <a:pt x="507" y="338"/>
                </a:lnTo>
                <a:lnTo>
                  <a:pt x="505" y="338"/>
                </a:lnTo>
                <a:lnTo>
                  <a:pt x="505" y="340"/>
                </a:lnTo>
                <a:lnTo>
                  <a:pt x="507" y="340"/>
                </a:lnTo>
                <a:lnTo>
                  <a:pt x="507" y="342"/>
                </a:lnTo>
                <a:lnTo>
                  <a:pt x="509" y="342"/>
                </a:lnTo>
                <a:lnTo>
                  <a:pt x="507" y="342"/>
                </a:lnTo>
                <a:lnTo>
                  <a:pt x="507" y="344"/>
                </a:lnTo>
                <a:lnTo>
                  <a:pt x="507" y="346"/>
                </a:lnTo>
                <a:lnTo>
                  <a:pt x="507" y="348"/>
                </a:lnTo>
                <a:lnTo>
                  <a:pt x="509" y="348"/>
                </a:lnTo>
                <a:lnTo>
                  <a:pt x="511" y="348"/>
                </a:lnTo>
                <a:lnTo>
                  <a:pt x="513" y="348"/>
                </a:lnTo>
                <a:lnTo>
                  <a:pt x="513" y="346"/>
                </a:lnTo>
                <a:lnTo>
                  <a:pt x="515" y="346"/>
                </a:lnTo>
                <a:lnTo>
                  <a:pt x="515" y="344"/>
                </a:lnTo>
                <a:lnTo>
                  <a:pt x="515" y="342"/>
                </a:lnTo>
                <a:lnTo>
                  <a:pt x="517" y="342"/>
                </a:lnTo>
                <a:lnTo>
                  <a:pt x="517" y="344"/>
                </a:lnTo>
                <a:lnTo>
                  <a:pt x="519" y="344"/>
                </a:lnTo>
                <a:lnTo>
                  <a:pt x="519" y="346"/>
                </a:lnTo>
                <a:lnTo>
                  <a:pt x="520" y="346"/>
                </a:lnTo>
                <a:lnTo>
                  <a:pt x="520" y="348"/>
                </a:lnTo>
                <a:lnTo>
                  <a:pt x="522" y="348"/>
                </a:lnTo>
                <a:lnTo>
                  <a:pt x="524" y="348"/>
                </a:lnTo>
                <a:lnTo>
                  <a:pt x="524" y="350"/>
                </a:lnTo>
                <a:lnTo>
                  <a:pt x="526" y="350"/>
                </a:lnTo>
                <a:lnTo>
                  <a:pt x="526" y="352"/>
                </a:lnTo>
                <a:lnTo>
                  <a:pt x="524" y="352"/>
                </a:lnTo>
                <a:lnTo>
                  <a:pt x="522" y="352"/>
                </a:lnTo>
                <a:lnTo>
                  <a:pt x="522" y="354"/>
                </a:lnTo>
                <a:lnTo>
                  <a:pt x="520" y="354"/>
                </a:lnTo>
                <a:lnTo>
                  <a:pt x="520" y="356"/>
                </a:lnTo>
                <a:lnTo>
                  <a:pt x="522" y="356"/>
                </a:lnTo>
                <a:lnTo>
                  <a:pt x="522" y="357"/>
                </a:lnTo>
                <a:lnTo>
                  <a:pt x="522" y="359"/>
                </a:lnTo>
                <a:lnTo>
                  <a:pt x="522" y="361"/>
                </a:lnTo>
                <a:lnTo>
                  <a:pt x="522" y="363"/>
                </a:lnTo>
                <a:lnTo>
                  <a:pt x="520" y="363"/>
                </a:lnTo>
                <a:lnTo>
                  <a:pt x="520" y="365"/>
                </a:lnTo>
                <a:lnTo>
                  <a:pt x="520" y="367"/>
                </a:lnTo>
                <a:lnTo>
                  <a:pt x="519" y="367"/>
                </a:lnTo>
                <a:lnTo>
                  <a:pt x="519" y="369"/>
                </a:lnTo>
                <a:lnTo>
                  <a:pt x="520" y="369"/>
                </a:lnTo>
                <a:lnTo>
                  <a:pt x="520" y="371"/>
                </a:lnTo>
                <a:lnTo>
                  <a:pt x="520" y="373"/>
                </a:lnTo>
                <a:lnTo>
                  <a:pt x="520" y="375"/>
                </a:lnTo>
                <a:lnTo>
                  <a:pt x="522" y="375"/>
                </a:lnTo>
                <a:lnTo>
                  <a:pt x="522" y="377"/>
                </a:lnTo>
                <a:lnTo>
                  <a:pt x="524" y="377"/>
                </a:lnTo>
                <a:lnTo>
                  <a:pt x="524" y="375"/>
                </a:lnTo>
                <a:lnTo>
                  <a:pt x="526" y="373"/>
                </a:lnTo>
                <a:lnTo>
                  <a:pt x="528" y="373"/>
                </a:lnTo>
                <a:lnTo>
                  <a:pt x="528" y="371"/>
                </a:lnTo>
                <a:lnTo>
                  <a:pt x="530" y="371"/>
                </a:lnTo>
                <a:lnTo>
                  <a:pt x="532" y="371"/>
                </a:lnTo>
                <a:lnTo>
                  <a:pt x="532" y="373"/>
                </a:lnTo>
                <a:lnTo>
                  <a:pt x="534" y="373"/>
                </a:lnTo>
                <a:lnTo>
                  <a:pt x="536" y="373"/>
                </a:lnTo>
                <a:lnTo>
                  <a:pt x="536" y="375"/>
                </a:lnTo>
                <a:lnTo>
                  <a:pt x="540" y="377"/>
                </a:lnTo>
                <a:lnTo>
                  <a:pt x="542" y="379"/>
                </a:lnTo>
                <a:lnTo>
                  <a:pt x="544" y="381"/>
                </a:lnTo>
                <a:lnTo>
                  <a:pt x="545" y="381"/>
                </a:lnTo>
                <a:lnTo>
                  <a:pt x="547" y="381"/>
                </a:lnTo>
                <a:lnTo>
                  <a:pt x="547" y="382"/>
                </a:lnTo>
                <a:lnTo>
                  <a:pt x="549" y="382"/>
                </a:lnTo>
                <a:lnTo>
                  <a:pt x="551" y="382"/>
                </a:lnTo>
                <a:lnTo>
                  <a:pt x="551" y="384"/>
                </a:lnTo>
                <a:lnTo>
                  <a:pt x="553" y="384"/>
                </a:lnTo>
                <a:lnTo>
                  <a:pt x="555" y="384"/>
                </a:lnTo>
                <a:lnTo>
                  <a:pt x="555" y="386"/>
                </a:lnTo>
                <a:lnTo>
                  <a:pt x="557" y="386"/>
                </a:lnTo>
                <a:lnTo>
                  <a:pt x="559" y="386"/>
                </a:lnTo>
                <a:lnTo>
                  <a:pt x="561" y="386"/>
                </a:lnTo>
                <a:lnTo>
                  <a:pt x="563" y="386"/>
                </a:lnTo>
                <a:lnTo>
                  <a:pt x="565" y="386"/>
                </a:lnTo>
                <a:lnTo>
                  <a:pt x="565" y="384"/>
                </a:lnTo>
                <a:lnTo>
                  <a:pt x="567" y="384"/>
                </a:lnTo>
                <a:lnTo>
                  <a:pt x="569" y="386"/>
                </a:lnTo>
                <a:lnTo>
                  <a:pt x="570" y="386"/>
                </a:lnTo>
                <a:lnTo>
                  <a:pt x="570" y="388"/>
                </a:lnTo>
                <a:lnTo>
                  <a:pt x="569" y="388"/>
                </a:lnTo>
                <a:lnTo>
                  <a:pt x="569" y="390"/>
                </a:lnTo>
                <a:lnTo>
                  <a:pt x="569" y="392"/>
                </a:lnTo>
                <a:lnTo>
                  <a:pt x="567" y="392"/>
                </a:lnTo>
                <a:lnTo>
                  <a:pt x="569" y="392"/>
                </a:lnTo>
                <a:lnTo>
                  <a:pt x="569" y="394"/>
                </a:lnTo>
                <a:lnTo>
                  <a:pt x="567" y="394"/>
                </a:lnTo>
                <a:lnTo>
                  <a:pt x="567" y="396"/>
                </a:lnTo>
                <a:lnTo>
                  <a:pt x="567" y="398"/>
                </a:lnTo>
                <a:lnTo>
                  <a:pt x="569" y="398"/>
                </a:lnTo>
                <a:lnTo>
                  <a:pt x="569" y="400"/>
                </a:lnTo>
                <a:lnTo>
                  <a:pt x="569" y="402"/>
                </a:lnTo>
                <a:lnTo>
                  <a:pt x="567" y="404"/>
                </a:lnTo>
                <a:lnTo>
                  <a:pt x="567" y="406"/>
                </a:lnTo>
                <a:lnTo>
                  <a:pt x="567" y="407"/>
                </a:lnTo>
                <a:lnTo>
                  <a:pt x="565" y="407"/>
                </a:lnTo>
                <a:lnTo>
                  <a:pt x="565" y="409"/>
                </a:lnTo>
                <a:lnTo>
                  <a:pt x="565" y="411"/>
                </a:lnTo>
                <a:lnTo>
                  <a:pt x="563" y="411"/>
                </a:lnTo>
                <a:lnTo>
                  <a:pt x="561" y="411"/>
                </a:lnTo>
                <a:lnTo>
                  <a:pt x="559" y="411"/>
                </a:lnTo>
                <a:lnTo>
                  <a:pt x="559" y="413"/>
                </a:lnTo>
                <a:lnTo>
                  <a:pt x="557" y="415"/>
                </a:lnTo>
                <a:lnTo>
                  <a:pt x="557" y="417"/>
                </a:lnTo>
                <a:lnTo>
                  <a:pt x="555" y="417"/>
                </a:lnTo>
                <a:lnTo>
                  <a:pt x="555" y="419"/>
                </a:lnTo>
                <a:lnTo>
                  <a:pt x="555" y="421"/>
                </a:lnTo>
                <a:lnTo>
                  <a:pt x="553" y="421"/>
                </a:lnTo>
                <a:lnTo>
                  <a:pt x="553" y="423"/>
                </a:lnTo>
                <a:lnTo>
                  <a:pt x="551" y="423"/>
                </a:lnTo>
                <a:lnTo>
                  <a:pt x="549" y="423"/>
                </a:lnTo>
                <a:lnTo>
                  <a:pt x="549" y="425"/>
                </a:lnTo>
                <a:lnTo>
                  <a:pt x="547" y="425"/>
                </a:lnTo>
                <a:lnTo>
                  <a:pt x="547" y="427"/>
                </a:lnTo>
                <a:lnTo>
                  <a:pt x="545" y="427"/>
                </a:lnTo>
                <a:lnTo>
                  <a:pt x="545" y="429"/>
                </a:lnTo>
                <a:lnTo>
                  <a:pt x="544" y="429"/>
                </a:lnTo>
                <a:lnTo>
                  <a:pt x="544" y="430"/>
                </a:lnTo>
                <a:lnTo>
                  <a:pt x="544" y="429"/>
                </a:lnTo>
                <a:lnTo>
                  <a:pt x="542" y="429"/>
                </a:lnTo>
                <a:lnTo>
                  <a:pt x="540" y="429"/>
                </a:lnTo>
                <a:lnTo>
                  <a:pt x="540" y="430"/>
                </a:lnTo>
                <a:lnTo>
                  <a:pt x="542" y="430"/>
                </a:lnTo>
                <a:lnTo>
                  <a:pt x="542" y="432"/>
                </a:lnTo>
                <a:lnTo>
                  <a:pt x="540" y="432"/>
                </a:lnTo>
                <a:lnTo>
                  <a:pt x="538" y="432"/>
                </a:lnTo>
                <a:lnTo>
                  <a:pt x="538" y="434"/>
                </a:lnTo>
                <a:lnTo>
                  <a:pt x="536" y="434"/>
                </a:lnTo>
                <a:lnTo>
                  <a:pt x="534" y="436"/>
                </a:lnTo>
                <a:lnTo>
                  <a:pt x="534" y="434"/>
                </a:lnTo>
                <a:lnTo>
                  <a:pt x="532" y="434"/>
                </a:lnTo>
                <a:lnTo>
                  <a:pt x="530" y="434"/>
                </a:lnTo>
                <a:lnTo>
                  <a:pt x="530" y="436"/>
                </a:lnTo>
                <a:lnTo>
                  <a:pt x="528" y="436"/>
                </a:lnTo>
                <a:lnTo>
                  <a:pt x="528" y="438"/>
                </a:lnTo>
                <a:lnTo>
                  <a:pt x="528" y="440"/>
                </a:lnTo>
                <a:lnTo>
                  <a:pt x="530" y="442"/>
                </a:lnTo>
                <a:lnTo>
                  <a:pt x="528" y="444"/>
                </a:lnTo>
                <a:lnTo>
                  <a:pt x="528" y="446"/>
                </a:lnTo>
                <a:lnTo>
                  <a:pt x="528" y="448"/>
                </a:lnTo>
                <a:lnTo>
                  <a:pt x="528" y="450"/>
                </a:lnTo>
                <a:lnTo>
                  <a:pt x="526" y="450"/>
                </a:lnTo>
                <a:lnTo>
                  <a:pt x="526" y="452"/>
                </a:lnTo>
                <a:lnTo>
                  <a:pt x="526" y="454"/>
                </a:lnTo>
                <a:lnTo>
                  <a:pt x="526" y="455"/>
                </a:lnTo>
                <a:lnTo>
                  <a:pt x="528" y="455"/>
                </a:lnTo>
                <a:lnTo>
                  <a:pt x="528" y="457"/>
                </a:lnTo>
                <a:lnTo>
                  <a:pt x="528" y="459"/>
                </a:lnTo>
                <a:lnTo>
                  <a:pt x="528" y="461"/>
                </a:lnTo>
                <a:lnTo>
                  <a:pt x="528" y="463"/>
                </a:lnTo>
                <a:lnTo>
                  <a:pt x="528" y="465"/>
                </a:lnTo>
                <a:lnTo>
                  <a:pt x="528" y="467"/>
                </a:lnTo>
                <a:lnTo>
                  <a:pt x="530" y="467"/>
                </a:lnTo>
                <a:lnTo>
                  <a:pt x="530" y="469"/>
                </a:lnTo>
                <a:lnTo>
                  <a:pt x="530" y="471"/>
                </a:lnTo>
                <a:lnTo>
                  <a:pt x="530" y="473"/>
                </a:lnTo>
                <a:lnTo>
                  <a:pt x="530" y="475"/>
                </a:lnTo>
                <a:lnTo>
                  <a:pt x="530" y="477"/>
                </a:lnTo>
                <a:lnTo>
                  <a:pt x="530" y="478"/>
                </a:lnTo>
                <a:lnTo>
                  <a:pt x="530" y="480"/>
                </a:lnTo>
                <a:lnTo>
                  <a:pt x="530" y="482"/>
                </a:lnTo>
                <a:lnTo>
                  <a:pt x="530" y="484"/>
                </a:lnTo>
                <a:lnTo>
                  <a:pt x="532" y="482"/>
                </a:lnTo>
                <a:lnTo>
                  <a:pt x="532" y="484"/>
                </a:lnTo>
                <a:lnTo>
                  <a:pt x="532" y="486"/>
                </a:lnTo>
                <a:lnTo>
                  <a:pt x="532" y="488"/>
                </a:lnTo>
                <a:lnTo>
                  <a:pt x="534" y="488"/>
                </a:lnTo>
                <a:lnTo>
                  <a:pt x="532" y="488"/>
                </a:lnTo>
                <a:lnTo>
                  <a:pt x="532" y="490"/>
                </a:lnTo>
                <a:lnTo>
                  <a:pt x="530" y="492"/>
                </a:lnTo>
                <a:lnTo>
                  <a:pt x="532" y="492"/>
                </a:lnTo>
                <a:lnTo>
                  <a:pt x="532" y="494"/>
                </a:lnTo>
                <a:lnTo>
                  <a:pt x="532" y="496"/>
                </a:lnTo>
                <a:lnTo>
                  <a:pt x="534" y="496"/>
                </a:lnTo>
                <a:lnTo>
                  <a:pt x="534" y="498"/>
                </a:lnTo>
                <a:lnTo>
                  <a:pt x="534" y="500"/>
                </a:lnTo>
                <a:lnTo>
                  <a:pt x="534" y="502"/>
                </a:lnTo>
                <a:lnTo>
                  <a:pt x="534" y="503"/>
                </a:lnTo>
                <a:lnTo>
                  <a:pt x="534" y="505"/>
                </a:lnTo>
                <a:lnTo>
                  <a:pt x="532" y="503"/>
                </a:lnTo>
                <a:lnTo>
                  <a:pt x="530" y="503"/>
                </a:lnTo>
                <a:lnTo>
                  <a:pt x="528" y="503"/>
                </a:lnTo>
                <a:lnTo>
                  <a:pt x="528" y="502"/>
                </a:lnTo>
                <a:lnTo>
                  <a:pt x="528" y="503"/>
                </a:lnTo>
                <a:lnTo>
                  <a:pt x="526" y="503"/>
                </a:lnTo>
                <a:lnTo>
                  <a:pt x="524" y="503"/>
                </a:lnTo>
                <a:lnTo>
                  <a:pt x="522" y="503"/>
                </a:lnTo>
                <a:lnTo>
                  <a:pt x="522" y="505"/>
                </a:lnTo>
                <a:lnTo>
                  <a:pt x="520" y="505"/>
                </a:lnTo>
                <a:lnTo>
                  <a:pt x="519" y="505"/>
                </a:lnTo>
                <a:lnTo>
                  <a:pt x="519" y="507"/>
                </a:lnTo>
                <a:lnTo>
                  <a:pt x="519" y="509"/>
                </a:lnTo>
                <a:lnTo>
                  <a:pt x="520" y="509"/>
                </a:lnTo>
                <a:lnTo>
                  <a:pt x="520" y="511"/>
                </a:lnTo>
                <a:lnTo>
                  <a:pt x="520" y="513"/>
                </a:lnTo>
                <a:lnTo>
                  <a:pt x="520" y="515"/>
                </a:lnTo>
                <a:lnTo>
                  <a:pt x="519" y="515"/>
                </a:lnTo>
                <a:lnTo>
                  <a:pt x="519" y="517"/>
                </a:lnTo>
                <a:lnTo>
                  <a:pt x="519" y="519"/>
                </a:lnTo>
                <a:lnTo>
                  <a:pt x="519" y="521"/>
                </a:lnTo>
                <a:lnTo>
                  <a:pt x="517" y="523"/>
                </a:lnTo>
                <a:lnTo>
                  <a:pt x="515" y="525"/>
                </a:lnTo>
                <a:lnTo>
                  <a:pt x="515" y="526"/>
                </a:lnTo>
                <a:lnTo>
                  <a:pt x="517" y="526"/>
                </a:lnTo>
                <a:lnTo>
                  <a:pt x="517" y="528"/>
                </a:lnTo>
                <a:lnTo>
                  <a:pt x="515" y="528"/>
                </a:lnTo>
                <a:lnTo>
                  <a:pt x="515" y="530"/>
                </a:lnTo>
                <a:lnTo>
                  <a:pt x="513" y="530"/>
                </a:lnTo>
                <a:lnTo>
                  <a:pt x="511" y="530"/>
                </a:lnTo>
                <a:lnTo>
                  <a:pt x="511" y="528"/>
                </a:lnTo>
                <a:lnTo>
                  <a:pt x="509" y="528"/>
                </a:lnTo>
                <a:lnTo>
                  <a:pt x="507" y="528"/>
                </a:lnTo>
                <a:lnTo>
                  <a:pt x="507" y="526"/>
                </a:lnTo>
                <a:lnTo>
                  <a:pt x="505" y="526"/>
                </a:lnTo>
                <a:lnTo>
                  <a:pt x="505" y="528"/>
                </a:lnTo>
                <a:lnTo>
                  <a:pt x="503" y="528"/>
                </a:lnTo>
                <a:lnTo>
                  <a:pt x="503" y="530"/>
                </a:lnTo>
                <a:lnTo>
                  <a:pt x="501" y="532"/>
                </a:lnTo>
                <a:lnTo>
                  <a:pt x="501" y="534"/>
                </a:lnTo>
                <a:lnTo>
                  <a:pt x="499" y="534"/>
                </a:lnTo>
                <a:lnTo>
                  <a:pt x="497" y="536"/>
                </a:lnTo>
                <a:lnTo>
                  <a:pt x="497" y="538"/>
                </a:lnTo>
                <a:lnTo>
                  <a:pt x="497" y="540"/>
                </a:lnTo>
                <a:lnTo>
                  <a:pt x="497" y="542"/>
                </a:lnTo>
                <a:lnTo>
                  <a:pt x="496" y="542"/>
                </a:lnTo>
                <a:lnTo>
                  <a:pt x="496" y="544"/>
                </a:lnTo>
                <a:lnTo>
                  <a:pt x="494" y="544"/>
                </a:lnTo>
                <a:lnTo>
                  <a:pt x="494" y="546"/>
                </a:lnTo>
                <a:lnTo>
                  <a:pt x="496" y="546"/>
                </a:lnTo>
                <a:lnTo>
                  <a:pt x="497" y="548"/>
                </a:lnTo>
                <a:lnTo>
                  <a:pt x="497" y="550"/>
                </a:lnTo>
                <a:lnTo>
                  <a:pt x="499" y="550"/>
                </a:lnTo>
                <a:lnTo>
                  <a:pt x="499" y="551"/>
                </a:lnTo>
                <a:lnTo>
                  <a:pt x="499" y="553"/>
                </a:lnTo>
                <a:lnTo>
                  <a:pt x="497" y="553"/>
                </a:lnTo>
                <a:lnTo>
                  <a:pt x="496" y="555"/>
                </a:lnTo>
                <a:lnTo>
                  <a:pt x="494" y="555"/>
                </a:lnTo>
                <a:lnTo>
                  <a:pt x="492" y="555"/>
                </a:lnTo>
                <a:lnTo>
                  <a:pt x="490" y="555"/>
                </a:lnTo>
                <a:lnTo>
                  <a:pt x="488" y="555"/>
                </a:lnTo>
                <a:lnTo>
                  <a:pt x="488" y="557"/>
                </a:lnTo>
                <a:lnTo>
                  <a:pt x="488" y="559"/>
                </a:lnTo>
                <a:lnTo>
                  <a:pt x="486" y="559"/>
                </a:lnTo>
                <a:lnTo>
                  <a:pt x="486" y="561"/>
                </a:lnTo>
                <a:lnTo>
                  <a:pt x="486" y="563"/>
                </a:lnTo>
                <a:lnTo>
                  <a:pt x="486" y="565"/>
                </a:lnTo>
                <a:lnTo>
                  <a:pt x="488" y="565"/>
                </a:lnTo>
                <a:lnTo>
                  <a:pt x="488" y="567"/>
                </a:lnTo>
                <a:lnTo>
                  <a:pt x="490" y="567"/>
                </a:lnTo>
                <a:lnTo>
                  <a:pt x="490" y="569"/>
                </a:lnTo>
                <a:lnTo>
                  <a:pt x="492" y="569"/>
                </a:lnTo>
                <a:lnTo>
                  <a:pt x="494" y="569"/>
                </a:lnTo>
                <a:lnTo>
                  <a:pt x="494" y="571"/>
                </a:lnTo>
                <a:lnTo>
                  <a:pt x="496" y="571"/>
                </a:lnTo>
                <a:lnTo>
                  <a:pt x="496" y="573"/>
                </a:lnTo>
                <a:lnTo>
                  <a:pt x="494" y="573"/>
                </a:lnTo>
                <a:lnTo>
                  <a:pt x="494" y="574"/>
                </a:lnTo>
                <a:lnTo>
                  <a:pt x="496" y="574"/>
                </a:lnTo>
                <a:lnTo>
                  <a:pt x="496" y="576"/>
                </a:lnTo>
                <a:lnTo>
                  <a:pt x="497" y="576"/>
                </a:lnTo>
                <a:lnTo>
                  <a:pt x="499" y="576"/>
                </a:lnTo>
                <a:lnTo>
                  <a:pt x="499" y="578"/>
                </a:lnTo>
                <a:lnTo>
                  <a:pt x="501" y="580"/>
                </a:lnTo>
                <a:lnTo>
                  <a:pt x="501" y="582"/>
                </a:lnTo>
                <a:lnTo>
                  <a:pt x="503" y="584"/>
                </a:lnTo>
                <a:lnTo>
                  <a:pt x="505" y="584"/>
                </a:lnTo>
                <a:lnTo>
                  <a:pt x="505" y="586"/>
                </a:lnTo>
                <a:lnTo>
                  <a:pt x="505" y="588"/>
                </a:lnTo>
                <a:lnTo>
                  <a:pt x="503" y="588"/>
                </a:lnTo>
                <a:lnTo>
                  <a:pt x="503" y="590"/>
                </a:lnTo>
                <a:lnTo>
                  <a:pt x="505" y="592"/>
                </a:lnTo>
                <a:lnTo>
                  <a:pt x="505" y="594"/>
                </a:lnTo>
                <a:lnTo>
                  <a:pt x="507" y="594"/>
                </a:lnTo>
                <a:lnTo>
                  <a:pt x="507" y="596"/>
                </a:lnTo>
                <a:lnTo>
                  <a:pt x="507" y="598"/>
                </a:lnTo>
                <a:lnTo>
                  <a:pt x="507" y="599"/>
                </a:lnTo>
                <a:lnTo>
                  <a:pt x="509" y="599"/>
                </a:lnTo>
                <a:lnTo>
                  <a:pt x="509" y="601"/>
                </a:lnTo>
                <a:lnTo>
                  <a:pt x="509" y="603"/>
                </a:lnTo>
                <a:lnTo>
                  <a:pt x="509" y="605"/>
                </a:lnTo>
                <a:lnTo>
                  <a:pt x="511" y="605"/>
                </a:lnTo>
                <a:lnTo>
                  <a:pt x="511" y="607"/>
                </a:lnTo>
                <a:lnTo>
                  <a:pt x="513" y="607"/>
                </a:lnTo>
                <a:lnTo>
                  <a:pt x="515" y="607"/>
                </a:lnTo>
                <a:lnTo>
                  <a:pt x="515" y="609"/>
                </a:lnTo>
                <a:lnTo>
                  <a:pt x="517" y="609"/>
                </a:lnTo>
                <a:lnTo>
                  <a:pt x="515" y="609"/>
                </a:lnTo>
                <a:lnTo>
                  <a:pt x="515" y="611"/>
                </a:lnTo>
                <a:lnTo>
                  <a:pt x="517" y="611"/>
                </a:lnTo>
                <a:lnTo>
                  <a:pt x="517" y="613"/>
                </a:lnTo>
                <a:lnTo>
                  <a:pt x="519" y="613"/>
                </a:lnTo>
                <a:lnTo>
                  <a:pt x="520" y="615"/>
                </a:lnTo>
                <a:lnTo>
                  <a:pt x="522" y="617"/>
                </a:lnTo>
                <a:lnTo>
                  <a:pt x="524" y="617"/>
                </a:lnTo>
                <a:lnTo>
                  <a:pt x="526" y="617"/>
                </a:lnTo>
                <a:lnTo>
                  <a:pt x="526" y="619"/>
                </a:lnTo>
                <a:lnTo>
                  <a:pt x="528" y="621"/>
                </a:lnTo>
                <a:lnTo>
                  <a:pt x="530" y="621"/>
                </a:lnTo>
                <a:lnTo>
                  <a:pt x="532" y="622"/>
                </a:lnTo>
                <a:lnTo>
                  <a:pt x="534" y="621"/>
                </a:lnTo>
                <a:lnTo>
                  <a:pt x="534" y="619"/>
                </a:lnTo>
                <a:lnTo>
                  <a:pt x="536" y="619"/>
                </a:lnTo>
                <a:lnTo>
                  <a:pt x="536" y="621"/>
                </a:lnTo>
                <a:lnTo>
                  <a:pt x="536" y="622"/>
                </a:lnTo>
                <a:lnTo>
                  <a:pt x="538" y="622"/>
                </a:lnTo>
                <a:lnTo>
                  <a:pt x="538" y="624"/>
                </a:lnTo>
                <a:lnTo>
                  <a:pt x="540" y="624"/>
                </a:lnTo>
                <a:lnTo>
                  <a:pt x="540" y="626"/>
                </a:lnTo>
                <a:lnTo>
                  <a:pt x="542" y="626"/>
                </a:lnTo>
                <a:lnTo>
                  <a:pt x="542" y="628"/>
                </a:lnTo>
                <a:lnTo>
                  <a:pt x="544" y="628"/>
                </a:lnTo>
                <a:lnTo>
                  <a:pt x="544" y="630"/>
                </a:lnTo>
                <a:lnTo>
                  <a:pt x="545" y="630"/>
                </a:lnTo>
                <a:lnTo>
                  <a:pt x="545" y="628"/>
                </a:lnTo>
                <a:lnTo>
                  <a:pt x="547" y="628"/>
                </a:lnTo>
                <a:lnTo>
                  <a:pt x="549" y="628"/>
                </a:lnTo>
                <a:lnTo>
                  <a:pt x="551" y="628"/>
                </a:lnTo>
                <a:lnTo>
                  <a:pt x="553" y="628"/>
                </a:lnTo>
                <a:lnTo>
                  <a:pt x="555" y="628"/>
                </a:lnTo>
                <a:lnTo>
                  <a:pt x="555" y="626"/>
                </a:lnTo>
                <a:lnTo>
                  <a:pt x="557" y="626"/>
                </a:lnTo>
                <a:lnTo>
                  <a:pt x="559" y="626"/>
                </a:lnTo>
                <a:lnTo>
                  <a:pt x="561" y="626"/>
                </a:lnTo>
                <a:lnTo>
                  <a:pt x="563" y="626"/>
                </a:lnTo>
                <a:lnTo>
                  <a:pt x="563" y="628"/>
                </a:lnTo>
                <a:lnTo>
                  <a:pt x="565" y="628"/>
                </a:lnTo>
                <a:lnTo>
                  <a:pt x="567" y="630"/>
                </a:lnTo>
                <a:lnTo>
                  <a:pt x="569" y="630"/>
                </a:lnTo>
                <a:lnTo>
                  <a:pt x="570" y="630"/>
                </a:lnTo>
                <a:lnTo>
                  <a:pt x="572" y="630"/>
                </a:lnTo>
                <a:lnTo>
                  <a:pt x="574" y="630"/>
                </a:lnTo>
                <a:lnTo>
                  <a:pt x="576" y="630"/>
                </a:lnTo>
                <a:lnTo>
                  <a:pt x="578" y="630"/>
                </a:lnTo>
                <a:lnTo>
                  <a:pt x="580" y="630"/>
                </a:lnTo>
                <a:lnTo>
                  <a:pt x="580" y="632"/>
                </a:lnTo>
                <a:lnTo>
                  <a:pt x="582" y="632"/>
                </a:lnTo>
                <a:lnTo>
                  <a:pt x="584" y="634"/>
                </a:lnTo>
                <a:lnTo>
                  <a:pt x="586" y="634"/>
                </a:lnTo>
                <a:lnTo>
                  <a:pt x="586" y="636"/>
                </a:lnTo>
                <a:lnTo>
                  <a:pt x="590" y="640"/>
                </a:lnTo>
                <a:lnTo>
                  <a:pt x="590" y="642"/>
                </a:lnTo>
                <a:lnTo>
                  <a:pt x="592" y="642"/>
                </a:lnTo>
                <a:lnTo>
                  <a:pt x="593" y="642"/>
                </a:lnTo>
                <a:lnTo>
                  <a:pt x="595" y="642"/>
                </a:lnTo>
                <a:lnTo>
                  <a:pt x="595" y="644"/>
                </a:lnTo>
                <a:lnTo>
                  <a:pt x="597" y="644"/>
                </a:lnTo>
                <a:lnTo>
                  <a:pt x="599" y="644"/>
                </a:lnTo>
                <a:lnTo>
                  <a:pt x="599" y="646"/>
                </a:lnTo>
                <a:lnTo>
                  <a:pt x="601" y="646"/>
                </a:lnTo>
                <a:lnTo>
                  <a:pt x="603" y="647"/>
                </a:lnTo>
                <a:lnTo>
                  <a:pt x="605" y="647"/>
                </a:lnTo>
                <a:lnTo>
                  <a:pt x="605" y="646"/>
                </a:lnTo>
                <a:lnTo>
                  <a:pt x="607" y="646"/>
                </a:lnTo>
                <a:lnTo>
                  <a:pt x="609" y="646"/>
                </a:lnTo>
                <a:lnTo>
                  <a:pt x="609" y="644"/>
                </a:lnTo>
                <a:lnTo>
                  <a:pt x="611" y="644"/>
                </a:lnTo>
                <a:lnTo>
                  <a:pt x="613" y="644"/>
                </a:lnTo>
                <a:lnTo>
                  <a:pt x="615" y="644"/>
                </a:lnTo>
                <a:lnTo>
                  <a:pt x="615" y="646"/>
                </a:lnTo>
                <a:lnTo>
                  <a:pt x="615" y="647"/>
                </a:lnTo>
                <a:lnTo>
                  <a:pt x="615" y="649"/>
                </a:lnTo>
                <a:lnTo>
                  <a:pt x="615" y="651"/>
                </a:lnTo>
                <a:lnTo>
                  <a:pt x="615" y="653"/>
                </a:lnTo>
                <a:lnTo>
                  <a:pt x="617" y="653"/>
                </a:lnTo>
                <a:lnTo>
                  <a:pt x="617" y="655"/>
                </a:lnTo>
                <a:lnTo>
                  <a:pt x="618" y="655"/>
                </a:lnTo>
                <a:lnTo>
                  <a:pt x="620" y="655"/>
                </a:lnTo>
                <a:lnTo>
                  <a:pt x="620" y="653"/>
                </a:lnTo>
                <a:lnTo>
                  <a:pt x="622" y="653"/>
                </a:lnTo>
                <a:lnTo>
                  <a:pt x="624" y="653"/>
                </a:lnTo>
                <a:lnTo>
                  <a:pt x="624" y="655"/>
                </a:lnTo>
                <a:lnTo>
                  <a:pt x="626" y="655"/>
                </a:lnTo>
                <a:lnTo>
                  <a:pt x="626" y="657"/>
                </a:lnTo>
                <a:lnTo>
                  <a:pt x="626" y="659"/>
                </a:lnTo>
                <a:lnTo>
                  <a:pt x="626" y="661"/>
                </a:lnTo>
                <a:lnTo>
                  <a:pt x="626" y="663"/>
                </a:lnTo>
                <a:lnTo>
                  <a:pt x="628" y="663"/>
                </a:lnTo>
                <a:lnTo>
                  <a:pt x="628" y="665"/>
                </a:lnTo>
                <a:lnTo>
                  <a:pt x="630" y="665"/>
                </a:lnTo>
                <a:lnTo>
                  <a:pt x="632" y="665"/>
                </a:lnTo>
                <a:lnTo>
                  <a:pt x="634" y="663"/>
                </a:lnTo>
                <a:lnTo>
                  <a:pt x="634" y="661"/>
                </a:lnTo>
                <a:lnTo>
                  <a:pt x="636" y="659"/>
                </a:lnTo>
                <a:lnTo>
                  <a:pt x="638" y="659"/>
                </a:lnTo>
                <a:lnTo>
                  <a:pt x="640" y="659"/>
                </a:lnTo>
                <a:lnTo>
                  <a:pt x="640" y="661"/>
                </a:lnTo>
                <a:lnTo>
                  <a:pt x="642" y="661"/>
                </a:lnTo>
                <a:lnTo>
                  <a:pt x="643" y="663"/>
                </a:lnTo>
                <a:lnTo>
                  <a:pt x="645" y="663"/>
                </a:lnTo>
                <a:lnTo>
                  <a:pt x="647" y="663"/>
                </a:lnTo>
                <a:lnTo>
                  <a:pt x="649" y="663"/>
                </a:lnTo>
                <a:lnTo>
                  <a:pt x="649" y="665"/>
                </a:lnTo>
                <a:lnTo>
                  <a:pt x="651" y="665"/>
                </a:lnTo>
                <a:lnTo>
                  <a:pt x="653" y="665"/>
                </a:lnTo>
                <a:lnTo>
                  <a:pt x="655" y="665"/>
                </a:lnTo>
                <a:lnTo>
                  <a:pt x="657" y="665"/>
                </a:lnTo>
                <a:lnTo>
                  <a:pt x="657" y="667"/>
                </a:lnTo>
                <a:lnTo>
                  <a:pt x="659" y="667"/>
                </a:lnTo>
                <a:lnTo>
                  <a:pt x="661" y="667"/>
                </a:lnTo>
                <a:lnTo>
                  <a:pt x="661" y="669"/>
                </a:lnTo>
                <a:lnTo>
                  <a:pt x="663" y="669"/>
                </a:lnTo>
                <a:lnTo>
                  <a:pt x="665" y="669"/>
                </a:lnTo>
                <a:lnTo>
                  <a:pt x="666" y="669"/>
                </a:lnTo>
                <a:lnTo>
                  <a:pt x="666" y="670"/>
                </a:lnTo>
                <a:lnTo>
                  <a:pt x="668" y="670"/>
                </a:lnTo>
                <a:lnTo>
                  <a:pt x="670" y="670"/>
                </a:lnTo>
                <a:lnTo>
                  <a:pt x="672" y="670"/>
                </a:lnTo>
                <a:lnTo>
                  <a:pt x="672" y="672"/>
                </a:lnTo>
                <a:lnTo>
                  <a:pt x="674" y="672"/>
                </a:lnTo>
                <a:lnTo>
                  <a:pt x="676" y="672"/>
                </a:lnTo>
                <a:lnTo>
                  <a:pt x="678" y="672"/>
                </a:lnTo>
                <a:lnTo>
                  <a:pt x="680" y="672"/>
                </a:lnTo>
                <a:lnTo>
                  <a:pt x="680" y="670"/>
                </a:lnTo>
                <a:lnTo>
                  <a:pt x="682" y="670"/>
                </a:lnTo>
                <a:lnTo>
                  <a:pt x="684" y="670"/>
                </a:lnTo>
                <a:lnTo>
                  <a:pt x="684" y="669"/>
                </a:lnTo>
                <a:lnTo>
                  <a:pt x="686" y="669"/>
                </a:lnTo>
                <a:lnTo>
                  <a:pt x="686" y="667"/>
                </a:lnTo>
                <a:lnTo>
                  <a:pt x="688" y="667"/>
                </a:lnTo>
                <a:lnTo>
                  <a:pt x="688" y="665"/>
                </a:lnTo>
                <a:lnTo>
                  <a:pt x="690" y="665"/>
                </a:lnTo>
                <a:lnTo>
                  <a:pt x="691" y="663"/>
                </a:lnTo>
                <a:lnTo>
                  <a:pt x="693" y="663"/>
                </a:lnTo>
                <a:lnTo>
                  <a:pt x="693" y="661"/>
                </a:lnTo>
                <a:lnTo>
                  <a:pt x="695" y="661"/>
                </a:lnTo>
                <a:lnTo>
                  <a:pt x="695" y="659"/>
                </a:lnTo>
                <a:lnTo>
                  <a:pt x="697" y="659"/>
                </a:lnTo>
                <a:lnTo>
                  <a:pt x="697" y="661"/>
                </a:lnTo>
                <a:lnTo>
                  <a:pt x="699" y="661"/>
                </a:lnTo>
                <a:lnTo>
                  <a:pt x="699" y="663"/>
                </a:lnTo>
                <a:lnTo>
                  <a:pt x="701" y="663"/>
                </a:lnTo>
                <a:lnTo>
                  <a:pt x="701" y="665"/>
                </a:lnTo>
                <a:lnTo>
                  <a:pt x="703" y="665"/>
                </a:lnTo>
                <a:lnTo>
                  <a:pt x="703" y="667"/>
                </a:lnTo>
                <a:lnTo>
                  <a:pt x="705" y="667"/>
                </a:lnTo>
                <a:lnTo>
                  <a:pt x="705" y="669"/>
                </a:lnTo>
                <a:lnTo>
                  <a:pt x="707" y="669"/>
                </a:lnTo>
                <a:lnTo>
                  <a:pt x="709" y="669"/>
                </a:lnTo>
                <a:lnTo>
                  <a:pt x="709" y="670"/>
                </a:lnTo>
                <a:lnTo>
                  <a:pt x="711" y="670"/>
                </a:lnTo>
                <a:lnTo>
                  <a:pt x="713" y="670"/>
                </a:lnTo>
                <a:lnTo>
                  <a:pt x="715" y="670"/>
                </a:lnTo>
                <a:lnTo>
                  <a:pt x="716" y="670"/>
                </a:lnTo>
                <a:lnTo>
                  <a:pt x="718" y="670"/>
                </a:lnTo>
                <a:lnTo>
                  <a:pt x="718" y="672"/>
                </a:lnTo>
                <a:lnTo>
                  <a:pt x="720" y="674"/>
                </a:lnTo>
                <a:lnTo>
                  <a:pt x="720" y="676"/>
                </a:lnTo>
                <a:lnTo>
                  <a:pt x="720" y="678"/>
                </a:lnTo>
                <a:lnTo>
                  <a:pt x="720" y="680"/>
                </a:lnTo>
                <a:lnTo>
                  <a:pt x="722" y="680"/>
                </a:lnTo>
                <a:lnTo>
                  <a:pt x="734" y="697"/>
                </a:lnTo>
                <a:lnTo>
                  <a:pt x="736" y="697"/>
                </a:lnTo>
                <a:lnTo>
                  <a:pt x="736" y="699"/>
                </a:lnTo>
                <a:lnTo>
                  <a:pt x="738" y="699"/>
                </a:lnTo>
                <a:lnTo>
                  <a:pt x="740" y="699"/>
                </a:lnTo>
                <a:lnTo>
                  <a:pt x="740" y="701"/>
                </a:lnTo>
                <a:lnTo>
                  <a:pt x="740" y="703"/>
                </a:lnTo>
                <a:lnTo>
                  <a:pt x="741" y="703"/>
                </a:lnTo>
                <a:lnTo>
                  <a:pt x="741" y="705"/>
                </a:lnTo>
                <a:lnTo>
                  <a:pt x="741" y="707"/>
                </a:lnTo>
                <a:lnTo>
                  <a:pt x="741" y="709"/>
                </a:lnTo>
                <a:lnTo>
                  <a:pt x="743" y="709"/>
                </a:lnTo>
                <a:lnTo>
                  <a:pt x="743" y="711"/>
                </a:lnTo>
                <a:lnTo>
                  <a:pt x="741" y="711"/>
                </a:lnTo>
                <a:lnTo>
                  <a:pt x="743" y="711"/>
                </a:lnTo>
                <a:lnTo>
                  <a:pt x="741" y="711"/>
                </a:lnTo>
                <a:lnTo>
                  <a:pt x="741" y="713"/>
                </a:lnTo>
                <a:lnTo>
                  <a:pt x="743" y="713"/>
                </a:lnTo>
                <a:lnTo>
                  <a:pt x="741" y="713"/>
                </a:lnTo>
                <a:lnTo>
                  <a:pt x="743" y="713"/>
                </a:lnTo>
                <a:lnTo>
                  <a:pt x="743" y="715"/>
                </a:lnTo>
                <a:lnTo>
                  <a:pt x="741" y="715"/>
                </a:lnTo>
                <a:lnTo>
                  <a:pt x="743" y="715"/>
                </a:lnTo>
                <a:lnTo>
                  <a:pt x="743" y="717"/>
                </a:lnTo>
                <a:lnTo>
                  <a:pt x="745" y="717"/>
                </a:lnTo>
                <a:lnTo>
                  <a:pt x="743" y="717"/>
                </a:lnTo>
                <a:lnTo>
                  <a:pt x="745" y="717"/>
                </a:lnTo>
                <a:lnTo>
                  <a:pt x="745" y="718"/>
                </a:lnTo>
                <a:lnTo>
                  <a:pt x="745" y="717"/>
                </a:lnTo>
                <a:lnTo>
                  <a:pt x="745" y="718"/>
                </a:lnTo>
                <a:lnTo>
                  <a:pt x="745" y="720"/>
                </a:lnTo>
                <a:lnTo>
                  <a:pt x="747" y="720"/>
                </a:lnTo>
                <a:lnTo>
                  <a:pt x="745" y="720"/>
                </a:lnTo>
                <a:lnTo>
                  <a:pt x="745" y="722"/>
                </a:lnTo>
                <a:lnTo>
                  <a:pt x="747" y="720"/>
                </a:lnTo>
                <a:lnTo>
                  <a:pt x="747" y="722"/>
                </a:lnTo>
                <a:lnTo>
                  <a:pt x="745" y="722"/>
                </a:lnTo>
                <a:lnTo>
                  <a:pt x="745" y="724"/>
                </a:lnTo>
                <a:lnTo>
                  <a:pt x="747" y="724"/>
                </a:lnTo>
                <a:lnTo>
                  <a:pt x="747" y="726"/>
                </a:lnTo>
                <a:lnTo>
                  <a:pt x="749" y="726"/>
                </a:lnTo>
                <a:lnTo>
                  <a:pt x="749" y="728"/>
                </a:lnTo>
                <a:lnTo>
                  <a:pt x="747" y="728"/>
                </a:lnTo>
                <a:lnTo>
                  <a:pt x="749" y="728"/>
                </a:lnTo>
                <a:lnTo>
                  <a:pt x="749" y="730"/>
                </a:lnTo>
                <a:lnTo>
                  <a:pt x="749" y="732"/>
                </a:lnTo>
                <a:lnTo>
                  <a:pt x="751" y="732"/>
                </a:lnTo>
                <a:lnTo>
                  <a:pt x="749" y="732"/>
                </a:lnTo>
                <a:lnTo>
                  <a:pt x="751" y="734"/>
                </a:lnTo>
                <a:lnTo>
                  <a:pt x="751" y="736"/>
                </a:lnTo>
                <a:lnTo>
                  <a:pt x="751" y="742"/>
                </a:lnTo>
                <a:lnTo>
                  <a:pt x="751" y="743"/>
                </a:lnTo>
                <a:lnTo>
                  <a:pt x="751" y="745"/>
                </a:lnTo>
                <a:lnTo>
                  <a:pt x="751" y="747"/>
                </a:lnTo>
                <a:lnTo>
                  <a:pt x="751" y="749"/>
                </a:lnTo>
                <a:lnTo>
                  <a:pt x="753" y="749"/>
                </a:lnTo>
                <a:lnTo>
                  <a:pt x="753" y="751"/>
                </a:lnTo>
                <a:lnTo>
                  <a:pt x="753" y="753"/>
                </a:lnTo>
                <a:lnTo>
                  <a:pt x="755" y="753"/>
                </a:lnTo>
                <a:lnTo>
                  <a:pt x="753" y="753"/>
                </a:lnTo>
                <a:lnTo>
                  <a:pt x="753" y="755"/>
                </a:lnTo>
                <a:lnTo>
                  <a:pt x="755" y="755"/>
                </a:lnTo>
                <a:lnTo>
                  <a:pt x="755" y="757"/>
                </a:lnTo>
                <a:lnTo>
                  <a:pt x="755" y="759"/>
                </a:lnTo>
                <a:lnTo>
                  <a:pt x="755" y="761"/>
                </a:lnTo>
                <a:lnTo>
                  <a:pt x="753" y="761"/>
                </a:lnTo>
                <a:lnTo>
                  <a:pt x="751" y="761"/>
                </a:lnTo>
                <a:lnTo>
                  <a:pt x="751" y="763"/>
                </a:lnTo>
                <a:lnTo>
                  <a:pt x="751" y="765"/>
                </a:lnTo>
                <a:lnTo>
                  <a:pt x="749" y="765"/>
                </a:lnTo>
                <a:lnTo>
                  <a:pt x="749" y="766"/>
                </a:lnTo>
                <a:lnTo>
                  <a:pt x="751" y="768"/>
                </a:lnTo>
                <a:lnTo>
                  <a:pt x="751" y="770"/>
                </a:lnTo>
                <a:lnTo>
                  <a:pt x="751" y="772"/>
                </a:lnTo>
                <a:lnTo>
                  <a:pt x="753" y="772"/>
                </a:lnTo>
                <a:lnTo>
                  <a:pt x="753" y="774"/>
                </a:lnTo>
                <a:lnTo>
                  <a:pt x="751" y="774"/>
                </a:lnTo>
                <a:lnTo>
                  <a:pt x="753" y="774"/>
                </a:lnTo>
                <a:lnTo>
                  <a:pt x="753" y="776"/>
                </a:lnTo>
                <a:lnTo>
                  <a:pt x="753" y="778"/>
                </a:lnTo>
                <a:lnTo>
                  <a:pt x="755" y="778"/>
                </a:lnTo>
                <a:lnTo>
                  <a:pt x="757" y="778"/>
                </a:lnTo>
                <a:lnTo>
                  <a:pt x="755" y="778"/>
                </a:lnTo>
                <a:lnTo>
                  <a:pt x="755" y="780"/>
                </a:lnTo>
                <a:lnTo>
                  <a:pt x="753" y="780"/>
                </a:lnTo>
                <a:lnTo>
                  <a:pt x="751" y="780"/>
                </a:lnTo>
                <a:lnTo>
                  <a:pt x="753" y="780"/>
                </a:lnTo>
                <a:lnTo>
                  <a:pt x="753" y="782"/>
                </a:lnTo>
                <a:lnTo>
                  <a:pt x="755" y="782"/>
                </a:lnTo>
                <a:lnTo>
                  <a:pt x="755" y="784"/>
                </a:lnTo>
                <a:lnTo>
                  <a:pt x="757" y="784"/>
                </a:lnTo>
                <a:lnTo>
                  <a:pt x="755" y="784"/>
                </a:lnTo>
                <a:lnTo>
                  <a:pt x="755" y="786"/>
                </a:lnTo>
                <a:lnTo>
                  <a:pt x="757" y="786"/>
                </a:lnTo>
                <a:lnTo>
                  <a:pt x="755" y="786"/>
                </a:lnTo>
                <a:lnTo>
                  <a:pt x="755" y="788"/>
                </a:lnTo>
                <a:lnTo>
                  <a:pt x="757" y="788"/>
                </a:lnTo>
                <a:lnTo>
                  <a:pt x="757" y="790"/>
                </a:lnTo>
                <a:lnTo>
                  <a:pt x="757" y="788"/>
                </a:lnTo>
                <a:lnTo>
                  <a:pt x="759" y="788"/>
                </a:lnTo>
                <a:lnTo>
                  <a:pt x="759" y="790"/>
                </a:lnTo>
                <a:lnTo>
                  <a:pt x="759" y="788"/>
                </a:lnTo>
                <a:lnTo>
                  <a:pt x="761" y="788"/>
                </a:lnTo>
                <a:lnTo>
                  <a:pt x="761" y="790"/>
                </a:lnTo>
                <a:lnTo>
                  <a:pt x="763" y="790"/>
                </a:lnTo>
                <a:lnTo>
                  <a:pt x="763" y="791"/>
                </a:lnTo>
                <a:lnTo>
                  <a:pt x="763" y="793"/>
                </a:lnTo>
                <a:lnTo>
                  <a:pt x="764" y="793"/>
                </a:lnTo>
                <a:lnTo>
                  <a:pt x="766" y="795"/>
                </a:lnTo>
                <a:lnTo>
                  <a:pt x="766" y="797"/>
                </a:lnTo>
                <a:lnTo>
                  <a:pt x="764" y="797"/>
                </a:lnTo>
                <a:lnTo>
                  <a:pt x="764" y="799"/>
                </a:lnTo>
                <a:lnTo>
                  <a:pt x="764" y="801"/>
                </a:lnTo>
                <a:lnTo>
                  <a:pt x="764" y="803"/>
                </a:lnTo>
                <a:lnTo>
                  <a:pt x="766" y="803"/>
                </a:lnTo>
                <a:lnTo>
                  <a:pt x="766" y="805"/>
                </a:lnTo>
                <a:lnTo>
                  <a:pt x="768" y="805"/>
                </a:lnTo>
                <a:lnTo>
                  <a:pt x="768" y="807"/>
                </a:lnTo>
                <a:lnTo>
                  <a:pt x="768" y="809"/>
                </a:lnTo>
                <a:lnTo>
                  <a:pt x="768" y="807"/>
                </a:lnTo>
                <a:lnTo>
                  <a:pt x="770" y="807"/>
                </a:lnTo>
                <a:lnTo>
                  <a:pt x="772" y="807"/>
                </a:lnTo>
                <a:lnTo>
                  <a:pt x="772" y="809"/>
                </a:lnTo>
                <a:lnTo>
                  <a:pt x="774" y="809"/>
                </a:lnTo>
                <a:lnTo>
                  <a:pt x="774" y="811"/>
                </a:lnTo>
                <a:lnTo>
                  <a:pt x="776" y="811"/>
                </a:lnTo>
                <a:lnTo>
                  <a:pt x="776" y="813"/>
                </a:lnTo>
                <a:lnTo>
                  <a:pt x="778" y="813"/>
                </a:lnTo>
                <a:lnTo>
                  <a:pt x="778" y="814"/>
                </a:lnTo>
                <a:lnTo>
                  <a:pt x="778" y="816"/>
                </a:lnTo>
                <a:lnTo>
                  <a:pt x="778" y="818"/>
                </a:lnTo>
                <a:lnTo>
                  <a:pt x="780" y="818"/>
                </a:lnTo>
                <a:lnTo>
                  <a:pt x="780" y="820"/>
                </a:lnTo>
                <a:lnTo>
                  <a:pt x="782" y="820"/>
                </a:lnTo>
                <a:lnTo>
                  <a:pt x="782" y="822"/>
                </a:lnTo>
                <a:lnTo>
                  <a:pt x="780" y="822"/>
                </a:lnTo>
                <a:lnTo>
                  <a:pt x="780" y="824"/>
                </a:lnTo>
                <a:lnTo>
                  <a:pt x="782" y="824"/>
                </a:lnTo>
                <a:lnTo>
                  <a:pt x="782" y="822"/>
                </a:lnTo>
                <a:lnTo>
                  <a:pt x="782" y="824"/>
                </a:lnTo>
                <a:lnTo>
                  <a:pt x="782" y="826"/>
                </a:lnTo>
                <a:lnTo>
                  <a:pt x="784" y="826"/>
                </a:lnTo>
                <a:lnTo>
                  <a:pt x="784" y="828"/>
                </a:lnTo>
                <a:lnTo>
                  <a:pt x="786" y="828"/>
                </a:lnTo>
                <a:lnTo>
                  <a:pt x="784" y="828"/>
                </a:lnTo>
                <a:lnTo>
                  <a:pt x="784" y="830"/>
                </a:lnTo>
                <a:lnTo>
                  <a:pt x="782" y="830"/>
                </a:lnTo>
                <a:lnTo>
                  <a:pt x="784" y="830"/>
                </a:lnTo>
                <a:lnTo>
                  <a:pt x="784" y="832"/>
                </a:lnTo>
                <a:lnTo>
                  <a:pt x="782" y="834"/>
                </a:lnTo>
                <a:lnTo>
                  <a:pt x="784" y="834"/>
                </a:lnTo>
                <a:lnTo>
                  <a:pt x="784" y="836"/>
                </a:lnTo>
                <a:lnTo>
                  <a:pt x="786" y="836"/>
                </a:lnTo>
                <a:lnTo>
                  <a:pt x="788" y="834"/>
                </a:lnTo>
                <a:lnTo>
                  <a:pt x="789" y="834"/>
                </a:lnTo>
                <a:lnTo>
                  <a:pt x="789" y="836"/>
                </a:lnTo>
                <a:lnTo>
                  <a:pt x="772" y="845"/>
                </a:lnTo>
                <a:lnTo>
                  <a:pt x="772" y="889"/>
                </a:lnTo>
                <a:lnTo>
                  <a:pt x="772" y="935"/>
                </a:lnTo>
                <a:lnTo>
                  <a:pt x="774" y="958"/>
                </a:lnTo>
                <a:lnTo>
                  <a:pt x="778" y="978"/>
                </a:lnTo>
                <a:lnTo>
                  <a:pt x="786" y="1007"/>
                </a:lnTo>
                <a:lnTo>
                  <a:pt x="789" y="1022"/>
                </a:lnTo>
                <a:lnTo>
                  <a:pt x="791" y="1030"/>
                </a:lnTo>
                <a:lnTo>
                  <a:pt x="793" y="1030"/>
                </a:lnTo>
                <a:lnTo>
                  <a:pt x="791" y="1031"/>
                </a:lnTo>
                <a:lnTo>
                  <a:pt x="793" y="1033"/>
                </a:lnTo>
                <a:lnTo>
                  <a:pt x="795" y="1035"/>
                </a:lnTo>
                <a:lnTo>
                  <a:pt x="795" y="1037"/>
                </a:lnTo>
                <a:lnTo>
                  <a:pt x="795" y="1039"/>
                </a:lnTo>
                <a:lnTo>
                  <a:pt x="795" y="1041"/>
                </a:lnTo>
                <a:lnTo>
                  <a:pt x="793" y="1041"/>
                </a:lnTo>
                <a:lnTo>
                  <a:pt x="791" y="1041"/>
                </a:lnTo>
                <a:lnTo>
                  <a:pt x="791" y="1043"/>
                </a:lnTo>
                <a:lnTo>
                  <a:pt x="788" y="1043"/>
                </a:lnTo>
                <a:lnTo>
                  <a:pt x="788" y="1041"/>
                </a:lnTo>
                <a:lnTo>
                  <a:pt x="786" y="1041"/>
                </a:lnTo>
                <a:lnTo>
                  <a:pt x="784" y="1041"/>
                </a:lnTo>
                <a:lnTo>
                  <a:pt x="782" y="1039"/>
                </a:lnTo>
                <a:lnTo>
                  <a:pt x="780" y="1039"/>
                </a:lnTo>
                <a:lnTo>
                  <a:pt x="778" y="1041"/>
                </a:lnTo>
                <a:lnTo>
                  <a:pt x="776" y="1041"/>
                </a:lnTo>
                <a:lnTo>
                  <a:pt x="776" y="1043"/>
                </a:lnTo>
                <a:lnTo>
                  <a:pt x="774" y="1045"/>
                </a:lnTo>
                <a:lnTo>
                  <a:pt x="772" y="1045"/>
                </a:lnTo>
                <a:lnTo>
                  <a:pt x="770" y="1047"/>
                </a:lnTo>
                <a:lnTo>
                  <a:pt x="768" y="1047"/>
                </a:lnTo>
                <a:lnTo>
                  <a:pt x="766" y="1049"/>
                </a:lnTo>
                <a:lnTo>
                  <a:pt x="764" y="1049"/>
                </a:lnTo>
                <a:lnTo>
                  <a:pt x="764" y="1051"/>
                </a:lnTo>
                <a:lnTo>
                  <a:pt x="764" y="1053"/>
                </a:lnTo>
                <a:lnTo>
                  <a:pt x="763" y="1053"/>
                </a:lnTo>
                <a:lnTo>
                  <a:pt x="763" y="1055"/>
                </a:lnTo>
                <a:lnTo>
                  <a:pt x="761" y="1056"/>
                </a:lnTo>
                <a:lnTo>
                  <a:pt x="759" y="1058"/>
                </a:lnTo>
                <a:lnTo>
                  <a:pt x="757" y="1060"/>
                </a:lnTo>
                <a:lnTo>
                  <a:pt x="757" y="1062"/>
                </a:lnTo>
                <a:lnTo>
                  <a:pt x="757" y="1064"/>
                </a:lnTo>
                <a:lnTo>
                  <a:pt x="757" y="1066"/>
                </a:lnTo>
                <a:lnTo>
                  <a:pt x="757" y="1068"/>
                </a:lnTo>
                <a:lnTo>
                  <a:pt x="755" y="1068"/>
                </a:lnTo>
                <a:lnTo>
                  <a:pt x="753" y="1070"/>
                </a:lnTo>
                <a:lnTo>
                  <a:pt x="753" y="1072"/>
                </a:lnTo>
                <a:lnTo>
                  <a:pt x="751" y="1074"/>
                </a:lnTo>
                <a:lnTo>
                  <a:pt x="749" y="1078"/>
                </a:lnTo>
                <a:lnTo>
                  <a:pt x="749" y="1079"/>
                </a:lnTo>
                <a:lnTo>
                  <a:pt x="749" y="1083"/>
                </a:lnTo>
                <a:lnTo>
                  <a:pt x="751" y="1085"/>
                </a:lnTo>
                <a:lnTo>
                  <a:pt x="753" y="1085"/>
                </a:lnTo>
                <a:lnTo>
                  <a:pt x="751" y="1087"/>
                </a:lnTo>
                <a:lnTo>
                  <a:pt x="751" y="1089"/>
                </a:lnTo>
                <a:lnTo>
                  <a:pt x="751" y="1093"/>
                </a:lnTo>
                <a:lnTo>
                  <a:pt x="749" y="1095"/>
                </a:lnTo>
                <a:lnTo>
                  <a:pt x="747" y="1095"/>
                </a:lnTo>
                <a:lnTo>
                  <a:pt x="745" y="1093"/>
                </a:lnTo>
                <a:lnTo>
                  <a:pt x="743" y="1095"/>
                </a:lnTo>
                <a:lnTo>
                  <a:pt x="745" y="1097"/>
                </a:lnTo>
                <a:lnTo>
                  <a:pt x="747" y="1097"/>
                </a:lnTo>
                <a:lnTo>
                  <a:pt x="747" y="1099"/>
                </a:lnTo>
                <a:lnTo>
                  <a:pt x="747" y="1101"/>
                </a:lnTo>
                <a:lnTo>
                  <a:pt x="745" y="1103"/>
                </a:lnTo>
                <a:lnTo>
                  <a:pt x="743" y="1104"/>
                </a:lnTo>
                <a:lnTo>
                  <a:pt x="741" y="1104"/>
                </a:lnTo>
                <a:lnTo>
                  <a:pt x="740" y="1106"/>
                </a:lnTo>
                <a:lnTo>
                  <a:pt x="738" y="1106"/>
                </a:lnTo>
                <a:lnTo>
                  <a:pt x="738" y="1108"/>
                </a:lnTo>
                <a:lnTo>
                  <a:pt x="738" y="1112"/>
                </a:lnTo>
                <a:lnTo>
                  <a:pt x="738" y="1114"/>
                </a:lnTo>
                <a:lnTo>
                  <a:pt x="736" y="1116"/>
                </a:lnTo>
                <a:lnTo>
                  <a:pt x="734" y="1116"/>
                </a:lnTo>
                <a:lnTo>
                  <a:pt x="732" y="1116"/>
                </a:lnTo>
                <a:lnTo>
                  <a:pt x="730" y="1114"/>
                </a:lnTo>
                <a:lnTo>
                  <a:pt x="730" y="1112"/>
                </a:lnTo>
                <a:lnTo>
                  <a:pt x="728" y="1112"/>
                </a:lnTo>
                <a:lnTo>
                  <a:pt x="726" y="1112"/>
                </a:lnTo>
                <a:lnTo>
                  <a:pt x="726" y="1114"/>
                </a:lnTo>
                <a:lnTo>
                  <a:pt x="726" y="1116"/>
                </a:lnTo>
                <a:lnTo>
                  <a:pt x="724" y="1118"/>
                </a:lnTo>
                <a:lnTo>
                  <a:pt x="722" y="1118"/>
                </a:lnTo>
                <a:lnTo>
                  <a:pt x="720" y="1118"/>
                </a:lnTo>
                <a:lnTo>
                  <a:pt x="718" y="1116"/>
                </a:lnTo>
                <a:lnTo>
                  <a:pt x="718" y="1114"/>
                </a:lnTo>
                <a:lnTo>
                  <a:pt x="718" y="1112"/>
                </a:lnTo>
                <a:lnTo>
                  <a:pt x="720" y="1112"/>
                </a:lnTo>
                <a:lnTo>
                  <a:pt x="722" y="1112"/>
                </a:lnTo>
                <a:lnTo>
                  <a:pt x="722" y="1110"/>
                </a:lnTo>
                <a:lnTo>
                  <a:pt x="720" y="1108"/>
                </a:lnTo>
                <a:lnTo>
                  <a:pt x="718" y="1108"/>
                </a:lnTo>
                <a:lnTo>
                  <a:pt x="716" y="1110"/>
                </a:lnTo>
                <a:lnTo>
                  <a:pt x="715" y="1108"/>
                </a:lnTo>
                <a:lnTo>
                  <a:pt x="713" y="1108"/>
                </a:lnTo>
                <a:lnTo>
                  <a:pt x="711" y="1108"/>
                </a:lnTo>
                <a:lnTo>
                  <a:pt x="709" y="1110"/>
                </a:lnTo>
                <a:lnTo>
                  <a:pt x="707" y="1112"/>
                </a:lnTo>
                <a:lnTo>
                  <a:pt x="705" y="1112"/>
                </a:lnTo>
                <a:lnTo>
                  <a:pt x="703" y="1112"/>
                </a:lnTo>
                <a:lnTo>
                  <a:pt x="701" y="1112"/>
                </a:lnTo>
                <a:lnTo>
                  <a:pt x="701" y="1110"/>
                </a:lnTo>
                <a:lnTo>
                  <a:pt x="701" y="1108"/>
                </a:lnTo>
                <a:lnTo>
                  <a:pt x="701" y="1106"/>
                </a:lnTo>
                <a:lnTo>
                  <a:pt x="703" y="1106"/>
                </a:lnTo>
                <a:lnTo>
                  <a:pt x="705" y="1104"/>
                </a:lnTo>
                <a:lnTo>
                  <a:pt x="707" y="1104"/>
                </a:lnTo>
                <a:lnTo>
                  <a:pt x="709" y="1104"/>
                </a:lnTo>
                <a:lnTo>
                  <a:pt x="711" y="1103"/>
                </a:lnTo>
                <a:lnTo>
                  <a:pt x="709" y="1103"/>
                </a:lnTo>
                <a:lnTo>
                  <a:pt x="707" y="1103"/>
                </a:lnTo>
                <a:lnTo>
                  <a:pt x="705" y="1103"/>
                </a:lnTo>
                <a:lnTo>
                  <a:pt x="703" y="1103"/>
                </a:lnTo>
                <a:lnTo>
                  <a:pt x="703" y="1101"/>
                </a:lnTo>
                <a:lnTo>
                  <a:pt x="703" y="1099"/>
                </a:lnTo>
                <a:lnTo>
                  <a:pt x="703" y="1097"/>
                </a:lnTo>
                <a:lnTo>
                  <a:pt x="701" y="1097"/>
                </a:lnTo>
                <a:lnTo>
                  <a:pt x="699" y="1093"/>
                </a:lnTo>
                <a:lnTo>
                  <a:pt x="697" y="1093"/>
                </a:lnTo>
                <a:lnTo>
                  <a:pt x="695" y="1093"/>
                </a:lnTo>
                <a:lnTo>
                  <a:pt x="695" y="1095"/>
                </a:lnTo>
                <a:lnTo>
                  <a:pt x="697" y="1097"/>
                </a:lnTo>
                <a:lnTo>
                  <a:pt x="699" y="1097"/>
                </a:lnTo>
                <a:lnTo>
                  <a:pt x="697" y="1099"/>
                </a:lnTo>
                <a:lnTo>
                  <a:pt x="697" y="1097"/>
                </a:lnTo>
                <a:lnTo>
                  <a:pt x="695" y="1097"/>
                </a:lnTo>
                <a:lnTo>
                  <a:pt x="693" y="1097"/>
                </a:lnTo>
                <a:lnTo>
                  <a:pt x="693" y="1095"/>
                </a:lnTo>
                <a:lnTo>
                  <a:pt x="693" y="1093"/>
                </a:lnTo>
                <a:lnTo>
                  <a:pt x="695" y="1091"/>
                </a:lnTo>
                <a:lnTo>
                  <a:pt x="697" y="1091"/>
                </a:lnTo>
                <a:lnTo>
                  <a:pt x="699" y="1089"/>
                </a:lnTo>
                <a:lnTo>
                  <a:pt x="697" y="1087"/>
                </a:lnTo>
                <a:lnTo>
                  <a:pt x="695" y="1087"/>
                </a:lnTo>
                <a:lnTo>
                  <a:pt x="693" y="1087"/>
                </a:lnTo>
                <a:lnTo>
                  <a:pt x="691" y="1089"/>
                </a:lnTo>
                <a:lnTo>
                  <a:pt x="690" y="1089"/>
                </a:lnTo>
                <a:lnTo>
                  <a:pt x="688" y="1087"/>
                </a:lnTo>
                <a:lnTo>
                  <a:pt x="688" y="1085"/>
                </a:lnTo>
                <a:lnTo>
                  <a:pt x="684" y="1085"/>
                </a:lnTo>
                <a:lnTo>
                  <a:pt x="682" y="1087"/>
                </a:lnTo>
                <a:lnTo>
                  <a:pt x="680" y="1089"/>
                </a:lnTo>
                <a:lnTo>
                  <a:pt x="680" y="1091"/>
                </a:lnTo>
                <a:lnTo>
                  <a:pt x="678" y="1093"/>
                </a:lnTo>
                <a:lnTo>
                  <a:pt x="678" y="1095"/>
                </a:lnTo>
                <a:lnTo>
                  <a:pt x="676" y="1097"/>
                </a:lnTo>
                <a:lnTo>
                  <a:pt x="670" y="1104"/>
                </a:lnTo>
                <a:lnTo>
                  <a:pt x="668" y="1103"/>
                </a:lnTo>
                <a:lnTo>
                  <a:pt x="666" y="1104"/>
                </a:lnTo>
                <a:lnTo>
                  <a:pt x="665" y="1104"/>
                </a:lnTo>
                <a:lnTo>
                  <a:pt x="665" y="1103"/>
                </a:lnTo>
                <a:lnTo>
                  <a:pt x="663" y="1104"/>
                </a:lnTo>
                <a:lnTo>
                  <a:pt x="663" y="1103"/>
                </a:lnTo>
                <a:lnTo>
                  <a:pt x="659" y="1103"/>
                </a:lnTo>
                <a:lnTo>
                  <a:pt x="659" y="1101"/>
                </a:lnTo>
                <a:lnTo>
                  <a:pt x="657" y="1101"/>
                </a:lnTo>
                <a:lnTo>
                  <a:pt x="655" y="1101"/>
                </a:lnTo>
                <a:lnTo>
                  <a:pt x="655" y="1099"/>
                </a:lnTo>
                <a:lnTo>
                  <a:pt x="653" y="1097"/>
                </a:lnTo>
                <a:lnTo>
                  <a:pt x="651" y="1097"/>
                </a:lnTo>
                <a:lnTo>
                  <a:pt x="653" y="1097"/>
                </a:lnTo>
                <a:lnTo>
                  <a:pt x="653" y="1099"/>
                </a:lnTo>
                <a:lnTo>
                  <a:pt x="651" y="1097"/>
                </a:lnTo>
                <a:lnTo>
                  <a:pt x="649" y="1097"/>
                </a:lnTo>
                <a:lnTo>
                  <a:pt x="647" y="1097"/>
                </a:lnTo>
                <a:lnTo>
                  <a:pt x="649" y="1097"/>
                </a:lnTo>
                <a:lnTo>
                  <a:pt x="649" y="1095"/>
                </a:lnTo>
                <a:lnTo>
                  <a:pt x="647" y="1095"/>
                </a:lnTo>
                <a:lnTo>
                  <a:pt x="645" y="1093"/>
                </a:lnTo>
                <a:lnTo>
                  <a:pt x="645" y="1095"/>
                </a:lnTo>
                <a:lnTo>
                  <a:pt x="647" y="1095"/>
                </a:lnTo>
                <a:lnTo>
                  <a:pt x="647" y="1097"/>
                </a:lnTo>
                <a:lnTo>
                  <a:pt x="647" y="1095"/>
                </a:lnTo>
                <a:lnTo>
                  <a:pt x="645" y="1095"/>
                </a:lnTo>
                <a:lnTo>
                  <a:pt x="645" y="1093"/>
                </a:lnTo>
                <a:lnTo>
                  <a:pt x="643" y="1093"/>
                </a:lnTo>
                <a:lnTo>
                  <a:pt x="640" y="1089"/>
                </a:lnTo>
                <a:lnTo>
                  <a:pt x="638" y="1089"/>
                </a:lnTo>
                <a:lnTo>
                  <a:pt x="636" y="1085"/>
                </a:lnTo>
                <a:lnTo>
                  <a:pt x="632" y="1083"/>
                </a:lnTo>
                <a:lnTo>
                  <a:pt x="630" y="1081"/>
                </a:lnTo>
                <a:lnTo>
                  <a:pt x="628" y="1081"/>
                </a:lnTo>
                <a:lnTo>
                  <a:pt x="626" y="1081"/>
                </a:lnTo>
                <a:lnTo>
                  <a:pt x="624" y="1078"/>
                </a:lnTo>
                <a:lnTo>
                  <a:pt x="622" y="1078"/>
                </a:lnTo>
                <a:lnTo>
                  <a:pt x="620" y="1076"/>
                </a:lnTo>
                <a:lnTo>
                  <a:pt x="618" y="1076"/>
                </a:lnTo>
                <a:lnTo>
                  <a:pt x="617" y="1074"/>
                </a:lnTo>
                <a:lnTo>
                  <a:pt x="613" y="1070"/>
                </a:lnTo>
                <a:lnTo>
                  <a:pt x="611" y="1070"/>
                </a:lnTo>
                <a:lnTo>
                  <a:pt x="611" y="1068"/>
                </a:lnTo>
                <a:lnTo>
                  <a:pt x="609" y="1068"/>
                </a:lnTo>
                <a:lnTo>
                  <a:pt x="607" y="1066"/>
                </a:lnTo>
                <a:lnTo>
                  <a:pt x="603" y="1064"/>
                </a:lnTo>
                <a:lnTo>
                  <a:pt x="601" y="1062"/>
                </a:lnTo>
                <a:lnTo>
                  <a:pt x="597" y="1058"/>
                </a:lnTo>
                <a:lnTo>
                  <a:pt x="595" y="1058"/>
                </a:lnTo>
                <a:lnTo>
                  <a:pt x="592" y="1055"/>
                </a:lnTo>
                <a:lnTo>
                  <a:pt x="588" y="1053"/>
                </a:lnTo>
                <a:lnTo>
                  <a:pt x="586" y="1049"/>
                </a:lnTo>
                <a:lnTo>
                  <a:pt x="584" y="1049"/>
                </a:lnTo>
                <a:lnTo>
                  <a:pt x="580" y="1047"/>
                </a:lnTo>
                <a:lnTo>
                  <a:pt x="574" y="1041"/>
                </a:lnTo>
                <a:lnTo>
                  <a:pt x="569" y="1037"/>
                </a:lnTo>
                <a:lnTo>
                  <a:pt x="565" y="1033"/>
                </a:lnTo>
                <a:lnTo>
                  <a:pt x="563" y="1031"/>
                </a:lnTo>
                <a:lnTo>
                  <a:pt x="561" y="1030"/>
                </a:lnTo>
                <a:lnTo>
                  <a:pt x="559" y="1030"/>
                </a:lnTo>
                <a:lnTo>
                  <a:pt x="557" y="1028"/>
                </a:lnTo>
                <a:lnTo>
                  <a:pt x="555" y="1026"/>
                </a:lnTo>
                <a:lnTo>
                  <a:pt x="553" y="1026"/>
                </a:lnTo>
                <a:lnTo>
                  <a:pt x="553" y="1024"/>
                </a:lnTo>
                <a:lnTo>
                  <a:pt x="555" y="1026"/>
                </a:lnTo>
                <a:lnTo>
                  <a:pt x="559" y="1028"/>
                </a:lnTo>
                <a:lnTo>
                  <a:pt x="565" y="1031"/>
                </a:lnTo>
                <a:lnTo>
                  <a:pt x="561" y="1028"/>
                </a:lnTo>
                <a:lnTo>
                  <a:pt x="557" y="1026"/>
                </a:lnTo>
                <a:lnTo>
                  <a:pt x="559" y="1024"/>
                </a:lnTo>
                <a:lnTo>
                  <a:pt x="557" y="1024"/>
                </a:lnTo>
                <a:lnTo>
                  <a:pt x="557" y="1026"/>
                </a:lnTo>
                <a:lnTo>
                  <a:pt x="555" y="1026"/>
                </a:lnTo>
                <a:lnTo>
                  <a:pt x="553" y="1022"/>
                </a:lnTo>
                <a:lnTo>
                  <a:pt x="551" y="1022"/>
                </a:lnTo>
                <a:lnTo>
                  <a:pt x="549" y="1020"/>
                </a:lnTo>
                <a:lnTo>
                  <a:pt x="547" y="1018"/>
                </a:lnTo>
                <a:lnTo>
                  <a:pt x="545" y="1018"/>
                </a:lnTo>
                <a:lnTo>
                  <a:pt x="544" y="1016"/>
                </a:lnTo>
                <a:lnTo>
                  <a:pt x="542" y="1014"/>
                </a:lnTo>
                <a:lnTo>
                  <a:pt x="542" y="1016"/>
                </a:lnTo>
                <a:lnTo>
                  <a:pt x="544" y="1016"/>
                </a:lnTo>
                <a:lnTo>
                  <a:pt x="544" y="1018"/>
                </a:lnTo>
                <a:lnTo>
                  <a:pt x="545" y="1020"/>
                </a:lnTo>
                <a:lnTo>
                  <a:pt x="547" y="1020"/>
                </a:lnTo>
                <a:lnTo>
                  <a:pt x="549" y="1022"/>
                </a:lnTo>
                <a:lnTo>
                  <a:pt x="551" y="1024"/>
                </a:lnTo>
                <a:lnTo>
                  <a:pt x="553" y="1024"/>
                </a:lnTo>
                <a:lnTo>
                  <a:pt x="551" y="1024"/>
                </a:lnTo>
                <a:lnTo>
                  <a:pt x="549" y="1022"/>
                </a:lnTo>
                <a:lnTo>
                  <a:pt x="547" y="1022"/>
                </a:lnTo>
                <a:lnTo>
                  <a:pt x="545" y="1020"/>
                </a:lnTo>
                <a:lnTo>
                  <a:pt x="544" y="1018"/>
                </a:lnTo>
                <a:lnTo>
                  <a:pt x="540" y="1014"/>
                </a:lnTo>
                <a:lnTo>
                  <a:pt x="538" y="1014"/>
                </a:lnTo>
                <a:lnTo>
                  <a:pt x="536" y="1012"/>
                </a:lnTo>
                <a:lnTo>
                  <a:pt x="536" y="1010"/>
                </a:lnTo>
                <a:lnTo>
                  <a:pt x="534" y="1008"/>
                </a:lnTo>
                <a:lnTo>
                  <a:pt x="536" y="1008"/>
                </a:lnTo>
                <a:lnTo>
                  <a:pt x="536" y="1010"/>
                </a:lnTo>
                <a:lnTo>
                  <a:pt x="538" y="1010"/>
                </a:lnTo>
                <a:lnTo>
                  <a:pt x="538" y="1008"/>
                </a:lnTo>
                <a:lnTo>
                  <a:pt x="536" y="1008"/>
                </a:lnTo>
                <a:lnTo>
                  <a:pt x="538" y="1008"/>
                </a:lnTo>
                <a:lnTo>
                  <a:pt x="540" y="1008"/>
                </a:lnTo>
                <a:lnTo>
                  <a:pt x="538" y="1007"/>
                </a:lnTo>
                <a:lnTo>
                  <a:pt x="536" y="1007"/>
                </a:lnTo>
                <a:lnTo>
                  <a:pt x="536" y="1005"/>
                </a:lnTo>
                <a:lnTo>
                  <a:pt x="534" y="1003"/>
                </a:lnTo>
                <a:lnTo>
                  <a:pt x="534" y="1005"/>
                </a:lnTo>
                <a:lnTo>
                  <a:pt x="534" y="1007"/>
                </a:lnTo>
                <a:lnTo>
                  <a:pt x="532" y="1005"/>
                </a:lnTo>
                <a:lnTo>
                  <a:pt x="534" y="1007"/>
                </a:lnTo>
                <a:lnTo>
                  <a:pt x="534" y="1008"/>
                </a:lnTo>
                <a:lnTo>
                  <a:pt x="526" y="1003"/>
                </a:lnTo>
                <a:lnTo>
                  <a:pt x="524" y="1001"/>
                </a:lnTo>
                <a:lnTo>
                  <a:pt x="520" y="999"/>
                </a:lnTo>
                <a:lnTo>
                  <a:pt x="520" y="997"/>
                </a:lnTo>
                <a:lnTo>
                  <a:pt x="519" y="997"/>
                </a:lnTo>
                <a:lnTo>
                  <a:pt x="517" y="995"/>
                </a:lnTo>
                <a:lnTo>
                  <a:pt x="511" y="989"/>
                </a:lnTo>
                <a:lnTo>
                  <a:pt x="507" y="987"/>
                </a:lnTo>
                <a:lnTo>
                  <a:pt x="505" y="985"/>
                </a:lnTo>
                <a:lnTo>
                  <a:pt x="503" y="983"/>
                </a:lnTo>
                <a:lnTo>
                  <a:pt x="501" y="983"/>
                </a:lnTo>
                <a:lnTo>
                  <a:pt x="501" y="982"/>
                </a:lnTo>
                <a:lnTo>
                  <a:pt x="499" y="982"/>
                </a:lnTo>
                <a:lnTo>
                  <a:pt x="497" y="982"/>
                </a:lnTo>
                <a:lnTo>
                  <a:pt x="496" y="980"/>
                </a:lnTo>
                <a:lnTo>
                  <a:pt x="494" y="978"/>
                </a:lnTo>
                <a:lnTo>
                  <a:pt x="492" y="974"/>
                </a:lnTo>
                <a:lnTo>
                  <a:pt x="496" y="978"/>
                </a:lnTo>
                <a:lnTo>
                  <a:pt x="497" y="980"/>
                </a:lnTo>
                <a:lnTo>
                  <a:pt x="499" y="980"/>
                </a:lnTo>
                <a:lnTo>
                  <a:pt x="501" y="982"/>
                </a:lnTo>
                <a:lnTo>
                  <a:pt x="503" y="982"/>
                </a:lnTo>
                <a:lnTo>
                  <a:pt x="505" y="982"/>
                </a:lnTo>
                <a:lnTo>
                  <a:pt x="505" y="980"/>
                </a:lnTo>
                <a:lnTo>
                  <a:pt x="507" y="980"/>
                </a:lnTo>
                <a:lnTo>
                  <a:pt x="509" y="980"/>
                </a:lnTo>
                <a:lnTo>
                  <a:pt x="511" y="980"/>
                </a:lnTo>
                <a:lnTo>
                  <a:pt x="511" y="982"/>
                </a:lnTo>
                <a:lnTo>
                  <a:pt x="513" y="980"/>
                </a:lnTo>
                <a:lnTo>
                  <a:pt x="515" y="980"/>
                </a:lnTo>
                <a:lnTo>
                  <a:pt x="517" y="980"/>
                </a:lnTo>
                <a:lnTo>
                  <a:pt x="517" y="978"/>
                </a:lnTo>
                <a:lnTo>
                  <a:pt x="517" y="976"/>
                </a:lnTo>
                <a:lnTo>
                  <a:pt x="515" y="974"/>
                </a:lnTo>
                <a:lnTo>
                  <a:pt x="515" y="972"/>
                </a:lnTo>
                <a:lnTo>
                  <a:pt x="513" y="972"/>
                </a:lnTo>
                <a:lnTo>
                  <a:pt x="511" y="970"/>
                </a:lnTo>
                <a:lnTo>
                  <a:pt x="511" y="972"/>
                </a:lnTo>
                <a:lnTo>
                  <a:pt x="509" y="972"/>
                </a:lnTo>
                <a:lnTo>
                  <a:pt x="509" y="974"/>
                </a:lnTo>
                <a:lnTo>
                  <a:pt x="509" y="976"/>
                </a:lnTo>
                <a:lnTo>
                  <a:pt x="509" y="978"/>
                </a:lnTo>
                <a:lnTo>
                  <a:pt x="507" y="978"/>
                </a:lnTo>
                <a:lnTo>
                  <a:pt x="507" y="980"/>
                </a:lnTo>
                <a:lnTo>
                  <a:pt x="503" y="982"/>
                </a:lnTo>
                <a:lnTo>
                  <a:pt x="503" y="980"/>
                </a:lnTo>
                <a:lnTo>
                  <a:pt x="501" y="980"/>
                </a:lnTo>
                <a:lnTo>
                  <a:pt x="499" y="978"/>
                </a:lnTo>
                <a:lnTo>
                  <a:pt x="497" y="978"/>
                </a:lnTo>
                <a:lnTo>
                  <a:pt x="496" y="976"/>
                </a:lnTo>
                <a:lnTo>
                  <a:pt x="494" y="974"/>
                </a:lnTo>
                <a:lnTo>
                  <a:pt x="492" y="972"/>
                </a:lnTo>
                <a:lnTo>
                  <a:pt x="490" y="972"/>
                </a:lnTo>
                <a:lnTo>
                  <a:pt x="490" y="970"/>
                </a:lnTo>
                <a:lnTo>
                  <a:pt x="490" y="968"/>
                </a:lnTo>
                <a:lnTo>
                  <a:pt x="488" y="964"/>
                </a:lnTo>
                <a:lnTo>
                  <a:pt x="490" y="962"/>
                </a:lnTo>
                <a:lnTo>
                  <a:pt x="488" y="962"/>
                </a:lnTo>
                <a:lnTo>
                  <a:pt x="488" y="960"/>
                </a:lnTo>
                <a:lnTo>
                  <a:pt x="486" y="958"/>
                </a:lnTo>
                <a:lnTo>
                  <a:pt x="484" y="957"/>
                </a:lnTo>
                <a:lnTo>
                  <a:pt x="482" y="955"/>
                </a:lnTo>
                <a:lnTo>
                  <a:pt x="478" y="953"/>
                </a:lnTo>
                <a:lnTo>
                  <a:pt x="478" y="951"/>
                </a:lnTo>
                <a:lnTo>
                  <a:pt x="474" y="947"/>
                </a:lnTo>
                <a:lnTo>
                  <a:pt x="472" y="947"/>
                </a:lnTo>
                <a:lnTo>
                  <a:pt x="471" y="945"/>
                </a:lnTo>
                <a:lnTo>
                  <a:pt x="469" y="943"/>
                </a:lnTo>
                <a:lnTo>
                  <a:pt x="467" y="941"/>
                </a:lnTo>
                <a:lnTo>
                  <a:pt x="463" y="937"/>
                </a:lnTo>
                <a:lnTo>
                  <a:pt x="461" y="935"/>
                </a:lnTo>
                <a:lnTo>
                  <a:pt x="461" y="934"/>
                </a:lnTo>
                <a:lnTo>
                  <a:pt x="457" y="932"/>
                </a:lnTo>
                <a:lnTo>
                  <a:pt x="455" y="932"/>
                </a:lnTo>
                <a:lnTo>
                  <a:pt x="451" y="928"/>
                </a:lnTo>
                <a:lnTo>
                  <a:pt x="449" y="926"/>
                </a:lnTo>
                <a:lnTo>
                  <a:pt x="447" y="924"/>
                </a:lnTo>
                <a:lnTo>
                  <a:pt x="446" y="924"/>
                </a:lnTo>
                <a:lnTo>
                  <a:pt x="440" y="916"/>
                </a:lnTo>
                <a:lnTo>
                  <a:pt x="438" y="914"/>
                </a:lnTo>
                <a:lnTo>
                  <a:pt x="436" y="914"/>
                </a:lnTo>
                <a:lnTo>
                  <a:pt x="436" y="912"/>
                </a:lnTo>
                <a:lnTo>
                  <a:pt x="434" y="910"/>
                </a:lnTo>
                <a:lnTo>
                  <a:pt x="432" y="909"/>
                </a:lnTo>
                <a:lnTo>
                  <a:pt x="432" y="907"/>
                </a:lnTo>
                <a:lnTo>
                  <a:pt x="428" y="905"/>
                </a:lnTo>
                <a:lnTo>
                  <a:pt x="428" y="903"/>
                </a:lnTo>
                <a:lnTo>
                  <a:pt x="426" y="903"/>
                </a:lnTo>
                <a:lnTo>
                  <a:pt x="419" y="895"/>
                </a:lnTo>
                <a:lnTo>
                  <a:pt x="417" y="893"/>
                </a:lnTo>
                <a:lnTo>
                  <a:pt x="419" y="893"/>
                </a:lnTo>
                <a:lnTo>
                  <a:pt x="421" y="893"/>
                </a:lnTo>
                <a:lnTo>
                  <a:pt x="421" y="895"/>
                </a:lnTo>
                <a:lnTo>
                  <a:pt x="422" y="897"/>
                </a:lnTo>
                <a:lnTo>
                  <a:pt x="424" y="897"/>
                </a:lnTo>
                <a:lnTo>
                  <a:pt x="424" y="899"/>
                </a:lnTo>
                <a:lnTo>
                  <a:pt x="426" y="899"/>
                </a:lnTo>
                <a:lnTo>
                  <a:pt x="426" y="901"/>
                </a:lnTo>
                <a:lnTo>
                  <a:pt x="428" y="901"/>
                </a:lnTo>
                <a:lnTo>
                  <a:pt x="430" y="901"/>
                </a:lnTo>
                <a:lnTo>
                  <a:pt x="432" y="901"/>
                </a:lnTo>
                <a:lnTo>
                  <a:pt x="432" y="903"/>
                </a:lnTo>
                <a:lnTo>
                  <a:pt x="434" y="905"/>
                </a:lnTo>
                <a:lnTo>
                  <a:pt x="436" y="907"/>
                </a:lnTo>
                <a:lnTo>
                  <a:pt x="436" y="909"/>
                </a:lnTo>
                <a:lnTo>
                  <a:pt x="438" y="909"/>
                </a:lnTo>
                <a:lnTo>
                  <a:pt x="438" y="910"/>
                </a:lnTo>
                <a:lnTo>
                  <a:pt x="440" y="914"/>
                </a:lnTo>
                <a:lnTo>
                  <a:pt x="442" y="914"/>
                </a:lnTo>
                <a:lnTo>
                  <a:pt x="444" y="914"/>
                </a:lnTo>
                <a:lnTo>
                  <a:pt x="446" y="914"/>
                </a:lnTo>
                <a:lnTo>
                  <a:pt x="449" y="914"/>
                </a:lnTo>
                <a:lnTo>
                  <a:pt x="451" y="912"/>
                </a:lnTo>
                <a:lnTo>
                  <a:pt x="453" y="912"/>
                </a:lnTo>
                <a:lnTo>
                  <a:pt x="453" y="910"/>
                </a:lnTo>
                <a:lnTo>
                  <a:pt x="451" y="910"/>
                </a:lnTo>
                <a:lnTo>
                  <a:pt x="449" y="910"/>
                </a:lnTo>
                <a:lnTo>
                  <a:pt x="447" y="912"/>
                </a:lnTo>
                <a:lnTo>
                  <a:pt x="446" y="912"/>
                </a:lnTo>
                <a:lnTo>
                  <a:pt x="444" y="912"/>
                </a:lnTo>
                <a:lnTo>
                  <a:pt x="444" y="910"/>
                </a:lnTo>
                <a:lnTo>
                  <a:pt x="442" y="910"/>
                </a:lnTo>
                <a:lnTo>
                  <a:pt x="440" y="910"/>
                </a:lnTo>
                <a:lnTo>
                  <a:pt x="440" y="909"/>
                </a:lnTo>
                <a:lnTo>
                  <a:pt x="438" y="907"/>
                </a:lnTo>
                <a:lnTo>
                  <a:pt x="438" y="905"/>
                </a:lnTo>
                <a:lnTo>
                  <a:pt x="436" y="905"/>
                </a:lnTo>
                <a:lnTo>
                  <a:pt x="434" y="901"/>
                </a:lnTo>
                <a:lnTo>
                  <a:pt x="432" y="899"/>
                </a:lnTo>
                <a:lnTo>
                  <a:pt x="430" y="897"/>
                </a:lnTo>
                <a:lnTo>
                  <a:pt x="430" y="895"/>
                </a:lnTo>
                <a:lnTo>
                  <a:pt x="432" y="893"/>
                </a:lnTo>
                <a:lnTo>
                  <a:pt x="432" y="891"/>
                </a:lnTo>
                <a:lnTo>
                  <a:pt x="432" y="889"/>
                </a:lnTo>
                <a:lnTo>
                  <a:pt x="434" y="889"/>
                </a:lnTo>
                <a:lnTo>
                  <a:pt x="436" y="887"/>
                </a:lnTo>
                <a:lnTo>
                  <a:pt x="438" y="886"/>
                </a:lnTo>
                <a:lnTo>
                  <a:pt x="440" y="886"/>
                </a:lnTo>
                <a:lnTo>
                  <a:pt x="442" y="886"/>
                </a:lnTo>
                <a:lnTo>
                  <a:pt x="442" y="884"/>
                </a:lnTo>
                <a:lnTo>
                  <a:pt x="442" y="882"/>
                </a:lnTo>
                <a:lnTo>
                  <a:pt x="440" y="882"/>
                </a:lnTo>
                <a:lnTo>
                  <a:pt x="440" y="880"/>
                </a:lnTo>
                <a:lnTo>
                  <a:pt x="442" y="880"/>
                </a:lnTo>
                <a:lnTo>
                  <a:pt x="442" y="878"/>
                </a:lnTo>
                <a:lnTo>
                  <a:pt x="440" y="878"/>
                </a:lnTo>
                <a:lnTo>
                  <a:pt x="438" y="880"/>
                </a:lnTo>
                <a:lnTo>
                  <a:pt x="436" y="882"/>
                </a:lnTo>
                <a:lnTo>
                  <a:pt x="436" y="884"/>
                </a:lnTo>
                <a:lnTo>
                  <a:pt x="434" y="886"/>
                </a:lnTo>
                <a:lnTo>
                  <a:pt x="432" y="887"/>
                </a:lnTo>
                <a:lnTo>
                  <a:pt x="430" y="887"/>
                </a:lnTo>
                <a:lnTo>
                  <a:pt x="430" y="886"/>
                </a:lnTo>
                <a:lnTo>
                  <a:pt x="432" y="884"/>
                </a:lnTo>
                <a:lnTo>
                  <a:pt x="430" y="882"/>
                </a:lnTo>
                <a:lnTo>
                  <a:pt x="430" y="884"/>
                </a:lnTo>
                <a:lnTo>
                  <a:pt x="430" y="886"/>
                </a:lnTo>
                <a:lnTo>
                  <a:pt x="428" y="886"/>
                </a:lnTo>
                <a:lnTo>
                  <a:pt x="428" y="891"/>
                </a:lnTo>
                <a:lnTo>
                  <a:pt x="430" y="891"/>
                </a:lnTo>
                <a:lnTo>
                  <a:pt x="430" y="893"/>
                </a:lnTo>
                <a:lnTo>
                  <a:pt x="428" y="893"/>
                </a:lnTo>
                <a:lnTo>
                  <a:pt x="426" y="893"/>
                </a:lnTo>
                <a:lnTo>
                  <a:pt x="424" y="893"/>
                </a:lnTo>
                <a:lnTo>
                  <a:pt x="422" y="893"/>
                </a:lnTo>
                <a:lnTo>
                  <a:pt x="421" y="891"/>
                </a:lnTo>
                <a:lnTo>
                  <a:pt x="419" y="891"/>
                </a:lnTo>
                <a:lnTo>
                  <a:pt x="419" y="889"/>
                </a:lnTo>
                <a:lnTo>
                  <a:pt x="415" y="886"/>
                </a:lnTo>
                <a:lnTo>
                  <a:pt x="409" y="882"/>
                </a:lnTo>
                <a:lnTo>
                  <a:pt x="407" y="882"/>
                </a:lnTo>
                <a:lnTo>
                  <a:pt x="407" y="880"/>
                </a:lnTo>
                <a:lnTo>
                  <a:pt x="405" y="880"/>
                </a:lnTo>
                <a:lnTo>
                  <a:pt x="403" y="878"/>
                </a:lnTo>
                <a:lnTo>
                  <a:pt x="401" y="876"/>
                </a:lnTo>
                <a:lnTo>
                  <a:pt x="398" y="872"/>
                </a:lnTo>
                <a:lnTo>
                  <a:pt x="398" y="870"/>
                </a:lnTo>
                <a:lnTo>
                  <a:pt x="394" y="868"/>
                </a:lnTo>
                <a:lnTo>
                  <a:pt x="392" y="864"/>
                </a:lnTo>
                <a:lnTo>
                  <a:pt x="392" y="862"/>
                </a:lnTo>
                <a:lnTo>
                  <a:pt x="392" y="864"/>
                </a:lnTo>
                <a:lnTo>
                  <a:pt x="392" y="866"/>
                </a:lnTo>
                <a:lnTo>
                  <a:pt x="392" y="868"/>
                </a:lnTo>
                <a:lnTo>
                  <a:pt x="394" y="868"/>
                </a:lnTo>
                <a:lnTo>
                  <a:pt x="394" y="872"/>
                </a:lnTo>
                <a:lnTo>
                  <a:pt x="398" y="874"/>
                </a:lnTo>
                <a:lnTo>
                  <a:pt x="399" y="876"/>
                </a:lnTo>
                <a:lnTo>
                  <a:pt x="401" y="878"/>
                </a:lnTo>
                <a:lnTo>
                  <a:pt x="403" y="880"/>
                </a:lnTo>
                <a:lnTo>
                  <a:pt x="405" y="880"/>
                </a:lnTo>
                <a:lnTo>
                  <a:pt x="403" y="880"/>
                </a:lnTo>
                <a:lnTo>
                  <a:pt x="401" y="880"/>
                </a:lnTo>
                <a:lnTo>
                  <a:pt x="399" y="878"/>
                </a:lnTo>
                <a:lnTo>
                  <a:pt x="398" y="876"/>
                </a:lnTo>
                <a:lnTo>
                  <a:pt x="396" y="874"/>
                </a:lnTo>
                <a:lnTo>
                  <a:pt x="394" y="874"/>
                </a:lnTo>
                <a:lnTo>
                  <a:pt x="394" y="872"/>
                </a:lnTo>
                <a:lnTo>
                  <a:pt x="392" y="872"/>
                </a:lnTo>
                <a:lnTo>
                  <a:pt x="390" y="870"/>
                </a:lnTo>
                <a:lnTo>
                  <a:pt x="384" y="866"/>
                </a:lnTo>
                <a:lnTo>
                  <a:pt x="384" y="862"/>
                </a:lnTo>
                <a:lnTo>
                  <a:pt x="382" y="861"/>
                </a:lnTo>
                <a:lnTo>
                  <a:pt x="380" y="859"/>
                </a:lnTo>
                <a:lnTo>
                  <a:pt x="380" y="857"/>
                </a:lnTo>
                <a:lnTo>
                  <a:pt x="378" y="855"/>
                </a:lnTo>
                <a:lnTo>
                  <a:pt x="376" y="853"/>
                </a:lnTo>
                <a:lnTo>
                  <a:pt x="376" y="849"/>
                </a:lnTo>
                <a:lnTo>
                  <a:pt x="374" y="847"/>
                </a:lnTo>
                <a:lnTo>
                  <a:pt x="373" y="843"/>
                </a:lnTo>
                <a:lnTo>
                  <a:pt x="369" y="839"/>
                </a:lnTo>
                <a:lnTo>
                  <a:pt x="369" y="822"/>
                </a:lnTo>
                <a:lnTo>
                  <a:pt x="369" y="820"/>
                </a:lnTo>
                <a:lnTo>
                  <a:pt x="369" y="814"/>
                </a:lnTo>
                <a:lnTo>
                  <a:pt x="371" y="814"/>
                </a:lnTo>
                <a:lnTo>
                  <a:pt x="371" y="813"/>
                </a:lnTo>
                <a:lnTo>
                  <a:pt x="369" y="811"/>
                </a:lnTo>
                <a:lnTo>
                  <a:pt x="369" y="809"/>
                </a:lnTo>
                <a:lnTo>
                  <a:pt x="369" y="807"/>
                </a:lnTo>
                <a:lnTo>
                  <a:pt x="369" y="805"/>
                </a:lnTo>
                <a:lnTo>
                  <a:pt x="367" y="805"/>
                </a:lnTo>
                <a:lnTo>
                  <a:pt x="369" y="803"/>
                </a:lnTo>
                <a:lnTo>
                  <a:pt x="365" y="799"/>
                </a:lnTo>
                <a:lnTo>
                  <a:pt x="365" y="797"/>
                </a:lnTo>
                <a:lnTo>
                  <a:pt x="367" y="797"/>
                </a:lnTo>
                <a:lnTo>
                  <a:pt x="365" y="795"/>
                </a:lnTo>
                <a:lnTo>
                  <a:pt x="363" y="793"/>
                </a:lnTo>
                <a:lnTo>
                  <a:pt x="361" y="791"/>
                </a:lnTo>
                <a:lnTo>
                  <a:pt x="361" y="790"/>
                </a:lnTo>
                <a:lnTo>
                  <a:pt x="359" y="788"/>
                </a:lnTo>
                <a:lnTo>
                  <a:pt x="357" y="786"/>
                </a:lnTo>
                <a:lnTo>
                  <a:pt x="357" y="784"/>
                </a:lnTo>
                <a:lnTo>
                  <a:pt x="357" y="782"/>
                </a:lnTo>
                <a:lnTo>
                  <a:pt x="355" y="782"/>
                </a:lnTo>
                <a:lnTo>
                  <a:pt x="355" y="780"/>
                </a:lnTo>
                <a:lnTo>
                  <a:pt x="353" y="778"/>
                </a:lnTo>
                <a:lnTo>
                  <a:pt x="349" y="776"/>
                </a:lnTo>
                <a:lnTo>
                  <a:pt x="349" y="774"/>
                </a:lnTo>
                <a:lnTo>
                  <a:pt x="346" y="770"/>
                </a:lnTo>
                <a:lnTo>
                  <a:pt x="344" y="768"/>
                </a:lnTo>
                <a:lnTo>
                  <a:pt x="344" y="766"/>
                </a:lnTo>
                <a:lnTo>
                  <a:pt x="342" y="766"/>
                </a:lnTo>
                <a:lnTo>
                  <a:pt x="336" y="761"/>
                </a:lnTo>
                <a:lnTo>
                  <a:pt x="334" y="759"/>
                </a:lnTo>
                <a:lnTo>
                  <a:pt x="334" y="757"/>
                </a:lnTo>
                <a:lnTo>
                  <a:pt x="332" y="755"/>
                </a:lnTo>
                <a:lnTo>
                  <a:pt x="330" y="755"/>
                </a:lnTo>
                <a:lnTo>
                  <a:pt x="330" y="753"/>
                </a:lnTo>
                <a:lnTo>
                  <a:pt x="328" y="753"/>
                </a:lnTo>
                <a:lnTo>
                  <a:pt x="325" y="749"/>
                </a:lnTo>
                <a:lnTo>
                  <a:pt x="321" y="745"/>
                </a:lnTo>
                <a:lnTo>
                  <a:pt x="319" y="743"/>
                </a:lnTo>
                <a:lnTo>
                  <a:pt x="319" y="742"/>
                </a:lnTo>
                <a:lnTo>
                  <a:pt x="317" y="742"/>
                </a:lnTo>
                <a:lnTo>
                  <a:pt x="315" y="740"/>
                </a:lnTo>
                <a:lnTo>
                  <a:pt x="313" y="738"/>
                </a:lnTo>
                <a:lnTo>
                  <a:pt x="309" y="734"/>
                </a:lnTo>
                <a:lnTo>
                  <a:pt x="305" y="728"/>
                </a:lnTo>
                <a:lnTo>
                  <a:pt x="303" y="726"/>
                </a:lnTo>
                <a:lnTo>
                  <a:pt x="301" y="726"/>
                </a:lnTo>
                <a:lnTo>
                  <a:pt x="301" y="724"/>
                </a:lnTo>
                <a:lnTo>
                  <a:pt x="300" y="722"/>
                </a:lnTo>
                <a:lnTo>
                  <a:pt x="298" y="720"/>
                </a:lnTo>
                <a:lnTo>
                  <a:pt x="296" y="718"/>
                </a:lnTo>
                <a:lnTo>
                  <a:pt x="294" y="717"/>
                </a:lnTo>
                <a:lnTo>
                  <a:pt x="292" y="715"/>
                </a:lnTo>
                <a:lnTo>
                  <a:pt x="292" y="713"/>
                </a:lnTo>
                <a:lnTo>
                  <a:pt x="290" y="713"/>
                </a:lnTo>
                <a:lnTo>
                  <a:pt x="288" y="711"/>
                </a:lnTo>
                <a:lnTo>
                  <a:pt x="288" y="709"/>
                </a:lnTo>
                <a:lnTo>
                  <a:pt x="286" y="705"/>
                </a:lnTo>
                <a:lnTo>
                  <a:pt x="284" y="703"/>
                </a:lnTo>
                <a:lnTo>
                  <a:pt x="282" y="703"/>
                </a:lnTo>
                <a:lnTo>
                  <a:pt x="282" y="701"/>
                </a:lnTo>
                <a:lnTo>
                  <a:pt x="280" y="699"/>
                </a:lnTo>
                <a:lnTo>
                  <a:pt x="278" y="697"/>
                </a:lnTo>
                <a:lnTo>
                  <a:pt x="276" y="695"/>
                </a:lnTo>
                <a:lnTo>
                  <a:pt x="276" y="694"/>
                </a:lnTo>
                <a:lnTo>
                  <a:pt x="273" y="690"/>
                </a:lnTo>
                <a:lnTo>
                  <a:pt x="273" y="688"/>
                </a:lnTo>
                <a:lnTo>
                  <a:pt x="263" y="680"/>
                </a:lnTo>
                <a:lnTo>
                  <a:pt x="261" y="678"/>
                </a:lnTo>
                <a:lnTo>
                  <a:pt x="259" y="676"/>
                </a:lnTo>
                <a:lnTo>
                  <a:pt x="257" y="674"/>
                </a:lnTo>
                <a:lnTo>
                  <a:pt x="257" y="672"/>
                </a:lnTo>
                <a:lnTo>
                  <a:pt x="255" y="670"/>
                </a:lnTo>
                <a:lnTo>
                  <a:pt x="252" y="667"/>
                </a:lnTo>
                <a:lnTo>
                  <a:pt x="248" y="663"/>
                </a:lnTo>
                <a:lnTo>
                  <a:pt x="246" y="661"/>
                </a:lnTo>
                <a:lnTo>
                  <a:pt x="244" y="657"/>
                </a:lnTo>
                <a:lnTo>
                  <a:pt x="242" y="655"/>
                </a:lnTo>
                <a:lnTo>
                  <a:pt x="240" y="651"/>
                </a:lnTo>
                <a:lnTo>
                  <a:pt x="242" y="649"/>
                </a:lnTo>
                <a:lnTo>
                  <a:pt x="244" y="649"/>
                </a:lnTo>
                <a:lnTo>
                  <a:pt x="246" y="651"/>
                </a:lnTo>
                <a:lnTo>
                  <a:pt x="248" y="653"/>
                </a:lnTo>
                <a:lnTo>
                  <a:pt x="248" y="655"/>
                </a:lnTo>
                <a:lnTo>
                  <a:pt x="250" y="655"/>
                </a:lnTo>
                <a:lnTo>
                  <a:pt x="250" y="657"/>
                </a:lnTo>
                <a:lnTo>
                  <a:pt x="252" y="657"/>
                </a:lnTo>
                <a:lnTo>
                  <a:pt x="253" y="657"/>
                </a:lnTo>
                <a:lnTo>
                  <a:pt x="253" y="659"/>
                </a:lnTo>
                <a:lnTo>
                  <a:pt x="253" y="661"/>
                </a:lnTo>
                <a:lnTo>
                  <a:pt x="255" y="663"/>
                </a:lnTo>
                <a:lnTo>
                  <a:pt x="255" y="665"/>
                </a:lnTo>
                <a:lnTo>
                  <a:pt x="255" y="663"/>
                </a:lnTo>
                <a:lnTo>
                  <a:pt x="257" y="663"/>
                </a:lnTo>
                <a:lnTo>
                  <a:pt x="257" y="665"/>
                </a:lnTo>
                <a:lnTo>
                  <a:pt x="259" y="665"/>
                </a:lnTo>
                <a:lnTo>
                  <a:pt x="259" y="663"/>
                </a:lnTo>
                <a:lnTo>
                  <a:pt x="261" y="663"/>
                </a:lnTo>
                <a:lnTo>
                  <a:pt x="259" y="663"/>
                </a:lnTo>
                <a:lnTo>
                  <a:pt x="257" y="663"/>
                </a:lnTo>
                <a:lnTo>
                  <a:pt x="257" y="661"/>
                </a:lnTo>
                <a:lnTo>
                  <a:pt x="257" y="659"/>
                </a:lnTo>
                <a:lnTo>
                  <a:pt x="255" y="657"/>
                </a:lnTo>
                <a:lnTo>
                  <a:pt x="257" y="657"/>
                </a:lnTo>
                <a:lnTo>
                  <a:pt x="257" y="655"/>
                </a:lnTo>
                <a:lnTo>
                  <a:pt x="257" y="653"/>
                </a:lnTo>
                <a:lnTo>
                  <a:pt x="259" y="655"/>
                </a:lnTo>
                <a:lnTo>
                  <a:pt x="259" y="653"/>
                </a:lnTo>
                <a:lnTo>
                  <a:pt x="259" y="655"/>
                </a:lnTo>
                <a:lnTo>
                  <a:pt x="261" y="655"/>
                </a:lnTo>
                <a:lnTo>
                  <a:pt x="263" y="653"/>
                </a:lnTo>
                <a:lnTo>
                  <a:pt x="261" y="653"/>
                </a:lnTo>
                <a:lnTo>
                  <a:pt x="261" y="655"/>
                </a:lnTo>
                <a:lnTo>
                  <a:pt x="259" y="655"/>
                </a:lnTo>
                <a:lnTo>
                  <a:pt x="259" y="653"/>
                </a:lnTo>
                <a:lnTo>
                  <a:pt x="261" y="651"/>
                </a:lnTo>
                <a:lnTo>
                  <a:pt x="259" y="653"/>
                </a:lnTo>
                <a:lnTo>
                  <a:pt x="259" y="651"/>
                </a:lnTo>
                <a:lnTo>
                  <a:pt x="257" y="651"/>
                </a:lnTo>
                <a:lnTo>
                  <a:pt x="257" y="653"/>
                </a:lnTo>
                <a:lnTo>
                  <a:pt x="257" y="651"/>
                </a:lnTo>
                <a:lnTo>
                  <a:pt x="255" y="651"/>
                </a:lnTo>
                <a:lnTo>
                  <a:pt x="255" y="649"/>
                </a:lnTo>
                <a:lnTo>
                  <a:pt x="257" y="649"/>
                </a:lnTo>
                <a:lnTo>
                  <a:pt x="257" y="651"/>
                </a:lnTo>
                <a:lnTo>
                  <a:pt x="257" y="649"/>
                </a:lnTo>
                <a:lnTo>
                  <a:pt x="259" y="649"/>
                </a:lnTo>
                <a:lnTo>
                  <a:pt x="261" y="649"/>
                </a:lnTo>
                <a:lnTo>
                  <a:pt x="263" y="647"/>
                </a:lnTo>
                <a:lnTo>
                  <a:pt x="261" y="647"/>
                </a:lnTo>
                <a:lnTo>
                  <a:pt x="263" y="646"/>
                </a:lnTo>
                <a:lnTo>
                  <a:pt x="265" y="644"/>
                </a:lnTo>
                <a:lnTo>
                  <a:pt x="263" y="644"/>
                </a:lnTo>
                <a:lnTo>
                  <a:pt x="265" y="642"/>
                </a:lnTo>
                <a:lnTo>
                  <a:pt x="263" y="642"/>
                </a:lnTo>
                <a:lnTo>
                  <a:pt x="261" y="644"/>
                </a:lnTo>
                <a:lnTo>
                  <a:pt x="263" y="644"/>
                </a:lnTo>
                <a:lnTo>
                  <a:pt x="261" y="644"/>
                </a:lnTo>
                <a:lnTo>
                  <a:pt x="261" y="646"/>
                </a:lnTo>
                <a:lnTo>
                  <a:pt x="259" y="646"/>
                </a:lnTo>
                <a:lnTo>
                  <a:pt x="257" y="646"/>
                </a:lnTo>
                <a:lnTo>
                  <a:pt x="257" y="647"/>
                </a:lnTo>
                <a:lnTo>
                  <a:pt x="255" y="646"/>
                </a:lnTo>
                <a:lnTo>
                  <a:pt x="257" y="646"/>
                </a:lnTo>
                <a:lnTo>
                  <a:pt x="257" y="644"/>
                </a:lnTo>
                <a:lnTo>
                  <a:pt x="259" y="644"/>
                </a:lnTo>
                <a:lnTo>
                  <a:pt x="259" y="642"/>
                </a:lnTo>
                <a:lnTo>
                  <a:pt x="261" y="642"/>
                </a:lnTo>
                <a:lnTo>
                  <a:pt x="259" y="640"/>
                </a:lnTo>
                <a:lnTo>
                  <a:pt x="261" y="640"/>
                </a:lnTo>
                <a:lnTo>
                  <a:pt x="263" y="640"/>
                </a:lnTo>
                <a:lnTo>
                  <a:pt x="263" y="638"/>
                </a:lnTo>
                <a:lnTo>
                  <a:pt x="261" y="638"/>
                </a:lnTo>
                <a:lnTo>
                  <a:pt x="259" y="640"/>
                </a:lnTo>
                <a:lnTo>
                  <a:pt x="259" y="638"/>
                </a:lnTo>
                <a:lnTo>
                  <a:pt x="261" y="636"/>
                </a:lnTo>
                <a:lnTo>
                  <a:pt x="259" y="636"/>
                </a:lnTo>
                <a:lnTo>
                  <a:pt x="257" y="636"/>
                </a:lnTo>
                <a:lnTo>
                  <a:pt x="259" y="638"/>
                </a:lnTo>
                <a:lnTo>
                  <a:pt x="257" y="638"/>
                </a:lnTo>
                <a:lnTo>
                  <a:pt x="259" y="640"/>
                </a:lnTo>
                <a:lnTo>
                  <a:pt x="257" y="640"/>
                </a:lnTo>
                <a:lnTo>
                  <a:pt x="257" y="642"/>
                </a:lnTo>
                <a:lnTo>
                  <a:pt x="255" y="642"/>
                </a:lnTo>
                <a:lnTo>
                  <a:pt x="255" y="638"/>
                </a:lnTo>
                <a:lnTo>
                  <a:pt x="255" y="640"/>
                </a:lnTo>
                <a:lnTo>
                  <a:pt x="253" y="640"/>
                </a:lnTo>
                <a:lnTo>
                  <a:pt x="255" y="642"/>
                </a:lnTo>
                <a:lnTo>
                  <a:pt x="255" y="644"/>
                </a:lnTo>
                <a:lnTo>
                  <a:pt x="253" y="644"/>
                </a:lnTo>
                <a:lnTo>
                  <a:pt x="253" y="640"/>
                </a:lnTo>
                <a:lnTo>
                  <a:pt x="252" y="640"/>
                </a:lnTo>
                <a:lnTo>
                  <a:pt x="250" y="640"/>
                </a:lnTo>
                <a:lnTo>
                  <a:pt x="248" y="640"/>
                </a:lnTo>
                <a:lnTo>
                  <a:pt x="248" y="642"/>
                </a:lnTo>
                <a:lnTo>
                  <a:pt x="246" y="642"/>
                </a:lnTo>
                <a:lnTo>
                  <a:pt x="244" y="644"/>
                </a:lnTo>
                <a:lnTo>
                  <a:pt x="244" y="646"/>
                </a:lnTo>
                <a:lnTo>
                  <a:pt x="246" y="646"/>
                </a:lnTo>
                <a:lnTo>
                  <a:pt x="244" y="647"/>
                </a:lnTo>
                <a:lnTo>
                  <a:pt x="242" y="647"/>
                </a:lnTo>
                <a:lnTo>
                  <a:pt x="242" y="649"/>
                </a:lnTo>
                <a:lnTo>
                  <a:pt x="240" y="649"/>
                </a:lnTo>
                <a:lnTo>
                  <a:pt x="238" y="647"/>
                </a:lnTo>
                <a:lnTo>
                  <a:pt x="236" y="646"/>
                </a:lnTo>
                <a:lnTo>
                  <a:pt x="236" y="644"/>
                </a:lnTo>
                <a:lnTo>
                  <a:pt x="236" y="642"/>
                </a:lnTo>
                <a:lnTo>
                  <a:pt x="236" y="638"/>
                </a:lnTo>
                <a:lnTo>
                  <a:pt x="234" y="636"/>
                </a:lnTo>
                <a:lnTo>
                  <a:pt x="234" y="634"/>
                </a:lnTo>
                <a:lnTo>
                  <a:pt x="234" y="632"/>
                </a:lnTo>
                <a:lnTo>
                  <a:pt x="234" y="630"/>
                </a:lnTo>
                <a:lnTo>
                  <a:pt x="234" y="628"/>
                </a:lnTo>
                <a:lnTo>
                  <a:pt x="232" y="626"/>
                </a:lnTo>
                <a:lnTo>
                  <a:pt x="232" y="624"/>
                </a:lnTo>
                <a:lnTo>
                  <a:pt x="232" y="622"/>
                </a:lnTo>
                <a:lnTo>
                  <a:pt x="232" y="621"/>
                </a:lnTo>
                <a:lnTo>
                  <a:pt x="230" y="619"/>
                </a:lnTo>
                <a:lnTo>
                  <a:pt x="232" y="617"/>
                </a:lnTo>
                <a:lnTo>
                  <a:pt x="232" y="613"/>
                </a:lnTo>
                <a:lnTo>
                  <a:pt x="236" y="611"/>
                </a:lnTo>
                <a:lnTo>
                  <a:pt x="236" y="609"/>
                </a:lnTo>
                <a:lnTo>
                  <a:pt x="238" y="607"/>
                </a:lnTo>
                <a:lnTo>
                  <a:pt x="236" y="607"/>
                </a:lnTo>
                <a:lnTo>
                  <a:pt x="236" y="605"/>
                </a:lnTo>
                <a:lnTo>
                  <a:pt x="238" y="605"/>
                </a:lnTo>
                <a:lnTo>
                  <a:pt x="236" y="605"/>
                </a:lnTo>
                <a:lnTo>
                  <a:pt x="236" y="603"/>
                </a:lnTo>
                <a:lnTo>
                  <a:pt x="236" y="599"/>
                </a:lnTo>
                <a:lnTo>
                  <a:pt x="236" y="598"/>
                </a:lnTo>
                <a:lnTo>
                  <a:pt x="234" y="594"/>
                </a:lnTo>
                <a:lnTo>
                  <a:pt x="236" y="594"/>
                </a:lnTo>
                <a:lnTo>
                  <a:pt x="238" y="596"/>
                </a:lnTo>
                <a:lnTo>
                  <a:pt x="240" y="596"/>
                </a:lnTo>
                <a:lnTo>
                  <a:pt x="238" y="594"/>
                </a:lnTo>
                <a:lnTo>
                  <a:pt x="234" y="592"/>
                </a:lnTo>
                <a:lnTo>
                  <a:pt x="232" y="592"/>
                </a:lnTo>
                <a:lnTo>
                  <a:pt x="232" y="588"/>
                </a:lnTo>
                <a:lnTo>
                  <a:pt x="230" y="586"/>
                </a:lnTo>
                <a:lnTo>
                  <a:pt x="230" y="584"/>
                </a:lnTo>
                <a:lnTo>
                  <a:pt x="230" y="578"/>
                </a:lnTo>
                <a:lnTo>
                  <a:pt x="232" y="578"/>
                </a:lnTo>
                <a:lnTo>
                  <a:pt x="232" y="576"/>
                </a:lnTo>
                <a:lnTo>
                  <a:pt x="230" y="576"/>
                </a:lnTo>
                <a:lnTo>
                  <a:pt x="230" y="574"/>
                </a:lnTo>
                <a:lnTo>
                  <a:pt x="230" y="576"/>
                </a:lnTo>
                <a:lnTo>
                  <a:pt x="228" y="576"/>
                </a:lnTo>
                <a:lnTo>
                  <a:pt x="228" y="574"/>
                </a:lnTo>
                <a:lnTo>
                  <a:pt x="228" y="573"/>
                </a:lnTo>
                <a:lnTo>
                  <a:pt x="228" y="571"/>
                </a:lnTo>
                <a:lnTo>
                  <a:pt x="227" y="569"/>
                </a:lnTo>
                <a:lnTo>
                  <a:pt x="227" y="567"/>
                </a:lnTo>
                <a:lnTo>
                  <a:pt x="228" y="565"/>
                </a:lnTo>
                <a:lnTo>
                  <a:pt x="228" y="559"/>
                </a:lnTo>
                <a:lnTo>
                  <a:pt x="227" y="555"/>
                </a:lnTo>
                <a:lnTo>
                  <a:pt x="225" y="555"/>
                </a:lnTo>
                <a:lnTo>
                  <a:pt x="225" y="553"/>
                </a:lnTo>
                <a:lnTo>
                  <a:pt x="225" y="551"/>
                </a:lnTo>
                <a:lnTo>
                  <a:pt x="225" y="550"/>
                </a:lnTo>
                <a:lnTo>
                  <a:pt x="225" y="548"/>
                </a:lnTo>
                <a:lnTo>
                  <a:pt x="223" y="546"/>
                </a:lnTo>
                <a:lnTo>
                  <a:pt x="223" y="544"/>
                </a:lnTo>
                <a:lnTo>
                  <a:pt x="221" y="542"/>
                </a:lnTo>
                <a:lnTo>
                  <a:pt x="221" y="540"/>
                </a:lnTo>
                <a:lnTo>
                  <a:pt x="219" y="538"/>
                </a:lnTo>
                <a:lnTo>
                  <a:pt x="217" y="536"/>
                </a:lnTo>
                <a:lnTo>
                  <a:pt x="217" y="534"/>
                </a:lnTo>
                <a:lnTo>
                  <a:pt x="217" y="532"/>
                </a:lnTo>
                <a:lnTo>
                  <a:pt x="213" y="528"/>
                </a:lnTo>
                <a:lnTo>
                  <a:pt x="213" y="526"/>
                </a:lnTo>
                <a:lnTo>
                  <a:pt x="213" y="525"/>
                </a:lnTo>
                <a:lnTo>
                  <a:pt x="209" y="523"/>
                </a:lnTo>
                <a:lnTo>
                  <a:pt x="209" y="521"/>
                </a:lnTo>
                <a:lnTo>
                  <a:pt x="207" y="517"/>
                </a:lnTo>
                <a:lnTo>
                  <a:pt x="203" y="513"/>
                </a:lnTo>
                <a:lnTo>
                  <a:pt x="203" y="511"/>
                </a:lnTo>
                <a:lnTo>
                  <a:pt x="202" y="511"/>
                </a:lnTo>
                <a:lnTo>
                  <a:pt x="202" y="509"/>
                </a:lnTo>
                <a:lnTo>
                  <a:pt x="202" y="507"/>
                </a:lnTo>
                <a:lnTo>
                  <a:pt x="200" y="507"/>
                </a:lnTo>
                <a:lnTo>
                  <a:pt x="198" y="503"/>
                </a:lnTo>
                <a:lnTo>
                  <a:pt x="196" y="502"/>
                </a:lnTo>
                <a:lnTo>
                  <a:pt x="196" y="500"/>
                </a:lnTo>
                <a:lnTo>
                  <a:pt x="194" y="500"/>
                </a:lnTo>
                <a:lnTo>
                  <a:pt x="192" y="498"/>
                </a:lnTo>
                <a:lnTo>
                  <a:pt x="192" y="496"/>
                </a:lnTo>
                <a:lnTo>
                  <a:pt x="190" y="496"/>
                </a:lnTo>
                <a:lnTo>
                  <a:pt x="190" y="494"/>
                </a:lnTo>
                <a:lnTo>
                  <a:pt x="186" y="490"/>
                </a:lnTo>
                <a:lnTo>
                  <a:pt x="184" y="488"/>
                </a:lnTo>
                <a:lnTo>
                  <a:pt x="182" y="484"/>
                </a:lnTo>
                <a:lnTo>
                  <a:pt x="180" y="480"/>
                </a:lnTo>
                <a:lnTo>
                  <a:pt x="175" y="477"/>
                </a:lnTo>
                <a:lnTo>
                  <a:pt x="175" y="475"/>
                </a:lnTo>
                <a:lnTo>
                  <a:pt x="171" y="471"/>
                </a:lnTo>
                <a:lnTo>
                  <a:pt x="169" y="469"/>
                </a:lnTo>
                <a:lnTo>
                  <a:pt x="169" y="467"/>
                </a:lnTo>
                <a:lnTo>
                  <a:pt x="167" y="465"/>
                </a:lnTo>
                <a:lnTo>
                  <a:pt x="165" y="463"/>
                </a:lnTo>
                <a:lnTo>
                  <a:pt x="165" y="461"/>
                </a:lnTo>
                <a:lnTo>
                  <a:pt x="163" y="459"/>
                </a:lnTo>
                <a:lnTo>
                  <a:pt x="161" y="457"/>
                </a:lnTo>
                <a:lnTo>
                  <a:pt x="157" y="454"/>
                </a:lnTo>
                <a:lnTo>
                  <a:pt x="157" y="452"/>
                </a:lnTo>
                <a:lnTo>
                  <a:pt x="155" y="450"/>
                </a:lnTo>
                <a:lnTo>
                  <a:pt x="155" y="448"/>
                </a:lnTo>
                <a:lnTo>
                  <a:pt x="154" y="448"/>
                </a:lnTo>
                <a:lnTo>
                  <a:pt x="152" y="446"/>
                </a:lnTo>
                <a:lnTo>
                  <a:pt x="150" y="444"/>
                </a:lnTo>
                <a:lnTo>
                  <a:pt x="150" y="442"/>
                </a:lnTo>
                <a:lnTo>
                  <a:pt x="148" y="440"/>
                </a:lnTo>
                <a:lnTo>
                  <a:pt x="144" y="436"/>
                </a:lnTo>
                <a:lnTo>
                  <a:pt x="144" y="434"/>
                </a:lnTo>
                <a:lnTo>
                  <a:pt x="142" y="434"/>
                </a:lnTo>
                <a:lnTo>
                  <a:pt x="140" y="432"/>
                </a:lnTo>
                <a:lnTo>
                  <a:pt x="140" y="430"/>
                </a:lnTo>
                <a:lnTo>
                  <a:pt x="138" y="430"/>
                </a:lnTo>
                <a:lnTo>
                  <a:pt x="138" y="429"/>
                </a:lnTo>
                <a:lnTo>
                  <a:pt x="134" y="425"/>
                </a:lnTo>
                <a:lnTo>
                  <a:pt x="132" y="423"/>
                </a:lnTo>
                <a:lnTo>
                  <a:pt x="132" y="421"/>
                </a:lnTo>
                <a:lnTo>
                  <a:pt x="130" y="419"/>
                </a:lnTo>
                <a:lnTo>
                  <a:pt x="130" y="415"/>
                </a:lnTo>
                <a:lnTo>
                  <a:pt x="130" y="413"/>
                </a:lnTo>
                <a:lnTo>
                  <a:pt x="129" y="409"/>
                </a:lnTo>
                <a:lnTo>
                  <a:pt x="127" y="407"/>
                </a:lnTo>
                <a:lnTo>
                  <a:pt x="125" y="406"/>
                </a:lnTo>
                <a:lnTo>
                  <a:pt x="125" y="404"/>
                </a:lnTo>
                <a:lnTo>
                  <a:pt x="123" y="402"/>
                </a:lnTo>
                <a:lnTo>
                  <a:pt x="123" y="400"/>
                </a:lnTo>
                <a:lnTo>
                  <a:pt x="121" y="398"/>
                </a:lnTo>
                <a:lnTo>
                  <a:pt x="121" y="396"/>
                </a:lnTo>
                <a:lnTo>
                  <a:pt x="121" y="394"/>
                </a:lnTo>
                <a:lnTo>
                  <a:pt x="121" y="390"/>
                </a:lnTo>
                <a:lnTo>
                  <a:pt x="121" y="392"/>
                </a:lnTo>
                <a:lnTo>
                  <a:pt x="123" y="394"/>
                </a:lnTo>
                <a:lnTo>
                  <a:pt x="123" y="396"/>
                </a:lnTo>
                <a:lnTo>
                  <a:pt x="123" y="398"/>
                </a:lnTo>
                <a:lnTo>
                  <a:pt x="123" y="400"/>
                </a:lnTo>
                <a:lnTo>
                  <a:pt x="125" y="402"/>
                </a:lnTo>
                <a:lnTo>
                  <a:pt x="125" y="404"/>
                </a:lnTo>
                <a:lnTo>
                  <a:pt x="127" y="406"/>
                </a:lnTo>
                <a:lnTo>
                  <a:pt x="127" y="407"/>
                </a:lnTo>
                <a:lnTo>
                  <a:pt x="129" y="407"/>
                </a:lnTo>
                <a:lnTo>
                  <a:pt x="130" y="407"/>
                </a:lnTo>
                <a:lnTo>
                  <a:pt x="132" y="407"/>
                </a:lnTo>
                <a:lnTo>
                  <a:pt x="132" y="406"/>
                </a:lnTo>
                <a:lnTo>
                  <a:pt x="132" y="402"/>
                </a:lnTo>
                <a:lnTo>
                  <a:pt x="134" y="400"/>
                </a:lnTo>
                <a:lnTo>
                  <a:pt x="134" y="396"/>
                </a:lnTo>
                <a:lnTo>
                  <a:pt x="132" y="394"/>
                </a:lnTo>
                <a:lnTo>
                  <a:pt x="132" y="392"/>
                </a:lnTo>
                <a:lnTo>
                  <a:pt x="132" y="390"/>
                </a:lnTo>
                <a:lnTo>
                  <a:pt x="130" y="388"/>
                </a:lnTo>
                <a:lnTo>
                  <a:pt x="130" y="386"/>
                </a:lnTo>
                <a:lnTo>
                  <a:pt x="129" y="386"/>
                </a:lnTo>
                <a:lnTo>
                  <a:pt x="129" y="388"/>
                </a:lnTo>
                <a:lnTo>
                  <a:pt x="127" y="388"/>
                </a:lnTo>
                <a:lnTo>
                  <a:pt x="125" y="388"/>
                </a:lnTo>
                <a:lnTo>
                  <a:pt x="123" y="388"/>
                </a:lnTo>
                <a:lnTo>
                  <a:pt x="123" y="386"/>
                </a:lnTo>
                <a:lnTo>
                  <a:pt x="121" y="384"/>
                </a:lnTo>
                <a:lnTo>
                  <a:pt x="123" y="384"/>
                </a:lnTo>
                <a:lnTo>
                  <a:pt x="125" y="384"/>
                </a:lnTo>
                <a:lnTo>
                  <a:pt x="125" y="382"/>
                </a:lnTo>
                <a:lnTo>
                  <a:pt x="125" y="379"/>
                </a:lnTo>
                <a:lnTo>
                  <a:pt x="125" y="373"/>
                </a:lnTo>
                <a:lnTo>
                  <a:pt x="123" y="371"/>
                </a:lnTo>
                <a:lnTo>
                  <a:pt x="123" y="369"/>
                </a:lnTo>
                <a:lnTo>
                  <a:pt x="123" y="367"/>
                </a:lnTo>
                <a:lnTo>
                  <a:pt x="123" y="369"/>
                </a:lnTo>
                <a:lnTo>
                  <a:pt x="121" y="371"/>
                </a:lnTo>
                <a:lnTo>
                  <a:pt x="121" y="373"/>
                </a:lnTo>
                <a:lnTo>
                  <a:pt x="123" y="373"/>
                </a:lnTo>
                <a:lnTo>
                  <a:pt x="121" y="373"/>
                </a:lnTo>
                <a:lnTo>
                  <a:pt x="121" y="379"/>
                </a:lnTo>
                <a:lnTo>
                  <a:pt x="121" y="377"/>
                </a:lnTo>
                <a:lnTo>
                  <a:pt x="119" y="375"/>
                </a:lnTo>
                <a:lnTo>
                  <a:pt x="119" y="373"/>
                </a:lnTo>
                <a:lnTo>
                  <a:pt x="119" y="371"/>
                </a:lnTo>
                <a:lnTo>
                  <a:pt x="119" y="369"/>
                </a:lnTo>
                <a:lnTo>
                  <a:pt x="121" y="369"/>
                </a:lnTo>
                <a:lnTo>
                  <a:pt x="121" y="365"/>
                </a:lnTo>
                <a:lnTo>
                  <a:pt x="119" y="363"/>
                </a:lnTo>
                <a:lnTo>
                  <a:pt x="121" y="363"/>
                </a:lnTo>
                <a:lnTo>
                  <a:pt x="121" y="361"/>
                </a:lnTo>
                <a:lnTo>
                  <a:pt x="119" y="359"/>
                </a:lnTo>
                <a:lnTo>
                  <a:pt x="117" y="356"/>
                </a:lnTo>
                <a:lnTo>
                  <a:pt x="117" y="354"/>
                </a:lnTo>
                <a:lnTo>
                  <a:pt x="115" y="354"/>
                </a:lnTo>
                <a:lnTo>
                  <a:pt x="115" y="352"/>
                </a:lnTo>
                <a:lnTo>
                  <a:pt x="113" y="350"/>
                </a:lnTo>
                <a:lnTo>
                  <a:pt x="113" y="348"/>
                </a:lnTo>
                <a:lnTo>
                  <a:pt x="111" y="346"/>
                </a:lnTo>
                <a:lnTo>
                  <a:pt x="111" y="344"/>
                </a:lnTo>
                <a:lnTo>
                  <a:pt x="109" y="342"/>
                </a:lnTo>
                <a:lnTo>
                  <a:pt x="109" y="340"/>
                </a:lnTo>
                <a:lnTo>
                  <a:pt x="107" y="338"/>
                </a:lnTo>
                <a:lnTo>
                  <a:pt x="107" y="336"/>
                </a:lnTo>
                <a:lnTo>
                  <a:pt x="104" y="331"/>
                </a:lnTo>
                <a:lnTo>
                  <a:pt x="104" y="329"/>
                </a:lnTo>
                <a:lnTo>
                  <a:pt x="102" y="325"/>
                </a:lnTo>
                <a:lnTo>
                  <a:pt x="100" y="323"/>
                </a:lnTo>
                <a:lnTo>
                  <a:pt x="96" y="319"/>
                </a:lnTo>
                <a:lnTo>
                  <a:pt x="94" y="317"/>
                </a:lnTo>
                <a:lnTo>
                  <a:pt x="92" y="315"/>
                </a:lnTo>
                <a:lnTo>
                  <a:pt x="92" y="313"/>
                </a:lnTo>
                <a:lnTo>
                  <a:pt x="90" y="313"/>
                </a:lnTo>
                <a:lnTo>
                  <a:pt x="90" y="311"/>
                </a:lnTo>
                <a:lnTo>
                  <a:pt x="88" y="309"/>
                </a:lnTo>
                <a:lnTo>
                  <a:pt x="86" y="308"/>
                </a:lnTo>
                <a:lnTo>
                  <a:pt x="84" y="306"/>
                </a:lnTo>
                <a:lnTo>
                  <a:pt x="84" y="304"/>
                </a:lnTo>
                <a:lnTo>
                  <a:pt x="82" y="302"/>
                </a:lnTo>
                <a:lnTo>
                  <a:pt x="81" y="300"/>
                </a:lnTo>
                <a:lnTo>
                  <a:pt x="79" y="300"/>
                </a:lnTo>
                <a:lnTo>
                  <a:pt x="79" y="298"/>
                </a:lnTo>
                <a:lnTo>
                  <a:pt x="75" y="294"/>
                </a:lnTo>
                <a:lnTo>
                  <a:pt x="75" y="292"/>
                </a:lnTo>
                <a:lnTo>
                  <a:pt x="69" y="288"/>
                </a:lnTo>
                <a:lnTo>
                  <a:pt x="67" y="285"/>
                </a:lnTo>
                <a:lnTo>
                  <a:pt x="69" y="285"/>
                </a:lnTo>
                <a:lnTo>
                  <a:pt x="69" y="286"/>
                </a:lnTo>
                <a:lnTo>
                  <a:pt x="71" y="288"/>
                </a:lnTo>
                <a:lnTo>
                  <a:pt x="73" y="288"/>
                </a:lnTo>
                <a:lnTo>
                  <a:pt x="75" y="292"/>
                </a:lnTo>
                <a:lnTo>
                  <a:pt x="77" y="294"/>
                </a:lnTo>
                <a:lnTo>
                  <a:pt x="79" y="294"/>
                </a:lnTo>
                <a:lnTo>
                  <a:pt x="81" y="296"/>
                </a:lnTo>
                <a:lnTo>
                  <a:pt x="81" y="298"/>
                </a:lnTo>
                <a:lnTo>
                  <a:pt x="82" y="298"/>
                </a:lnTo>
                <a:lnTo>
                  <a:pt x="82" y="300"/>
                </a:lnTo>
                <a:lnTo>
                  <a:pt x="86" y="302"/>
                </a:lnTo>
                <a:lnTo>
                  <a:pt x="90" y="302"/>
                </a:lnTo>
                <a:lnTo>
                  <a:pt x="90" y="300"/>
                </a:lnTo>
                <a:lnTo>
                  <a:pt x="92" y="300"/>
                </a:lnTo>
                <a:lnTo>
                  <a:pt x="94" y="300"/>
                </a:lnTo>
                <a:lnTo>
                  <a:pt x="94" y="298"/>
                </a:lnTo>
                <a:lnTo>
                  <a:pt x="96" y="298"/>
                </a:lnTo>
                <a:lnTo>
                  <a:pt x="100" y="298"/>
                </a:lnTo>
                <a:lnTo>
                  <a:pt x="100" y="300"/>
                </a:lnTo>
                <a:lnTo>
                  <a:pt x="100" y="304"/>
                </a:lnTo>
                <a:lnTo>
                  <a:pt x="100" y="306"/>
                </a:lnTo>
                <a:lnTo>
                  <a:pt x="102" y="304"/>
                </a:lnTo>
                <a:lnTo>
                  <a:pt x="102" y="300"/>
                </a:lnTo>
                <a:lnTo>
                  <a:pt x="100" y="300"/>
                </a:lnTo>
                <a:lnTo>
                  <a:pt x="100" y="298"/>
                </a:lnTo>
                <a:lnTo>
                  <a:pt x="102" y="298"/>
                </a:lnTo>
                <a:lnTo>
                  <a:pt x="104" y="296"/>
                </a:lnTo>
                <a:lnTo>
                  <a:pt x="105" y="294"/>
                </a:lnTo>
                <a:lnTo>
                  <a:pt x="107" y="294"/>
                </a:lnTo>
                <a:lnTo>
                  <a:pt x="109" y="294"/>
                </a:lnTo>
                <a:lnTo>
                  <a:pt x="109" y="296"/>
                </a:lnTo>
                <a:lnTo>
                  <a:pt x="111" y="294"/>
                </a:lnTo>
                <a:lnTo>
                  <a:pt x="109" y="294"/>
                </a:lnTo>
                <a:lnTo>
                  <a:pt x="107" y="294"/>
                </a:lnTo>
                <a:lnTo>
                  <a:pt x="105" y="294"/>
                </a:lnTo>
                <a:lnTo>
                  <a:pt x="104" y="294"/>
                </a:lnTo>
                <a:lnTo>
                  <a:pt x="104" y="292"/>
                </a:lnTo>
                <a:lnTo>
                  <a:pt x="104" y="294"/>
                </a:lnTo>
                <a:lnTo>
                  <a:pt x="102" y="296"/>
                </a:lnTo>
                <a:lnTo>
                  <a:pt x="100" y="296"/>
                </a:lnTo>
                <a:lnTo>
                  <a:pt x="98" y="296"/>
                </a:lnTo>
                <a:lnTo>
                  <a:pt x="96" y="296"/>
                </a:lnTo>
                <a:lnTo>
                  <a:pt x="96" y="298"/>
                </a:lnTo>
                <a:lnTo>
                  <a:pt x="94" y="298"/>
                </a:lnTo>
                <a:lnTo>
                  <a:pt x="92" y="298"/>
                </a:lnTo>
                <a:lnTo>
                  <a:pt x="90" y="298"/>
                </a:lnTo>
                <a:lnTo>
                  <a:pt x="86" y="296"/>
                </a:lnTo>
                <a:lnTo>
                  <a:pt x="88" y="294"/>
                </a:lnTo>
                <a:lnTo>
                  <a:pt x="92" y="290"/>
                </a:lnTo>
                <a:lnTo>
                  <a:pt x="90" y="290"/>
                </a:lnTo>
                <a:lnTo>
                  <a:pt x="92" y="288"/>
                </a:lnTo>
                <a:lnTo>
                  <a:pt x="92" y="286"/>
                </a:lnTo>
                <a:lnTo>
                  <a:pt x="94" y="285"/>
                </a:lnTo>
                <a:lnTo>
                  <a:pt x="94" y="283"/>
                </a:lnTo>
                <a:lnTo>
                  <a:pt x="94" y="281"/>
                </a:lnTo>
                <a:lnTo>
                  <a:pt x="96" y="279"/>
                </a:lnTo>
                <a:lnTo>
                  <a:pt x="98" y="277"/>
                </a:lnTo>
                <a:lnTo>
                  <a:pt x="100" y="277"/>
                </a:lnTo>
                <a:lnTo>
                  <a:pt x="102" y="277"/>
                </a:lnTo>
                <a:lnTo>
                  <a:pt x="104" y="277"/>
                </a:lnTo>
                <a:lnTo>
                  <a:pt x="105" y="277"/>
                </a:lnTo>
                <a:lnTo>
                  <a:pt x="107" y="277"/>
                </a:lnTo>
                <a:lnTo>
                  <a:pt x="109" y="277"/>
                </a:lnTo>
                <a:lnTo>
                  <a:pt x="109" y="275"/>
                </a:lnTo>
                <a:lnTo>
                  <a:pt x="107" y="275"/>
                </a:lnTo>
                <a:lnTo>
                  <a:pt x="107" y="273"/>
                </a:lnTo>
                <a:lnTo>
                  <a:pt x="105" y="275"/>
                </a:lnTo>
                <a:lnTo>
                  <a:pt x="98" y="275"/>
                </a:lnTo>
                <a:lnTo>
                  <a:pt x="96" y="277"/>
                </a:lnTo>
                <a:lnTo>
                  <a:pt x="94" y="279"/>
                </a:lnTo>
                <a:lnTo>
                  <a:pt x="92" y="281"/>
                </a:lnTo>
                <a:lnTo>
                  <a:pt x="90" y="281"/>
                </a:lnTo>
                <a:lnTo>
                  <a:pt x="86" y="285"/>
                </a:lnTo>
                <a:lnTo>
                  <a:pt x="86" y="286"/>
                </a:lnTo>
                <a:lnTo>
                  <a:pt x="84" y="286"/>
                </a:lnTo>
                <a:lnTo>
                  <a:pt x="82" y="286"/>
                </a:lnTo>
                <a:lnTo>
                  <a:pt x="82" y="288"/>
                </a:lnTo>
                <a:lnTo>
                  <a:pt x="81" y="288"/>
                </a:lnTo>
                <a:lnTo>
                  <a:pt x="79" y="286"/>
                </a:lnTo>
                <a:lnTo>
                  <a:pt x="79" y="285"/>
                </a:lnTo>
                <a:lnTo>
                  <a:pt x="77" y="285"/>
                </a:lnTo>
                <a:lnTo>
                  <a:pt x="77" y="283"/>
                </a:lnTo>
                <a:lnTo>
                  <a:pt x="73" y="279"/>
                </a:lnTo>
                <a:lnTo>
                  <a:pt x="71" y="279"/>
                </a:lnTo>
                <a:lnTo>
                  <a:pt x="71" y="277"/>
                </a:lnTo>
                <a:lnTo>
                  <a:pt x="69" y="277"/>
                </a:lnTo>
                <a:lnTo>
                  <a:pt x="69" y="273"/>
                </a:lnTo>
                <a:lnTo>
                  <a:pt x="69" y="271"/>
                </a:lnTo>
                <a:lnTo>
                  <a:pt x="69" y="269"/>
                </a:lnTo>
                <a:lnTo>
                  <a:pt x="71" y="267"/>
                </a:lnTo>
                <a:lnTo>
                  <a:pt x="71" y="269"/>
                </a:lnTo>
                <a:lnTo>
                  <a:pt x="69" y="271"/>
                </a:lnTo>
                <a:lnTo>
                  <a:pt x="71" y="273"/>
                </a:lnTo>
                <a:lnTo>
                  <a:pt x="73" y="275"/>
                </a:lnTo>
                <a:lnTo>
                  <a:pt x="73" y="277"/>
                </a:lnTo>
                <a:lnTo>
                  <a:pt x="75" y="277"/>
                </a:lnTo>
                <a:lnTo>
                  <a:pt x="75" y="275"/>
                </a:lnTo>
                <a:lnTo>
                  <a:pt x="73" y="275"/>
                </a:lnTo>
                <a:lnTo>
                  <a:pt x="71" y="273"/>
                </a:lnTo>
                <a:lnTo>
                  <a:pt x="71" y="271"/>
                </a:lnTo>
                <a:lnTo>
                  <a:pt x="71" y="269"/>
                </a:lnTo>
                <a:lnTo>
                  <a:pt x="71" y="267"/>
                </a:lnTo>
                <a:lnTo>
                  <a:pt x="71" y="265"/>
                </a:lnTo>
                <a:lnTo>
                  <a:pt x="69" y="263"/>
                </a:lnTo>
                <a:lnTo>
                  <a:pt x="69" y="261"/>
                </a:lnTo>
                <a:lnTo>
                  <a:pt x="69" y="260"/>
                </a:lnTo>
                <a:lnTo>
                  <a:pt x="67" y="260"/>
                </a:lnTo>
                <a:lnTo>
                  <a:pt x="67" y="258"/>
                </a:lnTo>
                <a:lnTo>
                  <a:pt x="65" y="256"/>
                </a:lnTo>
                <a:lnTo>
                  <a:pt x="65" y="254"/>
                </a:lnTo>
                <a:lnTo>
                  <a:pt x="65" y="256"/>
                </a:lnTo>
                <a:lnTo>
                  <a:pt x="67" y="258"/>
                </a:lnTo>
                <a:lnTo>
                  <a:pt x="67" y="260"/>
                </a:lnTo>
                <a:lnTo>
                  <a:pt x="65" y="260"/>
                </a:lnTo>
                <a:lnTo>
                  <a:pt x="65" y="258"/>
                </a:lnTo>
                <a:lnTo>
                  <a:pt x="65" y="260"/>
                </a:lnTo>
                <a:lnTo>
                  <a:pt x="67" y="260"/>
                </a:lnTo>
                <a:lnTo>
                  <a:pt x="67" y="261"/>
                </a:lnTo>
                <a:lnTo>
                  <a:pt x="65" y="263"/>
                </a:lnTo>
                <a:lnTo>
                  <a:pt x="67" y="265"/>
                </a:lnTo>
                <a:lnTo>
                  <a:pt x="67" y="267"/>
                </a:lnTo>
                <a:lnTo>
                  <a:pt x="69" y="267"/>
                </a:lnTo>
                <a:lnTo>
                  <a:pt x="69" y="269"/>
                </a:lnTo>
                <a:lnTo>
                  <a:pt x="67" y="269"/>
                </a:lnTo>
                <a:lnTo>
                  <a:pt x="65" y="267"/>
                </a:lnTo>
                <a:lnTo>
                  <a:pt x="65" y="265"/>
                </a:lnTo>
                <a:lnTo>
                  <a:pt x="65" y="263"/>
                </a:lnTo>
                <a:lnTo>
                  <a:pt x="63" y="263"/>
                </a:lnTo>
                <a:lnTo>
                  <a:pt x="63" y="261"/>
                </a:lnTo>
                <a:lnTo>
                  <a:pt x="61" y="260"/>
                </a:lnTo>
                <a:lnTo>
                  <a:pt x="63" y="260"/>
                </a:lnTo>
                <a:lnTo>
                  <a:pt x="61" y="260"/>
                </a:lnTo>
                <a:lnTo>
                  <a:pt x="61" y="261"/>
                </a:lnTo>
                <a:lnTo>
                  <a:pt x="63" y="261"/>
                </a:lnTo>
                <a:lnTo>
                  <a:pt x="63" y="265"/>
                </a:lnTo>
                <a:lnTo>
                  <a:pt x="63" y="267"/>
                </a:lnTo>
                <a:lnTo>
                  <a:pt x="65" y="267"/>
                </a:lnTo>
                <a:lnTo>
                  <a:pt x="65" y="269"/>
                </a:lnTo>
                <a:lnTo>
                  <a:pt x="65" y="271"/>
                </a:lnTo>
                <a:lnTo>
                  <a:pt x="63" y="271"/>
                </a:lnTo>
                <a:lnTo>
                  <a:pt x="63" y="269"/>
                </a:lnTo>
                <a:lnTo>
                  <a:pt x="61" y="267"/>
                </a:lnTo>
                <a:lnTo>
                  <a:pt x="61" y="265"/>
                </a:lnTo>
                <a:lnTo>
                  <a:pt x="61" y="263"/>
                </a:lnTo>
                <a:lnTo>
                  <a:pt x="61" y="261"/>
                </a:lnTo>
                <a:lnTo>
                  <a:pt x="61" y="260"/>
                </a:lnTo>
                <a:lnTo>
                  <a:pt x="61" y="258"/>
                </a:lnTo>
                <a:lnTo>
                  <a:pt x="59" y="258"/>
                </a:lnTo>
                <a:lnTo>
                  <a:pt x="59" y="256"/>
                </a:lnTo>
                <a:lnTo>
                  <a:pt x="59" y="254"/>
                </a:lnTo>
                <a:lnTo>
                  <a:pt x="61" y="252"/>
                </a:lnTo>
                <a:lnTo>
                  <a:pt x="59" y="252"/>
                </a:lnTo>
                <a:lnTo>
                  <a:pt x="59" y="250"/>
                </a:lnTo>
                <a:lnTo>
                  <a:pt x="59" y="252"/>
                </a:lnTo>
                <a:lnTo>
                  <a:pt x="59" y="254"/>
                </a:lnTo>
                <a:lnTo>
                  <a:pt x="59" y="252"/>
                </a:lnTo>
                <a:lnTo>
                  <a:pt x="59" y="254"/>
                </a:lnTo>
                <a:lnTo>
                  <a:pt x="57" y="254"/>
                </a:lnTo>
                <a:lnTo>
                  <a:pt x="57" y="252"/>
                </a:lnTo>
                <a:lnTo>
                  <a:pt x="56" y="250"/>
                </a:lnTo>
                <a:lnTo>
                  <a:pt x="54" y="246"/>
                </a:lnTo>
                <a:lnTo>
                  <a:pt x="52" y="244"/>
                </a:lnTo>
                <a:lnTo>
                  <a:pt x="52" y="242"/>
                </a:lnTo>
                <a:lnTo>
                  <a:pt x="50" y="242"/>
                </a:lnTo>
                <a:lnTo>
                  <a:pt x="50" y="240"/>
                </a:lnTo>
                <a:lnTo>
                  <a:pt x="54" y="244"/>
                </a:lnTo>
                <a:lnTo>
                  <a:pt x="52" y="240"/>
                </a:lnTo>
                <a:lnTo>
                  <a:pt x="52" y="238"/>
                </a:lnTo>
                <a:lnTo>
                  <a:pt x="50" y="238"/>
                </a:lnTo>
                <a:lnTo>
                  <a:pt x="50" y="237"/>
                </a:lnTo>
                <a:lnTo>
                  <a:pt x="48" y="237"/>
                </a:lnTo>
                <a:lnTo>
                  <a:pt x="50" y="238"/>
                </a:lnTo>
                <a:lnTo>
                  <a:pt x="48" y="238"/>
                </a:lnTo>
                <a:lnTo>
                  <a:pt x="44" y="235"/>
                </a:lnTo>
                <a:lnTo>
                  <a:pt x="44" y="233"/>
                </a:lnTo>
                <a:lnTo>
                  <a:pt x="44" y="231"/>
                </a:lnTo>
                <a:lnTo>
                  <a:pt x="40" y="229"/>
                </a:lnTo>
                <a:lnTo>
                  <a:pt x="40" y="227"/>
                </a:lnTo>
                <a:lnTo>
                  <a:pt x="38" y="225"/>
                </a:lnTo>
                <a:lnTo>
                  <a:pt x="38" y="221"/>
                </a:lnTo>
                <a:lnTo>
                  <a:pt x="36" y="219"/>
                </a:lnTo>
                <a:lnTo>
                  <a:pt x="36" y="217"/>
                </a:lnTo>
                <a:lnTo>
                  <a:pt x="36" y="215"/>
                </a:lnTo>
                <a:lnTo>
                  <a:pt x="36" y="213"/>
                </a:lnTo>
                <a:lnTo>
                  <a:pt x="34" y="213"/>
                </a:lnTo>
                <a:lnTo>
                  <a:pt x="34" y="212"/>
                </a:lnTo>
                <a:lnTo>
                  <a:pt x="34" y="208"/>
                </a:lnTo>
                <a:lnTo>
                  <a:pt x="34" y="206"/>
                </a:lnTo>
                <a:lnTo>
                  <a:pt x="32" y="206"/>
                </a:lnTo>
                <a:lnTo>
                  <a:pt x="32" y="204"/>
                </a:lnTo>
                <a:lnTo>
                  <a:pt x="32" y="202"/>
                </a:lnTo>
                <a:lnTo>
                  <a:pt x="32" y="200"/>
                </a:lnTo>
                <a:lnTo>
                  <a:pt x="31" y="198"/>
                </a:lnTo>
                <a:lnTo>
                  <a:pt x="31" y="196"/>
                </a:lnTo>
                <a:lnTo>
                  <a:pt x="31" y="194"/>
                </a:lnTo>
                <a:lnTo>
                  <a:pt x="29" y="192"/>
                </a:lnTo>
                <a:lnTo>
                  <a:pt x="29" y="190"/>
                </a:lnTo>
                <a:lnTo>
                  <a:pt x="27" y="189"/>
                </a:lnTo>
                <a:lnTo>
                  <a:pt x="29" y="189"/>
                </a:lnTo>
                <a:lnTo>
                  <a:pt x="36" y="185"/>
                </a:lnTo>
                <a:lnTo>
                  <a:pt x="42" y="181"/>
                </a:lnTo>
                <a:lnTo>
                  <a:pt x="44" y="181"/>
                </a:lnTo>
                <a:lnTo>
                  <a:pt x="42" y="185"/>
                </a:lnTo>
                <a:lnTo>
                  <a:pt x="42" y="187"/>
                </a:lnTo>
                <a:lnTo>
                  <a:pt x="40" y="187"/>
                </a:lnTo>
                <a:lnTo>
                  <a:pt x="40" y="189"/>
                </a:lnTo>
                <a:lnTo>
                  <a:pt x="42" y="190"/>
                </a:lnTo>
                <a:lnTo>
                  <a:pt x="44" y="192"/>
                </a:lnTo>
                <a:lnTo>
                  <a:pt x="50" y="198"/>
                </a:lnTo>
                <a:lnTo>
                  <a:pt x="52" y="200"/>
                </a:lnTo>
                <a:lnTo>
                  <a:pt x="54" y="200"/>
                </a:lnTo>
                <a:lnTo>
                  <a:pt x="56" y="200"/>
                </a:lnTo>
                <a:lnTo>
                  <a:pt x="57" y="204"/>
                </a:lnTo>
                <a:lnTo>
                  <a:pt x="59" y="206"/>
                </a:lnTo>
                <a:lnTo>
                  <a:pt x="61" y="208"/>
                </a:lnTo>
                <a:lnTo>
                  <a:pt x="61" y="212"/>
                </a:lnTo>
                <a:lnTo>
                  <a:pt x="61" y="213"/>
                </a:lnTo>
                <a:lnTo>
                  <a:pt x="63" y="213"/>
                </a:lnTo>
                <a:lnTo>
                  <a:pt x="63" y="215"/>
                </a:lnTo>
                <a:lnTo>
                  <a:pt x="65" y="215"/>
                </a:lnTo>
                <a:lnTo>
                  <a:pt x="67" y="215"/>
                </a:lnTo>
                <a:lnTo>
                  <a:pt x="69" y="215"/>
                </a:lnTo>
                <a:lnTo>
                  <a:pt x="71" y="213"/>
                </a:lnTo>
                <a:lnTo>
                  <a:pt x="73" y="213"/>
                </a:lnTo>
                <a:lnTo>
                  <a:pt x="73" y="212"/>
                </a:lnTo>
                <a:lnTo>
                  <a:pt x="71" y="212"/>
                </a:lnTo>
                <a:lnTo>
                  <a:pt x="71" y="213"/>
                </a:lnTo>
                <a:lnTo>
                  <a:pt x="69" y="213"/>
                </a:lnTo>
                <a:lnTo>
                  <a:pt x="67" y="210"/>
                </a:lnTo>
                <a:lnTo>
                  <a:pt x="67" y="212"/>
                </a:lnTo>
                <a:lnTo>
                  <a:pt x="69" y="212"/>
                </a:lnTo>
                <a:lnTo>
                  <a:pt x="69" y="213"/>
                </a:lnTo>
                <a:lnTo>
                  <a:pt x="67" y="213"/>
                </a:lnTo>
                <a:lnTo>
                  <a:pt x="65" y="212"/>
                </a:lnTo>
                <a:lnTo>
                  <a:pt x="63" y="212"/>
                </a:lnTo>
                <a:lnTo>
                  <a:pt x="63" y="210"/>
                </a:lnTo>
                <a:lnTo>
                  <a:pt x="63" y="208"/>
                </a:lnTo>
                <a:lnTo>
                  <a:pt x="65" y="208"/>
                </a:lnTo>
                <a:lnTo>
                  <a:pt x="65" y="206"/>
                </a:lnTo>
                <a:lnTo>
                  <a:pt x="63" y="206"/>
                </a:lnTo>
                <a:lnTo>
                  <a:pt x="63" y="202"/>
                </a:lnTo>
                <a:lnTo>
                  <a:pt x="65" y="200"/>
                </a:lnTo>
                <a:lnTo>
                  <a:pt x="65" y="198"/>
                </a:lnTo>
                <a:lnTo>
                  <a:pt x="67" y="198"/>
                </a:lnTo>
                <a:lnTo>
                  <a:pt x="67" y="196"/>
                </a:lnTo>
                <a:lnTo>
                  <a:pt x="69" y="198"/>
                </a:lnTo>
                <a:lnTo>
                  <a:pt x="69" y="196"/>
                </a:lnTo>
                <a:lnTo>
                  <a:pt x="67" y="196"/>
                </a:lnTo>
                <a:lnTo>
                  <a:pt x="67" y="192"/>
                </a:lnTo>
                <a:lnTo>
                  <a:pt x="67" y="190"/>
                </a:lnTo>
                <a:lnTo>
                  <a:pt x="67" y="189"/>
                </a:lnTo>
                <a:lnTo>
                  <a:pt x="69" y="185"/>
                </a:lnTo>
                <a:lnTo>
                  <a:pt x="69" y="183"/>
                </a:lnTo>
                <a:lnTo>
                  <a:pt x="69" y="181"/>
                </a:lnTo>
                <a:lnTo>
                  <a:pt x="69" y="179"/>
                </a:lnTo>
                <a:lnTo>
                  <a:pt x="69" y="177"/>
                </a:lnTo>
                <a:lnTo>
                  <a:pt x="71" y="175"/>
                </a:lnTo>
                <a:lnTo>
                  <a:pt x="73" y="175"/>
                </a:lnTo>
                <a:lnTo>
                  <a:pt x="75" y="177"/>
                </a:lnTo>
                <a:lnTo>
                  <a:pt x="79" y="179"/>
                </a:lnTo>
                <a:lnTo>
                  <a:pt x="84" y="181"/>
                </a:lnTo>
                <a:lnTo>
                  <a:pt x="86" y="181"/>
                </a:lnTo>
                <a:lnTo>
                  <a:pt x="88" y="179"/>
                </a:lnTo>
                <a:lnTo>
                  <a:pt x="84" y="175"/>
                </a:lnTo>
                <a:lnTo>
                  <a:pt x="82" y="175"/>
                </a:lnTo>
                <a:lnTo>
                  <a:pt x="79" y="173"/>
                </a:lnTo>
                <a:lnTo>
                  <a:pt x="79" y="171"/>
                </a:lnTo>
                <a:lnTo>
                  <a:pt x="79" y="167"/>
                </a:lnTo>
                <a:lnTo>
                  <a:pt x="81" y="165"/>
                </a:lnTo>
                <a:lnTo>
                  <a:pt x="81" y="164"/>
                </a:lnTo>
                <a:lnTo>
                  <a:pt x="82" y="164"/>
                </a:lnTo>
                <a:lnTo>
                  <a:pt x="84" y="165"/>
                </a:lnTo>
                <a:lnTo>
                  <a:pt x="84" y="164"/>
                </a:lnTo>
                <a:lnTo>
                  <a:pt x="86" y="164"/>
                </a:lnTo>
                <a:lnTo>
                  <a:pt x="88" y="164"/>
                </a:lnTo>
                <a:lnTo>
                  <a:pt x="90" y="164"/>
                </a:lnTo>
                <a:lnTo>
                  <a:pt x="94" y="164"/>
                </a:lnTo>
                <a:lnTo>
                  <a:pt x="94" y="165"/>
                </a:lnTo>
                <a:lnTo>
                  <a:pt x="94" y="167"/>
                </a:lnTo>
                <a:lnTo>
                  <a:pt x="94" y="171"/>
                </a:lnTo>
                <a:lnTo>
                  <a:pt x="94" y="173"/>
                </a:lnTo>
                <a:lnTo>
                  <a:pt x="96" y="175"/>
                </a:lnTo>
                <a:lnTo>
                  <a:pt x="98" y="175"/>
                </a:lnTo>
                <a:lnTo>
                  <a:pt x="100" y="177"/>
                </a:lnTo>
                <a:lnTo>
                  <a:pt x="100" y="179"/>
                </a:lnTo>
                <a:lnTo>
                  <a:pt x="102" y="177"/>
                </a:lnTo>
                <a:lnTo>
                  <a:pt x="104" y="177"/>
                </a:lnTo>
                <a:lnTo>
                  <a:pt x="105" y="175"/>
                </a:lnTo>
                <a:lnTo>
                  <a:pt x="105" y="173"/>
                </a:lnTo>
                <a:lnTo>
                  <a:pt x="105" y="171"/>
                </a:lnTo>
                <a:lnTo>
                  <a:pt x="105" y="169"/>
                </a:lnTo>
                <a:lnTo>
                  <a:pt x="105" y="167"/>
                </a:lnTo>
                <a:lnTo>
                  <a:pt x="105" y="165"/>
                </a:lnTo>
                <a:lnTo>
                  <a:pt x="104" y="164"/>
                </a:lnTo>
                <a:lnTo>
                  <a:pt x="102" y="162"/>
                </a:lnTo>
                <a:lnTo>
                  <a:pt x="102" y="158"/>
                </a:lnTo>
                <a:lnTo>
                  <a:pt x="102" y="156"/>
                </a:lnTo>
                <a:lnTo>
                  <a:pt x="102" y="154"/>
                </a:lnTo>
                <a:lnTo>
                  <a:pt x="102" y="152"/>
                </a:lnTo>
                <a:lnTo>
                  <a:pt x="104" y="150"/>
                </a:lnTo>
                <a:lnTo>
                  <a:pt x="102" y="148"/>
                </a:lnTo>
                <a:lnTo>
                  <a:pt x="104" y="146"/>
                </a:lnTo>
                <a:lnTo>
                  <a:pt x="104" y="144"/>
                </a:lnTo>
                <a:lnTo>
                  <a:pt x="105" y="144"/>
                </a:lnTo>
                <a:lnTo>
                  <a:pt x="105" y="146"/>
                </a:lnTo>
                <a:lnTo>
                  <a:pt x="107" y="146"/>
                </a:lnTo>
                <a:lnTo>
                  <a:pt x="107" y="144"/>
                </a:lnTo>
                <a:lnTo>
                  <a:pt x="105" y="144"/>
                </a:lnTo>
                <a:lnTo>
                  <a:pt x="107" y="144"/>
                </a:lnTo>
                <a:lnTo>
                  <a:pt x="105" y="142"/>
                </a:lnTo>
                <a:lnTo>
                  <a:pt x="107" y="141"/>
                </a:lnTo>
                <a:lnTo>
                  <a:pt x="109" y="139"/>
                </a:lnTo>
                <a:lnTo>
                  <a:pt x="109" y="137"/>
                </a:lnTo>
                <a:lnTo>
                  <a:pt x="111" y="135"/>
                </a:lnTo>
                <a:lnTo>
                  <a:pt x="113" y="135"/>
                </a:lnTo>
                <a:lnTo>
                  <a:pt x="115" y="135"/>
                </a:lnTo>
                <a:lnTo>
                  <a:pt x="117" y="135"/>
                </a:lnTo>
                <a:lnTo>
                  <a:pt x="119" y="135"/>
                </a:lnTo>
                <a:lnTo>
                  <a:pt x="121" y="133"/>
                </a:lnTo>
                <a:lnTo>
                  <a:pt x="123" y="133"/>
                </a:lnTo>
                <a:lnTo>
                  <a:pt x="123" y="131"/>
                </a:lnTo>
                <a:lnTo>
                  <a:pt x="125" y="131"/>
                </a:lnTo>
                <a:lnTo>
                  <a:pt x="127" y="129"/>
                </a:lnTo>
                <a:lnTo>
                  <a:pt x="130" y="125"/>
                </a:lnTo>
                <a:lnTo>
                  <a:pt x="130" y="127"/>
                </a:lnTo>
                <a:lnTo>
                  <a:pt x="130" y="129"/>
                </a:lnTo>
                <a:lnTo>
                  <a:pt x="130" y="131"/>
                </a:lnTo>
                <a:lnTo>
                  <a:pt x="130" y="133"/>
                </a:lnTo>
                <a:lnTo>
                  <a:pt x="132" y="133"/>
                </a:lnTo>
                <a:lnTo>
                  <a:pt x="132" y="135"/>
                </a:lnTo>
                <a:lnTo>
                  <a:pt x="132" y="133"/>
                </a:lnTo>
                <a:lnTo>
                  <a:pt x="134" y="133"/>
                </a:lnTo>
                <a:lnTo>
                  <a:pt x="136" y="135"/>
                </a:lnTo>
                <a:lnTo>
                  <a:pt x="138" y="135"/>
                </a:lnTo>
                <a:lnTo>
                  <a:pt x="140" y="137"/>
                </a:lnTo>
                <a:lnTo>
                  <a:pt x="140" y="139"/>
                </a:lnTo>
                <a:lnTo>
                  <a:pt x="140" y="141"/>
                </a:lnTo>
                <a:lnTo>
                  <a:pt x="138" y="141"/>
                </a:lnTo>
                <a:lnTo>
                  <a:pt x="138" y="142"/>
                </a:lnTo>
                <a:lnTo>
                  <a:pt x="136" y="142"/>
                </a:lnTo>
                <a:lnTo>
                  <a:pt x="134" y="142"/>
                </a:lnTo>
                <a:lnTo>
                  <a:pt x="132" y="144"/>
                </a:lnTo>
                <a:lnTo>
                  <a:pt x="134" y="144"/>
                </a:lnTo>
                <a:lnTo>
                  <a:pt x="136" y="144"/>
                </a:lnTo>
                <a:lnTo>
                  <a:pt x="136" y="142"/>
                </a:lnTo>
                <a:lnTo>
                  <a:pt x="138" y="142"/>
                </a:lnTo>
                <a:lnTo>
                  <a:pt x="140" y="142"/>
                </a:lnTo>
                <a:lnTo>
                  <a:pt x="140" y="141"/>
                </a:lnTo>
                <a:lnTo>
                  <a:pt x="142" y="139"/>
                </a:lnTo>
                <a:lnTo>
                  <a:pt x="144" y="139"/>
                </a:lnTo>
                <a:lnTo>
                  <a:pt x="144" y="141"/>
                </a:lnTo>
                <a:lnTo>
                  <a:pt x="146" y="142"/>
                </a:lnTo>
                <a:lnTo>
                  <a:pt x="148" y="144"/>
                </a:lnTo>
                <a:lnTo>
                  <a:pt x="148" y="148"/>
                </a:lnTo>
                <a:lnTo>
                  <a:pt x="150" y="148"/>
                </a:lnTo>
                <a:lnTo>
                  <a:pt x="150" y="150"/>
                </a:lnTo>
                <a:lnTo>
                  <a:pt x="152" y="152"/>
                </a:lnTo>
                <a:lnTo>
                  <a:pt x="152" y="154"/>
                </a:lnTo>
                <a:lnTo>
                  <a:pt x="152" y="156"/>
                </a:lnTo>
                <a:lnTo>
                  <a:pt x="150" y="158"/>
                </a:lnTo>
                <a:lnTo>
                  <a:pt x="148" y="160"/>
                </a:lnTo>
                <a:lnTo>
                  <a:pt x="148" y="162"/>
                </a:lnTo>
                <a:lnTo>
                  <a:pt x="152" y="162"/>
                </a:lnTo>
                <a:lnTo>
                  <a:pt x="152" y="160"/>
                </a:lnTo>
                <a:lnTo>
                  <a:pt x="154" y="160"/>
                </a:lnTo>
                <a:lnTo>
                  <a:pt x="155" y="158"/>
                </a:lnTo>
                <a:lnTo>
                  <a:pt x="155" y="156"/>
                </a:lnTo>
                <a:lnTo>
                  <a:pt x="157" y="154"/>
                </a:lnTo>
                <a:lnTo>
                  <a:pt x="159" y="154"/>
                </a:lnTo>
                <a:lnTo>
                  <a:pt x="161" y="154"/>
                </a:lnTo>
                <a:lnTo>
                  <a:pt x="163" y="158"/>
                </a:lnTo>
                <a:lnTo>
                  <a:pt x="163" y="160"/>
                </a:lnTo>
                <a:lnTo>
                  <a:pt x="165" y="162"/>
                </a:lnTo>
                <a:lnTo>
                  <a:pt x="167" y="162"/>
                </a:lnTo>
                <a:lnTo>
                  <a:pt x="167" y="160"/>
                </a:lnTo>
                <a:lnTo>
                  <a:pt x="167" y="158"/>
                </a:lnTo>
                <a:lnTo>
                  <a:pt x="169" y="158"/>
                </a:lnTo>
                <a:lnTo>
                  <a:pt x="171" y="156"/>
                </a:lnTo>
                <a:lnTo>
                  <a:pt x="171" y="154"/>
                </a:lnTo>
                <a:lnTo>
                  <a:pt x="173" y="152"/>
                </a:lnTo>
                <a:lnTo>
                  <a:pt x="175" y="152"/>
                </a:lnTo>
                <a:lnTo>
                  <a:pt x="175" y="154"/>
                </a:lnTo>
                <a:lnTo>
                  <a:pt x="177" y="158"/>
                </a:lnTo>
                <a:lnTo>
                  <a:pt x="178" y="160"/>
                </a:lnTo>
                <a:lnTo>
                  <a:pt x="180" y="160"/>
                </a:lnTo>
                <a:lnTo>
                  <a:pt x="180" y="158"/>
                </a:lnTo>
                <a:lnTo>
                  <a:pt x="180" y="154"/>
                </a:lnTo>
                <a:lnTo>
                  <a:pt x="180" y="152"/>
                </a:lnTo>
                <a:lnTo>
                  <a:pt x="177" y="150"/>
                </a:lnTo>
                <a:lnTo>
                  <a:pt x="175" y="150"/>
                </a:lnTo>
                <a:lnTo>
                  <a:pt x="175" y="148"/>
                </a:lnTo>
                <a:lnTo>
                  <a:pt x="173" y="144"/>
                </a:lnTo>
                <a:lnTo>
                  <a:pt x="173" y="142"/>
                </a:lnTo>
                <a:lnTo>
                  <a:pt x="175" y="142"/>
                </a:lnTo>
                <a:lnTo>
                  <a:pt x="175" y="141"/>
                </a:lnTo>
                <a:lnTo>
                  <a:pt x="173" y="141"/>
                </a:lnTo>
                <a:lnTo>
                  <a:pt x="171" y="139"/>
                </a:lnTo>
                <a:lnTo>
                  <a:pt x="171" y="137"/>
                </a:lnTo>
                <a:lnTo>
                  <a:pt x="171" y="133"/>
                </a:lnTo>
                <a:lnTo>
                  <a:pt x="171" y="131"/>
                </a:lnTo>
                <a:lnTo>
                  <a:pt x="171" y="129"/>
                </a:lnTo>
                <a:lnTo>
                  <a:pt x="171" y="127"/>
                </a:lnTo>
                <a:lnTo>
                  <a:pt x="177" y="123"/>
                </a:lnTo>
                <a:lnTo>
                  <a:pt x="178" y="123"/>
                </a:lnTo>
                <a:lnTo>
                  <a:pt x="180" y="121"/>
                </a:lnTo>
                <a:lnTo>
                  <a:pt x="180" y="119"/>
                </a:lnTo>
                <a:lnTo>
                  <a:pt x="182" y="119"/>
                </a:lnTo>
                <a:lnTo>
                  <a:pt x="182" y="117"/>
                </a:lnTo>
                <a:lnTo>
                  <a:pt x="186" y="116"/>
                </a:lnTo>
                <a:lnTo>
                  <a:pt x="186" y="114"/>
                </a:lnTo>
                <a:lnTo>
                  <a:pt x="186" y="112"/>
                </a:lnTo>
                <a:lnTo>
                  <a:pt x="188" y="110"/>
                </a:lnTo>
                <a:lnTo>
                  <a:pt x="188" y="108"/>
                </a:lnTo>
                <a:lnTo>
                  <a:pt x="188" y="106"/>
                </a:lnTo>
                <a:lnTo>
                  <a:pt x="192" y="104"/>
                </a:lnTo>
                <a:lnTo>
                  <a:pt x="192" y="102"/>
                </a:lnTo>
                <a:lnTo>
                  <a:pt x="192" y="100"/>
                </a:lnTo>
                <a:lnTo>
                  <a:pt x="192" y="98"/>
                </a:lnTo>
                <a:lnTo>
                  <a:pt x="192" y="96"/>
                </a:lnTo>
                <a:lnTo>
                  <a:pt x="194" y="96"/>
                </a:lnTo>
                <a:lnTo>
                  <a:pt x="198" y="96"/>
                </a:lnTo>
                <a:lnTo>
                  <a:pt x="205" y="89"/>
                </a:lnTo>
                <a:lnTo>
                  <a:pt x="209" y="85"/>
                </a:lnTo>
                <a:lnTo>
                  <a:pt x="209" y="83"/>
                </a:lnTo>
                <a:lnTo>
                  <a:pt x="211" y="83"/>
                </a:lnTo>
                <a:lnTo>
                  <a:pt x="211" y="81"/>
                </a:lnTo>
                <a:lnTo>
                  <a:pt x="211" y="79"/>
                </a:lnTo>
                <a:lnTo>
                  <a:pt x="211" y="77"/>
                </a:lnTo>
                <a:lnTo>
                  <a:pt x="213" y="77"/>
                </a:lnTo>
                <a:lnTo>
                  <a:pt x="213" y="75"/>
                </a:lnTo>
                <a:lnTo>
                  <a:pt x="217" y="71"/>
                </a:lnTo>
                <a:lnTo>
                  <a:pt x="221" y="68"/>
                </a:lnTo>
                <a:lnTo>
                  <a:pt x="223" y="66"/>
                </a:lnTo>
                <a:lnTo>
                  <a:pt x="225" y="64"/>
                </a:lnTo>
                <a:lnTo>
                  <a:pt x="227" y="62"/>
                </a:lnTo>
                <a:lnTo>
                  <a:pt x="228" y="60"/>
                </a:lnTo>
                <a:lnTo>
                  <a:pt x="228" y="58"/>
                </a:lnTo>
                <a:lnTo>
                  <a:pt x="230" y="56"/>
                </a:lnTo>
                <a:lnTo>
                  <a:pt x="232" y="54"/>
                </a:lnTo>
                <a:lnTo>
                  <a:pt x="232" y="52"/>
                </a:lnTo>
                <a:lnTo>
                  <a:pt x="234" y="52"/>
                </a:lnTo>
                <a:lnTo>
                  <a:pt x="234" y="50"/>
                </a:lnTo>
                <a:lnTo>
                  <a:pt x="236" y="48"/>
                </a:lnTo>
                <a:lnTo>
                  <a:pt x="236" y="46"/>
                </a:lnTo>
                <a:lnTo>
                  <a:pt x="236" y="45"/>
                </a:lnTo>
                <a:lnTo>
                  <a:pt x="238" y="43"/>
                </a:lnTo>
                <a:lnTo>
                  <a:pt x="238" y="41"/>
                </a:lnTo>
                <a:lnTo>
                  <a:pt x="242" y="37"/>
                </a:lnTo>
                <a:lnTo>
                  <a:pt x="246" y="29"/>
                </a:lnTo>
                <a:lnTo>
                  <a:pt x="248" y="27"/>
                </a:lnTo>
                <a:lnTo>
                  <a:pt x="248" y="25"/>
                </a:lnTo>
                <a:lnTo>
                  <a:pt x="248" y="23"/>
                </a:lnTo>
                <a:lnTo>
                  <a:pt x="250" y="21"/>
                </a:lnTo>
                <a:lnTo>
                  <a:pt x="250" y="20"/>
                </a:lnTo>
                <a:lnTo>
                  <a:pt x="250" y="18"/>
                </a:lnTo>
                <a:lnTo>
                  <a:pt x="250" y="16"/>
                </a:lnTo>
                <a:lnTo>
                  <a:pt x="252" y="16"/>
                </a:lnTo>
                <a:lnTo>
                  <a:pt x="252" y="12"/>
                </a:lnTo>
                <a:lnTo>
                  <a:pt x="252" y="8"/>
                </a:lnTo>
                <a:lnTo>
                  <a:pt x="252" y="6"/>
                </a:lnTo>
                <a:lnTo>
                  <a:pt x="252" y="4"/>
                </a:lnTo>
                <a:lnTo>
                  <a:pt x="252" y="0"/>
                </a:lnTo>
                <a:lnTo>
                  <a:pt x="261" y="2"/>
                </a:lnTo>
                <a:close/>
              </a:path>
            </a:pathLst>
          </a:custGeom>
          <a:solidFill>
            <a:schemeClr val="accent5">
              <a:lumMod val="60000"/>
              <a:lumOff val="4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9" name="Freeform 13">
            <a:extLst>
              <a:ext uri="{FF2B5EF4-FFF2-40B4-BE49-F238E27FC236}">
                <a16:creationId xmlns:a16="http://schemas.microsoft.com/office/drawing/2014/main" id="{F72C7006-41A9-E34C-7EEE-04DA58BAA5D8}"/>
              </a:ext>
            </a:extLst>
          </p:cNvPr>
          <p:cNvSpPr>
            <a:spLocks noChangeAspect="1"/>
          </p:cNvSpPr>
          <p:nvPr/>
        </p:nvSpPr>
        <p:spPr bwMode="auto">
          <a:xfrm>
            <a:off x="3214716" y="1379412"/>
            <a:ext cx="2634068" cy="1823107"/>
          </a:xfrm>
          <a:custGeom>
            <a:avLst/>
            <a:gdLst>
              <a:gd name="T0" fmla="*/ 665 w 1270"/>
              <a:gd name="T1" fmla="*/ 17 h 879"/>
              <a:gd name="T2" fmla="*/ 742 w 1270"/>
              <a:gd name="T3" fmla="*/ 17 h 879"/>
              <a:gd name="T4" fmla="*/ 811 w 1270"/>
              <a:gd name="T5" fmla="*/ 17 h 879"/>
              <a:gd name="T6" fmla="*/ 878 w 1270"/>
              <a:gd name="T7" fmla="*/ 9 h 879"/>
              <a:gd name="T8" fmla="*/ 947 w 1270"/>
              <a:gd name="T9" fmla="*/ 19 h 879"/>
              <a:gd name="T10" fmla="*/ 1020 w 1270"/>
              <a:gd name="T11" fmla="*/ 34 h 879"/>
              <a:gd name="T12" fmla="*/ 1086 w 1270"/>
              <a:gd name="T13" fmla="*/ 36 h 879"/>
              <a:gd name="T14" fmla="*/ 1153 w 1270"/>
              <a:gd name="T15" fmla="*/ 32 h 879"/>
              <a:gd name="T16" fmla="*/ 1216 w 1270"/>
              <a:gd name="T17" fmla="*/ 19 h 879"/>
              <a:gd name="T18" fmla="*/ 1268 w 1270"/>
              <a:gd name="T19" fmla="*/ 46 h 879"/>
              <a:gd name="T20" fmla="*/ 1260 w 1270"/>
              <a:gd name="T21" fmla="*/ 119 h 879"/>
              <a:gd name="T22" fmla="*/ 1220 w 1270"/>
              <a:gd name="T23" fmla="*/ 169 h 879"/>
              <a:gd name="T24" fmla="*/ 1218 w 1270"/>
              <a:gd name="T25" fmla="*/ 222 h 879"/>
              <a:gd name="T26" fmla="*/ 1205 w 1270"/>
              <a:gd name="T27" fmla="*/ 284 h 879"/>
              <a:gd name="T28" fmla="*/ 1224 w 1270"/>
              <a:gd name="T29" fmla="*/ 336 h 879"/>
              <a:gd name="T30" fmla="*/ 1247 w 1270"/>
              <a:gd name="T31" fmla="*/ 389 h 879"/>
              <a:gd name="T32" fmla="*/ 1218 w 1270"/>
              <a:gd name="T33" fmla="*/ 443 h 879"/>
              <a:gd name="T34" fmla="*/ 1116 w 1270"/>
              <a:gd name="T35" fmla="*/ 460 h 879"/>
              <a:gd name="T36" fmla="*/ 1059 w 1270"/>
              <a:gd name="T37" fmla="*/ 459 h 879"/>
              <a:gd name="T38" fmla="*/ 997 w 1270"/>
              <a:gd name="T39" fmla="*/ 457 h 879"/>
              <a:gd name="T40" fmla="*/ 941 w 1270"/>
              <a:gd name="T41" fmla="*/ 453 h 879"/>
              <a:gd name="T42" fmla="*/ 884 w 1270"/>
              <a:gd name="T43" fmla="*/ 451 h 879"/>
              <a:gd name="T44" fmla="*/ 867 w 1270"/>
              <a:gd name="T45" fmla="*/ 482 h 879"/>
              <a:gd name="T46" fmla="*/ 849 w 1270"/>
              <a:gd name="T47" fmla="*/ 514 h 879"/>
              <a:gd name="T48" fmla="*/ 838 w 1270"/>
              <a:gd name="T49" fmla="*/ 537 h 879"/>
              <a:gd name="T50" fmla="*/ 819 w 1270"/>
              <a:gd name="T51" fmla="*/ 572 h 879"/>
              <a:gd name="T52" fmla="*/ 817 w 1270"/>
              <a:gd name="T53" fmla="*/ 593 h 879"/>
              <a:gd name="T54" fmla="*/ 803 w 1270"/>
              <a:gd name="T55" fmla="*/ 620 h 879"/>
              <a:gd name="T56" fmla="*/ 763 w 1270"/>
              <a:gd name="T57" fmla="*/ 647 h 879"/>
              <a:gd name="T58" fmla="*/ 676 w 1270"/>
              <a:gd name="T59" fmla="*/ 708 h 879"/>
              <a:gd name="T60" fmla="*/ 628 w 1270"/>
              <a:gd name="T61" fmla="*/ 739 h 879"/>
              <a:gd name="T62" fmla="*/ 551 w 1270"/>
              <a:gd name="T63" fmla="*/ 875 h 879"/>
              <a:gd name="T64" fmla="*/ 421 w 1270"/>
              <a:gd name="T65" fmla="*/ 877 h 879"/>
              <a:gd name="T66" fmla="*/ 390 w 1270"/>
              <a:gd name="T67" fmla="*/ 860 h 879"/>
              <a:gd name="T68" fmla="*/ 334 w 1270"/>
              <a:gd name="T69" fmla="*/ 879 h 879"/>
              <a:gd name="T70" fmla="*/ 240 w 1270"/>
              <a:gd name="T71" fmla="*/ 866 h 879"/>
              <a:gd name="T72" fmla="*/ 240 w 1270"/>
              <a:gd name="T73" fmla="*/ 829 h 879"/>
              <a:gd name="T74" fmla="*/ 256 w 1270"/>
              <a:gd name="T75" fmla="*/ 785 h 879"/>
              <a:gd name="T76" fmla="*/ 263 w 1270"/>
              <a:gd name="T77" fmla="*/ 750 h 879"/>
              <a:gd name="T78" fmla="*/ 279 w 1270"/>
              <a:gd name="T79" fmla="*/ 723 h 879"/>
              <a:gd name="T80" fmla="*/ 296 w 1270"/>
              <a:gd name="T81" fmla="*/ 689 h 879"/>
              <a:gd name="T82" fmla="*/ 294 w 1270"/>
              <a:gd name="T83" fmla="*/ 651 h 879"/>
              <a:gd name="T84" fmla="*/ 94 w 1270"/>
              <a:gd name="T85" fmla="*/ 710 h 879"/>
              <a:gd name="T86" fmla="*/ 62 w 1270"/>
              <a:gd name="T87" fmla="*/ 722 h 879"/>
              <a:gd name="T88" fmla="*/ 35 w 1270"/>
              <a:gd name="T89" fmla="*/ 716 h 879"/>
              <a:gd name="T90" fmla="*/ 6 w 1270"/>
              <a:gd name="T91" fmla="*/ 712 h 879"/>
              <a:gd name="T92" fmla="*/ 15 w 1270"/>
              <a:gd name="T93" fmla="*/ 695 h 879"/>
              <a:gd name="T94" fmla="*/ 35 w 1270"/>
              <a:gd name="T95" fmla="*/ 664 h 879"/>
              <a:gd name="T96" fmla="*/ 52 w 1270"/>
              <a:gd name="T97" fmla="*/ 629 h 879"/>
              <a:gd name="T98" fmla="*/ 67 w 1270"/>
              <a:gd name="T99" fmla="*/ 595 h 879"/>
              <a:gd name="T100" fmla="*/ 73 w 1270"/>
              <a:gd name="T101" fmla="*/ 564 h 879"/>
              <a:gd name="T102" fmla="*/ 158 w 1270"/>
              <a:gd name="T103" fmla="*/ 553 h 879"/>
              <a:gd name="T104" fmla="*/ 242 w 1270"/>
              <a:gd name="T105" fmla="*/ 553 h 879"/>
              <a:gd name="T106" fmla="*/ 325 w 1270"/>
              <a:gd name="T107" fmla="*/ 553 h 879"/>
              <a:gd name="T108" fmla="*/ 413 w 1270"/>
              <a:gd name="T109" fmla="*/ 553 h 879"/>
              <a:gd name="T110" fmla="*/ 455 w 1270"/>
              <a:gd name="T111" fmla="*/ 507 h 879"/>
              <a:gd name="T112" fmla="*/ 455 w 1270"/>
              <a:gd name="T113" fmla="*/ 418 h 879"/>
              <a:gd name="T114" fmla="*/ 453 w 1270"/>
              <a:gd name="T115" fmla="*/ 332 h 879"/>
              <a:gd name="T116" fmla="*/ 453 w 1270"/>
              <a:gd name="T117" fmla="*/ 238 h 879"/>
              <a:gd name="T118" fmla="*/ 452 w 1270"/>
              <a:gd name="T119" fmla="*/ 149 h 879"/>
              <a:gd name="T120" fmla="*/ 452 w 1270"/>
              <a:gd name="T121" fmla="*/ 65 h 879"/>
              <a:gd name="T122" fmla="*/ 475 w 1270"/>
              <a:gd name="T123" fmla="*/ 9 h 879"/>
              <a:gd name="T124" fmla="*/ 553 w 1270"/>
              <a:gd name="T125" fmla="*/ 5 h 8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70" h="879">
                <a:moveTo>
                  <a:pt x="598" y="5"/>
                </a:moveTo>
                <a:lnTo>
                  <a:pt x="599" y="7"/>
                </a:lnTo>
                <a:lnTo>
                  <a:pt x="601" y="7"/>
                </a:lnTo>
                <a:lnTo>
                  <a:pt x="601" y="9"/>
                </a:lnTo>
                <a:lnTo>
                  <a:pt x="603" y="11"/>
                </a:lnTo>
                <a:lnTo>
                  <a:pt x="607" y="11"/>
                </a:lnTo>
                <a:lnTo>
                  <a:pt x="609" y="11"/>
                </a:lnTo>
                <a:lnTo>
                  <a:pt x="611" y="11"/>
                </a:lnTo>
                <a:lnTo>
                  <a:pt x="613" y="13"/>
                </a:lnTo>
                <a:lnTo>
                  <a:pt x="617" y="13"/>
                </a:lnTo>
                <a:lnTo>
                  <a:pt x="619" y="13"/>
                </a:lnTo>
                <a:lnTo>
                  <a:pt x="621" y="15"/>
                </a:lnTo>
                <a:lnTo>
                  <a:pt x="621" y="17"/>
                </a:lnTo>
                <a:lnTo>
                  <a:pt x="623" y="19"/>
                </a:lnTo>
                <a:lnTo>
                  <a:pt x="624" y="19"/>
                </a:lnTo>
                <a:lnTo>
                  <a:pt x="626" y="19"/>
                </a:lnTo>
                <a:lnTo>
                  <a:pt x="628" y="19"/>
                </a:lnTo>
                <a:lnTo>
                  <a:pt x="632" y="19"/>
                </a:lnTo>
                <a:lnTo>
                  <a:pt x="634" y="19"/>
                </a:lnTo>
                <a:lnTo>
                  <a:pt x="636" y="19"/>
                </a:lnTo>
                <a:lnTo>
                  <a:pt x="640" y="19"/>
                </a:lnTo>
                <a:lnTo>
                  <a:pt x="642" y="17"/>
                </a:lnTo>
                <a:lnTo>
                  <a:pt x="644" y="17"/>
                </a:lnTo>
                <a:lnTo>
                  <a:pt x="648" y="17"/>
                </a:lnTo>
                <a:lnTo>
                  <a:pt x="649" y="17"/>
                </a:lnTo>
                <a:lnTo>
                  <a:pt x="651" y="17"/>
                </a:lnTo>
                <a:lnTo>
                  <a:pt x="655" y="17"/>
                </a:lnTo>
                <a:lnTo>
                  <a:pt x="657" y="17"/>
                </a:lnTo>
                <a:lnTo>
                  <a:pt x="659" y="17"/>
                </a:lnTo>
                <a:lnTo>
                  <a:pt x="663" y="17"/>
                </a:lnTo>
                <a:lnTo>
                  <a:pt x="665" y="17"/>
                </a:lnTo>
                <a:lnTo>
                  <a:pt x="669" y="17"/>
                </a:lnTo>
                <a:lnTo>
                  <a:pt x="671" y="15"/>
                </a:lnTo>
                <a:lnTo>
                  <a:pt x="672" y="15"/>
                </a:lnTo>
                <a:lnTo>
                  <a:pt x="674" y="15"/>
                </a:lnTo>
                <a:lnTo>
                  <a:pt x="678" y="17"/>
                </a:lnTo>
                <a:lnTo>
                  <a:pt x="680" y="17"/>
                </a:lnTo>
                <a:lnTo>
                  <a:pt x="682" y="17"/>
                </a:lnTo>
                <a:lnTo>
                  <a:pt x="684" y="17"/>
                </a:lnTo>
                <a:lnTo>
                  <a:pt x="688" y="17"/>
                </a:lnTo>
                <a:lnTo>
                  <a:pt x="690" y="15"/>
                </a:lnTo>
                <a:lnTo>
                  <a:pt x="692" y="15"/>
                </a:lnTo>
                <a:lnTo>
                  <a:pt x="694" y="15"/>
                </a:lnTo>
                <a:lnTo>
                  <a:pt x="696" y="15"/>
                </a:lnTo>
                <a:lnTo>
                  <a:pt x="699" y="15"/>
                </a:lnTo>
                <a:lnTo>
                  <a:pt x="701" y="15"/>
                </a:lnTo>
                <a:lnTo>
                  <a:pt x="703" y="17"/>
                </a:lnTo>
                <a:lnTo>
                  <a:pt x="705" y="17"/>
                </a:lnTo>
                <a:lnTo>
                  <a:pt x="709" y="17"/>
                </a:lnTo>
                <a:lnTo>
                  <a:pt x="711" y="17"/>
                </a:lnTo>
                <a:lnTo>
                  <a:pt x="713" y="15"/>
                </a:lnTo>
                <a:lnTo>
                  <a:pt x="715" y="15"/>
                </a:lnTo>
                <a:lnTo>
                  <a:pt x="719" y="15"/>
                </a:lnTo>
                <a:lnTo>
                  <a:pt x="721" y="15"/>
                </a:lnTo>
                <a:lnTo>
                  <a:pt x="724" y="15"/>
                </a:lnTo>
                <a:lnTo>
                  <a:pt x="726" y="15"/>
                </a:lnTo>
                <a:lnTo>
                  <a:pt x="728" y="15"/>
                </a:lnTo>
                <a:lnTo>
                  <a:pt x="730" y="17"/>
                </a:lnTo>
                <a:lnTo>
                  <a:pt x="734" y="17"/>
                </a:lnTo>
                <a:lnTo>
                  <a:pt x="736" y="17"/>
                </a:lnTo>
                <a:lnTo>
                  <a:pt x="740" y="17"/>
                </a:lnTo>
                <a:lnTo>
                  <a:pt x="742" y="17"/>
                </a:lnTo>
                <a:lnTo>
                  <a:pt x="744" y="17"/>
                </a:lnTo>
                <a:lnTo>
                  <a:pt x="745" y="17"/>
                </a:lnTo>
                <a:lnTo>
                  <a:pt x="747" y="17"/>
                </a:lnTo>
                <a:lnTo>
                  <a:pt x="749" y="17"/>
                </a:lnTo>
                <a:lnTo>
                  <a:pt x="751" y="17"/>
                </a:lnTo>
                <a:lnTo>
                  <a:pt x="753" y="17"/>
                </a:lnTo>
                <a:lnTo>
                  <a:pt x="757" y="17"/>
                </a:lnTo>
                <a:lnTo>
                  <a:pt x="759" y="17"/>
                </a:lnTo>
                <a:lnTo>
                  <a:pt x="761" y="17"/>
                </a:lnTo>
                <a:lnTo>
                  <a:pt x="765" y="17"/>
                </a:lnTo>
                <a:lnTo>
                  <a:pt x="767" y="19"/>
                </a:lnTo>
                <a:lnTo>
                  <a:pt x="769" y="19"/>
                </a:lnTo>
                <a:lnTo>
                  <a:pt x="770" y="17"/>
                </a:lnTo>
                <a:lnTo>
                  <a:pt x="772" y="17"/>
                </a:lnTo>
                <a:lnTo>
                  <a:pt x="774" y="17"/>
                </a:lnTo>
                <a:lnTo>
                  <a:pt x="776" y="15"/>
                </a:lnTo>
                <a:lnTo>
                  <a:pt x="780" y="15"/>
                </a:lnTo>
                <a:lnTo>
                  <a:pt x="782" y="15"/>
                </a:lnTo>
                <a:lnTo>
                  <a:pt x="784" y="15"/>
                </a:lnTo>
                <a:lnTo>
                  <a:pt x="786" y="17"/>
                </a:lnTo>
                <a:lnTo>
                  <a:pt x="788" y="17"/>
                </a:lnTo>
                <a:lnTo>
                  <a:pt x="790" y="19"/>
                </a:lnTo>
                <a:lnTo>
                  <a:pt x="792" y="19"/>
                </a:lnTo>
                <a:lnTo>
                  <a:pt x="794" y="19"/>
                </a:lnTo>
                <a:lnTo>
                  <a:pt x="795" y="19"/>
                </a:lnTo>
                <a:lnTo>
                  <a:pt x="797" y="17"/>
                </a:lnTo>
                <a:lnTo>
                  <a:pt x="799" y="17"/>
                </a:lnTo>
                <a:lnTo>
                  <a:pt x="803" y="17"/>
                </a:lnTo>
                <a:lnTo>
                  <a:pt x="805" y="17"/>
                </a:lnTo>
                <a:lnTo>
                  <a:pt x="809" y="17"/>
                </a:lnTo>
                <a:lnTo>
                  <a:pt x="811" y="17"/>
                </a:lnTo>
                <a:lnTo>
                  <a:pt x="813" y="17"/>
                </a:lnTo>
                <a:lnTo>
                  <a:pt x="817" y="19"/>
                </a:lnTo>
                <a:lnTo>
                  <a:pt x="819" y="19"/>
                </a:lnTo>
                <a:lnTo>
                  <a:pt x="820" y="19"/>
                </a:lnTo>
                <a:lnTo>
                  <a:pt x="824" y="19"/>
                </a:lnTo>
                <a:lnTo>
                  <a:pt x="826" y="17"/>
                </a:lnTo>
                <a:lnTo>
                  <a:pt x="828" y="17"/>
                </a:lnTo>
                <a:lnTo>
                  <a:pt x="830" y="17"/>
                </a:lnTo>
                <a:lnTo>
                  <a:pt x="832" y="15"/>
                </a:lnTo>
                <a:lnTo>
                  <a:pt x="834" y="15"/>
                </a:lnTo>
                <a:lnTo>
                  <a:pt x="836" y="15"/>
                </a:lnTo>
                <a:lnTo>
                  <a:pt x="838" y="13"/>
                </a:lnTo>
                <a:lnTo>
                  <a:pt x="840" y="13"/>
                </a:lnTo>
                <a:lnTo>
                  <a:pt x="843" y="11"/>
                </a:lnTo>
                <a:lnTo>
                  <a:pt x="845" y="11"/>
                </a:lnTo>
                <a:lnTo>
                  <a:pt x="847" y="11"/>
                </a:lnTo>
                <a:lnTo>
                  <a:pt x="849" y="11"/>
                </a:lnTo>
                <a:lnTo>
                  <a:pt x="853" y="11"/>
                </a:lnTo>
                <a:lnTo>
                  <a:pt x="855" y="9"/>
                </a:lnTo>
                <a:lnTo>
                  <a:pt x="857" y="9"/>
                </a:lnTo>
                <a:lnTo>
                  <a:pt x="859" y="7"/>
                </a:lnTo>
                <a:lnTo>
                  <a:pt x="861" y="7"/>
                </a:lnTo>
                <a:lnTo>
                  <a:pt x="863" y="5"/>
                </a:lnTo>
                <a:lnTo>
                  <a:pt x="865" y="5"/>
                </a:lnTo>
                <a:lnTo>
                  <a:pt x="867" y="3"/>
                </a:lnTo>
                <a:lnTo>
                  <a:pt x="868" y="5"/>
                </a:lnTo>
                <a:lnTo>
                  <a:pt x="872" y="5"/>
                </a:lnTo>
                <a:lnTo>
                  <a:pt x="874" y="5"/>
                </a:lnTo>
                <a:lnTo>
                  <a:pt x="876" y="7"/>
                </a:lnTo>
                <a:lnTo>
                  <a:pt x="878" y="7"/>
                </a:lnTo>
                <a:lnTo>
                  <a:pt x="878" y="9"/>
                </a:lnTo>
                <a:lnTo>
                  <a:pt x="880" y="11"/>
                </a:lnTo>
                <a:lnTo>
                  <a:pt x="882" y="11"/>
                </a:lnTo>
                <a:lnTo>
                  <a:pt x="884" y="13"/>
                </a:lnTo>
                <a:lnTo>
                  <a:pt x="886" y="13"/>
                </a:lnTo>
                <a:lnTo>
                  <a:pt x="888" y="15"/>
                </a:lnTo>
                <a:lnTo>
                  <a:pt x="890" y="15"/>
                </a:lnTo>
                <a:lnTo>
                  <a:pt x="893" y="15"/>
                </a:lnTo>
                <a:lnTo>
                  <a:pt x="895" y="15"/>
                </a:lnTo>
                <a:lnTo>
                  <a:pt x="897" y="15"/>
                </a:lnTo>
                <a:lnTo>
                  <a:pt x="901" y="15"/>
                </a:lnTo>
                <a:lnTo>
                  <a:pt x="903" y="15"/>
                </a:lnTo>
                <a:lnTo>
                  <a:pt x="905" y="13"/>
                </a:lnTo>
                <a:lnTo>
                  <a:pt x="907" y="13"/>
                </a:lnTo>
                <a:lnTo>
                  <a:pt x="909" y="13"/>
                </a:lnTo>
                <a:lnTo>
                  <a:pt x="911" y="11"/>
                </a:lnTo>
                <a:lnTo>
                  <a:pt x="915" y="11"/>
                </a:lnTo>
                <a:lnTo>
                  <a:pt x="916" y="11"/>
                </a:lnTo>
                <a:lnTo>
                  <a:pt x="918" y="11"/>
                </a:lnTo>
                <a:lnTo>
                  <a:pt x="920" y="11"/>
                </a:lnTo>
                <a:lnTo>
                  <a:pt x="924" y="11"/>
                </a:lnTo>
                <a:lnTo>
                  <a:pt x="926" y="11"/>
                </a:lnTo>
                <a:lnTo>
                  <a:pt x="928" y="11"/>
                </a:lnTo>
                <a:lnTo>
                  <a:pt x="932" y="11"/>
                </a:lnTo>
                <a:lnTo>
                  <a:pt x="934" y="13"/>
                </a:lnTo>
                <a:lnTo>
                  <a:pt x="936" y="13"/>
                </a:lnTo>
                <a:lnTo>
                  <a:pt x="938" y="15"/>
                </a:lnTo>
                <a:lnTo>
                  <a:pt x="940" y="15"/>
                </a:lnTo>
                <a:lnTo>
                  <a:pt x="941" y="17"/>
                </a:lnTo>
                <a:lnTo>
                  <a:pt x="943" y="17"/>
                </a:lnTo>
                <a:lnTo>
                  <a:pt x="945" y="19"/>
                </a:lnTo>
                <a:lnTo>
                  <a:pt x="947" y="19"/>
                </a:lnTo>
                <a:lnTo>
                  <a:pt x="949" y="19"/>
                </a:lnTo>
                <a:lnTo>
                  <a:pt x="953" y="19"/>
                </a:lnTo>
                <a:lnTo>
                  <a:pt x="955" y="19"/>
                </a:lnTo>
                <a:lnTo>
                  <a:pt x="959" y="19"/>
                </a:lnTo>
                <a:lnTo>
                  <a:pt x="961" y="19"/>
                </a:lnTo>
                <a:lnTo>
                  <a:pt x="963" y="19"/>
                </a:lnTo>
                <a:lnTo>
                  <a:pt x="965" y="21"/>
                </a:lnTo>
                <a:lnTo>
                  <a:pt x="966" y="23"/>
                </a:lnTo>
                <a:lnTo>
                  <a:pt x="968" y="23"/>
                </a:lnTo>
                <a:lnTo>
                  <a:pt x="970" y="25"/>
                </a:lnTo>
                <a:lnTo>
                  <a:pt x="972" y="26"/>
                </a:lnTo>
                <a:lnTo>
                  <a:pt x="974" y="28"/>
                </a:lnTo>
                <a:lnTo>
                  <a:pt x="978" y="28"/>
                </a:lnTo>
                <a:lnTo>
                  <a:pt x="980" y="28"/>
                </a:lnTo>
                <a:lnTo>
                  <a:pt x="982" y="28"/>
                </a:lnTo>
                <a:lnTo>
                  <a:pt x="984" y="28"/>
                </a:lnTo>
                <a:lnTo>
                  <a:pt x="986" y="30"/>
                </a:lnTo>
                <a:lnTo>
                  <a:pt x="988" y="30"/>
                </a:lnTo>
                <a:lnTo>
                  <a:pt x="989" y="32"/>
                </a:lnTo>
                <a:lnTo>
                  <a:pt x="991" y="32"/>
                </a:lnTo>
                <a:lnTo>
                  <a:pt x="995" y="32"/>
                </a:lnTo>
                <a:lnTo>
                  <a:pt x="997" y="32"/>
                </a:lnTo>
                <a:lnTo>
                  <a:pt x="1001" y="32"/>
                </a:lnTo>
                <a:lnTo>
                  <a:pt x="1003" y="32"/>
                </a:lnTo>
                <a:lnTo>
                  <a:pt x="1007" y="32"/>
                </a:lnTo>
                <a:lnTo>
                  <a:pt x="1009" y="32"/>
                </a:lnTo>
                <a:lnTo>
                  <a:pt x="1013" y="32"/>
                </a:lnTo>
                <a:lnTo>
                  <a:pt x="1014" y="32"/>
                </a:lnTo>
                <a:lnTo>
                  <a:pt x="1016" y="32"/>
                </a:lnTo>
                <a:lnTo>
                  <a:pt x="1018" y="32"/>
                </a:lnTo>
                <a:lnTo>
                  <a:pt x="1020" y="34"/>
                </a:lnTo>
                <a:lnTo>
                  <a:pt x="1022" y="34"/>
                </a:lnTo>
                <a:lnTo>
                  <a:pt x="1024" y="36"/>
                </a:lnTo>
                <a:lnTo>
                  <a:pt x="1026" y="36"/>
                </a:lnTo>
                <a:lnTo>
                  <a:pt x="1030" y="38"/>
                </a:lnTo>
                <a:lnTo>
                  <a:pt x="1032" y="38"/>
                </a:lnTo>
                <a:lnTo>
                  <a:pt x="1036" y="38"/>
                </a:lnTo>
                <a:lnTo>
                  <a:pt x="1038" y="38"/>
                </a:lnTo>
                <a:lnTo>
                  <a:pt x="1039" y="40"/>
                </a:lnTo>
                <a:lnTo>
                  <a:pt x="1041" y="40"/>
                </a:lnTo>
                <a:lnTo>
                  <a:pt x="1043" y="38"/>
                </a:lnTo>
                <a:lnTo>
                  <a:pt x="1045" y="38"/>
                </a:lnTo>
                <a:lnTo>
                  <a:pt x="1049" y="38"/>
                </a:lnTo>
                <a:lnTo>
                  <a:pt x="1051" y="36"/>
                </a:lnTo>
                <a:lnTo>
                  <a:pt x="1053" y="36"/>
                </a:lnTo>
                <a:lnTo>
                  <a:pt x="1055" y="36"/>
                </a:lnTo>
                <a:lnTo>
                  <a:pt x="1057" y="34"/>
                </a:lnTo>
                <a:lnTo>
                  <a:pt x="1057" y="32"/>
                </a:lnTo>
                <a:lnTo>
                  <a:pt x="1059" y="32"/>
                </a:lnTo>
                <a:lnTo>
                  <a:pt x="1061" y="30"/>
                </a:lnTo>
                <a:lnTo>
                  <a:pt x="1063" y="28"/>
                </a:lnTo>
                <a:lnTo>
                  <a:pt x="1064" y="28"/>
                </a:lnTo>
                <a:lnTo>
                  <a:pt x="1066" y="28"/>
                </a:lnTo>
                <a:lnTo>
                  <a:pt x="1070" y="28"/>
                </a:lnTo>
                <a:lnTo>
                  <a:pt x="1072" y="28"/>
                </a:lnTo>
                <a:lnTo>
                  <a:pt x="1072" y="30"/>
                </a:lnTo>
                <a:lnTo>
                  <a:pt x="1074" y="32"/>
                </a:lnTo>
                <a:lnTo>
                  <a:pt x="1076" y="32"/>
                </a:lnTo>
                <a:lnTo>
                  <a:pt x="1080" y="32"/>
                </a:lnTo>
                <a:lnTo>
                  <a:pt x="1082" y="34"/>
                </a:lnTo>
                <a:lnTo>
                  <a:pt x="1084" y="34"/>
                </a:lnTo>
                <a:lnTo>
                  <a:pt x="1086" y="36"/>
                </a:lnTo>
                <a:lnTo>
                  <a:pt x="1087" y="36"/>
                </a:lnTo>
                <a:lnTo>
                  <a:pt x="1089" y="36"/>
                </a:lnTo>
                <a:lnTo>
                  <a:pt x="1091" y="34"/>
                </a:lnTo>
                <a:lnTo>
                  <a:pt x="1091" y="32"/>
                </a:lnTo>
                <a:lnTo>
                  <a:pt x="1093" y="32"/>
                </a:lnTo>
                <a:lnTo>
                  <a:pt x="1095" y="30"/>
                </a:lnTo>
                <a:lnTo>
                  <a:pt x="1097" y="32"/>
                </a:lnTo>
                <a:lnTo>
                  <a:pt x="1099" y="32"/>
                </a:lnTo>
                <a:lnTo>
                  <a:pt x="1101" y="34"/>
                </a:lnTo>
                <a:lnTo>
                  <a:pt x="1103" y="34"/>
                </a:lnTo>
                <a:lnTo>
                  <a:pt x="1107" y="32"/>
                </a:lnTo>
                <a:lnTo>
                  <a:pt x="1109" y="30"/>
                </a:lnTo>
                <a:lnTo>
                  <a:pt x="1111" y="28"/>
                </a:lnTo>
                <a:lnTo>
                  <a:pt x="1112" y="28"/>
                </a:lnTo>
                <a:lnTo>
                  <a:pt x="1116" y="28"/>
                </a:lnTo>
                <a:lnTo>
                  <a:pt x="1118" y="30"/>
                </a:lnTo>
                <a:lnTo>
                  <a:pt x="1120" y="30"/>
                </a:lnTo>
                <a:lnTo>
                  <a:pt x="1122" y="30"/>
                </a:lnTo>
                <a:lnTo>
                  <a:pt x="1126" y="30"/>
                </a:lnTo>
                <a:lnTo>
                  <a:pt x="1128" y="30"/>
                </a:lnTo>
                <a:lnTo>
                  <a:pt x="1130" y="32"/>
                </a:lnTo>
                <a:lnTo>
                  <a:pt x="1132" y="32"/>
                </a:lnTo>
                <a:lnTo>
                  <a:pt x="1136" y="32"/>
                </a:lnTo>
                <a:lnTo>
                  <a:pt x="1137" y="32"/>
                </a:lnTo>
                <a:lnTo>
                  <a:pt x="1139" y="30"/>
                </a:lnTo>
                <a:lnTo>
                  <a:pt x="1141" y="30"/>
                </a:lnTo>
                <a:lnTo>
                  <a:pt x="1143" y="30"/>
                </a:lnTo>
                <a:lnTo>
                  <a:pt x="1147" y="30"/>
                </a:lnTo>
                <a:lnTo>
                  <a:pt x="1149" y="30"/>
                </a:lnTo>
                <a:lnTo>
                  <a:pt x="1151" y="30"/>
                </a:lnTo>
                <a:lnTo>
                  <a:pt x="1153" y="32"/>
                </a:lnTo>
                <a:lnTo>
                  <a:pt x="1155" y="32"/>
                </a:lnTo>
                <a:lnTo>
                  <a:pt x="1157" y="34"/>
                </a:lnTo>
                <a:lnTo>
                  <a:pt x="1159" y="34"/>
                </a:lnTo>
                <a:lnTo>
                  <a:pt x="1160" y="36"/>
                </a:lnTo>
                <a:lnTo>
                  <a:pt x="1164" y="36"/>
                </a:lnTo>
                <a:lnTo>
                  <a:pt x="1166" y="36"/>
                </a:lnTo>
                <a:lnTo>
                  <a:pt x="1166" y="34"/>
                </a:lnTo>
                <a:lnTo>
                  <a:pt x="1168" y="32"/>
                </a:lnTo>
                <a:lnTo>
                  <a:pt x="1170" y="32"/>
                </a:lnTo>
                <a:lnTo>
                  <a:pt x="1172" y="32"/>
                </a:lnTo>
                <a:lnTo>
                  <a:pt x="1174" y="32"/>
                </a:lnTo>
                <a:lnTo>
                  <a:pt x="1178" y="34"/>
                </a:lnTo>
                <a:lnTo>
                  <a:pt x="1180" y="34"/>
                </a:lnTo>
                <a:lnTo>
                  <a:pt x="1182" y="32"/>
                </a:lnTo>
                <a:lnTo>
                  <a:pt x="1184" y="30"/>
                </a:lnTo>
                <a:lnTo>
                  <a:pt x="1185" y="28"/>
                </a:lnTo>
                <a:lnTo>
                  <a:pt x="1187" y="28"/>
                </a:lnTo>
                <a:lnTo>
                  <a:pt x="1189" y="26"/>
                </a:lnTo>
                <a:lnTo>
                  <a:pt x="1191" y="25"/>
                </a:lnTo>
                <a:lnTo>
                  <a:pt x="1191" y="23"/>
                </a:lnTo>
                <a:lnTo>
                  <a:pt x="1193" y="23"/>
                </a:lnTo>
                <a:lnTo>
                  <a:pt x="1195" y="21"/>
                </a:lnTo>
                <a:lnTo>
                  <a:pt x="1197" y="21"/>
                </a:lnTo>
                <a:lnTo>
                  <a:pt x="1199" y="19"/>
                </a:lnTo>
                <a:lnTo>
                  <a:pt x="1201" y="19"/>
                </a:lnTo>
                <a:lnTo>
                  <a:pt x="1205" y="19"/>
                </a:lnTo>
                <a:lnTo>
                  <a:pt x="1207" y="19"/>
                </a:lnTo>
                <a:lnTo>
                  <a:pt x="1209" y="19"/>
                </a:lnTo>
                <a:lnTo>
                  <a:pt x="1212" y="19"/>
                </a:lnTo>
                <a:lnTo>
                  <a:pt x="1214" y="19"/>
                </a:lnTo>
                <a:lnTo>
                  <a:pt x="1216" y="19"/>
                </a:lnTo>
                <a:lnTo>
                  <a:pt x="1220" y="19"/>
                </a:lnTo>
                <a:lnTo>
                  <a:pt x="1222" y="19"/>
                </a:lnTo>
                <a:lnTo>
                  <a:pt x="1224" y="21"/>
                </a:lnTo>
                <a:lnTo>
                  <a:pt x="1224" y="23"/>
                </a:lnTo>
                <a:lnTo>
                  <a:pt x="1224" y="25"/>
                </a:lnTo>
                <a:lnTo>
                  <a:pt x="1228" y="25"/>
                </a:lnTo>
                <a:lnTo>
                  <a:pt x="1230" y="26"/>
                </a:lnTo>
                <a:lnTo>
                  <a:pt x="1232" y="26"/>
                </a:lnTo>
                <a:lnTo>
                  <a:pt x="1233" y="28"/>
                </a:lnTo>
                <a:lnTo>
                  <a:pt x="1235" y="28"/>
                </a:lnTo>
                <a:lnTo>
                  <a:pt x="1237" y="28"/>
                </a:lnTo>
                <a:lnTo>
                  <a:pt x="1239" y="26"/>
                </a:lnTo>
                <a:lnTo>
                  <a:pt x="1241" y="26"/>
                </a:lnTo>
                <a:lnTo>
                  <a:pt x="1243" y="25"/>
                </a:lnTo>
                <a:lnTo>
                  <a:pt x="1245" y="25"/>
                </a:lnTo>
                <a:lnTo>
                  <a:pt x="1249" y="25"/>
                </a:lnTo>
                <a:lnTo>
                  <a:pt x="1251" y="25"/>
                </a:lnTo>
                <a:lnTo>
                  <a:pt x="1253" y="26"/>
                </a:lnTo>
                <a:lnTo>
                  <a:pt x="1253" y="28"/>
                </a:lnTo>
                <a:lnTo>
                  <a:pt x="1253" y="30"/>
                </a:lnTo>
                <a:lnTo>
                  <a:pt x="1255" y="32"/>
                </a:lnTo>
                <a:lnTo>
                  <a:pt x="1257" y="34"/>
                </a:lnTo>
                <a:lnTo>
                  <a:pt x="1258" y="34"/>
                </a:lnTo>
                <a:lnTo>
                  <a:pt x="1260" y="36"/>
                </a:lnTo>
                <a:lnTo>
                  <a:pt x="1262" y="36"/>
                </a:lnTo>
                <a:lnTo>
                  <a:pt x="1264" y="38"/>
                </a:lnTo>
                <a:lnTo>
                  <a:pt x="1266" y="38"/>
                </a:lnTo>
                <a:lnTo>
                  <a:pt x="1266" y="40"/>
                </a:lnTo>
                <a:lnTo>
                  <a:pt x="1268" y="42"/>
                </a:lnTo>
                <a:lnTo>
                  <a:pt x="1268" y="44"/>
                </a:lnTo>
                <a:lnTo>
                  <a:pt x="1268" y="46"/>
                </a:lnTo>
                <a:lnTo>
                  <a:pt x="1270" y="48"/>
                </a:lnTo>
                <a:lnTo>
                  <a:pt x="1268" y="51"/>
                </a:lnTo>
                <a:lnTo>
                  <a:pt x="1268" y="53"/>
                </a:lnTo>
                <a:lnTo>
                  <a:pt x="1266" y="53"/>
                </a:lnTo>
                <a:lnTo>
                  <a:pt x="1266" y="55"/>
                </a:lnTo>
                <a:lnTo>
                  <a:pt x="1266" y="59"/>
                </a:lnTo>
                <a:lnTo>
                  <a:pt x="1266" y="61"/>
                </a:lnTo>
                <a:lnTo>
                  <a:pt x="1266" y="63"/>
                </a:lnTo>
                <a:lnTo>
                  <a:pt x="1268" y="65"/>
                </a:lnTo>
                <a:lnTo>
                  <a:pt x="1266" y="67"/>
                </a:lnTo>
                <a:lnTo>
                  <a:pt x="1266" y="69"/>
                </a:lnTo>
                <a:lnTo>
                  <a:pt x="1266" y="73"/>
                </a:lnTo>
                <a:lnTo>
                  <a:pt x="1266" y="74"/>
                </a:lnTo>
                <a:lnTo>
                  <a:pt x="1266" y="76"/>
                </a:lnTo>
                <a:lnTo>
                  <a:pt x="1266" y="80"/>
                </a:lnTo>
                <a:lnTo>
                  <a:pt x="1266" y="82"/>
                </a:lnTo>
                <a:lnTo>
                  <a:pt x="1266" y="86"/>
                </a:lnTo>
                <a:lnTo>
                  <a:pt x="1266" y="88"/>
                </a:lnTo>
                <a:lnTo>
                  <a:pt x="1266" y="90"/>
                </a:lnTo>
                <a:lnTo>
                  <a:pt x="1266" y="94"/>
                </a:lnTo>
                <a:lnTo>
                  <a:pt x="1266" y="96"/>
                </a:lnTo>
                <a:lnTo>
                  <a:pt x="1266" y="98"/>
                </a:lnTo>
                <a:lnTo>
                  <a:pt x="1266" y="101"/>
                </a:lnTo>
                <a:lnTo>
                  <a:pt x="1266" y="103"/>
                </a:lnTo>
                <a:lnTo>
                  <a:pt x="1264" y="105"/>
                </a:lnTo>
                <a:lnTo>
                  <a:pt x="1264" y="109"/>
                </a:lnTo>
                <a:lnTo>
                  <a:pt x="1264" y="111"/>
                </a:lnTo>
                <a:lnTo>
                  <a:pt x="1262" y="113"/>
                </a:lnTo>
                <a:lnTo>
                  <a:pt x="1262" y="115"/>
                </a:lnTo>
                <a:lnTo>
                  <a:pt x="1260" y="117"/>
                </a:lnTo>
                <a:lnTo>
                  <a:pt x="1260" y="119"/>
                </a:lnTo>
                <a:lnTo>
                  <a:pt x="1258" y="121"/>
                </a:lnTo>
                <a:lnTo>
                  <a:pt x="1257" y="121"/>
                </a:lnTo>
                <a:lnTo>
                  <a:pt x="1255" y="122"/>
                </a:lnTo>
                <a:lnTo>
                  <a:pt x="1255" y="124"/>
                </a:lnTo>
                <a:lnTo>
                  <a:pt x="1253" y="124"/>
                </a:lnTo>
                <a:lnTo>
                  <a:pt x="1251" y="126"/>
                </a:lnTo>
                <a:lnTo>
                  <a:pt x="1249" y="126"/>
                </a:lnTo>
                <a:lnTo>
                  <a:pt x="1247" y="128"/>
                </a:lnTo>
                <a:lnTo>
                  <a:pt x="1245" y="128"/>
                </a:lnTo>
                <a:lnTo>
                  <a:pt x="1243" y="130"/>
                </a:lnTo>
                <a:lnTo>
                  <a:pt x="1241" y="130"/>
                </a:lnTo>
                <a:lnTo>
                  <a:pt x="1239" y="132"/>
                </a:lnTo>
                <a:lnTo>
                  <a:pt x="1239" y="134"/>
                </a:lnTo>
                <a:lnTo>
                  <a:pt x="1237" y="136"/>
                </a:lnTo>
                <a:lnTo>
                  <a:pt x="1235" y="138"/>
                </a:lnTo>
                <a:lnTo>
                  <a:pt x="1232" y="140"/>
                </a:lnTo>
                <a:lnTo>
                  <a:pt x="1230" y="144"/>
                </a:lnTo>
                <a:lnTo>
                  <a:pt x="1230" y="146"/>
                </a:lnTo>
                <a:lnTo>
                  <a:pt x="1232" y="147"/>
                </a:lnTo>
                <a:lnTo>
                  <a:pt x="1232" y="149"/>
                </a:lnTo>
                <a:lnTo>
                  <a:pt x="1232" y="151"/>
                </a:lnTo>
                <a:lnTo>
                  <a:pt x="1232" y="155"/>
                </a:lnTo>
                <a:lnTo>
                  <a:pt x="1232" y="157"/>
                </a:lnTo>
                <a:lnTo>
                  <a:pt x="1232" y="159"/>
                </a:lnTo>
                <a:lnTo>
                  <a:pt x="1230" y="161"/>
                </a:lnTo>
                <a:lnTo>
                  <a:pt x="1228" y="161"/>
                </a:lnTo>
                <a:lnTo>
                  <a:pt x="1226" y="163"/>
                </a:lnTo>
                <a:lnTo>
                  <a:pt x="1224" y="163"/>
                </a:lnTo>
                <a:lnTo>
                  <a:pt x="1222" y="165"/>
                </a:lnTo>
                <a:lnTo>
                  <a:pt x="1220" y="167"/>
                </a:lnTo>
                <a:lnTo>
                  <a:pt x="1220" y="169"/>
                </a:lnTo>
                <a:lnTo>
                  <a:pt x="1218" y="170"/>
                </a:lnTo>
                <a:lnTo>
                  <a:pt x="1218" y="172"/>
                </a:lnTo>
                <a:lnTo>
                  <a:pt x="1218" y="174"/>
                </a:lnTo>
                <a:lnTo>
                  <a:pt x="1216" y="174"/>
                </a:lnTo>
                <a:lnTo>
                  <a:pt x="1212" y="174"/>
                </a:lnTo>
                <a:lnTo>
                  <a:pt x="1210" y="176"/>
                </a:lnTo>
                <a:lnTo>
                  <a:pt x="1210" y="178"/>
                </a:lnTo>
                <a:lnTo>
                  <a:pt x="1212" y="180"/>
                </a:lnTo>
                <a:lnTo>
                  <a:pt x="1212" y="182"/>
                </a:lnTo>
                <a:lnTo>
                  <a:pt x="1214" y="184"/>
                </a:lnTo>
                <a:lnTo>
                  <a:pt x="1216" y="184"/>
                </a:lnTo>
                <a:lnTo>
                  <a:pt x="1218" y="186"/>
                </a:lnTo>
                <a:lnTo>
                  <a:pt x="1218" y="188"/>
                </a:lnTo>
                <a:lnTo>
                  <a:pt x="1220" y="190"/>
                </a:lnTo>
                <a:lnTo>
                  <a:pt x="1220" y="192"/>
                </a:lnTo>
                <a:lnTo>
                  <a:pt x="1222" y="194"/>
                </a:lnTo>
                <a:lnTo>
                  <a:pt x="1222" y="195"/>
                </a:lnTo>
                <a:lnTo>
                  <a:pt x="1222" y="197"/>
                </a:lnTo>
                <a:lnTo>
                  <a:pt x="1224" y="201"/>
                </a:lnTo>
                <a:lnTo>
                  <a:pt x="1224" y="203"/>
                </a:lnTo>
                <a:lnTo>
                  <a:pt x="1224" y="205"/>
                </a:lnTo>
                <a:lnTo>
                  <a:pt x="1222" y="207"/>
                </a:lnTo>
                <a:lnTo>
                  <a:pt x="1222" y="209"/>
                </a:lnTo>
                <a:lnTo>
                  <a:pt x="1224" y="211"/>
                </a:lnTo>
                <a:lnTo>
                  <a:pt x="1224" y="213"/>
                </a:lnTo>
                <a:lnTo>
                  <a:pt x="1226" y="215"/>
                </a:lnTo>
                <a:lnTo>
                  <a:pt x="1224" y="217"/>
                </a:lnTo>
                <a:lnTo>
                  <a:pt x="1224" y="218"/>
                </a:lnTo>
                <a:lnTo>
                  <a:pt x="1222" y="220"/>
                </a:lnTo>
                <a:lnTo>
                  <a:pt x="1220" y="222"/>
                </a:lnTo>
                <a:lnTo>
                  <a:pt x="1218" y="222"/>
                </a:lnTo>
                <a:lnTo>
                  <a:pt x="1216" y="222"/>
                </a:lnTo>
                <a:lnTo>
                  <a:pt x="1216" y="224"/>
                </a:lnTo>
                <a:lnTo>
                  <a:pt x="1216" y="228"/>
                </a:lnTo>
                <a:lnTo>
                  <a:pt x="1216" y="230"/>
                </a:lnTo>
                <a:lnTo>
                  <a:pt x="1216" y="232"/>
                </a:lnTo>
                <a:lnTo>
                  <a:pt x="1216" y="234"/>
                </a:lnTo>
                <a:lnTo>
                  <a:pt x="1214" y="236"/>
                </a:lnTo>
                <a:lnTo>
                  <a:pt x="1212" y="238"/>
                </a:lnTo>
                <a:lnTo>
                  <a:pt x="1210" y="238"/>
                </a:lnTo>
                <a:lnTo>
                  <a:pt x="1209" y="238"/>
                </a:lnTo>
                <a:lnTo>
                  <a:pt x="1207" y="240"/>
                </a:lnTo>
                <a:lnTo>
                  <a:pt x="1209" y="242"/>
                </a:lnTo>
                <a:lnTo>
                  <a:pt x="1209" y="243"/>
                </a:lnTo>
                <a:lnTo>
                  <a:pt x="1210" y="245"/>
                </a:lnTo>
                <a:lnTo>
                  <a:pt x="1210" y="247"/>
                </a:lnTo>
                <a:lnTo>
                  <a:pt x="1210" y="251"/>
                </a:lnTo>
                <a:lnTo>
                  <a:pt x="1209" y="251"/>
                </a:lnTo>
                <a:lnTo>
                  <a:pt x="1209" y="253"/>
                </a:lnTo>
                <a:lnTo>
                  <a:pt x="1207" y="255"/>
                </a:lnTo>
                <a:lnTo>
                  <a:pt x="1205" y="257"/>
                </a:lnTo>
                <a:lnTo>
                  <a:pt x="1205" y="259"/>
                </a:lnTo>
                <a:lnTo>
                  <a:pt x="1203" y="261"/>
                </a:lnTo>
                <a:lnTo>
                  <a:pt x="1203" y="263"/>
                </a:lnTo>
                <a:lnTo>
                  <a:pt x="1203" y="266"/>
                </a:lnTo>
                <a:lnTo>
                  <a:pt x="1203" y="268"/>
                </a:lnTo>
                <a:lnTo>
                  <a:pt x="1203" y="272"/>
                </a:lnTo>
                <a:lnTo>
                  <a:pt x="1203" y="274"/>
                </a:lnTo>
                <a:lnTo>
                  <a:pt x="1203" y="276"/>
                </a:lnTo>
                <a:lnTo>
                  <a:pt x="1203" y="280"/>
                </a:lnTo>
                <a:lnTo>
                  <a:pt x="1203" y="282"/>
                </a:lnTo>
                <a:lnTo>
                  <a:pt x="1205" y="284"/>
                </a:lnTo>
                <a:lnTo>
                  <a:pt x="1205" y="286"/>
                </a:lnTo>
                <a:lnTo>
                  <a:pt x="1207" y="288"/>
                </a:lnTo>
                <a:lnTo>
                  <a:pt x="1207" y="290"/>
                </a:lnTo>
                <a:lnTo>
                  <a:pt x="1207" y="293"/>
                </a:lnTo>
                <a:lnTo>
                  <a:pt x="1207" y="295"/>
                </a:lnTo>
                <a:lnTo>
                  <a:pt x="1207" y="297"/>
                </a:lnTo>
                <a:lnTo>
                  <a:pt x="1205" y="299"/>
                </a:lnTo>
                <a:lnTo>
                  <a:pt x="1205" y="301"/>
                </a:lnTo>
                <a:lnTo>
                  <a:pt x="1203" y="303"/>
                </a:lnTo>
                <a:lnTo>
                  <a:pt x="1201" y="305"/>
                </a:lnTo>
                <a:lnTo>
                  <a:pt x="1201" y="307"/>
                </a:lnTo>
                <a:lnTo>
                  <a:pt x="1199" y="309"/>
                </a:lnTo>
                <a:lnTo>
                  <a:pt x="1199" y="311"/>
                </a:lnTo>
                <a:lnTo>
                  <a:pt x="1201" y="313"/>
                </a:lnTo>
                <a:lnTo>
                  <a:pt x="1201" y="315"/>
                </a:lnTo>
                <a:lnTo>
                  <a:pt x="1201" y="316"/>
                </a:lnTo>
                <a:lnTo>
                  <a:pt x="1203" y="318"/>
                </a:lnTo>
                <a:lnTo>
                  <a:pt x="1205" y="320"/>
                </a:lnTo>
                <a:lnTo>
                  <a:pt x="1207" y="320"/>
                </a:lnTo>
                <a:lnTo>
                  <a:pt x="1207" y="322"/>
                </a:lnTo>
                <a:lnTo>
                  <a:pt x="1209" y="324"/>
                </a:lnTo>
                <a:lnTo>
                  <a:pt x="1209" y="326"/>
                </a:lnTo>
                <a:lnTo>
                  <a:pt x="1209" y="328"/>
                </a:lnTo>
                <a:lnTo>
                  <a:pt x="1210" y="330"/>
                </a:lnTo>
                <a:lnTo>
                  <a:pt x="1212" y="330"/>
                </a:lnTo>
                <a:lnTo>
                  <a:pt x="1216" y="330"/>
                </a:lnTo>
                <a:lnTo>
                  <a:pt x="1218" y="330"/>
                </a:lnTo>
                <a:lnTo>
                  <a:pt x="1220" y="330"/>
                </a:lnTo>
                <a:lnTo>
                  <a:pt x="1222" y="332"/>
                </a:lnTo>
                <a:lnTo>
                  <a:pt x="1222" y="334"/>
                </a:lnTo>
                <a:lnTo>
                  <a:pt x="1224" y="336"/>
                </a:lnTo>
                <a:lnTo>
                  <a:pt x="1224" y="338"/>
                </a:lnTo>
                <a:lnTo>
                  <a:pt x="1224" y="341"/>
                </a:lnTo>
                <a:lnTo>
                  <a:pt x="1222" y="343"/>
                </a:lnTo>
                <a:lnTo>
                  <a:pt x="1222" y="345"/>
                </a:lnTo>
                <a:lnTo>
                  <a:pt x="1222" y="347"/>
                </a:lnTo>
                <a:lnTo>
                  <a:pt x="1222" y="349"/>
                </a:lnTo>
                <a:lnTo>
                  <a:pt x="1224" y="349"/>
                </a:lnTo>
                <a:lnTo>
                  <a:pt x="1228" y="349"/>
                </a:lnTo>
                <a:lnTo>
                  <a:pt x="1228" y="351"/>
                </a:lnTo>
                <a:lnTo>
                  <a:pt x="1230" y="353"/>
                </a:lnTo>
                <a:lnTo>
                  <a:pt x="1230" y="355"/>
                </a:lnTo>
                <a:lnTo>
                  <a:pt x="1232" y="357"/>
                </a:lnTo>
                <a:lnTo>
                  <a:pt x="1232" y="359"/>
                </a:lnTo>
                <a:lnTo>
                  <a:pt x="1232" y="361"/>
                </a:lnTo>
                <a:lnTo>
                  <a:pt x="1233" y="363"/>
                </a:lnTo>
                <a:lnTo>
                  <a:pt x="1235" y="364"/>
                </a:lnTo>
                <a:lnTo>
                  <a:pt x="1237" y="364"/>
                </a:lnTo>
                <a:lnTo>
                  <a:pt x="1237" y="366"/>
                </a:lnTo>
                <a:lnTo>
                  <a:pt x="1237" y="370"/>
                </a:lnTo>
                <a:lnTo>
                  <a:pt x="1237" y="372"/>
                </a:lnTo>
                <a:lnTo>
                  <a:pt x="1237" y="374"/>
                </a:lnTo>
                <a:lnTo>
                  <a:pt x="1237" y="376"/>
                </a:lnTo>
                <a:lnTo>
                  <a:pt x="1239" y="376"/>
                </a:lnTo>
                <a:lnTo>
                  <a:pt x="1243" y="376"/>
                </a:lnTo>
                <a:lnTo>
                  <a:pt x="1243" y="378"/>
                </a:lnTo>
                <a:lnTo>
                  <a:pt x="1241" y="380"/>
                </a:lnTo>
                <a:lnTo>
                  <a:pt x="1241" y="384"/>
                </a:lnTo>
                <a:lnTo>
                  <a:pt x="1243" y="384"/>
                </a:lnTo>
                <a:lnTo>
                  <a:pt x="1243" y="386"/>
                </a:lnTo>
                <a:lnTo>
                  <a:pt x="1245" y="387"/>
                </a:lnTo>
                <a:lnTo>
                  <a:pt x="1247" y="389"/>
                </a:lnTo>
                <a:lnTo>
                  <a:pt x="1247" y="391"/>
                </a:lnTo>
                <a:lnTo>
                  <a:pt x="1247" y="393"/>
                </a:lnTo>
                <a:lnTo>
                  <a:pt x="1245" y="395"/>
                </a:lnTo>
                <a:lnTo>
                  <a:pt x="1245" y="397"/>
                </a:lnTo>
                <a:lnTo>
                  <a:pt x="1243" y="399"/>
                </a:lnTo>
                <a:lnTo>
                  <a:pt x="1243" y="403"/>
                </a:lnTo>
                <a:lnTo>
                  <a:pt x="1243" y="405"/>
                </a:lnTo>
                <a:lnTo>
                  <a:pt x="1243" y="407"/>
                </a:lnTo>
                <a:lnTo>
                  <a:pt x="1245" y="409"/>
                </a:lnTo>
                <a:lnTo>
                  <a:pt x="1247" y="411"/>
                </a:lnTo>
                <a:lnTo>
                  <a:pt x="1249" y="412"/>
                </a:lnTo>
                <a:lnTo>
                  <a:pt x="1249" y="416"/>
                </a:lnTo>
                <a:lnTo>
                  <a:pt x="1247" y="418"/>
                </a:lnTo>
                <a:lnTo>
                  <a:pt x="1247" y="420"/>
                </a:lnTo>
                <a:lnTo>
                  <a:pt x="1245" y="420"/>
                </a:lnTo>
                <a:lnTo>
                  <a:pt x="1243" y="422"/>
                </a:lnTo>
                <a:lnTo>
                  <a:pt x="1241" y="424"/>
                </a:lnTo>
                <a:lnTo>
                  <a:pt x="1239" y="426"/>
                </a:lnTo>
                <a:lnTo>
                  <a:pt x="1237" y="430"/>
                </a:lnTo>
                <a:lnTo>
                  <a:pt x="1235" y="432"/>
                </a:lnTo>
                <a:lnTo>
                  <a:pt x="1233" y="432"/>
                </a:lnTo>
                <a:lnTo>
                  <a:pt x="1230" y="432"/>
                </a:lnTo>
                <a:lnTo>
                  <a:pt x="1228" y="432"/>
                </a:lnTo>
                <a:lnTo>
                  <a:pt x="1226" y="432"/>
                </a:lnTo>
                <a:lnTo>
                  <a:pt x="1224" y="432"/>
                </a:lnTo>
                <a:lnTo>
                  <a:pt x="1222" y="434"/>
                </a:lnTo>
                <a:lnTo>
                  <a:pt x="1220" y="435"/>
                </a:lnTo>
                <a:lnTo>
                  <a:pt x="1218" y="435"/>
                </a:lnTo>
                <a:lnTo>
                  <a:pt x="1218" y="437"/>
                </a:lnTo>
                <a:lnTo>
                  <a:pt x="1216" y="439"/>
                </a:lnTo>
                <a:lnTo>
                  <a:pt x="1218" y="443"/>
                </a:lnTo>
                <a:lnTo>
                  <a:pt x="1218" y="445"/>
                </a:lnTo>
                <a:lnTo>
                  <a:pt x="1216" y="447"/>
                </a:lnTo>
                <a:lnTo>
                  <a:pt x="1214" y="447"/>
                </a:lnTo>
                <a:lnTo>
                  <a:pt x="1212" y="447"/>
                </a:lnTo>
                <a:lnTo>
                  <a:pt x="1209" y="447"/>
                </a:lnTo>
                <a:lnTo>
                  <a:pt x="1207" y="447"/>
                </a:lnTo>
                <a:lnTo>
                  <a:pt x="1209" y="449"/>
                </a:lnTo>
                <a:lnTo>
                  <a:pt x="1209" y="451"/>
                </a:lnTo>
                <a:lnTo>
                  <a:pt x="1210" y="453"/>
                </a:lnTo>
                <a:lnTo>
                  <a:pt x="1212" y="453"/>
                </a:lnTo>
                <a:lnTo>
                  <a:pt x="1216" y="455"/>
                </a:lnTo>
                <a:lnTo>
                  <a:pt x="1218" y="455"/>
                </a:lnTo>
                <a:lnTo>
                  <a:pt x="1220" y="455"/>
                </a:lnTo>
                <a:lnTo>
                  <a:pt x="1222" y="457"/>
                </a:lnTo>
                <a:lnTo>
                  <a:pt x="1222" y="460"/>
                </a:lnTo>
                <a:lnTo>
                  <a:pt x="1143" y="462"/>
                </a:lnTo>
                <a:lnTo>
                  <a:pt x="1141" y="462"/>
                </a:lnTo>
                <a:lnTo>
                  <a:pt x="1141" y="460"/>
                </a:lnTo>
                <a:lnTo>
                  <a:pt x="1139" y="460"/>
                </a:lnTo>
                <a:lnTo>
                  <a:pt x="1137" y="460"/>
                </a:lnTo>
                <a:lnTo>
                  <a:pt x="1136" y="460"/>
                </a:lnTo>
                <a:lnTo>
                  <a:pt x="1134" y="460"/>
                </a:lnTo>
                <a:lnTo>
                  <a:pt x="1132" y="460"/>
                </a:lnTo>
                <a:lnTo>
                  <a:pt x="1130" y="460"/>
                </a:lnTo>
                <a:lnTo>
                  <a:pt x="1128" y="460"/>
                </a:lnTo>
                <a:lnTo>
                  <a:pt x="1126" y="460"/>
                </a:lnTo>
                <a:lnTo>
                  <a:pt x="1124" y="460"/>
                </a:lnTo>
                <a:lnTo>
                  <a:pt x="1122" y="460"/>
                </a:lnTo>
                <a:lnTo>
                  <a:pt x="1120" y="460"/>
                </a:lnTo>
                <a:lnTo>
                  <a:pt x="1118" y="460"/>
                </a:lnTo>
                <a:lnTo>
                  <a:pt x="1116" y="460"/>
                </a:lnTo>
                <a:lnTo>
                  <a:pt x="1114" y="460"/>
                </a:lnTo>
                <a:lnTo>
                  <a:pt x="1112" y="460"/>
                </a:lnTo>
                <a:lnTo>
                  <a:pt x="1111" y="460"/>
                </a:lnTo>
                <a:lnTo>
                  <a:pt x="1109" y="460"/>
                </a:lnTo>
                <a:lnTo>
                  <a:pt x="1107" y="460"/>
                </a:lnTo>
                <a:lnTo>
                  <a:pt x="1105" y="460"/>
                </a:lnTo>
                <a:lnTo>
                  <a:pt x="1103" y="460"/>
                </a:lnTo>
                <a:lnTo>
                  <a:pt x="1101" y="460"/>
                </a:lnTo>
                <a:lnTo>
                  <a:pt x="1099" y="460"/>
                </a:lnTo>
                <a:lnTo>
                  <a:pt x="1097" y="460"/>
                </a:lnTo>
                <a:lnTo>
                  <a:pt x="1095" y="460"/>
                </a:lnTo>
                <a:lnTo>
                  <a:pt x="1093" y="460"/>
                </a:lnTo>
                <a:lnTo>
                  <a:pt x="1091" y="460"/>
                </a:lnTo>
                <a:lnTo>
                  <a:pt x="1089" y="460"/>
                </a:lnTo>
                <a:lnTo>
                  <a:pt x="1087" y="460"/>
                </a:lnTo>
                <a:lnTo>
                  <a:pt x="1087" y="459"/>
                </a:lnTo>
                <a:lnTo>
                  <a:pt x="1086" y="459"/>
                </a:lnTo>
                <a:lnTo>
                  <a:pt x="1084" y="459"/>
                </a:lnTo>
                <a:lnTo>
                  <a:pt x="1082" y="459"/>
                </a:lnTo>
                <a:lnTo>
                  <a:pt x="1080" y="459"/>
                </a:lnTo>
                <a:lnTo>
                  <a:pt x="1078" y="459"/>
                </a:lnTo>
                <a:lnTo>
                  <a:pt x="1076" y="459"/>
                </a:lnTo>
                <a:lnTo>
                  <a:pt x="1074" y="459"/>
                </a:lnTo>
                <a:lnTo>
                  <a:pt x="1072" y="459"/>
                </a:lnTo>
                <a:lnTo>
                  <a:pt x="1070" y="459"/>
                </a:lnTo>
                <a:lnTo>
                  <a:pt x="1068" y="459"/>
                </a:lnTo>
                <a:lnTo>
                  <a:pt x="1066" y="459"/>
                </a:lnTo>
                <a:lnTo>
                  <a:pt x="1064" y="459"/>
                </a:lnTo>
                <a:lnTo>
                  <a:pt x="1063" y="459"/>
                </a:lnTo>
                <a:lnTo>
                  <a:pt x="1061" y="459"/>
                </a:lnTo>
                <a:lnTo>
                  <a:pt x="1059" y="459"/>
                </a:lnTo>
                <a:lnTo>
                  <a:pt x="1057" y="459"/>
                </a:lnTo>
                <a:lnTo>
                  <a:pt x="1055" y="459"/>
                </a:lnTo>
                <a:lnTo>
                  <a:pt x="1053" y="459"/>
                </a:lnTo>
                <a:lnTo>
                  <a:pt x="1051" y="459"/>
                </a:lnTo>
                <a:lnTo>
                  <a:pt x="1049" y="459"/>
                </a:lnTo>
                <a:lnTo>
                  <a:pt x="1047" y="459"/>
                </a:lnTo>
                <a:lnTo>
                  <a:pt x="1045" y="459"/>
                </a:lnTo>
                <a:lnTo>
                  <a:pt x="1043" y="459"/>
                </a:lnTo>
                <a:lnTo>
                  <a:pt x="1041" y="459"/>
                </a:lnTo>
                <a:lnTo>
                  <a:pt x="1039" y="459"/>
                </a:lnTo>
                <a:lnTo>
                  <a:pt x="1038" y="459"/>
                </a:lnTo>
                <a:lnTo>
                  <a:pt x="1036" y="459"/>
                </a:lnTo>
                <a:lnTo>
                  <a:pt x="1036" y="457"/>
                </a:lnTo>
                <a:lnTo>
                  <a:pt x="1034" y="457"/>
                </a:lnTo>
                <a:lnTo>
                  <a:pt x="1032" y="457"/>
                </a:lnTo>
                <a:lnTo>
                  <a:pt x="1030" y="457"/>
                </a:lnTo>
                <a:lnTo>
                  <a:pt x="1028" y="457"/>
                </a:lnTo>
                <a:lnTo>
                  <a:pt x="1022" y="457"/>
                </a:lnTo>
                <a:lnTo>
                  <a:pt x="1020" y="457"/>
                </a:lnTo>
                <a:lnTo>
                  <a:pt x="1018" y="457"/>
                </a:lnTo>
                <a:lnTo>
                  <a:pt x="1016" y="457"/>
                </a:lnTo>
                <a:lnTo>
                  <a:pt x="1014" y="457"/>
                </a:lnTo>
                <a:lnTo>
                  <a:pt x="1013" y="457"/>
                </a:lnTo>
                <a:lnTo>
                  <a:pt x="1011" y="457"/>
                </a:lnTo>
                <a:lnTo>
                  <a:pt x="1009" y="457"/>
                </a:lnTo>
                <a:lnTo>
                  <a:pt x="1007" y="457"/>
                </a:lnTo>
                <a:lnTo>
                  <a:pt x="1005" y="457"/>
                </a:lnTo>
                <a:lnTo>
                  <a:pt x="1003" y="457"/>
                </a:lnTo>
                <a:lnTo>
                  <a:pt x="1001" y="457"/>
                </a:lnTo>
                <a:lnTo>
                  <a:pt x="999" y="457"/>
                </a:lnTo>
                <a:lnTo>
                  <a:pt x="997" y="457"/>
                </a:lnTo>
                <a:lnTo>
                  <a:pt x="995" y="457"/>
                </a:lnTo>
                <a:lnTo>
                  <a:pt x="993" y="457"/>
                </a:lnTo>
                <a:lnTo>
                  <a:pt x="991" y="457"/>
                </a:lnTo>
                <a:lnTo>
                  <a:pt x="989" y="457"/>
                </a:lnTo>
                <a:lnTo>
                  <a:pt x="989" y="455"/>
                </a:lnTo>
                <a:lnTo>
                  <a:pt x="988" y="455"/>
                </a:lnTo>
                <a:lnTo>
                  <a:pt x="986" y="455"/>
                </a:lnTo>
                <a:lnTo>
                  <a:pt x="984" y="455"/>
                </a:lnTo>
                <a:lnTo>
                  <a:pt x="982" y="455"/>
                </a:lnTo>
                <a:lnTo>
                  <a:pt x="980" y="455"/>
                </a:lnTo>
                <a:lnTo>
                  <a:pt x="978" y="455"/>
                </a:lnTo>
                <a:lnTo>
                  <a:pt x="976" y="455"/>
                </a:lnTo>
                <a:lnTo>
                  <a:pt x="974" y="455"/>
                </a:lnTo>
                <a:lnTo>
                  <a:pt x="972" y="455"/>
                </a:lnTo>
                <a:lnTo>
                  <a:pt x="970" y="455"/>
                </a:lnTo>
                <a:lnTo>
                  <a:pt x="968" y="455"/>
                </a:lnTo>
                <a:lnTo>
                  <a:pt x="966" y="455"/>
                </a:lnTo>
                <a:lnTo>
                  <a:pt x="965" y="455"/>
                </a:lnTo>
                <a:lnTo>
                  <a:pt x="963" y="455"/>
                </a:lnTo>
                <a:lnTo>
                  <a:pt x="961" y="455"/>
                </a:lnTo>
                <a:lnTo>
                  <a:pt x="959" y="455"/>
                </a:lnTo>
                <a:lnTo>
                  <a:pt x="957" y="455"/>
                </a:lnTo>
                <a:lnTo>
                  <a:pt x="955" y="455"/>
                </a:lnTo>
                <a:lnTo>
                  <a:pt x="953" y="455"/>
                </a:lnTo>
                <a:lnTo>
                  <a:pt x="951" y="455"/>
                </a:lnTo>
                <a:lnTo>
                  <a:pt x="949" y="455"/>
                </a:lnTo>
                <a:lnTo>
                  <a:pt x="947" y="455"/>
                </a:lnTo>
                <a:lnTo>
                  <a:pt x="945" y="455"/>
                </a:lnTo>
                <a:lnTo>
                  <a:pt x="943" y="455"/>
                </a:lnTo>
                <a:lnTo>
                  <a:pt x="943" y="453"/>
                </a:lnTo>
                <a:lnTo>
                  <a:pt x="941" y="453"/>
                </a:lnTo>
                <a:lnTo>
                  <a:pt x="940" y="453"/>
                </a:lnTo>
                <a:lnTo>
                  <a:pt x="938" y="453"/>
                </a:lnTo>
                <a:lnTo>
                  <a:pt x="936" y="453"/>
                </a:lnTo>
                <a:lnTo>
                  <a:pt x="934" y="453"/>
                </a:lnTo>
                <a:lnTo>
                  <a:pt x="932" y="453"/>
                </a:lnTo>
                <a:lnTo>
                  <a:pt x="930" y="453"/>
                </a:lnTo>
                <a:lnTo>
                  <a:pt x="928" y="453"/>
                </a:lnTo>
                <a:lnTo>
                  <a:pt x="926" y="453"/>
                </a:lnTo>
                <a:lnTo>
                  <a:pt x="924" y="453"/>
                </a:lnTo>
                <a:lnTo>
                  <a:pt x="922" y="453"/>
                </a:lnTo>
                <a:lnTo>
                  <a:pt x="920" y="453"/>
                </a:lnTo>
                <a:lnTo>
                  <a:pt x="918" y="453"/>
                </a:lnTo>
                <a:lnTo>
                  <a:pt x="916" y="453"/>
                </a:lnTo>
                <a:lnTo>
                  <a:pt x="915" y="453"/>
                </a:lnTo>
                <a:lnTo>
                  <a:pt x="913" y="453"/>
                </a:lnTo>
                <a:lnTo>
                  <a:pt x="911" y="453"/>
                </a:lnTo>
                <a:lnTo>
                  <a:pt x="909" y="453"/>
                </a:lnTo>
                <a:lnTo>
                  <a:pt x="907" y="453"/>
                </a:lnTo>
                <a:lnTo>
                  <a:pt x="905" y="453"/>
                </a:lnTo>
                <a:lnTo>
                  <a:pt x="903" y="453"/>
                </a:lnTo>
                <a:lnTo>
                  <a:pt x="901" y="453"/>
                </a:lnTo>
                <a:lnTo>
                  <a:pt x="901" y="451"/>
                </a:lnTo>
                <a:lnTo>
                  <a:pt x="899" y="451"/>
                </a:lnTo>
                <a:lnTo>
                  <a:pt x="897" y="451"/>
                </a:lnTo>
                <a:lnTo>
                  <a:pt x="895" y="451"/>
                </a:lnTo>
                <a:lnTo>
                  <a:pt x="893" y="451"/>
                </a:lnTo>
                <a:lnTo>
                  <a:pt x="892" y="451"/>
                </a:lnTo>
                <a:lnTo>
                  <a:pt x="890" y="451"/>
                </a:lnTo>
                <a:lnTo>
                  <a:pt x="888" y="451"/>
                </a:lnTo>
                <a:lnTo>
                  <a:pt x="886" y="451"/>
                </a:lnTo>
                <a:lnTo>
                  <a:pt x="884" y="451"/>
                </a:lnTo>
                <a:lnTo>
                  <a:pt x="882" y="451"/>
                </a:lnTo>
                <a:lnTo>
                  <a:pt x="880" y="451"/>
                </a:lnTo>
                <a:lnTo>
                  <a:pt x="878" y="451"/>
                </a:lnTo>
                <a:lnTo>
                  <a:pt x="876" y="451"/>
                </a:lnTo>
                <a:lnTo>
                  <a:pt x="874" y="453"/>
                </a:lnTo>
                <a:lnTo>
                  <a:pt x="876" y="453"/>
                </a:lnTo>
                <a:lnTo>
                  <a:pt x="876" y="455"/>
                </a:lnTo>
                <a:lnTo>
                  <a:pt x="876" y="457"/>
                </a:lnTo>
                <a:lnTo>
                  <a:pt x="874" y="457"/>
                </a:lnTo>
                <a:lnTo>
                  <a:pt x="874" y="459"/>
                </a:lnTo>
                <a:lnTo>
                  <a:pt x="874" y="460"/>
                </a:lnTo>
                <a:lnTo>
                  <a:pt x="872" y="460"/>
                </a:lnTo>
                <a:lnTo>
                  <a:pt x="874" y="460"/>
                </a:lnTo>
                <a:lnTo>
                  <a:pt x="874" y="462"/>
                </a:lnTo>
                <a:lnTo>
                  <a:pt x="872" y="462"/>
                </a:lnTo>
                <a:lnTo>
                  <a:pt x="870" y="464"/>
                </a:lnTo>
                <a:lnTo>
                  <a:pt x="870" y="466"/>
                </a:lnTo>
                <a:lnTo>
                  <a:pt x="870" y="468"/>
                </a:lnTo>
                <a:lnTo>
                  <a:pt x="868" y="468"/>
                </a:lnTo>
                <a:lnTo>
                  <a:pt x="868" y="470"/>
                </a:lnTo>
                <a:lnTo>
                  <a:pt x="870" y="470"/>
                </a:lnTo>
                <a:lnTo>
                  <a:pt x="870" y="472"/>
                </a:lnTo>
                <a:lnTo>
                  <a:pt x="868" y="472"/>
                </a:lnTo>
                <a:lnTo>
                  <a:pt x="870" y="472"/>
                </a:lnTo>
                <a:lnTo>
                  <a:pt x="870" y="474"/>
                </a:lnTo>
                <a:lnTo>
                  <a:pt x="870" y="476"/>
                </a:lnTo>
                <a:lnTo>
                  <a:pt x="868" y="476"/>
                </a:lnTo>
                <a:lnTo>
                  <a:pt x="868" y="478"/>
                </a:lnTo>
                <a:lnTo>
                  <a:pt x="868" y="480"/>
                </a:lnTo>
                <a:lnTo>
                  <a:pt x="868" y="482"/>
                </a:lnTo>
                <a:lnTo>
                  <a:pt x="867" y="482"/>
                </a:lnTo>
                <a:lnTo>
                  <a:pt x="865" y="482"/>
                </a:lnTo>
                <a:lnTo>
                  <a:pt x="865" y="483"/>
                </a:lnTo>
                <a:lnTo>
                  <a:pt x="863" y="483"/>
                </a:lnTo>
                <a:lnTo>
                  <a:pt x="865" y="483"/>
                </a:lnTo>
                <a:lnTo>
                  <a:pt x="865" y="485"/>
                </a:lnTo>
                <a:lnTo>
                  <a:pt x="865" y="483"/>
                </a:lnTo>
                <a:lnTo>
                  <a:pt x="865" y="485"/>
                </a:lnTo>
                <a:lnTo>
                  <a:pt x="865" y="487"/>
                </a:lnTo>
                <a:lnTo>
                  <a:pt x="863" y="487"/>
                </a:lnTo>
                <a:lnTo>
                  <a:pt x="863" y="489"/>
                </a:lnTo>
                <a:lnTo>
                  <a:pt x="861" y="489"/>
                </a:lnTo>
                <a:lnTo>
                  <a:pt x="861" y="491"/>
                </a:lnTo>
                <a:lnTo>
                  <a:pt x="861" y="493"/>
                </a:lnTo>
                <a:lnTo>
                  <a:pt x="861" y="495"/>
                </a:lnTo>
                <a:lnTo>
                  <a:pt x="861" y="497"/>
                </a:lnTo>
                <a:lnTo>
                  <a:pt x="861" y="499"/>
                </a:lnTo>
                <a:lnTo>
                  <a:pt x="859" y="499"/>
                </a:lnTo>
                <a:lnTo>
                  <a:pt x="857" y="501"/>
                </a:lnTo>
                <a:lnTo>
                  <a:pt x="855" y="501"/>
                </a:lnTo>
                <a:lnTo>
                  <a:pt x="855" y="503"/>
                </a:lnTo>
                <a:lnTo>
                  <a:pt x="853" y="503"/>
                </a:lnTo>
                <a:lnTo>
                  <a:pt x="851" y="503"/>
                </a:lnTo>
                <a:lnTo>
                  <a:pt x="849" y="503"/>
                </a:lnTo>
                <a:lnTo>
                  <a:pt x="849" y="505"/>
                </a:lnTo>
                <a:lnTo>
                  <a:pt x="849" y="507"/>
                </a:lnTo>
                <a:lnTo>
                  <a:pt x="849" y="508"/>
                </a:lnTo>
                <a:lnTo>
                  <a:pt x="851" y="508"/>
                </a:lnTo>
                <a:lnTo>
                  <a:pt x="851" y="510"/>
                </a:lnTo>
                <a:lnTo>
                  <a:pt x="849" y="510"/>
                </a:lnTo>
                <a:lnTo>
                  <a:pt x="849" y="512"/>
                </a:lnTo>
                <a:lnTo>
                  <a:pt x="849" y="514"/>
                </a:lnTo>
                <a:lnTo>
                  <a:pt x="851" y="514"/>
                </a:lnTo>
                <a:lnTo>
                  <a:pt x="851" y="516"/>
                </a:lnTo>
                <a:lnTo>
                  <a:pt x="849" y="516"/>
                </a:lnTo>
                <a:lnTo>
                  <a:pt x="847" y="516"/>
                </a:lnTo>
                <a:lnTo>
                  <a:pt x="845" y="516"/>
                </a:lnTo>
                <a:lnTo>
                  <a:pt x="845" y="518"/>
                </a:lnTo>
                <a:lnTo>
                  <a:pt x="847" y="518"/>
                </a:lnTo>
                <a:lnTo>
                  <a:pt x="847" y="520"/>
                </a:lnTo>
                <a:lnTo>
                  <a:pt x="847" y="522"/>
                </a:lnTo>
                <a:lnTo>
                  <a:pt x="845" y="522"/>
                </a:lnTo>
                <a:lnTo>
                  <a:pt x="845" y="520"/>
                </a:lnTo>
                <a:lnTo>
                  <a:pt x="843" y="520"/>
                </a:lnTo>
                <a:lnTo>
                  <a:pt x="843" y="522"/>
                </a:lnTo>
                <a:lnTo>
                  <a:pt x="845" y="522"/>
                </a:lnTo>
                <a:lnTo>
                  <a:pt x="845" y="524"/>
                </a:lnTo>
                <a:lnTo>
                  <a:pt x="843" y="524"/>
                </a:lnTo>
                <a:lnTo>
                  <a:pt x="843" y="526"/>
                </a:lnTo>
                <a:lnTo>
                  <a:pt x="842" y="526"/>
                </a:lnTo>
                <a:lnTo>
                  <a:pt x="842" y="528"/>
                </a:lnTo>
                <a:lnTo>
                  <a:pt x="842" y="530"/>
                </a:lnTo>
                <a:lnTo>
                  <a:pt x="843" y="530"/>
                </a:lnTo>
                <a:lnTo>
                  <a:pt x="842" y="530"/>
                </a:lnTo>
                <a:lnTo>
                  <a:pt x="842" y="531"/>
                </a:lnTo>
                <a:lnTo>
                  <a:pt x="842" y="530"/>
                </a:lnTo>
                <a:lnTo>
                  <a:pt x="840" y="530"/>
                </a:lnTo>
                <a:lnTo>
                  <a:pt x="840" y="531"/>
                </a:lnTo>
                <a:lnTo>
                  <a:pt x="838" y="533"/>
                </a:lnTo>
                <a:lnTo>
                  <a:pt x="838" y="535"/>
                </a:lnTo>
                <a:lnTo>
                  <a:pt x="836" y="535"/>
                </a:lnTo>
                <a:lnTo>
                  <a:pt x="836" y="537"/>
                </a:lnTo>
                <a:lnTo>
                  <a:pt x="838" y="537"/>
                </a:lnTo>
                <a:lnTo>
                  <a:pt x="838" y="539"/>
                </a:lnTo>
                <a:lnTo>
                  <a:pt x="836" y="539"/>
                </a:lnTo>
                <a:lnTo>
                  <a:pt x="836" y="541"/>
                </a:lnTo>
                <a:lnTo>
                  <a:pt x="836" y="543"/>
                </a:lnTo>
                <a:lnTo>
                  <a:pt x="834" y="543"/>
                </a:lnTo>
                <a:lnTo>
                  <a:pt x="834" y="545"/>
                </a:lnTo>
                <a:lnTo>
                  <a:pt x="832" y="545"/>
                </a:lnTo>
                <a:lnTo>
                  <a:pt x="832" y="547"/>
                </a:lnTo>
                <a:lnTo>
                  <a:pt x="830" y="547"/>
                </a:lnTo>
                <a:lnTo>
                  <a:pt x="830" y="549"/>
                </a:lnTo>
                <a:lnTo>
                  <a:pt x="828" y="549"/>
                </a:lnTo>
                <a:lnTo>
                  <a:pt x="828" y="551"/>
                </a:lnTo>
                <a:lnTo>
                  <a:pt x="826" y="551"/>
                </a:lnTo>
                <a:lnTo>
                  <a:pt x="826" y="553"/>
                </a:lnTo>
                <a:lnTo>
                  <a:pt x="828" y="553"/>
                </a:lnTo>
                <a:lnTo>
                  <a:pt x="828" y="555"/>
                </a:lnTo>
                <a:lnTo>
                  <a:pt x="828" y="556"/>
                </a:lnTo>
                <a:lnTo>
                  <a:pt x="830" y="558"/>
                </a:lnTo>
                <a:lnTo>
                  <a:pt x="828" y="560"/>
                </a:lnTo>
                <a:lnTo>
                  <a:pt x="828" y="562"/>
                </a:lnTo>
                <a:lnTo>
                  <a:pt x="828" y="564"/>
                </a:lnTo>
                <a:lnTo>
                  <a:pt x="826" y="564"/>
                </a:lnTo>
                <a:lnTo>
                  <a:pt x="824" y="566"/>
                </a:lnTo>
                <a:lnTo>
                  <a:pt x="822" y="566"/>
                </a:lnTo>
                <a:lnTo>
                  <a:pt x="820" y="566"/>
                </a:lnTo>
                <a:lnTo>
                  <a:pt x="819" y="566"/>
                </a:lnTo>
                <a:lnTo>
                  <a:pt x="819" y="568"/>
                </a:lnTo>
                <a:lnTo>
                  <a:pt x="817" y="568"/>
                </a:lnTo>
                <a:lnTo>
                  <a:pt x="817" y="570"/>
                </a:lnTo>
                <a:lnTo>
                  <a:pt x="817" y="572"/>
                </a:lnTo>
                <a:lnTo>
                  <a:pt x="819" y="572"/>
                </a:lnTo>
                <a:lnTo>
                  <a:pt x="817" y="572"/>
                </a:lnTo>
                <a:lnTo>
                  <a:pt x="817" y="574"/>
                </a:lnTo>
                <a:lnTo>
                  <a:pt x="817" y="572"/>
                </a:lnTo>
                <a:lnTo>
                  <a:pt x="815" y="572"/>
                </a:lnTo>
                <a:lnTo>
                  <a:pt x="815" y="574"/>
                </a:lnTo>
                <a:lnTo>
                  <a:pt x="817" y="574"/>
                </a:lnTo>
                <a:lnTo>
                  <a:pt x="817" y="576"/>
                </a:lnTo>
                <a:lnTo>
                  <a:pt x="819" y="576"/>
                </a:lnTo>
                <a:lnTo>
                  <a:pt x="819" y="578"/>
                </a:lnTo>
                <a:lnTo>
                  <a:pt x="820" y="578"/>
                </a:lnTo>
                <a:lnTo>
                  <a:pt x="820" y="579"/>
                </a:lnTo>
                <a:lnTo>
                  <a:pt x="822" y="581"/>
                </a:lnTo>
                <a:lnTo>
                  <a:pt x="820" y="581"/>
                </a:lnTo>
                <a:lnTo>
                  <a:pt x="820" y="583"/>
                </a:lnTo>
                <a:lnTo>
                  <a:pt x="820" y="585"/>
                </a:lnTo>
                <a:lnTo>
                  <a:pt x="819" y="585"/>
                </a:lnTo>
                <a:lnTo>
                  <a:pt x="817" y="585"/>
                </a:lnTo>
                <a:lnTo>
                  <a:pt x="817" y="587"/>
                </a:lnTo>
                <a:lnTo>
                  <a:pt x="817" y="585"/>
                </a:lnTo>
                <a:lnTo>
                  <a:pt x="819" y="585"/>
                </a:lnTo>
                <a:lnTo>
                  <a:pt x="819" y="587"/>
                </a:lnTo>
                <a:lnTo>
                  <a:pt x="817" y="587"/>
                </a:lnTo>
                <a:lnTo>
                  <a:pt x="817" y="589"/>
                </a:lnTo>
                <a:lnTo>
                  <a:pt x="819" y="589"/>
                </a:lnTo>
                <a:lnTo>
                  <a:pt x="817" y="589"/>
                </a:lnTo>
                <a:lnTo>
                  <a:pt x="817" y="591"/>
                </a:lnTo>
                <a:lnTo>
                  <a:pt x="815" y="591"/>
                </a:lnTo>
                <a:lnTo>
                  <a:pt x="817" y="591"/>
                </a:lnTo>
                <a:lnTo>
                  <a:pt x="817" y="593"/>
                </a:lnTo>
                <a:lnTo>
                  <a:pt x="815" y="593"/>
                </a:lnTo>
                <a:lnTo>
                  <a:pt x="817" y="593"/>
                </a:lnTo>
                <a:lnTo>
                  <a:pt x="815" y="595"/>
                </a:lnTo>
                <a:lnTo>
                  <a:pt x="813" y="595"/>
                </a:lnTo>
                <a:lnTo>
                  <a:pt x="813" y="597"/>
                </a:lnTo>
                <a:lnTo>
                  <a:pt x="815" y="597"/>
                </a:lnTo>
                <a:lnTo>
                  <a:pt x="815" y="599"/>
                </a:lnTo>
                <a:lnTo>
                  <a:pt x="815" y="601"/>
                </a:lnTo>
                <a:lnTo>
                  <a:pt x="815" y="599"/>
                </a:lnTo>
                <a:lnTo>
                  <a:pt x="815" y="601"/>
                </a:lnTo>
                <a:lnTo>
                  <a:pt x="813" y="601"/>
                </a:lnTo>
                <a:lnTo>
                  <a:pt x="815" y="601"/>
                </a:lnTo>
                <a:lnTo>
                  <a:pt x="813" y="603"/>
                </a:lnTo>
                <a:lnTo>
                  <a:pt x="813" y="604"/>
                </a:lnTo>
                <a:lnTo>
                  <a:pt x="815" y="604"/>
                </a:lnTo>
                <a:lnTo>
                  <a:pt x="813" y="604"/>
                </a:lnTo>
                <a:lnTo>
                  <a:pt x="813" y="606"/>
                </a:lnTo>
                <a:lnTo>
                  <a:pt x="811" y="606"/>
                </a:lnTo>
                <a:lnTo>
                  <a:pt x="811" y="608"/>
                </a:lnTo>
                <a:lnTo>
                  <a:pt x="811" y="610"/>
                </a:lnTo>
                <a:lnTo>
                  <a:pt x="813" y="610"/>
                </a:lnTo>
                <a:lnTo>
                  <a:pt x="813" y="612"/>
                </a:lnTo>
                <a:lnTo>
                  <a:pt x="811" y="612"/>
                </a:lnTo>
                <a:lnTo>
                  <a:pt x="811" y="614"/>
                </a:lnTo>
                <a:lnTo>
                  <a:pt x="811" y="612"/>
                </a:lnTo>
                <a:lnTo>
                  <a:pt x="811" y="614"/>
                </a:lnTo>
                <a:lnTo>
                  <a:pt x="809" y="614"/>
                </a:lnTo>
                <a:lnTo>
                  <a:pt x="809" y="616"/>
                </a:lnTo>
                <a:lnTo>
                  <a:pt x="807" y="616"/>
                </a:lnTo>
                <a:lnTo>
                  <a:pt x="805" y="616"/>
                </a:lnTo>
                <a:lnTo>
                  <a:pt x="805" y="618"/>
                </a:lnTo>
                <a:lnTo>
                  <a:pt x="803" y="618"/>
                </a:lnTo>
                <a:lnTo>
                  <a:pt x="803" y="620"/>
                </a:lnTo>
                <a:lnTo>
                  <a:pt x="801" y="620"/>
                </a:lnTo>
                <a:lnTo>
                  <a:pt x="801" y="622"/>
                </a:lnTo>
                <a:lnTo>
                  <a:pt x="799" y="622"/>
                </a:lnTo>
                <a:lnTo>
                  <a:pt x="797" y="622"/>
                </a:lnTo>
                <a:lnTo>
                  <a:pt x="797" y="624"/>
                </a:lnTo>
                <a:lnTo>
                  <a:pt x="795" y="624"/>
                </a:lnTo>
                <a:lnTo>
                  <a:pt x="795" y="626"/>
                </a:lnTo>
                <a:lnTo>
                  <a:pt x="794" y="626"/>
                </a:lnTo>
                <a:lnTo>
                  <a:pt x="792" y="627"/>
                </a:lnTo>
                <a:lnTo>
                  <a:pt x="790" y="627"/>
                </a:lnTo>
                <a:lnTo>
                  <a:pt x="790" y="629"/>
                </a:lnTo>
                <a:lnTo>
                  <a:pt x="788" y="629"/>
                </a:lnTo>
                <a:lnTo>
                  <a:pt x="788" y="631"/>
                </a:lnTo>
                <a:lnTo>
                  <a:pt x="786" y="631"/>
                </a:lnTo>
                <a:lnTo>
                  <a:pt x="784" y="631"/>
                </a:lnTo>
                <a:lnTo>
                  <a:pt x="784" y="633"/>
                </a:lnTo>
                <a:lnTo>
                  <a:pt x="782" y="633"/>
                </a:lnTo>
                <a:lnTo>
                  <a:pt x="782" y="635"/>
                </a:lnTo>
                <a:lnTo>
                  <a:pt x="780" y="635"/>
                </a:lnTo>
                <a:lnTo>
                  <a:pt x="778" y="637"/>
                </a:lnTo>
                <a:lnTo>
                  <a:pt x="776" y="637"/>
                </a:lnTo>
                <a:lnTo>
                  <a:pt x="776" y="639"/>
                </a:lnTo>
                <a:lnTo>
                  <a:pt x="774" y="639"/>
                </a:lnTo>
                <a:lnTo>
                  <a:pt x="774" y="641"/>
                </a:lnTo>
                <a:lnTo>
                  <a:pt x="772" y="641"/>
                </a:lnTo>
                <a:lnTo>
                  <a:pt x="770" y="643"/>
                </a:lnTo>
                <a:lnTo>
                  <a:pt x="769" y="643"/>
                </a:lnTo>
                <a:lnTo>
                  <a:pt x="769" y="645"/>
                </a:lnTo>
                <a:lnTo>
                  <a:pt x="767" y="645"/>
                </a:lnTo>
                <a:lnTo>
                  <a:pt x="765" y="647"/>
                </a:lnTo>
                <a:lnTo>
                  <a:pt x="763" y="647"/>
                </a:lnTo>
                <a:lnTo>
                  <a:pt x="763" y="649"/>
                </a:lnTo>
                <a:lnTo>
                  <a:pt x="761" y="649"/>
                </a:lnTo>
                <a:lnTo>
                  <a:pt x="761" y="651"/>
                </a:lnTo>
                <a:lnTo>
                  <a:pt x="759" y="651"/>
                </a:lnTo>
                <a:lnTo>
                  <a:pt x="757" y="651"/>
                </a:lnTo>
                <a:lnTo>
                  <a:pt x="757" y="652"/>
                </a:lnTo>
                <a:lnTo>
                  <a:pt x="755" y="652"/>
                </a:lnTo>
                <a:lnTo>
                  <a:pt x="755" y="654"/>
                </a:lnTo>
                <a:lnTo>
                  <a:pt x="753" y="654"/>
                </a:lnTo>
                <a:lnTo>
                  <a:pt x="751" y="654"/>
                </a:lnTo>
                <a:lnTo>
                  <a:pt x="751" y="656"/>
                </a:lnTo>
                <a:lnTo>
                  <a:pt x="749" y="656"/>
                </a:lnTo>
                <a:lnTo>
                  <a:pt x="749" y="658"/>
                </a:lnTo>
                <a:lnTo>
                  <a:pt x="747" y="658"/>
                </a:lnTo>
                <a:lnTo>
                  <a:pt x="745" y="660"/>
                </a:lnTo>
                <a:lnTo>
                  <a:pt x="744" y="660"/>
                </a:lnTo>
                <a:lnTo>
                  <a:pt x="744" y="662"/>
                </a:lnTo>
                <a:lnTo>
                  <a:pt x="742" y="662"/>
                </a:lnTo>
                <a:lnTo>
                  <a:pt x="742" y="664"/>
                </a:lnTo>
                <a:lnTo>
                  <a:pt x="740" y="664"/>
                </a:lnTo>
                <a:lnTo>
                  <a:pt x="738" y="666"/>
                </a:lnTo>
                <a:lnTo>
                  <a:pt x="736" y="666"/>
                </a:lnTo>
                <a:lnTo>
                  <a:pt x="736" y="668"/>
                </a:lnTo>
                <a:lnTo>
                  <a:pt x="734" y="668"/>
                </a:lnTo>
                <a:lnTo>
                  <a:pt x="732" y="670"/>
                </a:lnTo>
                <a:lnTo>
                  <a:pt x="730" y="670"/>
                </a:lnTo>
                <a:lnTo>
                  <a:pt x="730" y="672"/>
                </a:lnTo>
                <a:lnTo>
                  <a:pt x="728" y="672"/>
                </a:lnTo>
                <a:lnTo>
                  <a:pt x="728" y="674"/>
                </a:lnTo>
                <a:lnTo>
                  <a:pt x="726" y="674"/>
                </a:lnTo>
                <a:lnTo>
                  <a:pt x="676" y="708"/>
                </a:lnTo>
                <a:lnTo>
                  <a:pt x="674" y="708"/>
                </a:lnTo>
                <a:lnTo>
                  <a:pt x="672" y="710"/>
                </a:lnTo>
                <a:lnTo>
                  <a:pt x="671" y="710"/>
                </a:lnTo>
                <a:lnTo>
                  <a:pt x="671" y="712"/>
                </a:lnTo>
                <a:lnTo>
                  <a:pt x="669" y="712"/>
                </a:lnTo>
                <a:lnTo>
                  <a:pt x="667" y="714"/>
                </a:lnTo>
                <a:lnTo>
                  <a:pt x="665" y="714"/>
                </a:lnTo>
                <a:lnTo>
                  <a:pt x="665" y="716"/>
                </a:lnTo>
                <a:lnTo>
                  <a:pt x="663" y="716"/>
                </a:lnTo>
                <a:lnTo>
                  <a:pt x="661" y="718"/>
                </a:lnTo>
                <a:lnTo>
                  <a:pt x="659" y="718"/>
                </a:lnTo>
                <a:lnTo>
                  <a:pt x="659" y="720"/>
                </a:lnTo>
                <a:lnTo>
                  <a:pt x="657" y="720"/>
                </a:lnTo>
                <a:lnTo>
                  <a:pt x="655" y="722"/>
                </a:lnTo>
                <a:lnTo>
                  <a:pt x="653" y="722"/>
                </a:lnTo>
                <a:lnTo>
                  <a:pt x="653" y="723"/>
                </a:lnTo>
                <a:lnTo>
                  <a:pt x="651" y="723"/>
                </a:lnTo>
                <a:lnTo>
                  <a:pt x="648" y="725"/>
                </a:lnTo>
                <a:lnTo>
                  <a:pt x="648" y="727"/>
                </a:lnTo>
                <a:lnTo>
                  <a:pt x="646" y="727"/>
                </a:lnTo>
                <a:lnTo>
                  <a:pt x="644" y="729"/>
                </a:lnTo>
                <a:lnTo>
                  <a:pt x="642" y="729"/>
                </a:lnTo>
                <a:lnTo>
                  <a:pt x="640" y="731"/>
                </a:lnTo>
                <a:lnTo>
                  <a:pt x="638" y="733"/>
                </a:lnTo>
                <a:lnTo>
                  <a:pt x="636" y="733"/>
                </a:lnTo>
                <a:lnTo>
                  <a:pt x="636" y="735"/>
                </a:lnTo>
                <a:lnTo>
                  <a:pt x="634" y="735"/>
                </a:lnTo>
                <a:lnTo>
                  <a:pt x="632" y="737"/>
                </a:lnTo>
                <a:lnTo>
                  <a:pt x="630" y="737"/>
                </a:lnTo>
                <a:lnTo>
                  <a:pt x="630" y="739"/>
                </a:lnTo>
                <a:lnTo>
                  <a:pt x="628" y="739"/>
                </a:lnTo>
                <a:lnTo>
                  <a:pt x="628" y="741"/>
                </a:lnTo>
                <a:lnTo>
                  <a:pt x="626" y="741"/>
                </a:lnTo>
                <a:lnTo>
                  <a:pt x="621" y="745"/>
                </a:lnTo>
                <a:lnTo>
                  <a:pt x="588" y="766"/>
                </a:lnTo>
                <a:lnTo>
                  <a:pt x="551" y="791"/>
                </a:lnTo>
                <a:lnTo>
                  <a:pt x="513" y="816"/>
                </a:lnTo>
                <a:lnTo>
                  <a:pt x="509" y="818"/>
                </a:lnTo>
                <a:lnTo>
                  <a:pt x="507" y="819"/>
                </a:lnTo>
                <a:lnTo>
                  <a:pt x="507" y="821"/>
                </a:lnTo>
                <a:lnTo>
                  <a:pt x="505" y="821"/>
                </a:lnTo>
                <a:lnTo>
                  <a:pt x="505" y="823"/>
                </a:lnTo>
                <a:lnTo>
                  <a:pt x="505" y="825"/>
                </a:lnTo>
                <a:lnTo>
                  <a:pt x="503" y="825"/>
                </a:lnTo>
                <a:lnTo>
                  <a:pt x="501" y="825"/>
                </a:lnTo>
                <a:lnTo>
                  <a:pt x="500" y="827"/>
                </a:lnTo>
                <a:lnTo>
                  <a:pt x="500" y="829"/>
                </a:lnTo>
                <a:lnTo>
                  <a:pt x="500" y="831"/>
                </a:lnTo>
                <a:lnTo>
                  <a:pt x="498" y="833"/>
                </a:lnTo>
                <a:lnTo>
                  <a:pt x="500" y="835"/>
                </a:lnTo>
                <a:lnTo>
                  <a:pt x="498" y="841"/>
                </a:lnTo>
                <a:lnTo>
                  <a:pt x="507" y="844"/>
                </a:lnTo>
                <a:lnTo>
                  <a:pt x="517" y="850"/>
                </a:lnTo>
                <a:lnTo>
                  <a:pt x="525" y="856"/>
                </a:lnTo>
                <a:lnTo>
                  <a:pt x="532" y="860"/>
                </a:lnTo>
                <a:lnTo>
                  <a:pt x="536" y="862"/>
                </a:lnTo>
                <a:lnTo>
                  <a:pt x="544" y="867"/>
                </a:lnTo>
                <a:lnTo>
                  <a:pt x="548" y="869"/>
                </a:lnTo>
                <a:lnTo>
                  <a:pt x="550" y="869"/>
                </a:lnTo>
                <a:lnTo>
                  <a:pt x="550" y="871"/>
                </a:lnTo>
                <a:lnTo>
                  <a:pt x="551" y="873"/>
                </a:lnTo>
                <a:lnTo>
                  <a:pt x="551" y="875"/>
                </a:lnTo>
                <a:lnTo>
                  <a:pt x="553" y="875"/>
                </a:lnTo>
                <a:lnTo>
                  <a:pt x="553" y="877"/>
                </a:lnTo>
                <a:lnTo>
                  <a:pt x="553" y="879"/>
                </a:lnTo>
                <a:lnTo>
                  <a:pt x="498" y="879"/>
                </a:lnTo>
                <a:lnTo>
                  <a:pt x="450" y="879"/>
                </a:lnTo>
                <a:lnTo>
                  <a:pt x="450" y="877"/>
                </a:lnTo>
                <a:lnTo>
                  <a:pt x="448" y="877"/>
                </a:lnTo>
                <a:lnTo>
                  <a:pt x="446" y="877"/>
                </a:lnTo>
                <a:lnTo>
                  <a:pt x="446" y="875"/>
                </a:lnTo>
                <a:lnTo>
                  <a:pt x="446" y="873"/>
                </a:lnTo>
                <a:lnTo>
                  <a:pt x="446" y="871"/>
                </a:lnTo>
                <a:lnTo>
                  <a:pt x="444" y="871"/>
                </a:lnTo>
                <a:lnTo>
                  <a:pt x="442" y="871"/>
                </a:lnTo>
                <a:lnTo>
                  <a:pt x="442" y="873"/>
                </a:lnTo>
                <a:lnTo>
                  <a:pt x="442" y="875"/>
                </a:lnTo>
                <a:lnTo>
                  <a:pt x="442" y="873"/>
                </a:lnTo>
                <a:lnTo>
                  <a:pt x="440" y="873"/>
                </a:lnTo>
                <a:lnTo>
                  <a:pt x="438" y="873"/>
                </a:lnTo>
                <a:lnTo>
                  <a:pt x="436" y="873"/>
                </a:lnTo>
                <a:lnTo>
                  <a:pt x="434" y="871"/>
                </a:lnTo>
                <a:lnTo>
                  <a:pt x="434" y="873"/>
                </a:lnTo>
                <a:lnTo>
                  <a:pt x="432" y="873"/>
                </a:lnTo>
                <a:lnTo>
                  <a:pt x="432" y="875"/>
                </a:lnTo>
                <a:lnTo>
                  <a:pt x="430" y="875"/>
                </a:lnTo>
                <a:lnTo>
                  <a:pt x="430" y="873"/>
                </a:lnTo>
                <a:lnTo>
                  <a:pt x="428" y="873"/>
                </a:lnTo>
                <a:lnTo>
                  <a:pt x="427" y="875"/>
                </a:lnTo>
                <a:lnTo>
                  <a:pt x="425" y="875"/>
                </a:lnTo>
                <a:lnTo>
                  <a:pt x="423" y="875"/>
                </a:lnTo>
                <a:lnTo>
                  <a:pt x="421" y="875"/>
                </a:lnTo>
                <a:lnTo>
                  <a:pt x="421" y="877"/>
                </a:lnTo>
                <a:lnTo>
                  <a:pt x="419" y="877"/>
                </a:lnTo>
                <a:lnTo>
                  <a:pt x="417" y="877"/>
                </a:lnTo>
                <a:lnTo>
                  <a:pt x="417" y="875"/>
                </a:lnTo>
                <a:lnTo>
                  <a:pt x="415" y="877"/>
                </a:lnTo>
                <a:lnTo>
                  <a:pt x="415" y="875"/>
                </a:lnTo>
                <a:lnTo>
                  <a:pt x="413" y="875"/>
                </a:lnTo>
                <a:lnTo>
                  <a:pt x="411" y="875"/>
                </a:lnTo>
                <a:lnTo>
                  <a:pt x="409" y="873"/>
                </a:lnTo>
                <a:lnTo>
                  <a:pt x="409" y="871"/>
                </a:lnTo>
                <a:lnTo>
                  <a:pt x="407" y="869"/>
                </a:lnTo>
                <a:lnTo>
                  <a:pt x="405" y="869"/>
                </a:lnTo>
                <a:lnTo>
                  <a:pt x="405" y="867"/>
                </a:lnTo>
                <a:lnTo>
                  <a:pt x="407" y="866"/>
                </a:lnTo>
                <a:lnTo>
                  <a:pt x="407" y="864"/>
                </a:lnTo>
                <a:lnTo>
                  <a:pt x="407" y="862"/>
                </a:lnTo>
                <a:lnTo>
                  <a:pt x="405" y="862"/>
                </a:lnTo>
                <a:lnTo>
                  <a:pt x="404" y="862"/>
                </a:lnTo>
                <a:lnTo>
                  <a:pt x="402" y="864"/>
                </a:lnTo>
                <a:lnTo>
                  <a:pt x="402" y="866"/>
                </a:lnTo>
                <a:lnTo>
                  <a:pt x="400" y="866"/>
                </a:lnTo>
                <a:lnTo>
                  <a:pt x="398" y="864"/>
                </a:lnTo>
                <a:lnTo>
                  <a:pt x="398" y="866"/>
                </a:lnTo>
                <a:lnTo>
                  <a:pt x="398" y="867"/>
                </a:lnTo>
                <a:lnTo>
                  <a:pt x="396" y="866"/>
                </a:lnTo>
                <a:lnTo>
                  <a:pt x="394" y="866"/>
                </a:lnTo>
                <a:lnTo>
                  <a:pt x="392" y="866"/>
                </a:lnTo>
                <a:lnTo>
                  <a:pt x="394" y="866"/>
                </a:lnTo>
                <a:lnTo>
                  <a:pt x="392" y="864"/>
                </a:lnTo>
                <a:lnTo>
                  <a:pt x="392" y="862"/>
                </a:lnTo>
                <a:lnTo>
                  <a:pt x="390" y="862"/>
                </a:lnTo>
                <a:lnTo>
                  <a:pt x="390" y="860"/>
                </a:lnTo>
                <a:lnTo>
                  <a:pt x="388" y="860"/>
                </a:lnTo>
                <a:lnTo>
                  <a:pt x="388" y="862"/>
                </a:lnTo>
                <a:lnTo>
                  <a:pt x="386" y="862"/>
                </a:lnTo>
                <a:lnTo>
                  <a:pt x="386" y="864"/>
                </a:lnTo>
                <a:lnTo>
                  <a:pt x="386" y="862"/>
                </a:lnTo>
                <a:lnTo>
                  <a:pt x="384" y="862"/>
                </a:lnTo>
                <a:lnTo>
                  <a:pt x="382" y="862"/>
                </a:lnTo>
                <a:lnTo>
                  <a:pt x="382" y="864"/>
                </a:lnTo>
                <a:lnTo>
                  <a:pt x="382" y="866"/>
                </a:lnTo>
                <a:lnTo>
                  <a:pt x="380" y="864"/>
                </a:lnTo>
                <a:lnTo>
                  <a:pt x="379" y="864"/>
                </a:lnTo>
                <a:lnTo>
                  <a:pt x="379" y="862"/>
                </a:lnTo>
                <a:lnTo>
                  <a:pt x="375" y="864"/>
                </a:lnTo>
                <a:lnTo>
                  <a:pt x="373" y="864"/>
                </a:lnTo>
                <a:lnTo>
                  <a:pt x="373" y="866"/>
                </a:lnTo>
                <a:lnTo>
                  <a:pt x="373" y="867"/>
                </a:lnTo>
                <a:lnTo>
                  <a:pt x="371" y="867"/>
                </a:lnTo>
                <a:lnTo>
                  <a:pt x="365" y="879"/>
                </a:lnTo>
                <a:lnTo>
                  <a:pt x="357" y="879"/>
                </a:lnTo>
                <a:lnTo>
                  <a:pt x="355" y="879"/>
                </a:lnTo>
                <a:lnTo>
                  <a:pt x="354" y="879"/>
                </a:lnTo>
                <a:lnTo>
                  <a:pt x="352" y="879"/>
                </a:lnTo>
                <a:lnTo>
                  <a:pt x="350" y="879"/>
                </a:lnTo>
                <a:lnTo>
                  <a:pt x="348" y="879"/>
                </a:lnTo>
                <a:lnTo>
                  <a:pt x="346" y="879"/>
                </a:lnTo>
                <a:lnTo>
                  <a:pt x="344" y="879"/>
                </a:lnTo>
                <a:lnTo>
                  <a:pt x="342" y="879"/>
                </a:lnTo>
                <a:lnTo>
                  <a:pt x="340" y="879"/>
                </a:lnTo>
                <a:lnTo>
                  <a:pt x="338" y="879"/>
                </a:lnTo>
                <a:lnTo>
                  <a:pt x="336" y="879"/>
                </a:lnTo>
                <a:lnTo>
                  <a:pt x="334" y="879"/>
                </a:lnTo>
                <a:lnTo>
                  <a:pt x="332" y="879"/>
                </a:lnTo>
                <a:lnTo>
                  <a:pt x="331" y="879"/>
                </a:lnTo>
                <a:lnTo>
                  <a:pt x="329" y="879"/>
                </a:lnTo>
                <a:lnTo>
                  <a:pt x="327" y="879"/>
                </a:lnTo>
                <a:lnTo>
                  <a:pt x="325" y="879"/>
                </a:lnTo>
                <a:lnTo>
                  <a:pt x="323" y="879"/>
                </a:lnTo>
                <a:lnTo>
                  <a:pt x="321" y="879"/>
                </a:lnTo>
                <a:lnTo>
                  <a:pt x="319" y="879"/>
                </a:lnTo>
                <a:lnTo>
                  <a:pt x="317" y="879"/>
                </a:lnTo>
                <a:lnTo>
                  <a:pt x="315" y="879"/>
                </a:lnTo>
                <a:lnTo>
                  <a:pt x="313" y="879"/>
                </a:lnTo>
                <a:lnTo>
                  <a:pt x="311" y="879"/>
                </a:lnTo>
                <a:lnTo>
                  <a:pt x="309" y="879"/>
                </a:lnTo>
                <a:lnTo>
                  <a:pt x="294" y="879"/>
                </a:lnTo>
                <a:lnTo>
                  <a:pt x="231" y="879"/>
                </a:lnTo>
                <a:lnTo>
                  <a:pt x="231" y="877"/>
                </a:lnTo>
                <a:lnTo>
                  <a:pt x="233" y="877"/>
                </a:lnTo>
                <a:lnTo>
                  <a:pt x="233" y="875"/>
                </a:lnTo>
                <a:lnTo>
                  <a:pt x="234" y="875"/>
                </a:lnTo>
                <a:lnTo>
                  <a:pt x="234" y="873"/>
                </a:lnTo>
                <a:lnTo>
                  <a:pt x="234" y="871"/>
                </a:lnTo>
                <a:lnTo>
                  <a:pt x="236" y="871"/>
                </a:lnTo>
                <a:lnTo>
                  <a:pt x="236" y="869"/>
                </a:lnTo>
                <a:lnTo>
                  <a:pt x="236" y="867"/>
                </a:lnTo>
                <a:lnTo>
                  <a:pt x="236" y="866"/>
                </a:lnTo>
                <a:lnTo>
                  <a:pt x="236" y="867"/>
                </a:lnTo>
                <a:lnTo>
                  <a:pt x="236" y="866"/>
                </a:lnTo>
                <a:lnTo>
                  <a:pt x="236" y="864"/>
                </a:lnTo>
                <a:lnTo>
                  <a:pt x="238" y="864"/>
                </a:lnTo>
                <a:lnTo>
                  <a:pt x="240" y="864"/>
                </a:lnTo>
                <a:lnTo>
                  <a:pt x="240" y="866"/>
                </a:lnTo>
                <a:lnTo>
                  <a:pt x="240" y="864"/>
                </a:lnTo>
                <a:lnTo>
                  <a:pt x="240" y="862"/>
                </a:lnTo>
                <a:lnTo>
                  <a:pt x="240" y="860"/>
                </a:lnTo>
                <a:lnTo>
                  <a:pt x="242" y="860"/>
                </a:lnTo>
                <a:lnTo>
                  <a:pt x="242" y="858"/>
                </a:lnTo>
                <a:lnTo>
                  <a:pt x="242" y="856"/>
                </a:lnTo>
                <a:lnTo>
                  <a:pt x="242" y="854"/>
                </a:lnTo>
                <a:lnTo>
                  <a:pt x="242" y="852"/>
                </a:lnTo>
                <a:lnTo>
                  <a:pt x="242" y="850"/>
                </a:lnTo>
                <a:lnTo>
                  <a:pt x="244" y="850"/>
                </a:lnTo>
                <a:lnTo>
                  <a:pt x="244" y="848"/>
                </a:lnTo>
                <a:lnTo>
                  <a:pt x="242" y="848"/>
                </a:lnTo>
                <a:lnTo>
                  <a:pt x="240" y="848"/>
                </a:lnTo>
                <a:lnTo>
                  <a:pt x="240" y="846"/>
                </a:lnTo>
                <a:lnTo>
                  <a:pt x="238" y="846"/>
                </a:lnTo>
                <a:lnTo>
                  <a:pt x="236" y="846"/>
                </a:lnTo>
                <a:lnTo>
                  <a:pt x="236" y="844"/>
                </a:lnTo>
                <a:lnTo>
                  <a:pt x="234" y="844"/>
                </a:lnTo>
                <a:lnTo>
                  <a:pt x="236" y="844"/>
                </a:lnTo>
                <a:lnTo>
                  <a:pt x="236" y="843"/>
                </a:lnTo>
                <a:lnTo>
                  <a:pt x="234" y="843"/>
                </a:lnTo>
                <a:lnTo>
                  <a:pt x="234" y="841"/>
                </a:lnTo>
                <a:lnTo>
                  <a:pt x="234" y="839"/>
                </a:lnTo>
                <a:lnTo>
                  <a:pt x="234" y="837"/>
                </a:lnTo>
                <a:lnTo>
                  <a:pt x="234" y="835"/>
                </a:lnTo>
                <a:lnTo>
                  <a:pt x="234" y="833"/>
                </a:lnTo>
                <a:lnTo>
                  <a:pt x="236" y="833"/>
                </a:lnTo>
                <a:lnTo>
                  <a:pt x="236" y="831"/>
                </a:lnTo>
                <a:lnTo>
                  <a:pt x="238" y="831"/>
                </a:lnTo>
                <a:lnTo>
                  <a:pt x="238" y="829"/>
                </a:lnTo>
                <a:lnTo>
                  <a:pt x="240" y="829"/>
                </a:lnTo>
                <a:lnTo>
                  <a:pt x="240" y="827"/>
                </a:lnTo>
                <a:lnTo>
                  <a:pt x="242" y="827"/>
                </a:lnTo>
                <a:lnTo>
                  <a:pt x="242" y="825"/>
                </a:lnTo>
                <a:lnTo>
                  <a:pt x="244" y="825"/>
                </a:lnTo>
                <a:lnTo>
                  <a:pt x="244" y="823"/>
                </a:lnTo>
                <a:lnTo>
                  <a:pt x="244" y="821"/>
                </a:lnTo>
                <a:lnTo>
                  <a:pt x="246" y="821"/>
                </a:lnTo>
                <a:lnTo>
                  <a:pt x="246" y="819"/>
                </a:lnTo>
                <a:lnTo>
                  <a:pt x="248" y="819"/>
                </a:lnTo>
                <a:lnTo>
                  <a:pt x="248" y="818"/>
                </a:lnTo>
                <a:lnTo>
                  <a:pt x="248" y="816"/>
                </a:lnTo>
                <a:lnTo>
                  <a:pt x="248" y="814"/>
                </a:lnTo>
                <a:lnTo>
                  <a:pt x="250" y="812"/>
                </a:lnTo>
                <a:lnTo>
                  <a:pt x="250" y="810"/>
                </a:lnTo>
                <a:lnTo>
                  <a:pt x="250" y="808"/>
                </a:lnTo>
                <a:lnTo>
                  <a:pt x="252" y="808"/>
                </a:lnTo>
                <a:lnTo>
                  <a:pt x="252" y="806"/>
                </a:lnTo>
                <a:lnTo>
                  <a:pt x="252" y="804"/>
                </a:lnTo>
                <a:lnTo>
                  <a:pt x="252" y="802"/>
                </a:lnTo>
                <a:lnTo>
                  <a:pt x="252" y="800"/>
                </a:lnTo>
                <a:lnTo>
                  <a:pt x="254" y="798"/>
                </a:lnTo>
                <a:lnTo>
                  <a:pt x="254" y="796"/>
                </a:lnTo>
                <a:lnTo>
                  <a:pt x="254" y="795"/>
                </a:lnTo>
                <a:lnTo>
                  <a:pt x="254" y="793"/>
                </a:lnTo>
                <a:lnTo>
                  <a:pt x="254" y="791"/>
                </a:lnTo>
                <a:lnTo>
                  <a:pt x="256" y="791"/>
                </a:lnTo>
                <a:lnTo>
                  <a:pt x="256" y="789"/>
                </a:lnTo>
                <a:lnTo>
                  <a:pt x="256" y="787"/>
                </a:lnTo>
                <a:lnTo>
                  <a:pt x="257" y="787"/>
                </a:lnTo>
                <a:lnTo>
                  <a:pt x="257" y="785"/>
                </a:lnTo>
                <a:lnTo>
                  <a:pt x="256" y="785"/>
                </a:lnTo>
                <a:lnTo>
                  <a:pt x="256" y="783"/>
                </a:lnTo>
                <a:lnTo>
                  <a:pt x="256" y="781"/>
                </a:lnTo>
                <a:lnTo>
                  <a:pt x="256" y="779"/>
                </a:lnTo>
                <a:lnTo>
                  <a:pt x="256" y="777"/>
                </a:lnTo>
                <a:lnTo>
                  <a:pt x="257" y="777"/>
                </a:lnTo>
                <a:lnTo>
                  <a:pt x="257" y="775"/>
                </a:lnTo>
                <a:lnTo>
                  <a:pt x="259" y="773"/>
                </a:lnTo>
                <a:lnTo>
                  <a:pt x="259" y="771"/>
                </a:lnTo>
                <a:lnTo>
                  <a:pt x="259" y="770"/>
                </a:lnTo>
                <a:lnTo>
                  <a:pt x="261" y="770"/>
                </a:lnTo>
                <a:lnTo>
                  <a:pt x="261" y="768"/>
                </a:lnTo>
                <a:lnTo>
                  <a:pt x="259" y="768"/>
                </a:lnTo>
                <a:lnTo>
                  <a:pt x="259" y="766"/>
                </a:lnTo>
                <a:lnTo>
                  <a:pt x="261" y="766"/>
                </a:lnTo>
                <a:lnTo>
                  <a:pt x="263" y="766"/>
                </a:lnTo>
                <a:lnTo>
                  <a:pt x="263" y="764"/>
                </a:lnTo>
                <a:lnTo>
                  <a:pt x="263" y="762"/>
                </a:lnTo>
                <a:lnTo>
                  <a:pt x="265" y="762"/>
                </a:lnTo>
                <a:lnTo>
                  <a:pt x="265" y="760"/>
                </a:lnTo>
                <a:lnTo>
                  <a:pt x="265" y="758"/>
                </a:lnTo>
                <a:lnTo>
                  <a:pt x="265" y="756"/>
                </a:lnTo>
                <a:lnTo>
                  <a:pt x="265" y="754"/>
                </a:lnTo>
                <a:lnTo>
                  <a:pt x="265" y="752"/>
                </a:lnTo>
                <a:lnTo>
                  <a:pt x="267" y="752"/>
                </a:lnTo>
                <a:lnTo>
                  <a:pt x="265" y="752"/>
                </a:lnTo>
                <a:lnTo>
                  <a:pt x="263" y="752"/>
                </a:lnTo>
                <a:lnTo>
                  <a:pt x="263" y="754"/>
                </a:lnTo>
                <a:lnTo>
                  <a:pt x="263" y="752"/>
                </a:lnTo>
                <a:lnTo>
                  <a:pt x="261" y="752"/>
                </a:lnTo>
                <a:lnTo>
                  <a:pt x="261" y="750"/>
                </a:lnTo>
                <a:lnTo>
                  <a:pt x="263" y="750"/>
                </a:lnTo>
                <a:lnTo>
                  <a:pt x="263" y="748"/>
                </a:lnTo>
                <a:lnTo>
                  <a:pt x="265" y="747"/>
                </a:lnTo>
                <a:lnTo>
                  <a:pt x="265" y="745"/>
                </a:lnTo>
                <a:lnTo>
                  <a:pt x="265" y="743"/>
                </a:lnTo>
                <a:lnTo>
                  <a:pt x="267" y="743"/>
                </a:lnTo>
                <a:lnTo>
                  <a:pt x="267" y="741"/>
                </a:lnTo>
                <a:lnTo>
                  <a:pt x="267" y="739"/>
                </a:lnTo>
                <a:lnTo>
                  <a:pt x="267" y="737"/>
                </a:lnTo>
                <a:lnTo>
                  <a:pt x="267" y="735"/>
                </a:lnTo>
                <a:lnTo>
                  <a:pt x="265" y="735"/>
                </a:lnTo>
                <a:lnTo>
                  <a:pt x="265" y="733"/>
                </a:lnTo>
                <a:lnTo>
                  <a:pt x="267" y="733"/>
                </a:lnTo>
                <a:lnTo>
                  <a:pt x="269" y="733"/>
                </a:lnTo>
                <a:lnTo>
                  <a:pt x="269" y="731"/>
                </a:lnTo>
                <a:lnTo>
                  <a:pt x="269" y="733"/>
                </a:lnTo>
                <a:lnTo>
                  <a:pt x="271" y="733"/>
                </a:lnTo>
                <a:lnTo>
                  <a:pt x="271" y="731"/>
                </a:lnTo>
                <a:lnTo>
                  <a:pt x="271" y="729"/>
                </a:lnTo>
                <a:lnTo>
                  <a:pt x="273" y="731"/>
                </a:lnTo>
                <a:lnTo>
                  <a:pt x="275" y="731"/>
                </a:lnTo>
                <a:lnTo>
                  <a:pt x="275" y="733"/>
                </a:lnTo>
                <a:lnTo>
                  <a:pt x="275" y="735"/>
                </a:lnTo>
                <a:lnTo>
                  <a:pt x="275" y="733"/>
                </a:lnTo>
                <a:lnTo>
                  <a:pt x="277" y="733"/>
                </a:lnTo>
                <a:lnTo>
                  <a:pt x="277" y="731"/>
                </a:lnTo>
                <a:lnTo>
                  <a:pt x="279" y="729"/>
                </a:lnTo>
                <a:lnTo>
                  <a:pt x="279" y="727"/>
                </a:lnTo>
                <a:lnTo>
                  <a:pt x="277" y="727"/>
                </a:lnTo>
                <a:lnTo>
                  <a:pt x="277" y="725"/>
                </a:lnTo>
                <a:lnTo>
                  <a:pt x="279" y="725"/>
                </a:lnTo>
                <a:lnTo>
                  <a:pt x="279" y="723"/>
                </a:lnTo>
                <a:lnTo>
                  <a:pt x="279" y="725"/>
                </a:lnTo>
                <a:lnTo>
                  <a:pt x="281" y="725"/>
                </a:lnTo>
                <a:lnTo>
                  <a:pt x="281" y="723"/>
                </a:lnTo>
                <a:lnTo>
                  <a:pt x="282" y="723"/>
                </a:lnTo>
                <a:lnTo>
                  <a:pt x="282" y="722"/>
                </a:lnTo>
                <a:lnTo>
                  <a:pt x="282" y="720"/>
                </a:lnTo>
                <a:lnTo>
                  <a:pt x="284" y="720"/>
                </a:lnTo>
                <a:lnTo>
                  <a:pt x="286" y="720"/>
                </a:lnTo>
                <a:lnTo>
                  <a:pt x="288" y="720"/>
                </a:lnTo>
                <a:lnTo>
                  <a:pt x="288" y="718"/>
                </a:lnTo>
                <a:lnTo>
                  <a:pt x="286" y="718"/>
                </a:lnTo>
                <a:lnTo>
                  <a:pt x="286" y="716"/>
                </a:lnTo>
                <a:lnTo>
                  <a:pt x="288" y="716"/>
                </a:lnTo>
                <a:lnTo>
                  <a:pt x="288" y="714"/>
                </a:lnTo>
                <a:lnTo>
                  <a:pt x="288" y="712"/>
                </a:lnTo>
                <a:lnTo>
                  <a:pt x="288" y="710"/>
                </a:lnTo>
                <a:lnTo>
                  <a:pt x="290" y="710"/>
                </a:lnTo>
                <a:lnTo>
                  <a:pt x="290" y="708"/>
                </a:lnTo>
                <a:lnTo>
                  <a:pt x="292" y="708"/>
                </a:lnTo>
                <a:lnTo>
                  <a:pt x="292" y="706"/>
                </a:lnTo>
                <a:lnTo>
                  <a:pt x="292" y="704"/>
                </a:lnTo>
                <a:lnTo>
                  <a:pt x="294" y="704"/>
                </a:lnTo>
                <a:lnTo>
                  <a:pt x="294" y="702"/>
                </a:lnTo>
                <a:lnTo>
                  <a:pt x="294" y="700"/>
                </a:lnTo>
                <a:lnTo>
                  <a:pt x="294" y="699"/>
                </a:lnTo>
                <a:lnTo>
                  <a:pt x="294" y="697"/>
                </a:lnTo>
                <a:lnTo>
                  <a:pt x="294" y="695"/>
                </a:lnTo>
                <a:lnTo>
                  <a:pt x="296" y="695"/>
                </a:lnTo>
                <a:lnTo>
                  <a:pt x="296" y="693"/>
                </a:lnTo>
                <a:lnTo>
                  <a:pt x="296" y="691"/>
                </a:lnTo>
                <a:lnTo>
                  <a:pt x="296" y="689"/>
                </a:lnTo>
                <a:lnTo>
                  <a:pt x="298" y="689"/>
                </a:lnTo>
                <a:lnTo>
                  <a:pt x="298" y="687"/>
                </a:lnTo>
                <a:lnTo>
                  <a:pt x="296" y="687"/>
                </a:lnTo>
                <a:lnTo>
                  <a:pt x="296" y="685"/>
                </a:lnTo>
                <a:lnTo>
                  <a:pt x="298" y="685"/>
                </a:lnTo>
                <a:lnTo>
                  <a:pt x="298" y="683"/>
                </a:lnTo>
                <a:lnTo>
                  <a:pt x="296" y="683"/>
                </a:lnTo>
                <a:lnTo>
                  <a:pt x="298" y="683"/>
                </a:lnTo>
                <a:lnTo>
                  <a:pt x="298" y="681"/>
                </a:lnTo>
                <a:lnTo>
                  <a:pt x="296" y="681"/>
                </a:lnTo>
                <a:lnTo>
                  <a:pt x="296" y="679"/>
                </a:lnTo>
                <a:lnTo>
                  <a:pt x="298" y="677"/>
                </a:lnTo>
                <a:lnTo>
                  <a:pt x="298" y="675"/>
                </a:lnTo>
                <a:lnTo>
                  <a:pt x="296" y="674"/>
                </a:lnTo>
                <a:lnTo>
                  <a:pt x="296" y="672"/>
                </a:lnTo>
                <a:lnTo>
                  <a:pt x="296" y="670"/>
                </a:lnTo>
                <a:lnTo>
                  <a:pt x="296" y="668"/>
                </a:lnTo>
                <a:lnTo>
                  <a:pt x="296" y="666"/>
                </a:lnTo>
                <a:lnTo>
                  <a:pt x="298" y="666"/>
                </a:lnTo>
                <a:lnTo>
                  <a:pt x="298" y="664"/>
                </a:lnTo>
                <a:lnTo>
                  <a:pt x="296" y="664"/>
                </a:lnTo>
                <a:lnTo>
                  <a:pt x="298" y="664"/>
                </a:lnTo>
                <a:lnTo>
                  <a:pt x="298" y="662"/>
                </a:lnTo>
                <a:lnTo>
                  <a:pt x="298" y="660"/>
                </a:lnTo>
                <a:lnTo>
                  <a:pt x="298" y="658"/>
                </a:lnTo>
                <a:lnTo>
                  <a:pt x="296" y="658"/>
                </a:lnTo>
                <a:lnTo>
                  <a:pt x="296" y="656"/>
                </a:lnTo>
                <a:lnTo>
                  <a:pt x="296" y="654"/>
                </a:lnTo>
                <a:lnTo>
                  <a:pt x="296" y="652"/>
                </a:lnTo>
                <a:lnTo>
                  <a:pt x="296" y="651"/>
                </a:lnTo>
                <a:lnTo>
                  <a:pt x="294" y="651"/>
                </a:lnTo>
                <a:lnTo>
                  <a:pt x="294" y="649"/>
                </a:lnTo>
                <a:lnTo>
                  <a:pt x="296" y="649"/>
                </a:lnTo>
                <a:lnTo>
                  <a:pt x="296" y="647"/>
                </a:lnTo>
                <a:lnTo>
                  <a:pt x="296" y="645"/>
                </a:lnTo>
                <a:lnTo>
                  <a:pt x="296" y="643"/>
                </a:lnTo>
                <a:lnTo>
                  <a:pt x="294" y="643"/>
                </a:lnTo>
                <a:lnTo>
                  <a:pt x="294" y="641"/>
                </a:lnTo>
                <a:lnTo>
                  <a:pt x="294" y="639"/>
                </a:lnTo>
                <a:lnTo>
                  <a:pt x="294" y="637"/>
                </a:lnTo>
                <a:lnTo>
                  <a:pt x="292" y="637"/>
                </a:lnTo>
                <a:lnTo>
                  <a:pt x="292" y="635"/>
                </a:lnTo>
                <a:lnTo>
                  <a:pt x="292" y="633"/>
                </a:lnTo>
                <a:lnTo>
                  <a:pt x="292" y="631"/>
                </a:lnTo>
                <a:lnTo>
                  <a:pt x="292" y="629"/>
                </a:lnTo>
                <a:lnTo>
                  <a:pt x="227" y="654"/>
                </a:lnTo>
                <a:lnTo>
                  <a:pt x="169" y="674"/>
                </a:lnTo>
                <a:lnTo>
                  <a:pt x="156" y="677"/>
                </a:lnTo>
                <a:lnTo>
                  <a:pt x="102" y="697"/>
                </a:lnTo>
                <a:lnTo>
                  <a:pt x="102" y="699"/>
                </a:lnTo>
                <a:lnTo>
                  <a:pt x="102" y="700"/>
                </a:lnTo>
                <a:lnTo>
                  <a:pt x="100" y="700"/>
                </a:lnTo>
                <a:lnTo>
                  <a:pt x="100" y="702"/>
                </a:lnTo>
                <a:lnTo>
                  <a:pt x="98" y="702"/>
                </a:lnTo>
                <a:lnTo>
                  <a:pt x="98" y="704"/>
                </a:lnTo>
                <a:lnTo>
                  <a:pt x="100" y="704"/>
                </a:lnTo>
                <a:lnTo>
                  <a:pt x="100" y="706"/>
                </a:lnTo>
                <a:lnTo>
                  <a:pt x="98" y="706"/>
                </a:lnTo>
                <a:lnTo>
                  <a:pt x="98" y="708"/>
                </a:lnTo>
                <a:lnTo>
                  <a:pt x="96" y="708"/>
                </a:lnTo>
                <a:lnTo>
                  <a:pt x="94" y="708"/>
                </a:lnTo>
                <a:lnTo>
                  <a:pt x="94" y="710"/>
                </a:lnTo>
                <a:lnTo>
                  <a:pt x="92" y="710"/>
                </a:lnTo>
                <a:lnTo>
                  <a:pt x="92" y="708"/>
                </a:lnTo>
                <a:lnTo>
                  <a:pt x="90" y="708"/>
                </a:lnTo>
                <a:lnTo>
                  <a:pt x="90" y="710"/>
                </a:lnTo>
                <a:lnTo>
                  <a:pt x="88" y="710"/>
                </a:lnTo>
                <a:lnTo>
                  <a:pt x="87" y="710"/>
                </a:lnTo>
                <a:lnTo>
                  <a:pt x="85" y="710"/>
                </a:lnTo>
                <a:lnTo>
                  <a:pt x="85" y="712"/>
                </a:lnTo>
                <a:lnTo>
                  <a:pt x="83" y="712"/>
                </a:lnTo>
                <a:lnTo>
                  <a:pt x="85" y="712"/>
                </a:lnTo>
                <a:lnTo>
                  <a:pt x="83" y="714"/>
                </a:lnTo>
                <a:lnTo>
                  <a:pt x="83" y="716"/>
                </a:lnTo>
                <a:lnTo>
                  <a:pt x="81" y="716"/>
                </a:lnTo>
                <a:lnTo>
                  <a:pt x="81" y="718"/>
                </a:lnTo>
                <a:lnTo>
                  <a:pt x="79" y="718"/>
                </a:lnTo>
                <a:lnTo>
                  <a:pt x="77" y="718"/>
                </a:lnTo>
                <a:lnTo>
                  <a:pt x="77" y="720"/>
                </a:lnTo>
                <a:lnTo>
                  <a:pt x="75" y="720"/>
                </a:lnTo>
                <a:lnTo>
                  <a:pt x="73" y="720"/>
                </a:lnTo>
                <a:lnTo>
                  <a:pt x="73" y="718"/>
                </a:lnTo>
                <a:lnTo>
                  <a:pt x="73" y="716"/>
                </a:lnTo>
                <a:lnTo>
                  <a:pt x="71" y="716"/>
                </a:lnTo>
                <a:lnTo>
                  <a:pt x="71" y="718"/>
                </a:lnTo>
                <a:lnTo>
                  <a:pt x="69" y="718"/>
                </a:lnTo>
                <a:lnTo>
                  <a:pt x="69" y="720"/>
                </a:lnTo>
                <a:lnTo>
                  <a:pt x="69" y="722"/>
                </a:lnTo>
                <a:lnTo>
                  <a:pt x="67" y="722"/>
                </a:lnTo>
                <a:lnTo>
                  <a:pt x="65" y="722"/>
                </a:lnTo>
                <a:lnTo>
                  <a:pt x="65" y="723"/>
                </a:lnTo>
                <a:lnTo>
                  <a:pt x="63" y="723"/>
                </a:lnTo>
                <a:lnTo>
                  <a:pt x="62" y="722"/>
                </a:lnTo>
                <a:lnTo>
                  <a:pt x="60" y="722"/>
                </a:lnTo>
                <a:lnTo>
                  <a:pt x="58" y="722"/>
                </a:lnTo>
                <a:lnTo>
                  <a:pt x="58" y="720"/>
                </a:lnTo>
                <a:lnTo>
                  <a:pt x="56" y="720"/>
                </a:lnTo>
                <a:lnTo>
                  <a:pt x="56" y="718"/>
                </a:lnTo>
                <a:lnTo>
                  <a:pt x="56" y="716"/>
                </a:lnTo>
                <a:lnTo>
                  <a:pt x="58" y="716"/>
                </a:lnTo>
                <a:lnTo>
                  <a:pt x="58" y="714"/>
                </a:lnTo>
                <a:lnTo>
                  <a:pt x="56" y="714"/>
                </a:lnTo>
                <a:lnTo>
                  <a:pt x="56" y="712"/>
                </a:lnTo>
                <a:lnTo>
                  <a:pt x="54" y="712"/>
                </a:lnTo>
                <a:lnTo>
                  <a:pt x="54" y="714"/>
                </a:lnTo>
                <a:lnTo>
                  <a:pt x="52" y="714"/>
                </a:lnTo>
                <a:lnTo>
                  <a:pt x="52" y="716"/>
                </a:lnTo>
                <a:lnTo>
                  <a:pt x="52" y="718"/>
                </a:lnTo>
                <a:lnTo>
                  <a:pt x="50" y="718"/>
                </a:lnTo>
                <a:lnTo>
                  <a:pt x="48" y="718"/>
                </a:lnTo>
                <a:lnTo>
                  <a:pt x="48" y="720"/>
                </a:lnTo>
                <a:lnTo>
                  <a:pt x="46" y="720"/>
                </a:lnTo>
                <a:lnTo>
                  <a:pt x="46" y="718"/>
                </a:lnTo>
                <a:lnTo>
                  <a:pt x="44" y="718"/>
                </a:lnTo>
                <a:lnTo>
                  <a:pt x="44" y="720"/>
                </a:lnTo>
                <a:lnTo>
                  <a:pt x="42" y="720"/>
                </a:lnTo>
                <a:lnTo>
                  <a:pt x="42" y="718"/>
                </a:lnTo>
                <a:lnTo>
                  <a:pt x="40" y="718"/>
                </a:lnTo>
                <a:lnTo>
                  <a:pt x="40" y="716"/>
                </a:lnTo>
                <a:lnTo>
                  <a:pt x="40" y="714"/>
                </a:lnTo>
                <a:lnTo>
                  <a:pt x="38" y="714"/>
                </a:lnTo>
                <a:lnTo>
                  <a:pt x="38" y="716"/>
                </a:lnTo>
                <a:lnTo>
                  <a:pt x="37" y="716"/>
                </a:lnTo>
                <a:lnTo>
                  <a:pt x="35" y="716"/>
                </a:lnTo>
                <a:lnTo>
                  <a:pt x="35" y="718"/>
                </a:lnTo>
                <a:lnTo>
                  <a:pt x="33" y="718"/>
                </a:lnTo>
                <a:lnTo>
                  <a:pt x="31" y="718"/>
                </a:lnTo>
                <a:lnTo>
                  <a:pt x="31" y="716"/>
                </a:lnTo>
                <a:lnTo>
                  <a:pt x="29" y="716"/>
                </a:lnTo>
                <a:lnTo>
                  <a:pt x="29" y="714"/>
                </a:lnTo>
                <a:lnTo>
                  <a:pt x="27" y="714"/>
                </a:lnTo>
                <a:lnTo>
                  <a:pt x="27" y="712"/>
                </a:lnTo>
                <a:lnTo>
                  <a:pt x="25" y="710"/>
                </a:lnTo>
                <a:lnTo>
                  <a:pt x="23" y="710"/>
                </a:lnTo>
                <a:lnTo>
                  <a:pt x="21" y="710"/>
                </a:lnTo>
                <a:lnTo>
                  <a:pt x="21" y="712"/>
                </a:lnTo>
                <a:lnTo>
                  <a:pt x="19" y="712"/>
                </a:lnTo>
                <a:lnTo>
                  <a:pt x="19" y="714"/>
                </a:lnTo>
                <a:lnTo>
                  <a:pt x="19" y="716"/>
                </a:lnTo>
                <a:lnTo>
                  <a:pt x="17" y="716"/>
                </a:lnTo>
                <a:lnTo>
                  <a:pt x="17" y="718"/>
                </a:lnTo>
                <a:lnTo>
                  <a:pt x="15" y="718"/>
                </a:lnTo>
                <a:lnTo>
                  <a:pt x="15" y="720"/>
                </a:lnTo>
                <a:lnTo>
                  <a:pt x="13" y="722"/>
                </a:lnTo>
                <a:lnTo>
                  <a:pt x="13" y="720"/>
                </a:lnTo>
                <a:lnTo>
                  <a:pt x="13" y="718"/>
                </a:lnTo>
                <a:lnTo>
                  <a:pt x="13" y="716"/>
                </a:lnTo>
                <a:lnTo>
                  <a:pt x="13" y="714"/>
                </a:lnTo>
                <a:lnTo>
                  <a:pt x="12" y="714"/>
                </a:lnTo>
                <a:lnTo>
                  <a:pt x="12" y="712"/>
                </a:lnTo>
                <a:lnTo>
                  <a:pt x="10" y="712"/>
                </a:lnTo>
                <a:lnTo>
                  <a:pt x="10" y="710"/>
                </a:lnTo>
                <a:lnTo>
                  <a:pt x="8" y="710"/>
                </a:lnTo>
                <a:lnTo>
                  <a:pt x="8" y="712"/>
                </a:lnTo>
                <a:lnTo>
                  <a:pt x="6" y="712"/>
                </a:lnTo>
                <a:lnTo>
                  <a:pt x="4" y="712"/>
                </a:lnTo>
                <a:lnTo>
                  <a:pt x="4" y="710"/>
                </a:lnTo>
                <a:lnTo>
                  <a:pt x="2" y="710"/>
                </a:lnTo>
                <a:lnTo>
                  <a:pt x="2" y="712"/>
                </a:lnTo>
                <a:lnTo>
                  <a:pt x="0" y="712"/>
                </a:lnTo>
                <a:lnTo>
                  <a:pt x="0" y="710"/>
                </a:lnTo>
                <a:lnTo>
                  <a:pt x="0" y="708"/>
                </a:lnTo>
                <a:lnTo>
                  <a:pt x="2" y="708"/>
                </a:lnTo>
                <a:lnTo>
                  <a:pt x="2" y="706"/>
                </a:lnTo>
                <a:lnTo>
                  <a:pt x="2" y="704"/>
                </a:lnTo>
                <a:lnTo>
                  <a:pt x="0" y="702"/>
                </a:lnTo>
                <a:lnTo>
                  <a:pt x="2" y="702"/>
                </a:lnTo>
                <a:lnTo>
                  <a:pt x="2" y="700"/>
                </a:lnTo>
                <a:lnTo>
                  <a:pt x="2" y="699"/>
                </a:lnTo>
                <a:lnTo>
                  <a:pt x="2" y="697"/>
                </a:lnTo>
                <a:lnTo>
                  <a:pt x="2" y="695"/>
                </a:lnTo>
                <a:lnTo>
                  <a:pt x="2" y="693"/>
                </a:lnTo>
                <a:lnTo>
                  <a:pt x="4" y="693"/>
                </a:lnTo>
                <a:lnTo>
                  <a:pt x="6" y="693"/>
                </a:lnTo>
                <a:lnTo>
                  <a:pt x="6" y="695"/>
                </a:lnTo>
                <a:lnTo>
                  <a:pt x="8" y="695"/>
                </a:lnTo>
                <a:lnTo>
                  <a:pt x="10" y="695"/>
                </a:lnTo>
                <a:lnTo>
                  <a:pt x="10" y="693"/>
                </a:lnTo>
                <a:lnTo>
                  <a:pt x="10" y="695"/>
                </a:lnTo>
                <a:lnTo>
                  <a:pt x="12" y="695"/>
                </a:lnTo>
                <a:lnTo>
                  <a:pt x="12" y="697"/>
                </a:lnTo>
                <a:lnTo>
                  <a:pt x="12" y="695"/>
                </a:lnTo>
                <a:lnTo>
                  <a:pt x="13" y="695"/>
                </a:lnTo>
                <a:lnTo>
                  <a:pt x="13" y="697"/>
                </a:lnTo>
                <a:lnTo>
                  <a:pt x="13" y="695"/>
                </a:lnTo>
                <a:lnTo>
                  <a:pt x="15" y="695"/>
                </a:lnTo>
                <a:lnTo>
                  <a:pt x="17" y="693"/>
                </a:lnTo>
                <a:lnTo>
                  <a:pt x="17" y="691"/>
                </a:lnTo>
                <a:lnTo>
                  <a:pt x="19" y="693"/>
                </a:lnTo>
                <a:lnTo>
                  <a:pt x="21" y="693"/>
                </a:lnTo>
                <a:lnTo>
                  <a:pt x="23" y="693"/>
                </a:lnTo>
                <a:lnTo>
                  <a:pt x="23" y="695"/>
                </a:lnTo>
                <a:lnTo>
                  <a:pt x="23" y="693"/>
                </a:lnTo>
                <a:lnTo>
                  <a:pt x="25" y="693"/>
                </a:lnTo>
                <a:lnTo>
                  <a:pt x="25" y="691"/>
                </a:lnTo>
                <a:lnTo>
                  <a:pt x="23" y="691"/>
                </a:lnTo>
                <a:lnTo>
                  <a:pt x="21" y="691"/>
                </a:lnTo>
                <a:lnTo>
                  <a:pt x="21" y="689"/>
                </a:lnTo>
                <a:lnTo>
                  <a:pt x="21" y="687"/>
                </a:lnTo>
                <a:lnTo>
                  <a:pt x="21" y="685"/>
                </a:lnTo>
                <a:lnTo>
                  <a:pt x="21" y="683"/>
                </a:lnTo>
                <a:lnTo>
                  <a:pt x="23" y="683"/>
                </a:lnTo>
                <a:lnTo>
                  <a:pt x="23" y="681"/>
                </a:lnTo>
                <a:lnTo>
                  <a:pt x="23" y="679"/>
                </a:lnTo>
                <a:lnTo>
                  <a:pt x="23" y="677"/>
                </a:lnTo>
                <a:lnTo>
                  <a:pt x="25" y="677"/>
                </a:lnTo>
                <a:lnTo>
                  <a:pt x="25" y="675"/>
                </a:lnTo>
                <a:lnTo>
                  <a:pt x="27" y="674"/>
                </a:lnTo>
                <a:lnTo>
                  <a:pt x="27" y="672"/>
                </a:lnTo>
                <a:lnTo>
                  <a:pt x="29" y="670"/>
                </a:lnTo>
                <a:lnTo>
                  <a:pt x="31" y="670"/>
                </a:lnTo>
                <a:lnTo>
                  <a:pt x="33" y="670"/>
                </a:lnTo>
                <a:lnTo>
                  <a:pt x="33" y="668"/>
                </a:lnTo>
                <a:lnTo>
                  <a:pt x="35" y="666"/>
                </a:lnTo>
                <a:lnTo>
                  <a:pt x="37" y="666"/>
                </a:lnTo>
                <a:lnTo>
                  <a:pt x="37" y="664"/>
                </a:lnTo>
                <a:lnTo>
                  <a:pt x="35" y="664"/>
                </a:lnTo>
                <a:lnTo>
                  <a:pt x="35" y="662"/>
                </a:lnTo>
                <a:lnTo>
                  <a:pt x="37" y="662"/>
                </a:lnTo>
                <a:lnTo>
                  <a:pt x="38" y="662"/>
                </a:lnTo>
                <a:lnTo>
                  <a:pt x="38" y="660"/>
                </a:lnTo>
                <a:lnTo>
                  <a:pt x="38" y="658"/>
                </a:lnTo>
                <a:lnTo>
                  <a:pt x="37" y="658"/>
                </a:lnTo>
                <a:lnTo>
                  <a:pt x="37" y="656"/>
                </a:lnTo>
                <a:lnTo>
                  <a:pt x="37" y="654"/>
                </a:lnTo>
                <a:lnTo>
                  <a:pt x="37" y="652"/>
                </a:lnTo>
                <a:lnTo>
                  <a:pt x="37" y="651"/>
                </a:lnTo>
                <a:lnTo>
                  <a:pt x="37" y="649"/>
                </a:lnTo>
                <a:lnTo>
                  <a:pt x="37" y="647"/>
                </a:lnTo>
                <a:lnTo>
                  <a:pt x="38" y="647"/>
                </a:lnTo>
                <a:lnTo>
                  <a:pt x="38" y="645"/>
                </a:lnTo>
                <a:lnTo>
                  <a:pt x="38" y="643"/>
                </a:lnTo>
                <a:lnTo>
                  <a:pt x="38" y="641"/>
                </a:lnTo>
                <a:lnTo>
                  <a:pt x="40" y="641"/>
                </a:lnTo>
                <a:lnTo>
                  <a:pt x="42" y="641"/>
                </a:lnTo>
                <a:lnTo>
                  <a:pt x="44" y="641"/>
                </a:lnTo>
                <a:lnTo>
                  <a:pt x="44" y="639"/>
                </a:lnTo>
                <a:lnTo>
                  <a:pt x="42" y="637"/>
                </a:lnTo>
                <a:lnTo>
                  <a:pt x="42" y="635"/>
                </a:lnTo>
                <a:lnTo>
                  <a:pt x="44" y="635"/>
                </a:lnTo>
                <a:lnTo>
                  <a:pt x="46" y="633"/>
                </a:lnTo>
                <a:lnTo>
                  <a:pt x="46" y="631"/>
                </a:lnTo>
                <a:lnTo>
                  <a:pt x="46" y="629"/>
                </a:lnTo>
                <a:lnTo>
                  <a:pt x="48" y="629"/>
                </a:lnTo>
                <a:lnTo>
                  <a:pt x="50" y="629"/>
                </a:lnTo>
                <a:lnTo>
                  <a:pt x="50" y="631"/>
                </a:lnTo>
                <a:lnTo>
                  <a:pt x="52" y="631"/>
                </a:lnTo>
                <a:lnTo>
                  <a:pt x="52" y="629"/>
                </a:lnTo>
                <a:lnTo>
                  <a:pt x="54" y="629"/>
                </a:lnTo>
                <a:lnTo>
                  <a:pt x="54" y="627"/>
                </a:lnTo>
                <a:lnTo>
                  <a:pt x="56" y="627"/>
                </a:lnTo>
                <a:lnTo>
                  <a:pt x="56" y="626"/>
                </a:lnTo>
                <a:lnTo>
                  <a:pt x="58" y="626"/>
                </a:lnTo>
                <a:lnTo>
                  <a:pt x="58" y="624"/>
                </a:lnTo>
                <a:lnTo>
                  <a:pt x="56" y="624"/>
                </a:lnTo>
                <a:lnTo>
                  <a:pt x="58" y="622"/>
                </a:lnTo>
                <a:lnTo>
                  <a:pt x="60" y="622"/>
                </a:lnTo>
                <a:lnTo>
                  <a:pt x="60" y="620"/>
                </a:lnTo>
                <a:lnTo>
                  <a:pt x="62" y="620"/>
                </a:lnTo>
                <a:lnTo>
                  <a:pt x="62" y="618"/>
                </a:lnTo>
                <a:lnTo>
                  <a:pt x="63" y="618"/>
                </a:lnTo>
                <a:lnTo>
                  <a:pt x="63" y="616"/>
                </a:lnTo>
                <a:lnTo>
                  <a:pt x="63" y="614"/>
                </a:lnTo>
                <a:lnTo>
                  <a:pt x="65" y="612"/>
                </a:lnTo>
                <a:lnTo>
                  <a:pt x="63" y="612"/>
                </a:lnTo>
                <a:lnTo>
                  <a:pt x="65" y="612"/>
                </a:lnTo>
                <a:lnTo>
                  <a:pt x="65" y="610"/>
                </a:lnTo>
                <a:lnTo>
                  <a:pt x="65" y="608"/>
                </a:lnTo>
                <a:lnTo>
                  <a:pt x="65" y="606"/>
                </a:lnTo>
                <a:lnTo>
                  <a:pt x="67" y="606"/>
                </a:lnTo>
                <a:lnTo>
                  <a:pt x="67" y="604"/>
                </a:lnTo>
                <a:lnTo>
                  <a:pt x="67" y="603"/>
                </a:lnTo>
                <a:lnTo>
                  <a:pt x="67" y="601"/>
                </a:lnTo>
                <a:lnTo>
                  <a:pt x="65" y="601"/>
                </a:lnTo>
                <a:lnTo>
                  <a:pt x="65" y="599"/>
                </a:lnTo>
                <a:lnTo>
                  <a:pt x="67" y="599"/>
                </a:lnTo>
                <a:lnTo>
                  <a:pt x="67" y="597"/>
                </a:lnTo>
                <a:lnTo>
                  <a:pt x="69" y="597"/>
                </a:lnTo>
                <a:lnTo>
                  <a:pt x="67" y="595"/>
                </a:lnTo>
                <a:lnTo>
                  <a:pt x="67" y="593"/>
                </a:lnTo>
                <a:lnTo>
                  <a:pt x="69" y="593"/>
                </a:lnTo>
                <a:lnTo>
                  <a:pt x="69" y="591"/>
                </a:lnTo>
                <a:lnTo>
                  <a:pt x="67" y="591"/>
                </a:lnTo>
                <a:lnTo>
                  <a:pt x="67" y="589"/>
                </a:lnTo>
                <a:lnTo>
                  <a:pt x="67" y="587"/>
                </a:lnTo>
                <a:lnTo>
                  <a:pt x="67" y="585"/>
                </a:lnTo>
                <a:lnTo>
                  <a:pt x="67" y="583"/>
                </a:lnTo>
                <a:lnTo>
                  <a:pt x="65" y="583"/>
                </a:lnTo>
                <a:lnTo>
                  <a:pt x="65" y="581"/>
                </a:lnTo>
                <a:lnTo>
                  <a:pt x="65" y="579"/>
                </a:lnTo>
                <a:lnTo>
                  <a:pt x="65" y="578"/>
                </a:lnTo>
                <a:lnTo>
                  <a:pt x="63" y="578"/>
                </a:lnTo>
                <a:lnTo>
                  <a:pt x="63" y="576"/>
                </a:lnTo>
                <a:lnTo>
                  <a:pt x="65" y="576"/>
                </a:lnTo>
                <a:lnTo>
                  <a:pt x="65" y="574"/>
                </a:lnTo>
                <a:lnTo>
                  <a:pt x="65" y="576"/>
                </a:lnTo>
                <a:lnTo>
                  <a:pt x="67" y="576"/>
                </a:lnTo>
                <a:lnTo>
                  <a:pt x="67" y="578"/>
                </a:lnTo>
                <a:lnTo>
                  <a:pt x="69" y="578"/>
                </a:lnTo>
                <a:lnTo>
                  <a:pt x="69" y="576"/>
                </a:lnTo>
                <a:lnTo>
                  <a:pt x="71" y="576"/>
                </a:lnTo>
                <a:lnTo>
                  <a:pt x="71" y="574"/>
                </a:lnTo>
                <a:lnTo>
                  <a:pt x="71" y="572"/>
                </a:lnTo>
                <a:lnTo>
                  <a:pt x="71" y="570"/>
                </a:lnTo>
                <a:lnTo>
                  <a:pt x="71" y="568"/>
                </a:lnTo>
                <a:lnTo>
                  <a:pt x="73" y="568"/>
                </a:lnTo>
                <a:lnTo>
                  <a:pt x="73" y="566"/>
                </a:lnTo>
                <a:lnTo>
                  <a:pt x="71" y="566"/>
                </a:lnTo>
                <a:lnTo>
                  <a:pt x="71" y="564"/>
                </a:lnTo>
                <a:lnTo>
                  <a:pt x="73" y="564"/>
                </a:lnTo>
                <a:lnTo>
                  <a:pt x="73" y="562"/>
                </a:lnTo>
                <a:lnTo>
                  <a:pt x="73" y="553"/>
                </a:lnTo>
                <a:lnTo>
                  <a:pt x="77" y="553"/>
                </a:lnTo>
                <a:lnTo>
                  <a:pt x="79" y="553"/>
                </a:lnTo>
                <a:lnTo>
                  <a:pt x="83" y="553"/>
                </a:lnTo>
                <a:lnTo>
                  <a:pt x="85" y="553"/>
                </a:lnTo>
                <a:lnTo>
                  <a:pt x="88" y="553"/>
                </a:lnTo>
                <a:lnTo>
                  <a:pt x="90" y="553"/>
                </a:lnTo>
                <a:lnTo>
                  <a:pt x="94" y="553"/>
                </a:lnTo>
                <a:lnTo>
                  <a:pt x="96" y="553"/>
                </a:lnTo>
                <a:lnTo>
                  <a:pt x="100" y="553"/>
                </a:lnTo>
                <a:lnTo>
                  <a:pt x="102" y="553"/>
                </a:lnTo>
                <a:lnTo>
                  <a:pt x="106" y="553"/>
                </a:lnTo>
                <a:lnTo>
                  <a:pt x="108" y="553"/>
                </a:lnTo>
                <a:lnTo>
                  <a:pt x="111" y="553"/>
                </a:lnTo>
                <a:lnTo>
                  <a:pt x="113" y="553"/>
                </a:lnTo>
                <a:lnTo>
                  <a:pt x="117" y="553"/>
                </a:lnTo>
                <a:lnTo>
                  <a:pt x="119" y="553"/>
                </a:lnTo>
                <a:lnTo>
                  <a:pt x="123" y="553"/>
                </a:lnTo>
                <a:lnTo>
                  <a:pt x="125" y="553"/>
                </a:lnTo>
                <a:lnTo>
                  <a:pt x="129" y="553"/>
                </a:lnTo>
                <a:lnTo>
                  <a:pt x="131" y="553"/>
                </a:lnTo>
                <a:lnTo>
                  <a:pt x="135" y="553"/>
                </a:lnTo>
                <a:lnTo>
                  <a:pt x="136" y="553"/>
                </a:lnTo>
                <a:lnTo>
                  <a:pt x="140" y="553"/>
                </a:lnTo>
                <a:lnTo>
                  <a:pt x="142" y="553"/>
                </a:lnTo>
                <a:lnTo>
                  <a:pt x="146" y="553"/>
                </a:lnTo>
                <a:lnTo>
                  <a:pt x="148" y="553"/>
                </a:lnTo>
                <a:lnTo>
                  <a:pt x="152" y="553"/>
                </a:lnTo>
                <a:lnTo>
                  <a:pt x="154" y="553"/>
                </a:lnTo>
                <a:lnTo>
                  <a:pt x="158" y="553"/>
                </a:lnTo>
                <a:lnTo>
                  <a:pt x="160" y="553"/>
                </a:lnTo>
                <a:lnTo>
                  <a:pt x="163" y="553"/>
                </a:lnTo>
                <a:lnTo>
                  <a:pt x="165" y="553"/>
                </a:lnTo>
                <a:lnTo>
                  <a:pt x="167" y="553"/>
                </a:lnTo>
                <a:lnTo>
                  <a:pt x="171" y="553"/>
                </a:lnTo>
                <a:lnTo>
                  <a:pt x="173" y="553"/>
                </a:lnTo>
                <a:lnTo>
                  <a:pt x="177" y="553"/>
                </a:lnTo>
                <a:lnTo>
                  <a:pt x="179" y="553"/>
                </a:lnTo>
                <a:lnTo>
                  <a:pt x="183" y="553"/>
                </a:lnTo>
                <a:lnTo>
                  <a:pt x="184" y="553"/>
                </a:lnTo>
                <a:lnTo>
                  <a:pt x="188" y="553"/>
                </a:lnTo>
                <a:lnTo>
                  <a:pt x="190" y="553"/>
                </a:lnTo>
                <a:lnTo>
                  <a:pt x="194" y="553"/>
                </a:lnTo>
                <a:lnTo>
                  <a:pt x="196" y="553"/>
                </a:lnTo>
                <a:lnTo>
                  <a:pt x="198" y="553"/>
                </a:lnTo>
                <a:lnTo>
                  <a:pt x="200" y="553"/>
                </a:lnTo>
                <a:lnTo>
                  <a:pt x="202" y="553"/>
                </a:lnTo>
                <a:lnTo>
                  <a:pt x="206" y="553"/>
                </a:lnTo>
                <a:lnTo>
                  <a:pt x="208" y="553"/>
                </a:lnTo>
                <a:lnTo>
                  <a:pt x="211" y="553"/>
                </a:lnTo>
                <a:lnTo>
                  <a:pt x="213" y="553"/>
                </a:lnTo>
                <a:lnTo>
                  <a:pt x="217" y="553"/>
                </a:lnTo>
                <a:lnTo>
                  <a:pt x="219" y="553"/>
                </a:lnTo>
                <a:lnTo>
                  <a:pt x="223" y="553"/>
                </a:lnTo>
                <a:lnTo>
                  <a:pt x="225" y="553"/>
                </a:lnTo>
                <a:lnTo>
                  <a:pt x="229" y="553"/>
                </a:lnTo>
                <a:lnTo>
                  <a:pt x="231" y="553"/>
                </a:lnTo>
                <a:lnTo>
                  <a:pt x="234" y="553"/>
                </a:lnTo>
                <a:lnTo>
                  <a:pt x="236" y="553"/>
                </a:lnTo>
                <a:lnTo>
                  <a:pt x="240" y="553"/>
                </a:lnTo>
                <a:lnTo>
                  <a:pt x="242" y="553"/>
                </a:lnTo>
                <a:lnTo>
                  <a:pt x="246" y="553"/>
                </a:lnTo>
                <a:lnTo>
                  <a:pt x="248" y="553"/>
                </a:lnTo>
                <a:lnTo>
                  <a:pt x="252" y="553"/>
                </a:lnTo>
                <a:lnTo>
                  <a:pt x="254" y="553"/>
                </a:lnTo>
                <a:lnTo>
                  <a:pt x="256" y="553"/>
                </a:lnTo>
                <a:lnTo>
                  <a:pt x="259" y="553"/>
                </a:lnTo>
                <a:lnTo>
                  <a:pt x="263" y="553"/>
                </a:lnTo>
                <a:lnTo>
                  <a:pt x="265" y="553"/>
                </a:lnTo>
                <a:lnTo>
                  <a:pt x="267" y="553"/>
                </a:lnTo>
                <a:lnTo>
                  <a:pt x="271" y="553"/>
                </a:lnTo>
                <a:lnTo>
                  <a:pt x="273" y="553"/>
                </a:lnTo>
                <a:lnTo>
                  <a:pt x="277" y="553"/>
                </a:lnTo>
                <a:lnTo>
                  <a:pt x="279" y="553"/>
                </a:lnTo>
                <a:lnTo>
                  <a:pt x="282" y="553"/>
                </a:lnTo>
                <a:lnTo>
                  <a:pt x="284" y="553"/>
                </a:lnTo>
                <a:lnTo>
                  <a:pt x="288" y="553"/>
                </a:lnTo>
                <a:lnTo>
                  <a:pt x="290" y="553"/>
                </a:lnTo>
                <a:lnTo>
                  <a:pt x="292" y="553"/>
                </a:lnTo>
                <a:lnTo>
                  <a:pt x="294" y="553"/>
                </a:lnTo>
                <a:lnTo>
                  <a:pt x="296" y="553"/>
                </a:lnTo>
                <a:lnTo>
                  <a:pt x="300" y="553"/>
                </a:lnTo>
                <a:lnTo>
                  <a:pt x="302" y="553"/>
                </a:lnTo>
                <a:lnTo>
                  <a:pt x="306" y="553"/>
                </a:lnTo>
                <a:lnTo>
                  <a:pt x="307" y="553"/>
                </a:lnTo>
                <a:lnTo>
                  <a:pt x="309" y="553"/>
                </a:lnTo>
                <a:lnTo>
                  <a:pt x="311" y="553"/>
                </a:lnTo>
                <a:lnTo>
                  <a:pt x="313" y="553"/>
                </a:lnTo>
                <a:lnTo>
                  <a:pt x="317" y="553"/>
                </a:lnTo>
                <a:lnTo>
                  <a:pt x="319" y="553"/>
                </a:lnTo>
                <a:lnTo>
                  <a:pt x="323" y="553"/>
                </a:lnTo>
                <a:lnTo>
                  <a:pt x="325" y="553"/>
                </a:lnTo>
                <a:lnTo>
                  <a:pt x="329" y="553"/>
                </a:lnTo>
                <a:lnTo>
                  <a:pt x="331" y="553"/>
                </a:lnTo>
                <a:lnTo>
                  <a:pt x="334" y="553"/>
                </a:lnTo>
                <a:lnTo>
                  <a:pt x="336" y="553"/>
                </a:lnTo>
                <a:lnTo>
                  <a:pt x="340" y="553"/>
                </a:lnTo>
                <a:lnTo>
                  <a:pt x="342" y="553"/>
                </a:lnTo>
                <a:lnTo>
                  <a:pt x="346" y="553"/>
                </a:lnTo>
                <a:lnTo>
                  <a:pt x="348" y="553"/>
                </a:lnTo>
                <a:lnTo>
                  <a:pt x="352" y="553"/>
                </a:lnTo>
                <a:lnTo>
                  <a:pt x="354" y="553"/>
                </a:lnTo>
                <a:lnTo>
                  <a:pt x="355" y="553"/>
                </a:lnTo>
                <a:lnTo>
                  <a:pt x="359" y="553"/>
                </a:lnTo>
                <a:lnTo>
                  <a:pt x="361" y="553"/>
                </a:lnTo>
                <a:lnTo>
                  <a:pt x="365" y="553"/>
                </a:lnTo>
                <a:lnTo>
                  <a:pt x="367" y="553"/>
                </a:lnTo>
                <a:lnTo>
                  <a:pt x="371" y="553"/>
                </a:lnTo>
                <a:lnTo>
                  <a:pt x="373" y="553"/>
                </a:lnTo>
                <a:lnTo>
                  <a:pt x="377" y="553"/>
                </a:lnTo>
                <a:lnTo>
                  <a:pt x="379" y="553"/>
                </a:lnTo>
                <a:lnTo>
                  <a:pt x="382" y="553"/>
                </a:lnTo>
                <a:lnTo>
                  <a:pt x="384" y="553"/>
                </a:lnTo>
                <a:lnTo>
                  <a:pt x="388" y="553"/>
                </a:lnTo>
                <a:lnTo>
                  <a:pt x="390" y="553"/>
                </a:lnTo>
                <a:lnTo>
                  <a:pt x="394" y="553"/>
                </a:lnTo>
                <a:lnTo>
                  <a:pt x="396" y="553"/>
                </a:lnTo>
                <a:lnTo>
                  <a:pt x="400" y="553"/>
                </a:lnTo>
                <a:lnTo>
                  <a:pt x="402" y="553"/>
                </a:lnTo>
                <a:lnTo>
                  <a:pt x="405" y="553"/>
                </a:lnTo>
                <a:lnTo>
                  <a:pt x="407" y="553"/>
                </a:lnTo>
                <a:lnTo>
                  <a:pt x="411" y="553"/>
                </a:lnTo>
                <a:lnTo>
                  <a:pt x="413" y="553"/>
                </a:lnTo>
                <a:lnTo>
                  <a:pt x="417" y="553"/>
                </a:lnTo>
                <a:lnTo>
                  <a:pt x="419" y="553"/>
                </a:lnTo>
                <a:lnTo>
                  <a:pt x="423" y="553"/>
                </a:lnTo>
                <a:lnTo>
                  <a:pt x="425" y="553"/>
                </a:lnTo>
                <a:lnTo>
                  <a:pt x="428" y="553"/>
                </a:lnTo>
                <a:lnTo>
                  <a:pt x="430" y="553"/>
                </a:lnTo>
                <a:lnTo>
                  <a:pt x="434" y="553"/>
                </a:lnTo>
                <a:lnTo>
                  <a:pt x="436" y="553"/>
                </a:lnTo>
                <a:lnTo>
                  <a:pt x="440" y="553"/>
                </a:lnTo>
                <a:lnTo>
                  <a:pt x="442" y="553"/>
                </a:lnTo>
                <a:lnTo>
                  <a:pt x="446" y="553"/>
                </a:lnTo>
                <a:lnTo>
                  <a:pt x="448" y="553"/>
                </a:lnTo>
                <a:lnTo>
                  <a:pt x="452" y="553"/>
                </a:lnTo>
                <a:lnTo>
                  <a:pt x="453" y="553"/>
                </a:lnTo>
                <a:lnTo>
                  <a:pt x="455" y="553"/>
                </a:lnTo>
                <a:lnTo>
                  <a:pt x="455" y="549"/>
                </a:lnTo>
                <a:lnTo>
                  <a:pt x="455" y="547"/>
                </a:lnTo>
                <a:lnTo>
                  <a:pt x="455" y="543"/>
                </a:lnTo>
                <a:lnTo>
                  <a:pt x="455" y="541"/>
                </a:lnTo>
                <a:lnTo>
                  <a:pt x="455" y="537"/>
                </a:lnTo>
                <a:lnTo>
                  <a:pt x="455" y="535"/>
                </a:lnTo>
                <a:lnTo>
                  <a:pt x="455" y="531"/>
                </a:lnTo>
                <a:lnTo>
                  <a:pt x="455" y="530"/>
                </a:lnTo>
                <a:lnTo>
                  <a:pt x="455" y="526"/>
                </a:lnTo>
                <a:lnTo>
                  <a:pt x="455" y="524"/>
                </a:lnTo>
                <a:lnTo>
                  <a:pt x="455" y="520"/>
                </a:lnTo>
                <a:lnTo>
                  <a:pt x="455" y="518"/>
                </a:lnTo>
                <a:lnTo>
                  <a:pt x="455" y="514"/>
                </a:lnTo>
                <a:lnTo>
                  <a:pt x="455" y="512"/>
                </a:lnTo>
                <a:lnTo>
                  <a:pt x="455" y="508"/>
                </a:lnTo>
                <a:lnTo>
                  <a:pt x="455" y="507"/>
                </a:lnTo>
                <a:lnTo>
                  <a:pt x="455" y="503"/>
                </a:lnTo>
                <a:lnTo>
                  <a:pt x="455" y="501"/>
                </a:lnTo>
                <a:lnTo>
                  <a:pt x="455" y="497"/>
                </a:lnTo>
                <a:lnTo>
                  <a:pt x="455" y="495"/>
                </a:lnTo>
                <a:lnTo>
                  <a:pt x="455" y="491"/>
                </a:lnTo>
                <a:lnTo>
                  <a:pt x="455" y="489"/>
                </a:lnTo>
                <a:lnTo>
                  <a:pt x="455" y="485"/>
                </a:lnTo>
                <a:lnTo>
                  <a:pt x="455" y="483"/>
                </a:lnTo>
                <a:lnTo>
                  <a:pt x="455" y="480"/>
                </a:lnTo>
                <a:lnTo>
                  <a:pt x="455" y="478"/>
                </a:lnTo>
                <a:lnTo>
                  <a:pt x="455" y="476"/>
                </a:lnTo>
                <a:lnTo>
                  <a:pt x="455" y="472"/>
                </a:lnTo>
                <a:lnTo>
                  <a:pt x="455" y="470"/>
                </a:lnTo>
                <a:lnTo>
                  <a:pt x="455" y="466"/>
                </a:lnTo>
                <a:lnTo>
                  <a:pt x="455" y="464"/>
                </a:lnTo>
                <a:lnTo>
                  <a:pt x="455" y="460"/>
                </a:lnTo>
                <a:lnTo>
                  <a:pt x="455" y="459"/>
                </a:lnTo>
                <a:lnTo>
                  <a:pt x="455" y="455"/>
                </a:lnTo>
                <a:lnTo>
                  <a:pt x="455" y="453"/>
                </a:lnTo>
                <a:lnTo>
                  <a:pt x="455" y="449"/>
                </a:lnTo>
                <a:lnTo>
                  <a:pt x="455" y="447"/>
                </a:lnTo>
                <a:lnTo>
                  <a:pt x="455" y="443"/>
                </a:lnTo>
                <a:lnTo>
                  <a:pt x="455" y="441"/>
                </a:lnTo>
                <a:lnTo>
                  <a:pt x="455" y="437"/>
                </a:lnTo>
                <a:lnTo>
                  <a:pt x="455" y="435"/>
                </a:lnTo>
                <a:lnTo>
                  <a:pt x="455" y="432"/>
                </a:lnTo>
                <a:lnTo>
                  <a:pt x="455" y="430"/>
                </a:lnTo>
                <a:lnTo>
                  <a:pt x="455" y="426"/>
                </a:lnTo>
                <a:lnTo>
                  <a:pt x="455" y="424"/>
                </a:lnTo>
                <a:lnTo>
                  <a:pt x="455" y="420"/>
                </a:lnTo>
                <a:lnTo>
                  <a:pt x="455" y="418"/>
                </a:lnTo>
                <a:lnTo>
                  <a:pt x="455" y="414"/>
                </a:lnTo>
                <a:lnTo>
                  <a:pt x="455" y="412"/>
                </a:lnTo>
                <a:lnTo>
                  <a:pt x="455" y="409"/>
                </a:lnTo>
                <a:lnTo>
                  <a:pt x="455" y="407"/>
                </a:lnTo>
                <a:lnTo>
                  <a:pt x="455" y="403"/>
                </a:lnTo>
                <a:lnTo>
                  <a:pt x="455" y="401"/>
                </a:lnTo>
                <a:lnTo>
                  <a:pt x="455" y="397"/>
                </a:lnTo>
                <a:lnTo>
                  <a:pt x="455" y="395"/>
                </a:lnTo>
                <a:lnTo>
                  <a:pt x="455" y="391"/>
                </a:lnTo>
                <a:lnTo>
                  <a:pt x="455" y="389"/>
                </a:lnTo>
                <a:lnTo>
                  <a:pt x="455" y="387"/>
                </a:lnTo>
                <a:lnTo>
                  <a:pt x="455" y="384"/>
                </a:lnTo>
                <a:lnTo>
                  <a:pt x="455" y="382"/>
                </a:lnTo>
                <a:lnTo>
                  <a:pt x="455" y="378"/>
                </a:lnTo>
                <a:lnTo>
                  <a:pt x="455" y="376"/>
                </a:lnTo>
                <a:lnTo>
                  <a:pt x="455" y="372"/>
                </a:lnTo>
                <a:lnTo>
                  <a:pt x="455" y="370"/>
                </a:lnTo>
                <a:lnTo>
                  <a:pt x="455" y="366"/>
                </a:lnTo>
                <a:lnTo>
                  <a:pt x="455" y="364"/>
                </a:lnTo>
                <a:lnTo>
                  <a:pt x="455" y="361"/>
                </a:lnTo>
                <a:lnTo>
                  <a:pt x="455" y="359"/>
                </a:lnTo>
                <a:lnTo>
                  <a:pt x="453" y="355"/>
                </a:lnTo>
                <a:lnTo>
                  <a:pt x="453" y="353"/>
                </a:lnTo>
                <a:lnTo>
                  <a:pt x="455" y="349"/>
                </a:lnTo>
                <a:lnTo>
                  <a:pt x="453" y="347"/>
                </a:lnTo>
                <a:lnTo>
                  <a:pt x="453" y="345"/>
                </a:lnTo>
                <a:lnTo>
                  <a:pt x="453" y="343"/>
                </a:lnTo>
                <a:lnTo>
                  <a:pt x="453" y="341"/>
                </a:lnTo>
                <a:lnTo>
                  <a:pt x="453" y="338"/>
                </a:lnTo>
                <a:lnTo>
                  <a:pt x="453" y="336"/>
                </a:lnTo>
                <a:lnTo>
                  <a:pt x="453" y="332"/>
                </a:lnTo>
                <a:lnTo>
                  <a:pt x="453" y="330"/>
                </a:lnTo>
                <a:lnTo>
                  <a:pt x="453" y="326"/>
                </a:lnTo>
                <a:lnTo>
                  <a:pt x="453" y="324"/>
                </a:lnTo>
                <a:lnTo>
                  <a:pt x="453" y="320"/>
                </a:lnTo>
                <a:lnTo>
                  <a:pt x="453" y="318"/>
                </a:lnTo>
                <a:lnTo>
                  <a:pt x="453" y="315"/>
                </a:lnTo>
                <a:lnTo>
                  <a:pt x="453" y="313"/>
                </a:lnTo>
                <a:lnTo>
                  <a:pt x="453" y="309"/>
                </a:lnTo>
                <a:lnTo>
                  <a:pt x="453" y="307"/>
                </a:lnTo>
                <a:lnTo>
                  <a:pt x="453" y="305"/>
                </a:lnTo>
                <a:lnTo>
                  <a:pt x="453" y="301"/>
                </a:lnTo>
                <a:lnTo>
                  <a:pt x="453" y="299"/>
                </a:lnTo>
                <a:lnTo>
                  <a:pt x="453" y="295"/>
                </a:lnTo>
                <a:lnTo>
                  <a:pt x="453" y="293"/>
                </a:lnTo>
                <a:lnTo>
                  <a:pt x="453" y="290"/>
                </a:lnTo>
                <a:lnTo>
                  <a:pt x="453" y="288"/>
                </a:lnTo>
                <a:lnTo>
                  <a:pt x="453" y="284"/>
                </a:lnTo>
                <a:lnTo>
                  <a:pt x="453" y="282"/>
                </a:lnTo>
                <a:lnTo>
                  <a:pt x="453" y="278"/>
                </a:lnTo>
                <a:lnTo>
                  <a:pt x="453" y="276"/>
                </a:lnTo>
                <a:lnTo>
                  <a:pt x="453" y="272"/>
                </a:lnTo>
                <a:lnTo>
                  <a:pt x="453" y="270"/>
                </a:lnTo>
                <a:lnTo>
                  <a:pt x="453" y="266"/>
                </a:lnTo>
                <a:lnTo>
                  <a:pt x="453" y="265"/>
                </a:lnTo>
                <a:lnTo>
                  <a:pt x="453" y="261"/>
                </a:lnTo>
                <a:lnTo>
                  <a:pt x="453" y="259"/>
                </a:lnTo>
                <a:lnTo>
                  <a:pt x="453" y="253"/>
                </a:lnTo>
                <a:lnTo>
                  <a:pt x="453" y="249"/>
                </a:lnTo>
                <a:lnTo>
                  <a:pt x="453" y="247"/>
                </a:lnTo>
                <a:lnTo>
                  <a:pt x="453" y="242"/>
                </a:lnTo>
                <a:lnTo>
                  <a:pt x="453" y="238"/>
                </a:lnTo>
                <a:lnTo>
                  <a:pt x="453" y="236"/>
                </a:lnTo>
                <a:lnTo>
                  <a:pt x="453" y="232"/>
                </a:lnTo>
                <a:lnTo>
                  <a:pt x="453" y="230"/>
                </a:lnTo>
                <a:lnTo>
                  <a:pt x="453" y="226"/>
                </a:lnTo>
                <a:lnTo>
                  <a:pt x="453" y="224"/>
                </a:lnTo>
                <a:lnTo>
                  <a:pt x="453" y="222"/>
                </a:lnTo>
                <a:lnTo>
                  <a:pt x="453" y="218"/>
                </a:lnTo>
                <a:lnTo>
                  <a:pt x="453" y="217"/>
                </a:lnTo>
                <a:lnTo>
                  <a:pt x="453" y="213"/>
                </a:lnTo>
                <a:lnTo>
                  <a:pt x="453" y="211"/>
                </a:lnTo>
                <a:lnTo>
                  <a:pt x="453" y="207"/>
                </a:lnTo>
                <a:lnTo>
                  <a:pt x="453" y="205"/>
                </a:lnTo>
                <a:lnTo>
                  <a:pt x="453" y="201"/>
                </a:lnTo>
                <a:lnTo>
                  <a:pt x="453" y="199"/>
                </a:lnTo>
                <a:lnTo>
                  <a:pt x="453" y="195"/>
                </a:lnTo>
                <a:lnTo>
                  <a:pt x="453" y="194"/>
                </a:lnTo>
                <a:lnTo>
                  <a:pt x="453" y="190"/>
                </a:lnTo>
                <a:lnTo>
                  <a:pt x="453" y="188"/>
                </a:lnTo>
                <a:lnTo>
                  <a:pt x="453" y="184"/>
                </a:lnTo>
                <a:lnTo>
                  <a:pt x="453" y="182"/>
                </a:lnTo>
                <a:lnTo>
                  <a:pt x="453" y="178"/>
                </a:lnTo>
                <a:lnTo>
                  <a:pt x="453" y="176"/>
                </a:lnTo>
                <a:lnTo>
                  <a:pt x="453" y="172"/>
                </a:lnTo>
                <a:lnTo>
                  <a:pt x="453" y="170"/>
                </a:lnTo>
                <a:lnTo>
                  <a:pt x="453" y="167"/>
                </a:lnTo>
                <a:lnTo>
                  <a:pt x="453" y="165"/>
                </a:lnTo>
                <a:lnTo>
                  <a:pt x="453" y="161"/>
                </a:lnTo>
                <a:lnTo>
                  <a:pt x="453" y="159"/>
                </a:lnTo>
                <a:lnTo>
                  <a:pt x="453" y="155"/>
                </a:lnTo>
                <a:lnTo>
                  <a:pt x="453" y="153"/>
                </a:lnTo>
                <a:lnTo>
                  <a:pt x="452" y="149"/>
                </a:lnTo>
                <a:lnTo>
                  <a:pt x="452" y="147"/>
                </a:lnTo>
                <a:lnTo>
                  <a:pt x="453" y="144"/>
                </a:lnTo>
                <a:lnTo>
                  <a:pt x="452" y="142"/>
                </a:lnTo>
                <a:lnTo>
                  <a:pt x="452" y="140"/>
                </a:lnTo>
                <a:lnTo>
                  <a:pt x="452" y="136"/>
                </a:lnTo>
                <a:lnTo>
                  <a:pt x="453" y="134"/>
                </a:lnTo>
                <a:lnTo>
                  <a:pt x="452" y="130"/>
                </a:lnTo>
                <a:lnTo>
                  <a:pt x="452" y="128"/>
                </a:lnTo>
                <a:lnTo>
                  <a:pt x="452" y="124"/>
                </a:lnTo>
                <a:lnTo>
                  <a:pt x="452" y="122"/>
                </a:lnTo>
                <a:lnTo>
                  <a:pt x="452" y="119"/>
                </a:lnTo>
                <a:lnTo>
                  <a:pt x="452" y="117"/>
                </a:lnTo>
                <a:lnTo>
                  <a:pt x="452" y="113"/>
                </a:lnTo>
                <a:lnTo>
                  <a:pt x="452" y="111"/>
                </a:lnTo>
                <a:lnTo>
                  <a:pt x="452" y="107"/>
                </a:lnTo>
                <a:lnTo>
                  <a:pt x="452" y="105"/>
                </a:lnTo>
                <a:lnTo>
                  <a:pt x="452" y="101"/>
                </a:lnTo>
                <a:lnTo>
                  <a:pt x="452" y="99"/>
                </a:lnTo>
                <a:lnTo>
                  <a:pt x="452" y="96"/>
                </a:lnTo>
                <a:lnTo>
                  <a:pt x="452" y="94"/>
                </a:lnTo>
                <a:lnTo>
                  <a:pt x="452" y="90"/>
                </a:lnTo>
                <a:lnTo>
                  <a:pt x="452" y="88"/>
                </a:lnTo>
                <a:lnTo>
                  <a:pt x="452" y="84"/>
                </a:lnTo>
                <a:lnTo>
                  <a:pt x="452" y="82"/>
                </a:lnTo>
                <a:lnTo>
                  <a:pt x="452" y="78"/>
                </a:lnTo>
                <a:lnTo>
                  <a:pt x="452" y="76"/>
                </a:lnTo>
                <a:lnTo>
                  <a:pt x="452" y="73"/>
                </a:lnTo>
                <a:lnTo>
                  <a:pt x="452" y="71"/>
                </a:lnTo>
                <a:lnTo>
                  <a:pt x="452" y="69"/>
                </a:lnTo>
                <a:lnTo>
                  <a:pt x="450" y="67"/>
                </a:lnTo>
                <a:lnTo>
                  <a:pt x="452" y="65"/>
                </a:lnTo>
                <a:lnTo>
                  <a:pt x="453" y="63"/>
                </a:lnTo>
                <a:lnTo>
                  <a:pt x="453" y="61"/>
                </a:lnTo>
                <a:lnTo>
                  <a:pt x="455" y="57"/>
                </a:lnTo>
                <a:lnTo>
                  <a:pt x="455" y="55"/>
                </a:lnTo>
                <a:lnTo>
                  <a:pt x="455" y="53"/>
                </a:lnTo>
                <a:lnTo>
                  <a:pt x="455" y="50"/>
                </a:lnTo>
                <a:lnTo>
                  <a:pt x="455" y="48"/>
                </a:lnTo>
                <a:lnTo>
                  <a:pt x="455" y="46"/>
                </a:lnTo>
                <a:lnTo>
                  <a:pt x="455" y="44"/>
                </a:lnTo>
                <a:lnTo>
                  <a:pt x="455" y="40"/>
                </a:lnTo>
                <a:lnTo>
                  <a:pt x="455" y="38"/>
                </a:lnTo>
                <a:lnTo>
                  <a:pt x="455" y="36"/>
                </a:lnTo>
                <a:lnTo>
                  <a:pt x="457" y="34"/>
                </a:lnTo>
                <a:lnTo>
                  <a:pt x="459" y="32"/>
                </a:lnTo>
                <a:lnTo>
                  <a:pt x="459" y="30"/>
                </a:lnTo>
                <a:lnTo>
                  <a:pt x="461" y="30"/>
                </a:lnTo>
                <a:lnTo>
                  <a:pt x="463" y="28"/>
                </a:lnTo>
                <a:lnTo>
                  <a:pt x="463" y="26"/>
                </a:lnTo>
                <a:lnTo>
                  <a:pt x="465" y="25"/>
                </a:lnTo>
                <a:lnTo>
                  <a:pt x="465" y="23"/>
                </a:lnTo>
                <a:lnTo>
                  <a:pt x="463" y="21"/>
                </a:lnTo>
                <a:lnTo>
                  <a:pt x="463" y="19"/>
                </a:lnTo>
                <a:lnTo>
                  <a:pt x="461" y="17"/>
                </a:lnTo>
                <a:lnTo>
                  <a:pt x="461" y="15"/>
                </a:lnTo>
                <a:lnTo>
                  <a:pt x="461" y="13"/>
                </a:lnTo>
                <a:lnTo>
                  <a:pt x="461" y="11"/>
                </a:lnTo>
                <a:lnTo>
                  <a:pt x="463" y="9"/>
                </a:lnTo>
                <a:lnTo>
                  <a:pt x="467" y="9"/>
                </a:lnTo>
                <a:lnTo>
                  <a:pt x="469" y="9"/>
                </a:lnTo>
                <a:lnTo>
                  <a:pt x="471" y="9"/>
                </a:lnTo>
                <a:lnTo>
                  <a:pt x="475" y="9"/>
                </a:lnTo>
                <a:lnTo>
                  <a:pt x="477" y="9"/>
                </a:lnTo>
                <a:lnTo>
                  <a:pt x="480" y="9"/>
                </a:lnTo>
                <a:lnTo>
                  <a:pt x="482" y="9"/>
                </a:lnTo>
                <a:lnTo>
                  <a:pt x="486" y="9"/>
                </a:lnTo>
                <a:lnTo>
                  <a:pt x="488" y="9"/>
                </a:lnTo>
                <a:lnTo>
                  <a:pt x="490" y="9"/>
                </a:lnTo>
                <a:lnTo>
                  <a:pt x="494" y="9"/>
                </a:lnTo>
                <a:lnTo>
                  <a:pt x="496" y="9"/>
                </a:lnTo>
                <a:lnTo>
                  <a:pt x="498" y="9"/>
                </a:lnTo>
                <a:lnTo>
                  <a:pt x="500" y="9"/>
                </a:lnTo>
                <a:lnTo>
                  <a:pt x="503" y="9"/>
                </a:lnTo>
                <a:lnTo>
                  <a:pt x="505" y="9"/>
                </a:lnTo>
                <a:lnTo>
                  <a:pt x="509" y="9"/>
                </a:lnTo>
                <a:lnTo>
                  <a:pt x="511" y="9"/>
                </a:lnTo>
                <a:lnTo>
                  <a:pt x="515" y="9"/>
                </a:lnTo>
                <a:lnTo>
                  <a:pt x="517" y="9"/>
                </a:lnTo>
                <a:lnTo>
                  <a:pt x="519" y="9"/>
                </a:lnTo>
                <a:lnTo>
                  <a:pt x="521" y="9"/>
                </a:lnTo>
                <a:lnTo>
                  <a:pt x="525" y="9"/>
                </a:lnTo>
                <a:lnTo>
                  <a:pt x="526" y="9"/>
                </a:lnTo>
                <a:lnTo>
                  <a:pt x="528" y="7"/>
                </a:lnTo>
                <a:lnTo>
                  <a:pt x="532" y="7"/>
                </a:lnTo>
                <a:lnTo>
                  <a:pt x="534" y="7"/>
                </a:lnTo>
                <a:lnTo>
                  <a:pt x="536" y="5"/>
                </a:lnTo>
                <a:lnTo>
                  <a:pt x="538" y="5"/>
                </a:lnTo>
                <a:lnTo>
                  <a:pt x="540" y="5"/>
                </a:lnTo>
                <a:lnTo>
                  <a:pt x="542" y="5"/>
                </a:lnTo>
                <a:lnTo>
                  <a:pt x="546" y="5"/>
                </a:lnTo>
                <a:lnTo>
                  <a:pt x="548" y="5"/>
                </a:lnTo>
                <a:lnTo>
                  <a:pt x="551" y="5"/>
                </a:lnTo>
                <a:lnTo>
                  <a:pt x="553" y="5"/>
                </a:lnTo>
                <a:lnTo>
                  <a:pt x="555" y="5"/>
                </a:lnTo>
                <a:lnTo>
                  <a:pt x="557" y="7"/>
                </a:lnTo>
                <a:lnTo>
                  <a:pt x="559" y="7"/>
                </a:lnTo>
                <a:lnTo>
                  <a:pt x="563" y="7"/>
                </a:lnTo>
                <a:lnTo>
                  <a:pt x="565" y="5"/>
                </a:lnTo>
                <a:lnTo>
                  <a:pt x="567" y="5"/>
                </a:lnTo>
                <a:lnTo>
                  <a:pt x="569" y="5"/>
                </a:lnTo>
                <a:lnTo>
                  <a:pt x="573" y="5"/>
                </a:lnTo>
                <a:lnTo>
                  <a:pt x="575" y="5"/>
                </a:lnTo>
                <a:lnTo>
                  <a:pt x="578" y="5"/>
                </a:lnTo>
                <a:lnTo>
                  <a:pt x="580" y="5"/>
                </a:lnTo>
                <a:lnTo>
                  <a:pt x="582" y="3"/>
                </a:lnTo>
                <a:lnTo>
                  <a:pt x="584" y="2"/>
                </a:lnTo>
                <a:lnTo>
                  <a:pt x="586" y="2"/>
                </a:lnTo>
                <a:lnTo>
                  <a:pt x="590" y="0"/>
                </a:lnTo>
                <a:lnTo>
                  <a:pt x="592" y="0"/>
                </a:lnTo>
                <a:lnTo>
                  <a:pt x="594" y="0"/>
                </a:lnTo>
                <a:lnTo>
                  <a:pt x="596" y="2"/>
                </a:lnTo>
                <a:lnTo>
                  <a:pt x="598" y="3"/>
                </a:lnTo>
                <a:lnTo>
                  <a:pt x="598" y="5"/>
                </a:lnTo>
                <a:close/>
              </a:path>
            </a:pathLst>
          </a:custGeom>
          <a:solidFill>
            <a:schemeClr val="accent5">
              <a:lumMod val="20000"/>
              <a:lumOff val="8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20" name="Freeform 14">
            <a:extLst>
              <a:ext uri="{FF2B5EF4-FFF2-40B4-BE49-F238E27FC236}">
                <a16:creationId xmlns:a16="http://schemas.microsoft.com/office/drawing/2014/main" id="{9FD9CA24-5719-DCEF-B7FB-551DA82F2B6F}"/>
              </a:ext>
            </a:extLst>
          </p:cNvPr>
          <p:cNvSpPr>
            <a:spLocks noChangeAspect="1"/>
          </p:cNvSpPr>
          <p:nvPr/>
        </p:nvSpPr>
        <p:spPr bwMode="auto">
          <a:xfrm>
            <a:off x="1905387" y="4033922"/>
            <a:ext cx="68104" cy="96997"/>
          </a:xfrm>
          <a:custGeom>
            <a:avLst/>
            <a:gdLst>
              <a:gd name="T0" fmla="*/ 16 w 33"/>
              <a:gd name="T1" fmla="*/ 0 h 47"/>
              <a:gd name="T2" fmla="*/ 18 w 33"/>
              <a:gd name="T3" fmla="*/ 2 h 47"/>
              <a:gd name="T4" fmla="*/ 22 w 33"/>
              <a:gd name="T5" fmla="*/ 2 h 47"/>
              <a:gd name="T6" fmla="*/ 25 w 33"/>
              <a:gd name="T7" fmla="*/ 2 h 47"/>
              <a:gd name="T8" fmla="*/ 23 w 33"/>
              <a:gd name="T9" fmla="*/ 4 h 47"/>
              <a:gd name="T10" fmla="*/ 23 w 33"/>
              <a:gd name="T11" fmla="*/ 6 h 47"/>
              <a:gd name="T12" fmla="*/ 25 w 33"/>
              <a:gd name="T13" fmla="*/ 12 h 47"/>
              <a:gd name="T14" fmla="*/ 27 w 33"/>
              <a:gd name="T15" fmla="*/ 14 h 47"/>
              <a:gd name="T16" fmla="*/ 29 w 33"/>
              <a:gd name="T17" fmla="*/ 18 h 47"/>
              <a:gd name="T18" fmla="*/ 29 w 33"/>
              <a:gd name="T19" fmla="*/ 20 h 47"/>
              <a:gd name="T20" fmla="*/ 31 w 33"/>
              <a:gd name="T21" fmla="*/ 22 h 47"/>
              <a:gd name="T22" fmla="*/ 31 w 33"/>
              <a:gd name="T23" fmla="*/ 25 h 47"/>
              <a:gd name="T24" fmla="*/ 31 w 33"/>
              <a:gd name="T25" fmla="*/ 27 h 47"/>
              <a:gd name="T26" fmla="*/ 31 w 33"/>
              <a:gd name="T27" fmla="*/ 29 h 47"/>
              <a:gd name="T28" fmla="*/ 31 w 33"/>
              <a:gd name="T29" fmla="*/ 31 h 47"/>
              <a:gd name="T30" fmla="*/ 31 w 33"/>
              <a:gd name="T31" fmla="*/ 33 h 47"/>
              <a:gd name="T32" fmla="*/ 31 w 33"/>
              <a:gd name="T33" fmla="*/ 35 h 47"/>
              <a:gd name="T34" fmla="*/ 33 w 33"/>
              <a:gd name="T35" fmla="*/ 37 h 47"/>
              <a:gd name="T36" fmla="*/ 33 w 33"/>
              <a:gd name="T37" fmla="*/ 37 h 47"/>
              <a:gd name="T38" fmla="*/ 27 w 33"/>
              <a:gd name="T39" fmla="*/ 43 h 47"/>
              <a:gd name="T40" fmla="*/ 18 w 33"/>
              <a:gd name="T41" fmla="*/ 47 h 47"/>
              <a:gd name="T42" fmla="*/ 14 w 33"/>
              <a:gd name="T43" fmla="*/ 39 h 47"/>
              <a:gd name="T44" fmla="*/ 14 w 33"/>
              <a:gd name="T45" fmla="*/ 39 h 47"/>
              <a:gd name="T46" fmla="*/ 14 w 33"/>
              <a:gd name="T47" fmla="*/ 35 h 47"/>
              <a:gd name="T48" fmla="*/ 10 w 33"/>
              <a:gd name="T49" fmla="*/ 29 h 47"/>
              <a:gd name="T50" fmla="*/ 8 w 33"/>
              <a:gd name="T51" fmla="*/ 27 h 47"/>
              <a:gd name="T52" fmla="*/ 4 w 33"/>
              <a:gd name="T53" fmla="*/ 22 h 47"/>
              <a:gd name="T54" fmla="*/ 2 w 33"/>
              <a:gd name="T55" fmla="*/ 20 h 47"/>
              <a:gd name="T56" fmla="*/ 2 w 33"/>
              <a:gd name="T57" fmla="*/ 18 h 47"/>
              <a:gd name="T58" fmla="*/ 0 w 33"/>
              <a:gd name="T59" fmla="*/ 14 h 47"/>
              <a:gd name="T60" fmla="*/ 8 w 33"/>
              <a:gd name="T61" fmla="*/ 8 h 47"/>
              <a:gd name="T62" fmla="*/ 8 w 33"/>
              <a:gd name="T63" fmla="*/ 8 h 47"/>
              <a:gd name="T64" fmla="*/ 8 w 33"/>
              <a:gd name="T65" fmla="*/ 8 h 47"/>
              <a:gd name="T66" fmla="*/ 8 w 33"/>
              <a:gd name="T67" fmla="*/ 8 h 47"/>
              <a:gd name="T68" fmla="*/ 10 w 33"/>
              <a:gd name="T69" fmla="*/ 8 h 47"/>
              <a:gd name="T70" fmla="*/ 10 w 33"/>
              <a:gd name="T71" fmla="*/ 6 h 47"/>
              <a:gd name="T72" fmla="*/ 8 w 33"/>
              <a:gd name="T73" fmla="*/ 6 h 47"/>
              <a:gd name="T74" fmla="*/ 8 w 33"/>
              <a:gd name="T75" fmla="*/ 6 h 47"/>
              <a:gd name="T76" fmla="*/ 8 w 33"/>
              <a:gd name="T77" fmla="*/ 4 h 47"/>
              <a:gd name="T78" fmla="*/ 10 w 33"/>
              <a:gd name="T79" fmla="*/ 6 h 47"/>
              <a:gd name="T80" fmla="*/ 12 w 33"/>
              <a:gd name="T81" fmla="*/ 6 h 47"/>
              <a:gd name="T82" fmla="*/ 12 w 33"/>
              <a:gd name="T83" fmla="*/ 4 h 47"/>
              <a:gd name="T84" fmla="*/ 14 w 33"/>
              <a:gd name="T85" fmla="*/ 4 h 47"/>
              <a:gd name="T86" fmla="*/ 16 w 33"/>
              <a:gd name="T87" fmla="*/ 4 h 47"/>
              <a:gd name="T88" fmla="*/ 16 w 33"/>
              <a:gd name="T89"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3" h="47">
                <a:moveTo>
                  <a:pt x="16" y="0"/>
                </a:moveTo>
                <a:lnTo>
                  <a:pt x="16" y="0"/>
                </a:lnTo>
                <a:lnTo>
                  <a:pt x="18" y="0"/>
                </a:lnTo>
                <a:lnTo>
                  <a:pt x="18" y="2"/>
                </a:lnTo>
                <a:lnTo>
                  <a:pt x="22" y="2"/>
                </a:lnTo>
                <a:lnTo>
                  <a:pt x="22" y="2"/>
                </a:lnTo>
                <a:lnTo>
                  <a:pt x="23" y="2"/>
                </a:lnTo>
                <a:lnTo>
                  <a:pt x="25" y="2"/>
                </a:lnTo>
                <a:lnTo>
                  <a:pt x="25" y="2"/>
                </a:lnTo>
                <a:lnTo>
                  <a:pt x="23" y="4"/>
                </a:lnTo>
                <a:lnTo>
                  <a:pt x="23" y="6"/>
                </a:lnTo>
                <a:lnTo>
                  <a:pt x="23" y="6"/>
                </a:lnTo>
                <a:lnTo>
                  <a:pt x="23" y="8"/>
                </a:lnTo>
                <a:lnTo>
                  <a:pt x="25" y="12"/>
                </a:lnTo>
                <a:lnTo>
                  <a:pt x="25" y="12"/>
                </a:lnTo>
                <a:lnTo>
                  <a:pt x="27" y="14"/>
                </a:lnTo>
                <a:lnTo>
                  <a:pt x="27" y="16"/>
                </a:lnTo>
                <a:lnTo>
                  <a:pt x="29" y="18"/>
                </a:lnTo>
                <a:lnTo>
                  <a:pt x="27" y="18"/>
                </a:lnTo>
                <a:lnTo>
                  <a:pt x="29" y="20"/>
                </a:lnTo>
                <a:lnTo>
                  <a:pt x="29" y="22"/>
                </a:lnTo>
                <a:lnTo>
                  <a:pt x="31" y="22"/>
                </a:lnTo>
                <a:lnTo>
                  <a:pt x="31" y="23"/>
                </a:lnTo>
                <a:lnTo>
                  <a:pt x="31" y="25"/>
                </a:lnTo>
                <a:lnTo>
                  <a:pt x="31" y="25"/>
                </a:lnTo>
                <a:lnTo>
                  <a:pt x="31" y="27"/>
                </a:lnTo>
                <a:lnTo>
                  <a:pt x="31" y="27"/>
                </a:lnTo>
                <a:lnTo>
                  <a:pt x="31" y="29"/>
                </a:lnTo>
                <a:lnTo>
                  <a:pt x="31" y="29"/>
                </a:lnTo>
                <a:lnTo>
                  <a:pt x="31" y="31"/>
                </a:lnTo>
                <a:lnTo>
                  <a:pt x="31" y="31"/>
                </a:lnTo>
                <a:lnTo>
                  <a:pt x="31" y="33"/>
                </a:lnTo>
                <a:lnTo>
                  <a:pt x="31" y="33"/>
                </a:lnTo>
                <a:lnTo>
                  <a:pt x="31" y="35"/>
                </a:lnTo>
                <a:lnTo>
                  <a:pt x="33" y="37"/>
                </a:lnTo>
                <a:lnTo>
                  <a:pt x="33" y="37"/>
                </a:lnTo>
                <a:lnTo>
                  <a:pt x="33" y="37"/>
                </a:lnTo>
                <a:lnTo>
                  <a:pt x="33" y="37"/>
                </a:lnTo>
                <a:lnTo>
                  <a:pt x="33" y="39"/>
                </a:lnTo>
                <a:lnTo>
                  <a:pt x="27" y="43"/>
                </a:lnTo>
                <a:lnTo>
                  <a:pt x="20" y="47"/>
                </a:lnTo>
                <a:lnTo>
                  <a:pt x="18" y="47"/>
                </a:lnTo>
                <a:lnTo>
                  <a:pt x="16" y="41"/>
                </a:lnTo>
                <a:lnTo>
                  <a:pt x="14" y="39"/>
                </a:lnTo>
                <a:lnTo>
                  <a:pt x="14" y="39"/>
                </a:lnTo>
                <a:lnTo>
                  <a:pt x="14" y="39"/>
                </a:lnTo>
                <a:lnTo>
                  <a:pt x="14" y="37"/>
                </a:lnTo>
                <a:lnTo>
                  <a:pt x="14" y="35"/>
                </a:lnTo>
                <a:lnTo>
                  <a:pt x="10" y="31"/>
                </a:lnTo>
                <a:lnTo>
                  <a:pt x="10" y="29"/>
                </a:lnTo>
                <a:lnTo>
                  <a:pt x="10" y="29"/>
                </a:lnTo>
                <a:lnTo>
                  <a:pt x="8" y="27"/>
                </a:lnTo>
                <a:lnTo>
                  <a:pt x="6" y="25"/>
                </a:lnTo>
                <a:lnTo>
                  <a:pt x="4" y="22"/>
                </a:lnTo>
                <a:lnTo>
                  <a:pt x="4" y="22"/>
                </a:lnTo>
                <a:lnTo>
                  <a:pt x="2" y="20"/>
                </a:lnTo>
                <a:lnTo>
                  <a:pt x="2" y="18"/>
                </a:lnTo>
                <a:lnTo>
                  <a:pt x="2" y="18"/>
                </a:lnTo>
                <a:lnTo>
                  <a:pt x="0" y="14"/>
                </a:lnTo>
                <a:lnTo>
                  <a:pt x="0" y="14"/>
                </a:lnTo>
                <a:lnTo>
                  <a:pt x="4" y="12"/>
                </a:lnTo>
                <a:lnTo>
                  <a:pt x="8" y="8"/>
                </a:lnTo>
                <a:lnTo>
                  <a:pt x="8" y="8"/>
                </a:lnTo>
                <a:lnTo>
                  <a:pt x="8" y="8"/>
                </a:lnTo>
                <a:lnTo>
                  <a:pt x="8" y="8"/>
                </a:lnTo>
                <a:lnTo>
                  <a:pt x="8" y="8"/>
                </a:lnTo>
                <a:lnTo>
                  <a:pt x="8" y="8"/>
                </a:lnTo>
                <a:lnTo>
                  <a:pt x="8" y="8"/>
                </a:lnTo>
                <a:lnTo>
                  <a:pt x="10" y="8"/>
                </a:lnTo>
                <a:lnTo>
                  <a:pt x="10" y="8"/>
                </a:lnTo>
                <a:lnTo>
                  <a:pt x="10" y="8"/>
                </a:lnTo>
                <a:lnTo>
                  <a:pt x="10" y="6"/>
                </a:lnTo>
                <a:lnTo>
                  <a:pt x="8" y="6"/>
                </a:lnTo>
                <a:lnTo>
                  <a:pt x="8" y="6"/>
                </a:lnTo>
                <a:lnTo>
                  <a:pt x="8" y="6"/>
                </a:lnTo>
                <a:lnTo>
                  <a:pt x="8" y="6"/>
                </a:lnTo>
                <a:lnTo>
                  <a:pt x="8" y="4"/>
                </a:lnTo>
                <a:lnTo>
                  <a:pt x="8" y="4"/>
                </a:lnTo>
                <a:lnTo>
                  <a:pt x="10" y="4"/>
                </a:lnTo>
                <a:lnTo>
                  <a:pt x="10" y="6"/>
                </a:lnTo>
                <a:lnTo>
                  <a:pt x="12" y="6"/>
                </a:lnTo>
                <a:lnTo>
                  <a:pt x="12" y="6"/>
                </a:lnTo>
                <a:lnTo>
                  <a:pt x="12" y="4"/>
                </a:lnTo>
                <a:lnTo>
                  <a:pt x="12" y="4"/>
                </a:lnTo>
                <a:lnTo>
                  <a:pt x="14" y="4"/>
                </a:lnTo>
                <a:lnTo>
                  <a:pt x="14" y="4"/>
                </a:lnTo>
                <a:lnTo>
                  <a:pt x="16" y="4"/>
                </a:lnTo>
                <a:lnTo>
                  <a:pt x="16" y="4"/>
                </a:lnTo>
                <a:lnTo>
                  <a:pt x="16" y="2"/>
                </a:lnTo>
                <a:lnTo>
                  <a:pt x="16" y="0"/>
                </a:lnTo>
                <a:lnTo>
                  <a:pt x="16" y="0"/>
                </a:lnTo>
                <a:close/>
              </a:path>
            </a:pathLst>
          </a:custGeom>
          <a:solidFill>
            <a:schemeClr val="accent5">
              <a:lumMod val="20000"/>
              <a:lumOff val="8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21" name="Freeform 15">
            <a:extLst>
              <a:ext uri="{FF2B5EF4-FFF2-40B4-BE49-F238E27FC236}">
                <a16:creationId xmlns:a16="http://schemas.microsoft.com/office/drawing/2014/main" id="{28FCE8DE-2BAE-9F68-1C8B-4C6A6D195ABF}"/>
              </a:ext>
            </a:extLst>
          </p:cNvPr>
          <p:cNvSpPr>
            <a:spLocks noChangeAspect="1"/>
          </p:cNvSpPr>
          <p:nvPr/>
        </p:nvSpPr>
        <p:spPr bwMode="auto">
          <a:xfrm>
            <a:off x="2481637" y="2975721"/>
            <a:ext cx="142399" cy="134144"/>
          </a:xfrm>
          <a:custGeom>
            <a:avLst/>
            <a:gdLst>
              <a:gd name="T0" fmla="*/ 8 w 69"/>
              <a:gd name="T1" fmla="*/ 0 h 65"/>
              <a:gd name="T2" fmla="*/ 10 w 69"/>
              <a:gd name="T3" fmla="*/ 0 h 65"/>
              <a:gd name="T4" fmla="*/ 11 w 69"/>
              <a:gd name="T5" fmla="*/ 6 h 65"/>
              <a:gd name="T6" fmla="*/ 11 w 69"/>
              <a:gd name="T7" fmla="*/ 13 h 65"/>
              <a:gd name="T8" fmla="*/ 10 w 69"/>
              <a:gd name="T9" fmla="*/ 13 h 65"/>
              <a:gd name="T10" fmla="*/ 10 w 69"/>
              <a:gd name="T11" fmla="*/ 15 h 65"/>
              <a:gd name="T12" fmla="*/ 11 w 69"/>
              <a:gd name="T13" fmla="*/ 15 h 65"/>
              <a:gd name="T14" fmla="*/ 17 w 69"/>
              <a:gd name="T15" fmla="*/ 15 h 65"/>
              <a:gd name="T16" fmla="*/ 21 w 69"/>
              <a:gd name="T17" fmla="*/ 15 h 65"/>
              <a:gd name="T18" fmla="*/ 25 w 69"/>
              <a:gd name="T19" fmla="*/ 15 h 65"/>
              <a:gd name="T20" fmla="*/ 29 w 69"/>
              <a:gd name="T21" fmla="*/ 15 h 65"/>
              <a:gd name="T22" fmla="*/ 31 w 69"/>
              <a:gd name="T23" fmla="*/ 13 h 65"/>
              <a:gd name="T24" fmla="*/ 35 w 69"/>
              <a:gd name="T25" fmla="*/ 19 h 65"/>
              <a:gd name="T26" fmla="*/ 40 w 69"/>
              <a:gd name="T27" fmla="*/ 19 h 65"/>
              <a:gd name="T28" fmla="*/ 48 w 69"/>
              <a:gd name="T29" fmla="*/ 23 h 65"/>
              <a:gd name="T30" fmla="*/ 50 w 69"/>
              <a:gd name="T31" fmla="*/ 31 h 65"/>
              <a:gd name="T32" fmla="*/ 61 w 69"/>
              <a:gd name="T33" fmla="*/ 34 h 65"/>
              <a:gd name="T34" fmla="*/ 69 w 69"/>
              <a:gd name="T35" fmla="*/ 38 h 65"/>
              <a:gd name="T36" fmla="*/ 56 w 69"/>
              <a:gd name="T37" fmla="*/ 46 h 65"/>
              <a:gd name="T38" fmla="*/ 50 w 69"/>
              <a:gd name="T39" fmla="*/ 50 h 65"/>
              <a:gd name="T40" fmla="*/ 42 w 69"/>
              <a:gd name="T41" fmla="*/ 54 h 65"/>
              <a:gd name="T42" fmla="*/ 38 w 69"/>
              <a:gd name="T43" fmla="*/ 55 h 65"/>
              <a:gd name="T44" fmla="*/ 38 w 69"/>
              <a:gd name="T45" fmla="*/ 59 h 65"/>
              <a:gd name="T46" fmla="*/ 38 w 69"/>
              <a:gd name="T47" fmla="*/ 61 h 65"/>
              <a:gd name="T48" fmla="*/ 36 w 69"/>
              <a:gd name="T49" fmla="*/ 63 h 65"/>
              <a:gd name="T50" fmla="*/ 36 w 69"/>
              <a:gd name="T51" fmla="*/ 63 h 65"/>
              <a:gd name="T52" fmla="*/ 36 w 69"/>
              <a:gd name="T53" fmla="*/ 63 h 65"/>
              <a:gd name="T54" fmla="*/ 36 w 69"/>
              <a:gd name="T55" fmla="*/ 63 h 65"/>
              <a:gd name="T56" fmla="*/ 36 w 69"/>
              <a:gd name="T57" fmla="*/ 63 h 65"/>
              <a:gd name="T58" fmla="*/ 36 w 69"/>
              <a:gd name="T59" fmla="*/ 63 h 65"/>
              <a:gd name="T60" fmla="*/ 36 w 69"/>
              <a:gd name="T61" fmla="*/ 63 h 65"/>
              <a:gd name="T62" fmla="*/ 36 w 69"/>
              <a:gd name="T63" fmla="*/ 65 h 65"/>
              <a:gd name="T64" fmla="*/ 36 w 69"/>
              <a:gd name="T65" fmla="*/ 65 h 65"/>
              <a:gd name="T66" fmla="*/ 36 w 69"/>
              <a:gd name="T67" fmla="*/ 65 h 65"/>
              <a:gd name="T68" fmla="*/ 36 w 69"/>
              <a:gd name="T69" fmla="*/ 65 h 65"/>
              <a:gd name="T70" fmla="*/ 35 w 69"/>
              <a:gd name="T71" fmla="*/ 65 h 65"/>
              <a:gd name="T72" fmla="*/ 33 w 69"/>
              <a:gd name="T73" fmla="*/ 59 h 65"/>
              <a:gd name="T74" fmla="*/ 29 w 69"/>
              <a:gd name="T75" fmla="*/ 54 h 65"/>
              <a:gd name="T76" fmla="*/ 27 w 69"/>
              <a:gd name="T77" fmla="*/ 52 h 65"/>
              <a:gd name="T78" fmla="*/ 23 w 69"/>
              <a:gd name="T79" fmla="*/ 48 h 65"/>
              <a:gd name="T80" fmla="*/ 17 w 69"/>
              <a:gd name="T81" fmla="*/ 38 h 65"/>
              <a:gd name="T82" fmla="*/ 15 w 69"/>
              <a:gd name="T83" fmla="*/ 34 h 65"/>
              <a:gd name="T84" fmla="*/ 13 w 69"/>
              <a:gd name="T85" fmla="*/ 32 h 65"/>
              <a:gd name="T86" fmla="*/ 13 w 69"/>
              <a:gd name="T87" fmla="*/ 31 h 65"/>
              <a:gd name="T88" fmla="*/ 11 w 69"/>
              <a:gd name="T89" fmla="*/ 25 h 65"/>
              <a:gd name="T90" fmla="*/ 10 w 69"/>
              <a:gd name="T91" fmla="*/ 21 h 65"/>
              <a:gd name="T92" fmla="*/ 6 w 69"/>
              <a:gd name="T93" fmla="*/ 15 h 65"/>
              <a:gd name="T94" fmla="*/ 2 w 69"/>
              <a:gd name="T95" fmla="*/ 7 h 65"/>
              <a:gd name="T96" fmla="*/ 0 w 69"/>
              <a:gd name="T97" fmla="*/ 6 h 65"/>
              <a:gd name="T98" fmla="*/ 2 w 69"/>
              <a:gd name="T99" fmla="*/ 6 h 65"/>
              <a:gd name="T100" fmla="*/ 2 w 69"/>
              <a:gd name="T101" fmla="*/ 4 h 65"/>
              <a:gd name="T102" fmla="*/ 2 w 69"/>
              <a:gd name="T103" fmla="*/ 2 h 65"/>
              <a:gd name="T104" fmla="*/ 6 w 69"/>
              <a:gd name="T105" fmla="*/ 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9" h="65">
                <a:moveTo>
                  <a:pt x="6" y="0"/>
                </a:moveTo>
                <a:lnTo>
                  <a:pt x="6" y="0"/>
                </a:lnTo>
                <a:lnTo>
                  <a:pt x="8" y="0"/>
                </a:lnTo>
                <a:lnTo>
                  <a:pt x="8" y="0"/>
                </a:lnTo>
                <a:lnTo>
                  <a:pt x="10" y="0"/>
                </a:lnTo>
                <a:lnTo>
                  <a:pt x="10" y="0"/>
                </a:lnTo>
                <a:lnTo>
                  <a:pt x="11" y="2"/>
                </a:lnTo>
                <a:lnTo>
                  <a:pt x="11" y="6"/>
                </a:lnTo>
                <a:lnTo>
                  <a:pt x="11" y="6"/>
                </a:lnTo>
                <a:lnTo>
                  <a:pt x="13" y="7"/>
                </a:lnTo>
                <a:lnTo>
                  <a:pt x="11" y="11"/>
                </a:lnTo>
                <a:lnTo>
                  <a:pt x="11" y="13"/>
                </a:lnTo>
                <a:lnTo>
                  <a:pt x="11" y="13"/>
                </a:lnTo>
                <a:lnTo>
                  <a:pt x="11" y="13"/>
                </a:lnTo>
                <a:lnTo>
                  <a:pt x="10" y="13"/>
                </a:lnTo>
                <a:lnTo>
                  <a:pt x="10" y="15"/>
                </a:lnTo>
                <a:lnTo>
                  <a:pt x="10" y="15"/>
                </a:lnTo>
                <a:lnTo>
                  <a:pt x="10" y="15"/>
                </a:lnTo>
                <a:lnTo>
                  <a:pt x="10" y="15"/>
                </a:lnTo>
                <a:lnTo>
                  <a:pt x="10" y="15"/>
                </a:lnTo>
                <a:lnTo>
                  <a:pt x="11" y="15"/>
                </a:lnTo>
                <a:lnTo>
                  <a:pt x="13" y="13"/>
                </a:lnTo>
                <a:lnTo>
                  <a:pt x="13" y="15"/>
                </a:lnTo>
                <a:lnTo>
                  <a:pt x="17" y="15"/>
                </a:lnTo>
                <a:lnTo>
                  <a:pt x="19" y="15"/>
                </a:lnTo>
                <a:lnTo>
                  <a:pt x="19" y="15"/>
                </a:lnTo>
                <a:lnTo>
                  <a:pt x="21" y="15"/>
                </a:lnTo>
                <a:lnTo>
                  <a:pt x="21" y="15"/>
                </a:lnTo>
                <a:lnTo>
                  <a:pt x="23" y="13"/>
                </a:lnTo>
                <a:lnTo>
                  <a:pt x="25" y="15"/>
                </a:lnTo>
                <a:lnTo>
                  <a:pt x="25" y="17"/>
                </a:lnTo>
                <a:lnTo>
                  <a:pt x="27" y="17"/>
                </a:lnTo>
                <a:lnTo>
                  <a:pt x="29" y="15"/>
                </a:lnTo>
                <a:lnTo>
                  <a:pt x="29" y="15"/>
                </a:lnTo>
                <a:lnTo>
                  <a:pt x="29" y="13"/>
                </a:lnTo>
                <a:lnTo>
                  <a:pt x="31" y="13"/>
                </a:lnTo>
                <a:lnTo>
                  <a:pt x="31" y="15"/>
                </a:lnTo>
                <a:lnTo>
                  <a:pt x="33" y="21"/>
                </a:lnTo>
                <a:lnTo>
                  <a:pt x="35" y="19"/>
                </a:lnTo>
                <a:lnTo>
                  <a:pt x="35" y="17"/>
                </a:lnTo>
                <a:lnTo>
                  <a:pt x="38" y="17"/>
                </a:lnTo>
                <a:lnTo>
                  <a:pt x="40" y="19"/>
                </a:lnTo>
                <a:lnTo>
                  <a:pt x="40" y="19"/>
                </a:lnTo>
                <a:lnTo>
                  <a:pt x="44" y="21"/>
                </a:lnTo>
                <a:lnTo>
                  <a:pt x="48" y="23"/>
                </a:lnTo>
                <a:lnTo>
                  <a:pt x="48" y="27"/>
                </a:lnTo>
                <a:lnTo>
                  <a:pt x="50" y="29"/>
                </a:lnTo>
                <a:lnTo>
                  <a:pt x="50" y="31"/>
                </a:lnTo>
                <a:lnTo>
                  <a:pt x="56" y="34"/>
                </a:lnTo>
                <a:lnTo>
                  <a:pt x="58" y="34"/>
                </a:lnTo>
                <a:lnTo>
                  <a:pt x="61" y="34"/>
                </a:lnTo>
                <a:lnTo>
                  <a:pt x="65" y="34"/>
                </a:lnTo>
                <a:lnTo>
                  <a:pt x="65" y="32"/>
                </a:lnTo>
                <a:lnTo>
                  <a:pt x="69" y="38"/>
                </a:lnTo>
                <a:lnTo>
                  <a:pt x="65" y="42"/>
                </a:lnTo>
                <a:lnTo>
                  <a:pt x="63" y="42"/>
                </a:lnTo>
                <a:lnTo>
                  <a:pt x="56" y="46"/>
                </a:lnTo>
                <a:lnTo>
                  <a:pt x="52" y="50"/>
                </a:lnTo>
                <a:lnTo>
                  <a:pt x="50" y="50"/>
                </a:lnTo>
                <a:lnTo>
                  <a:pt x="50" y="50"/>
                </a:lnTo>
                <a:lnTo>
                  <a:pt x="48" y="52"/>
                </a:lnTo>
                <a:lnTo>
                  <a:pt x="44" y="54"/>
                </a:lnTo>
                <a:lnTo>
                  <a:pt x="42" y="54"/>
                </a:lnTo>
                <a:lnTo>
                  <a:pt x="40" y="54"/>
                </a:lnTo>
                <a:lnTo>
                  <a:pt x="40" y="55"/>
                </a:lnTo>
                <a:lnTo>
                  <a:pt x="38" y="55"/>
                </a:lnTo>
                <a:lnTo>
                  <a:pt x="38" y="55"/>
                </a:lnTo>
                <a:lnTo>
                  <a:pt x="38" y="57"/>
                </a:lnTo>
                <a:lnTo>
                  <a:pt x="38" y="59"/>
                </a:lnTo>
                <a:lnTo>
                  <a:pt x="38" y="59"/>
                </a:lnTo>
                <a:lnTo>
                  <a:pt x="38" y="61"/>
                </a:lnTo>
                <a:lnTo>
                  <a:pt x="38" y="61"/>
                </a:lnTo>
                <a:lnTo>
                  <a:pt x="36" y="63"/>
                </a:lnTo>
                <a:lnTo>
                  <a:pt x="36" y="63"/>
                </a:lnTo>
                <a:lnTo>
                  <a:pt x="36" y="63"/>
                </a:lnTo>
                <a:lnTo>
                  <a:pt x="36" y="63"/>
                </a:lnTo>
                <a:lnTo>
                  <a:pt x="36" y="63"/>
                </a:lnTo>
                <a:lnTo>
                  <a:pt x="36" y="63"/>
                </a:lnTo>
                <a:lnTo>
                  <a:pt x="36" y="63"/>
                </a:lnTo>
                <a:lnTo>
                  <a:pt x="36" y="63"/>
                </a:lnTo>
                <a:lnTo>
                  <a:pt x="36" y="63"/>
                </a:lnTo>
                <a:lnTo>
                  <a:pt x="36" y="63"/>
                </a:lnTo>
                <a:lnTo>
                  <a:pt x="36" y="63"/>
                </a:lnTo>
                <a:lnTo>
                  <a:pt x="36" y="63"/>
                </a:lnTo>
                <a:lnTo>
                  <a:pt x="36" y="63"/>
                </a:lnTo>
                <a:lnTo>
                  <a:pt x="36" y="63"/>
                </a:lnTo>
                <a:lnTo>
                  <a:pt x="36" y="63"/>
                </a:lnTo>
                <a:lnTo>
                  <a:pt x="36" y="63"/>
                </a:lnTo>
                <a:lnTo>
                  <a:pt x="36" y="63"/>
                </a:lnTo>
                <a:lnTo>
                  <a:pt x="36" y="63"/>
                </a:lnTo>
                <a:lnTo>
                  <a:pt x="36" y="63"/>
                </a:lnTo>
                <a:lnTo>
                  <a:pt x="36" y="63"/>
                </a:lnTo>
                <a:lnTo>
                  <a:pt x="36" y="63"/>
                </a:lnTo>
                <a:lnTo>
                  <a:pt x="36" y="63"/>
                </a:lnTo>
                <a:lnTo>
                  <a:pt x="36" y="63"/>
                </a:lnTo>
                <a:lnTo>
                  <a:pt x="36" y="65"/>
                </a:lnTo>
                <a:lnTo>
                  <a:pt x="36" y="65"/>
                </a:lnTo>
                <a:lnTo>
                  <a:pt x="36" y="65"/>
                </a:lnTo>
                <a:lnTo>
                  <a:pt x="36" y="65"/>
                </a:lnTo>
                <a:lnTo>
                  <a:pt x="36" y="65"/>
                </a:lnTo>
                <a:lnTo>
                  <a:pt x="36" y="65"/>
                </a:lnTo>
                <a:lnTo>
                  <a:pt x="36" y="65"/>
                </a:lnTo>
                <a:lnTo>
                  <a:pt x="36" y="65"/>
                </a:lnTo>
                <a:lnTo>
                  <a:pt x="36" y="65"/>
                </a:lnTo>
                <a:lnTo>
                  <a:pt x="36" y="65"/>
                </a:lnTo>
                <a:lnTo>
                  <a:pt x="36" y="65"/>
                </a:lnTo>
                <a:lnTo>
                  <a:pt x="35" y="65"/>
                </a:lnTo>
                <a:lnTo>
                  <a:pt x="35" y="65"/>
                </a:lnTo>
                <a:lnTo>
                  <a:pt x="35" y="61"/>
                </a:lnTo>
                <a:lnTo>
                  <a:pt x="33" y="59"/>
                </a:lnTo>
                <a:lnTo>
                  <a:pt x="33" y="59"/>
                </a:lnTo>
                <a:lnTo>
                  <a:pt x="31" y="55"/>
                </a:lnTo>
                <a:lnTo>
                  <a:pt x="29" y="54"/>
                </a:lnTo>
                <a:lnTo>
                  <a:pt x="29" y="54"/>
                </a:lnTo>
                <a:lnTo>
                  <a:pt x="27" y="54"/>
                </a:lnTo>
                <a:lnTo>
                  <a:pt x="27" y="52"/>
                </a:lnTo>
                <a:lnTo>
                  <a:pt x="27" y="52"/>
                </a:lnTo>
                <a:lnTo>
                  <a:pt x="25" y="50"/>
                </a:lnTo>
                <a:lnTo>
                  <a:pt x="25" y="50"/>
                </a:lnTo>
                <a:lnTo>
                  <a:pt x="23" y="48"/>
                </a:lnTo>
                <a:lnTo>
                  <a:pt x="21" y="44"/>
                </a:lnTo>
                <a:lnTo>
                  <a:pt x="19" y="40"/>
                </a:lnTo>
                <a:lnTo>
                  <a:pt x="17" y="38"/>
                </a:lnTo>
                <a:lnTo>
                  <a:pt x="17" y="38"/>
                </a:lnTo>
                <a:lnTo>
                  <a:pt x="15" y="36"/>
                </a:lnTo>
                <a:lnTo>
                  <a:pt x="15" y="34"/>
                </a:lnTo>
                <a:lnTo>
                  <a:pt x="15" y="34"/>
                </a:lnTo>
                <a:lnTo>
                  <a:pt x="13" y="34"/>
                </a:lnTo>
                <a:lnTo>
                  <a:pt x="13" y="32"/>
                </a:lnTo>
                <a:lnTo>
                  <a:pt x="13" y="32"/>
                </a:lnTo>
                <a:lnTo>
                  <a:pt x="13" y="31"/>
                </a:lnTo>
                <a:lnTo>
                  <a:pt x="13" y="31"/>
                </a:lnTo>
                <a:lnTo>
                  <a:pt x="11" y="29"/>
                </a:lnTo>
                <a:lnTo>
                  <a:pt x="11" y="27"/>
                </a:lnTo>
                <a:lnTo>
                  <a:pt x="11" y="25"/>
                </a:lnTo>
                <a:lnTo>
                  <a:pt x="11" y="25"/>
                </a:lnTo>
                <a:lnTo>
                  <a:pt x="10" y="23"/>
                </a:lnTo>
                <a:lnTo>
                  <a:pt x="10" y="21"/>
                </a:lnTo>
                <a:lnTo>
                  <a:pt x="8" y="17"/>
                </a:lnTo>
                <a:lnTo>
                  <a:pt x="8" y="17"/>
                </a:lnTo>
                <a:lnTo>
                  <a:pt x="6" y="15"/>
                </a:lnTo>
                <a:lnTo>
                  <a:pt x="4" y="11"/>
                </a:lnTo>
                <a:lnTo>
                  <a:pt x="2" y="11"/>
                </a:lnTo>
                <a:lnTo>
                  <a:pt x="2" y="7"/>
                </a:lnTo>
                <a:lnTo>
                  <a:pt x="0" y="7"/>
                </a:lnTo>
                <a:lnTo>
                  <a:pt x="0" y="7"/>
                </a:lnTo>
                <a:lnTo>
                  <a:pt x="0" y="6"/>
                </a:lnTo>
                <a:lnTo>
                  <a:pt x="2" y="6"/>
                </a:lnTo>
                <a:lnTo>
                  <a:pt x="2" y="6"/>
                </a:lnTo>
                <a:lnTo>
                  <a:pt x="2" y="6"/>
                </a:lnTo>
                <a:lnTo>
                  <a:pt x="2" y="6"/>
                </a:lnTo>
                <a:lnTo>
                  <a:pt x="2" y="4"/>
                </a:lnTo>
                <a:lnTo>
                  <a:pt x="2" y="4"/>
                </a:lnTo>
                <a:lnTo>
                  <a:pt x="2" y="2"/>
                </a:lnTo>
                <a:lnTo>
                  <a:pt x="2" y="2"/>
                </a:lnTo>
                <a:lnTo>
                  <a:pt x="2" y="2"/>
                </a:lnTo>
                <a:lnTo>
                  <a:pt x="4" y="2"/>
                </a:lnTo>
                <a:lnTo>
                  <a:pt x="4" y="2"/>
                </a:lnTo>
                <a:lnTo>
                  <a:pt x="6" y="2"/>
                </a:lnTo>
                <a:lnTo>
                  <a:pt x="6" y="0"/>
                </a:lnTo>
                <a:lnTo>
                  <a:pt x="6" y="0"/>
                </a:lnTo>
                <a:close/>
              </a:path>
            </a:pathLst>
          </a:custGeom>
          <a:solidFill>
            <a:schemeClr val="accent5">
              <a:lumMod val="20000"/>
              <a:lumOff val="8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23" name="TextBox 22">
            <a:extLst>
              <a:ext uri="{FF2B5EF4-FFF2-40B4-BE49-F238E27FC236}">
                <a16:creationId xmlns:a16="http://schemas.microsoft.com/office/drawing/2014/main" id="{80869A70-01A0-86A3-1F47-AE7D89D71676}"/>
              </a:ext>
            </a:extLst>
          </p:cNvPr>
          <p:cNvSpPr txBox="1"/>
          <p:nvPr/>
        </p:nvSpPr>
        <p:spPr>
          <a:xfrm>
            <a:off x="4169393" y="1543602"/>
            <a:ext cx="1518217" cy="646331"/>
          </a:xfrm>
          <a:prstGeom prst="rect">
            <a:avLst/>
          </a:prstGeom>
          <a:noFill/>
        </p:spPr>
        <p:txBody>
          <a:bodyPr wrap="square">
            <a:spAutoFit/>
          </a:bodyPr>
          <a:lstStyle/>
          <a:p>
            <a:pPr algn="ctr"/>
            <a:r>
              <a:rPr lang="fr-FR" noProof="0" dirty="0" err="1">
                <a:latin typeface="Source Sans Pro SemiBold" panose="020B0603030403020204" pitchFamily="34" charset="0"/>
                <a:ea typeface="Source Sans Pro SemiBold" panose="020B0603030403020204" pitchFamily="34" charset="0"/>
              </a:rPr>
              <a:t>Woleu-Ntem</a:t>
            </a:r>
            <a:endParaRPr lang="fr-FR" noProof="0" dirty="0">
              <a:latin typeface="Source Sans Pro SemiBold" panose="020B0603030403020204" pitchFamily="34" charset="0"/>
              <a:ea typeface="Source Sans Pro SemiBold" panose="020B0603030403020204" pitchFamily="34" charset="0"/>
            </a:endParaRPr>
          </a:p>
          <a:p>
            <a:pPr algn="ctr"/>
            <a:r>
              <a:rPr lang="fr-FR" noProof="0" dirty="0">
                <a:latin typeface="Source Sans Pro SemiBold" panose="020B0603030403020204" pitchFamily="34" charset="0"/>
                <a:ea typeface="Source Sans Pro SemiBold" panose="020B0603030403020204" pitchFamily="34" charset="0"/>
              </a:rPr>
              <a:t>30 %</a:t>
            </a:r>
          </a:p>
        </p:txBody>
      </p:sp>
      <p:sp>
        <p:nvSpPr>
          <p:cNvPr id="26" name="TextBox 25">
            <a:extLst>
              <a:ext uri="{FF2B5EF4-FFF2-40B4-BE49-F238E27FC236}">
                <a16:creationId xmlns:a16="http://schemas.microsoft.com/office/drawing/2014/main" id="{7FB05C96-93E7-E584-E019-C59D70291228}"/>
              </a:ext>
            </a:extLst>
          </p:cNvPr>
          <p:cNvSpPr txBox="1"/>
          <p:nvPr/>
        </p:nvSpPr>
        <p:spPr>
          <a:xfrm>
            <a:off x="5011837" y="2499862"/>
            <a:ext cx="1781017" cy="646331"/>
          </a:xfrm>
          <a:prstGeom prst="rect">
            <a:avLst/>
          </a:prstGeom>
          <a:noFill/>
        </p:spPr>
        <p:txBody>
          <a:bodyPr wrap="square">
            <a:spAutoFit/>
          </a:bodyPr>
          <a:lstStyle/>
          <a:p>
            <a:pPr algn="ctr"/>
            <a:r>
              <a:rPr lang="fr-FR" noProof="0" dirty="0">
                <a:latin typeface="Source Sans Pro SemiBold" panose="020B0603030403020204" pitchFamily="34" charset="0"/>
                <a:ea typeface="Source Sans Pro SemiBold" panose="020B0603030403020204" pitchFamily="34" charset="0"/>
              </a:rPr>
              <a:t>Ogooué-Ivindo</a:t>
            </a:r>
          </a:p>
          <a:p>
            <a:pPr algn="ctr"/>
            <a:r>
              <a:rPr lang="fr-FR" dirty="0">
                <a:latin typeface="Source Sans Pro SemiBold" panose="020B0603030403020204" pitchFamily="34" charset="0"/>
                <a:ea typeface="Source Sans Pro SemiBold" panose="020B0603030403020204" pitchFamily="34" charset="0"/>
              </a:rPr>
              <a:t>23 %</a:t>
            </a:r>
            <a:endParaRPr lang="fr-FR" noProof="0" dirty="0">
              <a:latin typeface="Source Sans Pro SemiBold" panose="020B0603030403020204" pitchFamily="34" charset="0"/>
              <a:ea typeface="Source Sans Pro SemiBold" panose="020B0603030403020204" pitchFamily="34" charset="0"/>
            </a:endParaRPr>
          </a:p>
        </p:txBody>
      </p:sp>
      <p:sp>
        <p:nvSpPr>
          <p:cNvPr id="27" name="TextBox 26">
            <a:extLst>
              <a:ext uri="{FF2B5EF4-FFF2-40B4-BE49-F238E27FC236}">
                <a16:creationId xmlns:a16="http://schemas.microsoft.com/office/drawing/2014/main" id="{9FCD5991-FB17-71EE-0F99-D3944A2DBEEA}"/>
              </a:ext>
            </a:extLst>
          </p:cNvPr>
          <p:cNvSpPr txBox="1"/>
          <p:nvPr/>
        </p:nvSpPr>
        <p:spPr>
          <a:xfrm>
            <a:off x="4326323" y="3919931"/>
            <a:ext cx="1781017" cy="646331"/>
          </a:xfrm>
          <a:prstGeom prst="rect">
            <a:avLst/>
          </a:prstGeom>
          <a:noFill/>
        </p:spPr>
        <p:txBody>
          <a:bodyPr wrap="square">
            <a:spAutoFit/>
          </a:bodyPr>
          <a:lstStyle/>
          <a:p>
            <a:pPr algn="ctr"/>
            <a:r>
              <a:rPr lang="fr-FR" noProof="0" dirty="0">
                <a:latin typeface="Source Sans Pro SemiBold" panose="020B0603030403020204" pitchFamily="34" charset="0"/>
                <a:ea typeface="Source Sans Pro SemiBold" panose="020B0603030403020204" pitchFamily="34" charset="0"/>
              </a:rPr>
              <a:t>Ogooué-Lolo</a:t>
            </a:r>
          </a:p>
          <a:p>
            <a:pPr algn="ctr"/>
            <a:r>
              <a:rPr lang="fr-FR" dirty="0">
                <a:latin typeface="Source Sans Pro SemiBold" panose="020B0603030403020204" pitchFamily="34" charset="0"/>
                <a:ea typeface="Source Sans Pro SemiBold" panose="020B0603030403020204" pitchFamily="34" charset="0"/>
              </a:rPr>
              <a:t>23 %</a:t>
            </a:r>
            <a:endParaRPr lang="fr-FR" noProof="0" dirty="0">
              <a:latin typeface="Source Sans Pro SemiBold" panose="020B0603030403020204" pitchFamily="34" charset="0"/>
              <a:ea typeface="Source Sans Pro SemiBold" panose="020B0603030403020204" pitchFamily="34" charset="0"/>
            </a:endParaRPr>
          </a:p>
        </p:txBody>
      </p:sp>
      <p:sp>
        <p:nvSpPr>
          <p:cNvPr id="28" name="TextBox 27">
            <a:extLst>
              <a:ext uri="{FF2B5EF4-FFF2-40B4-BE49-F238E27FC236}">
                <a16:creationId xmlns:a16="http://schemas.microsoft.com/office/drawing/2014/main" id="{DDCCF774-25BA-69BB-30FC-61B72E87C44F}"/>
              </a:ext>
            </a:extLst>
          </p:cNvPr>
          <p:cNvSpPr txBox="1"/>
          <p:nvPr/>
        </p:nvSpPr>
        <p:spPr>
          <a:xfrm>
            <a:off x="5481502" y="4293310"/>
            <a:ext cx="1781017" cy="646331"/>
          </a:xfrm>
          <a:prstGeom prst="rect">
            <a:avLst/>
          </a:prstGeom>
          <a:noFill/>
        </p:spPr>
        <p:txBody>
          <a:bodyPr wrap="square">
            <a:spAutoFit/>
          </a:bodyPr>
          <a:lstStyle/>
          <a:p>
            <a:pPr algn="ctr"/>
            <a:r>
              <a:rPr lang="fr-FR" dirty="0">
                <a:latin typeface="Source Sans Pro SemiBold" panose="020B0603030403020204" pitchFamily="34" charset="0"/>
                <a:ea typeface="Source Sans Pro SemiBold" panose="020B0603030403020204" pitchFamily="34" charset="0"/>
              </a:rPr>
              <a:t>Haut-Ogooué</a:t>
            </a:r>
          </a:p>
          <a:p>
            <a:pPr algn="ctr"/>
            <a:r>
              <a:rPr lang="fr-FR" dirty="0">
                <a:latin typeface="Source Sans Pro SemiBold" panose="020B0603030403020204" pitchFamily="34" charset="0"/>
                <a:ea typeface="Source Sans Pro SemiBold" panose="020B0603030403020204" pitchFamily="34" charset="0"/>
              </a:rPr>
              <a:t>25 %</a:t>
            </a:r>
          </a:p>
        </p:txBody>
      </p:sp>
      <p:sp>
        <p:nvSpPr>
          <p:cNvPr id="29" name="TextBox 28">
            <a:extLst>
              <a:ext uri="{FF2B5EF4-FFF2-40B4-BE49-F238E27FC236}">
                <a16:creationId xmlns:a16="http://schemas.microsoft.com/office/drawing/2014/main" id="{83752E35-BEDC-0DDB-99BB-43E391C838BA}"/>
              </a:ext>
            </a:extLst>
          </p:cNvPr>
          <p:cNvSpPr txBox="1"/>
          <p:nvPr/>
        </p:nvSpPr>
        <p:spPr>
          <a:xfrm>
            <a:off x="2387088" y="3647152"/>
            <a:ext cx="1781017" cy="646331"/>
          </a:xfrm>
          <a:prstGeom prst="rect">
            <a:avLst/>
          </a:prstGeom>
          <a:noFill/>
        </p:spPr>
        <p:txBody>
          <a:bodyPr wrap="square">
            <a:spAutoFit/>
          </a:bodyPr>
          <a:lstStyle/>
          <a:p>
            <a:pPr algn="ctr"/>
            <a:r>
              <a:rPr lang="fr-FR" noProof="0" dirty="0">
                <a:latin typeface="Source Sans Pro SemiBold" panose="020B0603030403020204" pitchFamily="34" charset="0"/>
                <a:ea typeface="Source Sans Pro SemiBold" panose="020B0603030403020204" pitchFamily="34" charset="0"/>
              </a:rPr>
              <a:t>Moyen-Ogooué</a:t>
            </a:r>
          </a:p>
          <a:p>
            <a:pPr algn="ctr"/>
            <a:r>
              <a:rPr lang="fr-FR" dirty="0">
                <a:latin typeface="Source Sans Pro SemiBold" panose="020B0603030403020204" pitchFamily="34" charset="0"/>
                <a:ea typeface="Source Sans Pro SemiBold" panose="020B0603030403020204" pitchFamily="34" charset="0"/>
              </a:rPr>
              <a:t>18 %</a:t>
            </a:r>
            <a:endParaRPr lang="fr-FR" noProof="0" dirty="0">
              <a:latin typeface="Source Sans Pro SemiBold" panose="020B0603030403020204" pitchFamily="34" charset="0"/>
              <a:ea typeface="Source Sans Pro SemiBold" panose="020B0603030403020204" pitchFamily="34" charset="0"/>
            </a:endParaRPr>
          </a:p>
        </p:txBody>
      </p:sp>
      <p:sp>
        <p:nvSpPr>
          <p:cNvPr id="30" name="TextBox 29">
            <a:extLst>
              <a:ext uri="{FF2B5EF4-FFF2-40B4-BE49-F238E27FC236}">
                <a16:creationId xmlns:a16="http://schemas.microsoft.com/office/drawing/2014/main" id="{6B518FE3-0C85-CD6D-79B4-EABE3484C82B}"/>
              </a:ext>
            </a:extLst>
          </p:cNvPr>
          <p:cNvSpPr txBox="1"/>
          <p:nvPr/>
        </p:nvSpPr>
        <p:spPr>
          <a:xfrm>
            <a:off x="1528293" y="5072702"/>
            <a:ext cx="2052623" cy="646331"/>
          </a:xfrm>
          <a:prstGeom prst="rect">
            <a:avLst/>
          </a:prstGeom>
          <a:noFill/>
        </p:spPr>
        <p:txBody>
          <a:bodyPr wrap="square">
            <a:spAutoFit/>
          </a:bodyPr>
          <a:lstStyle/>
          <a:p>
            <a:pPr algn="ctr"/>
            <a:r>
              <a:rPr lang="fr-FR" noProof="0" dirty="0">
                <a:latin typeface="Source Sans Pro SemiBold" panose="020B0603030403020204" pitchFamily="34" charset="0"/>
                <a:ea typeface="Source Sans Pro SemiBold" panose="020B0603030403020204" pitchFamily="34" charset="0"/>
              </a:rPr>
              <a:t>Ogooué-Maritime</a:t>
            </a:r>
          </a:p>
          <a:p>
            <a:pPr algn="ctr"/>
            <a:r>
              <a:rPr lang="fr-FR" dirty="0">
                <a:latin typeface="Source Sans Pro SemiBold" panose="020B0603030403020204" pitchFamily="34" charset="0"/>
                <a:ea typeface="Source Sans Pro SemiBold" panose="020B0603030403020204" pitchFamily="34" charset="0"/>
              </a:rPr>
              <a:t>23 %</a:t>
            </a:r>
            <a:endParaRPr lang="fr-FR" noProof="0" dirty="0">
              <a:latin typeface="Source Sans Pro SemiBold" panose="020B0603030403020204" pitchFamily="34" charset="0"/>
              <a:ea typeface="Source Sans Pro SemiBold" panose="020B0603030403020204" pitchFamily="34" charset="0"/>
            </a:endParaRPr>
          </a:p>
        </p:txBody>
      </p:sp>
      <p:sp>
        <p:nvSpPr>
          <p:cNvPr id="31" name="TextBox 30">
            <a:extLst>
              <a:ext uri="{FF2B5EF4-FFF2-40B4-BE49-F238E27FC236}">
                <a16:creationId xmlns:a16="http://schemas.microsoft.com/office/drawing/2014/main" id="{279F26A1-0E21-0680-4BCC-7EB261D6EB0D}"/>
              </a:ext>
            </a:extLst>
          </p:cNvPr>
          <p:cNvSpPr txBox="1"/>
          <p:nvPr/>
        </p:nvSpPr>
        <p:spPr>
          <a:xfrm>
            <a:off x="2441421" y="2905182"/>
            <a:ext cx="1470060" cy="646331"/>
          </a:xfrm>
          <a:prstGeom prst="rect">
            <a:avLst/>
          </a:prstGeom>
          <a:noFill/>
        </p:spPr>
        <p:txBody>
          <a:bodyPr wrap="square">
            <a:spAutoFit/>
          </a:bodyPr>
          <a:lstStyle/>
          <a:p>
            <a:pPr algn="ctr"/>
            <a:r>
              <a:rPr lang="fr-FR" noProof="0" dirty="0">
                <a:latin typeface="Source Sans Pro SemiBold" panose="020B0603030403020204" pitchFamily="34" charset="0"/>
                <a:ea typeface="Source Sans Pro SemiBold" panose="020B0603030403020204" pitchFamily="34" charset="0"/>
              </a:rPr>
              <a:t>Estuaire</a:t>
            </a:r>
          </a:p>
          <a:p>
            <a:pPr algn="ctr"/>
            <a:r>
              <a:rPr lang="fr-FR" dirty="0">
                <a:latin typeface="Source Sans Pro SemiBold" panose="020B0603030403020204" pitchFamily="34" charset="0"/>
                <a:ea typeface="Source Sans Pro SemiBold" panose="020B0603030403020204" pitchFamily="34" charset="0"/>
              </a:rPr>
              <a:t>25 %</a:t>
            </a:r>
            <a:endParaRPr lang="fr-FR" noProof="0" dirty="0">
              <a:latin typeface="Source Sans Pro SemiBold" panose="020B0603030403020204" pitchFamily="34" charset="0"/>
              <a:ea typeface="Source Sans Pro SemiBold" panose="020B0603030403020204" pitchFamily="34" charset="0"/>
            </a:endParaRPr>
          </a:p>
        </p:txBody>
      </p:sp>
      <p:sp>
        <p:nvSpPr>
          <p:cNvPr id="32" name="TextBox 31">
            <a:extLst>
              <a:ext uri="{FF2B5EF4-FFF2-40B4-BE49-F238E27FC236}">
                <a16:creationId xmlns:a16="http://schemas.microsoft.com/office/drawing/2014/main" id="{40B067EF-A66B-D2C6-A3AE-547963F4FA44}"/>
              </a:ext>
            </a:extLst>
          </p:cNvPr>
          <p:cNvSpPr txBox="1"/>
          <p:nvPr/>
        </p:nvSpPr>
        <p:spPr>
          <a:xfrm>
            <a:off x="513200" y="2216573"/>
            <a:ext cx="1781017" cy="646331"/>
          </a:xfrm>
          <a:prstGeom prst="rect">
            <a:avLst/>
          </a:prstGeom>
          <a:noFill/>
        </p:spPr>
        <p:txBody>
          <a:bodyPr wrap="square">
            <a:spAutoFit/>
          </a:bodyPr>
          <a:lstStyle/>
          <a:p>
            <a:pPr algn="ctr"/>
            <a:r>
              <a:rPr lang="fr-FR" noProof="0" dirty="0">
                <a:latin typeface="Source Sans Pro SemiBold" panose="020B0603030403020204" pitchFamily="34" charset="0"/>
                <a:ea typeface="Source Sans Pro SemiBold" panose="020B0603030403020204" pitchFamily="34" charset="0"/>
              </a:rPr>
              <a:t>Libreville</a:t>
            </a:r>
          </a:p>
          <a:p>
            <a:pPr algn="ctr"/>
            <a:r>
              <a:rPr lang="fr-FR" dirty="0">
                <a:latin typeface="Source Sans Pro SemiBold" panose="020B0603030403020204" pitchFamily="34" charset="0"/>
                <a:ea typeface="Source Sans Pro SemiBold" panose="020B0603030403020204" pitchFamily="34" charset="0"/>
              </a:rPr>
              <a:t>33 %</a:t>
            </a:r>
            <a:endParaRPr lang="fr-FR" noProof="0" dirty="0">
              <a:latin typeface="Source Sans Pro SemiBold" panose="020B0603030403020204" pitchFamily="34" charset="0"/>
              <a:ea typeface="Source Sans Pro SemiBold" panose="020B0603030403020204" pitchFamily="34" charset="0"/>
            </a:endParaRPr>
          </a:p>
        </p:txBody>
      </p:sp>
      <p:cxnSp>
        <p:nvCxnSpPr>
          <p:cNvPr id="34" name="Straight Connector 33">
            <a:extLst>
              <a:ext uri="{FF2B5EF4-FFF2-40B4-BE49-F238E27FC236}">
                <a16:creationId xmlns:a16="http://schemas.microsoft.com/office/drawing/2014/main" id="{E9FE21B3-29C2-BA2A-CCCA-3BF3CA957627}"/>
              </a:ext>
            </a:extLst>
          </p:cNvPr>
          <p:cNvCxnSpPr>
            <a:cxnSpLocks/>
          </p:cNvCxnSpPr>
          <p:nvPr/>
        </p:nvCxnSpPr>
        <p:spPr>
          <a:xfrm>
            <a:off x="1933302" y="2935525"/>
            <a:ext cx="548335" cy="6245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7" name="TextBox 36">
            <a:extLst>
              <a:ext uri="{FF2B5EF4-FFF2-40B4-BE49-F238E27FC236}">
                <a16:creationId xmlns:a16="http://schemas.microsoft.com/office/drawing/2014/main" id="{47C381B7-C280-3514-C074-50A10C6D439E}"/>
              </a:ext>
            </a:extLst>
          </p:cNvPr>
          <p:cNvSpPr txBox="1"/>
          <p:nvPr/>
        </p:nvSpPr>
        <p:spPr>
          <a:xfrm>
            <a:off x="2923421" y="4539178"/>
            <a:ext cx="1781017" cy="646331"/>
          </a:xfrm>
          <a:prstGeom prst="rect">
            <a:avLst/>
          </a:prstGeom>
          <a:noFill/>
        </p:spPr>
        <p:txBody>
          <a:bodyPr wrap="square">
            <a:spAutoFit/>
          </a:bodyPr>
          <a:lstStyle/>
          <a:p>
            <a:pPr algn="ctr"/>
            <a:r>
              <a:rPr lang="fr-FR" noProof="0" dirty="0" err="1">
                <a:latin typeface="Source Sans Pro SemiBold" panose="020B0603030403020204" pitchFamily="34" charset="0"/>
                <a:ea typeface="Source Sans Pro SemiBold" panose="020B0603030403020204" pitchFamily="34" charset="0"/>
              </a:rPr>
              <a:t>Ngounié</a:t>
            </a:r>
            <a:endParaRPr lang="fr-FR" noProof="0" dirty="0">
              <a:latin typeface="Source Sans Pro SemiBold" panose="020B0603030403020204" pitchFamily="34" charset="0"/>
              <a:ea typeface="Source Sans Pro SemiBold" panose="020B0603030403020204" pitchFamily="34" charset="0"/>
            </a:endParaRPr>
          </a:p>
          <a:p>
            <a:pPr algn="ctr"/>
            <a:r>
              <a:rPr lang="fr-FR" dirty="0">
                <a:latin typeface="Source Sans Pro SemiBold" panose="020B0603030403020204" pitchFamily="34" charset="0"/>
                <a:ea typeface="Source Sans Pro SemiBold" panose="020B0603030403020204" pitchFamily="34" charset="0"/>
              </a:rPr>
              <a:t>25 %</a:t>
            </a:r>
            <a:endParaRPr lang="fr-FR" noProof="0" dirty="0">
              <a:latin typeface="Source Sans Pro SemiBold" panose="020B0603030403020204" pitchFamily="34" charset="0"/>
              <a:ea typeface="Source Sans Pro SemiBold" panose="020B0603030403020204" pitchFamily="34" charset="0"/>
            </a:endParaRPr>
          </a:p>
        </p:txBody>
      </p:sp>
      <p:sp>
        <p:nvSpPr>
          <p:cNvPr id="38" name="TextBox 37">
            <a:extLst>
              <a:ext uri="{FF2B5EF4-FFF2-40B4-BE49-F238E27FC236}">
                <a16:creationId xmlns:a16="http://schemas.microsoft.com/office/drawing/2014/main" id="{B92447ED-6CCC-2943-1A00-A85F97B94E78}"/>
              </a:ext>
            </a:extLst>
          </p:cNvPr>
          <p:cNvSpPr txBox="1"/>
          <p:nvPr/>
        </p:nvSpPr>
        <p:spPr>
          <a:xfrm>
            <a:off x="3068362" y="5835526"/>
            <a:ext cx="1781017" cy="646331"/>
          </a:xfrm>
          <a:prstGeom prst="rect">
            <a:avLst/>
          </a:prstGeom>
          <a:noFill/>
        </p:spPr>
        <p:txBody>
          <a:bodyPr wrap="square">
            <a:spAutoFit/>
          </a:bodyPr>
          <a:lstStyle/>
          <a:p>
            <a:pPr algn="ctr"/>
            <a:r>
              <a:rPr lang="fr-FR" noProof="0" dirty="0" err="1">
                <a:latin typeface="Source Sans Pro SemiBold" panose="020B0603030403020204" pitchFamily="34" charset="0"/>
                <a:ea typeface="Source Sans Pro SemiBold" panose="020B0603030403020204" pitchFamily="34" charset="0"/>
              </a:rPr>
              <a:t>Nyanga</a:t>
            </a:r>
            <a:endParaRPr lang="fr-FR" noProof="0" dirty="0">
              <a:latin typeface="Source Sans Pro SemiBold" panose="020B0603030403020204" pitchFamily="34" charset="0"/>
              <a:ea typeface="Source Sans Pro SemiBold" panose="020B0603030403020204" pitchFamily="34" charset="0"/>
            </a:endParaRPr>
          </a:p>
          <a:p>
            <a:pPr algn="ctr"/>
            <a:r>
              <a:rPr lang="fr-FR" dirty="0">
                <a:latin typeface="Source Sans Pro SemiBold" panose="020B0603030403020204" pitchFamily="34" charset="0"/>
                <a:ea typeface="Source Sans Pro SemiBold" panose="020B0603030403020204" pitchFamily="34" charset="0"/>
              </a:rPr>
              <a:t>23 %</a:t>
            </a:r>
            <a:endParaRPr lang="fr-FR" noProof="0" dirty="0">
              <a:latin typeface="Source Sans Pro SemiBold" panose="020B0603030403020204" pitchFamily="34" charset="0"/>
              <a:ea typeface="Source Sans Pro SemiBold" panose="020B0603030403020204" pitchFamily="34" charset="0"/>
            </a:endParaRPr>
          </a:p>
        </p:txBody>
      </p:sp>
      <p:sp>
        <p:nvSpPr>
          <p:cNvPr id="39" name="TextBox 38">
            <a:extLst>
              <a:ext uri="{FF2B5EF4-FFF2-40B4-BE49-F238E27FC236}">
                <a16:creationId xmlns:a16="http://schemas.microsoft.com/office/drawing/2014/main" id="{0D75E245-DF93-73BB-6E9F-75325924DB4E}"/>
              </a:ext>
            </a:extLst>
          </p:cNvPr>
          <p:cNvSpPr txBox="1"/>
          <p:nvPr/>
        </p:nvSpPr>
        <p:spPr>
          <a:xfrm>
            <a:off x="58149" y="3970263"/>
            <a:ext cx="1781017" cy="646331"/>
          </a:xfrm>
          <a:prstGeom prst="rect">
            <a:avLst/>
          </a:prstGeom>
          <a:noFill/>
        </p:spPr>
        <p:txBody>
          <a:bodyPr wrap="square">
            <a:spAutoFit/>
          </a:bodyPr>
          <a:lstStyle/>
          <a:p>
            <a:pPr algn="ctr"/>
            <a:r>
              <a:rPr lang="fr-FR" noProof="0" dirty="0">
                <a:latin typeface="Source Sans Pro SemiBold" panose="020B0603030403020204" pitchFamily="34" charset="0"/>
                <a:ea typeface="Source Sans Pro SemiBold" panose="020B0603030403020204" pitchFamily="34" charset="0"/>
              </a:rPr>
              <a:t>Port-Gentil</a:t>
            </a:r>
          </a:p>
          <a:p>
            <a:pPr algn="ctr"/>
            <a:r>
              <a:rPr lang="fr-FR" dirty="0">
                <a:latin typeface="Source Sans Pro SemiBold" panose="020B0603030403020204" pitchFamily="34" charset="0"/>
                <a:ea typeface="Source Sans Pro SemiBold" panose="020B0603030403020204" pitchFamily="34" charset="0"/>
              </a:rPr>
              <a:t>31 %</a:t>
            </a:r>
            <a:endParaRPr lang="fr-FR" noProof="0" dirty="0">
              <a:latin typeface="Source Sans Pro SemiBold" panose="020B0603030403020204" pitchFamily="34" charset="0"/>
              <a:ea typeface="Source Sans Pro SemiBold" panose="020B0603030403020204" pitchFamily="34" charset="0"/>
            </a:endParaRPr>
          </a:p>
        </p:txBody>
      </p:sp>
      <p:cxnSp>
        <p:nvCxnSpPr>
          <p:cNvPr id="40" name="Straight Connector 39">
            <a:extLst>
              <a:ext uri="{FF2B5EF4-FFF2-40B4-BE49-F238E27FC236}">
                <a16:creationId xmlns:a16="http://schemas.microsoft.com/office/drawing/2014/main" id="{5CACBB45-85D7-71AA-5450-87CE552EA1E5}"/>
              </a:ext>
            </a:extLst>
          </p:cNvPr>
          <p:cNvCxnSpPr>
            <a:cxnSpLocks/>
            <a:endCxn id="20" idx="23"/>
          </p:cNvCxnSpPr>
          <p:nvPr/>
        </p:nvCxnSpPr>
        <p:spPr>
          <a:xfrm flipV="1">
            <a:off x="1601772" y="4106154"/>
            <a:ext cx="332508" cy="29464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itle 1">
            <a:extLst>
              <a:ext uri="{FF2B5EF4-FFF2-40B4-BE49-F238E27FC236}">
                <a16:creationId xmlns:a16="http://schemas.microsoft.com/office/drawing/2014/main" id="{5A44A298-0295-4BF5-4545-BF3A9E8C0E9E}"/>
              </a:ext>
            </a:extLst>
          </p:cNvPr>
          <p:cNvSpPr>
            <a:spLocks noGrp="1"/>
          </p:cNvSpPr>
          <p:nvPr>
            <p:ph type="title"/>
          </p:nvPr>
        </p:nvSpPr>
        <p:spPr>
          <a:xfrm>
            <a:off x="423860" y="212386"/>
            <a:ext cx="7483768" cy="1126214"/>
          </a:xfrm>
        </p:spPr>
        <p:txBody>
          <a:bodyPr>
            <a:noAutofit/>
          </a:bodyPr>
          <a:lstStyle/>
          <a:p>
            <a:r>
              <a:rPr lang="fr-FR" sz="3200" noProof="0" dirty="0"/>
              <a:t>Demande en PF satisfaite par des méthodes modernes selon la région</a:t>
            </a:r>
          </a:p>
        </p:txBody>
      </p:sp>
      <p:sp>
        <p:nvSpPr>
          <p:cNvPr id="7" name="Content Placeholder 2">
            <a:extLst>
              <a:ext uri="{FF2B5EF4-FFF2-40B4-BE49-F238E27FC236}">
                <a16:creationId xmlns:a16="http://schemas.microsoft.com/office/drawing/2014/main" id="{3E59EC76-3B13-55C5-F264-96A6171FCF03}"/>
              </a:ext>
            </a:extLst>
          </p:cNvPr>
          <p:cNvSpPr>
            <a:spLocks noGrp="1"/>
          </p:cNvSpPr>
          <p:nvPr>
            <p:ph idx="1"/>
          </p:nvPr>
        </p:nvSpPr>
        <p:spPr>
          <a:xfrm>
            <a:off x="456107" y="1152176"/>
            <a:ext cx="3527997" cy="1241113"/>
          </a:xfrm>
        </p:spPr>
        <p:txBody>
          <a:bodyPr>
            <a:normAutofit/>
          </a:bodyPr>
          <a:lstStyle/>
          <a:p>
            <a:r>
              <a:rPr lang="fr-FR" dirty="0"/>
              <a:t>Pourcentage de femmes de </a:t>
            </a:r>
            <a:r>
              <a:rPr lang="fr-FR" noProof="0" dirty="0"/>
              <a:t>15-49 ans en union dont la demande en PF est satisfaite par des méthodes modernes</a:t>
            </a:r>
          </a:p>
        </p:txBody>
      </p:sp>
      <p:sp>
        <p:nvSpPr>
          <p:cNvPr id="8" name="Content Placeholder 2">
            <a:extLst>
              <a:ext uri="{FF2B5EF4-FFF2-40B4-BE49-F238E27FC236}">
                <a16:creationId xmlns:a16="http://schemas.microsoft.com/office/drawing/2014/main" id="{1F3AA425-225F-D5B7-0627-76458EF9A4B1}"/>
              </a:ext>
            </a:extLst>
          </p:cNvPr>
          <p:cNvSpPr txBox="1">
            <a:spLocks/>
          </p:cNvSpPr>
          <p:nvPr/>
        </p:nvSpPr>
        <p:spPr>
          <a:xfrm>
            <a:off x="6821492" y="752928"/>
            <a:ext cx="2978131"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err="1">
                <a:solidFill>
                  <a:srgbClr val="009DDA"/>
                </a:solidFill>
              </a:rPr>
              <a:t>Indicateur</a:t>
            </a:r>
            <a:r>
              <a:rPr lang="en-US" b="1" i="0" dirty="0">
                <a:solidFill>
                  <a:srgbClr val="009DDA"/>
                </a:solidFill>
              </a:rPr>
              <a:t> 3.7.1</a:t>
            </a:r>
          </a:p>
        </p:txBody>
      </p:sp>
      <p:pic>
        <p:nvPicPr>
          <p:cNvPr id="9" name="Picture 8" descr="A picture containing text&#10;&#10;Description automatically generated">
            <a:extLst>
              <a:ext uri="{FF2B5EF4-FFF2-40B4-BE49-F238E27FC236}">
                <a16:creationId xmlns:a16="http://schemas.microsoft.com/office/drawing/2014/main" id="{E00B3CCE-FDFD-47E7-1E93-7376B8CB7BB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56500" y="134401"/>
            <a:ext cx="1386332" cy="674632"/>
          </a:xfrm>
          <a:prstGeom prst="rect">
            <a:avLst/>
          </a:prstGeom>
        </p:spPr>
      </p:pic>
    </p:spTree>
    <p:extLst>
      <p:ext uri="{BB962C8B-B14F-4D97-AF65-F5344CB8AC3E}">
        <p14:creationId xmlns:p14="http://schemas.microsoft.com/office/powerpoint/2010/main" val="365049171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fontScale="92500" lnSpcReduction="20000"/>
          </a:bodyPr>
          <a:lstStyle/>
          <a:p>
            <a:pPr algn="ctr"/>
            <a:r>
              <a:rPr lang="fr-FR" sz="2000" dirty="0"/>
              <a:t>Trouver ces données dans </a:t>
            </a:r>
            <a:r>
              <a:rPr lang="fr-FR" sz="2000" b="1" dirty="0">
                <a:solidFill>
                  <a:schemeClr val="accent5"/>
                </a:solidFill>
              </a:rPr>
              <a:t>Chapitre 7 </a:t>
            </a:r>
          </a:p>
          <a:p>
            <a:pPr algn="ctr"/>
            <a:r>
              <a:rPr lang="fr-FR" sz="2000" dirty="0"/>
              <a:t>du Rapport Final</a:t>
            </a:r>
          </a:p>
        </p:txBody>
      </p:sp>
      <p:sp>
        <p:nvSpPr>
          <p:cNvPr id="5" name="Subtitle 2">
            <a:extLst>
              <a:ext uri="{FF2B5EF4-FFF2-40B4-BE49-F238E27FC236}">
                <a16:creationId xmlns:a16="http://schemas.microsoft.com/office/drawing/2014/main" id="{389D6F73-17B2-79E0-A31D-B18BF6A24031}"/>
              </a:ext>
            </a:extLst>
          </p:cNvPr>
          <p:cNvSpPr>
            <a:spLocks noGrp="1"/>
          </p:cNvSpPr>
          <p:nvPr>
            <p:ph type="subTitle" idx="1"/>
          </p:nvPr>
        </p:nvSpPr>
        <p:spPr>
          <a:xfrm>
            <a:off x="514081" y="744607"/>
            <a:ext cx="4811486" cy="5482328"/>
          </a:xfrm>
        </p:spPr>
        <p:txBody>
          <a:bodyPr>
            <a:normAutofit lnSpcReduction="10000"/>
          </a:bodyPr>
          <a:lstStyle/>
          <a:p>
            <a:pPr marL="342900" indent="-342900" algn="l">
              <a:buFont typeface="Arial" panose="020B0604020202020204" pitchFamily="34" charset="0"/>
              <a:buChar char="•"/>
            </a:pPr>
            <a:r>
              <a:rPr lang="fr-FR" sz="3200" i="0" dirty="0"/>
              <a:t>Utilisation de planification familiale (PF)</a:t>
            </a:r>
          </a:p>
          <a:p>
            <a:pPr marL="342900" indent="-342900" algn="l">
              <a:buFont typeface="Arial" panose="020B0604020202020204" pitchFamily="34" charset="0"/>
              <a:buChar char="•"/>
            </a:pPr>
            <a:r>
              <a:rPr lang="fr-FR" sz="3200" i="0" dirty="0"/>
              <a:t>Source des méthodes de PF et la choix informé</a:t>
            </a:r>
          </a:p>
          <a:p>
            <a:pPr marL="342900" indent="-342900" algn="l">
              <a:buFont typeface="Arial" panose="020B0604020202020204" pitchFamily="34" charset="0"/>
              <a:buChar char="•"/>
            </a:pPr>
            <a:r>
              <a:rPr lang="fr-FR" sz="3200" i="0" dirty="0"/>
              <a:t>Besoins non satisfaits et la demande satisfaite en matière de PF</a:t>
            </a:r>
          </a:p>
          <a:p>
            <a:pPr marL="342900" indent="-342900" algn="l">
              <a:buFont typeface="Arial" panose="020B0604020202020204" pitchFamily="34" charset="0"/>
              <a:buChar char="•"/>
            </a:pPr>
            <a:r>
              <a:rPr lang="fr-FR" sz="3200" b="1" i="0" dirty="0">
                <a:solidFill>
                  <a:schemeClr val="accent5"/>
                </a:solidFill>
              </a:rPr>
              <a:t>Prise de décision concernant la PF</a:t>
            </a:r>
          </a:p>
          <a:p>
            <a:pPr marL="342900" indent="-342900" algn="l">
              <a:buFont typeface="Arial" panose="020B0604020202020204" pitchFamily="34" charset="0"/>
              <a:buChar char="•"/>
            </a:pPr>
            <a:r>
              <a:rPr lang="fr-FR" sz="3200" i="0" dirty="0"/>
              <a:t>Exposition</a:t>
            </a:r>
            <a:r>
              <a:rPr lang="en-US" sz="3200" i="0" dirty="0"/>
              <a:t> aux </a:t>
            </a:r>
            <a:r>
              <a:rPr lang="fr-FR" sz="3200" i="0" dirty="0"/>
              <a:t>messages</a:t>
            </a:r>
            <a:r>
              <a:rPr lang="en-US" sz="3200" i="0" dirty="0"/>
              <a:t> sur la PF</a:t>
            </a:r>
            <a:endParaRPr lang="fr-FR" sz="3200" i="0" dirty="0"/>
          </a:p>
          <a:p>
            <a:pPr marL="342900" indent="-342900" algn="l">
              <a:buFont typeface="Arial" panose="020B0604020202020204" pitchFamily="34" charset="0"/>
              <a:buChar char="•"/>
            </a:pPr>
            <a:endParaRPr lang="en-US" sz="3200" i="0" dirty="0"/>
          </a:p>
        </p:txBody>
      </p:sp>
      <p:pic>
        <p:nvPicPr>
          <p:cNvPr id="2" name="Picture 1" descr="A picture containing text, screenshot, yellow, font&#10;&#10;Description automatically generated">
            <a:extLst>
              <a:ext uri="{FF2B5EF4-FFF2-40B4-BE49-F238E27FC236}">
                <a16:creationId xmlns:a16="http://schemas.microsoft.com/office/drawing/2014/main" id="{6E5D9471-9131-7BCE-1DD5-B92FDCD5250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16143" y="816206"/>
            <a:ext cx="2493316" cy="3565527"/>
          </a:xfrm>
          <a:prstGeom prst="rect">
            <a:avLst/>
          </a:prstGeom>
          <a:ln w="12700">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0416962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125637"/>
            <a:ext cx="7886700" cy="930275"/>
          </a:xfrm>
        </p:spPr>
        <p:txBody>
          <a:bodyPr>
            <a:noAutofit/>
          </a:bodyPr>
          <a:lstStyle/>
          <a:p>
            <a:r>
              <a:rPr lang="fr-FR" sz="3200" noProof="0" dirty="0"/>
              <a:t>Prise de décision concernant la planification familiale </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1055912"/>
            <a:ext cx="7045780" cy="729343"/>
          </a:xfrm>
        </p:spPr>
        <p:txBody>
          <a:bodyPr>
            <a:normAutofit fontScale="92500"/>
          </a:bodyPr>
          <a:lstStyle/>
          <a:p>
            <a:r>
              <a:rPr lang="fr-FR" noProof="0" dirty="0"/>
              <a:t>Répartition (en %) des femmes actuellement en union selon la personne qui prend, habituellement, la décision  d'utiliser ou non la planification familiale</a:t>
            </a:r>
          </a:p>
        </p:txBody>
      </p:sp>
      <p:graphicFrame>
        <p:nvGraphicFramePr>
          <p:cNvPr id="6" name="Chart 5">
            <a:extLst>
              <a:ext uri="{FF2B5EF4-FFF2-40B4-BE49-F238E27FC236}">
                <a16:creationId xmlns:a16="http://schemas.microsoft.com/office/drawing/2014/main" id="{A9A8CC69-E7C7-8BF8-2D2D-ABB1A61EC758}"/>
              </a:ext>
            </a:extLst>
          </p:cNvPr>
          <p:cNvGraphicFramePr/>
          <p:nvPr>
            <p:extLst>
              <p:ext uri="{D42A27DB-BD31-4B8C-83A1-F6EECF244321}">
                <p14:modId xmlns:p14="http://schemas.microsoft.com/office/powerpoint/2010/main" val="3677306286"/>
              </p:ext>
            </p:extLst>
          </p:nvPr>
        </p:nvGraphicFramePr>
        <p:xfrm>
          <a:off x="1247774" y="1523217"/>
          <a:ext cx="8017330" cy="5109550"/>
        </p:xfrm>
        <a:graphic>
          <a:graphicData uri="http://schemas.openxmlformats.org/drawingml/2006/chart">
            <c:chart xmlns:c="http://schemas.openxmlformats.org/drawingml/2006/chart" xmlns:r="http://schemas.openxmlformats.org/officeDocument/2006/relationships" r:id="rId2"/>
          </a:graphicData>
        </a:graphic>
      </p:graphicFrame>
      <p:sp>
        <p:nvSpPr>
          <p:cNvPr id="5" name="TextBox 4">
            <a:extLst>
              <a:ext uri="{FF2B5EF4-FFF2-40B4-BE49-F238E27FC236}">
                <a16:creationId xmlns:a16="http://schemas.microsoft.com/office/drawing/2014/main" id="{2DB53C78-DA00-2BC5-996C-8D5C0A276C42}"/>
              </a:ext>
            </a:extLst>
          </p:cNvPr>
          <p:cNvSpPr txBox="1"/>
          <p:nvPr/>
        </p:nvSpPr>
        <p:spPr>
          <a:xfrm>
            <a:off x="628649" y="1726677"/>
            <a:ext cx="2209800" cy="4702629"/>
          </a:xfrm>
          <a:prstGeom prst="rect">
            <a:avLst/>
          </a:prstGeom>
          <a:solidFill>
            <a:schemeClr val="accent5"/>
          </a:solidFill>
        </p:spPr>
        <p:txBody>
          <a:bodyPr vert="horz" wrap="square" lIns="91440" tIns="45720" rIns="91440" bIns="45720" rtlCol="0" anchor="ctr">
            <a:normAutofit/>
          </a:bodyPr>
          <a:lstStyle/>
          <a:p>
            <a:pPr algn="ctr"/>
            <a:r>
              <a:rPr lang="fr-FR" sz="2200" dirty="0">
                <a:solidFill>
                  <a:schemeClr val="bg1"/>
                </a:solidFill>
                <a:latin typeface="Source Sans Pro SemiBold" panose="020B0603030403020204" pitchFamily="34" charset="0"/>
                <a:ea typeface="Source Sans Pro SemiBold" panose="020B0603030403020204" pitchFamily="34" charset="0"/>
              </a:rPr>
              <a:t>30 % de femmes en union participe à </a:t>
            </a:r>
          </a:p>
          <a:p>
            <a:pPr algn="ctr"/>
            <a:r>
              <a:rPr lang="fr-FR" sz="2200" dirty="0">
                <a:solidFill>
                  <a:schemeClr val="bg1"/>
                </a:solidFill>
                <a:latin typeface="Source Sans Pro SemiBold" panose="020B0603030403020204" pitchFamily="34" charset="0"/>
                <a:ea typeface="Source Sans Pro SemiBold" panose="020B0603030403020204" pitchFamily="34" charset="0"/>
              </a:rPr>
              <a:t>la prise de décision sur la planification familiale. </a:t>
            </a:r>
          </a:p>
        </p:txBody>
      </p:sp>
    </p:spTree>
    <p:extLst>
      <p:ext uri="{BB962C8B-B14F-4D97-AF65-F5344CB8AC3E}">
        <p14:creationId xmlns:p14="http://schemas.microsoft.com/office/powerpoint/2010/main" val="333200530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fontScale="92500" lnSpcReduction="20000"/>
          </a:bodyPr>
          <a:lstStyle/>
          <a:p>
            <a:pPr algn="ctr"/>
            <a:r>
              <a:rPr lang="fr-FR" sz="2000" dirty="0"/>
              <a:t>Trouver ces données dans </a:t>
            </a:r>
            <a:r>
              <a:rPr lang="fr-FR" sz="2000" b="1" dirty="0">
                <a:solidFill>
                  <a:schemeClr val="accent5"/>
                </a:solidFill>
              </a:rPr>
              <a:t>Chapitre 7 </a:t>
            </a:r>
          </a:p>
          <a:p>
            <a:pPr algn="ctr"/>
            <a:r>
              <a:rPr lang="fr-FR" sz="2000" dirty="0"/>
              <a:t>du Rapport Final</a:t>
            </a:r>
          </a:p>
        </p:txBody>
      </p:sp>
      <p:sp>
        <p:nvSpPr>
          <p:cNvPr id="5" name="Subtitle 2">
            <a:extLst>
              <a:ext uri="{FF2B5EF4-FFF2-40B4-BE49-F238E27FC236}">
                <a16:creationId xmlns:a16="http://schemas.microsoft.com/office/drawing/2014/main" id="{305412FD-5E46-5DDC-D69B-BDACFC782A37}"/>
              </a:ext>
            </a:extLst>
          </p:cNvPr>
          <p:cNvSpPr>
            <a:spLocks noGrp="1"/>
          </p:cNvSpPr>
          <p:nvPr>
            <p:ph type="subTitle" idx="1"/>
          </p:nvPr>
        </p:nvSpPr>
        <p:spPr>
          <a:xfrm>
            <a:off x="514081" y="744607"/>
            <a:ext cx="4811486" cy="5482328"/>
          </a:xfrm>
        </p:spPr>
        <p:txBody>
          <a:bodyPr>
            <a:normAutofit lnSpcReduction="10000"/>
          </a:bodyPr>
          <a:lstStyle/>
          <a:p>
            <a:pPr marL="342900" indent="-342900" algn="l">
              <a:buFont typeface="Arial" panose="020B0604020202020204" pitchFamily="34" charset="0"/>
              <a:buChar char="•"/>
            </a:pPr>
            <a:r>
              <a:rPr lang="fr-FR" sz="3200" i="0" dirty="0"/>
              <a:t>Utilisation de planification familiale (PF)</a:t>
            </a:r>
          </a:p>
          <a:p>
            <a:pPr marL="342900" indent="-342900" algn="l">
              <a:buFont typeface="Arial" panose="020B0604020202020204" pitchFamily="34" charset="0"/>
              <a:buChar char="•"/>
            </a:pPr>
            <a:r>
              <a:rPr lang="fr-FR" sz="3200" i="0" dirty="0"/>
              <a:t>Source des méthodes de PF et la choix informé</a:t>
            </a:r>
          </a:p>
          <a:p>
            <a:pPr marL="342900" indent="-342900" algn="l">
              <a:buFont typeface="Arial" panose="020B0604020202020204" pitchFamily="34" charset="0"/>
              <a:buChar char="•"/>
            </a:pPr>
            <a:r>
              <a:rPr lang="fr-FR" sz="3200" i="0" dirty="0"/>
              <a:t>Besoins non satisfaits et la demande satisfaite en matière de PF</a:t>
            </a:r>
          </a:p>
          <a:p>
            <a:pPr marL="342900" indent="-342900" algn="l">
              <a:buFont typeface="Arial" panose="020B0604020202020204" pitchFamily="34" charset="0"/>
              <a:buChar char="•"/>
            </a:pPr>
            <a:r>
              <a:rPr lang="fr-FR" sz="3200" i="0" dirty="0"/>
              <a:t>Prise de décision concernant la PF</a:t>
            </a:r>
          </a:p>
          <a:p>
            <a:pPr marL="342900" indent="-342900" algn="l">
              <a:buFont typeface="Arial" panose="020B0604020202020204" pitchFamily="34" charset="0"/>
              <a:buChar char="•"/>
            </a:pPr>
            <a:r>
              <a:rPr lang="fr-FR" sz="3200" b="1" i="0" dirty="0">
                <a:solidFill>
                  <a:schemeClr val="accent5"/>
                </a:solidFill>
              </a:rPr>
              <a:t>Exposition</a:t>
            </a:r>
            <a:r>
              <a:rPr lang="en-US" sz="3200" b="1" i="0" dirty="0">
                <a:solidFill>
                  <a:schemeClr val="accent5"/>
                </a:solidFill>
              </a:rPr>
              <a:t> aux </a:t>
            </a:r>
            <a:r>
              <a:rPr lang="fr-FR" sz="3200" b="1" i="0" dirty="0">
                <a:solidFill>
                  <a:schemeClr val="accent5"/>
                </a:solidFill>
              </a:rPr>
              <a:t>messages</a:t>
            </a:r>
            <a:r>
              <a:rPr lang="en-US" sz="3200" b="1" i="0" dirty="0">
                <a:solidFill>
                  <a:schemeClr val="accent5"/>
                </a:solidFill>
              </a:rPr>
              <a:t> sur la PF</a:t>
            </a:r>
            <a:endParaRPr lang="fr-FR" sz="3200" b="1" i="0" dirty="0">
              <a:solidFill>
                <a:schemeClr val="accent5"/>
              </a:solidFill>
            </a:endParaRPr>
          </a:p>
          <a:p>
            <a:pPr marL="342900" indent="-342900" algn="l">
              <a:buFont typeface="Arial" panose="020B0604020202020204" pitchFamily="34" charset="0"/>
              <a:buChar char="•"/>
            </a:pPr>
            <a:endParaRPr lang="en-US" sz="3200" i="0" dirty="0"/>
          </a:p>
        </p:txBody>
      </p:sp>
      <p:pic>
        <p:nvPicPr>
          <p:cNvPr id="2" name="Picture 1" descr="A picture containing text, screenshot, yellow, font&#10;&#10;Description automatically generated">
            <a:extLst>
              <a:ext uri="{FF2B5EF4-FFF2-40B4-BE49-F238E27FC236}">
                <a16:creationId xmlns:a16="http://schemas.microsoft.com/office/drawing/2014/main" id="{D5F5E039-50A6-0F75-2C3C-6BFEDF321E2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16143" y="744607"/>
            <a:ext cx="2493316" cy="3565527"/>
          </a:xfrm>
          <a:prstGeom prst="rect">
            <a:avLst/>
          </a:prstGeom>
          <a:ln w="12700">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49122131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hart 20">
            <a:extLst>
              <a:ext uri="{FF2B5EF4-FFF2-40B4-BE49-F238E27FC236}">
                <a16:creationId xmlns:a16="http://schemas.microsoft.com/office/drawing/2014/main" id="{9673CC04-08CC-5578-D046-2CD1CE6E0EBA}"/>
              </a:ext>
            </a:extLst>
          </p:cNvPr>
          <p:cNvGraphicFramePr/>
          <p:nvPr>
            <p:extLst>
              <p:ext uri="{D42A27DB-BD31-4B8C-83A1-F6EECF244321}">
                <p14:modId xmlns:p14="http://schemas.microsoft.com/office/powerpoint/2010/main" val="2463599181"/>
              </p:ext>
            </p:extLst>
          </p:nvPr>
        </p:nvGraphicFramePr>
        <p:xfrm>
          <a:off x="628648" y="1507670"/>
          <a:ext cx="7742466" cy="4906009"/>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314322" y="160775"/>
            <a:ext cx="8515352" cy="660988"/>
          </a:xfrm>
        </p:spPr>
        <p:txBody>
          <a:bodyPr>
            <a:noAutofit/>
          </a:bodyPr>
          <a:lstStyle/>
          <a:p>
            <a:r>
              <a:rPr lang="fr-FR" sz="3200" dirty="0"/>
              <a:t>Exposition aux messages sur la PF selon le sexe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484414" y="791619"/>
            <a:ext cx="7886700" cy="660987"/>
          </a:xfrm>
        </p:spPr>
        <p:txBody>
          <a:bodyPr>
            <a:normAutofit/>
          </a:bodyPr>
          <a:lstStyle/>
          <a:p>
            <a:r>
              <a:rPr lang="fr-FR" dirty="0"/>
              <a:t>Pourcentage de femmes de 15-49 ans qui ont entendu ou vu des messages spécifiques sur la planification familiale dans les 12 derniers mois</a:t>
            </a:r>
            <a:endParaRPr lang="fr-FR" noProof="0" dirty="0"/>
          </a:p>
        </p:txBody>
      </p:sp>
      <p:sp>
        <p:nvSpPr>
          <p:cNvPr id="4" name="TextBox 3">
            <a:extLst>
              <a:ext uri="{FF2B5EF4-FFF2-40B4-BE49-F238E27FC236}">
                <a16:creationId xmlns:a16="http://schemas.microsoft.com/office/drawing/2014/main" id="{68F9BCDA-927E-3527-EDAD-2854032F97EF}"/>
              </a:ext>
            </a:extLst>
          </p:cNvPr>
          <p:cNvSpPr txBox="1"/>
          <p:nvPr/>
        </p:nvSpPr>
        <p:spPr>
          <a:xfrm>
            <a:off x="171448" y="6413679"/>
            <a:ext cx="914400" cy="392806"/>
          </a:xfrm>
          <a:prstGeom prst="rect">
            <a:avLst/>
          </a:prstGeom>
        </p:spPr>
        <p:txBody>
          <a:bodyPr vert="horz" wrap="none" lIns="91440" tIns="45720" rIns="91440" bIns="45720" rtlCol="0" anchor="ctr">
            <a:normAutofit/>
          </a:bodyPr>
          <a:lstStyle/>
          <a:p>
            <a:pPr algn="l"/>
            <a:r>
              <a:rPr lang="en-US" sz="1800" i="1" dirty="0"/>
              <a:t>* : </a:t>
            </a:r>
            <a:r>
              <a:rPr lang="en-US" sz="1800" i="1" dirty="0" err="1"/>
              <a:t>na</a:t>
            </a:r>
            <a:endParaRPr lang="fr-FR" sz="1800" i="1" dirty="0"/>
          </a:p>
        </p:txBody>
      </p:sp>
    </p:spTree>
    <p:extLst>
      <p:ext uri="{BB962C8B-B14F-4D97-AF65-F5344CB8AC3E}">
        <p14:creationId xmlns:p14="http://schemas.microsoft.com/office/powerpoint/2010/main" val="170255787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538212" y="326849"/>
            <a:ext cx="7886700" cy="986796"/>
          </a:xfrm>
        </p:spPr>
        <p:txBody>
          <a:bodyPr>
            <a:noAutofit/>
          </a:bodyPr>
          <a:lstStyle/>
          <a:p>
            <a:pPr algn="l"/>
            <a:r>
              <a:rPr lang="fr-FR" sz="3200" noProof="0" dirty="0"/>
              <a:t>Contact des non utilisatrices de la PF avec des prestataires en PF</a:t>
            </a:r>
          </a:p>
        </p:txBody>
      </p:sp>
      <p:sp>
        <p:nvSpPr>
          <p:cNvPr id="11" name="Content Placeholder 2">
            <a:extLst>
              <a:ext uri="{FF2B5EF4-FFF2-40B4-BE49-F238E27FC236}">
                <a16:creationId xmlns:a16="http://schemas.microsoft.com/office/drawing/2014/main" id="{8E4E40E9-D792-25A1-4B37-23D4780B1318}"/>
              </a:ext>
            </a:extLst>
          </p:cNvPr>
          <p:cNvSpPr>
            <a:spLocks noGrp="1"/>
          </p:cNvSpPr>
          <p:nvPr>
            <p:ph idx="1"/>
          </p:nvPr>
        </p:nvSpPr>
        <p:spPr>
          <a:xfrm>
            <a:off x="538212" y="1271228"/>
            <a:ext cx="8213902" cy="370567"/>
          </a:xfrm>
        </p:spPr>
        <p:txBody>
          <a:bodyPr>
            <a:normAutofit/>
          </a:bodyPr>
          <a:lstStyle/>
          <a:p>
            <a:pPr algn="l"/>
            <a:r>
              <a:rPr lang="fr-FR" noProof="0" dirty="0"/>
              <a:t>Parmi les femmes de 15-49 ans non utilisatrices de la contraception, pourcentage qui :</a:t>
            </a:r>
          </a:p>
        </p:txBody>
      </p:sp>
      <p:graphicFrame>
        <p:nvGraphicFramePr>
          <p:cNvPr id="5" name="Chart 4">
            <a:extLst>
              <a:ext uri="{FF2B5EF4-FFF2-40B4-BE49-F238E27FC236}">
                <a16:creationId xmlns:a16="http://schemas.microsoft.com/office/drawing/2014/main" id="{6E1B2F8F-2657-BB39-51A6-782380E9BD02}"/>
              </a:ext>
            </a:extLst>
          </p:cNvPr>
          <p:cNvGraphicFramePr/>
          <p:nvPr>
            <p:extLst>
              <p:ext uri="{D42A27DB-BD31-4B8C-83A1-F6EECF244321}">
                <p14:modId xmlns:p14="http://schemas.microsoft.com/office/powerpoint/2010/main" val="1481971480"/>
              </p:ext>
            </p:extLst>
          </p:nvPr>
        </p:nvGraphicFramePr>
        <p:xfrm>
          <a:off x="457825" y="1599377"/>
          <a:ext cx="8605786" cy="5161644"/>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26961206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C1E771-73A1-701F-1EF7-0950A106EB3A}"/>
              </a:ext>
            </a:extLst>
          </p:cNvPr>
          <p:cNvSpPr>
            <a:spLocks noGrp="1"/>
          </p:cNvSpPr>
          <p:nvPr>
            <p:ph type="title"/>
          </p:nvPr>
        </p:nvSpPr>
        <p:spPr>
          <a:xfrm>
            <a:off x="628650" y="170211"/>
            <a:ext cx="7886700" cy="700104"/>
          </a:xfrm>
        </p:spPr>
        <p:txBody>
          <a:bodyPr/>
          <a:lstStyle/>
          <a:p>
            <a:r>
              <a:rPr lang="fr-FR" noProof="0" dirty="0"/>
              <a:t>Résultats Clés</a:t>
            </a:r>
          </a:p>
        </p:txBody>
      </p:sp>
      <p:sp>
        <p:nvSpPr>
          <p:cNvPr id="3" name="Content Placeholder 2">
            <a:extLst>
              <a:ext uri="{FF2B5EF4-FFF2-40B4-BE49-F238E27FC236}">
                <a16:creationId xmlns:a16="http://schemas.microsoft.com/office/drawing/2014/main" id="{F2A31AE5-F919-CA50-BF07-AF012D87D146}"/>
              </a:ext>
            </a:extLst>
          </p:cNvPr>
          <p:cNvSpPr>
            <a:spLocks noGrp="1"/>
          </p:cNvSpPr>
          <p:nvPr>
            <p:ph idx="1"/>
          </p:nvPr>
        </p:nvSpPr>
        <p:spPr>
          <a:xfrm>
            <a:off x="628650" y="870314"/>
            <a:ext cx="8101693" cy="5691471"/>
          </a:xfrm>
        </p:spPr>
        <p:txBody>
          <a:bodyPr>
            <a:noAutofit/>
          </a:bodyPr>
          <a:lstStyle/>
          <a:p>
            <a:pPr marL="285750" indent="-285750">
              <a:lnSpc>
                <a:spcPct val="100000"/>
              </a:lnSpc>
              <a:buFont typeface="Arial" panose="020B0604020202020204" pitchFamily="34" charset="0"/>
              <a:buChar char="•"/>
            </a:pPr>
            <a:r>
              <a:rPr lang="fr-FR" sz="2200" b="1" i="0" noProof="0" dirty="0">
                <a:solidFill>
                  <a:schemeClr val="accent5"/>
                </a:solidFill>
              </a:rPr>
              <a:t>17 % </a:t>
            </a:r>
            <a:r>
              <a:rPr lang="fr-FR" sz="2200" i="0" noProof="0" dirty="0"/>
              <a:t>de femmes en union et</a:t>
            </a:r>
            <a:r>
              <a:rPr lang="fr-FR" sz="2200" b="1" i="0" noProof="0" dirty="0">
                <a:solidFill>
                  <a:schemeClr val="accent5"/>
                </a:solidFill>
              </a:rPr>
              <a:t> 33 %</a:t>
            </a:r>
            <a:r>
              <a:rPr lang="fr-FR" sz="2200" i="0" noProof="0" dirty="0"/>
              <a:t> de femmes non en union sexuellement actives de 15-49 ans utilisent </a:t>
            </a:r>
            <a:r>
              <a:rPr lang="fr-FR" sz="2200" b="1" i="0" noProof="0" dirty="0">
                <a:solidFill>
                  <a:schemeClr val="accent5"/>
                </a:solidFill>
              </a:rPr>
              <a:t>des méthodes modernes de planification familiale</a:t>
            </a:r>
            <a:r>
              <a:rPr lang="fr-FR" sz="2200" i="0" noProof="0" dirty="0"/>
              <a:t>.</a:t>
            </a:r>
          </a:p>
          <a:p>
            <a:pPr marL="285750" indent="-285750">
              <a:lnSpc>
                <a:spcPct val="100000"/>
              </a:lnSpc>
              <a:buFont typeface="Arial" panose="020B0604020202020204" pitchFamily="34" charset="0"/>
              <a:buChar char="•"/>
            </a:pPr>
            <a:r>
              <a:rPr lang="fr-FR" sz="2200" b="1" i="0" noProof="0" dirty="0">
                <a:solidFill>
                  <a:schemeClr val="accent5"/>
                </a:solidFill>
              </a:rPr>
              <a:t>64 % </a:t>
            </a:r>
            <a:r>
              <a:rPr lang="fr-FR" sz="2200" i="0" noProof="0" dirty="0"/>
              <a:t>des utilisatrices d’injectables et </a:t>
            </a:r>
            <a:r>
              <a:rPr lang="fr-FR" sz="2200" b="1" i="0" noProof="0" dirty="0">
                <a:solidFill>
                  <a:schemeClr val="accent5"/>
                </a:solidFill>
              </a:rPr>
              <a:t>70 % </a:t>
            </a:r>
            <a:r>
              <a:rPr lang="fr-FR" sz="2200" i="0" noProof="0" dirty="0"/>
              <a:t>des utilisatrices des implants s’approvisionnent leur méthodes auprès de</a:t>
            </a:r>
            <a:r>
              <a:rPr lang="fr-FR" sz="2200" b="1" i="0" noProof="0" dirty="0">
                <a:solidFill>
                  <a:schemeClr val="accent5"/>
                </a:solidFill>
              </a:rPr>
              <a:t> secteur public</a:t>
            </a:r>
            <a:r>
              <a:rPr lang="fr-FR" sz="2200" i="0" noProof="0" dirty="0"/>
              <a:t>.</a:t>
            </a:r>
            <a:endParaRPr lang="fr-FR" sz="2200" b="1" i="0" noProof="0" dirty="0">
              <a:solidFill>
                <a:schemeClr val="accent5"/>
              </a:solidFill>
            </a:endParaRPr>
          </a:p>
          <a:p>
            <a:pPr marL="285750" indent="-285750">
              <a:lnSpc>
                <a:spcPct val="100000"/>
              </a:lnSpc>
              <a:buFont typeface="Arial" panose="020B0604020202020204" pitchFamily="34" charset="0"/>
              <a:buChar char="•"/>
            </a:pPr>
            <a:r>
              <a:rPr lang="fr-FR" sz="2200" b="1" i="0" noProof="0" dirty="0">
                <a:solidFill>
                  <a:schemeClr val="accent5"/>
                </a:solidFill>
              </a:rPr>
              <a:t>74 % </a:t>
            </a:r>
            <a:r>
              <a:rPr lang="fr-FR" sz="2200" i="0" noProof="0" dirty="0"/>
              <a:t>des utilisatrices du condom masculin et </a:t>
            </a:r>
            <a:r>
              <a:rPr lang="fr-FR" sz="2200" b="1" i="0" noProof="0" dirty="0">
                <a:solidFill>
                  <a:schemeClr val="accent5"/>
                </a:solidFill>
              </a:rPr>
              <a:t>70 % </a:t>
            </a:r>
            <a:r>
              <a:rPr lang="fr-FR" sz="2200" i="0" noProof="0" dirty="0"/>
              <a:t>des utilisatrices de la pilule s’approvisionnent leur méthodes auprès du </a:t>
            </a:r>
            <a:r>
              <a:rPr lang="fr-FR" sz="2200" b="1" i="0" noProof="0" dirty="0">
                <a:solidFill>
                  <a:schemeClr val="accent5"/>
                </a:solidFill>
              </a:rPr>
              <a:t>secteur médical privé</a:t>
            </a:r>
            <a:r>
              <a:rPr lang="fr-FR" sz="2200" i="0" noProof="0" dirty="0"/>
              <a:t>.</a:t>
            </a:r>
          </a:p>
          <a:p>
            <a:pPr marL="285750" indent="-285750">
              <a:lnSpc>
                <a:spcPct val="100000"/>
              </a:lnSpc>
              <a:buFont typeface="Arial" panose="020B0604020202020204" pitchFamily="34" charset="0"/>
              <a:buChar char="•"/>
            </a:pPr>
            <a:r>
              <a:rPr lang="fr-FR" sz="2200" b="1" i="0" noProof="0" dirty="0">
                <a:solidFill>
                  <a:schemeClr val="accent5"/>
                </a:solidFill>
              </a:rPr>
              <a:t>61 % </a:t>
            </a:r>
            <a:r>
              <a:rPr lang="fr-FR" sz="2200" i="0" noProof="0" dirty="0"/>
              <a:t>de la demande en PF parmi les femmes en union est </a:t>
            </a:r>
            <a:r>
              <a:rPr lang="fr-FR" sz="2200" b="1" i="0" noProof="0" dirty="0">
                <a:solidFill>
                  <a:schemeClr val="accent5"/>
                </a:solidFill>
              </a:rPr>
              <a:t>satisfaite par des méthodes modernes</a:t>
            </a:r>
            <a:r>
              <a:rPr lang="fr-FR" sz="2200" i="0" noProof="0" dirty="0"/>
              <a:t>, </a:t>
            </a:r>
            <a:r>
              <a:rPr lang="fr-FR" sz="2200" i="0" noProof="0" dirty="0" err="1"/>
              <a:t>compar</a:t>
            </a:r>
            <a:r>
              <a:rPr lang="fr-FR" sz="2200" i="0" dirty="0"/>
              <a:t>é à</a:t>
            </a:r>
            <a:r>
              <a:rPr lang="fr-FR" sz="2200" i="0" noProof="0" dirty="0"/>
              <a:t> </a:t>
            </a:r>
            <a:r>
              <a:rPr lang="fr-FR" sz="2200" b="1" i="0" noProof="0" dirty="0">
                <a:solidFill>
                  <a:schemeClr val="accent5"/>
                </a:solidFill>
              </a:rPr>
              <a:t>33 % </a:t>
            </a:r>
            <a:r>
              <a:rPr lang="fr-FR" sz="2200" i="0" noProof="0" dirty="0"/>
              <a:t>parmi les femmes non en union sexuellement actives.</a:t>
            </a:r>
          </a:p>
          <a:p>
            <a:pPr marL="285750" indent="-285750">
              <a:lnSpc>
                <a:spcPct val="100000"/>
              </a:lnSpc>
              <a:buFont typeface="Arial" panose="020B0604020202020204" pitchFamily="34" charset="0"/>
              <a:buChar char="•"/>
            </a:pPr>
            <a:r>
              <a:rPr lang="fr-FR" sz="2200" b="1" i="0" noProof="0" dirty="0">
                <a:solidFill>
                  <a:schemeClr val="accent5"/>
                </a:solidFill>
              </a:rPr>
              <a:t>30 % </a:t>
            </a:r>
            <a:r>
              <a:rPr lang="fr-FR" sz="2200" i="0" noProof="0" dirty="0"/>
              <a:t>de 15-49 ans </a:t>
            </a:r>
            <a:r>
              <a:rPr lang="fr-FR" sz="2200" b="1" i="0" noProof="0" dirty="0">
                <a:solidFill>
                  <a:schemeClr val="accent5"/>
                </a:solidFill>
              </a:rPr>
              <a:t>participe à la prise de décisions concernant la PF.</a:t>
            </a:r>
            <a:endParaRPr lang="fr-FR" sz="2200" i="0" noProof="0" dirty="0"/>
          </a:p>
          <a:p>
            <a:pPr marL="285750" indent="-285750">
              <a:lnSpc>
                <a:spcPct val="100000"/>
              </a:lnSpc>
              <a:buFont typeface="Arial" panose="020B0604020202020204" pitchFamily="34" charset="0"/>
              <a:buChar char="•"/>
            </a:pPr>
            <a:endParaRPr lang="fr-FR" sz="2200" i="0" noProof="0" dirty="0"/>
          </a:p>
        </p:txBody>
      </p:sp>
    </p:spTree>
    <p:extLst>
      <p:ext uri="{BB962C8B-B14F-4D97-AF65-F5344CB8AC3E}">
        <p14:creationId xmlns:p14="http://schemas.microsoft.com/office/powerpoint/2010/main" val="3475639167"/>
      </p:ext>
    </p:extLst>
  </p:cSld>
  <p:clrMapOvr>
    <a:masterClrMapping/>
  </p:clrMapOvr>
  <p:extLst>
    <p:ext uri="{6950BFC3-D8DA-4A85-94F7-54DA5524770B}">
      <p188:commentRel xmlns:p188="http://schemas.microsoft.com/office/powerpoint/2018/8/main" r:id="rId2"/>
    </p:ext>
  </p:extLs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14081" y="744607"/>
            <a:ext cx="4811486" cy="5482328"/>
          </a:xfrm>
        </p:spPr>
        <p:txBody>
          <a:bodyPr>
            <a:normAutofit fontScale="92500" lnSpcReduction="10000"/>
          </a:bodyPr>
          <a:lstStyle/>
          <a:p>
            <a:pPr marL="342900" indent="-342900" algn="l">
              <a:buFont typeface="Arial" panose="020B0604020202020204" pitchFamily="34" charset="0"/>
              <a:buChar char="•"/>
            </a:pPr>
            <a:r>
              <a:rPr lang="fr-FR" sz="3200" b="1" i="0" dirty="0">
                <a:solidFill>
                  <a:schemeClr val="accent5"/>
                </a:solidFill>
              </a:rPr>
              <a:t>Utilisation de planification familiale (PF)</a:t>
            </a:r>
          </a:p>
          <a:p>
            <a:pPr marL="342900" indent="-342900" algn="l">
              <a:buFont typeface="Arial" panose="020B0604020202020204" pitchFamily="34" charset="0"/>
              <a:buChar char="•"/>
            </a:pPr>
            <a:r>
              <a:rPr lang="fr-FR" sz="3200" i="0" dirty="0"/>
              <a:t>Source des méthodes de PF et la choix informé</a:t>
            </a:r>
          </a:p>
          <a:p>
            <a:pPr marL="342900" indent="-342900" algn="l">
              <a:buFont typeface="Arial" panose="020B0604020202020204" pitchFamily="34" charset="0"/>
              <a:buChar char="•"/>
            </a:pPr>
            <a:r>
              <a:rPr lang="fr-FR" sz="3200" i="0" dirty="0"/>
              <a:t>Besoins non satisfaits et la demande satisfaite en matière de PF</a:t>
            </a:r>
          </a:p>
          <a:p>
            <a:pPr marL="342900" indent="-342900" algn="l">
              <a:buFont typeface="Arial" panose="020B0604020202020204" pitchFamily="34" charset="0"/>
              <a:buChar char="•"/>
            </a:pPr>
            <a:r>
              <a:rPr lang="fr-FR" sz="3200" i="0" dirty="0"/>
              <a:t>Prise de décision concernant la PF</a:t>
            </a:r>
          </a:p>
          <a:p>
            <a:pPr marL="342900" indent="-342900" algn="l">
              <a:buFont typeface="Arial" panose="020B0604020202020204" pitchFamily="34" charset="0"/>
              <a:buChar char="•"/>
            </a:pPr>
            <a:r>
              <a:rPr lang="fr-FR" sz="3200" i="0" dirty="0"/>
              <a:t>Exposition</a:t>
            </a:r>
            <a:r>
              <a:rPr lang="en-US" sz="3200" i="0" dirty="0"/>
              <a:t> aux </a:t>
            </a:r>
            <a:r>
              <a:rPr lang="fr-FR" sz="3200" i="0" dirty="0"/>
              <a:t>messages</a:t>
            </a:r>
            <a:r>
              <a:rPr lang="en-US" sz="3200" i="0" dirty="0"/>
              <a:t> sur la PF</a:t>
            </a:r>
            <a:endParaRPr lang="fr-FR" sz="3200" i="0" dirty="0"/>
          </a:p>
          <a:p>
            <a:pPr marL="342900" indent="-342900" algn="l">
              <a:buFont typeface="Arial" panose="020B0604020202020204" pitchFamily="34" charset="0"/>
              <a:buChar char="•"/>
            </a:pPr>
            <a:endParaRPr lang="en-US" sz="3200" i="0" dirty="0"/>
          </a:p>
        </p:txBody>
      </p:sp>
      <p:sp>
        <p:nvSpPr>
          <p:cNvPr id="9" name="TextBox 8">
            <a:extLst>
              <a:ext uri="{FF2B5EF4-FFF2-40B4-BE49-F238E27FC236}">
                <a16:creationId xmlns:a16="http://schemas.microsoft.com/office/drawing/2014/main" id="{E690F70B-E368-D7F5-795E-B5139345EF71}"/>
              </a:ext>
            </a:extLst>
          </p:cNvPr>
          <p:cNvSpPr txBox="1"/>
          <p:nvPr/>
        </p:nvSpPr>
        <p:spPr>
          <a:xfrm>
            <a:off x="6086477" y="4562475"/>
            <a:ext cx="2257424" cy="1114424"/>
          </a:xfrm>
          <a:prstGeom prst="rect">
            <a:avLst/>
          </a:prstGeom>
        </p:spPr>
        <p:txBody>
          <a:bodyPr vert="horz" wrap="square" lIns="91440" tIns="45720" rIns="91440" bIns="45720" rtlCol="0" anchor="ctr">
            <a:normAutofit fontScale="92500" lnSpcReduction="20000"/>
          </a:bodyPr>
          <a:lstStyle/>
          <a:p>
            <a:pPr algn="ctr"/>
            <a:r>
              <a:rPr lang="fr-FR" sz="2000" dirty="0"/>
              <a:t>Trouver ces données dans </a:t>
            </a:r>
            <a:r>
              <a:rPr lang="fr-FR" sz="2000" b="1" dirty="0">
                <a:solidFill>
                  <a:schemeClr val="accent5"/>
                </a:solidFill>
              </a:rPr>
              <a:t>Chapitre 7 </a:t>
            </a:r>
          </a:p>
          <a:p>
            <a:pPr algn="ctr"/>
            <a:r>
              <a:rPr lang="fr-FR" sz="2000" dirty="0"/>
              <a:t>du Rapport Final</a:t>
            </a:r>
          </a:p>
        </p:txBody>
      </p:sp>
      <p:pic>
        <p:nvPicPr>
          <p:cNvPr id="2" name="Picture 1" descr="A picture containing text, screenshot, yellow, font&#10;&#10;Description automatically generated">
            <a:extLst>
              <a:ext uri="{FF2B5EF4-FFF2-40B4-BE49-F238E27FC236}">
                <a16:creationId xmlns:a16="http://schemas.microsoft.com/office/drawing/2014/main" id="{9B452BDC-0C2F-3E02-C731-E849C925720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16143" y="1009389"/>
            <a:ext cx="2493316" cy="3565527"/>
          </a:xfrm>
          <a:prstGeom prst="rect">
            <a:avLst/>
          </a:prstGeom>
          <a:ln w="12700">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1639885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427584"/>
            <a:ext cx="7886700" cy="660987"/>
          </a:xfrm>
        </p:spPr>
        <p:txBody>
          <a:bodyPr>
            <a:noAutofit/>
          </a:bodyPr>
          <a:lstStyle/>
          <a:p>
            <a:r>
              <a:rPr lang="fr-FR" noProof="0" dirty="0"/>
              <a:t>Utilisation de la Planification Familiale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1088571"/>
            <a:ext cx="7886700" cy="419100"/>
          </a:xfrm>
        </p:spPr>
        <p:txBody>
          <a:bodyPr/>
          <a:lstStyle/>
          <a:p>
            <a:r>
              <a:rPr lang="fr-FR" noProof="0" dirty="0"/>
              <a:t>Pourcentage de femmes de 15-49 ans :</a:t>
            </a:r>
          </a:p>
        </p:txBody>
      </p:sp>
      <p:graphicFrame>
        <p:nvGraphicFramePr>
          <p:cNvPr id="21" name="Chart 20">
            <a:extLst>
              <a:ext uri="{FF2B5EF4-FFF2-40B4-BE49-F238E27FC236}">
                <a16:creationId xmlns:a16="http://schemas.microsoft.com/office/drawing/2014/main" id="{9673CC04-08CC-5578-D046-2CD1CE6E0EBA}"/>
              </a:ext>
            </a:extLst>
          </p:cNvPr>
          <p:cNvGraphicFramePr/>
          <p:nvPr>
            <p:extLst>
              <p:ext uri="{D42A27DB-BD31-4B8C-83A1-F6EECF244321}">
                <p14:modId xmlns:p14="http://schemas.microsoft.com/office/powerpoint/2010/main" val="907055416"/>
              </p:ext>
            </p:extLst>
          </p:nvPr>
        </p:nvGraphicFramePr>
        <p:xfrm>
          <a:off x="711555" y="1848118"/>
          <a:ext cx="7720885" cy="473942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8874314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365125"/>
            <a:ext cx="7886700" cy="930275"/>
          </a:xfrm>
        </p:spPr>
        <p:txBody>
          <a:bodyPr>
            <a:noAutofit/>
          </a:bodyPr>
          <a:lstStyle/>
          <a:p>
            <a:r>
              <a:rPr lang="fr-FR" sz="3200" noProof="0" dirty="0"/>
              <a:t>Tendances de l’utilisation de planification familiale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50" y="1412419"/>
            <a:ext cx="7886700" cy="419100"/>
          </a:xfrm>
        </p:spPr>
        <p:txBody>
          <a:bodyPr>
            <a:normAutofit/>
          </a:bodyPr>
          <a:lstStyle/>
          <a:p>
            <a:r>
              <a:rPr lang="fr-FR" noProof="0" dirty="0"/>
              <a:t>Pourcentage de femmes de 15-49 ans en union utilisant :</a:t>
            </a:r>
          </a:p>
        </p:txBody>
      </p:sp>
      <p:graphicFrame>
        <p:nvGraphicFramePr>
          <p:cNvPr id="8" name="Chart 7">
            <a:extLst>
              <a:ext uri="{FF2B5EF4-FFF2-40B4-BE49-F238E27FC236}">
                <a16:creationId xmlns:a16="http://schemas.microsoft.com/office/drawing/2014/main" id="{A25666F9-CCA3-9D59-B863-99CA3EC76DEB}"/>
              </a:ext>
            </a:extLst>
          </p:cNvPr>
          <p:cNvGraphicFramePr/>
          <p:nvPr>
            <p:extLst>
              <p:ext uri="{D42A27DB-BD31-4B8C-83A1-F6EECF244321}">
                <p14:modId xmlns:p14="http://schemas.microsoft.com/office/powerpoint/2010/main" val="892781896"/>
              </p:ext>
            </p:extLst>
          </p:nvPr>
        </p:nvGraphicFramePr>
        <p:xfrm>
          <a:off x="628650" y="1621969"/>
          <a:ext cx="7886700" cy="4840514"/>
        </p:xfrm>
        <a:graphic>
          <a:graphicData uri="http://schemas.openxmlformats.org/drawingml/2006/chart">
            <c:chart xmlns:c="http://schemas.openxmlformats.org/drawingml/2006/chart" xmlns:r="http://schemas.openxmlformats.org/officeDocument/2006/relationships" r:id="rId2"/>
          </a:graphicData>
        </a:graphic>
      </p:graphicFrame>
      <p:sp>
        <p:nvSpPr>
          <p:cNvPr id="11" name="TextBox 10">
            <a:extLst>
              <a:ext uri="{FF2B5EF4-FFF2-40B4-BE49-F238E27FC236}">
                <a16:creationId xmlns:a16="http://schemas.microsoft.com/office/drawing/2014/main" id="{B854967F-8043-B86D-C735-482989D83C1E}"/>
              </a:ext>
            </a:extLst>
          </p:cNvPr>
          <p:cNvSpPr txBox="1"/>
          <p:nvPr/>
        </p:nvSpPr>
        <p:spPr>
          <a:xfrm>
            <a:off x="2981765" y="5306097"/>
            <a:ext cx="2775858" cy="446644"/>
          </a:xfrm>
          <a:prstGeom prst="rect">
            <a:avLst/>
          </a:prstGeom>
        </p:spPr>
        <p:txBody>
          <a:bodyPr vert="horz" wrap="square" lIns="91440" tIns="45720" rIns="91440" bIns="45720" rtlCol="0" anchor="ctr">
            <a:normAutofit fontScale="92500"/>
          </a:bodyPr>
          <a:lstStyle/>
          <a:p>
            <a:pPr algn="l"/>
            <a:r>
              <a:rPr lang="en-US" sz="1800" b="1" dirty="0">
                <a:solidFill>
                  <a:schemeClr val="accent2"/>
                </a:solidFill>
                <a:latin typeface="Source Sans Pro" panose="020B0503030403020204" pitchFamily="34" charset="0"/>
                <a:ea typeface="Source Sans Pro" panose="020B0503030403020204" pitchFamily="34" charset="0"/>
              </a:rPr>
              <a:t>Une method </a:t>
            </a:r>
            <a:r>
              <a:rPr lang="en-US" sz="1800" b="1" dirty="0" err="1">
                <a:solidFill>
                  <a:schemeClr val="accent2"/>
                </a:solidFill>
                <a:latin typeface="Source Sans Pro" panose="020B0503030403020204" pitchFamily="34" charset="0"/>
                <a:ea typeface="Source Sans Pro" panose="020B0503030403020204" pitchFamily="34" charset="0"/>
              </a:rPr>
              <a:t>traditionnelle</a:t>
            </a:r>
            <a:endParaRPr lang="en-US" sz="1800" b="1" dirty="0">
              <a:solidFill>
                <a:schemeClr val="accent2"/>
              </a:solidFill>
              <a:latin typeface="Source Sans Pro" panose="020B0503030403020204" pitchFamily="34" charset="0"/>
              <a:ea typeface="Source Sans Pro" panose="020B0503030403020204" pitchFamily="34" charset="0"/>
            </a:endParaRPr>
          </a:p>
        </p:txBody>
      </p:sp>
      <p:sp>
        <p:nvSpPr>
          <p:cNvPr id="12" name="TextBox 11">
            <a:extLst>
              <a:ext uri="{FF2B5EF4-FFF2-40B4-BE49-F238E27FC236}">
                <a16:creationId xmlns:a16="http://schemas.microsoft.com/office/drawing/2014/main" id="{3862842A-EAC4-C115-2F36-83D77BEE1E0E}"/>
              </a:ext>
            </a:extLst>
          </p:cNvPr>
          <p:cNvSpPr txBox="1"/>
          <p:nvPr/>
        </p:nvSpPr>
        <p:spPr>
          <a:xfrm>
            <a:off x="4369694" y="4215355"/>
            <a:ext cx="2775858" cy="381000"/>
          </a:xfrm>
          <a:prstGeom prst="rect">
            <a:avLst/>
          </a:prstGeom>
        </p:spPr>
        <p:txBody>
          <a:bodyPr vert="horz" wrap="square" lIns="91440" tIns="45720" rIns="91440" bIns="45720" rtlCol="0" anchor="ctr">
            <a:normAutofit/>
          </a:bodyPr>
          <a:lstStyle/>
          <a:p>
            <a:pPr algn="l"/>
            <a:r>
              <a:rPr lang="en-US" sz="1800" b="1" dirty="0">
                <a:solidFill>
                  <a:schemeClr val="accent3"/>
                </a:solidFill>
                <a:latin typeface="Source Sans Pro" panose="020B0503030403020204" pitchFamily="34" charset="0"/>
                <a:ea typeface="Source Sans Pro" panose="020B0503030403020204" pitchFamily="34" charset="0"/>
              </a:rPr>
              <a:t>Une </a:t>
            </a:r>
            <a:r>
              <a:rPr lang="en-US" sz="1800" b="1" dirty="0" err="1">
                <a:solidFill>
                  <a:schemeClr val="accent3"/>
                </a:solidFill>
                <a:latin typeface="Source Sans Pro" panose="020B0503030403020204" pitchFamily="34" charset="0"/>
                <a:ea typeface="Source Sans Pro" panose="020B0503030403020204" pitchFamily="34" charset="0"/>
              </a:rPr>
              <a:t>méthode</a:t>
            </a:r>
            <a:r>
              <a:rPr lang="en-US" sz="1800" b="1" dirty="0">
                <a:solidFill>
                  <a:schemeClr val="accent3"/>
                </a:solidFill>
                <a:latin typeface="Source Sans Pro" panose="020B0503030403020204" pitchFamily="34" charset="0"/>
                <a:ea typeface="Source Sans Pro" panose="020B0503030403020204" pitchFamily="34" charset="0"/>
              </a:rPr>
              <a:t> </a:t>
            </a:r>
            <a:r>
              <a:rPr lang="en-US" sz="1800" b="1" dirty="0" err="1">
                <a:solidFill>
                  <a:schemeClr val="accent3"/>
                </a:solidFill>
                <a:latin typeface="Source Sans Pro" panose="020B0503030403020204" pitchFamily="34" charset="0"/>
                <a:ea typeface="Source Sans Pro" panose="020B0503030403020204" pitchFamily="34" charset="0"/>
              </a:rPr>
              <a:t>moderne</a:t>
            </a:r>
            <a:endParaRPr lang="en-US" sz="1800" b="1" dirty="0">
              <a:solidFill>
                <a:schemeClr val="accent3"/>
              </a:solidFill>
              <a:latin typeface="Source Sans Pro" panose="020B0503030403020204" pitchFamily="34" charset="0"/>
              <a:ea typeface="Source Sans Pro" panose="020B0503030403020204" pitchFamily="34" charset="0"/>
            </a:endParaRPr>
          </a:p>
        </p:txBody>
      </p:sp>
    </p:spTree>
    <p:extLst>
      <p:ext uri="{BB962C8B-B14F-4D97-AF65-F5344CB8AC3E}">
        <p14:creationId xmlns:p14="http://schemas.microsoft.com/office/powerpoint/2010/main" val="14287889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fontScale="92500" lnSpcReduction="20000"/>
          </a:bodyPr>
          <a:lstStyle/>
          <a:p>
            <a:pPr algn="ctr"/>
            <a:r>
              <a:rPr lang="fr-FR" sz="2000" dirty="0"/>
              <a:t>Trouver ces données dans </a:t>
            </a:r>
            <a:r>
              <a:rPr lang="fr-FR" sz="2000" b="1" dirty="0">
                <a:solidFill>
                  <a:schemeClr val="accent5"/>
                </a:solidFill>
              </a:rPr>
              <a:t>Chapitre 7 </a:t>
            </a:r>
          </a:p>
          <a:p>
            <a:pPr algn="ctr"/>
            <a:r>
              <a:rPr lang="fr-FR" sz="2000" dirty="0"/>
              <a:t>du Rapport Final</a:t>
            </a:r>
          </a:p>
        </p:txBody>
      </p:sp>
      <p:sp>
        <p:nvSpPr>
          <p:cNvPr id="5" name="Subtitle 2">
            <a:extLst>
              <a:ext uri="{FF2B5EF4-FFF2-40B4-BE49-F238E27FC236}">
                <a16:creationId xmlns:a16="http://schemas.microsoft.com/office/drawing/2014/main" id="{F1F416FD-F34B-0FB8-7CA9-F963F061E09C}"/>
              </a:ext>
            </a:extLst>
          </p:cNvPr>
          <p:cNvSpPr>
            <a:spLocks noGrp="1"/>
          </p:cNvSpPr>
          <p:nvPr>
            <p:ph type="subTitle" idx="1"/>
          </p:nvPr>
        </p:nvSpPr>
        <p:spPr>
          <a:xfrm>
            <a:off x="514081" y="744607"/>
            <a:ext cx="4811486" cy="5482328"/>
          </a:xfrm>
        </p:spPr>
        <p:txBody>
          <a:bodyPr>
            <a:normAutofit fontScale="92500"/>
          </a:bodyPr>
          <a:lstStyle/>
          <a:p>
            <a:pPr marL="342900" indent="-342900" algn="l">
              <a:buFont typeface="Arial" panose="020B0604020202020204" pitchFamily="34" charset="0"/>
              <a:buChar char="•"/>
            </a:pPr>
            <a:r>
              <a:rPr lang="fr-FR" sz="3200" i="0" dirty="0"/>
              <a:t>Utilisation de planification familiale (PF)</a:t>
            </a:r>
          </a:p>
          <a:p>
            <a:pPr marL="342900" indent="-342900" algn="l">
              <a:buFont typeface="Arial" panose="020B0604020202020204" pitchFamily="34" charset="0"/>
              <a:buChar char="•"/>
            </a:pPr>
            <a:r>
              <a:rPr lang="fr-FR" sz="3200" b="1" i="0" dirty="0">
                <a:solidFill>
                  <a:schemeClr val="accent5"/>
                </a:solidFill>
              </a:rPr>
              <a:t>Source des méthodes de PF et la choix informé</a:t>
            </a:r>
          </a:p>
          <a:p>
            <a:pPr marL="342900" indent="-342900" algn="l">
              <a:buFont typeface="Arial" panose="020B0604020202020204" pitchFamily="34" charset="0"/>
              <a:buChar char="•"/>
            </a:pPr>
            <a:r>
              <a:rPr lang="fr-FR" sz="3200" i="0" dirty="0"/>
              <a:t>Besoins non satisfaits et la demande satisfaite en matière de PF</a:t>
            </a:r>
          </a:p>
          <a:p>
            <a:pPr marL="342900" indent="-342900" algn="l">
              <a:buFont typeface="Arial" panose="020B0604020202020204" pitchFamily="34" charset="0"/>
              <a:buChar char="•"/>
            </a:pPr>
            <a:r>
              <a:rPr lang="fr-FR" sz="3200" i="0" dirty="0"/>
              <a:t>Prise de décision concernant la PF</a:t>
            </a:r>
          </a:p>
          <a:p>
            <a:pPr marL="342900" indent="-342900" algn="l">
              <a:buFont typeface="Arial" panose="020B0604020202020204" pitchFamily="34" charset="0"/>
              <a:buChar char="•"/>
            </a:pPr>
            <a:r>
              <a:rPr lang="fr-FR" sz="3200" i="0" dirty="0"/>
              <a:t>Exposition</a:t>
            </a:r>
            <a:r>
              <a:rPr lang="en-US" sz="3200" i="0" dirty="0"/>
              <a:t> aux </a:t>
            </a:r>
            <a:r>
              <a:rPr lang="fr-FR" sz="3200" i="0" dirty="0"/>
              <a:t>messages</a:t>
            </a:r>
            <a:r>
              <a:rPr lang="en-US" sz="3200" i="0" dirty="0"/>
              <a:t> sur la PF</a:t>
            </a:r>
            <a:endParaRPr lang="fr-FR" sz="3200" i="0" dirty="0"/>
          </a:p>
          <a:p>
            <a:pPr marL="342900" indent="-342900" algn="l">
              <a:buFont typeface="Arial" panose="020B0604020202020204" pitchFamily="34" charset="0"/>
              <a:buChar char="•"/>
            </a:pPr>
            <a:endParaRPr lang="en-US" sz="3200" i="0" dirty="0"/>
          </a:p>
        </p:txBody>
      </p:sp>
      <p:pic>
        <p:nvPicPr>
          <p:cNvPr id="2" name="Picture 1" descr="A picture containing text, screenshot, yellow, font&#10;&#10;Description automatically generated">
            <a:extLst>
              <a:ext uri="{FF2B5EF4-FFF2-40B4-BE49-F238E27FC236}">
                <a16:creationId xmlns:a16="http://schemas.microsoft.com/office/drawing/2014/main" id="{23DFEA68-24C0-BAE5-A1FD-3FB5D8A3998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16143" y="863597"/>
            <a:ext cx="2493316" cy="3565527"/>
          </a:xfrm>
          <a:prstGeom prst="rect">
            <a:avLst/>
          </a:prstGeom>
          <a:ln w="12700">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9317784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125637"/>
            <a:ext cx="7886700" cy="930275"/>
          </a:xfrm>
        </p:spPr>
        <p:txBody>
          <a:bodyPr>
            <a:noAutofit/>
          </a:bodyPr>
          <a:lstStyle/>
          <a:p>
            <a:r>
              <a:rPr lang="fr-FR" sz="3200" noProof="0" dirty="0"/>
              <a:t>Sources d’approvisionnement en méthodes modernes de contraception</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1055912"/>
            <a:ext cx="7459438" cy="670766"/>
          </a:xfrm>
        </p:spPr>
        <p:txBody>
          <a:bodyPr>
            <a:normAutofit/>
          </a:bodyPr>
          <a:lstStyle/>
          <a:p>
            <a:r>
              <a:rPr lang="fr-FR" sz="1800" b="0" u="none" strike="noStrike" dirty="0">
                <a:solidFill>
                  <a:srgbClr val="000000"/>
                </a:solidFill>
                <a:effectLst/>
                <a:latin typeface="+mn-lt"/>
              </a:rPr>
              <a:t>Répartition (en %) des utilisatrices actuelles de méthodes modernes de contraception de 15-49 ans par source d’approvisionnement la plus récente</a:t>
            </a:r>
            <a:r>
              <a:rPr lang="fr-FR" dirty="0">
                <a:latin typeface="+mn-lt"/>
              </a:rPr>
              <a:t> </a:t>
            </a:r>
            <a:endParaRPr lang="fr-FR" noProof="0" dirty="0">
              <a:latin typeface="+mn-lt"/>
            </a:endParaRPr>
          </a:p>
        </p:txBody>
      </p:sp>
      <p:graphicFrame>
        <p:nvGraphicFramePr>
          <p:cNvPr id="8" name="Chart 7">
            <a:extLst>
              <a:ext uri="{FF2B5EF4-FFF2-40B4-BE49-F238E27FC236}">
                <a16:creationId xmlns:a16="http://schemas.microsoft.com/office/drawing/2014/main" id="{DE9A6772-C53F-EAE5-A902-BA86493CFD41}"/>
              </a:ext>
            </a:extLst>
          </p:cNvPr>
          <p:cNvGraphicFramePr/>
          <p:nvPr>
            <p:extLst>
              <p:ext uri="{D42A27DB-BD31-4B8C-83A1-F6EECF244321}">
                <p14:modId xmlns:p14="http://schemas.microsoft.com/office/powerpoint/2010/main" val="4234674977"/>
              </p:ext>
            </p:extLst>
          </p:nvPr>
        </p:nvGraphicFramePr>
        <p:xfrm>
          <a:off x="214992" y="1726678"/>
          <a:ext cx="8286751" cy="4902721"/>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a:extLst>
              <a:ext uri="{FF2B5EF4-FFF2-40B4-BE49-F238E27FC236}">
                <a16:creationId xmlns:a16="http://schemas.microsoft.com/office/drawing/2014/main" id="{330B9DA1-9DCF-DA24-7F2B-0156DABCCFEB}"/>
              </a:ext>
            </a:extLst>
          </p:cNvPr>
          <p:cNvSpPr txBox="1"/>
          <p:nvPr/>
        </p:nvSpPr>
        <p:spPr>
          <a:xfrm>
            <a:off x="5196881" y="6393457"/>
            <a:ext cx="3547068" cy="338554"/>
          </a:xfrm>
          <a:prstGeom prst="rect">
            <a:avLst/>
          </a:prstGeom>
          <a:noFill/>
        </p:spPr>
        <p:txBody>
          <a:bodyPr wrap="square" rtlCol="0">
            <a:spAutoFit/>
          </a:bodyPr>
          <a:lstStyle/>
          <a:p>
            <a:pPr algn="ctr"/>
            <a:r>
              <a:rPr lang="fr-FR" sz="1600" dirty="0"/>
              <a:t>Total &gt; 100% à cause d’arrondissement</a:t>
            </a:r>
          </a:p>
        </p:txBody>
      </p:sp>
    </p:spTree>
    <p:extLst>
      <p:ext uri="{BB962C8B-B14F-4D97-AF65-F5344CB8AC3E}">
        <p14:creationId xmlns:p14="http://schemas.microsoft.com/office/powerpoint/2010/main" val="18215951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628648" y="339728"/>
            <a:ext cx="7886700" cy="596444"/>
          </a:xfrm>
        </p:spPr>
        <p:txBody>
          <a:bodyPr>
            <a:noAutofit/>
          </a:bodyPr>
          <a:lstStyle/>
          <a:p>
            <a:pPr algn="l"/>
            <a:r>
              <a:rPr lang="fr-FR" noProof="0" dirty="0"/>
              <a:t>Choix informé</a:t>
            </a:r>
          </a:p>
        </p:txBody>
      </p:sp>
      <p:sp>
        <p:nvSpPr>
          <p:cNvPr id="11" name="Content Placeholder 2">
            <a:extLst>
              <a:ext uri="{FF2B5EF4-FFF2-40B4-BE49-F238E27FC236}">
                <a16:creationId xmlns:a16="http://schemas.microsoft.com/office/drawing/2014/main" id="{8E4E40E9-D792-25A1-4B37-23D4780B1318}"/>
              </a:ext>
            </a:extLst>
          </p:cNvPr>
          <p:cNvSpPr>
            <a:spLocks noGrp="1"/>
          </p:cNvSpPr>
          <p:nvPr>
            <p:ph idx="1"/>
          </p:nvPr>
        </p:nvSpPr>
        <p:spPr>
          <a:xfrm>
            <a:off x="628648" y="936172"/>
            <a:ext cx="7886700" cy="695550"/>
          </a:xfrm>
        </p:spPr>
        <p:txBody>
          <a:bodyPr>
            <a:normAutofit/>
          </a:bodyPr>
          <a:lstStyle/>
          <a:p>
            <a:pPr algn="l"/>
            <a:r>
              <a:rPr lang="fr-FR" noProof="0" dirty="0"/>
              <a:t>Parmi les femmes de 15-49 dont la dernière période d'utilisation d'une méthode a commencé dans les 5 années ayant précédé l'enquête, pourcentage ayant :</a:t>
            </a:r>
          </a:p>
        </p:txBody>
      </p:sp>
      <p:graphicFrame>
        <p:nvGraphicFramePr>
          <p:cNvPr id="2" name="Chart 1">
            <a:extLst>
              <a:ext uri="{FF2B5EF4-FFF2-40B4-BE49-F238E27FC236}">
                <a16:creationId xmlns:a16="http://schemas.microsoft.com/office/drawing/2014/main" id="{B0A68F7A-A083-4E2B-B574-D05208620F48}"/>
              </a:ext>
            </a:extLst>
          </p:cNvPr>
          <p:cNvGraphicFramePr/>
          <p:nvPr>
            <p:extLst>
              <p:ext uri="{D42A27DB-BD31-4B8C-83A1-F6EECF244321}">
                <p14:modId xmlns:p14="http://schemas.microsoft.com/office/powerpoint/2010/main" val="3611391962"/>
              </p:ext>
            </p:extLst>
          </p:nvPr>
        </p:nvGraphicFramePr>
        <p:xfrm>
          <a:off x="170822" y="1631722"/>
          <a:ext cx="8721969" cy="5226278"/>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3" name="Chart 2">
            <a:extLst>
              <a:ext uri="{FF2B5EF4-FFF2-40B4-BE49-F238E27FC236}">
                <a16:creationId xmlns:a16="http://schemas.microsoft.com/office/drawing/2014/main" id="{AD4DC589-2D79-E189-11E3-4F7443B58376}"/>
              </a:ext>
            </a:extLst>
          </p:cNvPr>
          <p:cNvGraphicFramePr/>
          <p:nvPr>
            <p:extLst>
              <p:ext uri="{D42A27DB-BD31-4B8C-83A1-F6EECF244321}">
                <p14:modId xmlns:p14="http://schemas.microsoft.com/office/powerpoint/2010/main" val="116248323"/>
              </p:ext>
            </p:extLst>
          </p:nvPr>
        </p:nvGraphicFramePr>
        <p:xfrm>
          <a:off x="170822" y="1537883"/>
          <a:ext cx="9063612" cy="516164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0043448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fontScale="92500" lnSpcReduction="20000"/>
          </a:bodyPr>
          <a:lstStyle/>
          <a:p>
            <a:pPr algn="ctr"/>
            <a:r>
              <a:rPr lang="fr-FR" sz="2000" dirty="0"/>
              <a:t>Trouver ces données dans </a:t>
            </a:r>
            <a:r>
              <a:rPr lang="fr-FR" sz="2000" b="1" dirty="0">
                <a:solidFill>
                  <a:schemeClr val="accent5"/>
                </a:solidFill>
              </a:rPr>
              <a:t>Chapitre 7 </a:t>
            </a:r>
          </a:p>
          <a:p>
            <a:pPr algn="ctr"/>
            <a:r>
              <a:rPr lang="fr-FR" sz="2000" dirty="0"/>
              <a:t>du Rapport Final</a:t>
            </a:r>
          </a:p>
        </p:txBody>
      </p:sp>
      <p:sp>
        <p:nvSpPr>
          <p:cNvPr id="5" name="Subtitle 2">
            <a:extLst>
              <a:ext uri="{FF2B5EF4-FFF2-40B4-BE49-F238E27FC236}">
                <a16:creationId xmlns:a16="http://schemas.microsoft.com/office/drawing/2014/main" id="{0BEF0D08-1B4F-E514-CD3A-7A1B806C2E00}"/>
              </a:ext>
            </a:extLst>
          </p:cNvPr>
          <p:cNvSpPr>
            <a:spLocks noGrp="1"/>
          </p:cNvSpPr>
          <p:nvPr>
            <p:ph type="subTitle" idx="1"/>
          </p:nvPr>
        </p:nvSpPr>
        <p:spPr>
          <a:xfrm>
            <a:off x="514081" y="744607"/>
            <a:ext cx="4811486" cy="5482328"/>
          </a:xfrm>
        </p:spPr>
        <p:txBody>
          <a:bodyPr>
            <a:normAutofit fontScale="92500"/>
          </a:bodyPr>
          <a:lstStyle/>
          <a:p>
            <a:pPr marL="342900" indent="-342900" algn="l">
              <a:buFont typeface="Arial" panose="020B0604020202020204" pitchFamily="34" charset="0"/>
              <a:buChar char="•"/>
            </a:pPr>
            <a:r>
              <a:rPr lang="fr-FR" sz="3200" i="0" dirty="0"/>
              <a:t>Utilisation de planification familiale (PF)</a:t>
            </a:r>
          </a:p>
          <a:p>
            <a:pPr marL="342900" indent="-342900" algn="l">
              <a:buFont typeface="Arial" panose="020B0604020202020204" pitchFamily="34" charset="0"/>
              <a:buChar char="•"/>
            </a:pPr>
            <a:r>
              <a:rPr lang="fr-FR" sz="3200" i="0" dirty="0"/>
              <a:t>Source des méthodes de PF et la choix informé</a:t>
            </a:r>
          </a:p>
          <a:p>
            <a:pPr marL="342900" indent="-342900" algn="l">
              <a:buFont typeface="Arial" panose="020B0604020202020204" pitchFamily="34" charset="0"/>
              <a:buChar char="•"/>
            </a:pPr>
            <a:r>
              <a:rPr lang="fr-FR" sz="3200" b="1" i="0" dirty="0">
                <a:solidFill>
                  <a:schemeClr val="accent5"/>
                </a:solidFill>
              </a:rPr>
              <a:t>Besoins non satisfaits et la demande satisfaite en matière de PF</a:t>
            </a:r>
          </a:p>
          <a:p>
            <a:pPr marL="342900" indent="-342900" algn="l">
              <a:buFont typeface="Arial" panose="020B0604020202020204" pitchFamily="34" charset="0"/>
              <a:buChar char="•"/>
            </a:pPr>
            <a:r>
              <a:rPr lang="fr-FR" sz="3200" i="0" dirty="0"/>
              <a:t>Prise de décision concernant la PF</a:t>
            </a:r>
          </a:p>
          <a:p>
            <a:pPr marL="342900" indent="-342900" algn="l">
              <a:buFont typeface="Arial" panose="020B0604020202020204" pitchFamily="34" charset="0"/>
              <a:buChar char="•"/>
            </a:pPr>
            <a:r>
              <a:rPr lang="fr-FR" sz="3200" i="0" dirty="0"/>
              <a:t>Exposition</a:t>
            </a:r>
            <a:r>
              <a:rPr lang="en-US" sz="3200" i="0" dirty="0"/>
              <a:t> aux </a:t>
            </a:r>
            <a:r>
              <a:rPr lang="fr-FR" sz="3200" i="0" dirty="0"/>
              <a:t>messages</a:t>
            </a:r>
            <a:r>
              <a:rPr lang="en-US" sz="3200" i="0" dirty="0"/>
              <a:t> sur la PF</a:t>
            </a:r>
            <a:endParaRPr lang="fr-FR" sz="3200" i="0" dirty="0"/>
          </a:p>
          <a:p>
            <a:pPr marL="342900" indent="-342900" algn="l">
              <a:buFont typeface="Arial" panose="020B0604020202020204" pitchFamily="34" charset="0"/>
              <a:buChar char="•"/>
            </a:pPr>
            <a:endParaRPr lang="en-US" sz="3200" i="0" dirty="0"/>
          </a:p>
        </p:txBody>
      </p:sp>
      <p:pic>
        <p:nvPicPr>
          <p:cNvPr id="2" name="Picture 1" descr="A picture containing text, screenshot, yellow, font&#10;&#10;Description automatically generated">
            <a:extLst>
              <a:ext uri="{FF2B5EF4-FFF2-40B4-BE49-F238E27FC236}">
                <a16:creationId xmlns:a16="http://schemas.microsoft.com/office/drawing/2014/main" id="{408D61C2-2394-5482-E873-CFA9424D088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16143" y="863597"/>
            <a:ext cx="2493316" cy="3565527"/>
          </a:xfrm>
          <a:prstGeom prst="rect">
            <a:avLst/>
          </a:prstGeom>
          <a:ln w="12700">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7342954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125637"/>
            <a:ext cx="7886700" cy="930275"/>
          </a:xfrm>
        </p:spPr>
        <p:txBody>
          <a:bodyPr>
            <a:noAutofit/>
          </a:bodyPr>
          <a:lstStyle/>
          <a:p>
            <a:r>
              <a:rPr lang="fr-FR" noProof="0" dirty="0"/>
              <a:t>Besoins et demande en matière de PF</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1055912"/>
            <a:ext cx="7886699" cy="500745"/>
          </a:xfrm>
        </p:spPr>
        <p:txBody>
          <a:bodyPr>
            <a:normAutofit/>
          </a:bodyPr>
          <a:lstStyle/>
          <a:p>
            <a:r>
              <a:rPr lang="fr-FR" noProof="0" dirty="0"/>
              <a:t>Répartition (en %) des femmes de 15-49 ans par besoins en planification familiale </a:t>
            </a:r>
          </a:p>
        </p:txBody>
      </p:sp>
      <p:graphicFrame>
        <p:nvGraphicFramePr>
          <p:cNvPr id="5" name="Chart 4">
            <a:extLst>
              <a:ext uri="{FF2B5EF4-FFF2-40B4-BE49-F238E27FC236}">
                <a16:creationId xmlns:a16="http://schemas.microsoft.com/office/drawing/2014/main" id="{7248A65F-85D1-5155-E595-A9548413AB87}"/>
              </a:ext>
            </a:extLst>
          </p:cNvPr>
          <p:cNvGraphicFramePr/>
          <p:nvPr>
            <p:extLst>
              <p:ext uri="{D42A27DB-BD31-4B8C-83A1-F6EECF244321}">
                <p14:modId xmlns:p14="http://schemas.microsoft.com/office/powerpoint/2010/main" val="361961197"/>
              </p:ext>
            </p:extLst>
          </p:nvPr>
        </p:nvGraphicFramePr>
        <p:xfrm>
          <a:off x="130629" y="1556657"/>
          <a:ext cx="8817427" cy="5127171"/>
        </p:xfrm>
        <a:graphic>
          <a:graphicData uri="http://schemas.openxmlformats.org/drawingml/2006/chart">
            <c:chart xmlns:c="http://schemas.openxmlformats.org/drawingml/2006/chart" xmlns:r="http://schemas.openxmlformats.org/officeDocument/2006/relationships" r:id="rId4"/>
          </a:graphicData>
        </a:graphic>
      </p:graphicFrame>
      <p:sp>
        <p:nvSpPr>
          <p:cNvPr id="4" name="TextBox 3">
            <a:extLst>
              <a:ext uri="{FF2B5EF4-FFF2-40B4-BE49-F238E27FC236}">
                <a16:creationId xmlns:a16="http://schemas.microsoft.com/office/drawing/2014/main" id="{29DB13F3-8FEF-8696-3776-A29C940861C9}"/>
              </a:ext>
            </a:extLst>
          </p:cNvPr>
          <p:cNvSpPr txBox="1"/>
          <p:nvPr/>
        </p:nvSpPr>
        <p:spPr>
          <a:xfrm>
            <a:off x="6976696" y="6099053"/>
            <a:ext cx="1971360" cy="584775"/>
          </a:xfrm>
          <a:prstGeom prst="rect">
            <a:avLst/>
          </a:prstGeom>
          <a:noFill/>
        </p:spPr>
        <p:txBody>
          <a:bodyPr wrap="square" rtlCol="0">
            <a:spAutoFit/>
          </a:bodyPr>
          <a:lstStyle/>
          <a:p>
            <a:pPr algn="ctr"/>
            <a:r>
              <a:rPr lang="fr-FR" sz="1600" dirty="0"/>
              <a:t>Total &gt; 100% à cause d’arrondissement</a:t>
            </a:r>
          </a:p>
        </p:txBody>
      </p:sp>
    </p:spTree>
    <p:extLst>
      <p:ext uri="{BB962C8B-B14F-4D97-AF65-F5344CB8AC3E}">
        <p14:creationId xmlns:p14="http://schemas.microsoft.com/office/powerpoint/2010/main" val="1653516997"/>
      </p:ext>
    </p:extLst>
  </p:cSld>
  <p:clrMapOvr>
    <a:masterClrMapping/>
  </p:clrMapOvr>
  <p:extLst>
    <p:ext uri="{6950BFC3-D8DA-4A85-94F7-54DA5524770B}">
      <p188:commentRel xmlns:p188="http://schemas.microsoft.com/office/powerpoint/2018/8/main" r:id="rId3"/>
    </p:ext>
  </p:extLst>
</p:sld>
</file>

<file path=ppt/theme/theme1.xml><?xml version="1.0" encoding="utf-8"?>
<a:theme xmlns:a="http://schemas.openxmlformats.org/drawingml/2006/main" name="2_Custom Design">
  <a:themeElements>
    <a:clrScheme name="Gabon">
      <a:dk1>
        <a:sysClr val="windowText" lastClr="000000"/>
      </a:dk1>
      <a:lt1>
        <a:sysClr val="window" lastClr="FFFFFF"/>
      </a:lt1>
      <a:dk2>
        <a:srgbClr val="44546A"/>
      </a:dk2>
      <a:lt2>
        <a:srgbClr val="E7E6E6"/>
      </a:lt2>
      <a:accent1>
        <a:srgbClr val="0BB7B5"/>
      </a:accent1>
      <a:accent2>
        <a:srgbClr val="CD354E"/>
      </a:accent2>
      <a:accent3>
        <a:srgbClr val="FFD200"/>
      </a:accent3>
      <a:accent4>
        <a:srgbClr val="004185"/>
      </a:accent4>
      <a:accent5>
        <a:srgbClr val="009F5F"/>
      </a:accent5>
      <a:accent6>
        <a:srgbClr val="D24C22"/>
      </a:accent6>
      <a:hlink>
        <a:srgbClr val="0563C1"/>
      </a:hlink>
      <a:folHlink>
        <a:srgbClr val="954F72"/>
      </a:folHlink>
    </a:clrScheme>
    <a:fontScheme name="PPT template">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Custom Design">
  <a:themeElements>
    <a:clrScheme name="Gabon">
      <a:dk1>
        <a:sysClr val="windowText" lastClr="000000"/>
      </a:dk1>
      <a:lt1>
        <a:sysClr val="window" lastClr="FFFFFF"/>
      </a:lt1>
      <a:dk2>
        <a:srgbClr val="44546A"/>
      </a:dk2>
      <a:lt2>
        <a:srgbClr val="E7E6E6"/>
      </a:lt2>
      <a:accent1>
        <a:srgbClr val="0BB7B5"/>
      </a:accent1>
      <a:accent2>
        <a:srgbClr val="CD354E"/>
      </a:accent2>
      <a:accent3>
        <a:srgbClr val="FFD200"/>
      </a:accent3>
      <a:accent4>
        <a:srgbClr val="004185"/>
      </a:accent4>
      <a:accent5>
        <a:srgbClr val="009F5F"/>
      </a:accent5>
      <a:accent6>
        <a:srgbClr val="D24C22"/>
      </a:accent6>
      <a:hlink>
        <a:srgbClr val="0563C1"/>
      </a:hlink>
      <a:folHlink>
        <a:srgbClr val="954F72"/>
      </a:folHlink>
    </a:clrScheme>
    <a:fontScheme name="PPT template">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Gabon">
  <a:themeElements>
    <a:clrScheme name="Gabon">
      <a:dk1>
        <a:sysClr val="windowText" lastClr="000000"/>
      </a:dk1>
      <a:lt1>
        <a:sysClr val="window" lastClr="FFFFFF"/>
      </a:lt1>
      <a:dk2>
        <a:srgbClr val="44546A"/>
      </a:dk2>
      <a:lt2>
        <a:srgbClr val="E7E6E6"/>
      </a:lt2>
      <a:accent1>
        <a:srgbClr val="004185"/>
      </a:accent1>
      <a:accent2>
        <a:srgbClr val="FFD200"/>
      </a:accent2>
      <a:accent3>
        <a:srgbClr val="0BB7B5"/>
      </a:accent3>
      <a:accent4>
        <a:srgbClr val="CD354E"/>
      </a:accent4>
      <a:accent5>
        <a:srgbClr val="009F5F"/>
      </a:accent5>
      <a:accent6>
        <a:srgbClr val="D24C22"/>
      </a:accent6>
      <a:hlink>
        <a:srgbClr val="0563C1"/>
      </a:hlink>
      <a:folHlink>
        <a:srgbClr val="954F72"/>
      </a:folHlink>
    </a:clrScheme>
    <a:fontScheme name="PPT template">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abon" id="{C2789D0F-853E-41A0-8CDC-6A8F0A8EB50F}" vid="{EC2397C2-79BF-480B-846C-2CDBE4EF4BA7}"/>
    </a:ext>
  </a:extLst>
</a:theme>
</file>

<file path=ppt/theme/theme4.xml><?xml version="1.0" encoding="utf-8"?>
<a:theme xmlns:a="http://schemas.openxmlformats.org/drawingml/2006/main" name="4_Custom Design">
  <a:themeElements>
    <a:clrScheme name="Template">
      <a:dk1>
        <a:sysClr val="windowText" lastClr="000000"/>
      </a:dk1>
      <a:lt1>
        <a:sysClr val="window" lastClr="FFFFFF"/>
      </a:lt1>
      <a:dk2>
        <a:srgbClr val="44546A"/>
      </a:dk2>
      <a:lt2>
        <a:srgbClr val="E7E6E6"/>
      </a:lt2>
      <a:accent1>
        <a:srgbClr val="00FFCC"/>
      </a:accent1>
      <a:accent2>
        <a:srgbClr val="FF6699"/>
      </a:accent2>
      <a:accent3>
        <a:srgbClr val="0563C1"/>
      </a:accent3>
      <a:accent4>
        <a:srgbClr val="E6BA00"/>
      </a:accent4>
      <a:accent5>
        <a:srgbClr val="6600FF"/>
      </a:accent5>
      <a:accent6>
        <a:srgbClr val="70AD47"/>
      </a:accent6>
      <a:hlink>
        <a:srgbClr val="0563C1"/>
      </a:hlink>
      <a:folHlink>
        <a:srgbClr val="954F72"/>
      </a:folHlink>
    </a:clrScheme>
    <a:fontScheme name="PPT template">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Custom Design">
  <a:themeElements>
    <a:clrScheme name="JMP WASH colors">
      <a:dk1>
        <a:sysClr val="windowText" lastClr="000000"/>
      </a:dk1>
      <a:lt1>
        <a:sysClr val="window" lastClr="FFFFFF"/>
      </a:lt1>
      <a:dk2>
        <a:srgbClr val="44546A"/>
      </a:dk2>
      <a:lt2>
        <a:srgbClr val="E7E6E6"/>
      </a:lt2>
      <a:accent1>
        <a:srgbClr val="6600FF"/>
      </a:accent1>
      <a:accent2>
        <a:srgbClr val="52B24F"/>
      </a:accent2>
      <a:accent3>
        <a:srgbClr val="FDB813"/>
      </a:accent3>
      <a:accent4>
        <a:srgbClr val="FFD53F"/>
      </a:accent4>
      <a:accent5>
        <a:srgbClr val="F4F07A"/>
      </a:accent5>
      <a:accent6>
        <a:srgbClr val="16B9ED"/>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7" ma:contentTypeDescription="Create a new document." ma:contentTypeScope="" ma:versionID="e7cbe689751eeaf97a6063955fa96448">
  <xsd:schema xmlns:xsd="http://www.w3.org/2001/XMLSchema" xmlns:xs="http://www.w3.org/2001/XMLSchema" xmlns:p="http://schemas.microsoft.com/office/2006/metadata/properties" xmlns:ns2="d16efad5-0601-4cf0-b7c2-89968258c777" xmlns:ns3="83c4e5ee-5eea-4e8c-8b50-726738bccb6e" xmlns:ns4="fa6a9aea-fb0f-4ddd-aff8-712634b7d5fe" targetNamespace="http://schemas.microsoft.com/office/2006/metadata/properties" ma:root="true" ma:fieldsID="ff45c2014597e0afdac646b4b124c49b" ns2:_="" ns3:_="" ns4:_="">
    <xsd:import namespace="d16efad5-0601-4cf0-b7c2-89968258c777"/>
    <xsd:import namespace="83c4e5ee-5eea-4e8c-8b50-726738bccb6e"/>
    <xsd:import namespace="fa6a9aea-fb0f-4ddd-aff8-712634b7d5f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element ref="ns3:lcf76f155ced4ddcb4097134ff3c332f" minOccurs="0"/>
                <xsd:element ref="ns4: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6856f2ee-118d-42e8-91de-064c9a66b685"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fa6a9aea-fb0f-4ddd-aff8-712634b7d5fe"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9af71320-1412-4515-a0b2-dc1dac8ea18d}" ma:internalName="TaxCatchAll" ma:showField="CatchAllData" ma:web="d16efad5-0601-4cf0-b7c2-89968258c7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VMX3MACP777Z-1177381151-24871</_dlc_DocId>
    <_dlc_DocIdUrl xmlns="d16efad5-0601-4cf0-b7c2-89968258c777">
      <Url>https://icfonline.sharepoint.com/sites/ihd-dhs/Dissemination/_layouts/15/DocIdRedir.aspx?ID=VMX3MACP777Z-1177381151-24871</Url>
      <Description>VMX3MACP777Z-1177381151-24871</Description>
    </_dlc_DocIdUrl>
    <TaxCatchAll xmlns="fa6a9aea-fb0f-4ddd-aff8-712634b7d5fe" xsi:nil="true"/>
    <lcf76f155ced4ddcb4097134ff3c332f xmlns="83c4e5ee-5eea-4e8c-8b50-726738bccb6e">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7A906D3A-AE0C-43AD-9392-3C18C1CB37EA}">
  <ds:schemaRefs>
    <ds:schemaRef ds:uri="http://schemas.microsoft.com/sharepoint/v3/contenttype/forms"/>
  </ds:schemaRefs>
</ds:datastoreItem>
</file>

<file path=customXml/itemProps2.xml><?xml version="1.0" encoding="utf-8"?>
<ds:datastoreItem xmlns:ds="http://schemas.openxmlformats.org/officeDocument/2006/customXml" ds:itemID="{78BBB4D1-D007-4369-AB9E-5B8C675DE8C2}">
  <ds:schemaRefs>
    <ds:schemaRef ds:uri="http://schemas.microsoft.com/sharepoint/events"/>
  </ds:schemaRefs>
</ds:datastoreItem>
</file>

<file path=customXml/itemProps3.xml><?xml version="1.0" encoding="utf-8"?>
<ds:datastoreItem xmlns:ds="http://schemas.openxmlformats.org/officeDocument/2006/customXml" ds:itemID="{FFE469F9-F481-4A79-BEEA-6A8851FCFE5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16efad5-0601-4cf0-b7c2-89968258c777"/>
    <ds:schemaRef ds:uri="83c4e5ee-5eea-4e8c-8b50-726738bccb6e"/>
    <ds:schemaRef ds:uri="fa6a9aea-fb0f-4ddd-aff8-712634b7d5f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9981E3BE-0910-4E81-BE17-3B9CCC885C4D}">
  <ds:schemaRefs>
    <ds:schemaRef ds:uri="4050c418-ec1a-4a63-84af-e27a3374b796"/>
    <ds:schemaRef ds:uri="d16efad5-0601-4cf0-b7c2-89968258c777"/>
    <ds:schemaRef ds:uri="http://purl.org/dc/elements/1.1/"/>
    <ds:schemaRef ds:uri="http://schemas.microsoft.com/office/infopath/2007/PartnerControls"/>
    <ds:schemaRef ds:uri="http://schemas.openxmlformats.org/package/2006/metadata/core-properties"/>
    <ds:schemaRef ds:uri="http://purl.org/dc/terms/"/>
    <ds:schemaRef ds:uri="http://schemas.microsoft.com/office/2006/documentManagement/types"/>
    <ds:schemaRef ds:uri="http://purl.org/dc/dcmitype/"/>
    <ds:schemaRef ds:uri="fa6a9aea-fb0f-4ddd-aff8-712634b7d5fe"/>
    <ds:schemaRef ds:uri="http://schemas.microsoft.com/office/2006/metadata/properties"/>
    <ds:schemaRef ds:uri="http://www.w3.org/XML/1998/namespace"/>
    <ds:schemaRef ds:uri="83c4e5ee-5eea-4e8c-8b50-726738bccb6e"/>
  </ds:schemaRefs>
</ds:datastoreItem>
</file>

<file path=docMetadata/LabelInfo.xml><?xml version="1.0" encoding="utf-8"?>
<clbl:labelList xmlns:clbl="http://schemas.microsoft.com/office/2020/mipLabelMetadata">
  <clbl:label id="{cf90b97b-be46-4a00-9700-81ce4ff1b7f6}" enabled="0" method="" siteId="{cf90b97b-be46-4a00-9700-81ce4ff1b7f6}" removed="1"/>
</clbl:labelList>
</file>

<file path=docProps/app.xml><?xml version="1.0" encoding="utf-8"?>
<Properties xmlns="http://schemas.openxmlformats.org/officeDocument/2006/extended-properties" xmlns:vt="http://schemas.openxmlformats.org/officeDocument/2006/docPropsVTypes">
  <Template>office theme</Template>
  <TotalTime>895</TotalTime>
  <Words>933</Words>
  <Application>Microsoft Office PowerPoint</Application>
  <PresentationFormat>On-screen Show (4:3)</PresentationFormat>
  <Paragraphs>118</Paragraphs>
  <Slides>19</Slides>
  <Notes>5</Notes>
  <HiddenSlides>0</HiddenSlides>
  <MMClips>0</MMClips>
  <ScaleCrop>false</ScaleCrop>
  <HeadingPairs>
    <vt:vector size="6" baseType="variant">
      <vt:variant>
        <vt:lpstr>Fonts Used</vt:lpstr>
      </vt:variant>
      <vt:variant>
        <vt:i4>4</vt:i4>
      </vt:variant>
      <vt:variant>
        <vt:lpstr>Theme</vt:lpstr>
      </vt:variant>
      <vt:variant>
        <vt:i4>5</vt:i4>
      </vt:variant>
      <vt:variant>
        <vt:lpstr>Slide Titles</vt:lpstr>
      </vt:variant>
      <vt:variant>
        <vt:i4>19</vt:i4>
      </vt:variant>
    </vt:vector>
  </HeadingPairs>
  <TitlesOfParts>
    <vt:vector size="28" baseType="lpstr">
      <vt:lpstr>Arial</vt:lpstr>
      <vt:lpstr>Calibri</vt:lpstr>
      <vt:lpstr>Source Sans Pro</vt:lpstr>
      <vt:lpstr>Source Sans Pro SemiBold</vt:lpstr>
      <vt:lpstr>2_Custom Design</vt:lpstr>
      <vt:lpstr>3_Custom Design</vt:lpstr>
      <vt:lpstr>Gabon</vt:lpstr>
      <vt:lpstr>4_Custom Design</vt:lpstr>
      <vt:lpstr>1_Custom Design</vt:lpstr>
      <vt:lpstr>PowerPoint Presentation</vt:lpstr>
      <vt:lpstr>PowerPoint Presentation</vt:lpstr>
      <vt:lpstr>Utilisation de la Planification Familiale</vt:lpstr>
      <vt:lpstr>Tendances de l’utilisation de planification familiale</vt:lpstr>
      <vt:lpstr>PowerPoint Presentation</vt:lpstr>
      <vt:lpstr>Sources d’approvisionnement en méthodes modernes de contraception</vt:lpstr>
      <vt:lpstr>Choix informé</vt:lpstr>
      <vt:lpstr>PowerPoint Presentation</vt:lpstr>
      <vt:lpstr>Besoins et demande en matière de PF</vt:lpstr>
      <vt:lpstr>Demande en matière de PF satisfaite</vt:lpstr>
      <vt:lpstr>Demande en PF satisfaite par des méthodes modernes selon le niveau d’instruction</vt:lpstr>
      <vt:lpstr>Demande en PF satisfaite par des méthodes modernes selon le bien-être économique</vt:lpstr>
      <vt:lpstr>Demande en PF satisfaite par des méthodes modernes selon la région</vt:lpstr>
      <vt:lpstr>PowerPoint Presentation</vt:lpstr>
      <vt:lpstr>Prise de décision concernant la planification familiale </vt:lpstr>
      <vt:lpstr>PowerPoint Presentation</vt:lpstr>
      <vt:lpstr>Exposition aux messages sur la PF selon le sexe</vt:lpstr>
      <vt:lpstr>Contact des non utilisatrices de la PF avec des prestataires en PF</vt:lpstr>
      <vt:lpstr>Résultats Clés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Balian, Sarah</dc:creator>
  <cp:lastModifiedBy>Behague, Sabina</cp:lastModifiedBy>
  <cp:revision>1</cp:revision>
  <dcterms:created xsi:type="dcterms:W3CDTF">2022-12-05T19:39:34Z</dcterms:created>
  <dcterms:modified xsi:type="dcterms:W3CDTF">2023-06-26T17:03:53Z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_dlc_DocIdItemGuid">
    <vt:lpwstr>c790e79e-fffa-43ec-a3f5-7825bc9dd94a</vt:lpwstr>
  </property>
  <property fmtid="{D5CDD505-2E9C-101B-9397-08002B2CF9AE}" pid="4" name="MediaServiceImageTags">
    <vt:lpwstr/>
  </property>
</Properties>
</file>