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comments/modernComment_161_C9AA0AF2.xml" ContentType="application/vnd.ms-powerpoint.comment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omments/modernComment_157_A5D0587B.xml" ContentType="application/vnd.ms-powerpoint.comment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5"/>
    <p:sldMasterId id="2147483697" r:id="rId6"/>
    <p:sldMasterId id="2147483707" r:id="rId7"/>
    <p:sldMasterId id="2147483709" r:id="rId8"/>
    <p:sldMasterId id="2147483719" r:id="rId9"/>
  </p:sldMasterIdLst>
  <p:notesMasterIdLst>
    <p:notesMasterId r:id="rId19"/>
  </p:notesMasterIdLst>
  <p:handoutMasterIdLst>
    <p:handoutMasterId r:id="rId20"/>
  </p:handoutMasterIdLst>
  <p:sldIdLst>
    <p:sldId id="256" r:id="rId10"/>
    <p:sldId id="260" r:id="rId11"/>
    <p:sldId id="262" r:id="rId12"/>
    <p:sldId id="353" r:id="rId13"/>
    <p:sldId id="308" r:id="rId14"/>
    <p:sldId id="351" r:id="rId15"/>
    <p:sldId id="343" r:id="rId16"/>
    <p:sldId id="263" r:id="rId17"/>
    <p:sldId id="28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OAV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DDA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04F49A-1E19-48DE-B101-002BABD99281}" v="39" dt="2023-07-07T02:42:07.5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8" autoAdjust="0"/>
    <p:restoredTop sz="90457" autoAdjust="0"/>
  </p:normalViewPr>
  <p:slideViewPr>
    <p:cSldViewPr snapToGrid="0">
      <p:cViewPr varScale="1">
        <p:scale>
          <a:sx n="90" d="100"/>
          <a:sy n="90" d="100"/>
        </p:scale>
        <p:origin x="204" y="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2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6.xml"/><Relationship Id="rId23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5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" userId="b3b060d9-4d34-479b-ad68-688eaebf93c5" providerId="ADAL" clId="{E6DABBB8-C3A1-4667-B759-9A18626DC85D}"/>
    <pc:docChg chg="undo redo custSel addSld delSld modSld sldOrd">
      <pc:chgData name="Balian, Sarah" userId="b3b060d9-4d34-479b-ad68-688eaebf93c5" providerId="ADAL" clId="{E6DABBB8-C3A1-4667-B759-9A18626DC85D}" dt="2022-12-14T00:33:25.901" v="1337" actId="403"/>
      <pc:docMkLst>
        <pc:docMk/>
      </pc:docMkLst>
      <pc:sldChg chg="modSp mod">
        <pc:chgData name="Balian, Sarah" userId="b3b060d9-4d34-479b-ad68-688eaebf93c5" providerId="ADAL" clId="{E6DABBB8-C3A1-4667-B759-9A18626DC85D}" dt="2022-12-13T14:35:47.222" v="9" actId="20577"/>
        <pc:sldMkLst>
          <pc:docMk/>
          <pc:sldMk cId="109857222" sldId="256"/>
        </pc:sldMkLst>
        <pc:spChg chg="mod">
          <ac:chgData name="Balian, Sarah" userId="b3b060d9-4d34-479b-ad68-688eaebf93c5" providerId="ADAL" clId="{E6DABBB8-C3A1-4667-B759-9A18626DC85D}" dt="2022-12-13T14:35:47.222" v="9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alian, Sarah" userId="b3b060d9-4d34-479b-ad68-688eaebf93c5" providerId="ADAL" clId="{E6DABBB8-C3A1-4667-B759-9A18626DC85D}" dt="2022-12-13T14:41:05.779" v="15" actId="20577"/>
        <pc:sldMkLst>
          <pc:docMk/>
          <pc:sldMk cId="2163988523" sldId="260"/>
        </pc:sldMkLst>
        <pc:spChg chg="del">
          <ac:chgData name="Balian, Sarah" userId="b3b060d9-4d34-479b-ad68-688eaebf93c5" providerId="ADAL" clId="{E6DABBB8-C3A1-4667-B759-9A18626DC85D}" dt="2022-12-13T14:40:32.339" v="10" actId="478"/>
          <ac:spMkLst>
            <pc:docMk/>
            <pc:sldMk cId="2163988523" sldId="260"/>
            <ac:spMk id="3" creationId="{7F10B6DC-6AF4-BFD9-E1D5-B98AA266289F}"/>
          </ac:spMkLst>
        </pc:spChg>
        <pc:spChg chg="add del mod">
          <ac:chgData name="Balian, Sarah" userId="b3b060d9-4d34-479b-ad68-688eaebf93c5" providerId="ADAL" clId="{E6DABBB8-C3A1-4667-B759-9A18626DC85D}" dt="2022-12-13T14:40:34.167" v="11" actId="478"/>
          <ac:spMkLst>
            <pc:docMk/>
            <pc:sldMk cId="2163988523" sldId="260"/>
            <ac:spMk id="4" creationId="{B3E41AB8-10E9-653E-EACB-0FE1E22E9EC6}"/>
          </ac:spMkLst>
        </pc:spChg>
        <pc:spChg chg="mod">
          <ac:chgData name="Balian, Sarah" userId="b3b060d9-4d34-479b-ad68-688eaebf93c5" providerId="ADAL" clId="{E6DABBB8-C3A1-4667-B759-9A18626DC85D}" dt="2022-12-13T14:40:49.855" v="14" actId="1076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alian, Sarah" userId="b3b060d9-4d34-479b-ad68-688eaebf93c5" providerId="ADAL" clId="{E6DABBB8-C3A1-4667-B759-9A18626DC85D}" dt="2022-12-13T14:40:49.855" v="14" actId="1076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alian, Sarah" userId="b3b060d9-4d34-479b-ad68-688eaebf93c5" providerId="ADAL" clId="{E6DABBB8-C3A1-4667-B759-9A18626DC85D}" dt="2022-12-13T14:40:49.855" v="14" actId="1076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alian, Sarah" userId="b3b060d9-4d34-479b-ad68-688eaebf93c5" providerId="ADAL" clId="{E6DABBB8-C3A1-4667-B759-9A18626DC85D}" dt="2022-12-13T14:41:05.779" v="15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">
        <pc:chgData name="Balian, Sarah" userId="b3b060d9-4d34-479b-ad68-688eaebf93c5" providerId="ADAL" clId="{E6DABBB8-C3A1-4667-B759-9A18626DC85D}" dt="2022-12-13T14:47:40.535" v="192" actId="1076"/>
        <pc:sldMkLst>
          <pc:docMk/>
          <pc:sldMk cId="1428788921" sldId="262"/>
        </pc:sldMkLst>
        <pc:spChg chg="mod">
          <ac:chgData name="Balian, Sarah" userId="b3b060d9-4d34-479b-ad68-688eaebf93c5" providerId="ADAL" clId="{E6DABBB8-C3A1-4667-B759-9A18626DC85D}" dt="2022-12-13T14:41:56.799" v="44" actId="20577"/>
          <ac:spMkLst>
            <pc:docMk/>
            <pc:sldMk cId="1428788921" sldId="262"/>
            <ac:spMk id="2" creationId="{F6245169-1799-41CD-B28E-D2D20D16AD73}"/>
          </ac:spMkLst>
        </pc:spChg>
        <pc:spChg chg="del">
          <ac:chgData name="Balian, Sarah" userId="b3b060d9-4d34-479b-ad68-688eaebf93c5" providerId="ADAL" clId="{E6DABBB8-C3A1-4667-B759-9A18626DC85D}" dt="2022-12-13T14:43:10.391" v="104" actId="478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alian, Sarah" userId="b3b060d9-4d34-479b-ad68-688eaebf93c5" providerId="ADAL" clId="{E6DABBB8-C3A1-4667-B759-9A18626DC85D}" dt="2022-12-13T14:43:05.488" v="102" actId="20577"/>
          <ac:spMkLst>
            <pc:docMk/>
            <pc:sldMk cId="1428788921" sldId="262"/>
            <ac:spMk id="16" creationId="{7EF9F444-652D-626D-94F0-686DE3F451C0}"/>
          </ac:spMkLst>
        </pc:spChg>
        <pc:spChg chg="del">
          <ac:chgData name="Balian, Sarah" userId="b3b060d9-4d34-479b-ad68-688eaebf93c5" providerId="ADAL" clId="{E6DABBB8-C3A1-4667-B759-9A18626DC85D}" dt="2022-12-13T14:43:11.960" v="105" actId="478"/>
          <ac:spMkLst>
            <pc:docMk/>
            <pc:sldMk cId="1428788921" sldId="262"/>
            <ac:spMk id="17" creationId="{B5138D57-81A7-9062-3037-7FA0E56333ED}"/>
          </ac:spMkLst>
        </pc:spChg>
        <pc:graphicFrameChg chg="add mod modGraphic">
          <ac:chgData name="Balian, Sarah" userId="b3b060d9-4d34-479b-ad68-688eaebf93c5" providerId="ADAL" clId="{E6DABBB8-C3A1-4667-B759-9A18626DC85D}" dt="2022-12-13T14:47:40.535" v="192" actId="1076"/>
          <ac:graphicFrameMkLst>
            <pc:docMk/>
            <pc:sldMk cId="1428788921" sldId="262"/>
            <ac:graphicFrameMk id="3" creationId="{1858FC0C-B762-58E4-F6E2-570F6B01D6EC}"/>
          </ac:graphicFrameMkLst>
        </pc:graphicFrameChg>
        <pc:graphicFrameChg chg="del">
          <ac:chgData name="Balian, Sarah" userId="b3b060d9-4d34-479b-ad68-688eaebf93c5" providerId="ADAL" clId="{E6DABBB8-C3A1-4667-B759-9A18626DC85D}" dt="2022-12-13T14:43:08.335" v="103" actId="47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delSp modSp add mod">
        <pc:chgData name="Balian, Sarah" userId="b3b060d9-4d34-479b-ad68-688eaebf93c5" providerId="ADAL" clId="{E6DABBB8-C3A1-4667-B759-9A18626DC85D}" dt="2022-12-14T00:26:34.621" v="1162" actId="27918"/>
        <pc:sldMkLst>
          <pc:docMk/>
          <pc:sldMk cId="1887431401" sldId="263"/>
        </pc:sldMkLst>
        <pc:spChg chg="mod">
          <ac:chgData name="Balian, Sarah" userId="b3b060d9-4d34-479b-ad68-688eaebf93c5" providerId="ADAL" clId="{E6DABBB8-C3A1-4667-B759-9A18626DC85D}" dt="2022-12-14T00:25:40.798" v="1033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E6DABBB8-C3A1-4667-B759-9A18626DC85D}" dt="2022-12-14T00:26:18.593" v="1157" actId="27636"/>
          <ac:spMkLst>
            <pc:docMk/>
            <pc:sldMk cId="1887431401" sldId="263"/>
            <ac:spMk id="3" creationId="{E4FD1E92-5DBC-B105-F246-2355E4FF9A74}"/>
          </ac:spMkLst>
        </pc:spChg>
        <pc:picChg chg="del mod">
          <ac:chgData name="Balian, Sarah" userId="b3b060d9-4d34-479b-ad68-688eaebf93c5" providerId="ADAL" clId="{E6DABBB8-C3A1-4667-B759-9A18626DC85D}" dt="2022-12-14T00:11:26.756" v="993" actId="21"/>
          <ac:picMkLst>
            <pc:docMk/>
            <pc:sldMk cId="1887431401" sldId="263"/>
            <ac:picMk id="7" creationId="{7A644DFE-C421-A99B-7B75-FD6CDCA44372}"/>
          </ac:picMkLst>
        </pc:picChg>
      </pc:sldChg>
      <pc:sldChg chg="addSp delSp modSp del mod">
        <pc:chgData name="Balian, Sarah" userId="b3b060d9-4d34-479b-ad68-688eaebf93c5" providerId="ADAL" clId="{E6DABBB8-C3A1-4667-B759-9A18626DC85D}" dt="2022-12-13T23:51:05.239" v="770" actId="47"/>
        <pc:sldMkLst>
          <pc:docMk/>
          <pc:sldMk cId="2479953464" sldId="264"/>
        </pc:sldMkLst>
        <pc:spChg chg="add del mod">
          <ac:chgData name="Balian, Sarah" userId="b3b060d9-4d34-479b-ad68-688eaebf93c5" providerId="ADAL" clId="{E6DABBB8-C3A1-4667-B759-9A18626DC85D}" dt="2022-12-13T23:48:19.504" v="722" actId="478"/>
          <ac:spMkLst>
            <pc:docMk/>
            <pc:sldMk cId="2479953464" sldId="264"/>
            <ac:spMk id="3" creationId="{FCEA3293-11E0-0136-5074-95EB03635FFF}"/>
          </ac:spMkLst>
        </pc:spChg>
        <pc:spChg chg="add mod">
          <ac:chgData name="Balian, Sarah" userId="b3b060d9-4d34-479b-ad68-688eaebf93c5" providerId="ADAL" clId="{E6DABBB8-C3A1-4667-B759-9A18626DC85D}" dt="2022-12-13T23:50:14.315" v="764" actId="1076"/>
          <ac:spMkLst>
            <pc:docMk/>
            <pc:sldMk cId="2479953464" sldId="264"/>
            <ac:spMk id="4" creationId="{0174D110-D89C-F26C-534F-E73D4DF747CF}"/>
          </ac:spMkLst>
        </pc:spChg>
        <pc:spChg chg="mod">
          <ac:chgData name="Balian, Sarah" userId="b3b060d9-4d34-479b-ad68-688eaebf93c5" providerId="ADAL" clId="{E6DABBB8-C3A1-4667-B759-9A18626DC85D}" dt="2022-12-13T23:50:11.229" v="763" actId="14100"/>
          <ac:spMkLst>
            <pc:docMk/>
            <pc:sldMk cId="2479953464" sldId="264"/>
            <ac:spMk id="7" creationId="{C6AD3CA1-B490-CAD9-358E-36CAF5A9AFAD}"/>
          </ac:spMkLst>
        </pc:spChg>
        <pc:spChg chg="del">
          <ac:chgData name="Balian, Sarah" userId="b3b060d9-4d34-479b-ad68-688eaebf93c5" providerId="ADAL" clId="{E6DABBB8-C3A1-4667-B759-9A18626DC85D}" dt="2022-12-13T23:48:18.740" v="721" actId="478"/>
          <ac:spMkLst>
            <pc:docMk/>
            <pc:sldMk cId="2479953464" sldId="264"/>
            <ac:spMk id="8" creationId="{D2113DFA-A685-4B12-7242-8814DEF4FC2E}"/>
          </ac:spMkLst>
        </pc:spChg>
        <pc:picChg chg="add mod">
          <ac:chgData name="Balian, Sarah" userId="b3b060d9-4d34-479b-ad68-688eaebf93c5" providerId="ADAL" clId="{E6DABBB8-C3A1-4667-B759-9A18626DC85D}" dt="2022-12-13T23:50:04.077" v="761"/>
          <ac:picMkLst>
            <pc:docMk/>
            <pc:sldMk cId="2479953464" sldId="264"/>
            <ac:picMk id="5" creationId="{51E955FC-78EF-411C-F6B0-F482F53A2A58}"/>
          </ac:picMkLst>
        </pc:picChg>
      </pc:sldChg>
      <pc:sldChg chg="del">
        <pc:chgData name="Balian, Sarah" userId="b3b060d9-4d34-479b-ad68-688eaebf93c5" providerId="ADAL" clId="{E6DABBB8-C3A1-4667-B759-9A18626DC85D}" dt="2022-12-14T00:11:07.226" v="988" actId="47"/>
        <pc:sldMkLst>
          <pc:docMk/>
          <pc:sldMk cId="1506493807" sldId="272"/>
        </pc:sldMkLst>
      </pc:sldChg>
      <pc:sldChg chg="addSp delSp modSp del mod">
        <pc:chgData name="Balian, Sarah" userId="b3b060d9-4d34-479b-ad68-688eaebf93c5" providerId="ADAL" clId="{E6DABBB8-C3A1-4667-B759-9A18626DC85D}" dt="2022-12-13T23:53:02.414" v="804" actId="47"/>
        <pc:sldMkLst>
          <pc:docMk/>
          <pc:sldMk cId="3502258445" sldId="283"/>
        </pc:sldMkLst>
        <pc:spChg chg="add del mod">
          <ac:chgData name="Balian, Sarah" userId="b3b060d9-4d34-479b-ad68-688eaebf93c5" providerId="ADAL" clId="{E6DABBB8-C3A1-4667-B759-9A18626DC85D}" dt="2022-12-13T23:48:24.382" v="724" actId="478"/>
          <ac:spMkLst>
            <pc:docMk/>
            <pc:sldMk cId="3502258445" sldId="283"/>
            <ac:spMk id="3" creationId="{1CDE71C3-49A4-3A57-3AD3-1F8C19F85C2A}"/>
          </ac:spMkLst>
        </pc:spChg>
        <pc:spChg chg="add mod">
          <ac:chgData name="Balian, Sarah" userId="b3b060d9-4d34-479b-ad68-688eaebf93c5" providerId="ADAL" clId="{E6DABBB8-C3A1-4667-B759-9A18626DC85D}" dt="2022-12-13T23:49:37.141" v="739"/>
          <ac:spMkLst>
            <pc:docMk/>
            <pc:sldMk cId="3502258445" sldId="283"/>
            <ac:spMk id="4" creationId="{7A15433F-032F-84B8-416B-3618CD270854}"/>
          </ac:spMkLst>
        </pc:spChg>
        <pc:spChg chg="mod">
          <ac:chgData name="Balian, Sarah" userId="b3b060d9-4d34-479b-ad68-688eaebf93c5" providerId="ADAL" clId="{E6DABBB8-C3A1-4667-B759-9A18626DC85D}" dt="2022-12-13T23:51:17.134" v="788" actId="20577"/>
          <ac:spMkLst>
            <pc:docMk/>
            <pc:sldMk cId="3502258445" sldId="283"/>
            <ac:spMk id="11" creationId="{AA7DA90E-F1B1-6A3A-8771-E43E613C537E}"/>
          </ac:spMkLst>
        </pc:spChg>
        <pc:spChg chg="del">
          <ac:chgData name="Balian, Sarah" userId="b3b060d9-4d34-479b-ad68-688eaebf93c5" providerId="ADAL" clId="{E6DABBB8-C3A1-4667-B759-9A18626DC85D}" dt="2022-12-13T23:48:23.235" v="723" actId="478"/>
          <ac:spMkLst>
            <pc:docMk/>
            <pc:sldMk cId="3502258445" sldId="283"/>
            <ac:spMk id="17" creationId="{5C6B47CA-107B-B3FF-2202-F69F83513340}"/>
          </ac:spMkLst>
        </pc:spChg>
        <pc:picChg chg="add mod">
          <ac:chgData name="Balian, Sarah" userId="b3b060d9-4d34-479b-ad68-688eaebf93c5" providerId="ADAL" clId="{E6DABBB8-C3A1-4667-B759-9A18626DC85D}" dt="2022-12-13T23:51:22.233" v="789"/>
          <ac:picMkLst>
            <pc:docMk/>
            <pc:sldMk cId="3502258445" sldId="283"/>
            <ac:picMk id="10" creationId="{A0831471-6FD2-9987-4B6A-C7CD0183152A}"/>
          </ac:picMkLst>
        </pc:picChg>
      </pc:sldChg>
      <pc:sldChg chg="del">
        <pc:chgData name="Balian, Sarah" userId="b3b060d9-4d34-479b-ad68-688eaebf93c5" providerId="ADAL" clId="{E6DABBB8-C3A1-4667-B759-9A18626DC85D}" dt="2022-12-14T00:11:11.412" v="990" actId="47"/>
        <pc:sldMkLst>
          <pc:docMk/>
          <pc:sldMk cId="1821595124" sldId="286"/>
        </pc:sldMkLst>
      </pc:sldChg>
      <pc:sldChg chg="modSp mod">
        <pc:chgData name="Balian, Sarah" userId="b3b060d9-4d34-479b-ad68-688eaebf93c5" providerId="ADAL" clId="{E6DABBB8-C3A1-4667-B759-9A18626DC85D}" dt="2022-12-14T00:33:25.901" v="1337" actId="403"/>
        <pc:sldMkLst>
          <pc:docMk/>
          <pc:sldMk cId="3475639167" sldId="289"/>
        </pc:sldMkLst>
        <pc:spChg chg="mod">
          <ac:chgData name="Balian, Sarah" userId="b3b060d9-4d34-479b-ad68-688eaebf93c5" providerId="ADAL" clId="{E6DABBB8-C3A1-4667-B759-9A18626DC85D}" dt="2022-12-14T00:33:25.901" v="1337" actId="403"/>
          <ac:spMkLst>
            <pc:docMk/>
            <pc:sldMk cId="3475639167" sldId="289"/>
            <ac:spMk id="6" creationId="{3178E49A-AB46-36D7-BE04-40013DE24A2A}"/>
          </ac:spMkLst>
        </pc:spChg>
      </pc:sldChg>
      <pc:sldChg chg="addSp modSp mod">
        <pc:chgData name="Balian, Sarah" userId="b3b060d9-4d34-479b-ad68-688eaebf93c5" providerId="ADAL" clId="{E6DABBB8-C3A1-4667-B759-9A18626DC85D}" dt="2022-12-14T00:31:58.634" v="1261"/>
        <pc:sldMkLst>
          <pc:docMk/>
          <pc:sldMk cId="2492622487" sldId="308"/>
        </pc:sldMkLst>
        <pc:spChg chg="mod">
          <ac:chgData name="Balian, Sarah" userId="b3b060d9-4d34-479b-ad68-688eaebf93c5" providerId="ADAL" clId="{E6DABBB8-C3A1-4667-B759-9A18626DC85D}" dt="2022-12-13T23:16:48.318" v="545" actId="20577"/>
          <ac:spMkLst>
            <pc:docMk/>
            <pc:sldMk cId="2492622487" sldId="308"/>
            <ac:spMk id="14" creationId="{472837B1-EAE8-8564-2917-A240D47892B0}"/>
          </ac:spMkLst>
        </pc:spChg>
        <pc:spChg chg="mod">
          <ac:chgData name="Balian, Sarah" userId="b3b060d9-4d34-479b-ad68-688eaebf93c5" providerId="ADAL" clId="{E6DABBB8-C3A1-4667-B759-9A18626DC85D}" dt="2022-12-13T23:17:14.898" v="638" actId="20577"/>
          <ac:spMkLst>
            <pc:docMk/>
            <pc:sldMk cId="2492622487" sldId="308"/>
            <ac:spMk id="15" creationId="{D98D9DFE-A653-03D6-94B0-66FBB56D71DE}"/>
          </ac:spMkLst>
        </pc:spChg>
        <pc:graphicFrameChg chg="mod">
          <ac:chgData name="Balian, Sarah" userId="b3b060d9-4d34-479b-ad68-688eaebf93c5" providerId="ADAL" clId="{E6DABBB8-C3A1-4667-B759-9A18626DC85D}" dt="2022-12-14T00:31:58.634" v="1261"/>
          <ac:graphicFrameMkLst>
            <pc:docMk/>
            <pc:sldMk cId="2492622487" sldId="308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E6DABBB8-C3A1-4667-B759-9A18626DC85D}" dt="2022-12-13T23:16:25.507" v="529"/>
          <ac:picMkLst>
            <pc:docMk/>
            <pc:sldMk cId="2492622487" sldId="308"/>
            <ac:picMk id="2" creationId="{07C5A718-927A-723F-76EC-DE1D018B4A8D}"/>
          </ac:picMkLst>
        </pc:picChg>
      </pc:sldChg>
      <pc:sldChg chg="del">
        <pc:chgData name="Balian, Sarah" userId="b3b060d9-4d34-479b-ad68-688eaebf93c5" providerId="ADAL" clId="{E6DABBB8-C3A1-4667-B759-9A18626DC85D}" dt="2022-12-13T23:15:24.249" v="528" actId="47"/>
        <pc:sldMkLst>
          <pc:docMk/>
          <pc:sldMk cId="1702557876" sldId="324"/>
        </pc:sldMkLst>
      </pc:sldChg>
      <pc:sldChg chg="del">
        <pc:chgData name="Balian, Sarah" userId="b3b060d9-4d34-479b-ad68-688eaebf93c5" providerId="ADAL" clId="{E6DABBB8-C3A1-4667-B759-9A18626DC85D}" dt="2022-12-14T00:11:09.268" v="989" actId="47"/>
        <pc:sldMkLst>
          <pc:docMk/>
          <pc:sldMk cId="3364805724" sldId="339"/>
        </pc:sldMkLst>
      </pc:sldChg>
      <pc:sldChg chg="addSp delSp modSp add del mod">
        <pc:chgData name="Balian, Sarah" userId="b3b060d9-4d34-479b-ad68-688eaebf93c5" providerId="ADAL" clId="{E6DABBB8-C3A1-4667-B759-9A18626DC85D}" dt="2022-12-14T00:11:34.091" v="995" actId="1076"/>
        <pc:sldMkLst>
          <pc:docMk/>
          <pc:sldMk cId="2781894779" sldId="343"/>
        </pc:sldMkLst>
        <pc:spChg chg="add del mod">
          <ac:chgData name="Balian, Sarah" userId="b3b060d9-4d34-479b-ad68-688eaebf93c5" providerId="ADAL" clId="{E6DABBB8-C3A1-4667-B759-9A18626DC85D}" dt="2022-12-13T23:48:31.848" v="726" actId="478"/>
          <ac:spMkLst>
            <pc:docMk/>
            <pc:sldMk cId="2781894779" sldId="343"/>
            <ac:spMk id="3" creationId="{744C0C85-D220-C73E-8DE8-A77CDC58E51E}"/>
          </ac:spMkLst>
        </pc:spChg>
        <pc:spChg chg="mod">
          <ac:chgData name="Balian, Sarah" userId="b3b060d9-4d34-479b-ad68-688eaebf93c5" providerId="ADAL" clId="{E6DABBB8-C3A1-4667-B759-9A18626DC85D}" dt="2022-12-13T23:53:45.132" v="893" actId="20577"/>
          <ac:spMkLst>
            <pc:docMk/>
            <pc:sldMk cId="2781894779" sldId="343"/>
            <ac:spMk id="4" creationId="{2835B22F-59A0-D51F-5B6D-700079BFD428}"/>
          </ac:spMkLst>
        </pc:spChg>
        <pc:spChg chg="add mod">
          <ac:chgData name="Balian, Sarah" userId="b3b060d9-4d34-479b-ad68-688eaebf93c5" providerId="ADAL" clId="{E6DABBB8-C3A1-4667-B759-9A18626DC85D}" dt="2022-12-13T23:53:24.698" v="865" actId="27636"/>
          <ac:spMkLst>
            <pc:docMk/>
            <pc:sldMk cId="2781894779" sldId="343"/>
            <ac:spMk id="5" creationId="{E17FE7ED-4C0F-CC05-AFE8-D996317F6549}"/>
          </ac:spMkLst>
        </pc:spChg>
        <pc:spChg chg="del">
          <ac:chgData name="Balian, Sarah" userId="b3b060d9-4d34-479b-ad68-688eaebf93c5" providerId="ADAL" clId="{E6DABBB8-C3A1-4667-B759-9A18626DC85D}" dt="2022-12-13T23:48:28.741" v="725" actId="478"/>
          <ac:spMkLst>
            <pc:docMk/>
            <pc:sldMk cId="2781894779" sldId="343"/>
            <ac:spMk id="11" creationId="{FAE75C40-A01E-5362-9F7E-92B20DD3702C}"/>
          </ac:spMkLst>
        </pc:spChg>
        <pc:spChg chg="mod">
          <ac:chgData name="Balian, Sarah" userId="b3b060d9-4d34-479b-ad68-688eaebf93c5" providerId="ADAL" clId="{E6DABBB8-C3A1-4667-B759-9A18626DC85D}" dt="2022-12-14T00:00:36.824" v="953" actId="207"/>
          <ac:spMkLst>
            <pc:docMk/>
            <pc:sldMk cId="2781894779" sldId="343"/>
            <ac:spMk id="15" creationId="{D0F2CC26-5BB6-0FF2-59FF-823E56C7B7BC}"/>
          </ac:spMkLst>
        </pc:spChg>
        <pc:spChg chg="mod">
          <ac:chgData name="Balian, Sarah" userId="b3b060d9-4d34-479b-ad68-688eaebf93c5" providerId="ADAL" clId="{E6DABBB8-C3A1-4667-B759-9A18626DC85D}" dt="2022-12-14T00:00:46.319" v="955" actId="207"/>
          <ac:spMkLst>
            <pc:docMk/>
            <pc:sldMk cId="2781894779" sldId="343"/>
            <ac:spMk id="16" creationId="{B48AF8D6-3B53-9F74-94D2-3B25DE3DD83B}"/>
          </ac:spMkLst>
        </pc:spChg>
        <pc:spChg chg="mod">
          <ac:chgData name="Balian, Sarah" userId="b3b060d9-4d34-479b-ad68-688eaebf93c5" providerId="ADAL" clId="{E6DABBB8-C3A1-4667-B759-9A18626DC85D}" dt="2022-12-14T00:01:51.612" v="970" actId="207"/>
          <ac:spMkLst>
            <pc:docMk/>
            <pc:sldMk cId="2781894779" sldId="343"/>
            <ac:spMk id="17" creationId="{A26086BA-EB13-AEAF-5740-8696C7A3D23D}"/>
          </ac:spMkLst>
        </pc:spChg>
        <pc:spChg chg="mod">
          <ac:chgData name="Balian, Sarah" userId="b3b060d9-4d34-479b-ad68-688eaebf93c5" providerId="ADAL" clId="{E6DABBB8-C3A1-4667-B759-9A18626DC85D}" dt="2022-12-14T00:03:00.821" v="984" actId="207"/>
          <ac:spMkLst>
            <pc:docMk/>
            <pc:sldMk cId="2781894779" sldId="343"/>
            <ac:spMk id="18" creationId="{6EB730F7-D11E-13E3-D394-591543F6F3F4}"/>
          </ac:spMkLst>
        </pc:spChg>
        <pc:spChg chg="mod">
          <ac:chgData name="Balian, Sarah" userId="b3b060d9-4d34-479b-ad68-688eaebf93c5" providerId="ADAL" clId="{E6DABBB8-C3A1-4667-B759-9A18626DC85D}" dt="2022-12-13T23:58:58.011" v="946" actId="207"/>
          <ac:spMkLst>
            <pc:docMk/>
            <pc:sldMk cId="2781894779" sldId="343"/>
            <ac:spMk id="19" creationId="{82B27EF9-3FBD-309B-79E6-6DD1B396B7F2}"/>
          </ac:spMkLst>
        </pc:spChg>
        <pc:spChg chg="mod">
          <ac:chgData name="Balian, Sarah" userId="b3b060d9-4d34-479b-ad68-688eaebf93c5" providerId="ADAL" clId="{E6DABBB8-C3A1-4667-B759-9A18626DC85D}" dt="2022-12-14T00:00:29.027" v="951" actId="207"/>
          <ac:spMkLst>
            <pc:docMk/>
            <pc:sldMk cId="2781894779" sldId="343"/>
            <ac:spMk id="20" creationId="{DFF4D7D1-5531-9052-3A86-E631897C3FF1}"/>
          </ac:spMkLst>
        </pc:spChg>
        <pc:spChg chg="mod">
          <ac:chgData name="Balian, Sarah" userId="b3b060d9-4d34-479b-ad68-688eaebf93c5" providerId="ADAL" clId="{E6DABBB8-C3A1-4667-B759-9A18626DC85D}" dt="2022-12-14T00:02:24.248" v="976" actId="207"/>
          <ac:spMkLst>
            <pc:docMk/>
            <pc:sldMk cId="2781894779" sldId="343"/>
            <ac:spMk id="21" creationId="{AECBB6B8-6EEE-D215-E1C3-2FF2633D3578}"/>
          </ac:spMkLst>
        </pc:spChg>
        <pc:spChg chg="mod">
          <ac:chgData name="Balian, Sarah" userId="b3b060d9-4d34-479b-ad68-688eaebf93c5" providerId="ADAL" clId="{E6DABBB8-C3A1-4667-B759-9A18626DC85D}" dt="2022-12-14T00:00:26.044" v="950" actId="207"/>
          <ac:spMkLst>
            <pc:docMk/>
            <pc:sldMk cId="2781894779" sldId="343"/>
            <ac:spMk id="22" creationId="{79F7DE7F-B6FC-67E3-1062-6A6FF705070C}"/>
          </ac:spMkLst>
        </pc:spChg>
        <pc:spChg chg="mod">
          <ac:chgData name="Balian, Sarah" userId="b3b060d9-4d34-479b-ad68-688eaebf93c5" providerId="ADAL" clId="{E6DABBB8-C3A1-4667-B759-9A18626DC85D}" dt="2022-12-14T00:00:23.880" v="949" actId="207"/>
          <ac:spMkLst>
            <pc:docMk/>
            <pc:sldMk cId="2781894779" sldId="343"/>
            <ac:spMk id="23" creationId="{FB08A05E-566E-4B8C-CEE8-9AB1A3EC8EFD}"/>
          </ac:spMkLst>
        </pc:spChg>
        <pc:spChg chg="mod">
          <ac:chgData name="Balian, Sarah" userId="b3b060d9-4d34-479b-ad68-688eaebf93c5" providerId="ADAL" clId="{E6DABBB8-C3A1-4667-B759-9A18626DC85D}" dt="2022-12-14T00:03:16.762" v="986" actId="207"/>
          <ac:spMkLst>
            <pc:docMk/>
            <pc:sldMk cId="2781894779" sldId="343"/>
            <ac:spMk id="25" creationId="{9286E2F4-7211-1053-F8E4-62BDD171BC13}"/>
          </ac:spMkLst>
        </pc:spChg>
        <pc:spChg chg="mod">
          <ac:chgData name="Balian, Sarah" userId="b3b060d9-4d34-479b-ad68-688eaebf93c5" providerId="ADAL" clId="{E6DABBB8-C3A1-4667-B759-9A18626DC85D}" dt="2022-12-14T00:00:33.060" v="952" actId="207"/>
          <ac:spMkLst>
            <pc:docMk/>
            <pc:sldMk cId="2781894779" sldId="343"/>
            <ac:spMk id="26" creationId="{0CE7C57C-079C-43BE-38DE-8556061A61F0}"/>
          </ac:spMkLst>
        </pc:spChg>
        <pc:spChg chg="mod">
          <ac:chgData name="Balian, Sarah" userId="b3b060d9-4d34-479b-ad68-688eaebf93c5" providerId="ADAL" clId="{E6DABBB8-C3A1-4667-B759-9A18626DC85D}" dt="2022-12-14T00:02:11.373" v="972" actId="207"/>
          <ac:spMkLst>
            <pc:docMk/>
            <pc:sldMk cId="2781894779" sldId="343"/>
            <ac:spMk id="27" creationId="{3B2484F9-7DA9-3B58-5691-5C05CBB4911C}"/>
          </ac:spMkLst>
        </pc:spChg>
        <pc:spChg chg="mod">
          <ac:chgData name="Balian, Sarah" userId="b3b060d9-4d34-479b-ad68-688eaebf93c5" providerId="ADAL" clId="{E6DABBB8-C3A1-4667-B759-9A18626DC85D}" dt="2022-12-14T00:01:01.197" v="959" actId="207"/>
          <ac:spMkLst>
            <pc:docMk/>
            <pc:sldMk cId="2781894779" sldId="343"/>
            <ac:spMk id="28" creationId="{086B88E6-B36D-DA23-F13A-221477F30255}"/>
          </ac:spMkLst>
        </pc:spChg>
        <pc:spChg chg="mod">
          <ac:chgData name="Balian, Sarah" userId="b3b060d9-4d34-479b-ad68-688eaebf93c5" providerId="ADAL" clId="{E6DABBB8-C3A1-4667-B759-9A18626DC85D}" dt="2022-12-14T00:00:41.794" v="954" actId="207"/>
          <ac:spMkLst>
            <pc:docMk/>
            <pc:sldMk cId="2781894779" sldId="343"/>
            <ac:spMk id="29" creationId="{1BF5DB5A-462C-81A6-1C76-D1666FA63B95}"/>
          </ac:spMkLst>
        </pc:spChg>
        <pc:spChg chg="mod">
          <ac:chgData name="Balian, Sarah" userId="b3b060d9-4d34-479b-ad68-688eaebf93c5" providerId="ADAL" clId="{E6DABBB8-C3A1-4667-B759-9A18626DC85D}" dt="2022-12-14T00:01:58.709" v="971" actId="207"/>
          <ac:spMkLst>
            <pc:docMk/>
            <pc:sldMk cId="2781894779" sldId="343"/>
            <ac:spMk id="30" creationId="{70AA0F01-213A-E2F6-7512-A7938C78CB69}"/>
          </ac:spMkLst>
        </pc:spChg>
        <pc:spChg chg="mod">
          <ac:chgData name="Balian, Sarah" userId="b3b060d9-4d34-479b-ad68-688eaebf93c5" providerId="ADAL" clId="{E6DABBB8-C3A1-4667-B759-9A18626DC85D}" dt="2022-12-14T00:02:31.903" v="977" actId="207"/>
          <ac:spMkLst>
            <pc:docMk/>
            <pc:sldMk cId="2781894779" sldId="343"/>
            <ac:spMk id="31" creationId="{A67A114E-0910-BD77-04C3-779B7C7BED6A}"/>
          </ac:spMkLst>
        </pc:spChg>
        <pc:spChg chg="mod">
          <ac:chgData name="Balian, Sarah" userId="b3b060d9-4d34-479b-ad68-688eaebf93c5" providerId="ADAL" clId="{E6DABBB8-C3A1-4667-B759-9A18626DC85D}" dt="2022-12-14T00:00:21.594" v="948" actId="207"/>
          <ac:spMkLst>
            <pc:docMk/>
            <pc:sldMk cId="2781894779" sldId="343"/>
            <ac:spMk id="32" creationId="{E978B757-63B9-7169-1890-A30CE86C7447}"/>
          </ac:spMkLst>
        </pc:spChg>
        <pc:spChg chg="mod">
          <ac:chgData name="Balian, Sarah" userId="b3b060d9-4d34-479b-ad68-688eaebf93c5" providerId="ADAL" clId="{E6DABBB8-C3A1-4667-B759-9A18626DC85D}" dt="2022-12-14T00:02:42.127" v="980" actId="207"/>
          <ac:spMkLst>
            <pc:docMk/>
            <pc:sldMk cId="2781894779" sldId="343"/>
            <ac:spMk id="34" creationId="{DF95CE22-E860-1A14-1666-1A99D7D42037}"/>
          </ac:spMkLst>
        </pc:spChg>
        <pc:spChg chg="mod">
          <ac:chgData name="Balian, Sarah" userId="b3b060d9-4d34-479b-ad68-688eaebf93c5" providerId="ADAL" clId="{E6DABBB8-C3A1-4667-B759-9A18626DC85D}" dt="2022-12-14T00:00:53.445" v="957" actId="207"/>
          <ac:spMkLst>
            <pc:docMk/>
            <pc:sldMk cId="2781894779" sldId="343"/>
            <ac:spMk id="35" creationId="{F8F9B46C-36E3-0EA5-56DA-E653E271E8D5}"/>
          </ac:spMkLst>
        </pc:spChg>
        <pc:spChg chg="mod">
          <ac:chgData name="Balian, Sarah" userId="b3b060d9-4d34-479b-ad68-688eaebf93c5" providerId="ADAL" clId="{E6DABBB8-C3A1-4667-B759-9A18626DC85D}" dt="2022-12-14T00:01:48.780" v="969" actId="207"/>
          <ac:spMkLst>
            <pc:docMk/>
            <pc:sldMk cId="2781894779" sldId="343"/>
            <ac:spMk id="36" creationId="{3A6045E7-8748-CF8A-A9B5-1479A6021893}"/>
          </ac:spMkLst>
        </pc:spChg>
        <pc:spChg chg="mod">
          <ac:chgData name="Balian, Sarah" userId="b3b060d9-4d34-479b-ad68-688eaebf93c5" providerId="ADAL" clId="{E6DABBB8-C3A1-4667-B759-9A18626DC85D}" dt="2022-12-14T00:02:34.404" v="978" actId="207"/>
          <ac:spMkLst>
            <pc:docMk/>
            <pc:sldMk cId="2781894779" sldId="343"/>
            <ac:spMk id="38" creationId="{AD04D305-2F1B-09A1-7316-2CA8AE0B75EB}"/>
          </ac:spMkLst>
        </pc:spChg>
        <pc:spChg chg="mod">
          <ac:chgData name="Balian, Sarah" userId="b3b060d9-4d34-479b-ad68-688eaebf93c5" providerId="ADAL" clId="{E6DABBB8-C3A1-4667-B759-9A18626DC85D}" dt="2022-12-14T00:01:22.888" v="965" actId="207"/>
          <ac:spMkLst>
            <pc:docMk/>
            <pc:sldMk cId="2781894779" sldId="343"/>
            <ac:spMk id="40" creationId="{6A2D8D17-55A6-5F49-0564-5524CA389360}"/>
          </ac:spMkLst>
        </pc:spChg>
        <pc:spChg chg="mod">
          <ac:chgData name="Balian, Sarah" userId="b3b060d9-4d34-479b-ad68-688eaebf93c5" providerId="ADAL" clId="{E6DABBB8-C3A1-4667-B759-9A18626DC85D}" dt="2022-12-13T23:56:06.333" v="926" actId="20577"/>
          <ac:spMkLst>
            <pc:docMk/>
            <pc:sldMk cId="2781894779" sldId="343"/>
            <ac:spMk id="41" creationId="{D668D04A-DECC-8646-63D2-86090C0B6EC2}"/>
          </ac:spMkLst>
        </pc:spChg>
        <pc:spChg chg="mod">
          <ac:chgData name="Balian, Sarah" userId="b3b060d9-4d34-479b-ad68-688eaebf93c5" providerId="ADAL" clId="{E6DABBB8-C3A1-4667-B759-9A18626DC85D}" dt="2022-12-13T23:56:49.855" v="932" actId="20577"/>
          <ac:spMkLst>
            <pc:docMk/>
            <pc:sldMk cId="2781894779" sldId="343"/>
            <ac:spMk id="42" creationId="{CF8A5421-9323-A745-9033-6B0858E056E5}"/>
          </ac:spMkLst>
        </pc:spChg>
        <pc:spChg chg="mod">
          <ac:chgData name="Balian, Sarah" userId="b3b060d9-4d34-479b-ad68-688eaebf93c5" providerId="ADAL" clId="{E6DABBB8-C3A1-4667-B759-9A18626DC85D}" dt="2022-12-13T23:55:39.036" v="919" actId="20577"/>
          <ac:spMkLst>
            <pc:docMk/>
            <pc:sldMk cId="2781894779" sldId="343"/>
            <ac:spMk id="43" creationId="{B7FC13D1-752F-56B6-5609-2A21E3445535}"/>
          </ac:spMkLst>
        </pc:spChg>
        <pc:spChg chg="mod">
          <ac:chgData name="Balian, Sarah" userId="b3b060d9-4d34-479b-ad68-688eaebf93c5" providerId="ADAL" clId="{E6DABBB8-C3A1-4667-B759-9A18626DC85D}" dt="2022-12-13T23:53:56.647" v="894" actId="20577"/>
          <ac:spMkLst>
            <pc:docMk/>
            <pc:sldMk cId="2781894779" sldId="343"/>
            <ac:spMk id="45" creationId="{BBE6A571-B611-7C03-DEE0-82AB9841B25B}"/>
          </ac:spMkLst>
        </pc:spChg>
        <pc:spChg chg="mod">
          <ac:chgData name="Balian, Sarah" userId="b3b060d9-4d34-479b-ad68-688eaebf93c5" providerId="ADAL" clId="{E6DABBB8-C3A1-4667-B759-9A18626DC85D}" dt="2022-12-13T23:56:25.822" v="928" actId="20577"/>
          <ac:spMkLst>
            <pc:docMk/>
            <pc:sldMk cId="2781894779" sldId="343"/>
            <ac:spMk id="46" creationId="{42DF423A-99C8-4EB4-85E6-B227F5AC86CF}"/>
          </ac:spMkLst>
        </pc:spChg>
        <pc:spChg chg="mod">
          <ac:chgData name="Balian, Sarah" userId="b3b060d9-4d34-479b-ad68-688eaebf93c5" providerId="ADAL" clId="{E6DABBB8-C3A1-4667-B759-9A18626DC85D}" dt="2022-12-13T23:54:36.111" v="902" actId="20577"/>
          <ac:spMkLst>
            <pc:docMk/>
            <pc:sldMk cId="2781894779" sldId="343"/>
            <ac:spMk id="47" creationId="{1A54FE55-9EA8-7040-3CAE-58A0BC0B5A7A}"/>
          </ac:spMkLst>
        </pc:spChg>
        <pc:spChg chg="mod">
          <ac:chgData name="Balian, Sarah" userId="b3b060d9-4d34-479b-ad68-688eaebf93c5" providerId="ADAL" clId="{E6DABBB8-C3A1-4667-B759-9A18626DC85D}" dt="2022-12-13T23:55:17.358" v="913" actId="20577"/>
          <ac:spMkLst>
            <pc:docMk/>
            <pc:sldMk cId="2781894779" sldId="343"/>
            <ac:spMk id="48" creationId="{C745E97A-7FD6-1663-C9EC-826AD8D437D1}"/>
          </ac:spMkLst>
        </pc:spChg>
        <pc:spChg chg="mod">
          <ac:chgData name="Balian, Sarah" userId="b3b060d9-4d34-479b-ad68-688eaebf93c5" providerId="ADAL" clId="{E6DABBB8-C3A1-4667-B759-9A18626DC85D}" dt="2022-12-13T23:55:24.164" v="915" actId="20577"/>
          <ac:spMkLst>
            <pc:docMk/>
            <pc:sldMk cId="2781894779" sldId="343"/>
            <ac:spMk id="49" creationId="{5A089B96-6EB7-40E6-B695-CA14F03E510E}"/>
          </ac:spMkLst>
        </pc:spChg>
        <pc:spChg chg="mod">
          <ac:chgData name="Balian, Sarah" userId="b3b060d9-4d34-479b-ad68-688eaebf93c5" providerId="ADAL" clId="{E6DABBB8-C3A1-4667-B759-9A18626DC85D}" dt="2022-12-13T23:57:49.641" v="940" actId="20577"/>
          <ac:spMkLst>
            <pc:docMk/>
            <pc:sldMk cId="2781894779" sldId="343"/>
            <ac:spMk id="50" creationId="{B4A38A1D-ED77-E4A3-DF60-1B2D80DD4252}"/>
          </ac:spMkLst>
        </pc:spChg>
        <pc:spChg chg="mod">
          <ac:chgData name="Balian, Sarah" userId="b3b060d9-4d34-479b-ad68-688eaebf93c5" providerId="ADAL" clId="{E6DABBB8-C3A1-4667-B759-9A18626DC85D}" dt="2022-12-13T23:54:11.216" v="897" actId="20577"/>
          <ac:spMkLst>
            <pc:docMk/>
            <pc:sldMk cId="2781894779" sldId="343"/>
            <ac:spMk id="51" creationId="{3D949BF7-3246-03FC-D71D-FF2B194A5867}"/>
          </ac:spMkLst>
        </pc:spChg>
        <pc:spChg chg="mod">
          <ac:chgData name="Balian, Sarah" userId="b3b060d9-4d34-479b-ad68-688eaebf93c5" providerId="ADAL" clId="{E6DABBB8-C3A1-4667-B759-9A18626DC85D}" dt="2022-12-14T00:03:04.730" v="985" actId="1076"/>
          <ac:spMkLst>
            <pc:docMk/>
            <pc:sldMk cId="2781894779" sldId="343"/>
            <ac:spMk id="52" creationId="{D73A6417-5A8E-992C-44F0-86E234C17E10}"/>
          </ac:spMkLst>
        </pc:spChg>
        <pc:spChg chg="mod">
          <ac:chgData name="Balian, Sarah" userId="b3b060d9-4d34-479b-ad68-688eaebf93c5" providerId="ADAL" clId="{E6DABBB8-C3A1-4667-B759-9A18626DC85D}" dt="2022-12-13T23:55:57.473" v="924" actId="20577"/>
          <ac:spMkLst>
            <pc:docMk/>
            <pc:sldMk cId="2781894779" sldId="343"/>
            <ac:spMk id="53" creationId="{34E58A3B-6C41-24E5-AFB9-0CC8E52DFFBF}"/>
          </ac:spMkLst>
        </pc:spChg>
        <pc:spChg chg="mod">
          <ac:chgData name="Balian, Sarah" userId="b3b060d9-4d34-479b-ad68-688eaebf93c5" providerId="ADAL" clId="{E6DABBB8-C3A1-4667-B759-9A18626DC85D}" dt="2022-12-13T23:54:03.361" v="895" actId="20577"/>
          <ac:spMkLst>
            <pc:docMk/>
            <pc:sldMk cId="2781894779" sldId="343"/>
            <ac:spMk id="54" creationId="{3C62B939-790C-DB0F-0CF6-1E2C6F585ED4}"/>
          </ac:spMkLst>
        </pc:spChg>
        <pc:spChg chg="mod">
          <ac:chgData name="Balian, Sarah" userId="b3b060d9-4d34-479b-ad68-688eaebf93c5" providerId="ADAL" clId="{E6DABBB8-C3A1-4667-B759-9A18626DC85D}" dt="2022-12-14T00:00:57.472" v="958" actId="1076"/>
          <ac:spMkLst>
            <pc:docMk/>
            <pc:sldMk cId="2781894779" sldId="343"/>
            <ac:spMk id="55" creationId="{16C6B6BA-7222-2A46-CA43-30A3DC2F40E5}"/>
          </ac:spMkLst>
        </pc:spChg>
        <pc:spChg chg="del">
          <ac:chgData name="Balian, Sarah" userId="b3b060d9-4d34-479b-ad68-688eaebf93c5" providerId="ADAL" clId="{E6DABBB8-C3A1-4667-B759-9A18626DC85D}" dt="2022-12-13T23:53:27.413" v="866" actId="478"/>
          <ac:spMkLst>
            <pc:docMk/>
            <pc:sldMk cId="2781894779" sldId="343"/>
            <ac:spMk id="56" creationId="{86DA3428-A2E6-7961-02DF-4DFFA860A7F2}"/>
          </ac:spMkLst>
        </pc:spChg>
        <pc:spChg chg="mod">
          <ac:chgData name="Balian, Sarah" userId="b3b060d9-4d34-479b-ad68-688eaebf93c5" providerId="ADAL" clId="{E6DABBB8-C3A1-4667-B759-9A18626DC85D}" dt="2022-12-14T00:01:28.339" v="966" actId="1076"/>
          <ac:spMkLst>
            <pc:docMk/>
            <pc:sldMk cId="2781894779" sldId="343"/>
            <ac:spMk id="59" creationId="{4D135624-874F-7303-6186-F1323F30C5AA}"/>
          </ac:spMkLst>
        </pc:spChg>
        <pc:spChg chg="mod">
          <ac:chgData name="Balian, Sarah" userId="b3b060d9-4d34-479b-ad68-688eaebf93c5" providerId="ADAL" clId="{E6DABBB8-C3A1-4667-B759-9A18626DC85D}" dt="2022-12-13T23:59:02.406" v="947" actId="1076"/>
          <ac:spMkLst>
            <pc:docMk/>
            <pc:sldMk cId="2781894779" sldId="343"/>
            <ac:spMk id="60" creationId="{283A431F-66DE-56D0-6F8C-E197CA434994}"/>
          </ac:spMkLst>
        </pc:spChg>
        <pc:spChg chg="mod">
          <ac:chgData name="Balian, Sarah" userId="b3b060d9-4d34-479b-ad68-688eaebf93c5" providerId="ADAL" clId="{E6DABBB8-C3A1-4667-B759-9A18626DC85D}" dt="2022-12-13T23:56:34.293" v="930" actId="20577"/>
          <ac:spMkLst>
            <pc:docMk/>
            <pc:sldMk cId="2781894779" sldId="343"/>
            <ac:spMk id="61" creationId="{13D1EBF7-3808-CC4B-C914-B34A82C02B00}"/>
          </ac:spMkLst>
        </pc:spChg>
        <pc:spChg chg="mod">
          <ac:chgData name="Balian, Sarah" userId="b3b060d9-4d34-479b-ad68-688eaebf93c5" providerId="ADAL" clId="{E6DABBB8-C3A1-4667-B759-9A18626DC85D}" dt="2022-12-14T00:02:45.383" v="981" actId="1076"/>
          <ac:spMkLst>
            <pc:docMk/>
            <pc:sldMk cId="2781894779" sldId="343"/>
            <ac:spMk id="1033" creationId="{3CD9B410-05B2-6138-6911-D2332C745AC9}"/>
          </ac:spMkLst>
        </pc:spChg>
        <pc:spChg chg="mod">
          <ac:chgData name="Balian, Sarah" userId="b3b060d9-4d34-479b-ad68-688eaebf93c5" providerId="ADAL" clId="{E6DABBB8-C3A1-4667-B759-9A18626DC85D}" dt="2022-12-14T00:02:48.113" v="982" actId="1076"/>
          <ac:spMkLst>
            <pc:docMk/>
            <pc:sldMk cId="2781894779" sldId="343"/>
            <ac:spMk id="1034" creationId="{7DB997D1-C003-D6C6-1F18-F0F31FEDDA4D}"/>
          </ac:spMkLst>
        </pc:spChg>
        <pc:spChg chg="mod">
          <ac:chgData name="Balian, Sarah" userId="b3b060d9-4d34-479b-ad68-688eaebf93c5" providerId="ADAL" clId="{E6DABBB8-C3A1-4667-B759-9A18626DC85D}" dt="2022-12-13T23:57:12.016" v="936" actId="20577"/>
          <ac:spMkLst>
            <pc:docMk/>
            <pc:sldMk cId="2781894779" sldId="343"/>
            <ac:spMk id="1035" creationId="{505D2889-80F3-69CB-1B35-181142E76EFB}"/>
          </ac:spMkLst>
        </pc:spChg>
        <pc:spChg chg="mod">
          <ac:chgData name="Balian, Sarah" userId="b3b060d9-4d34-479b-ad68-688eaebf93c5" providerId="ADAL" clId="{E6DABBB8-C3A1-4667-B759-9A18626DC85D}" dt="2022-12-14T00:03:26.736" v="987" actId="1076"/>
          <ac:spMkLst>
            <pc:docMk/>
            <pc:sldMk cId="2781894779" sldId="343"/>
            <ac:spMk id="1036" creationId="{857DBFB8-A839-2B3D-F992-3D5B522A6EDA}"/>
          </ac:spMkLst>
        </pc:spChg>
        <pc:spChg chg="mod">
          <ac:chgData name="Balian, Sarah" userId="b3b060d9-4d34-479b-ad68-688eaebf93c5" providerId="ADAL" clId="{E6DABBB8-C3A1-4667-B759-9A18626DC85D}" dt="2022-12-13T23:55:46.493" v="921" actId="20577"/>
          <ac:spMkLst>
            <pc:docMk/>
            <pc:sldMk cId="2781894779" sldId="343"/>
            <ac:spMk id="1037" creationId="{A619D19B-59AC-7D09-4061-FA84E7FB471A}"/>
          </ac:spMkLst>
        </pc:spChg>
        <pc:spChg chg="mod">
          <ac:chgData name="Balian, Sarah" userId="b3b060d9-4d34-479b-ad68-688eaebf93c5" providerId="ADAL" clId="{E6DABBB8-C3A1-4667-B759-9A18626DC85D}" dt="2022-12-13T23:57:02.886" v="934" actId="20577"/>
          <ac:spMkLst>
            <pc:docMk/>
            <pc:sldMk cId="2781894779" sldId="343"/>
            <ac:spMk id="1038" creationId="{5909F8BF-9101-628B-51F4-11674CFA84EF}"/>
          </ac:spMkLst>
        </pc:spChg>
        <pc:spChg chg="mod">
          <ac:chgData name="Balian, Sarah" userId="b3b060d9-4d34-479b-ad68-688eaebf93c5" providerId="ADAL" clId="{E6DABBB8-C3A1-4667-B759-9A18626DC85D}" dt="2022-12-13T23:55:29.887" v="917" actId="20577"/>
          <ac:spMkLst>
            <pc:docMk/>
            <pc:sldMk cId="2781894779" sldId="343"/>
            <ac:spMk id="1041" creationId="{EDDDA1C2-40F2-C465-D3BB-2E406CC881AB}"/>
          </ac:spMkLst>
        </pc:spChg>
        <pc:spChg chg="mod">
          <ac:chgData name="Balian, Sarah" userId="b3b060d9-4d34-479b-ad68-688eaebf93c5" providerId="ADAL" clId="{E6DABBB8-C3A1-4667-B759-9A18626DC85D}" dt="2022-12-13T23:53:30.468" v="867" actId="20577"/>
          <ac:spMkLst>
            <pc:docMk/>
            <pc:sldMk cId="2781894779" sldId="343"/>
            <ac:spMk id="1046" creationId="{8A57591F-F75D-FBB3-BD7E-757A1AFC2F44}"/>
          </ac:spMkLst>
        </pc:spChg>
        <pc:grpChg chg="mod">
          <ac:chgData name="Balian, Sarah" userId="b3b060d9-4d34-479b-ad68-688eaebf93c5" providerId="ADAL" clId="{E6DABBB8-C3A1-4667-B759-9A18626DC85D}" dt="2022-12-14T00:02:17.142" v="974" actId="1076"/>
          <ac:grpSpMkLst>
            <pc:docMk/>
            <pc:sldMk cId="2781894779" sldId="343"/>
            <ac:grpSpMk id="12" creationId="{5E9238D3-4F99-E415-7A54-9FE1BC3F8A71}"/>
          </ac:grpSpMkLst>
        </pc:grpChg>
        <pc:picChg chg="add mod">
          <ac:chgData name="Balian, Sarah" userId="b3b060d9-4d34-479b-ad68-688eaebf93c5" providerId="ADAL" clId="{E6DABBB8-C3A1-4667-B759-9A18626DC85D}" dt="2022-12-14T00:11:34.091" v="995" actId="1076"/>
          <ac:picMkLst>
            <pc:docMk/>
            <pc:sldMk cId="2781894779" sldId="343"/>
            <ac:picMk id="6" creationId="{8E9119F2-3CC0-2D08-3436-3E5146B6BB52}"/>
          </ac:picMkLst>
        </pc:picChg>
      </pc:sldChg>
      <pc:sldChg chg="addSp delSp modSp mod">
        <pc:chgData name="Balian, Sarah" userId="b3b060d9-4d34-479b-ad68-688eaebf93c5" providerId="ADAL" clId="{E6DABBB8-C3A1-4667-B759-9A18626DC85D}" dt="2022-12-13T23:50:00.126" v="760" actId="1076"/>
        <pc:sldMkLst>
          <pc:docMk/>
          <pc:sldMk cId="587045458" sldId="351"/>
        </pc:sldMkLst>
        <pc:spChg chg="mod">
          <ac:chgData name="Balian, Sarah" userId="b3b060d9-4d34-479b-ad68-688eaebf93c5" providerId="ADAL" clId="{E6DABBB8-C3A1-4667-B759-9A18626DC85D}" dt="2022-12-13T23:50:00.126" v="760" actId="1076"/>
          <ac:spMkLst>
            <pc:docMk/>
            <pc:sldMk cId="587045458" sldId="351"/>
            <ac:spMk id="2" creationId="{F6245169-1799-41CD-B28E-D2D20D16AD73}"/>
          </ac:spMkLst>
        </pc:spChg>
        <pc:spChg chg="del">
          <ac:chgData name="Balian, Sarah" userId="b3b060d9-4d34-479b-ad68-688eaebf93c5" providerId="ADAL" clId="{E6DABBB8-C3A1-4667-B759-9A18626DC85D}" dt="2022-12-13T23:49:03.868" v="730" actId="478"/>
          <ac:spMkLst>
            <pc:docMk/>
            <pc:sldMk cId="587045458" sldId="351"/>
            <ac:spMk id="3" creationId="{E4FD1E92-5DBC-B105-F246-2355E4FF9A74}"/>
          </ac:spMkLst>
        </pc:spChg>
        <pc:spChg chg="del">
          <ac:chgData name="Balian, Sarah" userId="b3b060d9-4d34-479b-ad68-688eaebf93c5" providerId="ADAL" clId="{E6DABBB8-C3A1-4667-B759-9A18626DC85D}" dt="2022-12-13T23:45:37.918" v="703" actId="478"/>
          <ac:spMkLst>
            <pc:docMk/>
            <pc:sldMk cId="587045458" sldId="351"/>
            <ac:spMk id="5" creationId="{355175CA-46B0-BA63-25E8-590B108C08AC}"/>
          </ac:spMkLst>
        </pc:spChg>
        <pc:spChg chg="del">
          <ac:chgData name="Balian, Sarah" userId="b3b060d9-4d34-479b-ad68-688eaebf93c5" providerId="ADAL" clId="{E6DABBB8-C3A1-4667-B759-9A18626DC85D}" dt="2022-12-13T23:45:40.747" v="704" actId="478"/>
          <ac:spMkLst>
            <pc:docMk/>
            <pc:sldMk cId="587045458" sldId="351"/>
            <ac:spMk id="6" creationId="{E2176CB9-D0A7-65C2-5536-CC45BF10399E}"/>
          </ac:spMkLst>
        </pc:spChg>
        <pc:spChg chg="add del mod">
          <ac:chgData name="Balian, Sarah" userId="b3b060d9-4d34-479b-ad68-688eaebf93c5" providerId="ADAL" clId="{E6DABBB8-C3A1-4667-B759-9A18626DC85D}" dt="2022-12-13T23:49:06.246" v="731" actId="478"/>
          <ac:spMkLst>
            <pc:docMk/>
            <pc:sldMk cId="587045458" sldId="351"/>
            <ac:spMk id="11" creationId="{83680EAF-5C5E-39A3-E4EA-5F41DAC98EFE}"/>
          </ac:spMkLst>
        </pc:spChg>
        <pc:spChg chg="add mod">
          <ac:chgData name="Balian, Sarah" userId="b3b060d9-4d34-479b-ad68-688eaebf93c5" providerId="ADAL" clId="{E6DABBB8-C3A1-4667-B759-9A18626DC85D}" dt="2022-12-13T23:49:26.527" v="737" actId="20577"/>
          <ac:spMkLst>
            <pc:docMk/>
            <pc:sldMk cId="587045458" sldId="351"/>
            <ac:spMk id="12" creationId="{2C5D7986-40C3-7BF6-EC67-A8DC8440AC96}"/>
          </ac:spMkLst>
        </pc:spChg>
        <pc:cxnChg chg="del">
          <ac:chgData name="Balian, Sarah" userId="b3b060d9-4d34-479b-ad68-688eaebf93c5" providerId="ADAL" clId="{E6DABBB8-C3A1-4667-B759-9A18626DC85D}" dt="2022-12-13T23:45:40.747" v="704" actId="478"/>
          <ac:cxnSpMkLst>
            <pc:docMk/>
            <pc:sldMk cId="587045458" sldId="351"/>
            <ac:cxnSpMk id="8" creationId="{242B6FC0-FAF7-B549-2D1D-27B3A155C80A}"/>
          </ac:cxnSpMkLst>
        </pc:cxnChg>
        <pc:cxnChg chg="del">
          <ac:chgData name="Balian, Sarah" userId="b3b060d9-4d34-479b-ad68-688eaebf93c5" providerId="ADAL" clId="{E6DABBB8-C3A1-4667-B759-9A18626DC85D}" dt="2022-12-13T23:45:40.747" v="704" actId="478"/>
          <ac:cxnSpMkLst>
            <pc:docMk/>
            <pc:sldMk cId="587045458" sldId="351"/>
            <ac:cxnSpMk id="10" creationId="{AE7C3343-9B98-6473-58CC-689CAA71F9A3}"/>
          </ac:cxnSpMkLst>
        </pc:cxnChg>
      </pc:sldChg>
      <pc:sldChg chg="del">
        <pc:chgData name="Balian, Sarah" userId="b3b060d9-4d34-479b-ad68-688eaebf93c5" providerId="ADAL" clId="{E6DABBB8-C3A1-4667-B759-9A18626DC85D}" dt="2022-12-13T23:48:41.098" v="729" actId="47"/>
        <pc:sldMkLst>
          <pc:docMk/>
          <pc:sldMk cId="2848752032" sldId="352"/>
        </pc:sldMkLst>
      </pc:sldChg>
      <pc:sldChg chg="addSp delSp modSp mod ord">
        <pc:chgData name="Balian, Sarah" userId="b3b060d9-4d34-479b-ad68-688eaebf93c5" providerId="ADAL" clId="{E6DABBB8-C3A1-4667-B759-9A18626DC85D}" dt="2022-12-13T23:18:08.393" v="651" actId="1076"/>
        <pc:sldMkLst>
          <pc:docMk/>
          <pc:sldMk cId="3383364338" sldId="353"/>
        </pc:sldMkLst>
        <pc:spChg chg="mod">
          <ac:chgData name="Balian, Sarah" userId="b3b060d9-4d34-479b-ad68-688eaebf93c5" providerId="ADAL" clId="{E6DABBB8-C3A1-4667-B759-9A18626DC85D}" dt="2022-12-13T23:17:45.424" v="643" actId="1076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Balian, Sarah" userId="b3b060d9-4d34-479b-ad68-688eaebf93c5" providerId="ADAL" clId="{E6DABBB8-C3A1-4667-B759-9A18626DC85D}" dt="2022-12-13T23:11:21.475" v="415" actId="1076"/>
          <ac:spMkLst>
            <pc:docMk/>
            <pc:sldMk cId="3383364338" sldId="353"/>
            <ac:spMk id="4" creationId="{8B84E1DF-59E2-B225-1AF1-18C8CEE2758A}"/>
          </ac:spMkLst>
        </pc:spChg>
        <pc:spChg chg="del mod">
          <ac:chgData name="Balian, Sarah" userId="b3b060d9-4d34-479b-ad68-688eaebf93c5" providerId="ADAL" clId="{E6DABBB8-C3A1-4667-B759-9A18626DC85D}" dt="2022-12-13T23:17:21.937" v="639" actId="478"/>
          <ac:spMkLst>
            <pc:docMk/>
            <pc:sldMk cId="3383364338" sldId="353"/>
            <ac:spMk id="8" creationId="{3EFE8A50-771E-49B9-ECC6-CDA29387FFE8}"/>
          </ac:spMkLst>
        </pc:spChg>
        <pc:spChg chg="mod">
          <ac:chgData name="Balian, Sarah" userId="b3b060d9-4d34-479b-ad68-688eaebf93c5" providerId="ADAL" clId="{E6DABBB8-C3A1-4667-B759-9A18626DC85D}" dt="2022-12-13T23:11:12.754" v="411" actId="1076"/>
          <ac:spMkLst>
            <pc:docMk/>
            <pc:sldMk cId="3383364338" sldId="353"/>
            <ac:spMk id="11" creationId="{5980DFDB-71E6-CBFE-EEF2-8EFCA325E222}"/>
          </ac:spMkLst>
        </pc:spChg>
        <pc:spChg chg="mod">
          <ac:chgData name="Balian, Sarah" userId="b3b060d9-4d34-479b-ad68-688eaebf93c5" providerId="ADAL" clId="{E6DABBB8-C3A1-4667-B759-9A18626DC85D}" dt="2022-12-13T23:12:35.754" v="451" actId="14100"/>
          <ac:spMkLst>
            <pc:docMk/>
            <pc:sldMk cId="3383364338" sldId="353"/>
            <ac:spMk id="15" creationId="{00E00D7F-4771-C103-D9B7-F86F554BF35A}"/>
          </ac:spMkLst>
        </pc:spChg>
        <pc:spChg chg="mod">
          <ac:chgData name="Balian, Sarah" userId="b3b060d9-4d34-479b-ad68-688eaebf93c5" providerId="ADAL" clId="{E6DABBB8-C3A1-4667-B759-9A18626DC85D}" dt="2022-12-13T23:13:50.672" v="494" actId="1076"/>
          <ac:spMkLst>
            <pc:docMk/>
            <pc:sldMk cId="3383364338" sldId="353"/>
            <ac:spMk id="20" creationId="{887BC45C-D623-D2F6-FA71-2EE5ED764E2F}"/>
          </ac:spMkLst>
        </pc:spChg>
        <pc:spChg chg="add del mod">
          <ac:chgData name="Balian, Sarah" userId="b3b060d9-4d34-479b-ad68-688eaebf93c5" providerId="ADAL" clId="{E6DABBB8-C3A1-4667-B759-9A18626DC85D}" dt="2022-12-13T23:17:23.497" v="640" actId="478"/>
          <ac:spMkLst>
            <pc:docMk/>
            <pc:sldMk cId="3383364338" sldId="353"/>
            <ac:spMk id="24" creationId="{C12F6C73-5A40-47C1-A4F2-20CEBB6C2303}"/>
          </ac:spMkLst>
        </pc:spChg>
        <pc:spChg chg="add mod">
          <ac:chgData name="Balian, Sarah" userId="b3b060d9-4d34-479b-ad68-688eaebf93c5" providerId="ADAL" clId="{E6DABBB8-C3A1-4667-B759-9A18626DC85D}" dt="2022-12-13T23:18:08.393" v="651" actId="1076"/>
          <ac:spMkLst>
            <pc:docMk/>
            <pc:sldMk cId="3383364338" sldId="353"/>
            <ac:spMk id="25" creationId="{D623205A-D2A9-DC5A-6AC0-F2E9DF0FB7EA}"/>
          </ac:spMkLst>
        </pc:spChg>
        <pc:grpChg chg="add mod">
          <ac:chgData name="Balian, Sarah" userId="b3b060d9-4d34-479b-ad68-688eaebf93c5" providerId="ADAL" clId="{E6DABBB8-C3A1-4667-B759-9A18626DC85D}" dt="2022-12-13T23:11:43.035" v="420" actId="1076"/>
          <ac:grpSpMkLst>
            <pc:docMk/>
            <pc:sldMk cId="3383364338" sldId="353"/>
            <ac:grpSpMk id="3" creationId="{1D986584-109F-3320-A077-4053FE5F7C75}"/>
          </ac:grpSpMkLst>
        </pc:grpChg>
        <pc:grpChg chg="add mod">
          <ac:chgData name="Balian, Sarah" userId="b3b060d9-4d34-479b-ad68-688eaebf93c5" providerId="ADAL" clId="{E6DABBB8-C3A1-4667-B759-9A18626DC85D}" dt="2022-12-13T23:11:39.164" v="419" actId="1076"/>
          <ac:grpSpMkLst>
            <pc:docMk/>
            <pc:sldMk cId="3383364338" sldId="353"/>
            <ac:grpSpMk id="10" creationId="{BE10AC98-85DF-A2D4-EC44-761A1FBB8428}"/>
          </ac:grpSpMkLst>
        </pc:grpChg>
        <pc:grpChg chg="add mod">
          <ac:chgData name="Balian, Sarah" userId="b3b060d9-4d34-479b-ad68-688eaebf93c5" providerId="ADAL" clId="{E6DABBB8-C3A1-4667-B759-9A18626DC85D}" dt="2022-12-13T23:11:58.553" v="422" actId="1076"/>
          <ac:grpSpMkLst>
            <pc:docMk/>
            <pc:sldMk cId="3383364338" sldId="353"/>
            <ac:grpSpMk id="14" creationId="{715DB227-D8D9-7805-1E34-485AC366C5A8}"/>
          </ac:grpSpMkLst>
        </pc:grpChg>
        <pc:grpChg chg="add mod">
          <ac:chgData name="Balian, Sarah" userId="b3b060d9-4d34-479b-ad68-688eaebf93c5" providerId="ADAL" clId="{E6DABBB8-C3A1-4667-B759-9A18626DC85D}" dt="2022-12-13T23:12:48.741" v="453" actId="1076"/>
          <ac:grpSpMkLst>
            <pc:docMk/>
            <pc:sldMk cId="3383364338" sldId="353"/>
            <ac:grpSpMk id="19" creationId="{040F3BDA-06D2-F689-3CCF-8A36C0891017}"/>
          </ac:grpSpMkLst>
        </pc:grpChg>
        <pc:graphicFrameChg chg="mod">
          <ac:chgData name="Balian, Sarah" userId="b3b060d9-4d34-479b-ad68-688eaebf93c5" providerId="ADAL" clId="{E6DABBB8-C3A1-4667-B759-9A18626DC85D}" dt="2022-12-13T23:11:18.160" v="413" actId="1076"/>
          <ac:graphicFrameMkLst>
            <pc:docMk/>
            <pc:sldMk cId="3383364338" sldId="353"/>
            <ac:graphicFrameMk id="21" creationId="{9673CC04-08CC-5578-D046-2CD1CE6E0EBA}"/>
          </ac:graphicFrameMkLst>
        </pc:graphicFrameChg>
        <pc:cxnChg chg="mod">
          <ac:chgData name="Balian, Sarah" userId="b3b060d9-4d34-479b-ad68-688eaebf93c5" providerId="ADAL" clId="{E6DABBB8-C3A1-4667-B759-9A18626DC85D}" dt="2022-12-13T23:09:21.020" v="271" actId="14100"/>
          <ac:cxnSpMkLst>
            <pc:docMk/>
            <pc:sldMk cId="3383364338" sldId="353"/>
            <ac:cxnSpMk id="5" creationId="{7992DCDD-49A1-8238-F0AB-8FD21B8E3A23}"/>
          </ac:cxnSpMkLst>
        </pc:cxnChg>
        <pc:cxnChg chg="mod">
          <ac:chgData name="Balian, Sarah" userId="b3b060d9-4d34-479b-ad68-688eaebf93c5" providerId="ADAL" clId="{E6DABBB8-C3A1-4667-B759-9A18626DC85D}" dt="2022-12-13T23:10:34.259" v="377" actId="14100"/>
          <ac:cxnSpMkLst>
            <pc:docMk/>
            <pc:sldMk cId="3383364338" sldId="353"/>
            <ac:cxnSpMk id="12" creationId="{AE6416A7-F12F-43DA-6CBD-483DC19B0CA9}"/>
          </ac:cxnSpMkLst>
        </pc:cxnChg>
        <pc:cxnChg chg="mod">
          <ac:chgData name="Balian, Sarah" userId="b3b060d9-4d34-479b-ad68-688eaebf93c5" providerId="ADAL" clId="{E6DABBB8-C3A1-4667-B759-9A18626DC85D}" dt="2022-12-13T23:12:33.128" v="450" actId="14100"/>
          <ac:cxnSpMkLst>
            <pc:docMk/>
            <pc:sldMk cId="3383364338" sldId="353"/>
            <ac:cxnSpMk id="16" creationId="{569700AF-EEC8-1944-6EE7-FEB16CF6A4D0}"/>
          </ac:cxnSpMkLst>
        </pc:cxnChg>
        <pc:cxnChg chg="mod">
          <ac:chgData name="Balian, Sarah" userId="b3b060d9-4d34-479b-ad68-688eaebf93c5" providerId="ADAL" clId="{E6DABBB8-C3A1-4667-B759-9A18626DC85D}" dt="2022-12-13T23:12:40.770" v="452"/>
          <ac:cxnSpMkLst>
            <pc:docMk/>
            <pc:sldMk cId="3383364338" sldId="353"/>
            <ac:cxnSpMk id="22" creationId="{7B2E6179-7923-32D4-4D42-8892F453AF25}"/>
          </ac:cxnSpMkLst>
        </pc:cxnChg>
      </pc:sldChg>
    </pc:docChg>
  </pc:docChgLst>
  <pc:docChgLst>
    <pc:chgData name="Sarah Balian" userId="b3b060d9-4d34-479b-ad68-688eaebf93c5" providerId="ADAL" clId="{9F128683-F272-48DC-AB94-4E9CA81CDD7F}"/>
    <pc:docChg chg="custSel modSld modMainMaster">
      <pc:chgData name="Sarah Balian" userId="b3b060d9-4d34-479b-ad68-688eaebf93c5" providerId="ADAL" clId="{9F128683-F272-48DC-AB94-4E9CA81CDD7F}" dt="2023-02-03T20:52:34.603" v="32" actId="790"/>
      <pc:docMkLst>
        <pc:docMk/>
      </pc:docMkLst>
      <pc:sldChg chg="modSp mod">
        <pc:chgData name="Sarah Balian" userId="b3b060d9-4d34-479b-ad68-688eaebf93c5" providerId="ADAL" clId="{9F128683-F272-48DC-AB94-4E9CA81CDD7F}" dt="2023-02-03T20:51:35.950" v="22" actId="790"/>
        <pc:sldMkLst>
          <pc:docMk/>
          <pc:sldMk cId="2163988523" sldId="260"/>
        </pc:sldMkLst>
        <pc:spChg chg="mod">
          <ac:chgData name="Sarah Balian" userId="b3b060d9-4d34-479b-ad68-688eaebf93c5" providerId="ADAL" clId="{9F128683-F272-48DC-AB94-4E9CA81CDD7F}" dt="2023-02-03T20:51:35.950" v="22" actId="790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arah Balian" userId="b3b060d9-4d34-479b-ad68-688eaebf93c5" providerId="ADAL" clId="{9F128683-F272-48DC-AB94-4E9CA81CDD7F}" dt="2023-02-03T20:51:45.522" v="23" actId="790"/>
        <pc:sldMkLst>
          <pc:docMk/>
          <pc:sldMk cId="1428788921" sldId="262"/>
        </pc:sldMkLst>
        <pc:spChg chg="mod">
          <ac:chgData name="Sarah Balian" userId="b3b060d9-4d34-479b-ad68-688eaebf93c5" providerId="ADAL" clId="{9F128683-F272-48DC-AB94-4E9CA81CDD7F}" dt="2023-02-03T20:51:45.522" v="23" actId="790"/>
          <ac:spMkLst>
            <pc:docMk/>
            <pc:sldMk cId="1428788921" sldId="262"/>
            <ac:spMk id="4" creationId="{805CD0A2-EB45-D7F0-1B61-3CF2BC0ABE1E}"/>
          </ac:spMkLst>
        </pc:spChg>
      </pc:sldChg>
      <pc:sldChg chg="delSp modSp mod">
        <pc:chgData name="Sarah Balian" userId="b3b060d9-4d34-479b-ad68-688eaebf93c5" providerId="ADAL" clId="{9F128683-F272-48DC-AB94-4E9CA81CDD7F}" dt="2023-02-03T20:52:34.603" v="32" actId="790"/>
        <pc:sldMkLst>
          <pc:docMk/>
          <pc:sldMk cId="2781894779" sldId="343"/>
        </pc:sldMkLst>
        <pc:spChg chg="del">
          <ac:chgData name="Sarah Balian" userId="b3b060d9-4d34-479b-ad68-688eaebf93c5" providerId="ADAL" clId="{9F128683-F272-48DC-AB94-4E9CA81CDD7F}" dt="2023-02-03T20:52:10.722" v="25" actId="478"/>
          <ac:spMkLst>
            <pc:docMk/>
            <pc:sldMk cId="2781894779" sldId="343"/>
            <ac:spMk id="8" creationId="{1A5D5D1F-6AE8-32C3-0DF9-D2F8A96FD892}"/>
          </ac:spMkLst>
        </pc:spChg>
        <pc:spChg chg="del mod">
          <ac:chgData name="Sarah Balian" userId="b3b060d9-4d34-479b-ad68-688eaebf93c5" providerId="ADAL" clId="{9F128683-F272-48DC-AB94-4E9CA81CDD7F}" dt="2023-02-03T20:52:28.985" v="31" actId="478"/>
          <ac:spMkLst>
            <pc:docMk/>
            <pc:sldMk cId="2781894779" sldId="343"/>
            <ac:spMk id="41" creationId="{D668D04A-DECC-8646-63D2-86090C0B6EC2}"/>
          </ac:spMkLst>
        </pc:spChg>
        <pc:spChg chg="del">
          <ac:chgData name="Sarah Balian" userId="b3b060d9-4d34-479b-ad68-688eaebf93c5" providerId="ADAL" clId="{9F128683-F272-48DC-AB94-4E9CA81CDD7F}" dt="2023-02-03T20:52:13.681" v="26" actId="478"/>
          <ac:spMkLst>
            <pc:docMk/>
            <pc:sldMk cId="2781894779" sldId="343"/>
            <ac:spMk id="42" creationId="{CF8A5421-9323-A745-9033-6B0858E056E5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43" creationId="{B7FC13D1-752F-56B6-5609-2A21E3445535}"/>
          </ac:spMkLst>
        </pc:spChg>
        <pc:spChg chg="del mod">
          <ac:chgData name="Sarah Balian" userId="b3b060d9-4d34-479b-ad68-688eaebf93c5" providerId="ADAL" clId="{9F128683-F272-48DC-AB94-4E9CA81CDD7F}" dt="2023-02-03T20:52:28.985" v="31" actId="478"/>
          <ac:spMkLst>
            <pc:docMk/>
            <pc:sldMk cId="2781894779" sldId="343"/>
            <ac:spMk id="44" creationId="{4BC63EFC-51D8-5205-E29F-01514C838175}"/>
          </ac:spMkLst>
        </pc:spChg>
        <pc:spChg chg="del">
          <ac:chgData name="Sarah Balian" userId="b3b060d9-4d34-479b-ad68-688eaebf93c5" providerId="ADAL" clId="{9F128683-F272-48DC-AB94-4E9CA81CDD7F}" dt="2023-02-03T20:52:13.681" v="26" actId="478"/>
          <ac:spMkLst>
            <pc:docMk/>
            <pc:sldMk cId="2781894779" sldId="343"/>
            <ac:spMk id="45" creationId="{BBE6A571-B611-7C03-DEE0-82AB9841B25B}"/>
          </ac:spMkLst>
        </pc:spChg>
        <pc:spChg chg="del">
          <ac:chgData name="Sarah Balian" userId="b3b060d9-4d34-479b-ad68-688eaebf93c5" providerId="ADAL" clId="{9F128683-F272-48DC-AB94-4E9CA81CDD7F}" dt="2023-02-03T20:52:13.681" v="26" actId="478"/>
          <ac:spMkLst>
            <pc:docMk/>
            <pc:sldMk cId="2781894779" sldId="343"/>
            <ac:spMk id="46" creationId="{42DF423A-99C8-4EB4-85E6-B227F5AC86CF}"/>
          </ac:spMkLst>
        </pc:spChg>
        <pc:spChg chg="del">
          <ac:chgData name="Sarah Balian" userId="b3b060d9-4d34-479b-ad68-688eaebf93c5" providerId="ADAL" clId="{9F128683-F272-48DC-AB94-4E9CA81CDD7F}" dt="2023-02-03T20:52:16.826" v="27" actId="478"/>
          <ac:spMkLst>
            <pc:docMk/>
            <pc:sldMk cId="2781894779" sldId="343"/>
            <ac:spMk id="47" creationId="{1A54FE55-9EA8-7040-3CAE-58A0BC0B5A7A}"/>
          </ac:spMkLst>
        </pc:spChg>
        <pc:spChg chg="del">
          <ac:chgData name="Sarah Balian" userId="b3b060d9-4d34-479b-ad68-688eaebf93c5" providerId="ADAL" clId="{9F128683-F272-48DC-AB94-4E9CA81CDD7F}" dt="2023-02-03T20:52:16.826" v="27" actId="478"/>
          <ac:spMkLst>
            <pc:docMk/>
            <pc:sldMk cId="2781894779" sldId="343"/>
            <ac:spMk id="48" creationId="{C745E97A-7FD6-1663-C9EC-826AD8D437D1}"/>
          </ac:spMkLst>
        </pc:spChg>
        <pc:spChg chg="del">
          <ac:chgData name="Sarah Balian" userId="b3b060d9-4d34-479b-ad68-688eaebf93c5" providerId="ADAL" clId="{9F128683-F272-48DC-AB94-4E9CA81CDD7F}" dt="2023-02-03T20:52:16.826" v="27" actId="478"/>
          <ac:spMkLst>
            <pc:docMk/>
            <pc:sldMk cId="2781894779" sldId="343"/>
            <ac:spMk id="49" creationId="{5A089B96-6EB7-40E6-B695-CA14F03E510E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50" creationId="{B4A38A1D-ED77-E4A3-DF60-1B2D80DD4252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51" creationId="{3D949BF7-3246-03FC-D71D-FF2B194A5867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52" creationId="{D73A6417-5A8E-992C-44F0-86E234C17E10}"/>
          </ac:spMkLst>
        </pc:spChg>
        <pc:spChg chg="del">
          <ac:chgData name="Sarah Balian" userId="b3b060d9-4d34-479b-ad68-688eaebf93c5" providerId="ADAL" clId="{9F128683-F272-48DC-AB94-4E9CA81CDD7F}" dt="2023-02-03T20:52:21.609" v="29" actId="478"/>
          <ac:spMkLst>
            <pc:docMk/>
            <pc:sldMk cId="2781894779" sldId="343"/>
            <ac:spMk id="53" creationId="{34E58A3B-6C41-24E5-AFB9-0CC8E52DFFBF}"/>
          </ac:spMkLst>
        </pc:spChg>
        <pc:spChg chg="del">
          <ac:chgData name="Sarah Balian" userId="b3b060d9-4d34-479b-ad68-688eaebf93c5" providerId="ADAL" clId="{9F128683-F272-48DC-AB94-4E9CA81CDD7F}" dt="2023-02-03T20:52:16.826" v="27" actId="478"/>
          <ac:spMkLst>
            <pc:docMk/>
            <pc:sldMk cId="2781894779" sldId="343"/>
            <ac:spMk id="54" creationId="{3C62B939-790C-DB0F-0CF6-1E2C6F585ED4}"/>
          </ac:spMkLst>
        </pc:spChg>
        <pc:spChg chg="del">
          <ac:chgData name="Sarah Balian" userId="b3b060d9-4d34-479b-ad68-688eaebf93c5" providerId="ADAL" clId="{9F128683-F272-48DC-AB94-4E9CA81CDD7F}" dt="2023-02-03T20:52:28.985" v="31" actId="478"/>
          <ac:spMkLst>
            <pc:docMk/>
            <pc:sldMk cId="2781894779" sldId="343"/>
            <ac:spMk id="55" creationId="{16C6B6BA-7222-2A46-CA43-30A3DC2F40E5}"/>
          </ac:spMkLst>
        </pc:spChg>
        <pc:spChg chg="del">
          <ac:chgData name="Sarah Balian" userId="b3b060d9-4d34-479b-ad68-688eaebf93c5" providerId="ADAL" clId="{9F128683-F272-48DC-AB94-4E9CA81CDD7F}" dt="2023-02-03T20:52:21.609" v="29" actId="478"/>
          <ac:spMkLst>
            <pc:docMk/>
            <pc:sldMk cId="2781894779" sldId="343"/>
            <ac:spMk id="59" creationId="{4D135624-874F-7303-6186-F1323F30C5AA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60" creationId="{283A431F-66DE-56D0-6F8C-E197CA434994}"/>
          </ac:spMkLst>
        </pc:spChg>
        <pc:spChg chg="del">
          <ac:chgData name="Sarah Balian" userId="b3b060d9-4d34-479b-ad68-688eaebf93c5" providerId="ADAL" clId="{9F128683-F272-48DC-AB94-4E9CA81CDD7F}" dt="2023-02-03T20:52:28.985" v="31" actId="478"/>
          <ac:spMkLst>
            <pc:docMk/>
            <pc:sldMk cId="2781894779" sldId="343"/>
            <ac:spMk id="61" creationId="{13D1EBF7-3808-CC4B-C914-B34A82C02B00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1033" creationId="{3CD9B410-05B2-6138-6911-D2332C745AC9}"/>
          </ac:spMkLst>
        </pc:spChg>
        <pc:spChg chg="del">
          <ac:chgData name="Sarah Balian" userId="b3b060d9-4d34-479b-ad68-688eaebf93c5" providerId="ADAL" clId="{9F128683-F272-48DC-AB94-4E9CA81CDD7F}" dt="2023-02-03T20:52:28.985" v="31" actId="478"/>
          <ac:spMkLst>
            <pc:docMk/>
            <pc:sldMk cId="2781894779" sldId="343"/>
            <ac:spMk id="1034" creationId="{7DB997D1-C003-D6C6-1F18-F0F31FEDDA4D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1035" creationId="{505D2889-80F3-69CB-1B35-181142E76EFB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1036" creationId="{857DBFB8-A839-2B3D-F992-3D5B522A6EDA}"/>
          </ac:spMkLst>
        </pc:spChg>
        <pc:spChg chg="del">
          <ac:chgData name="Sarah Balian" userId="b3b060d9-4d34-479b-ad68-688eaebf93c5" providerId="ADAL" clId="{9F128683-F272-48DC-AB94-4E9CA81CDD7F}" dt="2023-02-03T20:52:28.985" v="31" actId="478"/>
          <ac:spMkLst>
            <pc:docMk/>
            <pc:sldMk cId="2781894779" sldId="343"/>
            <ac:spMk id="1037" creationId="{A619D19B-59AC-7D09-4061-FA84E7FB471A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1038" creationId="{5909F8BF-9101-628B-51F4-11674CFA84EF}"/>
          </ac:spMkLst>
        </pc:spChg>
        <pc:spChg chg="del">
          <ac:chgData name="Sarah Balian" userId="b3b060d9-4d34-479b-ad68-688eaebf93c5" providerId="ADAL" clId="{9F128683-F272-48DC-AB94-4E9CA81CDD7F}" dt="2023-02-03T20:52:21.609" v="29" actId="478"/>
          <ac:spMkLst>
            <pc:docMk/>
            <pc:sldMk cId="2781894779" sldId="343"/>
            <ac:spMk id="1041" creationId="{EDDDA1C2-40F2-C465-D3BB-2E406CC881AB}"/>
          </ac:spMkLst>
        </pc:spChg>
        <pc:spChg chg="mod">
          <ac:chgData name="Sarah Balian" userId="b3b060d9-4d34-479b-ad68-688eaebf93c5" providerId="ADAL" clId="{9F128683-F272-48DC-AB94-4E9CA81CDD7F}" dt="2023-02-03T20:52:34.603" v="32" actId="790"/>
          <ac:spMkLst>
            <pc:docMk/>
            <pc:sldMk cId="2781894779" sldId="343"/>
            <ac:spMk id="1046" creationId="{8A57591F-F75D-FBB3-BD7E-757A1AFC2F44}"/>
          </ac:spMkLst>
        </pc:spChg>
        <pc:grpChg chg="del">
          <ac:chgData name="Sarah Balian" userId="b3b060d9-4d34-479b-ad68-688eaebf93c5" providerId="ADAL" clId="{9F128683-F272-48DC-AB94-4E9CA81CDD7F}" dt="2023-02-03T20:52:09.657" v="24" actId="478"/>
          <ac:grpSpMkLst>
            <pc:docMk/>
            <pc:sldMk cId="2781894779" sldId="343"/>
            <ac:grpSpMk id="12" creationId="{5E9238D3-4F99-E415-7A54-9FE1BC3F8A71}"/>
          </ac:grpSpMkLst>
        </pc:grpChg>
        <pc:cxnChg chg="del">
          <ac:chgData name="Sarah Balian" userId="b3b060d9-4d34-479b-ad68-688eaebf93c5" providerId="ADAL" clId="{9F128683-F272-48DC-AB94-4E9CA81CDD7F}" dt="2023-02-03T20:52:21.609" v="29" actId="478"/>
          <ac:cxnSpMkLst>
            <pc:docMk/>
            <pc:sldMk cId="2781894779" sldId="343"/>
            <ac:cxnSpMk id="1028" creationId="{251E71C6-C5DE-756D-28C9-B37F00509337}"/>
          </ac:cxnSpMkLst>
        </pc:cxnChg>
        <pc:cxnChg chg="del">
          <ac:chgData name="Sarah Balian" userId="b3b060d9-4d34-479b-ad68-688eaebf93c5" providerId="ADAL" clId="{9F128683-F272-48DC-AB94-4E9CA81CDD7F}" dt="2023-02-03T20:52:18.929" v="28" actId="478"/>
          <ac:cxnSpMkLst>
            <pc:docMk/>
            <pc:sldMk cId="2781894779" sldId="343"/>
            <ac:cxnSpMk id="1039" creationId="{27A9561D-6FFC-F4BF-D6C2-12FEB0D3D959}"/>
          </ac:cxnSpMkLst>
        </pc:cxnChg>
        <pc:cxnChg chg="del">
          <ac:chgData name="Sarah Balian" userId="b3b060d9-4d34-479b-ad68-688eaebf93c5" providerId="ADAL" clId="{9F128683-F272-48DC-AB94-4E9CA81CDD7F}" dt="2023-02-03T20:52:18.929" v="28" actId="478"/>
          <ac:cxnSpMkLst>
            <pc:docMk/>
            <pc:sldMk cId="2781894779" sldId="343"/>
            <ac:cxnSpMk id="1044" creationId="{449259B2-AC01-86E5-AAE4-014A1E3AD19E}"/>
          </ac:cxnSpMkLst>
        </pc:cxnChg>
      </pc:sldChg>
      <pc:sldMasterChg chg="modSp mod modSldLayout">
        <pc:chgData name="Sarah Balian" userId="b3b060d9-4d34-479b-ad68-688eaebf93c5" providerId="ADAL" clId="{9F128683-F272-48DC-AB94-4E9CA81CDD7F}" dt="2023-02-03T20:49:31.468" v="1" actId="790"/>
        <pc:sldMasterMkLst>
          <pc:docMk/>
          <pc:sldMasterMk cId="3850865728" sldId="2147483662"/>
        </pc:sldMasterMkLst>
        <pc:spChg chg="mod">
          <ac:chgData name="Sarah Balian" userId="b3b060d9-4d34-479b-ad68-688eaebf93c5" providerId="ADAL" clId="{9F128683-F272-48DC-AB94-4E9CA81CDD7F}" dt="2023-02-03T20:49:23.765" v="0" actId="790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Sarah Balian" userId="b3b060d9-4d34-479b-ad68-688eaebf93c5" providerId="ADAL" clId="{9F128683-F272-48DC-AB94-4E9CA81CDD7F}" dt="2023-02-03T20:49:23.765" v="0" actId="790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Sarah Balian" userId="b3b060d9-4d34-479b-ad68-688eaebf93c5" providerId="ADAL" clId="{9F128683-F272-48DC-AB94-4E9CA81CDD7F}" dt="2023-02-03T20:49:23.765" v="0" actId="790"/>
          <ac:spMkLst>
            <pc:docMk/>
            <pc:sldMasterMk cId="3850865728" sldId="2147483662"/>
            <ac:spMk id="8" creationId="{BD89CD6A-460E-F8B9-A2A8-47A478D0A124}"/>
          </ac:spMkLst>
        </pc:spChg>
        <pc:spChg chg="mod">
          <ac:chgData name="Sarah Balian" userId="b3b060d9-4d34-479b-ad68-688eaebf93c5" providerId="ADAL" clId="{9F128683-F272-48DC-AB94-4E9CA81CDD7F}" dt="2023-02-03T20:49:23.765" v="0" actId="790"/>
          <ac:spMkLst>
            <pc:docMk/>
            <pc:sldMasterMk cId="3850865728" sldId="2147483662"/>
            <ac:spMk id="9" creationId="{3E4488E0-ED17-9369-58EE-ADE445C1049F}"/>
          </ac:spMkLst>
        </pc:spChg>
        <pc:sldLayoutChg chg="modSp mod">
          <pc:chgData name="Sarah Balian" userId="b3b060d9-4d34-479b-ad68-688eaebf93c5" providerId="ADAL" clId="{9F128683-F272-48DC-AB94-4E9CA81CDD7F}" dt="2023-02-03T20:49:31.468" v="1" actId="790"/>
          <pc:sldLayoutMkLst>
            <pc:docMk/>
            <pc:sldMasterMk cId="4240207460" sldId="2147483707"/>
            <pc:sldLayoutMk cId="3824787925" sldId="2147483686"/>
          </pc:sldLayoutMkLst>
          <pc:spChg chg="mod">
            <ac:chgData name="Sarah Balian" userId="b3b060d9-4d34-479b-ad68-688eaebf93c5" providerId="ADAL" clId="{9F128683-F272-48DC-AB94-4E9CA81CDD7F}" dt="2023-02-03T20:49:31.468" v="1" actId="790"/>
            <ac:spMkLst>
              <pc:docMk/>
              <pc:sldMasterMk cId="4240207460" sldId="2147483707"/>
              <pc:sldLayoutMk cId="3824787925" sldId="2147483686"/>
              <ac:spMk id="4" creationId="{EC71831F-1B8F-EA98-3184-E4EB3C6D8FB1}"/>
            </ac:spMkLst>
          </pc:spChg>
        </pc:sldLayoutChg>
      </pc:sldMasterChg>
      <pc:sldMasterChg chg="modSp mod modSldLayout">
        <pc:chgData name="Sarah Balian" userId="b3b060d9-4d34-479b-ad68-688eaebf93c5" providerId="ADAL" clId="{9F128683-F272-48DC-AB94-4E9CA81CDD7F}" dt="2023-02-03T20:50:23.318" v="11" actId="790"/>
        <pc:sldMasterMkLst>
          <pc:docMk/>
          <pc:sldMasterMk cId="3984714580" sldId="2147483687"/>
        </pc:sldMasterMkLst>
        <pc:spChg chg="mod">
          <ac:chgData name="Sarah Balian" userId="b3b060d9-4d34-479b-ad68-688eaebf93c5" providerId="ADAL" clId="{9F128683-F272-48DC-AB94-4E9CA81CDD7F}" dt="2023-02-03T20:49:38.069" v="2" actId="790"/>
          <ac:spMkLst>
            <pc:docMk/>
            <pc:sldMasterMk cId="3984714580" sldId="2147483687"/>
            <ac:spMk id="2" creationId="{03E54A10-719A-0B4F-7C4C-F7D6FAC8277F}"/>
          </ac:spMkLst>
        </pc:spChg>
        <pc:spChg chg="mod">
          <ac:chgData name="Sarah Balian" userId="b3b060d9-4d34-479b-ad68-688eaebf93c5" providerId="ADAL" clId="{9F128683-F272-48DC-AB94-4E9CA81CDD7F}" dt="2023-02-03T20:49:38.069" v="2" actId="790"/>
          <ac:spMkLst>
            <pc:docMk/>
            <pc:sldMasterMk cId="3984714580" sldId="2147483687"/>
            <ac:spMk id="3" creationId="{0DF65C5F-08F2-14C5-EB6B-62F788C57AFC}"/>
          </ac:spMkLst>
        </pc:spChg>
        <pc:spChg chg="mod">
          <ac:chgData name="Sarah Balian" userId="b3b060d9-4d34-479b-ad68-688eaebf93c5" providerId="ADAL" clId="{9F128683-F272-48DC-AB94-4E9CA81CDD7F}" dt="2023-02-03T20:49:38.069" v="2" actId="790"/>
          <ac:spMkLst>
            <pc:docMk/>
            <pc:sldMasterMk cId="3984714580" sldId="2147483687"/>
            <ac:spMk id="6" creationId="{F3508880-2D04-8F31-445B-D96DA2BF437A}"/>
          </ac:spMkLst>
        </pc:spChg>
        <pc:sldLayoutChg chg="modSp mod">
          <pc:chgData name="Sarah Balian" userId="b3b060d9-4d34-479b-ad68-688eaebf93c5" providerId="ADAL" clId="{9F128683-F272-48DC-AB94-4E9CA81CDD7F}" dt="2023-02-03T20:49:43.631" v="3" actId="790"/>
          <pc:sldLayoutMkLst>
            <pc:docMk/>
            <pc:sldMasterMk cId="3984714580" sldId="2147483687"/>
            <pc:sldLayoutMk cId="2029731006" sldId="2147483688"/>
          </pc:sldLayoutMkLst>
          <pc:spChg chg="mod">
            <ac:chgData name="Sarah Balian" userId="b3b060d9-4d34-479b-ad68-688eaebf93c5" providerId="ADAL" clId="{9F128683-F272-48DC-AB94-4E9CA81CDD7F}" dt="2023-02-03T20:49:43.631" v="3" actId="790"/>
            <ac:spMkLst>
              <pc:docMk/>
              <pc:sldMasterMk cId="3984714580" sldId="2147483687"/>
              <pc:sldLayoutMk cId="2029731006" sldId="2147483688"/>
              <ac:spMk id="2" creationId="{002A1D83-90D9-A967-BAF7-E596839FB289}"/>
            </ac:spMkLst>
          </pc:spChg>
          <pc:spChg chg="mod">
            <ac:chgData name="Sarah Balian" userId="b3b060d9-4d34-479b-ad68-688eaebf93c5" providerId="ADAL" clId="{9F128683-F272-48DC-AB94-4E9CA81CDD7F}" dt="2023-02-03T20:49:43.631" v="3" actId="790"/>
            <ac:spMkLst>
              <pc:docMk/>
              <pc:sldMasterMk cId="3984714580" sldId="2147483687"/>
              <pc:sldLayoutMk cId="2029731006" sldId="2147483688"/>
              <ac:spMk id="3" creationId="{576D5B40-EB68-8D4B-357F-B220C4259167}"/>
            </ac:spMkLst>
          </pc:spChg>
          <pc:spChg chg="mod">
            <ac:chgData name="Sarah Balian" userId="b3b060d9-4d34-479b-ad68-688eaebf93c5" providerId="ADAL" clId="{9F128683-F272-48DC-AB94-4E9CA81CDD7F}" dt="2023-02-03T20:49:43.631" v="3" actId="790"/>
            <ac:spMkLst>
              <pc:docMk/>
              <pc:sldMasterMk cId="3984714580" sldId="2147483687"/>
              <pc:sldLayoutMk cId="2029731006" sldId="2147483688"/>
              <ac:spMk id="6" creationId="{EC5FC97C-5584-8FB9-31E8-948C44C94010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49:48.181" v="4" actId="790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Sarah Balian" userId="b3b060d9-4d34-479b-ad68-688eaebf93c5" providerId="ADAL" clId="{9F128683-F272-48DC-AB94-4E9CA81CDD7F}" dt="2023-02-03T20:49:48.181" v="4" actId="790"/>
            <ac:spMkLst>
              <pc:docMk/>
              <pc:sldMasterMk cId="3984714580" sldId="2147483687"/>
              <pc:sldLayoutMk cId="746083278" sldId="2147483689"/>
              <ac:spMk id="2" creationId="{9A15BC85-DDF8-A1DB-27A3-C24DA3DA5886}"/>
            </ac:spMkLst>
          </pc:spChg>
          <pc:spChg chg="mod">
            <ac:chgData name="Sarah Balian" userId="b3b060d9-4d34-479b-ad68-688eaebf93c5" providerId="ADAL" clId="{9F128683-F272-48DC-AB94-4E9CA81CDD7F}" dt="2023-02-03T20:49:48.181" v="4" actId="790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  <pc:spChg chg="mod">
            <ac:chgData name="Sarah Balian" userId="b3b060d9-4d34-479b-ad68-688eaebf93c5" providerId="ADAL" clId="{9F128683-F272-48DC-AB94-4E9CA81CDD7F}" dt="2023-02-03T20:49:48.181" v="4" actId="790"/>
            <ac:spMkLst>
              <pc:docMk/>
              <pc:sldMasterMk cId="3984714580" sldId="2147483687"/>
              <pc:sldLayoutMk cId="746083278" sldId="2147483689"/>
              <ac:spMk id="6" creationId="{C5F83DAB-1288-D2A6-CDF7-6DB873393035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49:54.342" v="5" actId="790"/>
          <pc:sldLayoutMkLst>
            <pc:docMk/>
            <pc:sldMasterMk cId="3984714580" sldId="2147483687"/>
            <pc:sldLayoutMk cId="1129321109" sldId="2147483690"/>
          </pc:sldLayoutMkLst>
          <pc:spChg chg="mod">
            <ac:chgData name="Sarah Balian" userId="b3b060d9-4d34-479b-ad68-688eaebf93c5" providerId="ADAL" clId="{9F128683-F272-48DC-AB94-4E9CA81CDD7F}" dt="2023-02-03T20:49:54.342" v="5" actId="790"/>
            <ac:spMkLst>
              <pc:docMk/>
              <pc:sldMasterMk cId="3984714580" sldId="2147483687"/>
              <pc:sldLayoutMk cId="1129321109" sldId="2147483690"/>
              <ac:spMk id="2" creationId="{6242BF62-381D-A10A-2B05-CF2065AFBDB4}"/>
            </ac:spMkLst>
          </pc:spChg>
          <pc:spChg chg="mod">
            <ac:chgData name="Sarah Balian" userId="b3b060d9-4d34-479b-ad68-688eaebf93c5" providerId="ADAL" clId="{9F128683-F272-48DC-AB94-4E9CA81CDD7F}" dt="2023-02-03T20:49:54.342" v="5" actId="790"/>
            <ac:spMkLst>
              <pc:docMk/>
              <pc:sldMasterMk cId="3984714580" sldId="2147483687"/>
              <pc:sldLayoutMk cId="1129321109" sldId="2147483690"/>
              <ac:spMk id="3" creationId="{4005B1DE-79D9-8942-5FD8-A2F056CE72E2}"/>
            </ac:spMkLst>
          </pc:spChg>
          <pc:spChg chg="mod">
            <ac:chgData name="Sarah Balian" userId="b3b060d9-4d34-479b-ad68-688eaebf93c5" providerId="ADAL" clId="{9F128683-F272-48DC-AB94-4E9CA81CDD7F}" dt="2023-02-03T20:49:54.342" v="5" actId="790"/>
            <ac:spMkLst>
              <pc:docMk/>
              <pc:sldMasterMk cId="3984714580" sldId="2147483687"/>
              <pc:sldLayoutMk cId="1129321109" sldId="2147483690"/>
              <ac:spMk id="6" creationId="{164D1C88-F894-953E-7603-9966357E8EF0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49:59.267" v="6" actId="790"/>
          <pc:sldLayoutMkLst>
            <pc:docMk/>
            <pc:sldMasterMk cId="3984714580" sldId="2147483687"/>
            <pc:sldLayoutMk cId="1622710034" sldId="2147483691"/>
          </pc:sldLayoutMkLst>
          <pc:spChg chg="mod">
            <ac:chgData name="Sarah Balian" userId="b3b060d9-4d34-479b-ad68-688eaebf93c5" providerId="ADAL" clId="{9F128683-F272-48DC-AB94-4E9CA81CDD7F}" dt="2023-02-03T20:49:59.267" v="6" actId="790"/>
            <ac:spMkLst>
              <pc:docMk/>
              <pc:sldMasterMk cId="3984714580" sldId="2147483687"/>
              <pc:sldLayoutMk cId="1622710034" sldId="2147483691"/>
              <ac:spMk id="2" creationId="{E6195229-41BE-FCD2-40AF-27A3CD6A6264}"/>
            </ac:spMkLst>
          </pc:spChg>
          <pc:spChg chg="mod">
            <ac:chgData name="Sarah Balian" userId="b3b060d9-4d34-479b-ad68-688eaebf93c5" providerId="ADAL" clId="{9F128683-F272-48DC-AB94-4E9CA81CDD7F}" dt="2023-02-03T20:49:59.267" v="6" actId="790"/>
            <ac:spMkLst>
              <pc:docMk/>
              <pc:sldMasterMk cId="3984714580" sldId="2147483687"/>
              <pc:sldLayoutMk cId="1622710034" sldId="2147483691"/>
              <ac:spMk id="3" creationId="{EDF7F47D-7483-43A5-0658-4E25BC7D773B}"/>
            </ac:spMkLst>
          </pc:spChg>
          <pc:spChg chg="mod">
            <ac:chgData name="Sarah Balian" userId="b3b060d9-4d34-479b-ad68-688eaebf93c5" providerId="ADAL" clId="{9F128683-F272-48DC-AB94-4E9CA81CDD7F}" dt="2023-02-03T20:49:59.267" v="6" actId="790"/>
            <ac:spMkLst>
              <pc:docMk/>
              <pc:sldMasterMk cId="3984714580" sldId="2147483687"/>
              <pc:sldLayoutMk cId="1622710034" sldId="2147483691"/>
              <ac:spMk id="4" creationId="{D75D5CDD-98ED-48B0-10C6-1E0C5F88789A}"/>
            </ac:spMkLst>
          </pc:spChg>
          <pc:spChg chg="mod">
            <ac:chgData name="Sarah Balian" userId="b3b060d9-4d34-479b-ad68-688eaebf93c5" providerId="ADAL" clId="{9F128683-F272-48DC-AB94-4E9CA81CDD7F}" dt="2023-02-03T20:49:59.267" v="6" actId="790"/>
            <ac:spMkLst>
              <pc:docMk/>
              <pc:sldMasterMk cId="3984714580" sldId="2147483687"/>
              <pc:sldLayoutMk cId="1622710034" sldId="2147483691"/>
              <ac:spMk id="7" creationId="{03C6669B-A941-704F-9F3C-A818DF9F2E51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03.870" v="7" actId="790"/>
          <pc:sldLayoutMkLst>
            <pc:docMk/>
            <pc:sldMasterMk cId="3984714580" sldId="2147483687"/>
            <pc:sldLayoutMk cId="159174091" sldId="2147483692"/>
          </pc:sldLayoutMkLst>
          <pc:spChg chg="mod">
            <ac:chgData name="Sarah Balian" userId="b3b060d9-4d34-479b-ad68-688eaebf93c5" providerId="ADAL" clId="{9F128683-F272-48DC-AB94-4E9CA81CDD7F}" dt="2023-02-03T20:50:03.870" v="7" actId="790"/>
            <ac:spMkLst>
              <pc:docMk/>
              <pc:sldMasterMk cId="3984714580" sldId="2147483687"/>
              <pc:sldLayoutMk cId="159174091" sldId="2147483692"/>
              <ac:spMk id="2" creationId="{087D6BC1-4D31-60E7-AD68-5F5554B42989}"/>
            </ac:spMkLst>
          </pc:spChg>
          <pc:spChg chg="mod">
            <ac:chgData name="Sarah Balian" userId="b3b060d9-4d34-479b-ad68-688eaebf93c5" providerId="ADAL" clId="{9F128683-F272-48DC-AB94-4E9CA81CDD7F}" dt="2023-02-03T20:50:03.870" v="7" actId="790"/>
            <ac:spMkLst>
              <pc:docMk/>
              <pc:sldMasterMk cId="3984714580" sldId="2147483687"/>
              <pc:sldLayoutMk cId="159174091" sldId="2147483692"/>
              <ac:spMk id="3" creationId="{B6D094AF-D978-2D58-15A9-1B33CF068A72}"/>
            </ac:spMkLst>
          </pc:spChg>
          <pc:spChg chg="mod">
            <ac:chgData name="Sarah Balian" userId="b3b060d9-4d34-479b-ad68-688eaebf93c5" providerId="ADAL" clId="{9F128683-F272-48DC-AB94-4E9CA81CDD7F}" dt="2023-02-03T20:50:03.870" v="7" actId="790"/>
            <ac:spMkLst>
              <pc:docMk/>
              <pc:sldMasterMk cId="3984714580" sldId="2147483687"/>
              <pc:sldLayoutMk cId="159174091" sldId="2147483692"/>
              <ac:spMk id="4" creationId="{B76FEFA9-1EFD-AA0F-5613-FF2578649EEC}"/>
            </ac:spMkLst>
          </pc:spChg>
          <pc:spChg chg="mod">
            <ac:chgData name="Sarah Balian" userId="b3b060d9-4d34-479b-ad68-688eaebf93c5" providerId="ADAL" clId="{9F128683-F272-48DC-AB94-4E9CA81CDD7F}" dt="2023-02-03T20:50:03.870" v="7" actId="790"/>
            <ac:spMkLst>
              <pc:docMk/>
              <pc:sldMasterMk cId="3984714580" sldId="2147483687"/>
              <pc:sldLayoutMk cId="159174091" sldId="2147483692"/>
              <ac:spMk id="5" creationId="{8577AD89-766D-5EB1-992F-5E75824CF118}"/>
            </ac:spMkLst>
          </pc:spChg>
          <pc:spChg chg="mod">
            <ac:chgData name="Sarah Balian" userId="b3b060d9-4d34-479b-ad68-688eaebf93c5" providerId="ADAL" clId="{9F128683-F272-48DC-AB94-4E9CA81CDD7F}" dt="2023-02-03T20:50:03.870" v="7" actId="790"/>
            <ac:spMkLst>
              <pc:docMk/>
              <pc:sldMasterMk cId="3984714580" sldId="2147483687"/>
              <pc:sldLayoutMk cId="159174091" sldId="2147483692"/>
              <ac:spMk id="6" creationId="{1FDD7E75-52E7-7B3E-9839-1C36622685FE}"/>
            </ac:spMkLst>
          </pc:spChg>
          <pc:spChg chg="mod">
            <ac:chgData name="Sarah Balian" userId="b3b060d9-4d34-479b-ad68-688eaebf93c5" providerId="ADAL" clId="{9F128683-F272-48DC-AB94-4E9CA81CDD7F}" dt="2023-02-03T20:50:03.870" v="7" actId="790"/>
            <ac:spMkLst>
              <pc:docMk/>
              <pc:sldMasterMk cId="3984714580" sldId="2147483687"/>
              <pc:sldLayoutMk cId="159174091" sldId="2147483692"/>
              <ac:spMk id="9" creationId="{1E466514-9FE0-C986-DC11-1C04C064BECD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09.117" v="8" actId="790"/>
          <pc:sldLayoutMkLst>
            <pc:docMk/>
            <pc:sldMasterMk cId="3984714580" sldId="2147483687"/>
            <pc:sldLayoutMk cId="2208407366" sldId="2147483693"/>
          </pc:sldLayoutMkLst>
          <pc:spChg chg="mod">
            <ac:chgData name="Sarah Balian" userId="b3b060d9-4d34-479b-ad68-688eaebf93c5" providerId="ADAL" clId="{9F128683-F272-48DC-AB94-4E9CA81CDD7F}" dt="2023-02-03T20:50:09.117" v="8" actId="790"/>
            <ac:spMkLst>
              <pc:docMk/>
              <pc:sldMasterMk cId="3984714580" sldId="2147483687"/>
              <pc:sldLayoutMk cId="2208407366" sldId="2147483693"/>
              <ac:spMk id="2" creationId="{416B39E1-D2C8-25CA-5AAB-52CEE9B31FA8}"/>
            </ac:spMkLst>
          </pc:spChg>
          <pc:spChg chg="mod">
            <ac:chgData name="Sarah Balian" userId="b3b060d9-4d34-479b-ad68-688eaebf93c5" providerId="ADAL" clId="{9F128683-F272-48DC-AB94-4E9CA81CDD7F}" dt="2023-02-03T20:50:09.117" v="8" actId="790"/>
            <ac:spMkLst>
              <pc:docMk/>
              <pc:sldMasterMk cId="3984714580" sldId="2147483687"/>
              <pc:sldLayoutMk cId="2208407366" sldId="2147483693"/>
              <ac:spMk id="5" creationId="{C60B5B06-9A2B-3713-F79A-B8D93949EA51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13.354" v="9" actId="790"/>
          <pc:sldLayoutMkLst>
            <pc:docMk/>
            <pc:sldMasterMk cId="3984714580" sldId="2147483687"/>
            <pc:sldLayoutMk cId="1400920545" sldId="2147483694"/>
          </pc:sldLayoutMkLst>
          <pc:spChg chg="mod">
            <ac:chgData name="Sarah Balian" userId="b3b060d9-4d34-479b-ad68-688eaebf93c5" providerId="ADAL" clId="{9F128683-F272-48DC-AB94-4E9CA81CDD7F}" dt="2023-02-03T20:50:13.354" v="9" actId="790"/>
            <ac:spMkLst>
              <pc:docMk/>
              <pc:sldMasterMk cId="3984714580" sldId="2147483687"/>
              <pc:sldLayoutMk cId="1400920545" sldId="2147483694"/>
              <ac:spMk id="2" creationId="{FCB23E28-E8E3-EDDF-D177-79EF6B51436B}"/>
            </ac:spMkLst>
          </pc:spChg>
          <pc:spChg chg="mod">
            <ac:chgData name="Sarah Balian" userId="b3b060d9-4d34-479b-ad68-688eaebf93c5" providerId="ADAL" clId="{9F128683-F272-48DC-AB94-4E9CA81CDD7F}" dt="2023-02-03T20:50:13.354" v="9" actId="790"/>
            <ac:spMkLst>
              <pc:docMk/>
              <pc:sldMasterMk cId="3984714580" sldId="2147483687"/>
              <pc:sldLayoutMk cId="1400920545" sldId="2147483694"/>
              <ac:spMk id="3" creationId="{01F321F6-3B64-18D4-DDAD-322F018BFBFD}"/>
            </ac:spMkLst>
          </pc:spChg>
          <pc:spChg chg="mod">
            <ac:chgData name="Sarah Balian" userId="b3b060d9-4d34-479b-ad68-688eaebf93c5" providerId="ADAL" clId="{9F128683-F272-48DC-AB94-4E9CA81CDD7F}" dt="2023-02-03T20:50:13.354" v="9" actId="790"/>
            <ac:spMkLst>
              <pc:docMk/>
              <pc:sldMasterMk cId="3984714580" sldId="2147483687"/>
              <pc:sldLayoutMk cId="1400920545" sldId="2147483694"/>
              <ac:spMk id="4" creationId="{E88180AF-0655-F3DE-0431-52E54B9143E0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18.255" v="10" actId="790"/>
          <pc:sldLayoutMkLst>
            <pc:docMk/>
            <pc:sldMasterMk cId="3984714580" sldId="2147483687"/>
            <pc:sldLayoutMk cId="2613048141" sldId="2147483695"/>
          </pc:sldLayoutMkLst>
          <pc:spChg chg="mod">
            <ac:chgData name="Sarah Balian" userId="b3b060d9-4d34-479b-ad68-688eaebf93c5" providerId="ADAL" clId="{9F128683-F272-48DC-AB94-4E9CA81CDD7F}" dt="2023-02-03T20:50:18.255" v="10" actId="790"/>
            <ac:spMkLst>
              <pc:docMk/>
              <pc:sldMasterMk cId="3984714580" sldId="2147483687"/>
              <pc:sldLayoutMk cId="2613048141" sldId="2147483695"/>
              <ac:spMk id="2" creationId="{0A9639F2-937A-2854-EF3F-2239E2CF5D70}"/>
            </ac:spMkLst>
          </pc:spChg>
          <pc:spChg chg="mod">
            <ac:chgData name="Sarah Balian" userId="b3b060d9-4d34-479b-ad68-688eaebf93c5" providerId="ADAL" clId="{9F128683-F272-48DC-AB94-4E9CA81CDD7F}" dt="2023-02-03T20:50:18.255" v="10" actId="790"/>
            <ac:spMkLst>
              <pc:docMk/>
              <pc:sldMasterMk cId="3984714580" sldId="2147483687"/>
              <pc:sldLayoutMk cId="2613048141" sldId="2147483695"/>
              <ac:spMk id="3" creationId="{68A811CE-D9E8-8D8B-9457-895E777F34F8}"/>
            </ac:spMkLst>
          </pc:spChg>
          <pc:spChg chg="mod">
            <ac:chgData name="Sarah Balian" userId="b3b060d9-4d34-479b-ad68-688eaebf93c5" providerId="ADAL" clId="{9F128683-F272-48DC-AB94-4E9CA81CDD7F}" dt="2023-02-03T20:50:18.255" v="10" actId="790"/>
            <ac:spMkLst>
              <pc:docMk/>
              <pc:sldMasterMk cId="3984714580" sldId="2147483687"/>
              <pc:sldLayoutMk cId="2613048141" sldId="2147483695"/>
              <ac:spMk id="4" creationId="{69E502F5-9B92-7EBD-7F62-C1840E9C6824}"/>
            </ac:spMkLst>
          </pc:spChg>
          <pc:spChg chg="mod">
            <ac:chgData name="Sarah Balian" userId="b3b060d9-4d34-479b-ad68-688eaebf93c5" providerId="ADAL" clId="{9F128683-F272-48DC-AB94-4E9CA81CDD7F}" dt="2023-02-03T20:50:18.255" v="10" actId="790"/>
            <ac:spMkLst>
              <pc:docMk/>
              <pc:sldMasterMk cId="3984714580" sldId="2147483687"/>
              <pc:sldLayoutMk cId="2613048141" sldId="2147483695"/>
              <ac:spMk id="7" creationId="{AFB723CC-C2B0-C198-D4C4-582F5D4C6CAD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23.318" v="11" actId="790"/>
          <pc:sldLayoutMkLst>
            <pc:docMk/>
            <pc:sldMasterMk cId="3984714580" sldId="2147483687"/>
            <pc:sldLayoutMk cId="3093831904" sldId="2147483696"/>
          </pc:sldLayoutMkLst>
          <pc:spChg chg="mod">
            <ac:chgData name="Sarah Balian" userId="b3b060d9-4d34-479b-ad68-688eaebf93c5" providerId="ADAL" clId="{9F128683-F272-48DC-AB94-4E9CA81CDD7F}" dt="2023-02-03T20:50:23.318" v="11" actId="790"/>
            <ac:spMkLst>
              <pc:docMk/>
              <pc:sldMasterMk cId="3984714580" sldId="2147483687"/>
              <pc:sldLayoutMk cId="3093831904" sldId="2147483696"/>
              <ac:spMk id="2" creationId="{D050CEF7-BDF4-9D90-C771-75E0241DBCB3}"/>
            </ac:spMkLst>
          </pc:spChg>
          <pc:spChg chg="mod">
            <ac:chgData name="Sarah Balian" userId="b3b060d9-4d34-479b-ad68-688eaebf93c5" providerId="ADAL" clId="{9F128683-F272-48DC-AB94-4E9CA81CDD7F}" dt="2023-02-03T20:50:23.318" v="11" actId="790"/>
            <ac:spMkLst>
              <pc:docMk/>
              <pc:sldMasterMk cId="3984714580" sldId="2147483687"/>
              <pc:sldLayoutMk cId="3093831904" sldId="2147483696"/>
              <ac:spMk id="3" creationId="{73C59DF9-B727-7BD6-53D6-BBB07FFC0E13}"/>
            </ac:spMkLst>
          </pc:spChg>
          <pc:spChg chg="mod">
            <ac:chgData name="Sarah Balian" userId="b3b060d9-4d34-479b-ad68-688eaebf93c5" providerId="ADAL" clId="{9F128683-F272-48DC-AB94-4E9CA81CDD7F}" dt="2023-02-03T20:50:23.318" v="11" actId="790"/>
            <ac:spMkLst>
              <pc:docMk/>
              <pc:sldMasterMk cId="3984714580" sldId="2147483687"/>
              <pc:sldLayoutMk cId="3093831904" sldId="2147483696"/>
              <ac:spMk id="4" creationId="{FF1274E9-1FBB-81C4-5141-D268678A6250}"/>
            </ac:spMkLst>
          </pc:spChg>
          <pc:spChg chg="mod">
            <ac:chgData name="Sarah Balian" userId="b3b060d9-4d34-479b-ad68-688eaebf93c5" providerId="ADAL" clId="{9F128683-F272-48DC-AB94-4E9CA81CDD7F}" dt="2023-02-03T20:50:23.318" v="11" actId="790"/>
            <ac:spMkLst>
              <pc:docMk/>
              <pc:sldMasterMk cId="3984714580" sldId="2147483687"/>
              <pc:sldLayoutMk cId="3093831904" sldId="2147483696"/>
              <ac:spMk id="7" creationId="{6370684A-773A-DFCA-7EC5-C299C4D3A039}"/>
            </ac:spMkLst>
          </pc:spChg>
        </pc:sldLayoutChg>
      </pc:sldMasterChg>
      <pc:sldMasterChg chg="modSp mod modSldLayout">
        <pc:chgData name="Sarah Balian" userId="b3b060d9-4d34-479b-ad68-688eaebf93c5" providerId="ADAL" clId="{9F128683-F272-48DC-AB94-4E9CA81CDD7F}" dt="2023-02-03T20:51:16.453" v="21" actId="790"/>
        <pc:sldMasterMkLst>
          <pc:docMk/>
          <pc:sldMasterMk cId="3554223567" sldId="2147483697"/>
        </pc:sldMasterMkLst>
        <pc:spChg chg="mod">
          <ac:chgData name="Sarah Balian" userId="b3b060d9-4d34-479b-ad68-688eaebf93c5" providerId="ADAL" clId="{9F128683-F272-48DC-AB94-4E9CA81CDD7F}" dt="2023-02-03T20:50:28.768" v="12" actId="790"/>
          <ac:spMkLst>
            <pc:docMk/>
            <pc:sldMasterMk cId="3554223567" sldId="2147483697"/>
            <ac:spMk id="2" creationId="{03E54A10-719A-0B4F-7C4C-F7D6FAC8277F}"/>
          </ac:spMkLst>
        </pc:spChg>
        <pc:spChg chg="mod">
          <ac:chgData name="Sarah Balian" userId="b3b060d9-4d34-479b-ad68-688eaebf93c5" providerId="ADAL" clId="{9F128683-F272-48DC-AB94-4E9CA81CDD7F}" dt="2023-02-03T20:50:28.768" v="12" actId="790"/>
          <ac:spMkLst>
            <pc:docMk/>
            <pc:sldMasterMk cId="3554223567" sldId="2147483697"/>
            <ac:spMk id="3" creationId="{0DF65C5F-08F2-14C5-EB6B-62F788C57AFC}"/>
          </ac:spMkLst>
        </pc:spChg>
        <pc:spChg chg="mod">
          <ac:chgData name="Sarah Balian" userId="b3b060d9-4d34-479b-ad68-688eaebf93c5" providerId="ADAL" clId="{9F128683-F272-48DC-AB94-4E9CA81CDD7F}" dt="2023-02-03T20:50:28.768" v="12" actId="790"/>
          <ac:spMkLst>
            <pc:docMk/>
            <pc:sldMasterMk cId="3554223567" sldId="2147483697"/>
            <ac:spMk id="6" creationId="{F3508880-2D04-8F31-445B-D96DA2BF437A}"/>
          </ac:spMkLst>
        </pc:spChg>
        <pc:sldLayoutChg chg="modSp mod">
          <pc:chgData name="Sarah Balian" userId="b3b060d9-4d34-479b-ad68-688eaebf93c5" providerId="ADAL" clId="{9F128683-F272-48DC-AB94-4E9CA81CDD7F}" dt="2023-02-03T20:50:33.678" v="13" actId="790"/>
          <pc:sldLayoutMkLst>
            <pc:docMk/>
            <pc:sldMasterMk cId="3554223567" sldId="2147483697"/>
            <pc:sldLayoutMk cId="4184503259" sldId="2147483698"/>
          </pc:sldLayoutMkLst>
          <pc:spChg chg="mod">
            <ac:chgData name="Sarah Balian" userId="b3b060d9-4d34-479b-ad68-688eaebf93c5" providerId="ADAL" clId="{9F128683-F272-48DC-AB94-4E9CA81CDD7F}" dt="2023-02-03T20:50:33.678" v="13" actId="790"/>
            <ac:spMkLst>
              <pc:docMk/>
              <pc:sldMasterMk cId="3554223567" sldId="2147483697"/>
              <pc:sldLayoutMk cId="4184503259" sldId="2147483698"/>
              <ac:spMk id="2" creationId="{002A1D83-90D9-A967-BAF7-E596839FB289}"/>
            </ac:spMkLst>
          </pc:spChg>
          <pc:spChg chg="mod">
            <ac:chgData name="Sarah Balian" userId="b3b060d9-4d34-479b-ad68-688eaebf93c5" providerId="ADAL" clId="{9F128683-F272-48DC-AB94-4E9CA81CDD7F}" dt="2023-02-03T20:50:33.678" v="13" actId="790"/>
            <ac:spMkLst>
              <pc:docMk/>
              <pc:sldMasterMk cId="3554223567" sldId="2147483697"/>
              <pc:sldLayoutMk cId="4184503259" sldId="2147483698"/>
              <ac:spMk id="3" creationId="{576D5B40-EB68-8D4B-357F-B220C4259167}"/>
            </ac:spMkLst>
          </pc:spChg>
          <pc:spChg chg="mod">
            <ac:chgData name="Sarah Balian" userId="b3b060d9-4d34-479b-ad68-688eaebf93c5" providerId="ADAL" clId="{9F128683-F272-48DC-AB94-4E9CA81CDD7F}" dt="2023-02-03T20:50:33.678" v="13" actId="790"/>
            <ac:spMkLst>
              <pc:docMk/>
              <pc:sldMasterMk cId="3554223567" sldId="2147483697"/>
              <pc:sldLayoutMk cId="4184503259" sldId="2147483698"/>
              <ac:spMk id="6" creationId="{EC5FC97C-5584-8FB9-31E8-948C44C94010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40.248" v="14" actId="790"/>
          <pc:sldLayoutMkLst>
            <pc:docMk/>
            <pc:sldMasterMk cId="3554223567" sldId="2147483697"/>
            <pc:sldLayoutMk cId="1114824025" sldId="2147483699"/>
          </pc:sldLayoutMkLst>
          <pc:spChg chg="mod">
            <ac:chgData name="Sarah Balian" userId="b3b060d9-4d34-479b-ad68-688eaebf93c5" providerId="ADAL" clId="{9F128683-F272-48DC-AB94-4E9CA81CDD7F}" dt="2023-02-03T20:50:40.248" v="14" actId="790"/>
            <ac:spMkLst>
              <pc:docMk/>
              <pc:sldMasterMk cId="3554223567" sldId="2147483697"/>
              <pc:sldLayoutMk cId="1114824025" sldId="2147483699"/>
              <ac:spMk id="2" creationId="{9A15BC85-DDF8-A1DB-27A3-C24DA3DA5886}"/>
            </ac:spMkLst>
          </pc:spChg>
          <pc:spChg chg="mod">
            <ac:chgData name="Sarah Balian" userId="b3b060d9-4d34-479b-ad68-688eaebf93c5" providerId="ADAL" clId="{9F128683-F272-48DC-AB94-4E9CA81CDD7F}" dt="2023-02-03T20:50:40.248" v="14" actId="790"/>
            <ac:spMkLst>
              <pc:docMk/>
              <pc:sldMasterMk cId="3554223567" sldId="2147483697"/>
              <pc:sldLayoutMk cId="1114824025" sldId="2147483699"/>
              <ac:spMk id="3" creationId="{D1377EC6-E606-BCCD-FC01-0168607C70E3}"/>
            </ac:spMkLst>
          </pc:spChg>
          <pc:spChg chg="mod">
            <ac:chgData name="Sarah Balian" userId="b3b060d9-4d34-479b-ad68-688eaebf93c5" providerId="ADAL" clId="{9F128683-F272-48DC-AB94-4E9CA81CDD7F}" dt="2023-02-03T20:50:40.248" v="14" actId="790"/>
            <ac:spMkLst>
              <pc:docMk/>
              <pc:sldMasterMk cId="3554223567" sldId="2147483697"/>
              <pc:sldLayoutMk cId="1114824025" sldId="2147483699"/>
              <ac:spMk id="6" creationId="{C5F83DAB-1288-D2A6-CDF7-6DB873393035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45.491" v="15" actId="790"/>
          <pc:sldLayoutMkLst>
            <pc:docMk/>
            <pc:sldMasterMk cId="3554223567" sldId="2147483697"/>
            <pc:sldLayoutMk cId="4222223493" sldId="2147483700"/>
          </pc:sldLayoutMkLst>
          <pc:spChg chg="mod">
            <ac:chgData name="Sarah Balian" userId="b3b060d9-4d34-479b-ad68-688eaebf93c5" providerId="ADAL" clId="{9F128683-F272-48DC-AB94-4E9CA81CDD7F}" dt="2023-02-03T20:50:45.491" v="15" actId="790"/>
            <ac:spMkLst>
              <pc:docMk/>
              <pc:sldMasterMk cId="3554223567" sldId="2147483697"/>
              <pc:sldLayoutMk cId="4222223493" sldId="2147483700"/>
              <ac:spMk id="2" creationId="{6242BF62-381D-A10A-2B05-CF2065AFBDB4}"/>
            </ac:spMkLst>
          </pc:spChg>
          <pc:spChg chg="mod">
            <ac:chgData name="Sarah Balian" userId="b3b060d9-4d34-479b-ad68-688eaebf93c5" providerId="ADAL" clId="{9F128683-F272-48DC-AB94-4E9CA81CDD7F}" dt="2023-02-03T20:50:45.491" v="15" actId="790"/>
            <ac:spMkLst>
              <pc:docMk/>
              <pc:sldMasterMk cId="3554223567" sldId="2147483697"/>
              <pc:sldLayoutMk cId="4222223493" sldId="2147483700"/>
              <ac:spMk id="3" creationId="{4005B1DE-79D9-8942-5FD8-A2F056CE72E2}"/>
            </ac:spMkLst>
          </pc:spChg>
          <pc:spChg chg="mod">
            <ac:chgData name="Sarah Balian" userId="b3b060d9-4d34-479b-ad68-688eaebf93c5" providerId="ADAL" clId="{9F128683-F272-48DC-AB94-4E9CA81CDD7F}" dt="2023-02-03T20:50:45.491" v="15" actId="790"/>
            <ac:spMkLst>
              <pc:docMk/>
              <pc:sldMasterMk cId="3554223567" sldId="2147483697"/>
              <pc:sldLayoutMk cId="4222223493" sldId="2147483700"/>
              <ac:spMk id="6" creationId="{164D1C88-F894-953E-7603-9966357E8EF0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51.611" v="16" actId="790"/>
          <pc:sldLayoutMkLst>
            <pc:docMk/>
            <pc:sldMasterMk cId="3554223567" sldId="2147483697"/>
            <pc:sldLayoutMk cId="262435433" sldId="2147483701"/>
          </pc:sldLayoutMkLst>
          <pc:spChg chg="mod">
            <ac:chgData name="Sarah Balian" userId="b3b060d9-4d34-479b-ad68-688eaebf93c5" providerId="ADAL" clId="{9F128683-F272-48DC-AB94-4E9CA81CDD7F}" dt="2023-02-03T20:50:51.611" v="16" actId="790"/>
            <ac:spMkLst>
              <pc:docMk/>
              <pc:sldMasterMk cId="3554223567" sldId="2147483697"/>
              <pc:sldLayoutMk cId="262435433" sldId="2147483701"/>
              <ac:spMk id="2" creationId="{E6195229-41BE-FCD2-40AF-27A3CD6A6264}"/>
            </ac:spMkLst>
          </pc:spChg>
          <pc:spChg chg="mod">
            <ac:chgData name="Sarah Balian" userId="b3b060d9-4d34-479b-ad68-688eaebf93c5" providerId="ADAL" clId="{9F128683-F272-48DC-AB94-4E9CA81CDD7F}" dt="2023-02-03T20:50:51.611" v="16" actId="790"/>
            <ac:spMkLst>
              <pc:docMk/>
              <pc:sldMasterMk cId="3554223567" sldId="2147483697"/>
              <pc:sldLayoutMk cId="262435433" sldId="2147483701"/>
              <ac:spMk id="3" creationId="{EDF7F47D-7483-43A5-0658-4E25BC7D773B}"/>
            </ac:spMkLst>
          </pc:spChg>
          <pc:spChg chg="mod">
            <ac:chgData name="Sarah Balian" userId="b3b060d9-4d34-479b-ad68-688eaebf93c5" providerId="ADAL" clId="{9F128683-F272-48DC-AB94-4E9CA81CDD7F}" dt="2023-02-03T20:50:51.611" v="16" actId="790"/>
            <ac:spMkLst>
              <pc:docMk/>
              <pc:sldMasterMk cId="3554223567" sldId="2147483697"/>
              <pc:sldLayoutMk cId="262435433" sldId="2147483701"/>
              <ac:spMk id="4" creationId="{D75D5CDD-98ED-48B0-10C6-1E0C5F88789A}"/>
            </ac:spMkLst>
          </pc:spChg>
          <pc:spChg chg="mod">
            <ac:chgData name="Sarah Balian" userId="b3b060d9-4d34-479b-ad68-688eaebf93c5" providerId="ADAL" clId="{9F128683-F272-48DC-AB94-4E9CA81CDD7F}" dt="2023-02-03T20:50:51.611" v="16" actId="790"/>
            <ac:spMkLst>
              <pc:docMk/>
              <pc:sldMasterMk cId="3554223567" sldId="2147483697"/>
              <pc:sldLayoutMk cId="262435433" sldId="2147483701"/>
              <ac:spMk id="7" creationId="{03C6669B-A941-704F-9F3C-A818DF9F2E51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56.005" v="17" actId="790"/>
          <pc:sldLayoutMkLst>
            <pc:docMk/>
            <pc:sldMasterMk cId="3554223567" sldId="2147483697"/>
            <pc:sldLayoutMk cId="2610558398" sldId="2147483702"/>
          </pc:sldLayoutMkLst>
          <pc:spChg chg="mod">
            <ac:chgData name="Sarah Balian" userId="b3b060d9-4d34-479b-ad68-688eaebf93c5" providerId="ADAL" clId="{9F128683-F272-48DC-AB94-4E9CA81CDD7F}" dt="2023-02-03T20:50:56.005" v="17" actId="790"/>
            <ac:spMkLst>
              <pc:docMk/>
              <pc:sldMasterMk cId="3554223567" sldId="2147483697"/>
              <pc:sldLayoutMk cId="2610558398" sldId="2147483702"/>
              <ac:spMk id="2" creationId="{087D6BC1-4D31-60E7-AD68-5F5554B42989}"/>
            </ac:spMkLst>
          </pc:spChg>
          <pc:spChg chg="mod">
            <ac:chgData name="Sarah Balian" userId="b3b060d9-4d34-479b-ad68-688eaebf93c5" providerId="ADAL" clId="{9F128683-F272-48DC-AB94-4E9CA81CDD7F}" dt="2023-02-03T20:50:56.005" v="17" actId="790"/>
            <ac:spMkLst>
              <pc:docMk/>
              <pc:sldMasterMk cId="3554223567" sldId="2147483697"/>
              <pc:sldLayoutMk cId="2610558398" sldId="2147483702"/>
              <ac:spMk id="3" creationId="{B6D094AF-D978-2D58-15A9-1B33CF068A72}"/>
            </ac:spMkLst>
          </pc:spChg>
          <pc:spChg chg="mod">
            <ac:chgData name="Sarah Balian" userId="b3b060d9-4d34-479b-ad68-688eaebf93c5" providerId="ADAL" clId="{9F128683-F272-48DC-AB94-4E9CA81CDD7F}" dt="2023-02-03T20:50:56.005" v="17" actId="790"/>
            <ac:spMkLst>
              <pc:docMk/>
              <pc:sldMasterMk cId="3554223567" sldId="2147483697"/>
              <pc:sldLayoutMk cId="2610558398" sldId="2147483702"/>
              <ac:spMk id="4" creationId="{B76FEFA9-1EFD-AA0F-5613-FF2578649EEC}"/>
            </ac:spMkLst>
          </pc:spChg>
          <pc:spChg chg="mod">
            <ac:chgData name="Sarah Balian" userId="b3b060d9-4d34-479b-ad68-688eaebf93c5" providerId="ADAL" clId="{9F128683-F272-48DC-AB94-4E9CA81CDD7F}" dt="2023-02-03T20:50:56.005" v="17" actId="790"/>
            <ac:spMkLst>
              <pc:docMk/>
              <pc:sldMasterMk cId="3554223567" sldId="2147483697"/>
              <pc:sldLayoutMk cId="2610558398" sldId="2147483702"/>
              <ac:spMk id="5" creationId="{8577AD89-766D-5EB1-992F-5E75824CF118}"/>
            </ac:spMkLst>
          </pc:spChg>
          <pc:spChg chg="mod">
            <ac:chgData name="Sarah Balian" userId="b3b060d9-4d34-479b-ad68-688eaebf93c5" providerId="ADAL" clId="{9F128683-F272-48DC-AB94-4E9CA81CDD7F}" dt="2023-02-03T20:50:56.005" v="17" actId="790"/>
            <ac:spMkLst>
              <pc:docMk/>
              <pc:sldMasterMk cId="3554223567" sldId="2147483697"/>
              <pc:sldLayoutMk cId="2610558398" sldId="2147483702"/>
              <ac:spMk id="6" creationId="{1FDD7E75-52E7-7B3E-9839-1C36622685FE}"/>
            </ac:spMkLst>
          </pc:spChg>
          <pc:spChg chg="mod">
            <ac:chgData name="Sarah Balian" userId="b3b060d9-4d34-479b-ad68-688eaebf93c5" providerId="ADAL" clId="{9F128683-F272-48DC-AB94-4E9CA81CDD7F}" dt="2023-02-03T20:50:56.005" v="17" actId="790"/>
            <ac:spMkLst>
              <pc:docMk/>
              <pc:sldMasterMk cId="3554223567" sldId="2147483697"/>
              <pc:sldLayoutMk cId="2610558398" sldId="2147483702"/>
              <ac:spMk id="9" creationId="{1E466514-9FE0-C986-DC11-1C04C064BECD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1:01.317" v="18" actId="790"/>
          <pc:sldLayoutMkLst>
            <pc:docMk/>
            <pc:sldMasterMk cId="3554223567" sldId="2147483697"/>
            <pc:sldLayoutMk cId="3907081693" sldId="2147483703"/>
          </pc:sldLayoutMkLst>
          <pc:spChg chg="mod">
            <ac:chgData name="Sarah Balian" userId="b3b060d9-4d34-479b-ad68-688eaebf93c5" providerId="ADAL" clId="{9F128683-F272-48DC-AB94-4E9CA81CDD7F}" dt="2023-02-03T20:51:01.317" v="18" actId="790"/>
            <ac:spMkLst>
              <pc:docMk/>
              <pc:sldMasterMk cId="3554223567" sldId="2147483697"/>
              <pc:sldLayoutMk cId="3907081693" sldId="2147483703"/>
              <ac:spMk id="2" creationId="{416B39E1-D2C8-25CA-5AAB-52CEE9B31FA8}"/>
            </ac:spMkLst>
          </pc:spChg>
          <pc:spChg chg="mod">
            <ac:chgData name="Sarah Balian" userId="b3b060d9-4d34-479b-ad68-688eaebf93c5" providerId="ADAL" clId="{9F128683-F272-48DC-AB94-4E9CA81CDD7F}" dt="2023-02-03T20:51:01.317" v="18" actId="790"/>
            <ac:spMkLst>
              <pc:docMk/>
              <pc:sldMasterMk cId="3554223567" sldId="2147483697"/>
              <pc:sldLayoutMk cId="3907081693" sldId="2147483703"/>
              <ac:spMk id="5" creationId="{C60B5B06-9A2B-3713-F79A-B8D93949EA51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1:06.197" v="19" actId="790"/>
          <pc:sldLayoutMkLst>
            <pc:docMk/>
            <pc:sldMasterMk cId="3554223567" sldId="2147483697"/>
            <pc:sldLayoutMk cId="223727579" sldId="2147483704"/>
          </pc:sldLayoutMkLst>
          <pc:spChg chg="mod">
            <ac:chgData name="Sarah Balian" userId="b3b060d9-4d34-479b-ad68-688eaebf93c5" providerId="ADAL" clId="{9F128683-F272-48DC-AB94-4E9CA81CDD7F}" dt="2023-02-03T20:51:06.197" v="19" actId="790"/>
            <ac:spMkLst>
              <pc:docMk/>
              <pc:sldMasterMk cId="3554223567" sldId="2147483697"/>
              <pc:sldLayoutMk cId="223727579" sldId="2147483704"/>
              <ac:spMk id="2" creationId="{FCB23E28-E8E3-EDDF-D177-79EF6B51436B}"/>
            </ac:spMkLst>
          </pc:spChg>
          <pc:spChg chg="mod">
            <ac:chgData name="Sarah Balian" userId="b3b060d9-4d34-479b-ad68-688eaebf93c5" providerId="ADAL" clId="{9F128683-F272-48DC-AB94-4E9CA81CDD7F}" dt="2023-02-03T20:51:06.197" v="19" actId="790"/>
            <ac:spMkLst>
              <pc:docMk/>
              <pc:sldMasterMk cId="3554223567" sldId="2147483697"/>
              <pc:sldLayoutMk cId="223727579" sldId="2147483704"/>
              <ac:spMk id="3" creationId="{01F321F6-3B64-18D4-DDAD-322F018BFBFD}"/>
            </ac:spMkLst>
          </pc:spChg>
          <pc:spChg chg="mod">
            <ac:chgData name="Sarah Balian" userId="b3b060d9-4d34-479b-ad68-688eaebf93c5" providerId="ADAL" clId="{9F128683-F272-48DC-AB94-4E9CA81CDD7F}" dt="2023-02-03T20:51:06.197" v="19" actId="790"/>
            <ac:spMkLst>
              <pc:docMk/>
              <pc:sldMasterMk cId="3554223567" sldId="2147483697"/>
              <pc:sldLayoutMk cId="223727579" sldId="2147483704"/>
              <ac:spMk id="4" creationId="{E88180AF-0655-F3DE-0431-52E54B9143E0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1:10.955" v="20" actId="790"/>
          <pc:sldLayoutMkLst>
            <pc:docMk/>
            <pc:sldMasterMk cId="3554223567" sldId="2147483697"/>
            <pc:sldLayoutMk cId="3426638235" sldId="2147483705"/>
          </pc:sldLayoutMkLst>
          <pc:spChg chg="mod">
            <ac:chgData name="Sarah Balian" userId="b3b060d9-4d34-479b-ad68-688eaebf93c5" providerId="ADAL" clId="{9F128683-F272-48DC-AB94-4E9CA81CDD7F}" dt="2023-02-03T20:51:10.955" v="20" actId="790"/>
            <ac:spMkLst>
              <pc:docMk/>
              <pc:sldMasterMk cId="3554223567" sldId="2147483697"/>
              <pc:sldLayoutMk cId="3426638235" sldId="2147483705"/>
              <ac:spMk id="2" creationId="{0A9639F2-937A-2854-EF3F-2239E2CF5D70}"/>
            </ac:spMkLst>
          </pc:spChg>
          <pc:spChg chg="mod">
            <ac:chgData name="Sarah Balian" userId="b3b060d9-4d34-479b-ad68-688eaebf93c5" providerId="ADAL" clId="{9F128683-F272-48DC-AB94-4E9CA81CDD7F}" dt="2023-02-03T20:51:10.955" v="20" actId="790"/>
            <ac:spMkLst>
              <pc:docMk/>
              <pc:sldMasterMk cId="3554223567" sldId="2147483697"/>
              <pc:sldLayoutMk cId="3426638235" sldId="2147483705"/>
              <ac:spMk id="3" creationId="{68A811CE-D9E8-8D8B-9457-895E777F34F8}"/>
            </ac:spMkLst>
          </pc:spChg>
          <pc:spChg chg="mod">
            <ac:chgData name="Sarah Balian" userId="b3b060d9-4d34-479b-ad68-688eaebf93c5" providerId="ADAL" clId="{9F128683-F272-48DC-AB94-4E9CA81CDD7F}" dt="2023-02-03T20:51:10.955" v="20" actId="790"/>
            <ac:spMkLst>
              <pc:docMk/>
              <pc:sldMasterMk cId="3554223567" sldId="2147483697"/>
              <pc:sldLayoutMk cId="3426638235" sldId="2147483705"/>
              <ac:spMk id="4" creationId="{69E502F5-9B92-7EBD-7F62-C1840E9C6824}"/>
            </ac:spMkLst>
          </pc:spChg>
          <pc:spChg chg="mod">
            <ac:chgData name="Sarah Balian" userId="b3b060d9-4d34-479b-ad68-688eaebf93c5" providerId="ADAL" clId="{9F128683-F272-48DC-AB94-4E9CA81CDD7F}" dt="2023-02-03T20:51:10.955" v="20" actId="790"/>
            <ac:spMkLst>
              <pc:docMk/>
              <pc:sldMasterMk cId="3554223567" sldId="2147483697"/>
              <pc:sldLayoutMk cId="3426638235" sldId="2147483705"/>
              <ac:spMk id="7" creationId="{AFB723CC-C2B0-C198-D4C4-582F5D4C6CAD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1:16.453" v="21" actId="790"/>
          <pc:sldLayoutMkLst>
            <pc:docMk/>
            <pc:sldMasterMk cId="3554223567" sldId="2147483697"/>
            <pc:sldLayoutMk cId="2713366515" sldId="2147483706"/>
          </pc:sldLayoutMkLst>
          <pc:spChg chg="mod">
            <ac:chgData name="Sarah Balian" userId="b3b060d9-4d34-479b-ad68-688eaebf93c5" providerId="ADAL" clId="{9F128683-F272-48DC-AB94-4E9CA81CDD7F}" dt="2023-02-03T20:51:16.453" v="21" actId="790"/>
            <ac:spMkLst>
              <pc:docMk/>
              <pc:sldMasterMk cId="3554223567" sldId="2147483697"/>
              <pc:sldLayoutMk cId="2713366515" sldId="2147483706"/>
              <ac:spMk id="2" creationId="{D050CEF7-BDF4-9D90-C771-75E0241DBCB3}"/>
            </ac:spMkLst>
          </pc:spChg>
          <pc:spChg chg="mod">
            <ac:chgData name="Sarah Balian" userId="b3b060d9-4d34-479b-ad68-688eaebf93c5" providerId="ADAL" clId="{9F128683-F272-48DC-AB94-4E9CA81CDD7F}" dt="2023-02-03T20:51:16.453" v="21" actId="790"/>
            <ac:spMkLst>
              <pc:docMk/>
              <pc:sldMasterMk cId="3554223567" sldId="2147483697"/>
              <pc:sldLayoutMk cId="2713366515" sldId="2147483706"/>
              <ac:spMk id="3" creationId="{73C59DF9-B727-7BD6-53D6-BBB07FFC0E13}"/>
            </ac:spMkLst>
          </pc:spChg>
          <pc:spChg chg="mod">
            <ac:chgData name="Sarah Balian" userId="b3b060d9-4d34-479b-ad68-688eaebf93c5" providerId="ADAL" clId="{9F128683-F272-48DC-AB94-4E9CA81CDD7F}" dt="2023-02-03T20:51:16.453" v="21" actId="790"/>
            <ac:spMkLst>
              <pc:docMk/>
              <pc:sldMasterMk cId="3554223567" sldId="2147483697"/>
              <pc:sldLayoutMk cId="2713366515" sldId="2147483706"/>
              <ac:spMk id="4" creationId="{FF1274E9-1FBB-81C4-5141-D268678A6250}"/>
            </ac:spMkLst>
          </pc:spChg>
          <pc:spChg chg="mod">
            <ac:chgData name="Sarah Balian" userId="b3b060d9-4d34-479b-ad68-688eaebf93c5" providerId="ADAL" clId="{9F128683-F272-48DC-AB94-4E9CA81CDD7F}" dt="2023-02-03T20:51:16.453" v="21" actId="790"/>
            <ac:spMkLst>
              <pc:docMk/>
              <pc:sldMasterMk cId="3554223567" sldId="2147483697"/>
              <pc:sldLayoutMk cId="2713366515" sldId="2147483706"/>
              <ac:spMk id="7" creationId="{6370684A-773A-DFCA-7EC5-C299C4D3A039}"/>
            </ac:spMkLst>
          </pc:spChg>
        </pc:sldLayoutChg>
      </pc:sldMasterChg>
    </pc:docChg>
  </pc:docChgLst>
  <pc:docChgLst>
    <pc:chgData name="Behague, Sabina" userId="2f9f8379-56ce-455c-81be-d1dc66b28ae7" providerId="ADAL" clId="{7022573B-0712-4310-BE66-99DA66B7166B}"/>
    <pc:docChg chg="custSel modSld">
      <pc:chgData name="Behague, Sabina" userId="2f9f8379-56ce-455c-81be-d1dc66b28ae7" providerId="ADAL" clId="{7022573B-0712-4310-BE66-99DA66B7166B}" dt="2023-06-05T19:40:13.283" v="4" actId="1076"/>
      <pc:docMkLst>
        <pc:docMk/>
      </pc:docMkLst>
      <pc:sldChg chg="addSp delSp modSp mod">
        <pc:chgData name="Behague, Sabina" userId="2f9f8379-56ce-455c-81be-d1dc66b28ae7" providerId="ADAL" clId="{7022573B-0712-4310-BE66-99DA66B7166B}" dt="2023-06-05T19:40:13.283" v="4" actId="1076"/>
        <pc:sldMkLst>
          <pc:docMk/>
          <pc:sldMk cId="2163988523" sldId="260"/>
        </pc:sldMkLst>
        <pc:spChg chg="del">
          <ac:chgData name="Behague, Sabina" userId="2f9f8379-56ce-455c-81be-d1dc66b28ae7" providerId="ADAL" clId="{7022573B-0712-4310-BE66-99DA66B7166B}" dt="2023-06-05T19:40:02.188" v="0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Behague, Sabina" userId="2f9f8379-56ce-455c-81be-d1dc66b28ae7" providerId="ADAL" clId="{7022573B-0712-4310-BE66-99DA66B7166B}" dt="2023-06-05T19:40:04.302" v="1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Behague, Sabina" userId="2f9f8379-56ce-455c-81be-d1dc66b28ae7" providerId="ADAL" clId="{7022573B-0712-4310-BE66-99DA66B7166B}" dt="2023-06-05T19:40:07.303" v="2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7022573B-0712-4310-BE66-99DA66B7166B}" dt="2023-06-05T19:40:13.283" v="4" actId="1076"/>
          <ac:picMkLst>
            <pc:docMk/>
            <pc:sldMk cId="2163988523" sldId="260"/>
            <ac:picMk id="2" creationId="{2AE49769-036D-1C50-87C9-8B15B62BAA9C}"/>
          </ac:picMkLst>
        </pc:picChg>
      </pc:sldChg>
    </pc:docChg>
  </pc:docChgLst>
  <pc:docChgLst>
    <pc:chgData name="Twesigye, Gloria" userId="6464a502-8a44-4d67-8fab-8f3aa9495827" providerId="ADAL" clId="{5706AC30-11DC-48BF-897B-2C9C528BD67C}"/>
    <pc:docChg chg="modSld">
      <pc:chgData name="Twesigye, Gloria" userId="6464a502-8a44-4d67-8fab-8f3aa9495827" providerId="ADAL" clId="{5706AC30-11DC-48BF-897B-2C9C528BD67C}" dt="2023-01-27T17:08:48.516" v="0" actId="14100"/>
      <pc:docMkLst>
        <pc:docMk/>
      </pc:docMkLst>
      <pc:sldChg chg="modSp mod">
        <pc:chgData name="Twesigye, Gloria" userId="6464a502-8a44-4d67-8fab-8f3aa9495827" providerId="ADAL" clId="{5706AC30-11DC-48BF-897B-2C9C528BD67C}" dt="2023-01-27T17:08:48.516" v="0" actId="14100"/>
        <pc:sldMkLst>
          <pc:docMk/>
          <pc:sldMk cId="587045458" sldId="351"/>
        </pc:sldMkLst>
        <pc:spChg chg="mod">
          <ac:chgData name="Twesigye, Gloria" userId="6464a502-8a44-4d67-8fab-8f3aa9495827" providerId="ADAL" clId="{5706AC30-11DC-48BF-897B-2C9C528BD67C}" dt="2023-01-27T17:08:48.516" v="0" actId="14100"/>
          <ac:spMkLst>
            <pc:docMk/>
            <pc:sldMk cId="587045458" sldId="351"/>
            <ac:spMk id="12" creationId="{2C5D7986-40C3-7BF6-EC67-A8DC8440AC96}"/>
          </ac:spMkLst>
        </pc:spChg>
      </pc:sldChg>
    </pc:docChg>
  </pc:docChgLst>
  <pc:docChgLst>
    <pc:chgData name="Balian, Sarah (CNTR)" userId="b3b060d9-4d34-479b-ad68-688eaebf93c5" providerId="ADAL" clId="{267EF65B-774F-4B4E-B1E5-1F8847D01018}"/>
    <pc:docChg chg="undo redo custSel modSld">
      <pc:chgData name="Balian, Sarah (CNTR)" userId="b3b060d9-4d34-479b-ad68-688eaebf93c5" providerId="ADAL" clId="{267EF65B-774F-4B4E-B1E5-1F8847D01018}" dt="2023-02-20T03:05:16.628" v="1372" actId="6549"/>
      <pc:docMkLst>
        <pc:docMk/>
      </pc:docMkLst>
      <pc:sldChg chg="modSp mod">
        <pc:chgData name="Balian, Sarah (CNTR)" userId="b3b060d9-4d34-479b-ad68-688eaebf93c5" providerId="ADAL" clId="{267EF65B-774F-4B4E-B1E5-1F8847D01018}" dt="2023-02-20T01:42:44.954" v="536" actId="790"/>
        <pc:sldMkLst>
          <pc:docMk/>
          <pc:sldMk cId="1428788921" sldId="262"/>
        </pc:sldMkLst>
        <pc:spChg chg="mod">
          <ac:chgData name="Balian, Sarah (CNTR)" userId="b3b060d9-4d34-479b-ad68-688eaebf93c5" providerId="ADAL" clId="{267EF65B-774F-4B4E-B1E5-1F8847D01018}" dt="2023-02-20T01:36:43.990" v="139" actId="6549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267EF65B-774F-4B4E-B1E5-1F8847D01018}" dt="2023-02-20T01:39:45.079" v="421" actId="20577"/>
          <ac:spMkLst>
            <pc:docMk/>
            <pc:sldMk cId="1428788921" sldId="262"/>
            <ac:spMk id="4" creationId="{805CD0A2-EB45-D7F0-1B61-3CF2BC0ABE1E}"/>
          </ac:spMkLst>
        </pc:spChg>
        <pc:spChg chg="mod">
          <ac:chgData name="Balian, Sarah (CNTR)" userId="b3b060d9-4d34-479b-ad68-688eaebf93c5" providerId="ADAL" clId="{267EF65B-774F-4B4E-B1E5-1F8847D01018}" dt="2023-02-20T01:42:32.136" v="535" actId="14100"/>
          <ac:spMkLst>
            <pc:docMk/>
            <pc:sldMk cId="1428788921" sldId="262"/>
            <ac:spMk id="16" creationId="{7EF9F444-652D-626D-94F0-686DE3F451C0}"/>
          </ac:spMkLst>
        </pc:spChg>
        <pc:graphicFrameChg chg="modGraphic">
          <ac:chgData name="Balian, Sarah (CNTR)" userId="b3b060d9-4d34-479b-ad68-688eaebf93c5" providerId="ADAL" clId="{267EF65B-774F-4B4E-B1E5-1F8847D01018}" dt="2023-02-20T01:42:44.954" v="536" actId="790"/>
          <ac:graphicFrameMkLst>
            <pc:docMk/>
            <pc:sldMk cId="1428788921" sldId="262"/>
            <ac:graphicFrameMk id="3" creationId="{1858FC0C-B762-58E4-F6E2-570F6B01D6EC}"/>
          </ac:graphicFrameMkLst>
        </pc:graphicFrameChg>
      </pc:sldChg>
      <pc:sldChg chg="modSp mod">
        <pc:chgData name="Balian, Sarah (CNTR)" userId="b3b060d9-4d34-479b-ad68-688eaebf93c5" providerId="ADAL" clId="{267EF65B-774F-4B4E-B1E5-1F8847D01018}" dt="2023-02-20T03:01:42.314" v="1122" actId="1076"/>
        <pc:sldMkLst>
          <pc:docMk/>
          <pc:sldMk cId="1887431401" sldId="263"/>
        </pc:sldMkLst>
        <pc:spChg chg="mod">
          <ac:chgData name="Balian, Sarah (CNTR)" userId="b3b060d9-4d34-479b-ad68-688eaebf93c5" providerId="ADAL" clId="{267EF65B-774F-4B4E-B1E5-1F8847D01018}" dt="2023-02-20T03:00:47.233" v="1109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267EF65B-774F-4B4E-B1E5-1F8847D01018}" dt="2023-02-20T03:01:42.314" v="1122" actId="1076"/>
          <ac:spMkLst>
            <pc:docMk/>
            <pc:sldMk cId="1887431401" sldId="263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267EF65B-774F-4B4E-B1E5-1F8847D01018}" dt="2023-02-20T03:01:32.936" v="1119" actId="1076"/>
          <ac:graphicFrameMkLst>
            <pc:docMk/>
            <pc:sldMk cId="1887431401" sldId="263"/>
            <ac:graphicFrameMk id="9" creationId="{16BB2B36-D329-083C-5198-BEEC5AC12CFA}"/>
          </ac:graphicFrameMkLst>
        </pc:graphicFrameChg>
      </pc:sldChg>
      <pc:sldChg chg="modSp mod">
        <pc:chgData name="Balian, Sarah (CNTR)" userId="b3b060d9-4d34-479b-ad68-688eaebf93c5" providerId="ADAL" clId="{267EF65B-774F-4B4E-B1E5-1F8847D01018}" dt="2023-02-20T03:05:16.628" v="1372" actId="6549"/>
        <pc:sldMkLst>
          <pc:docMk/>
          <pc:sldMk cId="3475639167" sldId="289"/>
        </pc:sldMkLst>
        <pc:spChg chg="mod">
          <ac:chgData name="Balian, Sarah (CNTR)" userId="b3b060d9-4d34-479b-ad68-688eaebf93c5" providerId="ADAL" clId="{267EF65B-774F-4B4E-B1E5-1F8847D01018}" dt="2023-02-20T03:02:01.625" v="1135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lian, Sarah (CNTR)" userId="b3b060d9-4d34-479b-ad68-688eaebf93c5" providerId="ADAL" clId="{267EF65B-774F-4B4E-B1E5-1F8847D01018}" dt="2023-02-20T03:05:16.628" v="1372" actId="6549"/>
          <ac:spMkLst>
            <pc:docMk/>
            <pc:sldMk cId="3475639167" sldId="289"/>
            <ac:spMk id="6" creationId="{3178E49A-AB46-36D7-BE04-40013DE24A2A}"/>
          </ac:spMkLst>
        </pc:spChg>
      </pc:sldChg>
      <pc:sldChg chg="addSp delSp modSp mod">
        <pc:chgData name="Balian, Sarah (CNTR)" userId="b3b060d9-4d34-479b-ad68-688eaebf93c5" providerId="ADAL" clId="{267EF65B-774F-4B4E-B1E5-1F8847D01018}" dt="2023-02-20T02:57:36.895" v="943" actId="790"/>
        <pc:sldMkLst>
          <pc:docMk/>
          <pc:sldMk cId="2492622487" sldId="308"/>
        </pc:sldMkLst>
        <pc:spChg chg="add del mod">
          <ac:chgData name="Balian, Sarah (CNTR)" userId="b3b060d9-4d34-479b-ad68-688eaebf93c5" providerId="ADAL" clId="{267EF65B-774F-4B4E-B1E5-1F8847D01018}" dt="2023-02-20T02:56:09.325" v="932" actId="478"/>
          <ac:spMkLst>
            <pc:docMk/>
            <pc:sldMk cId="2492622487" sldId="308"/>
            <ac:spMk id="4" creationId="{E5F90446-5E48-07A7-3EBB-01AAE6AB45B2}"/>
          </ac:spMkLst>
        </pc:spChg>
        <pc:spChg chg="mod">
          <ac:chgData name="Balian, Sarah (CNTR)" userId="b3b060d9-4d34-479b-ad68-688eaebf93c5" providerId="ADAL" clId="{267EF65B-774F-4B4E-B1E5-1F8847D01018}" dt="2023-02-20T02:57:36.895" v="943" actId="790"/>
          <ac:spMkLst>
            <pc:docMk/>
            <pc:sldMk cId="2492622487" sldId="308"/>
            <ac:spMk id="5" creationId="{78FB21F5-B3F2-6E1D-19C0-97E0322A008B}"/>
          </ac:spMkLst>
        </pc:spChg>
        <pc:spChg chg="add mod">
          <ac:chgData name="Balian, Sarah (CNTR)" userId="b3b060d9-4d34-479b-ad68-688eaebf93c5" providerId="ADAL" clId="{267EF65B-774F-4B4E-B1E5-1F8847D01018}" dt="2023-02-20T02:56:19.080" v="934" actId="1076"/>
          <ac:spMkLst>
            <pc:docMk/>
            <pc:sldMk cId="2492622487" sldId="308"/>
            <ac:spMk id="6" creationId="{DF4272FB-9F28-4FC4-2483-2DBA50C870E5}"/>
          </ac:spMkLst>
        </pc:spChg>
        <pc:spChg chg="mod">
          <ac:chgData name="Balian, Sarah (CNTR)" userId="b3b060d9-4d34-479b-ad68-688eaebf93c5" providerId="ADAL" clId="{267EF65B-774F-4B4E-B1E5-1F8847D01018}" dt="2023-02-20T02:55:59.062" v="930" actId="20577"/>
          <ac:spMkLst>
            <pc:docMk/>
            <pc:sldMk cId="2492622487" sldId="308"/>
            <ac:spMk id="14" creationId="{472837B1-EAE8-8564-2917-A240D47892B0}"/>
          </ac:spMkLst>
        </pc:spChg>
        <pc:spChg chg="del">
          <ac:chgData name="Balian, Sarah (CNTR)" userId="b3b060d9-4d34-479b-ad68-688eaebf93c5" providerId="ADAL" clId="{267EF65B-774F-4B4E-B1E5-1F8847D01018}" dt="2023-02-20T02:56:06.563" v="931" actId="478"/>
          <ac:spMkLst>
            <pc:docMk/>
            <pc:sldMk cId="2492622487" sldId="308"/>
            <ac:spMk id="15" creationId="{D98D9DFE-A653-03D6-94B0-66FBB56D71DE}"/>
          </ac:spMkLst>
        </pc:spChg>
        <pc:graphicFrameChg chg="mod">
          <ac:chgData name="Balian, Sarah (CNTR)" userId="b3b060d9-4d34-479b-ad68-688eaebf93c5" providerId="ADAL" clId="{267EF65B-774F-4B4E-B1E5-1F8847D01018}" dt="2023-02-20T02:57:14.238" v="940"/>
          <ac:graphicFrameMkLst>
            <pc:docMk/>
            <pc:sldMk cId="2492622487" sldId="308"/>
            <ac:graphicFrameMk id="9" creationId="{16BB2B36-D329-083C-5198-BEEC5AC12CFA}"/>
          </ac:graphicFrameMkLst>
        </pc:graphicFrameChg>
      </pc:sldChg>
      <pc:sldChg chg="addSp delSp modSp mod">
        <pc:chgData name="Balian, Sarah (CNTR)" userId="b3b060d9-4d34-479b-ad68-688eaebf93c5" providerId="ADAL" clId="{267EF65B-774F-4B4E-B1E5-1F8847D01018}" dt="2023-02-20T03:00:22.151" v="1075" actId="20577"/>
        <pc:sldMkLst>
          <pc:docMk/>
          <pc:sldMk cId="2781894779" sldId="343"/>
        </pc:sldMkLst>
        <pc:spChg chg="mod">
          <ac:chgData name="Balian, Sarah (CNTR)" userId="b3b060d9-4d34-479b-ad68-688eaebf93c5" providerId="ADAL" clId="{267EF65B-774F-4B4E-B1E5-1F8847D01018}" dt="2023-02-20T02:59:36.606" v="1042" actId="14100"/>
          <ac:spMkLst>
            <pc:docMk/>
            <pc:sldMk cId="2781894779" sldId="343"/>
            <ac:spMk id="4" creationId="{2835B22F-59A0-D51F-5B6D-700079BFD428}"/>
          </ac:spMkLst>
        </pc:spChg>
        <pc:spChg chg="del mod">
          <ac:chgData name="Balian, Sarah (CNTR)" userId="b3b060d9-4d34-479b-ad68-688eaebf93c5" providerId="ADAL" clId="{267EF65B-774F-4B4E-B1E5-1F8847D01018}" dt="2023-02-20T02:59:42.044" v="1043" actId="478"/>
          <ac:spMkLst>
            <pc:docMk/>
            <pc:sldMk cId="2781894779" sldId="343"/>
            <ac:spMk id="5" creationId="{E17FE7ED-4C0F-CC05-AFE8-D996317F6549}"/>
          </ac:spMkLst>
        </pc:spChg>
        <pc:spChg chg="add del mod">
          <ac:chgData name="Balian, Sarah (CNTR)" userId="b3b060d9-4d34-479b-ad68-688eaebf93c5" providerId="ADAL" clId="{267EF65B-774F-4B4E-B1E5-1F8847D01018}" dt="2023-02-20T02:59:43.344" v="1044" actId="478"/>
          <ac:spMkLst>
            <pc:docMk/>
            <pc:sldMk cId="2781894779" sldId="343"/>
            <ac:spMk id="7" creationId="{1D9E4EE7-EBB7-494F-8D2F-EF332CED0842}"/>
          </ac:spMkLst>
        </pc:spChg>
        <pc:spChg chg="add mod">
          <ac:chgData name="Balian, Sarah (CNTR)" userId="b3b060d9-4d34-479b-ad68-688eaebf93c5" providerId="ADAL" clId="{267EF65B-774F-4B4E-B1E5-1F8847D01018}" dt="2023-02-20T03:00:22.151" v="1075" actId="20577"/>
          <ac:spMkLst>
            <pc:docMk/>
            <pc:sldMk cId="2781894779" sldId="343"/>
            <ac:spMk id="8" creationId="{801EEB45-62DF-BB91-1311-6119B4ED5856}"/>
          </ac:spMkLst>
        </pc:spChg>
        <pc:spChg chg="mod">
          <ac:chgData name="Balian, Sarah (CNTR)" userId="b3b060d9-4d34-479b-ad68-688eaebf93c5" providerId="ADAL" clId="{267EF65B-774F-4B4E-B1E5-1F8847D01018}" dt="2023-02-20T02:59:56.551" v="1069" actId="20577"/>
          <ac:spMkLst>
            <pc:docMk/>
            <pc:sldMk cId="2781894779" sldId="343"/>
            <ac:spMk id="1046" creationId="{8A57591F-F75D-FBB3-BD7E-757A1AFC2F44}"/>
          </ac:spMkLst>
        </pc:spChg>
      </pc:sldChg>
      <pc:sldChg chg="addSp delSp modSp mod">
        <pc:chgData name="Balian, Sarah (CNTR)" userId="b3b060d9-4d34-479b-ad68-688eaebf93c5" providerId="ADAL" clId="{267EF65B-774F-4B4E-B1E5-1F8847D01018}" dt="2023-02-20T02:58:40.440" v="981" actId="27918"/>
        <pc:sldMkLst>
          <pc:docMk/>
          <pc:sldMk cId="587045458" sldId="351"/>
        </pc:sldMkLst>
        <pc:spChg chg="mod">
          <ac:chgData name="Balian, Sarah (CNTR)" userId="b3b060d9-4d34-479b-ad68-688eaebf93c5" providerId="ADAL" clId="{267EF65B-774F-4B4E-B1E5-1F8847D01018}" dt="2023-02-20T02:58:03.920" v="971" actId="20577"/>
          <ac:spMkLst>
            <pc:docMk/>
            <pc:sldMk cId="587045458" sldId="351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267EF65B-774F-4B4E-B1E5-1F8847D01018}" dt="2023-02-20T02:57:47.447" v="945" actId="478"/>
          <ac:spMkLst>
            <pc:docMk/>
            <pc:sldMk cId="587045458" sldId="351"/>
            <ac:spMk id="6" creationId="{941928BA-81E9-BEEF-CF53-262C26CDE94F}"/>
          </ac:spMkLst>
        </pc:spChg>
        <pc:spChg chg="add mod">
          <ac:chgData name="Balian, Sarah (CNTR)" userId="b3b060d9-4d34-479b-ad68-688eaebf93c5" providerId="ADAL" clId="{267EF65B-774F-4B4E-B1E5-1F8847D01018}" dt="2023-02-20T02:57:51.423" v="946"/>
          <ac:spMkLst>
            <pc:docMk/>
            <pc:sldMk cId="587045458" sldId="351"/>
            <ac:spMk id="7" creationId="{53AAA70E-3C26-CE05-62EF-70317ECE7004}"/>
          </ac:spMkLst>
        </pc:spChg>
        <pc:spChg chg="del">
          <ac:chgData name="Balian, Sarah (CNTR)" userId="b3b060d9-4d34-479b-ad68-688eaebf93c5" providerId="ADAL" clId="{267EF65B-774F-4B4E-B1E5-1F8847D01018}" dt="2023-02-20T02:57:44.253" v="944" actId="478"/>
          <ac:spMkLst>
            <pc:docMk/>
            <pc:sldMk cId="587045458" sldId="351"/>
            <ac:spMk id="12" creationId="{2C5D7986-40C3-7BF6-EC67-A8DC8440AC96}"/>
          </ac:spMkLst>
        </pc:spChg>
      </pc:sldChg>
      <pc:sldChg chg="modSp mod">
        <pc:chgData name="Balian, Sarah (CNTR)" userId="b3b060d9-4d34-479b-ad68-688eaebf93c5" providerId="ADAL" clId="{267EF65B-774F-4B4E-B1E5-1F8847D01018}" dt="2023-02-20T02:55:43.798" v="894" actId="790"/>
        <pc:sldMkLst>
          <pc:docMk/>
          <pc:sldMk cId="3383364338" sldId="353"/>
        </pc:sldMkLst>
        <pc:spChg chg="mod">
          <ac:chgData name="Balian, Sarah (CNTR)" userId="b3b060d9-4d34-479b-ad68-688eaebf93c5" providerId="ADAL" clId="{267EF65B-774F-4B4E-B1E5-1F8847D01018}" dt="2023-02-20T02:41:14.187" v="573" actId="20577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267EF65B-774F-4B4E-B1E5-1F8847D01018}" dt="2023-02-20T02:55:43.798" v="894" actId="790"/>
          <ac:spMkLst>
            <pc:docMk/>
            <pc:sldMk cId="3383364338" sldId="353"/>
            <ac:spMk id="4" creationId="{8B84E1DF-59E2-B225-1AF1-18C8CEE2758A}"/>
          </ac:spMkLst>
        </pc:spChg>
        <pc:spChg chg="mod">
          <ac:chgData name="Balian, Sarah (CNTR)" userId="b3b060d9-4d34-479b-ad68-688eaebf93c5" providerId="ADAL" clId="{267EF65B-774F-4B4E-B1E5-1F8847D01018}" dt="2023-02-20T02:55:34.703" v="892" actId="790"/>
          <ac:spMkLst>
            <pc:docMk/>
            <pc:sldMk cId="3383364338" sldId="353"/>
            <ac:spMk id="11" creationId="{5980DFDB-71E6-CBFE-EEF2-8EFCA325E222}"/>
          </ac:spMkLst>
        </pc:spChg>
        <pc:spChg chg="mod">
          <ac:chgData name="Balian, Sarah (CNTR)" userId="b3b060d9-4d34-479b-ad68-688eaebf93c5" providerId="ADAL" clId="{267EF65B-774F-4B4E-B1E5-1F8847D01018}" dt="2023-02-20T02:55:28.888" v="891" actId="790"/>
          <ac:spMkLst>
            <pc:docMk/>
            <pc:sldMk cId="3383364338" sldId="353"/>
            <ac:spMk id="15" creationId="{00E00D7F-4771-C103-D9B7-F86F554BF35A}"/>
          </ac:spMkLst>
        </pc:spChg>
        <pc:spChg chg="mod">
          <ac:chgData name="Balian, Sarah (CNTR)" userId="b3b060d9-4d34-479b-ad68-688eaebf93c5" providerId="ADAL" clId="{267EF65B-774F-4B4E-B1E5-1F8847D01018}" dt="2023-02-20T02:55:24.695" v="890" actId="790"/>
          <ac:spMkLst>
            <pc:docMk/>
            <pc:sldMk cId="3383364338" sldId="353"/>
            <ac:spMk id="20" creationId="{887BC45C-D623-D2F6-FA71-2EE5ED764E2F}"/>
          </ac:spMkLst>
        </pc:spChg>
        <pc:spChg chg="mod">
          <ac:chgData name="Balian, Sarah (CNTR)" userId="b3b060d9-4d34-479b-ad68-688eaebf93c5" providerId="ADAL" clId="{267EF65B-774F-4B4E-B1E5-1F8847D01018}" dt="2023-02-20T02:45:20.007" v="721" actId="20577"/>
          <ac:spMkLst>
            <pc:docMk/>
            <pc:sldMk cId="3383364338" sldId="353"/>
            <ac:spMk id="25" creationId="{D623205A-D2A9-DC5A-6AC0-F2E9DF0FB7EA}"/>
          </ac:spMkLst>
        </pc:spChg>
        <pc:graphicFrameChg chg="mod">
          <ac:chgData name="Balian, Sarah (CNTR)" userId="b3b060d9-4d34-479b-ad68-688eaebf93c5" providerId="ADAL" clId="{267EF65B-774F-4B4E-B1E5-1F8847D01018}" dt="2023-02-20T02:55:02.750" v="887" actId="14100"/>
          <ac:graphicFrameMkLst>
            <pc:docMk/>
            <pc:sldMk cId="3383364338" sldId="353"/>
            <ac:graphicFrameMk id="21" creationId="{9673CC04-08CC-5578-D046-2CD1CE6E0EBA}"/>
          </ac:graphicFrameMkLst>
        </pc:graphicFrameChg>
      </pc:sldChg>
    </pc:docChg>
  </pc:docChgLst>
  <pc:docChgLst>
    <pc:chgData name="McFarland, Annette" userId="e93d1f50-85ab-41a8-a34a-185a53159573" providerId="ADAL" clId="{5DBC9D9F-4FA5-4230-A63E-C868B3AC023A}"/>
    <pc:docChg chg="undo custSel modSld">
      <pc:chgData name="McFarland, Annette" userId="e93d1f50-85ab-41a8-a34a-185a53159573" providerId="ADAL" clId="{5DBC9D9F-4FA5-4230-A63E-C868B3AC023A}" dt="2023-01-20T20:31:22.697" v="1634"/>
      <pc:docMkLst>
        <pc:docMk/>
      </pc:docMkLst>
      <pc:sldChg chg="addSp modSp mod addCm delCm">
        <pc:chgData name="McFarland, Annette" userId="e93d1f50-85ab-41a8-a34a-185a53159573" providerId="ADAL" clId="{5DBC9D9F-4FA5-4230-A63E-C868B3AC023A}" dt="2023-01-20T17:14:22.629" v="1621"/>
        <pc:sldMkLst>
          <pc:docMk/>
          <pc:sldMk cId="1428788921" sldId="262"/>
        </pc:sldMkLst>
        <pc:spChg chg="mod">
          <ac:chgData name="McFarland, Annette" userId="e93d1f50-85ab-41a8-a34a-185a53159573" providerId="ADAL" clId="{5DBC9D9F-4FA5-4230-A63E-C868B3AC023A}" dt="2023-01-13T18:39:23.456" v="3" actId="20577"/>
          <ac:spMkLst>
            <pc:docMk/>
            <pc:sldMk cId="1428788921" sldId="26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5DBC9D9F-4FA5-4230-A63E-C868B3AC023A}" dt="2023-01-20T17:13:30.430" v="1620" actId="20577"/>
          <ac:spMkLst>
            <pc:docMk/>
            <pc:sldMk cId="1428788921" sldId="262"/>
            <ac:spMk id="4" creationId="{805CD0A2-EB45-D7F0-1B61-3CF2BC0ABE1E}"/>
          </ac:spMkLst>
        </pc:spChg>
        <pc:graphicFrameChg chg="mod modGraphic">
          <ac:chgData name="McFarland, Annette" userId="e93d1f50-85ab-41a8-a34a-185a53159573" providerId="ADAL" clId="{5DBC9D9F-4FA5-4230-A63E-C868B3AC023A}" dt="2023-01-13T19:11:19.027" v="192" actId="1076"/>
          <ac:graphicFrameMkLst>
            <pc:docMk/>
            <pc:sldMk cId="1428788921" sldId="262"/>
            <ac:graphicFrameMk id="3" creationId="{1858FC0C-B762-58E4-F6E2-570F6B01D6EC}"/>
          </ac:graphicFrameMkLst>
        </pc:graphicFrameChg>
      </pc:sldChg>
      <pc:sldChg chg="modSp mod addCm delCm modCm">
        <pc:chgData name="McFarland, Annette" userId="e93d1f50-85ab-41a8-a34a-185a53159573" providerId="ADAL" clId="{5DBC9D9F-4FA5-4230-A63E-C868B3AC023A}" dt="2023-01-20T17:17:23.386" v="1632"/>
        <pc:sldMkLst>
          <pc:docMk/>
          <pc:sldMk cId="1887431401" sldId="263"/>
        </pc:sldMkLst>
        <pc:spChg chg="mod">
          <ac:chgData name="McFarland, Annette" userId="e93d1f50-85ab-41a8-a34a-185a53159573" providerId="ADAL" clId="{5DBC9D9F-4FA5-4230-A63E-C868B3AC023A}" dt="2023-01-13T18:40:04.402" v="25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McFarland, Annette" userId="e93d1f50-85ab-41a8-a34a-185a53159573" providerId="ADAL" clId="{5DBC9D9F-4FA5-4230-A63E-C868B3AC023A}" dt="2023-01-20T17:17:19.893" v="1631" actId="20577"/>
          <ac:spMkLst>
            <pc:docMk/>
            <pc:sldMk cId="1887431401" sldId="263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5DBC9D9F-4FA5-4230-A63E-C868B3AC023A}" dt="2023-01-13T19:50:20.849" v="1549"/>
          <ac:graphicFrameMkLst>
            <pc:docMk/>
            <pc:sldMk cId="1887431401" sldId="263"/>
            <ac:graphicFrameMk id="9" creationId="{16BB2B36-D329-083C-5198-BEEC5AC12CFA}"/>
          </ac:graphicFrameMkLst>
        </pc:graphicFrameChg>
      </pc:sldChg>
      <pc:sldChg chg="modSp mod">
        <pc:chgData name="McFarland, Annette" userId="e93d1f50-85ab-41a8-a34a-185a53159573" providerId="ADAL" clId="{5DBC9D9F-4FA5-4230-A63E-C868B3AC023A}" dt="2023-01-13T18:40:16.932" v="30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5DBC9D9F-4FA5-4230-A63E-C868B3AC023A}" dt="2023-01-13T18:40:16.932" v="30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addSp delSp modSp mod addCm delCm modNotesTx">
        <pc:chgData name="McFarland, Annette" userId="e93d1f50-85ab-41a8-a34a-185a53159573" providerId="ADAL" clId="{5DBC9D9F-4FA5-4230-A63E-C868B3AC023A}" dt="2023-01-20T20:31:22.697" v="1634"/>
        <pc:sldMkLst>
          <pc:docMk/>
          <pc:sldMk cId="2492622487" sldId="308"/>
        </pc:sldMkLst>
        <pc:spChg chg="add del mod">
          <ac:chgData name="McFarland, Annette" userId="e93d1f50-85ab-41a8-a34a-185a53159573" providerId="ADAL" clId="{5DBC9D9F-4FA5-4230-A63E-C868B3AC023A}" dt="2023-01-13T19:36:28.568" v="1168" actId="478"/>
          <ac:spMkLst>
            <pc:docMk/>
            <pc:sldMk cId="2492622487" sldId="308"/>
            <ac:spMk id="3" creationId="{5DD7D17E-36CD-97DF-4192-EA7A8542DC97}"/>
          </ac:spMkLst>
        </pc:spChg>
        <pc:spChg chg="add mod">
          <ac:chgData name="McFarland, Annette" userId="e93d1f50-85ab-41a8-a34a-185a53159573" providerId="ADAL" clId="{5DBC9D9F-4FA5-4230-A63E-C868B3AC023A}" dt="2023-01-13T19:46:02.620" v="1369" actId="6549"/>
          <ac:spMkLst>
            <pc:docMk/>
            <pc:sldMk cId="2492622487" sldId="308"/>
            <ac:spMk id="5" creationId="{78FB21F5-B3F2-6E1D-19C0-97E0322A008B}"/>
          </ac:spMkLst>
        </pc:spChg>
        <pc:spChg chg="mod">
          <ac:chgData name="McFarland, Annette" userId="e93d1f50-85ab-41a8-a34a-185a53159573" providerId="ADAL" clId="{5DBC9D9F-4FA5-4230-A63E-C868B3AC023A}" dt="2023-01-13T19:34:38.169" v="1146" actId="1076"/>
          <ac:spMkLst>
            <pc:docMk/>
            <pc:sldMk cId="2492622487" sldId="308"/>
            <ac:spMk id="14" creationId="{472837B1-EAE8-8564-2917-A240D47892B0}"/>
          </ac:spMkLst>
        </pc:spChg>
        <pc:spChg chg="mod">
          <ac:chgData name="McFarland, Annette" userId="e93d1f50-85ab-41a8-a34a-185a53159573" providerId="ADAL" clId="{5DBC9D9F-4FA5-4230-A63E-C868B3AC023A}" dt="2023-01-13T19:46:25.902" v="1396" actId="20577"/>
          <ac:spMkLst>
            <pc:docMk/>
            <pc:sldMk cId="2492622487" sldId="308"/>
            <ac:spMk id="15" creationId="{D98D9DFE-A653-03D6-94B0-66FBB56D71DE}"/>
          </ac:spMkLst>
        </pc:spChg>
        <pc:graphicFrameChg chg="mod">
          <ac:chgData name="McFarland, Annette" userId="e93d1f50-85ab-41a8-a34a-185a53159573" providerId="ADAL" clId="{5DBC9D9F-4FA5-4230-A63E-C868B3AC023A}" dt="2023-01-13T19:38:41.467" v="1345"/>
          <ac:graphicFrameMkLst>
            <pc:docMk/>
            <pc:sldMk cId="2492622487" sldId="308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5DBC9D9F-4FA5-4230-A63E-C868B3AC023A}" dt="2023-01-13T19:45:10.549" v="1346" actId="478"/>
          <ac:picMkLst>
            <pc:docMk/>
            <pc:sldMk cId="2492622487" sldId="308"/>
            <ac:picMk id="2" creationId="{07C5A718-927A-723F-76EC-DE1D018B4A8D}"/>
          </ac:picMkLst>
        </pc:picChg>
        <pc:picChg chg="add mod">
          <ac:chgData name="McFarland, Annette" userId="e93d1f50-85ab-41a8-a34a-185a53159573" providerId="ADAL" clId="{5DBC9D9F-4FA5-4230-A63E-C868B3AC023A}" dt="2023-01-13T19:45:10.942" v="1347"/>
          <ac:picMkLst>
            <pc:docMk/>
            <pc:sldMk cId="2492622487" sldId="308"/>
            <ac:picMk id="4" creationId="{A9FDCA5A-28E0-2ACB-7132-F0099C53F23C}"/>
          </ac:picMkLst>
        </pc:picChg>
      </pc:sldChg>
      <pc:sldChg chg="addSp delSp modSp mod modNotesTx">
        <pc:chgData name="McFarland, Annette" userId="e93d1f50-85ab-41a8-a34a-185a53159573" providerId="ADAL" clId="{5DBC9D9F-4FA5-4230-A63E-C868B3AC023A}" dt="2023-01-13T19:50:08.819" v="1547"/>
        <pc:sldMkLst>
          <pc:docMk/>
          <pc:sldMk cId="2781894779" sldId="343"/>
        </pc:sldMkLst>
        <pc:spChg chg="add mod">
          <ac:chgData name="McFarland, Annette" userId="e93d1f50-85ab-41a8-a34a-185a53159573" providerId="ADAL" clId="{5DBC9D9F-4FA5-4230-A63E-C868B3AC023A}" dt="2023-01-13T19:49:31.836" v="1522"/>
          <ac:spMkLst>
            <pc:docMk/>
            <pc:sldMk cId="2781894779" sldId="343"/>
            <ac:spMk id="3" creationId="{149A99FC-BD27-3E23-3C6C-08D1BF6CB2B4}"/>
          </ac:spMkLst>
        </pc:spChg>
        <pc:spChg chg="mod">
          <ac:chgData name="McFarland, Annette" userId="e93d1f50-85ab-41a8-a34a-185a53159573" providerId="ADAL" clId="{5DBC9D9F-4FA5-4230-A63E-C868B3AC023A}" dt="2023-01-13T18:39:53.130" v="19" actId="20577"/>
          <ac:spMkLst>
            <pc:docMk/>
            <pc:sldMk cId="2781894779" sldId="343"/>
            <ac:spMk id="4" creationId="{2835B22F-59A0-D51F-5B6D-700079BFD428}"/>
          </ac:spMkLst>
        </pc:spChg>
        <pc:spChg chg="mod">
          <ac:chgData name="McFarland, Annette" userId="e93d1f50-85ab-41a8-a34a-185a53159573" providerId="ADAL" clId="{5DBC9D9F-4FA5-4230-A63E-C868B3AC023A}" dt="2023-01-13T19:49:55.381" v="1546" actId="20577"/>
          <ac:spMkLst>
            <pc:docMk/>
            <pc:sldMk cId="2781894779" sldId="343"/>
            <ac:spMk id="5" creationId="{E17FE7ED-4C0F-CC05-AFE8-D996317F6549}"/>
          </ac:spMkLst>
        </pc:spChg>
        <pc:picChg chg="add mod">
          <ac:chgData name="McFarland, Annette" userId="e93d1f50-85ab-41a8-a34a-185a53159573" providerId="ADAL" clId="{5DBC9D9F-4FA5-4230-A63E-C868B3AC023A}" dt="2023-01-13T19:49:31.836" v="1522"/>
          <ac:picMkLst>
            <pc:docMk/>
            <pc:sldMk cId="2781894779" sldId="343"/>
            <ac:picMk id="2" creationId="{F53C0C53-ACF8-9429-32C6-8527479046C1}"/>
          </ac:picMkLst>
        </pc:picChg>
        <pc:picChg chg="del">
          <ac:chgData name="McFarland, Annette" userId="e93d1f50-85ab-41a8-a34a-185a53159573" providerId="ADAL" clId="{5DBC9D9F-4FA5-4230-A63E-C868B3AC023A}" dt="2023-01-13T19:49:31.439" v="1521" actId="478"/>
          <ac:picMkLst>
            <pc:docMk/>
            <pc:sldMk cId="2781894779" sldId="343"/>
            <ac:picMk id="6" creationId="{8E9119F2-3CC0-2D08-3436-3E5146B6BB52}"/>
          </ac:picMkLst>
        </pc:picChg>
      </pc:sldChg>
      <pc:sldChg chg="addSp delSp modSp mod modNotesTx">
        <pc:chgData name="McFarland, Annette" userId="e93d1f50-85ab-41a8-a34a-185a53159573" providerId="ADAL" clId="{5DBC9D9F-4FA5-4230-A63E-C868B3AC023A}" dt="2023-01-13T19:49:20.983" v="1520" actId="14100"/>
        <pc:sldMkLst>
          <pc:docMk/>
          <pc:sldMk cId="587045458" sldId="351"/>
        </pc:sldMkLst>
        <pc:spChg chg="mod">
          <ac:chgData name="McFarland, Annette" userId="e93d1f50-85ab-41a8-a34a-185a53159573" providerId="ADAL" clId="{5DBC9D9F-4FA5-4230-A63E-C868B3AC023A}" dt="2023-01-13T18:39:43.851" v="13" actId="20577"/>
          <ac:spMkLst>
            <pc:docMk/>
            <pc:sldMk cId="587045458" sldId="351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5DBC9D9F-4FA5-4230-A63E-C868B3AC023A}" dt="2023-01-13T19:46:54.030" v="1418"/>
          <ac:spMkLst>
            <pc:docMk/>
            <pc:sldMk cId="587045458" sldId="351"/>
            <ac:spMk id="5" creationId="{1C27BED3-0618-9DC8-029F-865DD60CC5C0}"/>
          </ac:spMkLst>
        </pc:spChg>
        <pc:spChg chg="add del mod">
          <ac:chgData name="McFarland, Annette" userId="e93d1f50-85ab-41a8-a34a-185a53159573" providerId="ADAL" clId="{5DBC9D9F-4FA5-4230-A63E-C868B3AC023A}" dt="2023-01-13T19:49:18.543" v="1519" actId="478"/>
          <ac:spMkLst>
            <pc:docMk/>
            <pc:sldMk cId="587045458" sldId="351"/>
            <ac:spMk id="6" creationId="{E8AD45C9-253E-EF55-CEED-E42F2931D5BD}"/>
          </ac:spMkLst>
        </pc:spChg>
        <pc:spChg chg="mod">
          <ac:chgData name="McFarland, Annette" userId="e93d1f50-85ab-41a8-a34a-185a53159573" providerId="ADAL" clId="{5DBC9D9F-4FA5-4230-A63E-C868B3AC023A}" dt="2023-01-13T19:47:49.038" v="1429" actId="1076"/>
          <ac:spMkLst>
            <pc:docMk/>
            <pc:sldMk cId="587045458" sldId="351"/>
            <ac:spMk id="12" creationId="{2C5D7986-40C3-7BF6-EC67-A8DC8440AC96}"/>
          </ac:spMkLst>
        </pc:spChg>
        <pc:graphicFrameChg chg="mod">
          <ac:chgData name="McFarland, Annette" userId="e93d1f50-85ab-41a8-a34a-185a53159573" providerId="ADAL" clId="{5DBC9D9F-4FA5-4230-A63E-C868B3AC023A}" dt="2023-01-13T19:49:20.983" v="1520" actId="14100"/>
          <ac:graphicFrameMkLst>
            <pc:docMk/>
            <pc:sldMk cId="587045458" sldId="351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5DBC9D9F-4FA5-4230-A63E-C868B3AC023A}" dt="2023-01-13T19:46:54.030" v="1418"/>
          <ac:picMkLst>
            <pc:docMk/>
            <pc:sldMk cId="587045458" sldId="351"/>
            <ac:picMk id="3" creationId="{11B04BD4-7287-52E4-F053-068C1E9EB216}"/>
          </ac:picMkLst>
        </pc:picChg>
        <pc:picChg chg="del">
          <ac:chgData name="McFarland, Annette" userId="e93d1f50-85ab-41a8-a34a-185a53159573" providerId="ADAL" clId="{5DBC9D9F-4FA5-4230-A63E-C868B3AC023A}" dt="2023-01-13T19:46:53.708" v="1417" actId="478"/>
          <ac:picMkLst>
            <pc:docMk/>
            <pc:sldMk cId="587045458" sldId="351"/>
            <ac:picMk id="4" creationId="{3D0D85FD-B9BF-82AE-7DCA-5C5E3FA5E6B7}"/>
          </ac:picMkLst>
        </pc:picChg>
      </pc:sldChg>
      <pc:sldChg chg="modSp mod addCm delCm">
        <pc:chgData name="McFarland, Annette" userId="e93d1f50-85ab-41a8-a34a-185a53159573" providerId="ADAL" clId="{5DBC9D9F-4FA5-4230-A63E-C868B3AC023A}" dt="2023-01-20T20:31:03.792" v="1633"/>
        <pc:sldMkLst>
          <pc:docMk/>
          <pc:sldMk cId="3383364338" sldId="353"/>
        </pc:sldMkLst>
        <pc:spChg chg="mod">
          <ac:chgData name="McFarland, Annette" userId="e93d1f50-85ab-41a8-a34a-185a53159573" providerId="ADAL" clId="{5DBC9D9F-4FA5-4230-A63E-C868B3AC023A}" dt="2023-01-13T18:39:33.634" v="7" actId="20577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McFarland, Annette" userId="e93d1f50-85ab-41a8-a34a-185a53159573" providerId="ADAL" clId="{5DBC9D9F-4FA5-4230-A63E-C868B3AC023A}" dt="2023-01-13T19:15:42.978" v="220" actId="14100"/>
          <ac:spMkLst>
            <pc:docMk/>
            <pc:sldMk cId="3383364338" sldId="353"/>
            <ac:spMk id="15" creationId="{00E00D7F-4771-C103-D9B7-F86F554BF35A}"/>
          </ac:spMkLst>
        </pc:spChg>
        <pc:spChg chg="mod">
          <ac:chgData name="McFarland, Annette" userId="e93d1f50-85ab-41a8-a34a-185a53159573" providerId="ADAL" clId="{5DBC9D9F-4FA5-4230-A63E-C868B3AC023A}" dt="2023-01-13T19:15:31.443" v="219" actId="14100"/>
          <ac:spMkLst>
            <pc:docMk/>
            <pc:sldMk cId="3383364338" sldId="353"/>
            <ac:spMk id="20" creationId="{887BC45C-D623-D2F6-FA71-2EE5ED764E2F}"/>
          </ac:spMkLst>
        </pc:spChg>
        <pc:grpChg chg="mod">
          <ac:chgData name="McFarland, Annette" userId="e93d1f50-85ab-41a8-a34a-185a53159573" providerId="ADAL" clId="{5DBC9D9F-4FA5-4230-A63E-C868B3AC023A}" dt="2023-01-13T19:15:26.203" v="218" actId="1076"/>
          <ac:grpSpMkLst>
            <pc:docMk/>
            <pc:sldMk cId="3383364338" sldId="353"/>
            <ac:grpSpMk id="19" creationId="{040F3BDA-06D2-F689-3CCF-8A36C0891017}"/>
          </ac:grpSpMkLst>
        </pc:grpChg>
        <pc:cxnChg chg="mod">
          <ac:chgData name="McFarland, Annette" userId="e93d1f50-85ab-41a8-a34a-185a53159573" providerId="ADAL" clId="{5DBC9D9F-4FA5-4230-A63E-C868B3AC023A}" dt="2023-01-13T19:14:44.113" v="212" actId="14100"/>
          <ac:cxnSpMkLst>
            <pc:docMk/>
            <pc:sldMk cId="3383364338" sldId="353"/>
            <ac:cxnSpMk id="5" creationId="{7992DCDD-49A1-8238-F0AB-8FD21B8E3A23}"/>
          </ac:cxnSpMkLst>
        </pc:cxnChg>
        <pc:cxnChg chg="mod">
          <ac:chgData name="McFarland, Annette" userId="e93d1f50-85ab-41a8-a34a-185a53159573" providerId="ADAL" clId="{5DBC9D9F-4FA5-4230-A63E-C868B3AC023A}" dt="2023-01-13T19:14:50.379" v="213" actId="14100"/>
          <ac:cxnSpMkLst>
            <pc:docMk/>
            <pc:sldMk cId="3383364338" sldId="353"/>
            <ac:cxnSpMk id="12" creationId="{AE6416A7-F12F-43DA-6CBD-483DC19B0CA9}"/>
          </ac:cxnSpMkLst>
        </pc:cxnChg>
        <pc:cxnChg chg="mod">
          <ac:chgData name="McFarland, Annette" userId="e93d1f50-85ab-41a8-a34a-185a53159573" providerId="ADAL" clId="{5DBC9D9F-4FA5-4230-A63E-C868B3AC023A}" dt="2023-01-13T19:14:57.386" v="215" actId="14100"/>
          <ac:cxnSpMkLst>
            <pc:docMk/>
            <pc:sldMk cId="3383364338" sldId="353"/>
            <ac:cxnSpMk id="16" creationId="{569700AF-EEC8-1944-6EE7-FEB16CF6A4D0}"/>
          </ac:cxnSpMkLst>
        </pc:cxnChg>
        <pc:cxnChg chg="mod">
          <ac:chgData name="McFarland, Annette" userId="e93d1f50-85ab-41a8-a34a-185a53159573" providerId="ADAL" clId="{5DBC9D9F-4FA5-4230-A63E-C868B3AC023A}" dt="2023-01-13T19:15:02.684" v="216" actId="14100"/>
          <ac:cxnSpMkLst>
            <pc:docMk/>
            <pc:sldMk cId="3383364338" sldId="353"/>
            <ac:cxnSpMk id="22" creationId="{7B2E6179-7923-32D4-4D42-8892F453AF25}"/>
          </ac:cxnSpMkLst>
        </pc:cxnChg>
      </pc:sldChg>
    </pc:docChg>
  </pc:docChgLst>
  <pc:docChgLst>
    <pc:chgData name="Behague, Sabina" userId="2f9f8379-56ce-455c-81be-d1dc66b28ae7" providerId="ADAL" clId="{97C81B9A-2C2A-490C-AC03-B2DC26BCED0C}"/>
    <pc:docChg chg="modSld">
      <pc:chgData name="Behague, Sabina" userId="2f9f8379-56ce-455c-81be-d1dc66b28ae7" providerId="ADAL" clId="{97C81B9A-2C2A-490C-AC03-B2DC26BCED0C}" dt="2023-01-26T14:44:20.002" v="20"/>
      <pc:docMkLst>
        <pc:docMk/>
      </pc:docMkLst>
      <pc:sldChg chg="modSp mod">
        <pc:chgData name="Behague, Sabina" userId="2f9f8379-56ce-455c-81be-d1dc66b28ae7" providerId="ADAL" clId="{97C81B9A-2C2A-490C-AC03-B2DC26BCED0C}" dt="2023-01-26T14:28:42.237" v="1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97C81B9A-2C2A-490C-AC03-B2DC26BCED0C}" dt="2023-01-26T14:28:42.237" v="1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97C81B9A-2C2A-490C-AC03-B2DC26BCED0C}" dt="2023-01-26T14:41:42.861" v="14" actId="14100"/>
        <pc:sldMkLst>
          <pc:docMk/>
          <pc:sldMk cId="2492622487" sldId="308"/>
        </pc:sldMkLst>
        <pc:spChg chg="mod">
          <ac:chgData name="Behague, Sabina" userId="2f9f8379-56ce-455c-81be-d1dc66b28ae7" providerId="ADAL" clId="{97C81B9A-2C2A-490C-AC03-B2DC26BCED0C}" dt="2023-01-26T14:37:31.033" v="8" actId="1076"/>
          <ac:spMkLst>
            <pc:docMk/>
            <pc:sldMk cId="2492622487" sldId="308"/>
            <ac:spMk id="5" creationId="{78FB21F5-B3F2-6E1D-19C0-97E0322A008B}"/>
          </ac:spMkLst>
        </pc:spChg>
        <pc:spChg chg="mod">
          <ac:chgData name="Behague, Sabina" userId="2f9f8379-56ce-455c-81be-d1dc66b28ae7" providerId="ADAL" clId="{97C81B9A-2C2A-490C-AC03-B2DC26BCED0C}" dt="2023-01-26T14:41:42.861" v="14" actId="14100"/>
          <ac:spMkLst>
            <pc:docMk/>
            <pc:sldMk cId="2492622487" sldId="308"/>
            <ac:spMk id="15" creationId="{D98D9DFE-A653-03D6-94B0-66FBB56D71DE}"/>
          </ac:spMkLst>
        </pc:spChg>
        <pc:picChg chg="mod">
          <ac:chgData name="Behague, Sabina" userId="2f9f8379-56ce-455c-81be-d1dc66b28ae7" providerId="ADAL" clId="{97C81B9A-2C2A-490C-AC03-B2DC26BCED0C}" dt="2023-01-26T14:37:25.289" v="7" actId="1076"/>
          <ac:picMkLst>
            <pc:docMk/>
            <pc:sldMk cId="2492622487" sldId="308"/>
            <ac:picMk id="4" creationId="{A9FDCA5A-28E0-2ACB-7132-F0099C53F23C}"/>
          </ac:picMkLst>
        </pc:picChg>
      </pc:sldChg>
      <pc:sldChg chg="modSp mod">
        <pc:chgData name="Behague, Sabina" userId="2f9f8379-56ce-455c-81be-d1dc66b28ae7" providerId="ADAL" clId="{97C81B9A-2C2A-490C-AC03-B2DC26BCED0C}" dt="2023-01-26T14:42:15.224" v="19" actId="1076"/>
        <pc:sldMkLst>
          <pc:docMk/>
          <pc:sldMk cId="2781894779" sldId="343"/>
        </pc:sldMkLst>
        <pc:spChg chg="mod">
          <ac:chgData name="Behague, Sabina" userId="2f9f8379-56ce-455c-81be-d1dc66b28ae7" providerId="ADAL" clId="{97C81B9A-2C2A-490C-AC03-B2DC26BCED0C}" dt="2023-01-26T14:42:15.224" v="19" actId="1076"/>
          <ac:spMkLst>
            <pc:docMk/>
            <pc:sldMk cId="2781894779" sldId="343"/>
            <ac:spMk id="3" creationId="{149A99FC-BD27-3E23-3C6C-08D1BF6CB2B4}"/>
          </ac:spMkLst>
        </pc:spChg>
      </pc:sldChg>
      <pc:sldChg chg="modSp mod addCm">
        <pc:chgData name="Behague, Sabina" userId="2f9f8379-56ce-455c-81be-d1dc66b28ae7" providerId="ADAL" clId="{97C81B9A-2C2A-490C-AC03-B2DC26BCED0C}" dt="2023-01-26T14:44:20.002" v="20"/>
        <pc:sldMkLst>
          <pc:docMk/>
          <pc:sldMk cId="587045458" sldId="351"/>
        </pc:sldMkLst>
        <pc:spChg chg="mod">
          <ac:chgData name="Behague, Sabina" userId="2f9f8379-56ce-455c-81be-d1dc66b28ae7" providerId="ADAL" clId="{97C81B9A-2C2A-490C-AC03-B2DC26BCED0C}" dt="2023-01-26T14:41:20.961" v="13" actId="1076"/>
          <ac:spMkLst>
            <pc:docMk/>
            <pc:sldMk cId="587045458" sldId="351"/>
            <ac:spMk id="5" creationId="{1C27BED3-0618-9DC8-029F-865DD60CC5C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97C81B9A-2C2A-490C-AC03-B2DC26BCED0C}" dt="2023-01-26T14:44:20.002" v="20"/>
              <pc2:cmMkLst xmlns:pc2="http://schemas.microsoft.com/office/powerpoint/2019/9/main/command">
                <pc:docMk/>
                <pc:sldMk cId="587045458" sldId="351"/>
                <pc2:cmMk id="{367C8BE1-C5B0-4023-A900-EE442455A362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1CF8E917-EB8B-4208-8773-243AB0B3E858}"/>
    <pc:docChg chg="custSel modSld modMainMaster">
      <pc:chgData name="Behague, Sabina" userId="2f9f8379-56ce-455c-81be-d1dc66b28ae7" providerId="ADAL" clId="{1CF8E917-EB8B-4208-8773-243AB0B3E858}" dt="2023-04-02T15:30:15.901" v="17" actId="27918"/>
      <pc:docMkLst>
        <pc:docMk/>
      </pc:docMkLst>
      <pc:sldChg chg="addSp modSp">
        <pc:chgData name="Behague, Sabina" userId="2f9f8379-56ce-455c-81be-d1dc66b28ae7" providerId="ADAL" clId="{1CF8E917-EB8B-4208-8773-243AB0B3E858}" dt="2023-04-02T15:28:46.264" v="4"/>
        <pc:sldMkLst>
          <pc:docMk/>
          <pc:sldMk cId="109857222" sldId="256"/>
        </pc:sldMkLst>
        <pc:spChg chg="mod">
          <ac:chgData name="Behague, Sabina" userId="2f9f8379-56ce-455c-81be-d1dc66b28ae7" providerId="ADAL" clId="{1CF8E917-EB8B-4208-8773-243AB0B3E858}" dt="2023-03-31T15:31:33.893" v="0"/>
          <ac:spMkLst>
            <pc:docMk/>
            <pc:sldMk cId="109857222" sldId="256"/>
            <ac:spMk id="3" creationId="{00000000-0000-0000-0000-000000000000}"/>
          </ac:spMkLst>
        </pc:spChg>
        <pc:picChg chg="add mod">
          <ac:chgData name="Behague, Sabina" userId="2f9f8379-56ce-455c-81be-d1dc66b28ae7" providerId="ADAL" clId="{1CF8E917-EB8B-4208-8773-243AB0B3E858}" dt="2023-04-02T15:28:46.264" v="4"/>
          <ac:picMkLst>
            <pc:docMk/>
            <pc:sldMk cId="109857222" sldId="256"/>
            <ac:picMk id="2" creationId="{C5376754-E110-3549-2B19-F6A8421B0D3A}"/>
          </ac:picMkLst>
        </pc:picChg>
      </pc:sldChg>
      <pc:sldChg chg="mod">
        <pc:chgData name="Behague, Sabina" userId="2f9f8379-56ce-455c-81be-d1dc66b28ae7" providerId="ADAL" clId="{1CF8E917-EB8B-4208-8773-243AB0B3E858}" dt="2023-04-02T15:30:15.901" v="17" actId="27918"/>
        <pc:sldMkLst>
          <pc:docMk/>
          <pc:sldMk cId="1887431401" sldId="263"/>
        </pc:sldMkLst>
      </pc:sldChg>
      <pc:sldChg chg="modSp mod">
        <pc:chgData name="Behague, Sabina" userId="2f9f8379-56ce-455c-81be-d1dc66b28ae7" providerId="ADAL" clId="{1CF8E917-EB8B-4208-8773-243AB0B3E858}" dt="2023-04-02T15:29:32.587" v="11" actId="20577"/>
        <pc:sldMkLst>
          <pc:docMk/>
          <pc:sldMk cId="2781894779" sldId="343"/>
        </pc:sldMkLst>
        <pc:spChg chg="mod">
          <ac:chgData name="Behague, Sabina" userId="2f9f8379-56ce-455c-81be-d1dc66b28ae7" providerId="ADAL" clId="{1CF8E917-EB8B-4208-8773-243AB0B3E858}" dt="2023-04-02T15:29:32.587" v="11" actId="20577"/>
          <ac:spMkLst>
            <pc:docMk/>
            <pc:sldMk cId="2781894779" sldId="343"/>
            <ac:spMk id="1046" creationId="{8A57591F-F75D-FBB3-BD7E-757A1AFC2F44}"/>
          </ac:spMkLst>
        </pc:spChg>
      </pc:sldChg>
      <pc:sldMasterChg chg="addSp delSp mod modSldLayout">
        <pc:chgData name="Behague, Sabina" userId="2f9f8379-56ce-455c-81be-d1dc66b28ae7" providerId="ADAL" clId="{1CF8E917-EB8B-4208-8773-243AB0B3E858}" dt="2023-03-31T15:31:56.723" v="3" actId="478"/>
        <pc:sldMasterMkLst>
          <pc:docMk/>
          <pc:sldMasterMk cId="4240207460" sldId="2147483707"/>
        </pc:sldMasterMkLst>
        <pc:spChg chg="add">
          <ac:chgData name="Behague, Sabina" userId="2f9f8379-56ce-455c-81be-d1dc66b28ae7" providerId="ADAL" clId="{1CF8E917-EB8B-4208-8773-243AB0B3E858}" dt="2023-03-31T15:31:33.893" v="0"/>
          <ac:spMkLst>
            <pc:docMk/>
            <pc:sldMasterMk cId="4240207460" sldId="2147483707"/>
            <ac:spMk id="2" creationId="{EC07BEB8-9E89-8703-1AC8-04DB981356F7}"/>
          </ac:spMkLst>
        </pc:spChg>
        <pc:spChg chg="add">
          <ac:chgData name="Behague, Sabina" userId="2f9f8379-56ce-455c-81be-d1dc66b28ae7" providerId="ADAL" clId="{1CF8E917-EB8B-4208-8773-243AB0B3E858}" dt="2023-03-31T15:31:33.893" v="0"/>
          <ac:spMkLst>
            <pc:docMk/>
            <pc:sldMasterMk cId="4240207460" sldId="2147483707"/>
            <ac:spMk id="3" creationId="{BF90C8A8-4115-CF0F-A664-316F305E3C06}"/>
          </ac:spMkLst>
        </pc:spChg>
        <pc:spChg chg="add del">
          <ac:chgData name="Behague, Sabina" userId="2f9f8379-56ce-455c-81be-d1dc66b28ae7" providerId="ADAL" clId="{1CF8E917-EB8B-4208-8773-243AB0B3E858}" dt="2023-03-31T15:31:56.723" v="3" actId="478"/>
          <ac:spMkLst>
            <pc:docMk/>
            <pc:sldMasterMk cId="4240207460" sldId="2147483707"/>
            <ac:spMk id="5" creationId="{CC9172A1-CE68-E7A4-5C60-160C73DDBC10}"/>
          </ac:spMkLst>
        </pc:spChg>
        <pc:sldLayoutChg chg="delSp mod">
          <pc:chgData name="Behague, Sabina" userId="2f9f8379-56ce-455c-81be-d1dc66b28ae7" providerId="ADAL" clId="{1CF8E917-EB8B-4208-8773-243AB0B3E858}" dt="2023-03-31T15:31:43.509" v="2" actId="478"/>
          <pc:sldLayoutMkLst>
            <pc:docMk/>
            <pc:sldMasterMk cId="4240207460" sldId="2147483707"/>
            <pc:sldLayoutMk cId="3824787925" sldId="2147483686"/>
          </pc:sldLayoutMkLst>
          <pc:spChg chg="del">
            <ac:chgData name="Behague, Sabina" userId="2f9f8379-56ce-455c-81be-d1dc66b28ae7" providerId="ADAL" clId="{1CF8E917-EB8B-4208-8773-243AB0B3E858}" dt="2023-03-31T15:31:43.509" v="2" actId="478"/>
            <ac:spMkLst>
              <pc:docMk/>
              <pc:sldMasterMk cId="4240207460" sldId="2147483707"/>
              <pc:sldLayoutMk cId="3824787925" sldId="2147483686"/>
              <ac:spMk id="4" creationId="{EC71831F-1B8F-EA98-3184-E4EB3C6D8FB1}"/>
            </ac:spMkLst>
          </pc:spChg>
        </pc:sldLayoutChg>
        <pc:sldLayoutChg chg="addSp delSp mod">
          <pc:chgData name="Behague, Sabina" userId="2f9f8379-56ce-455c-81be-d1dc66b28ae7" providerId="ADAL" clId="{1CF8E917-EB8B-4208-8773-243AB0B3E858}" dt="2023-03-31T15:31:38.231" v="1" actId="478"/>
          <pc:sldLayoutMkLst>
            <pc:docMk/>
            <pc:sldMasterMk cId="4240207460" sldId="2147483707"/>
            <pc:sldLayoutMk cId="685037369" sldId="2147483708"/>
          </pc:sldLayoutMkLst>
          <pc:spChg chg="add del">
            <ac:chgData name="Behague, Sabina" userId="2f9f8379-56ce-455c-81be-d1dc66b28ae7" providerId="ADAL" clId="{1CF8E917-EB8B-4208-8773-243AB0B3E858}" dt="2023-03-31T15:31:38.231" v="1" actId="478"/>
            <ac:spMkLst>
              <pc:docMk/>
              <pc:sldMasterMk cId="4240207460" sldId="2147483707"/>
              <pc:sldLayoutMk cId="685037369" sldId="2147483708"/>
              <ac:spMk id="2" creationId="{C0C91DEF-D570-387D-D064-A0A212B416D8}"/>
            </ac:spMkLst>
          </pc:spChg>
        </pc:sldLayoutChg>
      </pc:sldMasterChg>
    </pc:docChg>
  </pc:docChgLst>
  <pc:docChgLst>
    <pc:chgData name="Behague, Sabina" userId="2f9f8379-56ce-455c-81be-d1dc66b28ae7" providerId="ADAL" clId="{FA05051A-572E-4B20-BB44-71D8D206A957}"/>
    <pc:docChg chg="modSld">
      <pc:chgData name="Behague, Sabina" userId="2f9f8379-56ce-455c-81be-d1dc66b28ae7" providerId="ADAL" clId="{FA05051A-572E-4B20-BB44-71D8D206A957}" dt="2023-06-26T16:52:42.531" v="2" actId="14861"/>
      <pc:docMkLst>
        <pc:docMk/>
      </pc:docMkLst>
      <pc:sldChg chg="modSp mod">
        <pc:chgData name="Behague, Sabina" userId="2f9f8379-56ce-455c-81be-d1dc66b28ae7" providerId="ADAL" clId="{FA05051A-572E-4B20-BB44-71D8D206A957}" dt="2023-06-26T16:52:42.531" v="2" actId="14861"/>
        <pc:sldMkLst>
          <pc:docMk/>
          <pc:sldMk cId="2163988523" sldId="260"/>
        </pc:sldMkLst>
        <pc:picChg chg="mod">
          <ac:chgData name="Behague, Sabina" userId="2f9f8379-56ce-455c-81be-d1dc66b28ae7" providerId="ADAL" clId="{FA05051A-572E-4B20-BB44-71D8D206A957}" dt="2023-06-26T16:52:42.531" v="2" actId="14861"/>
          <ac:picMkLst>
            <pc:docMk/>
            <pc:sldMk cId="2163988523" sldId="260"/>
            <ac:picMk id="2" creationId="{2AE49769-036D-1C50-87C9-8B15B62BAA9C}"/>
          </ac:picMkLst>
        </pc:picChg>
      </pc:sldChg>
    </pc:docChg>
  </pc:docChgLst>
  <pc:docChgLst>
    <pc:chgData name="Behague, Sabina" userId="2f9f8379-56ce-455c-81be-d1dc66b28ae7" providerId="ADAL" clId="{C59BD0E3-1164-4E4D-9E73-FEE0EDCB8DE4}"/>
    <pc:docChg chg="custSel addSld delSld modSld modMainMaster">
      <pc:chgData name="Behague, Sabina" userId="2f9f8379-56ce-455c-81be-d1dc66b28ae7" providerId="ADAL" clId="{C59BD0E3-1164-4E4D-9E73-FEE0EDCB8DE4}" dt="2023-02-09T03:33:49.696" v="183" actId="20577"/>
      <pc:docMkLst>
        <pc:docMk/>
      </pc:docMkLst>
      <pc:sldChg chg="modSp mod">
        <pc:chgData name="Behague, Sabina" userId="2f9f8379-56ce-455c-81be-d1dc66b28ae7" providerId="ADAL" clId="{C59BD0E3-1164-4E4D-9E73-FEE0EDCB8DE4}" dt="2023-02-09T03:16:49.064" v="20" actId="20577"/>
        <pc:sldMkLst>
          <pc:docMk/>
          <pc:sldMk cId="109857222" sldId="256"/>
        </pc:sldMkLst>
        <pc:spChg chg="mod">
          <ac:chgData name="Behague, Sabina" userId="2f9f8379-56ce-455c-81be-d1dc66b28ae7" providerId="ADAL" clId="{C59BD0E3-1164-4E4D-9E73-FEE0EDCB8DE4}" dt="2023-02-09T03:16:49.064" v="20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C59BD0E3-1164-4E4D-9E73-FEE0EDCB8DE4}" dt="2023-02-09T03:16:57.108" v="24" actId="20577"/>
        <pc:sldMkLst>
          <pc:docMk/>
          <pc:sldMk cId="2163988523" sldId="260"/>
        </pc:sldMkLst>
        <pc:spChg chg="mod">
          <ac:chgData name="Behague, Sabina" userId="2f9f8379-56ce-455c-81be-d1dc66b28ae7" providerId="ADAL" clId="{C59BD0E3-1164-4E4D-9E73-FEE0EDCB8DE4}" dt="2023-02-09T03:16:57.108" v="24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">
        <pc:chgData name="Behague, Sabina" userId="2f9f8379-56ce-455c-81be-d1dc66b28ae7" providerId="ADAL" clId="{C59BD0E3-1164-4E4D-9E73-FEE0EDCB8DE4}" dt="2023-02-09T03:26:41.177" v="29" actId="14100"/>
        <pc:sldMkLst>
          <pc:docMk/>
          <pc:sldMk cId="2492622487" sldId="308"/>
        </pc:sldMkLst>
        <pc:spChg chg="mod">
          <ac:chgData name="Behague, Sabina" userId="2f9f8379-56ce-455c-81be-d1dc66b28ae7" providerId="ADAL" clId="{C59BD0E3-1164-4E4D-9E73-FEE0EDCB8DE4}" dt="2023-02-09T03:26:41.177" v="29" actId="14100"/>
          <ac:spMkLst>
            <pc:docMk/>
            <pc:sldMk cId="2492622487" sldId="308"/>
            <ac:spMk id="5" creationId="{78FB21F5-B3F2-6E1D-19C0-97E0322A008B}"/>
          </ac:spMkLst>
        </pc:spChg>
        <pc:picChg chg="add mod">
          <ac:chgData name="Behague, Sabina" userId="2f9f8379-56ce-455c-81be-d1dc66b28ae7" providerId="ADAL" clId="{C59BD0E3-1164-4E4D-9E73-FEE0EDCB8DE4}" dt="2023-02-09T03:26:34.434" v="26"/>
          <ac:picMkLst>
            <pc:docMk/>
            <pc:sldMk cId="2492622487" sldId="308"/>
            <ac:picMk id="2" creationId="{D8A74118-47C8-67AD-DDD4-EDD85243D283}"/>
          </ac:picMkLst>
        </pc:picChg>
        <pc:picChg chg="del">
          <ac:chgData name="Behague, Sabina" userId="2f9f8379-56ce-455c-81be-d1dc66b28ae7" providerId="ADAL" clId="{C59BD0E3-1164-4E4D-9E73-FEE0EDCB8DE4}" dt="2023-02-09T03:26:33.860" v="25" actId="478"/>
          <ac:picMkLst>
            <pc:docMk/>
            <pc:sldMk cId="2492622487" sldId="308"/>
            <ac:picMk id="4" creationId="{A9FDCA5A-28E0-2ACB-7132-F0099C53F23C}"/>
          </ac:picMkLst>
        </pc:picChg>
      </pc:sldChg>
      <pc:sldChg chg="addSp delSp modSp mod">
        <pc:chgData name="Behague, Sabina" userId="2f9f8379-56ce-455c-81be-d1dc66b28ae7" providerId="ADAL" clId="{C59BD0E3-1164-4E4D-9E73-FEE0EDCB8DE4}" dt="2023-02-09T03:27:02.693" v="39" actId="14100"/>
        <pc:sldMkLst>
          <pc:docMk/>
          <pc:sldMk cId="2781894779" sldId="343"/>
        </pc:sldMkLst>
        <pc:spChg chg="mod">
          <ac:chgData name="Behague, Sabina" userId="2f9f8379-56ce-455c-81be-d1dc66b28ae7" providerId="ADAL" clId="{C59BD0E3-1164-4E4D-9E73-FEE0EDCB8DE4}" dt="2023-02-09T03:27:02.693" v="39" actId="14100"/>
          <ac:spMkLst>
            <pc:docMk/>
            <pc:sldMk cId="2781894779" sldId="343"/>
            <ac:spMk id="3" creationId="{149A99FC-BD27-3E23-3C6C-08D1BF6CB2B4}"/>
          </ac:spMkLst>
        </pc:spChg>
        <pc:picChg chg="del">
          <ac:chgData name="Behague, Sabina" userId="2f9f8379-56ce-455c-81be-d1dc66b28ae7" providerId="ADAL" clId="{C59BD0E3-1164-4E4D-9E73-FEE0EDCB8DE4}" dt="2023-02-09T03:26:55.895" v="35" actId="478"/>
          <ac:picMkLst>
            <pc:docMk/>
            <pc:sldMk cId="2781894779" sldId="343"/>
            <ac:picMk id="2" creationId="{F53C0C53-ACF8-9429-32C6-8527479046C1}"/>
          </ac:picMkLst>
        </pc:picChg>
        <pc:picChg chg="add mod">
          <ac:chgData name="Behague, Sabina" userId="2f9f8379-56ce-455c-81be-d1dc66b28ae7" providerId="ADAL" clId="{C59BD0E3-1164-4E4D-9E73-FEE0EDCB8DE4}" dt="2023-02-09T03:26:56.567" v="36"/>
          <ac:picMkLst>
            <pc:docMk/>
            <pc:sldMk cId="2781894779" sldId="343"/>
            <ac:picMk id="6" creationId="{5F7DA2AE-E7EE-F360-1E17-28BB9DC8A03E}"/>
          </ac:picMkLst>
        </pc:picChg>
      </pc:sldChg>
      <pc:sldChg chg="addSp delSp modSp mod">
        <pc:chgData name="Behague, Sabina" userId="2f9f8379-56ce-455c-81be-d1dc66b28ae7" providerId="ADAL" clId="{C59BD0E3-1164-4E4D-9E73-FEE0EDCB8DE4}" dt="2023-02-09T03:26:52.501" v="34" actId="14100"/>
        <pc:sldMkLst>
          <pc:docMk/>
          <pc:sldMk cId="587045458" sldId="351"/>
        </pc:sldMkLst>
        <pc:spChg chg="mod">
          <ac:chgData name="Behague, Sabina" userId="2f9f8379-56ce-455c-81be-d1dc66b28ae7" providerId="ADAL" clId="{C59BD0E3-1164-4E4D-9E73-FEE0EDCB8DE4}" dt="2023-02-09T03:26:52.501" v="34" actId="14100"/>
          <ac:spMkLst>
            <pc:docMk/>
            <pc:sldMk cId="587045458" sldId="351"/>
            <ac:spMk id="5" creationId="{1C27BED3-0618-9DC8-029F-865DD60CC5C0}"/>
          </ac:spMkLst>
        </pc:spChg>
        <pc:picChg chg="del">
          <ac:chgData name="Behague, Sabina" userId="2f9f8379-56ce-455c-81be-d1dc66b28ae7" providerId="ADAL" clId="{C59BD0E3-1164-4E4D-9E73-FEE0EDCB8DE4}" dt="2023-02-09T03:26:44.375" v="30" actId="478"/>
          <ac:picMkLst>
            <pc:docMk/>
            <pc:sldMk cId="587045458" sldId="351"/>
            <ac:picMk id="3" creationId="{11B04BD4-7287-52E4-F053-068C1E9EB216}"/>
          </ac:picMkLst>
        </pc:picChg>
        <pc:picChg chg="add mod">
          <ac:chgData name="Behague, Sabina" userId="2f9f8379-56ce-455c-81be-d1dc66b28ae7" providerId="ADAL" clId="{C59BD0E3-1164-4E4D-9E73-FEE0EDCB8DE4}" dt="2023-02-09T03:26:45.603" v="31"/>
          <ac:picMkLst>
            <pc:docMk/>
            <pc:sldMk cId="587045458" sldId="351"/>
            <ac:picMk id="4" creationId="{8EA063B4-1E0F-99E5-BEAB-C456BCE6ED4C}"/>
          </ac:picMkLst>
        </pc:picChg>
      </pc:sldChg>
      <pc:sldChg chg="add del">
        <pc:chgData name="Behague, Sabina" userId="2f9f8379-56ce-455c-81be-d1dc66b28ae7" providerId="ADAL" clId="{C59BD0E3-1164-4E4D-9E73-FEE0EDCB8DE4}" dt="2023-02-09T03:30:07.690" v="41" actId="47"/>
        <pc:sldMkLst>
          <pc:docMk/>
          <pc:sldMk cId="747646189" sldId="354"/>
        </pc:sldMkLst>
      </pc:sldChg>
      <pc:sldMasterChg chg="modSp mod modSldLayout">
        <pc:chgData name="Behague, Sabina" userId="2f9f8379-56ce-455c-81be-d1dc66b28ae7" providerId="ADAL" clId="{C59BD0E3-1164-4E4D-9E73-FEE0EDCB8DE4}" dt="2023-02-09T03:33:49.696" v="183" actId="20577"/>
        <pc:sldMasterMkLst>
          <pc:docMk/>
          <pc:sldMasterMk cId="3850865728" sldId="2147483662"/>
        </pc:sldMasterMkLst>
        <pc:spChg chg="mod">
          <ac:chgData name="Behague, Sabina" userId="2f9f8379-56ce-455c-81be-d1dc66b28ae7" providerId="ADAL" clId="{C59BD0E3-1164-4E4D-9E73-FEE0EDCB8DE4}" dt="2023-02-09T03:33:49.696" v="183" actId="20577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Behague, Sabina" userId="2f9f8379-56ce-455c-81be-d1dc66b28ae7" providerId="ADAL" clId="{C59BD0E3-1164-4E4D-9E73-FEE0EDCB8DE4}" dt="2023-02-09T03:33:29.776" v="169" actId="20577"/>
          <ac:spMkLst>
            <pc:docMk/>
            <pc:sldMasterMk cId="3850865728" sldId="2147483662"/>
            <ac:spMk id="9" creationId="{3E4488E0-ED17-9369-58EE-ADE445C1049F}"/>
          </ac:spMkLst>
        </pc:spChg>
        <pc:sldLayoutChg chg="modSp mod">
          <pc:chgData name="Behague, Sabina" userId="2f9f8379-56ce-455c-81be-d1dc66b28ae7" providerId="ADAL" clId="{C59BD0E3-1164-4E4D-9E73-FEE0EDCB8DE4}" dt="2023-02-09T03:30:53.250" v="61" actId="20577"/>
          <pc:sldLayoutMkLst>
            <pc:docMk/>
            <pc:sldMasterMk cId="4240207460" sldId="2147483707"/>
            <pc:sldLayoutMk cId="3824787925" sldId="2147483686"/>
          </pc:sldLayoutMkLst>
          <pc:spChg chg="mod">
            <ac:chgData name="Behague, Sabina" userId="2f9f8379-56ce-455c-81be-d1dc66b28ae7" providerId="ADAL" clId="{C59BD0E3-1164-4E4D-9E73-FEE0EDCB8DE4}" dt="2023-02-09T03:30:53.250" v="61" actId="20577"/>
            <ac:spMkLst>
              <pc:docMk/>
              <pc:sldMasterMk cId="4240207460" sldId="2147483707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Owusu Ansah, Victoria" userId="b2eff32f-aa4f-4367-adb8-f6c1b3d00958" providerId="ADAL" clId="{8604F49A-1E19-48DE-B101-002BABD99281}"/>
    <pc:docChg chg="undo custSel modSld">
      <pc:chgData name="Owusu Ansah, Victoria" userId="b2eff32f-aa4f-4367-adb8-f6c1b3d00958" providerId="ADAL" clId="{8604F49A-1E19-48DE-B101-002BABD99281}" dt="2023-07-07T15:33:39.672" v="416"/>
      <pc:docMkLst>
        <pc:docMk/>
      </pc:docMkLst>
      <pc:sldChg chg="modSp mod">
        <pc:chgData name="Owusu Ansah, Victoria" userId="b2eff32f-aa4f-4367-adb8-f6c1b3d00958" providerId="ADAL" clId="{8604F49A-1E19-48DE-B101-002BABD99281}" dt="2023-07-06T20:51:46.787" v="1" actId="20577"/>
        <pc:sldMkLst>
          <pc:docMk/>
          <pc:sldMk cId="2163988523" sldId="260"/>
        </pc:sldMkLst>
        <pc:spChg chg="mod">
          <ac:chgData name="Owusu Ansah, Victoria" userId="b2eff32f-aa4f-4367-adb8-f6c1b3d00958" providerId="ADAL" clId="{8604F49A-1E19-48DE-B101-002BABD99281}" dt="2023-07-06T20:51:46.787" v="1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">
        <pc:chgData name="Owusu Ansah, Victoria" userId="b2eff32f-aa4f-4367-adb8-f6c1b3d00958" providerId="ADAL" clId="{8604F49A-1E19-48DE-B101-002BABD99281}" dt="2023-07-06T20:54:24.985" v="4"/>
        <pc:sldMkLst>
          <pc:docMk/>
          <pc:sldMk cId="1428788921" sldId="262"/>
        </pc:sldMkLst>
        <pc:graphicFrameChg chg="mod">
          <ac:chgData name="Owusu Ansah, Victoria" userId="b2eff32f-aa4f-4367-adb8-f6c1b3d00958" providerId="ADAL" clId="{8604F49A-1E19-48DE-B101-002BABD99281}" dt="2023-07-06T20:54:24.985" v="4"/>
          <ac:graphicFrameMkLst>
            <pc:docMk/>
            <pc:sldMk cId="1428788921" sldId="262"/>
            <ac:graphicFrameMk id="3" creationId="{1858FC0C-B762-58E4-F6E2-570F6B01D6EC}"/>
          </ac:graphicFrameMkLst>
        </pc:graphicFrameChg>
      </pc:sldChg>
      <pc:sldChg chg="mod">
        <pc:chgData name="Owusu Ansah, Victoria" userId="b2eff32f-aa4f-4367-adb8-f6c1b3d00958" providerId="ADAL" clId="{8604F49A-1E19-48DE-B101-002BABD99281}" dt="2023-07-07T03:17:33.014" v="407" actId="27918"/>
        <pc:sldMkLst>
          <pc:docMk/>
          <pc:sldMk cId="1887431401" sldId="263"/>
        </pc:sldMkLst>
      </pc:sldChg>
      <pc:sldChg chg="modSp mod">
        <pc:chgData name="Owusu Ansah, Victoria" userId="b2eff32f-aa4f-4367-adb8-f6c1b3d00958" providerId="ADAL" clId="{8604F49A-1E19-48DE-B101-002BABD99281}" dt="2023-07-07T03:21:29.119" v="415" actId="20577"/>
        <pc:sldMkLst>
          <pc:docMk/>
          <pc:sldMk cId="3475639167" sldId="289"/>
        </pc:sldMkLst>
        <pc:spChg chg="mod">
          <ac:chgData name="Owusu Ansah, Victoria" userId="b2eff32f-aa4f-4367-adb8-f6c1b3d00958" providerId="ADAL" clId="{8604F49A-1E19-48DE-B101-002BABD99281}" dt="2023-07-07T03:21:29.119" v="415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">
        <pc:chgData name="Owusu Ansah, Victoria" userId="b2eff32f-aa4f-4367-adb8-f6c1b3d00958" providerId="ADAL" clId="{8604F49A-1E19-48DE-B101-002BABD99281}" dt="2023-07-06T22:41:10.547" v="15" actId="27918"/>
        <pc:sldMkLst>
          <pc:docMk/>
          <pc:sldMk cId="2492622487" sldId="308"/>
        </pc:sldMkLst>
      </pc:sldChg>
      <pc:sldChg chg="addSp delSp modSp mod addCm delCm">
        <pc:chgData name="Owusu Ansah, Victoria" userId="b2eff32f-aa4f-4367-adb8-f6c1b3d00958" providerId="ADAL" clId="{8604F49A-1E19-48DE-B101-002BABD99281}" dt="2023-07-07T03:14:41.126" v="395"/>
        <pc:sldMkLst>
          <pc:docMk/>
          <pc:sldMk cId="2781894779" sldId="343"/>
        </pc:sldMkLst>
        <pc:spChg chg="mod">
          <ac:chgData name="Owusu Ansah, Victoria" userId="b2eff32f-aa4f-4367-adb8-f6c1b3d00958" providerId="ADAL" clId="{8604F49A-1E19-48DE-B101-002BABD99281}" dt="2023-07-07T02:39:20.968" v="287" actId="338"/>
          <ac:spMkLst>
            <pc:docMk/>
            <pc:sldMk cId="2781894779" sldId="343"/>
            <ac:spMk id="3" creationId="{149A99FC-BD27-3E23-3C6C-08D1BF6CB2B4}"/>
          </ac:spMkLst>
        </pc:spChg>
        <pc:spChg chg="mod">
          <ac:chgData name="Owusu Ansah, Victoria" userId="b2eff32f-aa4f-4367-adb8-f6c1b3d00958" providerId="ADAL" clId="{8604F49A-1E19-48DE-B101-002BABD99281}" dt="2023-07-07T02:39:20.968" v="287" actId="338"/>
          <ac:spMkLst>
            <pc:docMk/>
            <pc:sldMk cId="2781894779" sldId="343"/>
            <ac:spMk id="4" creationId="{2835B22F-59A0-D51F-5B6D-700079BFD428}"/>
          </ac:spMkLst>
        </pc:spChg>
        <pc:spChg chg="mod">
          <ac:chgData name="Owusu Ansah, Victoria" userId="b2eff32f-aa4f-4367-adb8-f6c1b3d00958" providerId="ADAL" clId="{8604F49A-1E19-48DE-B101-002BABD99281}" dt="2023-07-07T02:39:20.968" v="287" actId="338"/>
          <ac:spMkLst>
            <pc:docMk/>
            <pc:sldMk cId="2781894779" sldId="343"/>
            <ac:spMk id="8" creationId="{801EEB45-62DF-BB91-1311-6119B4ED5856}"/>
          </ac:spMkLst>
        </pc:spChg>
        <pc:spChg chg="add mod">
          <ac:chgData name="Owusu Ansah, Victoria" userId="b2eff32f-aa4f-4367-adb8-f6c1b3d00958" providerId="ADAL" clId="{8604F49A-1E19-48DE-B101-002BABD99281}" dt="2023-07-07T02:39:20.968" v="287" actId="338"/>
          <ac:spMkLst>
            <pc:docMk/>
            <pc:sldMk cId="2781894779" sldId="343"/>
            <ac:spMk id="10" creationId="{773033BF-7E25-5D53-199F-71FAFBA47F4D}"/>
          </ac:spMkLst>
        </pc:spChg>
        <pc:spChg chg="add mod">
          <ac:chgData name="Owusu Ansah, Victoria" userId="b2eff32f-aa4f-4367-adb8-f6c1b3d00958" providerId="ADAL" clId="{8604F49A-1E19-48DE-B101-002BABD99281}" dt="2023-07-07T02:39:20.968" v="287" actId="338"/>
          <ac:spMkLst>
            <pc:docMk/>
            <pc:sldMk cId="2781894779" sldId="343"/>
            <ac:spMk id="11" creationId="{A5FC975B-5E85-B3C3-B60B-FAB044E29F9C}"/>
          </ac:spMkLst>
        </pc:spChg>
        <pc:spChg chg="add mod ord">
          <ac:chgData name="Owusu Ansah, Victoria" userId="b2eff32f-aa4f-4367-adb8-f6c1b3d00958" providerId="ADAL" clId="{8604F49A-1E19-48DE-B101-002BABD99281}" dt="2023-07-07T02:50:00.352" v="380" actId="1076"/>
          <ac:spMkLst>
            <pc:docMk/>
            <pc:sldMk cId="2781894779" sldId="343"/>
            <ac:spMk id="13" creationId="{7B9D6015-0AF7-C53E-76F8-70BD43B186AE}"/>
          </ac:spMkLst>
        </pc:spChg>
        <pc:spChg chg="add mod ord">
          <ac:chgData name="Owusu Ansah, Victoria" userId="b2eff32f-aa4f-4367-adb8-f6c1b3d00958" providerId="ADAL" clId="{8604F49A-1E19-48DE-B101-002BABD99281}" dt="2023-07-07T02:49:55.711" v="379" actId="1076"/>
          <ac:spMkLst>
            <pc:docMk/>
            <pc:sldMk cId="2781894779" sldId="343"/>
            <ac:spMk id="14" creationId="{742C0D4C-81FF-7FC1-88C0-DF28139FBEA5}"/>
          </ac:spMkLst>
        </pc:spChg>
        <pc:spChg chg="add mod">
          <ac:chgData name="Owusu Ansah, Victoria" userId="b2eff32f-aa4f-4367-adb8-f6c1b3d00958" providerId="ADAL" clId="{8604F49A-1E19-48DE-B101-002BABD99281}" dt="2023-07-07T02:39:20.968" v="287" actId="338"/>
          <ac:spMkLst>
            <pc:docMk/>
            <pc:sldMk cId="2781894779" sldId="343"/>
            <ac:spMk id="15" creationId="{7B57D282-2C21-42A0-A7E2-C702BFF92B5B}"/>
          </ac:spMkLst>
        </pc:spChg>
        <pc:spChg chg="add mod ord">
          <ac:chgData name="Owusu Ansah, Victoria" userId="b2eff32f-aa4f-4367-adb8-f6c1b3d00958" providerId="ADAL" clId="{8604F49A-1E19-48DE-B101-002BABD99281}" dt="2023-07-07T02:49:46.855" v="377" actId="1076"/>
          <ac:spMkLst>
            <pc:docMk/>
            <pc:sldMk cId="2781894779" sldId="343"/>
            <ac:spMk id="16" creationId="{9902CBE7-AF45-5EC1-128F-EA96FA9E79AF}"/>
          </ac:spMkLst>
        </pc:spChg>
        <pc:spChg chg="add mod ord">
          <ac:chgData name="Owusu Ansah, Victoria" userId="b2eff32f-aa4f-4367-adb8-f6c1b3d00958" providerId="ADAL" clId="{8604F49A-1E19-48DE-B101-002BABD99281}" dt="2023-07-07T02:49:41.578" v="375" actId="1076"/>
          <ac:spMkLst>
            <pc:docMk/>
            <pc:sldMk cId="2781894779" sldId="343"/>
            <ac:spMk id="17" creationId="{DFB54270-F093-A52B-0398-F61D1AEC0245}"/>
          </ac:spMkLst>
        </pc:spChg>
        <pc:spChg chg="add mod">
          <ac:chgData name="Owusu Ansah, Victoria" userId="b2eff32f-aa4f-4367-adb8-f6c1b3d00958" providerId="ADAL" clId="{8604F49A-1E19-48DE-B101-002BABD99281}" dt="2023-07-07T02:39:20.968" v="287" actId="338"/>
          <ac:spMkLst>
            <pc:docMk/>
            <pc:sldMk cId="2781894779" sldId="343"/>
            <ac:spMk id="18" creationId="{DDA19CEE-84EA-46E3-362B-F87936040BDE}"/>
          </ac:spMkLst>
        </pc:spChg>
        <pc:spChg chg="add mod ord">
          <ac:chgData name="Owusu Ansah, Victoria" userId="b2eff32f-aa4f-4367-adb8-f6c1b3d00958" providerId="ADAL" clId="{8604F49A-1E19-48DE-B101-002BABD99281}" dt="2023-07-07T02:49:44.086" v="376" actId="1076"/>
          <ac:spMkLst>
            <pc:docMk/>
            <pc:sldMk cId="2781894779" sldId="343"/>
            <ac:spMk id="19" creationId="{8AE3DE8E-A4D0-A840-D65E-4462A9F6C232}"/>
          </ac:spMkLst>
        </pc:spChg>
        <pc:spChg chg="add mod ord">
          <ac:chgData name="Owusu Ansah, Victoria" userId="b2eff32f-aa4f-4367-adb8-f6c1b3d00958" providerId="ADAL" clId="{8604F49A-1E19-48DE-B101-002BABD99281}" dt="2023-07-07T02:50:14.358" v="383" actId="1076"/>
          <ac:spMkLst>
            <pc:docMk/>
            <pc:sldMk cId="2781894779" sldId="343"/>
            <ac:spMk id="20" creationId="{879AB996-F384-E14F-1F51-ABEBE09C14B5}"/>
          </ac:spMkLst>
        </pc:spChg>
        <pc:spChg chg="add mod ord">
          <ac:chgData name="Owusu Ansah, Victoria" userId="b2eff32f-aa4f-4367-adb8-f6c1b3d00958" providerId="ADAL" clId="{8604F49A-1E19-48DE-B101-002BABD99281}" dt="2023-07-07T02:50:04.516" v="381" actId="1076"/>
          <ac:spMkLst>
            <pc:docMk/>
            <pc:sldMk cId="2781894779" sldId="343"/>
            <ac:spMk id="21" creationId="{8DC8362D-3BFF-21C0-0CBE-78477DAD974D}"/>
          </ac:spMkLst>
        </pc:spChg>
        <pc:spChg chg="add mod ord">
          <ac:chgData name="Owusu Ansah, Victoria" userId="b2eff32f-aa4f-4367-adb8-f6c1b3d00958" providerId="ADAL" clId="{8604F49A-1E19-48DE-B101-002BABD99281}" dt="2023-07-07T03:12:01.930" v="394" actId="1076"/>
          <ac:spMkLst>
            <pc:docMk/>
            <pc:sldMk cId="2781894779" sldId="343"/>
            <ac:spMk id="22" creationId="{7AA0AC15-506F-C690-2375-B7D2F61D5A70}"/>
          </ac:spMkLst>
        </pc:spChg>
        <pc:spChg chg="add mod ord">
          <ac:chgData name="Owusu Ansah, Victoria" userId="b2eff32f-aa4f-4367-adb8-f6c1b3d00958" providerId="ADAL" clId="{8604F49A-1E19-48DE-B101-002BABD99281}" dt="2023-07-07T02:50:08.733" v="382" actId="1076"/>
          <ac:spMkLst>
            <pc:docMk/>
            <pc:sldMk cId="2781894779" sldId="343"/>
            <ac:spMk id="23" creationId="{89BB29B6-DF4B-45A1-2D2C-EBB10AAC0359}"/>
          </ac:spMkLst>
        </pc:spChg>
        <pc:spChg chg="add mod">
          <ac:chgData name="Owusu Ansah, Victoria" userId="b2eff32f-aa4f-4367-adb8-f6c1b3d00958" providerId="ADAL" clId="{8604F49A-1E19-48DE-B101-002BABD99281}" dt="2023-07-07T02:50:22.860" v="384" actId="1076"/>
          <ac:spMkLst>
            <pc:docMk/>
            <pc:sldMk cId="2781894779" sldId="343"/>
            <ac:spMk id="24" creationId="{214BDB70-9A99-10D1-C712-C0FB2ACCDED7}"/>
          </ac:spMkLst>
        </pc:spChg>
        <pc:spChg chg="add mod">
          <ac:chgData name="Owusu Ansah, Victoria" userId="b2eff32f-aa4f-4367-adb8-f6c1b3d00958" providerId="ADAL" clId="{8604F49A-1E19-48DE-B101-002BABD99281}" dt="2023-07-07T02:50:58.803" v="393" actId="1076"/>
          <ac:spMkLst>
            <pc:docMk/>
            <pc:sldMk cId="2781894779" sldId="343"/>
            <ac:spMk id="25" creationId="{564D294E-EC34-7EE5-D0C6-4FAD3DDE5370}"/>
          </ac:spMkLst>
        </pc:spChg>
        <pc:spChg chg="del 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35" creationId="{53579EBB-1B8B-0868-6BFF-65AD8DEC7736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36" creationId="{D8FCAF18-2FEE-30CA-512E-824D7D8A1931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37" creationId="{A7EFAB12-3283-48EF-09A5-5C4172DC9FB6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38" creationId="{4CF3D39F-9F70-4F21-EE6D-4DD1A6459F12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39" creationId="{C0427DB8-803E-54D0-050B-531EBA5DCFA7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40" creationId="{440256CF-C323-9DDA-D63A-840997646F82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41" creationId="{4C19CDAF-D2A4-CABF-ACEB-0228B920A99A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42" creationId="{93945895-E28C-5A5C-C95F-9A48029F59CD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43" creationId="{FF14095F-4279-DA02-E1EB-C36DF68A99D2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44" creationId="{78278EBB-32F5-A5B5-5926-3135ED65B12D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45" creationId="{1D172A20-C6A1-2C3A-93A4-EFFE14D385BF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46" creationId="{B56054F6-4115-E407-3DAB-1CF6453F8AD9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47" creationId="{D9A2F4BB-84D5-6B26-789F-E1AE0BDDE0DB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48" creationId="{31F1AC96-22CF-C653-29C2-0087EECB93EC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49" creationId="{BD13FD23-E685-EE51-3DAC-571992F8018E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50" creationId="{7F995DF8-4937-4190-383F-37D7C9744C38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51" creationId="{ECDB8EE3-B23B-99F7-E476-28E0BEABC8F4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52" creationId="{FE3CB67A-77B5-49E7-2638-64A019852341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53" creationId="{F3E75220-B476-B909-BE43-C3B8BD26F33B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54" creationId="{C9F5EE3C-779C-2D92-BCE3-90424593212D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55" creationId="{CAC1F5A1-76F8-C97D-EA1A-60A2C6E1C7AF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56" creationId="{6BF996FA-5141-48C6-872E-29E28CD0C548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57" creationId="{D6D4B7B6-8835-63DA-413C-DF1057EB19F1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58" creationId="{E04561CA-4534-AF3D-806D-915A015238D3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59" creationId="{51E808E4-265C-FD94-C074-46F2779CC8FA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60" creationId="{57842A60-6F6E-555A-6EF6-8F3270F89D43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61" creationId="{29CDEF49-D179-AD50-6FDE-3C198976FEB4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62" creationId="{C355731F-0AAE-2D88-9E53-BA9AF935D888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63" creationId="{3408ED96-8A82-46A9-EB60-B6E589107237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24" creationId="{7EA8550E-A84D-A2F8-50F9-CFEE23D1D97C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25" creationId="{C8A2148E-69E1-80AC-4825-D04D2D7ABEF3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26" creationId="{11E93341-BC3B-557B-0E78-54C71CD91158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27" creationId="{A90790F4-64D7-D040-F09D-CCC237D9DC77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28" creationId="{61A40F51-2E52-9E60-1C62-80FC023A9ECA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29" creationId="{418B0EDF-192A-7217-4211-E7B8C94BA602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30" creationId="{E25B667C-7211-A746-7DC6-C19BF2C4FAF8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31" creationId="{8F7E9A97-71B4-41CB-A845-BCAE8100937D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32" creationId="{77F96D06-DD9C-04AE-F651-5D846699359C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33" creationId="{7E878232-AFBA-7123-F98E-BA5B600376B1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34" creationId="{B6BD08C7-B001-C826-3C47-A1554336DCDA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35" creationId="{8CCB138C-DF3B-B564-F4E0-79BC6FE48260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36" creationId="{CA1C4C22-4B99-54AB-89DF-2B6489976495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37" creationId="{77DB029B-B469-53BA-0109-F193FFDEA71D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38" creationId="{C9413FAB-9A8D-5342-55EA-EFCD61029341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39" creationId="{1984B4C7-9251-6661-18AC-E915FE1269D4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40" creationId="{E81BC76F-D1C4-6DD6-2ED8-6FD1BA483ED8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41" creationId="{0DBD2DD9-5F30-430C-AE87-A335EC4C0854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42" creationId="{AE4C0732-7817-4023-C3AE-34957A4BEB25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43" creationId="{B6E67786-FAF8-1991-11A0-EA4BB3EAF68A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44" creationId="{C079914E-6165-CCAD-BAD1-897829403908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45" creationId="{46DB3EF2-48DA-AF29-9042-5334CB27690F}"/>
          </ac:spMkLst>
        </pc:spChg>
        <pc:spChg chg="mod">
          <ac:chgData name="Owusu Ansah, Victoria" userId="b2eff32f-aa4f-4367-adb8-f6c1b3d00958" providerId="ADAL" clId="{8604F49A-1E19-48DE-B101-002BABD99281}" dt="2023-07-07T02:39:20.968" v="287" actId="338"/>
          <ac:spMkLst>
            <pc:docMk/>
            <pc:sldMk cId="2781894779" sldId="343"/>
            <ac:spMk id="1046" creationId="{8A57591F-F75D-FBB3-BD7E-757A1AFC2F44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47" creationId="{78184742-D0B2-885C-4951-3AD0D85D4783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48" creationId="{A2D5915F-E672-5E30-35AB-E32EF877DFCC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49" creationId="{395DCFE7-4E54-6408-605C-8FD5323FD4C3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50" creationId="{8979E1CC-AE6E-0389-FAC4-4F9C0D53E8AD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51" creationId="{1B052473-44A6-9F81-C8BD-68ABA48D7930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52" creationId="{FC2AB82D-FD99-D2C0-5755-72957E5AC141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53" creationId="{05479D1A-1FBF-40E5-F5DE-E89B323FB8B7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54" creationId="{280A4DC1-B238-622A-D86D-05C056F47A4C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55" creationId="{0D600716-AB82-34A8-C836-118E2D46C9EF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56" creationId="{853A8176-BF52-2D27-3337-8BC944740D6D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57" creationId="{5AC40010-8837-F523-88FE-93613F05E8F9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58" creationId="{D40C3895-A0E6-3395-3C2A-A85187B1DDC8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59" creationId="{B6F28693-A74C-8A3B-C3EC-4A24496DC62A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60" creationId="{596B0AD0-1622-31EB-D188-3DA6F9F03F54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61" creationId="{85AF5DAC-FC64-8881-8647-F4BD3633C098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62" creationId="{378FB938-AE8C-0C8F-1DD2-EDBDB9F7EB34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63" creationId="{4F01FE6A-43AB-2797-39D6-013486549BA5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64" creationId="{D2D15B30-05D4-22C3-5158-2333994CE11D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65" creationId="{4C106EDC-4948-0FCA-B5AB-2119F3B5F2A9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66" creationId="{01A298A2-0DC5-2F96-AF9F-4A687EFB60E6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67" creationId="{BFBEB205-0135-0DEE-6AF7-9495292334C8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68" creationId="{7DA0D18C-A81F-049B-2C33-9987EAFFD33E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69" creationId="{E263D88C-F4E9-86EB-FECD-503A423D7F5A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70" creationId="{F836BE5E-4CDF-0BB4-D48C-D7BD18602B51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71" creationId="{47F5CC14-FCEA-D4F7-86D7-0AA0D241C599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72" creationId="{ABAA350E-2DC5-A224-1628-E05DA32C9115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73" creationId="{506B3D8F-ADFF-5C42-BCFE-895778679122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74" creationId="{F80D05CD-C098-0F7B-E527-0B8D7A4833AE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75" creationId="{F99A9838-FB6A-4FDE-9043-1400FB9212F5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76" creationId="{BF75F477-ECD1-FCE7-0ADB-D7B6C9AA733E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77" creationId="{F537EF03-24AB-32D6-C72B-E62234C2CCE4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78" creationId="{725BAE6B-986B-215A-0413-0F65B4B38B6D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79" creationId="{460F3EE3-C6F1-1F79-3A53-CD91521B5CFA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80" creationId="{E9210D52-9702-EB41-B5B2-2F63933F7C46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81" creationId="{3BBA2319-FE79-8A87-5583-9BC9E99304FB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82" creationId="{8A09B742-EE8A-02A0-A165-24DA4E944E9D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83" creationId="{C28C6066-9A5D-DAAB-4EC7-C8105C58ADCD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84" creationId="{5F4983EE-D2C3-10FE-A44D-CD5A3DAF8A4D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85" creationId="{60EF5ED9-3B52-0116-093F-786173B0F5F4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86" creationId="{3C5518FB-5115-728A-708F-F6324AD530A7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87" creationId="{0048738F-BE5B-0284-938C-319279CC4655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88" creationId="{F2761E53-09D6-23B6-383C-6948A17D1BF1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89" creationId="{DC427B72-1C75-9B5E-291F-434AB82F32F7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90" creationId="{12FED695-AA62-FAAF-9FF0-CED2AA874D2E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91" creationId="{113FAA0E-E810-DE96-FC37-D521D21C8A7F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92" creationId="{320C9930-F552-2350-B43B-0BA77E38AB55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93" creationId="{B03C0883-3615-14B2-E757-AED6EC2B4D58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94" creationId="{C4FFEC64-A9C7-4899-98AD-A9083AC49DBE}"/>
          </ac:spMkLst>
        </pc:spChg>
        <pc:spChg chg="mod">
          <ac:chgData name="Owusu Ansah, Victoria" userId="b2eff32f-aa4f-4367-adb8-f6c1b3d00958" providerId="ADAL" clId="{8604F49A-1E19-48DE-B101-002BABD99281}" dt="2023-07-07T02:41:58.080" v="316" actId="478"/>
          <ac:spMkLst>
            <pc:docMk/>
            <pc:sldMk cId="2781894779" sldId="343"/>
            <ac:spMk id="1095" creationId="{23B6001E-9703-73CB-2F3E-386BCB27031E}"/>
          </ac:spMkLst>
        </pc:spChg>
        <pc:grpChg chg="mod">
          <ac:chgData name="Owusu Ansah, Victoria" userId="b2eff32f-aa4f-4367-adb8-f6c1b3d00958" providerId="ADAL" clId="{8604F49A-1E19-48DE-B101-002BABD99281}" dt="2023-07-07T02:39:20.968" v="287" actId="338"/>
          <ac:grpSpMkLst>
            <pc:docMk/>
            <pc:sldMk cId="2781894779" sldId="343"/>
            <ac:grpSpMk id="1" creationId="{00000000-0000-0000-0000-000000000000}"/>
          </ac:grpSpMkLst>
        </pc:grpChg>
        <pc:grpChg chg="del mod">
          <ac:chgData name="Owusu Ansah, Victoria" userId="b2eff32f-aa4f-4367-adb8-f6c1b3d00958" providerId="ADAL" clId="{8604F49A-1E19-48DE-B101-002BABD99281}" dt="2023-07-07T02:41:59.323" v="317" actId="478"/>
          <ac:grpSpMkLst>
            <pc:docMk/>
            <pc:sldMk cId="2781894779" sldId="343"/>
            <ac:grpSpMk id="34" creationId="{FF1BB83D-27C6-2820-1098-998F61F0AA30}"/>
          </ac:grpSpMkLst>
        </pc:grpChg>
        <pc:picChg chg="add del mod">
          <ac:chgData name="Owusu Ansah, Victoria" userId="b2eff32f-aa4f-4367-adb8-f6c1b3d00958" providerId="ADAL" clId="{8604F49A-1E19-48DE-B101-002BABD99281}" dt="2023-07-07T00:27:59.604" v="30" actId="478"/>
          <ac:picMkLst>
            <pc:docMk/>
            <pc:sldMk cId="2781894779" sldId="343"/>
            <ac:picMk id="5" creationId="{D7970111-727F-65AC-CEE3-394BE6A5F72B}"/>
          </ac:picMkLst>
        </pc:picChg>
        <pc:picChg chg="mod">
          <ac:chgData name="Owusu Ansah, Victoria" userId="b2eff32f-aa4f-4367-adb8-f6c1b3d00958" providerId="ADAL" clId="{8604F49A-1E19-48DE-B101-002BABD99281}" dt="2023-07-07T02:39:20.968" v="287" actId="338"/>
          <ac:picMkLst>
            <pc:docMk/>
            <pc:sldMk cId="2781894779" sldId="343"/>
            <ac:picMk id="6" creationId="{5F7DA2AE-E7EE-F360-1E17-28BB9DC8A03E}"/>
          </ac:picMkLst>
        </pc:picChg>
        <pc:picChg chg="add del mod">
          <ac:chgData name="Owusu Ansah, Victoria" userId="b2eff32f-aa4f-4367-adb8-f6c1b3d00958" providerId="ADAL" clId="{8604F49A-1E19-48DE-B101-002BABD99281}" dt="2023-07-07T02:39:20.968" v="287" actId="338"/>
          <ac:picMkLst>
            <pc:docMk/>
            <pc:sldMk cId="2781894779" sldId="343"/>
            <ac:picMk id="9" creationId="{0FF5F06F-DD87-EC65-CA3E-7620ACBA8D52}"/>
          </ac:picMkLst>
        </pc:picChg>
        <pc:picChg chg="add mod ord">
          <ac:chgData name="Owusu Ansah, Victoria" userId="b2eff32f-aa4f-4367-adb8-f6c1b3d00958" providerId="ADAL" clId="{8604F49A-1E19-48DE-B101-002BABD99281}" dt="2023-07-07T02:50:35.466" v="389" actId="1076"/>
          <ac:picMkLst>
            <pc:docMk/>
            <pc:sldMk cId="2781894779" sldId="343"/>
            <ac:picMk id="1097" creationId="{1DDB4DEE-6177-C8E4-E3D9-5277FC0D3B46}"/>
          </ac:picMkLst>
        </pc:picChg>
        <pc:cxnChg chg="add mod ord">
          <ac:chgData name="Owusu Ansah, Victoria" userId="b2eff32f-aa4f-4367-adb8-f6c1b3d00958" providerId="ADAL" clId="{8604F49A-1E19-48DE-B101-002BABD99281}" dt="2023-07-07T02:50:43.540" v="390" actId="1076"/>
          <ac:cxnSpMkLst>
            <pc:docMk/>
            <pc:sldMk cId="2781894779" sldId="343"/>
            <ac:cxnSpMk id="27" creationId="{3183D56E-15B2-757E-019B-75F1EDC7FB64}"/>
          </ac:cxnSpMkLst>
        </pc:cxnChg>
        <pc:cxnChg chg="add mod ord">
          <ac:chgData name="Owusu Ansah, Victoria" userId="b2eff32f-aa4f-4367-adb8-f6c1b3d00958" providerId="ADAL" clId="{8604F49A-1E19-48DE-B101-002BABD99281}" dt="2023-07-07T02:50:54.024" v="392" actId="1076"/>
          <ac:cxnSpMkLst>
            <pc:docMk/>
            <pc:sldMk cId="2781894779" sldId="343"/>
            <ac:cxnSpMk id="31" creationId="{2FF67029-69BC-7CF0-2E42-EEF7F0C7E0AE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Owusu Ansah, Victoria" userId="b2eff32f-aa4f-4367-adb8-f6c1b3d00958" providerId="ADAL" clId="{8604F49A-1E19-48DE-B101-002BABD99281}" dt="2023-07-07T00:29:06.721" v="32"/>
              <pc2:cmMkLst xmlns:pc2="http://schemas.microsoft.com/office/powerpoint/2019/9/main/command">
                <pc:docMk/>
                <pc:sldMk cId="2781894779" sldId="343"/>
                <pc2:cmMk id="{2E0422C4-DFD5-48DF-8AE6-5160AAC675B0}"/>
              </pc2:cmMkLst>
            </pc226:cmChg>
            <pc226:cmChg xmlns:pc226="http://schemas.microsoft.com/office/powerpoint/2022/06/main/command" chg="add">
              <pc226:chgData name="Owusu Ansah, Victoria" userId="b2eff32f-aa4f-4367-adb8-f6c1b3d00958" providerId="ADAL" clId="{8604F49A-1E19-48DE-B101-002BABD99281}" dt="2023-07-07T03:14:41.126" v="395"/>
              <pc2:cmMkLst xmlns:pc2="http://schemas.microsoft.com/office/powerpoint/2019/9/main/command">
                <pc:docMk/>
                <pc:sldMk cId="2781894779" sldId="343"/>
                <pc2:cmMk id="{C355D6E4-69B9-411C-A3B8-95BAA968A69F}"/>
              </pc2:cmMkLst>
            </pc226:cmChg>
          </p:ext>
        </pc:extLst>
      </pc:sldChg>
      <pc:sldChg chg="mod">
        <pc:chgData name="Owusu Ansah, Victoria" userId="b2eff32f-aa4f-4367-adb8-f6c1b3d00958" providerId="ADAL" clId="{8604F49A-1E19-48DE-B101-002BABD99281}" dt="2023-07-06T22:42:35.997" v="24" actId="27918"/>
        <pc:sldMkLst>
          <pc:docMk/>
          <pc:sldMk cId="587045458" sldId="351"/>
        </pc:sldMkLst>
      </pc:sldChg>
      <pc:sldChg chg="mod modShow addCm modCm">
        <pc:chgData name="Owusu Ansah, Victoria" userId="b2eff32f-aa4f-4367-adb8-f6c1b3d00958" providerId="ADAL" clId="{8604F49A-1E19-48DE-B101-002BABD99281}" dt="2023-07-07T15:33:39.672" v="416"/>
        <pc:sldMkLst>
          <pc:docMk/>
          <pc:sldMk cId="3383364338" sldId="35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8604F49A-1E19-48DE-B101-002BABD99281}" dt="2023-07-07T15:33:39.672" v="416"/>
              <pc2:cmMkLst xmlns:pc2="http://schemas.microsoft.com/office/powerpoint/2019/9/main/command">
                <pc:docMk/>
                <pc:sldMk cId="3383364338" sldId="353"/>
                <pc2:cmMk id="{34AB4B27-247D-44DB-BAFC-17BE3E6FA949}"/>
              </pc2:cmMkLst>
              <pc226:cmRplyChg chg="add">
                <pc226:chgData name="Owusu Ansah, Victoria" userId="b2eff32f-aa4f-4367-adb8-f6c1b3d00958" providerId="ADAL" clId="{8604F49A-1E19-48DE-B101-002BABD99281}" dt="2023-07-07T15:33:39.672" v="416"/>
                <pc2:cmRplyMkLst xmlns:pc2="http://schemas.microsoft.com/office/powerpoint/2019/9/main/command">
                  <pc:docMk/>
                  <pc:sldMk cId="3383364338" sldId="353"/>
                  <pc2:cmMk id="{34AB4B27-247D-44DB-BAFC-17BE3E6FA949}"/>
                  <pc2:cmRplyMk id="{D5A02C9B-55F6-4548-8D0A-FA98B55342FC}"/>
                </pc2:cmRplyMkLst>
              </pc226:cmRplyChg>
            </pc226:cmChg>
          </p:ext>
        </pc:extLst>
      </pc:sldChg>
    </pc:docChg>
  </pc:docChgLst>
  <pc:docChgLst>
    <pc:chgData name="Sarah Balian" userId="b9b6ec2c-f67a-4485-ae9a-27dddf9569d2" providerId="ADAL" clId="{0681B6DF-9F27-45DF-86FF-58B5643AC09F}"/>
    <pc:docChg chg="modSld">
      <pc:chgData name="Sarah Balian" userId="b9b6ec2c-f67a-4485-ae9a-27dddf9569d2" providerId="ADAL" clId="{0681B6DF-9F27-45DF-86FF-58B5643AC09F}" dt="2023-02-02T19:19:42.588" v="2" actId="6549"/>
      <pc:docMkLst>
        <pc:docMk/>
      </pc:docMkLst>
      <pc:sldChg chg="modSp mod">
        <pc:chgData name="Sarah Balian" userId="b9b6ec2c-f67a-4485-ae9a-27dddf9569d2" providerId="ADAL" clId="{0681B6DF-9F27-45DF-86FF-58B5643AC09F}" dt="2023-02-02T19:19:42.588" v="2" actId="6549"/>
        <pc:sldMkLst>
          <pc:docMk/>
          <pc:sldMk cId="2163988523" sldId="260"/>
        </pc:sldMkLst>
        <pc:spChg chg="mod">
          <ac:chgData name="Sarah Balian" userId="b9b6ec2c-f67a-4485-ae9a-27dddf9569d2" providerId="ADAL" clId="{0681B6DF-9F27-45DF-86FF-58B5643AC09F}" dt="2023-02-02T19:19:42.588" v="2" actId="6549"/>
          <ac:spMkLst>
            <pc:docMk/>
            <pc:sldMk cId="2163988523" sldId="260"/>
            <ac:spMk id="9" creationId="{E690F70B-E368-D7F5-795E-B5139345EF71}"/>
          </ac:spMkLst>
        </pc:spChg>
      </pc:sldChg>
      <pc:sldChg chg="delCm">
        <pc:chgData name="Sarah Balian" userId="b9b6ec2c-f67a-4485-ae9a-27dddf9569d2" providerId="ADAL" clId="{0681B6DF-9F27-45DF-86FF-58B5643AC09F}" dt="2023-02-02T19:19:35.548" v="1"/>
        <pc:sldMkLst>
          <pc:docMk/>
          <pc:sldMk cId="587045458" sldId="35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0681B6DF-9F27-45DF-86FF-58B5643AC09F}" dt="2023-02-02T19:19:35.548" v="1"/>
              <pc2:cmMkLst xmlns:pc2="http://schemas.microsoft.com/office/powerpoint/2019/9/main/command">
                <pc:docMk/>
                <pc:sldMk cId="587045458" sldId="351"/>
                <pc2:cmMk id="{367C8BE1-C5B0-4023-A900-EE442455A362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2501022633189853"/>
          <c:y val="0"/>
          <c:w val="0.37775206313352871"/>
          <c:h val="0.9916288679446808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A7-40E9-830A-39DF184E10B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FA7-40E9-830A-39DF184E10B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Battre l’enfant encore et encore 
aussi fort que possible</c:v>
                </c:pt>
                <c:pt idx="1">
                  <c:v>Frapper ou gifler l’enfant sur le visage, 
la tête ou les oreilles</c:v>
                </c:pt>
                <c:pt idx="2">
                  <c:v>Frapper ou taper sur les mains,
les bras ou les jambes</c:v>
                </c:pt>
                <c:pt idx="3">
                  <c:v>Secouer</c:v>
                </c:pt>
                <c:pt idx="4">
                  <c:v>Frapper l’enfant avec un objet dur 
(ceinture, brosse à cheveux, bâton)</c:v>
                </c:pt>
                <c:pt idx="5">
                  <c:v>Frapper l’enfant, le taper 
sur les fesses à mains nues</c:v>
                </c:pt>
                <c:pt idx="6">
                  <c:v>Traiter l’enfant d’idiot, de paresseux
ou d’un terme similaire</c:v>
                </c:pt>
                <c:pt idx="7">
                  <c:v>Crier ou hurler sur</c:v>
                </c:pt>
                <c:pt idx="8">
                  <c:v>Donner quelque chose d’autre à faire</c:v>
                </c:pt>
                <c:pt idx="9">
                  <c:v>Expliquer pourquoi son 
comportement n’est pas acceptable</c:v>
                </c:pt>
                <c:pt idx="10">
                  <c:v>Retirer des privilèges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</c:v>
                </c:pt>
                <c:pt idx="1">
                  <c:v>4</c:v>
                </c:pt>
                <c:pt idx="2">
                  <c:v>23</c:v>
                </c:pt>
                <c:pt idx="3">
                  <c:v>11</c:v>
                </c:pt>
                <c:pt idx="4">
                  <c:v>17</c:v>
                </c:pt>
                <c:pt idx="5">
                  <c:v>26</c:v>
                </c:pt>
                <c:pt idx="6">
                  <c:v>27</c:v>
                </c:pt>
                <c:pt idx="7">
                  <c:v>53</c:v>
                </c:pt>
                <c:pt idx="8">
                  <c:v>20</c:v>
                </c:pt>
                <c:pt idx="9">
                  <c:v>80</c:v>
                </c:pt>
                <c:pt idx="10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056572636190114"/>
          <c:w val="0.95416666666666672"/>
          <c:h val="0.749466052232862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Seulement des sanctions non violentes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Seulement des sanctions non violentes</c:v>
                </c:pt>
                <c:pt idx="1">
                  <c:v>Agression psychologique</c:v>
                </c:pt>
                <c:pt idx="2">
                  <c:v>Châtiment corporel : n’importe quelle forme</c:v>
                </c:pt>
                <c:pt idx="3">
                  <c:v>Châtiment corporel : très violent</c:v>
                </c:pt>
                <c:pt idx="4">
                  <c:v>N’importe quelle forme de recours à la violence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11</c:v>
                </c:pt>
                <c:pt idx="1">
                  <c:v>72</c:v>
                </c:pt>
                <c:pt idx="2" formatCode="General">
                  <c:v>66</c:v>
                </c:pt>
                <c:pt idx="3" formatCode="General">
                  <c:v>21</c:v>
                </c:pt>
                <c:pt idx="4" formatCode="General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234791275572706"/>
          <c:w val="0.99925520170099058"/>
          <c:h val="0.786418877039503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Féminin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Seulement des sanctions non violentes</c:v>
                </c:pt>
                <c:pt idx="1">
                  <c:v>N’importe quelle forme de recours à la violence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13</c:v>
                </c:pt>
                <c:pt idx="1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Masculin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Seulement des sanctions non violentes</c:v>
                </c:pt>
                <c:pt idx="1">
                  <c:v>N’importe quelle forme de recours à la violence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10</c:v>
                </c:pt>
                <c:pt idx="1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2.6632057307042441E-2"/>
          <c:w val="0.95416666666666672"/>
          <c:h val="0.847377878060388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Gabon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B65-4319-BC0B-4D6EC17FF74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Gabon</c:v>
                </c:pt>
                <c:pt idx="1">
                  <c:v>Port-Gentil/Libreville</c:v>
                </c:pt>
                <c:pt idx="2">
                  <c:v>Autres villes</c:v>
                </c:pt>
                <c:pt idx="3">
                  <c:v>Ensemble urbain</c:v>
                </c:pt>
                <c:pt idx="4">
                  <c:v>Rural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30</c:v>
                </c:pt>
                <c:pt idx="2">
                  <c:v>29</c:v>
                </c:pt>
                <c:pt idx="3">
                  <c:v>30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57_A5D0587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355D6E4-69B9-411C-A3B8-95BAA968A69F}" authorId="{87A75E19-AE90-6073-75AF-E3DAC86EABDE}" created="2023-07-07T03:14:41.02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781894779" sldId="343"/>
      <ac:spMk id="4" creationId="{2835B22F-59A0-D51F-5B6D-700079BFD428}"/>
      <ac:txMk cp="32" len="5">
        <ac:context len="48" hash="3130028606"/>
      </ac:txMk>
    </ac:txMkLst>
    <p188:pos x="1029567" y="530950"/>
    <p188:txBody>
      <a:bodyPr/>
      <a:lstStyle/>
      <a:p>
        <a:r>
          <a:rPr lang="fr-FR"/>
          <a:t>Come back for map coloring</a:t>
        </a:r>
      </a:p>
    </p188:txBody>
  </p188:cm>
</p188:cmLst>
</file>

<file path=ppt/comments/modernComment_161_C9AA0AF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4AB4B27-247D-44DB-BAFC-17BE3E6FA949}" authorId="{87A75E19-AE90-6073-75AF-E3DAC86EABDE}" created="2023-07-06T22:39:42.32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383364338" sldId="353"/>
      <ac:spMk id="2" creationId="{F6245169-1799-41CD-B28E-D2D20D16AD73}"/>
      <ac:txMk cp="0" len="6">
        <ac:context len="36" hash="2563301662"/>
      </ac:txMk>
    </ac:txMkLst>
    <p188:pos x="1547483" y="205486"/>
    <p188:replyLst>
      <p188:reply id="{D5A02C9B-55F6-4548-8D0A-FA98B55342FC}" authorId="{87A75E19-AE90-6073-75AF-E3DAC86EABDE}" created="2023-07-07T15:33:39.617">
        <p188:txBody>
          <a:bodyPr/>
          <a:lstStyle/>
          <a:p>
            <a:r>
              <a:rPr lang="fr-FR"/>
              <a:t>Not in the report</a:t>
            </a:r>
          </a:p>
        </p188:txBody>
      </p188:reply>
    </p188:replyLst>
    <p188:txBody>
      <a:bodyPr/>
      <a:lstStyle/>
      <a:p>
        <a:r>
          <a:rPr lang="fr-FR"/>
          <a:t>NO TABLES WITH SPECIFIC PERCENTAGES 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Notes: </a:t>
            </a:r>
            <a:r>
              <a:rPr lang="en-US" sz="1200" dirty="0"/>
              <a:t>Only nonviolent discipline = Took away privileges, forbade something the child liked or did not allow the child to leave the house; explained why the child’s behavior was wrong, gave the child something else to do.</a:t>
            </a:r>
          </a:p>
          <a:p>
            <a:r>
              <a:rPr lang="en-US" sz="1200" dirty="0"/>
              <a:t>Psychological aggression = Shouted at, yelled at, or screamed at the child; called the child dumb, lazy, or another name like that.</a:t>
            </a:r>
          </a:p>
          <a:p>
            <a:r>
              <a:rPr lang="en-US" sz="1200" dirty="0"/>
              <a:t>Any physical punishment = Shook, spanked, hit, or slapped on the bottom with bare hand; hit on the bottom or elsewhere on the body with something like a belt, hairbrush, stick, or other hard object; hit or slapped the child on the face, head or ears; hit or slapped on the hand, arm or leg, or beat up, that is hit over and over as hard as one could.</a:t>
            </a:r>
          </a:p>
          <a:p>
            <a:r>
              <a:rPr lang="en-US" sz="1200" dirty="0"/>
              <a:t>Severe punishment = Hit or slapped on the face, head, or ears, or beat up, that is hit over and over as hard as one could.</a:t>
            </a:r>
          </a:p>
          <a:p>
            <a:r>
              <a:rPr lang="en-US" sz="1200" dirty="0"/>
              <a:t>Any violent discipline method = Shouted at, yelled at, or screamed at the child; called the child dumb, lazy, or another name like that. Shook, spanked, hit, or slapped on the bottom with bare hand; hit on the bottom or elsewhere on the body with something like a belt, hairbrush, stick, or other hard object; hit or slapped the child on the face, head or ears; hit or slapped on the hand, arm or leg, or beat up, that is hit over and over as hard as one could.</a:t>
            </a:r>
          </a:p>
          <a:p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134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Only nonviolent discipline = </a:t>
            </a:r>
            <a:r>
              <a:rPr lang="en-US" sz="1200" dirty="0"/>
              <a:t>Took away privileges, forbade something the child liked or did not allow the child to leave the house; explained why the child’s behavior was wrong, gave the child something else to do.</a:t>
            </a:r>
          </a:p>
          <a:p>
            <a:r>
              <a:rPr lang="en-US" sz="1200" dirty="0"/>
              <a:t>Any violent discipline method = Shouted at, yelled at, or screamed at the child; called the child dumb, lazy, or another name like that. Shook, spanked, hit, or slapped on the bottom with bare hand; hit on the bottom or elsewhere on the body with something like a belt, hairbrush, stick, or other hard object; hit or slapped the child on the face, head or ears; hit or slapped on the hand, arm or leg, or beat up, that is hit over and over as hard as one could.</a:t>
            </a:r>
          </a:p>
          <a:p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306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Any violent discipline method = Shouted at, yelled at, or screamed at the child; called the child dumb, lazy, or another name like that. Shook, spanked, hit, or slapped on the bottom with bare hand; hit on the bottom or elsewhere on the body with something like a belt, hairbrush, stick, or other hard object; hit or slapped the child on the face, head or ears; hit or slapped on the hand, arm or leg, or beat up, that is hit over and over as hard as one could.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28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noProof="0" dirty="0"/>
              <a:t>#GabonEDSG-III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037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57622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613631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373657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8484005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3347507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0963221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503231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2259640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09612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925684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737937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665168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848308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3919445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588110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760797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0689038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038618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74478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40354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07/07/2023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2019-21 Enquête Démographique et de Santé au Gabon (EDSG-III)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C07BEB8-9E89-8703-1AC8-04DB981356F7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F90C8A8-4115-CF0F-A664-316F305E3C06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40207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686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9390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88558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microsoft.com/office/2018/10/relationships/comments" Target="../comments/modernComment_161_C9AA0AF2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57_A5D0587B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emf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Situation des enfants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376754-E110-3549-2B19-F6A8421B0D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11" r="9296"/>
          <a:stretch/>
        </p:blipFill>
        <p:spPr>
          <a:xfrm>
            <a:off x="0" y="1788160"/>
            <a:ext cx="9144000" cy="355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3390900" y="4400549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18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2AE49769-036D-1C50-87C9-8B15B62BA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342" y="727001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42711"/>
          </a:xfrm>
        </p:spPr>
        <p:txBody>
          <a:bodyPr>
            <a:noAutofit/>
          </a:bodyPr>
          <a:lstStyle/>
          <a:p>
            <a:r>
              <a:rPr lang="fr-FR" sz="3200" noProof="0" dirty="0"/>
              <a:t>Echantillon pour questions sur la discipline des enfants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37343"/>
            <a:ext cx="7367034" cy="642711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Enfants de 1-14 ans de droit sélectionnés pour les questions sur la discipline des enfants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1858FC0C-B762-58E4-F6E2-570F6B01D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677037"/>
              </p:ext>
            </p:extLst>
          </p:nvPr>
        </p:nvGraphicFramePr>
        <p:xfrm>
          <a:off x="1709737" y="2026897"/>
          <a:ext cx="572452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865842454"/>
                    </a:ext>
                  </a:extLst>
                </a:gridCol>
                <a:gridCol w="2676525">
                  <a:extLst>
                    <a:ext uri="{9D8B030D-6E8A-4147-A177-3AD203B41FA5}">
                      <a16:colId xmlns:a16="http://schemas.microsoft.com/office/drawing/2014/main" val="3862692109"/>
                    </a:ext>
                  </a:extLst>
                </a:gridCol>
              </a:tblGrid>
              <a:tr h="148728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Enfants de 1-14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</a:rPr>
                        <a:t>ans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noProof="0" dirty="0">
                          <a:solidFill>
                            <a:schemeClr val="tx1"/>
                          </a:solidFill>
                        </a:rPr>
                        <a:t>Effectif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0266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noProof="0"/>
                        <a:t>Féminin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2 041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526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noProof="0" dirty="0"/>
                        <a:t>Masculin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1 950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042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Ensemble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3 991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664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05CD0A2-EB45-D7F0-1B61-3CF2BC0ABE1E}"/>
              </a:ext>
            </a:extLst>
          </p:cNvPr>
          <p:cNvSpPr txBox="1"/>
          <p:nvPr/>
        </p:nvSpPr>
        <p:spPr>
          <a:xfrm>
            <a:off x="628650" y="4476522"/>
            <a:ext cx="7886700" cy="163689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fr-FR" sz="2400" dirty="0"/>
              <a:t>Les répondants au questionnaires ménages ont été posé des questions sur la discipline des enfants pour un enfant de 1-14 ans de leur ménage sélectionné par hasard.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0809460"/>
              </p:ext>
            </p:extLst>
          </p:nvPr>
        </p:nvGraphicFramePr>
        <p:xfrm>
          <a:off x="133350" y="1233424"/>
          <a:ext cx="8857037" cy="545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92226"/>
            <a:ext cx="7886700" cy="569660"/>
          </a:xfrm>
        </p:spPr>
        <p:txBody>
          <a:bodyPr>
            <a:noAutofit/>
          </a:bodyPr>
          <a:lstStyle/>
          <a:p>
            <a:r>
              <a:rPr lang="fr-FR" noProof="0" dirty="0"/>
              <a:t>Formes de la discipline des enfants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D986584-109F-3320-A077-4053FE5F7C75}"/>
              </a:ext>
            </a:extLst>
          </p:cNvPr>
          <p:cNvGrpSpPr/>
          <p:nvPr/>
        </p:nvGrpSpPr>
        <p:grpSpPr>
          <a:xfrm>
            <a:off x="-589039" y="1318822"/>
            <a:ext cx="1992086" cy="1224081"/>
            <a:chOff x="1600200" y="1693186"/>
            <a:chExt cx="1992086" cy="122408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B84E1DF-59E2-B225-1AF1-18C8CEE2758A}"/>
                </a:ext>
              </a:extLst>
            </p:cNvPr>
            <p:cNvSpPr txBox="1"/>
            <p:nvPr/>
          </p:nvSpPr>
          <p:spPr>
            <a:xfrm>
              <a:off x="1600200" y="1706295"/>
              <a:ext cx="1992086" cy="1053691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fr-FR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Méthodes</a:t>
              </a:r>
            </a:p>
            <a:p>
              <a:pPr algn="r"/>
              <a:r>
                <a:rPr lang="en-US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non </a:t>
              </a:r>
              <a:r>
                <a:rPr lang="fr-FR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violentes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992DCDD-49A1-8238-F0AB-8FD21B8E3A23}"/>
                </a:ext>
              </a:extLst>
            </p:cNvPr>
            <p:cNvCxnSpPr>
              <a:cxnSpLocks/>
            </p:cNvCxnSpPr>
            <p:nvPr/>
          </p:nvCxnSpPr>
          <p:spPr>
            <a:xfrm>
              <a:off x="3592286" y="1693186"/>
              <a:ext cx="0" cy="122408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E10AC98-85DF-A2D4-EC44-761A1FBB8428}"/>
              </a:ext>
            </a:extLst>
          </p:cNvPr>
          <p:cNvGrpSpPr/>
          <p:nvPr/>
        </p:nvGrpSpPr>
        <p:grpSpPr>
          <a:xfrm>
            <a:off x="-589039" y="2704316"/>
            <a:ext cx="1992086" cy="848781"/>
            <a:chOff x="1600200" y="1987098"/>
            <a:chExt cx="1992086" cy="84878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980DFDB-71E6-CBFE-EEF2-8EFCA325E222}"/>
                </a:ext>
              </a:extLst>
            </p:cNvPr>
            <p:cNvSpPr txBox="1"/>
            <p:nvPr/>
          </p:nvSpPr>
          <p:spPr>
            <a:xfrm>
              <a:off x="1600200" y="1987098"/>
              <a:ext cx="1992086" cy="77288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Aggression</a:t>
              </a:r>
            </a:p>
            <a:p>
              <a:pPr algn="r"/>
              <a:r>
                <a:rPr lang="fr-FR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psychologique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E6416A7-F12F-43DA-6CBD-483DC19B0CA9}"/>
                </a:ext>
              </a:extLst>
            </p:cNvPr>
            <p:cNvCxnSpPr>
              <a:cxnSpLocks/>
            </p:cNvCxnSpPr>
            <p:nvPr/>
          </p:nvCxnSpPr>
          <p:spPr>
            <a:xfrm>
              <a:off x="3592286" y="1987099"/>
              <a:ext cx="0" cy="84878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15DB227-D8D9-7805-1E34-485AC366C5A8}"/>
              </a:ext>
            </a:extLst>
          </p:cNvPr>
          <p:cNvGrpSpPr/>
          <p:nvPr/>
        </p:nvGrpSpPr>
        <p:grpSpPr>
          <a:xfrm>
            <a:off x="-589039" y="3692434"/>
            <a:ext cx="1992086" cy="1833635"/>
            <a:chOff x="1600200" y="1634988"/>
            <a:chExt cx="1992086" cy="183363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0E00D7F-4771-C103-D9B7-F86F554BF35A}"/>
                </a:ext>
              </a:extLst>
            </p:cNvPr>
            <p:cNvSpPr txBox="1"/>
            <p:nvPr/>
          </p:nvSpPr>
          <p:spPr>
            <a:xfrm>
              <a:off x="1600200" y="1706295"/>
              <a:ext cx="1992086" cy="112177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fr-FR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Châtiments</a:t>
              </a:r>
            </a:p>
            <a:p>
              <a:pPr algn="r"/>
              <a:r>
                <a:rPr lang="en-US" sz="1600" dirty="0" err="1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corporels</a:t>
              </a:r>
              <a:endParaRPr lang="en-US" sz="1600" dirty="0">
                <a:latin typeface="Source Sans Pro SemiBold" panose="020B0603030403020204" pitchFamily="34" charset="0"/>
                <a:ea typeface="Source Sans Pro SemiBold" panose="020B060303040302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69700AF-EEC8-1944-6EE7-FEB16CF6A4D0}"/>
                </a:ext>
              </a:extLst>
            </p:cNvPr>
            <p:cNvCxnSpPr>
              <a:cxnSpLocks/>
            </p:cNvCxnSpPr>
            <p:nvPr/>
          </p:nvCxnSpPr>
          <p:spPr>
            <a:xfrm>
              <a:off x="3592286" y="1634988"/>
              <a:ext cx="0" cy="183363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40F3BDA-06D2-F689-3CCF-8A36C0891017}"/>
              </a:ext>
            </a:extLst>
          </p:cNvPr>
          <p:cNvGrpSpPr/>
          <p:nvPr/>
        </p:nvGrpSpPr>
        <p:grpSpPr>
          <a:xfrm>
            <a:off x="0" y="5539177"/>
            <a:ext cx="1403047" cy="1121777"/>
            <a:chOff x="2189239" y="1829407"/>
            <a:chExt cx="1403047" cy="112177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87BC45C-D623-D2F6-FA71-2EE5ED764E2F}"/>
                </a:ext>
              </a:extLst>
            </p:cNvPr>
            <p:cNvSpPr txBox="1"/>
            <p:nvPr/>
          </p:nvSpPr>
          <p:spPr>
            <a:xfrm>
              <a:off x="2189239" y="1829407"/>
              <a:ext cx="1403047" cy="112177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fr-FR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Châtiments</a:t>
              </a:r>
              <a:r>
                <a:rPr lang="en-US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 </a:t>
              </a:r>
              <a:r>
                <a:rPr lang="fr-FR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corporels</a:t>
              </a:r>
              <a:r>
                <a:rPr lang="en-US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 </a:t>
              </a:r>
              <a:r>
                <a:rPr lang="fr-FR" sz="1600" dirty="0">
                  <a:latin typeface="Source Sans Pro SemiBold" panose="020B0603030403020204" pitchFamily="34" charset="0"/>
                  <a:ea typeface="Source Sans Pro SemiBold" panose="020B0603030403020204" pitchFamily="34" charset="0"/>
                </a:rPr>
                <a:t>violents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B2E6179-7923-32D4-4D42-8892F453AF25}"/>
                </a:ext>
              </a:extLst>
            </p:cNvPr>
            <p:cNvCxnSpPr>
              <a:cxnSpLocks/>
            </p:cNvCxnSpPr>
            <p:nvPr/>
          </p:nvCxnSpPr>
          <p:spPr>
            <a:xfrm>
              <a:off x="3592286" y="1987099"/>
              <a:ext cx="0" cy="86939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623205A-D2A9-DC5A-6AC0-F2E9DF0FB7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628997"/>
            <a:ext cx="7886700" cy="604426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d’enfants de 1-14 ans ayant subi des différentes formes de discipline au cours du mois ayant précédé l’interview</a:t>
            </a:r>
          </a:p>
        </p:txBody>
      </p:sp>
    </p:spTree>
    <p:extLst>
      <p:ext uri="{BB962C8B-B14F-4D97-AF65-F5344CB8AC3E}">
        <p14:creationId xmlns:p14="http://schemas.microsoft.com/office/powerpoint/2010/main" val="338336433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0026726"/>
              </p:ext>
            </p:extLst>
          </p:nvPr>
        </p:nvGraphicFramePr>
        <p:xfrm>
          <a:off x="423863" y="1522099"/>
          <a:ext cx="8296273" cy="4897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itle 1">
            <a:extLst>
              <a:ext uri="{FF2B5EF4-FFF2-40B4-BE49-F238E27FC236}">
                <a16:creationId xmlns:a16="http://schemas.microsoft.com/office/drawing/2014/main" id="{472837B1-EAE8-8564-2917-A240D4789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110676"/>
            <a:ext cx="8296275" cy="930275"/>
          </a:xfrm>
        </p:spPr>
        <p:txBody>
          <a:bodyPr>
            <a:noAutofit/>
          </a:bodyPr>
          <a:lstStyle/>
          <a:p>
            <a:r>
              <a:rPr lang="fr-FR" noProof="0" dirty="0"/>
              <a:t>Discipline des enfants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8FB21F5-B3F2-6E1D-19C0-97E0322A008B}"/>
              </a:ext>
            </a:extLst>
          </p:cNvPr>
          <p:cNvSpPr txBox="1">
            <a:spLocks/>
          </p:cNvSpPr>
          <p:nvPr/>
        </p:nvSpPr>
        <p:spPr>
          <a:xfrm>
            <a:off x="7180729" y="752470"/>
            <a:ext cx="190969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>
                <a:solidFill>
                  <a:srgbClr val="009DDA"/>
                </a:solidFill>
              </a:rPr>
              <a:t>Indicateur 16.2.1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D8A74118-47C8-67AD-DDD4-EDD85243D2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F4272FB-9F28-4FC4-2483-2DBA50C870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587" y="1108388"/>
            <a:ext cx="7886700" cy="604426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d’enfants de 1-14 ans ayant subi des différentes formes de discipline au cours du mois ayant précédé l’interview</a:t>
            </a:r>
          </a:p>
        </p:txBody>
      </p:sp>
    </p:spTree>
    <p:extLst>
      <p:ext uri="{BB962C8B-B14F-4D97-AF65-F5344CB8AC3E}">
        <p14:creationId xmlns:p14="http://schemas.microsoft.com/office/powerpoint/2010/main" val="2492622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656862"/>
              </p:ext>
            </p:extLst>
          </p:nvPr>
        </p:nvGraphicFramePr>
        <p:xfrm>
          <a:off x="423860" y="1709848"/>
          <a:ext cx="8296279" cy="4906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241751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Discipline des enfants selon le sexe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C27BED3-0618-9DC8-029F-865DD60CC5C0}"/>
              </a:ext>
            </a:extLst>
          </p:cNvPr>
          <p:cNvSpPr txBox="1">
            <a:spLocks/>
          </p:cNvSpPr>
          <p:nvPr/>
        </p:nvSpPr>
        <p:spPr>
          <a:xfrm>
            <a:off x="7153835" y="789779"/>
            <a:ext cx="1980111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</a:t>
            </a:r>
            <a:r>
              <a:rPr lang="en-US" b="1" i="0" dirty="0">
                <a:solidFill>
                  <a:srgbClr val="009DDA"/>
                </a:solidFill>
              </a:rPr>
              <a:t> 16.2.1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8EA063B4-1E0F-99E5-BEAB-C456BCE6ED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AAA70E-3C26-CE05-62EF-70317ECE70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587" y="1108388"/>
            <a:ext cx="7886700" cy="604426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d’enfants de 1-14 ans ayant subi des différentes formes de discipline au cours du mois ayant précédé l’interview</a:t>
            </a:r>
          </a:p>
        </p:txBody>
      </p:sp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162892" y="4152137"/>
            <a:ext cx="2038048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Gabon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81%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35B22F-59A0-D51F-5B6D-700079BFD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528" y="279541"/>
            <a:ext cx="6923896" cy="815612"/>
          </a:xfrm>
        </p:spPr>
        <p:txBody>
          <a:bodyPr>
            <a:noAutofit/>
          </a:bodyPr>
          <a:lstStyle/>
          <a:p>
            <a:r>
              <a:rPr lang="fr-FR" sz="3200" noProof="0" dirty="0"/>
              <a:t>Discipline violent des enfants </a:t>
            </a:r>
            <a:br>
              <a:rPr lang="fr-FR" sz="3200" noProof="0" dirty="0"/>
            </a:br>
            <a:r>
              <a:rPr lang="fr-FR" sz="3200" noProof="0" dirty="0"/>
              <a:t>selon la région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9A99FC-BD27-3E23-3C6C-08D1BF6CB2B4}"/>
              </a:ext>
            </a:extLst>
          </p:cNvPr>
          <p:cNvSpPr txBox="1">
            <a:spLocks/>
          </p:cNvSpPr>
          <p:nvPr/>
        </p:nvSpPr>
        <p:spPr>
          <a:xfrm>
            <a:off x="7214347" y="787610"/>
            <a:ext cx="191218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</a:t>
            </a:r>
            <a:r>
              <a:rPr lang="en-US" b="1" i="0" dirty="0">
                <a:solidFill>
                  <a:srgbClr val="009DDA"/>
                </a:solidFill>
              </a:rPr>
              <a:t> 16.2.1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5F7DA2AE-E7EE-F360-1E17-28BB9DC8A0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01EEB45-62DF-BB91-1311-6119B4ED58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528" y="1160029"/>
            <a:ext cx="7886700" cy="604426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d’enfants de 1-14 ans ayant subi </a:t>
            </a:r>
            <a:r>
              <a:rPr lang="fr-FR" dirty="0"/>
              <a:t>à n’importe quelle forme de recours à la violence </a:t>
            </a:r>
            <a:r>
              <a:rPr lang="fr-FR" noProof="0" dirty="0"/>
              <a:t>au cours du mois ayant précédé l’interview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3033BF-7E25-5D53-199F-71FAFBA47F4D}"/>
              </a:ext>
            </a:extLst>
          </p:cNvPr>
          <p:cNvSpPr txBox="1"/>
          <p:nvPr/>
        </p:nvSpPr>
        <p:spPr>
          <a:xfrm>
            <a:off x="4572000" y="2280805"/>
            <a:ext cx="1470314" cy="26496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70000" lnSpcReduction="20000"/>
          </a:bodyPr>
          <a:lstStyle/>
          <a:p>
            <a:pPr algn="l"/>
            <a:endParaRPr lang="fr-FR" sz="1800" i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FC975B-5E85-B3C3-B60B-FAB044E29F9C}"/>
              </a:ext>
            </a:extLst>
          </p:cNvPr>
          <p:cNvSpPr txBox="1"/>
          <p:nvPr/>
        </p:nvSpPr>
        <p:spPr>
          <a:xfrm>
            <a:off x="3127664" y="3267941"/>
            <a:ext cx="831272" cy="29614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20000"/>
          </a:bodyPr>
          <a:lstStyle/>
          <a:p>
            <a:pPr algn="l"/>
            <a:endParaRPr lang="fr-FR" sz="1800" i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57D282-2C21-42A0-A7E2-C702BFF92B5B}"/>
              </a:ext>
            </a:extLst>
          </p:cNvPr>
          <p:cNvSpPr txBox="1"/>
          <p:nvPr/>
        </p:nvSpPr>
        <p:spPr>
          <a:xfrm>
            <a:off x="5065568" y="2899064"/>
            <a:ext cx="1226127" cy="26496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70000" lnSpcReduction="20000"/>
          </a:bodyPr>
          <a:lstStyle/>
          <a:p>
            <a:pPr algn="l"/>
            <a:endParaRPr lang="fr-FR" sz="1800" i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DA19CEE-84EA-46E3-362B-F87936040BDE}"/>
              </a:ext>
            </a:extLst>
          </p:cNvPr>
          <p:cNvSpPr txBox="1"/>
          <p:nvPr/>
        </p:nvSpPr>
        <p:spPr>
          <a:xfrm>
            <a:off x="4826577" y="3953741"/>
            <a:ext cx="1075459" cy="19839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40000" lnSpcReduction="20000"/>
          </a:bodyPr>
          <a:lstStyle/>
          <a:p>
            <a:pPr algn="l"/>
            <a:endParaRPr lang="fr-FR" sz="1800" i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14BDB70-9A99-10D1-C712-C0FB2ACCDED7}"/>
              </a:ext>
            </a:extLst>
          </p:cNvPr>
          <p:cNvSpPr txBox="1"/>
          <p:nvPr/>
        </p:nvSpPr>
        <p:spPr>
          <a:xfrm>
            <a:off x="2115458" y="2741945"/>
            <a:ext cx="961159" cy="26496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fr-CM" sz="12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Libreville</a:t>
            </a:r>
          </a:p>
          <a:p>
            <a:pPr algn="ctr"/>
            <a:r>
              <a:rPr lang="fr-FR" sz="12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82%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64D294E-EC34-7EE5-D0C6-4FAD3DDE5370}"/>
              </a:ext>
            </a:extLst>
          </p:cNvPr>
          <p:cNvSpPr txBox="1"/>
          <p:nvPr/>
        </p:nvSpPr>
        <p:spPr>
          <a:xfrm>
            <a:off x="1458233" y="3638329"/>
            <a:ext cx="1137804" cy="25977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fr-CM" sz="12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Port-Gentil</a:t>
            </a:r>
          </a:p>
          <a:p>
            <a:pPr algn="ctr"/>
            <a:r>
              <a:rPr lang="fr-CM" sz="12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81%</a:t>
            </a:r>
            <a:endParaRPr lang="fr-FR" sz="12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1097" name="Picture 1096">
            <a:extLst>
              <a:ext uri="{FF2B5EF4-FFF2-40B4-BE49-F238E27FC236}">
                <a16:creationId xmlns:a16="http://schemas.microsoft.com/office/drawing/2014/main" id="{1DDB4DEE-6177-C8E4-E3D9-5277FC0D3B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332" y="1714779"/>
            <a:ext cx="6132327" cy="491462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42C0D4C-81FF-7FC1-88C0-DF28139FBEA5}"/>
              </a:ext>
            </a:extLst>
          </p:cNvPr>
          <p:cNvSpPr txBox="1"/>
          <p:nvPr/>
        </p:nvSpPr>
        <p:spPr>
          <a:xfrm>
            <a:off x="4499934" y="2203004"/>
            <a:ext cx="1246909" cy="43032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200" i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Woleu-Ntem</a:t>
            </a:r>
            <a:endParaRPr lang="en-US" sz="12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2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88%</a:t>
            </a:r>
            <a:endParaRPr lang="fr-FR" sz="12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02CBE7-AF45-5EC1-128F-EA96FA9E79AF}"/>
              </a:ext>
            </a:extLst>
          </p:cNvPr>
          <p:cNvSpPr txBox="1"/>
          <p:nvPr/>
        </p:nvSpPr>
        <p:spPr>
          <a:xfrm>
            <a:off x="5171800" y="2970645"/>
            <a:ext cx="1537855" cy="26496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fr-CM" sz="12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Ogooué-Ivindo </a:t>
            </a:r>
          </a:p>
          <a:p>
            <a:pPr algn="ctr"/>
            <a:r>
              <a:rPr lang="fr-CM" sz="1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77%</a:t>
            </a:r>
            <a:endParaRPr lang="fr-CM" sz="1200" dirty="0"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B54270-F093-A52B-0398-F61D1AEC0245}"/>
              </a:ext>
            </a:extLst>
          </p:cNvPr>
          <p:cNvSpPr txBox="1"/>
          <p:nvPr/>
        </p:nvSpPr>
        <p:spPr>
          <a:xfrm>
            <a:off x="5772134" y="4435173"/>
            <a:ext cx="1226127" cy="3429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fr-CM" sz="12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Haut-Ogooué</a:t>
            </a:r>
          </a:p>
          <a:p>
            <a:pPr algn="ctr"/>
            <a:r>
              <a:rPr lang="fr-CM" sz="12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80%</a:t>
            </a:r>
            <a:endParaRPr lang="fr-FR" sz="12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AE3DE8E-A4D0-A840-D65E-4462A9F6C232}"/>
              </a:ext>
            </a:extLst>
          </p:cNvPr>
          <p:cNvSpPr txBox="1"/>
          <p:nvPr/>
        </p:nvSpPr>
        <p:spPr>
          <a:xfrm>
            <a:off x="4957175" y="4152137"/>
            <a:ext cx="846859" cy="26496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fr-CM" sz="12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Ogooué-Lolo</a:t>
            </a:r>
          </a:p>
          <a:p>
            <a:pPr algn="ctr"/>
            <a:r>
              <a:rPr lang="fr-CM" sz="12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88%</a:t>
            </a:r>
            <a:endParaRPr lang="fr-FR" sz="12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9AB996-F384-E14F-1F51-ABEBE09C14B5}"/>
              </a:ext>
            </a:extLst>
          </p:cNvPr>
          <p:cNvSpPr txBox="1"/>
          <p:nvPr/>
        </p:nvSpPr>
        <p:spPr>
          <a:xfrm>
            <a:off x="3707895" y="4494203"/>
            <a:ext cx="1186584" cy="43032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fr-CM" sz="12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Ngounié</a:t>
            </a:r>
            <a:endParaRPr lang="fr-CM" sz="1200" dirty="0"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fr-CM" sz="12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84%</a:t>
            </a:r>
            <a:endParaRPr lang="fr-FR" sz="12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9D6015-0AF7-C53E-76F8-70BD43B186AE}"/>
              </a:ext>
            </a:extLst>
          </p:cNvPr>
          <p:cNvSpPr txBox="1"/>
          <p:nvPr/>
        </p:nvSpPr>
        <p:spPr>
          <a:xfrm>
            <a:off x="3076617" y="3100606"/>
            <a:ext cx="1001816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Estuaire (sans Libreville)</a:t>
            </a:r>
          </a:p>
          <a:p>
            <a:pPr algn="ctr"/>
            <a:r>
              <a:rPr lang="fr-FR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75%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AA0AC15-506F-C690-2375-B7D2F61D5A70}"/>
              </a:ext>
            </a:extLst>
          </p:cNvPr>
          <p:cNvSpPr txBox="1"/>
          <p:nvPr/>
        </p:nvSpPr>
        <p:spPr>
          <a:xfrm>
            <a:off x="3688772" y="5520572"/>
            <a:ext cx="1376796" cy="48303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CM" sz="1200" dirty="0" err="1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Nyanga</a:t>
            </a:r>
            <a:endParaRPr lang="fr-CM" sz="1200" dirty="0"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fr-CM" sz="12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84%</a:t>
            </a:r>
            <a:endParaRPr lang="fr-FR" sz="12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BB29B6-DF4B-45A1-2D2C-EBB10AAC0359}"/>
              </a:ext>
            </a:extLst>
          </p:cNvPr>
          <p:cNvSpPr txBox="1"/>
          <p:nvPr/>
        </p:nvSpPr>
        <p:spPr>
          <a:xfrm>
            <a:off x="2892258" y="4930685"/>
            <a:ext cx="961159" cy="43032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l"/>
            <a:r>
              <a:rPr lang="fr-CM" sz="9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Ogooué-Maritime (sans Port-Gentil)</a:t>
            </a:r>
          </a:p>
          <a:p>
            <a:pPr algn="l"/>
            <a:r>
              <a:rPr lang="fr-CM" sz="9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77%</a:t>
            </a:r>
            <a:endParaRPr lang="fr-FR" sz="9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C8362D-3BFF-21C0-0CBE-78477DAD974D}"/>
              </a:ext>
            </a:extLst>
          </p:cNvPr>
          <p:cNvSpPr txBox="1"/>
          <p:nvPr/>
        </p:nvSpPr>
        <p:spPr>
          <a:xfrm>
            <a:off x="3340683" y="3823809"/>
            <a:ext cx="1077895" cy="22111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fr-CM" sz="11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Moyen-Ogooué</a:t>
            </a:r>
          </a:p>
          <a:p>
            <a:pPr algn="ctr"/>
            <a:r>
              <a:rPr lang="fr-CM" sz="11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72%</a:t>
            </a:r>
            <a:endParaRPr lang="fr-FR" sz="11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183D56E-15B2-757E-019B-75F1EDC7FB64}"/>
              </a:ext>
            </a:extLst>
          </p:cNvPr>
          <p:cNvCxnSpPr>
            <a:cxnSpLocks/>
          </p:cNvCxnSpPr>
          <p:nvPr/>
        </p:nvCxnSpPr>
        <p:spPr>
          <a:xfrm>
            <a:off x="2633783" y="3096768"/>
            <a:ext cx="258475" cy="1345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FF67029-69BC-7CF0-2E42-EEF7F0C7E0AE}"/>
              </a:ext>
            </a:extLst>
          </p:cNvPr>
          <p:cNvCxnSpPr>
            <a:cxnSpLocks/>
          </p:cNvCxnSpPr>
          <p:nvPr/>
        </p:nvCxnSpPr>
        <p:spPr>
          <a:xfrm>
            <a:off x="2115458" y="3997661"/>
            <a:ext cx="312452" cy="1105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189477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fr-FR" dirty="0"/>
              <a:t>Opinion concernant les châtiments corporels </a:t>
            </a:r>
            <a:r>
              <a:rPr lang="fr-FR" noProof="0" dirty="0"/>
              <a:t>selon le milieu de résidence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32287"/>
            <a:ext cx="7886700" cy="930275"/>
          </a:xfrm>
        </p:spPr>
        <p:txBody>
          <a:bodyPr>
            <a:normAutofit/>
          </a:bodyPr>
          <a:lstStyle/>
          <a:p>
            <a:r>
              <a:rPr lang="fr-FR" dirty="0"/>
              <a:t>Pourcentage d’enquêtés ayant participé au module sur la discipline de l’enfant de 1-14 ans qui pensent que le recours à des châtiments corporels est justifié pour élever, et éduquer correctement un enfant</a:t>
            </a:r>
            <a:endParaRPr lang="fr-F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2650952"/>
              </p:ext>
            </p:extLst>
          </p:nvPr>
        </p:nvGraphicFramePr>
        <p:xfrm>
          <a:off x="628648" y="2288134"/>
          <a:ext cx="7886699" cy="4384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618"/>
            <a:ext cx="7886700" cy="700104"/>
          </a:xfrm>
        </p:spPr>
        <p:txBody>
          <a:bodyPr/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89313"/>
            <a:ext cx="8101693" cy="4752645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800" b="1" i="0" noProof="0" dirty="0">
                <a:solidFill>
                  <a:schemeClr val="accent5"/>
                </a:solidFill>
              </a:rPr>
              <a:t>23 % </a:t>
            </a:r>
            <a:r>
              <a:rPr lang="fr-FR" sz="2800" i="0" noProof="0" dirty="0"/>
              <a:t>d’enfants de 1-14 ans ont subi </a:t>
            </a:r>
            <a:r>
              <a:rPr lang="fr-FR" sz="2800" b="1" i="0" noProof="0" dirty="0">
                <a:solidFill>
                  <a:schemeClr val="accent5"/>
                </a:solidFill>
              </a:rPr>
              <a:t>seulement des sanctions non violentes</a:t>
            </a:r>
            <a:r>
              <a:rPr lang="fr-FR" sz="2800" i="0" noProof="0" dirty="0"/>
              <a:t>.</a:t>
            </a:r>
            <a:endParaRPr lang="fr-FR" sz="28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800" b="1" i="0" dirty="0">
                <a:solidFill>
                  <a:schemeClr val="accent5"/>
                </a:solidFill>
              </a:rPr>
              <a:t>81</a:t>
            </a:r>
            <a:r>
              <a:rPr lang="fr-FR" sz="2800" b="1" i="0" noProof="0" dirty="0">
                <a:solidFill>
                  <a:schemeClr val="accent5"/>
                </a:solidFill>
              </a:rPr>
              <a:t> % </a:t>
            </a:r>
            <a:r>
              <a:rPr lang="fr-FR" sz="2800" i="0" noProof="0" dirty="0"/>
              <a:t>d’enfants de 1-14 ans ont subi </a:t>
            </a:r>
            <a:r>
              <a:rPr lang="fr-FR" sz="2800" b="1" i="0" noProof="0" dirty="0">
                <a:solidFill>
                  <a:schemeClr val="accent5"/>
                </a:solidFill>
              </a:rPr>
              <a:t>n’importe quelle forme de recours à la violence</a:t>
            </a:r>
            <a:r>
              <a:rPr lang="fr-FR" sz="28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800" b="1" i="0" dirty="0">
                <a:solidFill>
                  <a:schemeClr val="accent5"/>
                </a:solidFill>
              </a:rPr>
              <a:t>30</a:t>
            </a:r>
            <a:r>
              <a:rPr lang="fr-FR" sz="2800" b="1" i="0" noProof="0" dirty="0">
                <a:solidFill>
                  <a:schemeClr val="accent5"/>
                </a:solidFill>
              </a:rPr>
              <a:t> % </a:t>
            </a:r>
            <a:r>
              <a:rPr lang="fr-FR" sz="2800" i="0" noProof="0" dirty="0"/>
              <a:t>de répondants pensent que</a:t>
            </a:r>
            <a:r>
              <a:rPr lang="fr-FR" sz="2800" b="1" i="0" noProof="0" dirty="0">
                <a:solidFill>
                  <a:schemeClr val="accent5"/>
                </a:solidFill>
              </a:rPr>
              <a:t> l’enfant a besoin de punition physique.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B7B5"/>
      </a:accent1>
      <a:accent2>
        <a:srgbClr val="CD354E"/>
      </a:accent2>
      <a:accent3>
        <a:srgbClr val="FFD200"/>
      </a:accent3>
      <a:accent4>
        <a:srgbClr val="004185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B7B5"/>
      </a:accent1>
      <a:accent2>
        <a:srgbClr val="CD354E"/>
      </a:accent2>
      <a:accent3>
        <a:srgbClr val="FFD200"/>
      </a:accent3>
      <a:accent4>
        <a:srgbClr val="004185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abo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185"/>
      </a:accent1>
      <a:accent2>
        <a:srgbClr val="FFD200"/>
      </a:accent2>
      <a:accent3>
        <a:srgbClr val="0BB7B5"/>
      </a:accent3>
      <a:accent4>
        <a:srgbClr val="CD354E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bon" id="{C2789D0F-853E-41A0-8CDC-6A8F0A8EB50F}" vid="{EC2397C2-79BF-480B-846C-2CDBE4EF4BA7}"/>
    </a:ext>
  </a:extLst>
</a:theme>
</file>

<file path=ppt/theme/theme4.xml><?xml version="1.0" encoding="utf-8"?>
<a:theme xmlns:a="http://schemas.openxmlformats.org/drawingml/2006/main" name="4_Custom Design">
  <a:themeElements>
    <a:clrScheme name="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JMP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VMX3MACP777Z-1177381151-24876</_dlc_DocId>
    <_dlc_DocIdUrl xmlns="d16efad5-0601-4cf0-b7c2-89968258c777">
      <Url>https://icfonline.sharepoint.com/sites/ihd-dhs/Dissemination/_layouts/15/DocIdRedir.aspx?ID=VMX3MACP777Z-1177381151-24876</Url>
      <Description>VMX3MACP777Z-1177381151-24876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>Bekele, Yodit</DisplayName>
        <AccountId>44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EC95D79E-04ED-4766-A4F2-8BF4F705537C}"/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purl.org/dc/dcmitype/"/>
    <ds:schemaRef ds:uri="d16efad5-0601-4cf0-b7c2-89968258c777"/>
    <ds:schemaRef ds:uri="http://schemas.microsoft.com/office/infopath/2007/PartnerControls"/>
    <ds:schemaRef ds:uri="83c4e5ee-5eea-4e8c-8b50-726738bccb6e"/>
    <ds:schemaRef ds:uri="http://schemas.openxmlformats.org/package/2006/metadata/core-properties"/>
    <ds:schemaRef ds:uri="http://purl.org/dc/terms/"/>
    <ds:schemaRef ds:uri="fa6a9aea-fb0f-4ddd-aff8-712634b7d5fe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13662</TotalTime>
  <Words>883</Words>
  <Application>Microsoft Office PowerPoint</Application>
  <PresentationFormat>On-screen Show (4:3)</PresentationFormat>
  <Paragraphs>74</Paragraphs>
  <Slides>9</Slides>
  <Notes>3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Source Sans Pro</vt:lpstr>
      <vt:lpstr>Source Sans Pro SemiBold</vt:lpstr>
      <vt:lpstr>2_Custom Design</vt:lpstr>
      <vt:lpstr>3_Custom Design</vt:lpstr>
      <vt:lpstr>Gabon</vt:lpstr>
      <vt:lpstr>4_Custom Design</vt:lpstr>
      <vt:lpstr>1_Custom Design</vt:lpstr>
      <vt:lpstr>PowerPoint Presentation</vt:lpstr>
      <vt:lpstr>PowerPoint Presentation</vt:lpstr>
      <vt:lpstr>Echantillon pour questions sur la discipline des enfants</vt:lpstr>
      <vt:lpstr>Formes de la discipline des enfants</vt:lpstr>
      <vt:lpstr>Discipline des enfants</vt:lpstr>
      <vt:lpstr>Discipline des enfants selon le sexe</vt:lpstr>
      <vt:lpstr>Discipline violent des enfants  selon la région</vt:lpstr>
      <vt:lpstr>Opinion concernant les châtiments corporels selon le milieu de résidence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Owusu Ansah, Victoria</cp:lastModifiedBy>
  <cp:revision>8</cp:revision>
  <dcterms:created xsi:type="dcterms:W3CDTF">2022-12-05T19:39:34Z</dcterms:created>
  <dcterms:modified xsi:type="dcterms:W3CDTF">2023-07-07T15:33:48Z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90ecbc6b-5d42-4a43-a409-9e8893e37edc</vt:lpwstr>
  </property>
  <property fmtid="{D5CDD505-2E9C-101B-9397-08002B2CF9AE}" pid="4" name="MediaServiceImageTags">
    <vt:lpwstr/>
  </property>
</Properties>
</file>