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5"/>
  </p:notesMasterIdLst>
  <p:handoutMasterIdLst>
    <p:handoutMasterId r:id="rId26"/>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3" r:id="rId21"/>
    <p:sldId id="270" r:id="rId22"/>
    <p:sldId id="271" r:id="rId23"/>
    <p:sldId id="30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4673DE-2B3E-2717-480F-25201F50CA0D}" name="Degnim, Andrew" initials="DA" userId="S::61441@icf.com::017b201f-20ad-404a-8bc0-3332a1ceceb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ACCDD7-1363-4D4C-8F9E-C078F36B7EF6}" v="74" dt="2023-11-01T14:45:50.156"/>
    <p1510:client id="{FE35DC3C-04DF-BAB1-29DD-C7BED0DA675C}" v="39" dt="2023-11-01T14:20:53.3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gnim, Andrew" userId="S::61441@icf.com::017b201f-20ad-404a-8bc0-3332a1ceceb3" providerId="AD" clId="Web-{5468D4B7-4E91-FF2C-5D13-759437504732}"/>
    <pc:docChg chg="modSld">
      <pc:chgData name="Degnim, Andrew" userId="S::61441@icf.com::017b201f-20ad-404a-8bc0-3332a1ceceb3" providerId="AD" clId="Web-{5468D4B7-4E91-FF2C-5D13-759437504732}" dt="2023-10-30T13:40:46.679" v="13" actId="20577"/>
      <pc:docMkLst>
        <pc:docMk/>
      </pc:docMkLst>
      <pc:sldChg chg="modSp">
        <pc:chgData name="Degnim, Andrew" userId="S::61441@icf.com::017b201f-20ad-404a-8bc0-3332a1ceceb3" providerId="AD" clId="Web-{5468D4B7-4E91-FF2C-5D13-759437504732}" dt="2023-10-30T13:40:46.679" v="13" actId="20577"/>
        <pc:sldMkLst>
          <pc:docMk/>
          <pc:sldMk cId="3991819526" sldId="292"/>
        </pc:sldMkLst>
        <pc:spChg chg="mod">
          <ac:chgData name="Degnim, Andrew" userId="S::61441@icf.com::017b201f-20ad-404a-8bc0-3332a1ceceb3" providerId="AD" clId="Web-{5468D4B7-4E91-FF2C-5D13-759437504732}" dt="2023-10-30T13:40:46.679" v="13" actId="20577"/>
          <ac:spMkLst>
            <pc:docMk/>
            <pc:sldMk cId="3991819526" sldId="292"/>
            <ac:spMk id="3" creationId="{1D9AC8D4-D686-CE0E-ECA4-8C3BC9A93320}"/>
          </ac:spMkLst>
        </pc:spChg>
      </pc:sldChg>
      <pc:sldChg chg="modSp">
        <pc:chgData name="Degnim, Andrew" userId="S::61441@icf.com::017b201f-20ad-404a-8bc0-3332a1ceceb3" providerId="AD" clId="Web-{5468D4B7-4E91-FF2C-5D13-759437504732}" dt="2023-10-30T13:32:56.387" v="2" actId="20577"/>
        <pc:sldMkLst>
          <pc:docMk/>
          <pc:sldMk cId="1870759883" sldId="301"/>
        </pc:sldMkLst>
        <pc:spChg chg="mod">
          <ac:chgData name="Degnim, Andrew" userId="S::61441@icf.com::017b201f-20ad-404a-8bc0-3332a1ceceb3" providerId="AD" clId="Web-{5468D4B7-4E91-FF2C-5D13-759437504732}" dt="2023-10-30T13:32:56.387" v="2" actId="20577"/>
          <ac:spMkLst>
            <pc:docMk/>
            <pc:sldMk cId="1870759883" sldId="301"/>
            <ac:spMk id="3" creationId="{1D9AC8D4-D686-CE0E-ECA4-8C3BC9A93320}"/>
          </ac:spMkLst>
        </pc:spChg>
      </pc:sld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McFarland, Annette (CNTR)" userId="e93d1f50-85ab-41a8-a34a-185a53159573" providerId="ADAL" clId="{4E8DB845-6623-47B9-98CB-F0AF41A33484}"/>
    <pc:docChg chg="undo custSel modSld modMainMaster">
      <pc:chgData name="McFarland, Annette (CNTR)" userId="e93d1f50-85ab-41a8-a34a-185a53159573" providerId="ADAL" clId="{4E8DB845-6623-47B9-98CB-F0AF41A33484}" dt="2023-04-28T13:18:14.381" v="7884" actId="1076"/>
      <pc:docMkLst>
        <pc:docMk/>
      </pc:docMkLst>
      <pc:sldChg chg="modSp mod">
        <pc:chgData name="McFarland, Annette (CNTR)" userId="e93d1f50-85ab-41a8-a34a-185a53159573" providerId="ADAL" clId="{4E8DB845-6623-47B9-98CB-F0AF41A33484}" dt="2023-04-27T19:24:06.316" v="73" actId="790"/>
        <pc:sldMkLst>
          <pc:docMk/>
          <pc:sldMk cId="109857222" sldId="256"/>
        </pc:sldMkLst>
        <pc:spChg chg="mod">
          <ac:chgData name="McFarland, Annette (CNTR)" userId="e93d1f50-85ab-41a8-a34a-185a53159573" providerId="ADAL" clId="{4E8DB845-6623-47B9-98CB-F0AF41A33484}" dt="2023-04-27T19:24:06.316" v="73" actId="790"/>
          <ac:spMkLst>
            <pc:docMk/>
            <pc:sldMk cId="109857222" sldId="256"/>
            <ac:spMk id="3" creationId="{00000000-0000-0000-0000-000000000000}"/>
          </ac:spMkLst>
        </pc:spChg>
      </pc:sldChg>
      <pc:sldChg chg="modSp mod">
        <pc:chgData name="McFarland, Annette (CNTR)" userId="e93d1f50-85ab-41a8-a34a-185a53159573" providerId="ADAL" clId="{4E8DB845-6623-47B9-98CB-F0AF41A33484}" dt="2023-04-27T20:56:53.224" v="7390" actId="20577"/>
        <pc:sldMkLst>
          <pc:docMk/>
          <pc:sldMk cId="1253443104" sldId="270"/>
        </pc:sldMkLst>
        <pc:spChg chg="mod">
          <ac:chgData name="McFarland, Annette (CNTR)" userId="e93d1f50-85ab-41a8-a34a-185a53159573" providerId="ADAL" clId="{4E8DB845-6623-47B9-98CB-F0AF41A33484}" dt="2023-04-27T20:55:02.872" v="7116" actId="20577"/>
          <ac:spMkLst>
            <pc:docMk/>
            <pc:sldMk cId="1253443104" sldId="270"/>
            <ac:spMk id="2" creationId="{00000000-0000-0000-0000-000000000000}"/>
          </ac:spMkLst>
        </pc:spChg>
        <pc:graphicFrameChg chg="modGraphic">
          <ac:chgData name="McFarland, Annette (CNTR)" userId="e93d1f50-85ab-41a8-a34a-185a53159573" providerId="ADAL" clId="{4E8DB845-6623-47B9-98CB-F0AF41A33484}" dt="2023-04-27T20:56:53.224" v="7390" actId="20577"/>
          <ac:graphicFrameMkLst>
            <pc:docMk/>
            <pc:sldMk cId="1253443104" sldId="270"/>
            <ac:graphicFrameMk id="4" creationId="{00000000-0000-0000-0000-000000000000}"/>
          </ac:graphicFrameMkLst>
        </pc:graphicFrameChg>
      </pc:sldChg>
      <pc:sldChg chg="addSp modSp mod">
        <pc:chgData name="McFarland, Annette (CNTR)" userId="e93d1f50-85ab-41a8-a34a-185a53159573" providerId="ADAL" clId="{4E8DB845-6623-47B9-98CB-F0AF41A33484}" dt="2023-04-28T13:18:14.381" v="7884" actId="1076"/>
        <pc:sldMkLst>
          <pc:docMk/>
          <pc:sldMk cId="1195380260" sldId="271"/>
        </pc:sldMkLst>
        <pc:spChg chg="mod">
          <ac:chgData name="McFarland, Annette (CNTR)" userId="e93d1f50-85ab-41a8-a34a-185a53159573" providerId="ADAL" clId="{4E8DB845-6623-47B9-98CB-F0AF41A33484}" dt="2023-04-27T20:57:18.095" v="7447" actId="790"/>
          <ac:spMkLst>
            <pc:docMk/>
            <pc:sldMk cId="1195380260" sldId="271"/>
            <ac:spMk id="2" creationId="{00000000-0000-0000-0000-000000000000}"/>
          </ac:spMkLst>
        </pc:spChg>
        <pc:spChg chg="add mod">
          <ac:chgData name="McFarland, Annette (CNTR)" userId="e93d1f50-85ab-41a8-a34a-185a53159573" providerId="ADAL" clId="{4E8DB845-6623-47B9-98CB-F0AF41A33484}" dt="2023-04-27T20:57:51.436" v="7484" actId="1076"/>
          <ac:spMkLst>
            <pc:docMk/>
            <pc:sldMk cId="1195380260" sldId="271"/>
            <ac:spMk id="4" creationId="{A7CB605D-A0B7-AF32-C608-BB32730498D5}"/>
          </ac:spMkLst>
        </pc:spChg>
        <pc:spChg chg="mod">
          <ac:chgData name="McFarland, Annette (CNTR)" userId="e93d1f50-85ab-41a8-a34a-185a53159573" providerId="ADAL" clId="{4E8DB845-6623-47B9-98CB-F0AF41A33484}" dt="2023-04-27T20:57:18.095" v="7447" actId="790"/>
          <ac:spMkLst>
            <pc:docMk/>
            <pc:sldMk cId="1195380260" sldId="271"/>
            <ac:spMk id="10" creationId="{00000000-0000-0000-0000-000000000000}"/>
          </ac:spMkLst>
        </pc:spChg>
        <pc:spChg chg="mod">
          <ac:chgData name="McFarland, Annette (CNTR)" userId="e93d1f50-85ab-41a8-a34a-185a53159573" providerId="ADAL" clId="{4E8DB845-6623-47B9-98CB-F0AF41A33484}" dt="2023-04-28T13:17:49.756" v="7879" actId="1076"/>
          <ac:spMkLst>
            <pc:docMk/>
            <pc:sldMk cId="1195380260" sldId="271"/>
            <ac:spMk id="11" creationId="{00000000-0000-0000-0000-000000000000}"/>
          </ac:spMkLst>
        </pc:spChg>
        <pc:spChg chg="mod">
          <ac:chgData name="McFarland, Annette (CNTR)" userId="e93d1f50-85ab-41a8-a34a-185a53159573" providerId="ADAL" clId="{4E8DB845-6623-47B9-98CB-F0AF41A33484}" dt="2023-04-27T20:57:24.615" v="7460" actId="20577"/>
          <ac:spMkLst>
            <pc:docMk/>
            <pc:sldMk cId="1195380260" sldId="271"/>
            <ac:spMk id="12" creationId="{00000000-0000-0000-0000-000000000000}"/>
          </ac:spMkLst>
        </pc:spChg>
        <pc:spChg chg="mod">
          <ac:chgData name="McFarland, Annette (CNTR)" userId="e93d1f50-85ab-41a8-a34a-185a53159573" providerId="ADAL" clId="{4E8DB845-6623-47B9-98CB-F0AF41A33484}" dt="2023-04-27T20:58:02.945" v="7487" actId="1076"/>
          <ac:spMkLst>
            <pc:docMk/>
            <pc:sldMk cId="1195380260" sldId="271"/>
            <ac:spMk id="13" creationId="{00000000-0000-0000-0000-000000000000}"/>
          </ac:spMkLst>
        </pc:spChg>
        <pc:spChg chg="mod">
          <ac:chgData name="McFarland, Annette (CNTR)" userId="e93d1f50-85ab-41a8-a34a-185a53159573" providerId="ADAL" clId="{4E8DB845-6623-47B9-98CB-F0AF41A33484}" dt="2023-04-27T20:57:18.095" v="7447" actId="790"/>
          <ac:spMkLst>
            <pc:docMk/>
            <pc:sldMk cId="1195380260" sldId="271"/>
            <ac:spMk id="15" creationId="{00000000-0000-0000-0000-000000000000}"/>
          </ac:spMkLst>
        </pc:spChg>
        <pc:spChg chg="mod">
          <ac:chgData name="McFarland, Annette (CNTR)" userId="e93d1f50-85ab-41a8-a34a-185a53159573" providerId="ADAL" clId="{4E8DB845-6623-47B9-98CB-F0AF41A33484}" dt="2023-04-27T20:58:19.665" v="7520" actId="1076"/>
          <ac:spMkLst>
            <pc:docMk/>
            <pc:sldMk cId="1195380260" sldId="271"/>
            <ac:spMk id="16" creationId="{00000000-0000-0000-0000-000000000000}"/>
          </ac:spMkLst>
        </pc:spChg>
        <pc:picChg chg="add mod">
          <ac:chgData name="McFarland, Annette (CNTR)" userId="e93d1f50-85ab-41a8-a34a-185a53159573" providerId="ADAL" clId="{4E8DB845-6623-47B9-98CB-F0AF41A33484}" dt="2023-04-28T13:16:48.653" v="7873" actId="14861"/>
          <ac:picMkLst>
            <pc:docMk/>
            <pc:sldMk cId="1195380260" sldId="271"/>
            <ac:picMk id="5" creationId="{BD7B4B30-2D95-995F-CDEC-4E91EE50215D}"/>
          </ac:picMkLst>
        </pc:picChg>
        <pc:picChg chg="mod">
          <ac:chgData name="McFarland, Annette (CNTR)" userId="e93d1f50-85ab-41a8-a34a-185a53159573" providerId="ADAL" clId="{4E8DB845-6623-47B9-98CB-F0AF41A33484}" dt="2023-04-28T13:17:00.005" v="7875" actId="1076"/>
          <ac:picMkLst>
            <pc:docMk/>
            <pc:sldMk cId="1195380260" sldId="271"/>
            <ac:picMk id="6" creationId="{D133144D-6C01-3A14-5250-4D2B9E92053D}"/>
          </ac:picMkLst>
        </pc:picChg>
        <pc:picChg chg="mod">
          <ac:chgData name="McFarland, Annette (CNTR)" userId="e93d1f50-85ab-41a8-a34a-185a53159573" providerId="ADAL" clId="{4E8DB845-6623-47B9-98CB-F0AF41A33484}" dt="2023-04-28T13:18:08.710" v="7883" actId="1076"/>
          <ac:picMkLst>
            <pc:docMk/>
            <pc:sldMk cId="1195380260" sldId="271"/>
            <ac:picMk id="17" creationId="{BB3731B8-CFE9-21F0-198B-01BBB1B6549D}"/>
          </ac:picMkLst>
        </pc:picChg>
        <pc:picChg chg="mod">
          <ac:chgData name="McFarland, Annette (CNTR)" userId="e93d1f50-85ab-41a8-a34a-185a53159573" providerId="ADAL" clId="{4E8DB845-6623-47B9-98CB-F0AF41A33484}" dt="2023-04-28T13:18:14.381" v="7884" actId="1076"/>
          <ac:picMkLst>
            <pc:docMk/>
            <pc:sldMk cId="1195380260" sldId="271"/>
            <ac:picMk id="19" creationId="{29500492-31D7-049A-728D-FD7B9D427C05}"/>
          </ac:picMkLst>
        </pc:picChg>
      </pc:sldChg>
      <pc:sldChg chg="delSp modSp mod">
        <pc:chgData name="McFarland, Annette (CNTR)" userId="e93d1f50-85ab-41a8-a34a-185a53159573" providerId="ADAL" clId="{4E8DB845-6623-47B9-98CB-F0AF41A33484}" dt="2023-04-27T19:45:40.424" v="1287" actId="478"/>
        <pc:sldMkLst>
          <pc:docMk/>
          <pc:sldMk cId="1157318186" sldId="290"/>
        </pc:sldMkLst>
        <pc:spChg chg="mod">
          <ac:chgData name="McFarland, Annette (CNTR)" userId="e93d1f50-85ab-41a8-a34a-185a53159573" providerId="ADAL" clId="{4E8DB845-6623-47B9-98CB-F0AF41A33484}" dt="2023-04-27T19:45:34.733" v="1285" actId="403"/>
          <ac:spMkLst>
            <pc:docMk/>
            <pc:sldMk cId="1157318186" sldId="290"/>
            <ac:spMk id="4" creationId="{99210A28-DB60-83E2-1BC5-C5D718C2E25C}"/>
          </ac:spMkLst>
        </pc:spChg>
        <pc:picChg chg="del">
          <ac:chgData name="McFarland, Annette (CNTR)" userId="e93d1f50-85ab-41a8-a34a-185a53159573" providerId="ADAL" clId="{4E8DB845-6623-47B9-98CB-F0AF41A33484}" dt="2023-04-27T19:45:40.424" v="1287" actId="478"/>
          <ac:picMkLst>
            <pc:docMk/>
            <pc:sldMk cId="1157318186" sldId="290"/>
            <ac:picMk id="8" creationId="{AB044916-95BC-DCEB-4E92-76E03EAB2C41}"/>
          </ac:picMkLst>
        </pc:picChg>
        <pc:picChg chg="del">
          <ac:chgData name="McFarland, Annette (CNTR)" userId="e93d1f50-85ab-41a8-a34a-185a53159573" providerId="ADAL" clId="{4E8DB845-6623-47B9-98CB-F0AF41A33484}" dt="2023-04-27T19:45:38.803" v="1286" actId="478"/>
          <ac:picMkLst>
            <pc:docMk/>
            <pc:sldMk cId="1157318186" sldId="290"/>
            <ac:picMk id="12" creationId="{C9CA095F-D4E5-5759-A9B0-EF48DCA0E0D1}"/>
          </ac:picMkLst>
        </pc:picChg>
      </pc:sldChg>
      <pc:sldChg chg="modSp mod">
        <pc:chgData name="McFarland, Annette (CNTR)" userId="e93d1f50-85ab-41a8-a34a-185a53159573" providerId="ADAL" clId="{4E8DB845-6623-47B9-98CB-F0AF41A33484}" dt="2023-04-27T19:51:51.532" v="2135" actId="20577"/>
        <pc:sldMkLst>
          <pc:docMk/>
          <pc:sldMk cId="3804841529" sldId="291"/>
        </pc:sldMkLst>
        <pc:spChg chg="mod">
          <ac:chgData name="McFarland, Annette (CNTR)" userId="e93d1f50-85ab-41a8-a34a-185a53159573" providerId="ADAL" clId="{4E8DB845-6623-47B9-98CB-F0AF41A33484}" dt="2023-04-27T19:51:51.532" v="2135" actId="20577"/>
          <ac:spMkLst>
            <pc:docMk/>
            <pc:sldMk cId="3804841529" sldId="291"/>
            <ac:spMk id="2" creationId="{61787511-8064-1BF8-DF69-03EE3ECA8D92}"/>
          </ac:spMkLst>
        </pc:spChg>
        <pc:spChg chg="mod">
          <ac:chgData name="McFarland, Annette (CNTR)" userId="e93d1f50-85ab-41a8-a34a-185a53159573" providerId="ADAL" clId="{4E8DB845-6623-47B9-98CB-F0AF41A33484}" dt="2023-04-27T19:51:38.987" v="2121" actId="1076"/>
          <ac:spMkLst>
            <pc:docMk/>
            <pc:sldMk cId="3804841529" sldId="291"/>
            <ac:spMk id="3" creationId="{1D9AC8D4-D686-CE0E-ECA4-8C3BC9A93320}"/>
          </ac:spMkLst>
        </pc:spChg>
      </pc:sldChg>
      <pc:sldChg chg="modSp mod">
        <pc:chgData name="McFarland, Annette (CNTR)" userId="e93d1f50-85ab-41a8-a34a-185a53159573" providerId="ADAL" clId="{4E8DB845-6623-47B9-98CB-F0AF41A33484}" dt="2023-04-27T19:54:31.955" v="2744" actId="6549"/>
        <pc:sldMkLst>
          <pc:docMk/>
          <pc:sldMk cId="3991819526" sldId="292"/>
        </pc:sldMkLst>
        <pc:spChg chg="mod">
          <ac:chgData name="McFarland, Annette (CNTR)" userId="e93d1f50-85ab-41a8-a34a-185a53159573" providerId="ADAL" clId="{4E8DB845-6623-47B9-98CB-F0AF41A33484}" dt="2023-04-27T19:52:08.694" v="2146" actId="790"/>
          <ac:spMkLst>
            <pc:docMk/>
            <pc:sldMk cId="3991819526" sldId="292"/>
            <ac:spMk id="2" creationId="{61787511-8064-1BF8-DF69-03EE3ECA8D92}"/>
          </ac:spMkLst>
        </pc:spChg>
        <pc:spChg chg="mod">
          <ac:chgData name="McFarland, Annette (CNTR)" userId="e93d1f50-85ab-41a8-a34a-185a53159573" providerId="ADAL" clId="{4E8DB845-6623-47B9-98CB-F0AF41A33484}" dt="2023-04-27T19:54:31.955" v="2744" actId="6549"/>
          <ac:spMkLst>
            <pc:docMk/>
            <pc:sldMk cId="3991819526" sldId="292"/>
            <ac:spMk id="3" creationId="{1D9AC8D4-D686-CE0E-ECA4-8C3BC9A93320}"/>
          </ac:spMkLst>
        </pc:spChg>
      </pc:sldChg>
      <pc:sldChg chg="modSp mod addCm">
        <pc:chgData name="McFarland, Annette (CNTR)" userId="e93d1f50-85ab-41a8-a34a-185a53159573" providerId="ADAL" clId="{4E8DB845-6623-47B9-98CB-F0AF41A33484}" dt="2023-04-27T20:02:26.599" v="3541"/>
        <pc:sldMkLst>
          <pc:docMk/>
          <pc:sldMk cId="1549423769" sldId="293"/>
        </pc:sldMkLst>
        <pc:spChg chg="mod">
          <ac:chgData name="McFarland, Annette (CNTR)" userId="e93d1f50-85ab-41a8-a34a-185a53159573" providerId="ADAL" clId="{4E8DB845-6623-47B9-98CB-F0AF41A33484}" dt="2023-04-27T19:55:35.359" v="2761" actId="790"/>
          <ac:spMkLst>
            <pc:docMk/>
            <pc:sldMk cId="1549423769" sldId="293"/>
            <ac:spMk id="2" creationId="{61787511-8064-1BF8-DF69-03EE3ECA8D92}"/>
          </ac:spMkLst>
        </pc:spChg>
        <pc:spChg chg="mod">
          <ac:chgData name="McFarland, Annette (CNTR)" userId="e93d1f50-85ab-41a8-a34a-185a53159573" providerId="ADAL" clId="{4E8DB845-6623-47B9-98CB-F0AF41A33484}" dt="2023-04-27T20:02:15.179" v="3540" actId="20577"/>
          <ac:spMkLst>
            <pc:docMk/>
            <pc:sldMk cId="1549423769" sldId="293"/>
            <ac:spMk id="3" creationId="{1D9AC8D4-D686-CE0E-ECA4-8C3BC9A93320}"/>
          </ac:spMkLst>
        </pc:sp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4E8DB845-6623-47B9-98CB-F0AF41A33484}" dt="2023-04-27T20:02:26.599" v="3541"/>
              <pc2:cmMkLst xmlns:pc2="http://schemas.microsoft.com/office/powerpoint/2019/9/main/command">
                <pc:docMk/>
                <pc:sldMk cId="1549423769" sldId="293"/>
                <pc2:cmMk id="{DF335FC2-AF51-4F67-9EFA-B7B0D1859D52}"/>
              </pc2:cmMkLst>
            </pc226:cmChg>
          </p:ext>
        </pc:extLst>
      </pc:sldChg>
      <pc:sldChg chg="modSp mod">
        <pc:chgData name="McFarland, Annette (CNTR)" userId="e93d1f50-85ab-41a8-a34a-185a53159573" providerId="ADAL" clId="{4E8DB845-6623-47B9-98CB-F0AF41A33484}" dt="2023-04-27T20:02:37.796" v="3547" actId="20577"/>
        <pc:sldMkLst>
          <pc:docMk/>
          <pc:sldMk cId="3245625903" sldId="294"/>
        </pc:sldMkLst>
        <pc:spChg chg="mod">
          <ac:chgData name="McFarland, Annette (CNTR)" userId="e93d1f50-85ab-41a8-a34a-185a53159573" providerId="ADAL" clId="{4E8DB845-6623-47B9-98CB-F0AF41A33484}" dt="2023-04-27T20:02:37.796" v="3547" actId="20577"/>
          <ac:spMkLst>
            <pc:docMk/>
            <pc:sldMk cId="3245625903" sldId="294"/>
            <ac:spMk id="2" creationId="{61787511-8064-1BF8-DF69-03EE3ECA8D92}"/>
          </ac:spMkLst>
        </pc:spChg>
        <pc:grpChg chg="mod">
          <ac:chgData name="McFarland, Annette (CNTR)" userId="e93d1f50-85ab-41a8-a34a-185a53159573" providerId="ADAL" clId="{4E8DB845-6623-47B9-98CB-F0AF41A33484}" dt="2023-04-27T20:02:33.758" v="3543" actId="1076"/>
          <ac:grpSpMkLst>
            <pc:docMk/>
            <pc:sldMk cId="3245625903" sldId="294"/>
            <ac:grpSpMk id="7" creationId="{5B04AAE2-04F2-D330-DBCF-8B43124CEDF8}"/>
          </ac:grpSpMkLst>
        </pc:grpChg>
      </pc:sldChg>
      <pc:sldChg chg="modSp mod">
        <pc:chgData name="McFarland, Annette (CNTR)" userId="e93d1f50-85ab-41a8-a34a-185a53159573" providerId="ADAL" clId="{4E8DB845-6623-47B9-98CB-F0AF41A33484}" dt="2023-04-27T20:04:24.465" v="3749" actId="6549"/>
        <pc:sldMkLst>
          <pc:docMk/>
          <pc:sldMk cId="3005443028" sldId="295"/>
        </pc:sldMkLst>
        <pc:spChg chg="mod">
          <ac:chgData name="McFarland, Annette (CNTR)" userId="e93d1f50-85ab-41a8-a34a-185a53159573" providerId="ADAL" clId="{4E8DB845-6623-47B9-98CB-F0AF41A33484}" dt="2023-04-27T20:04:24.465" v="3749" actId="6549"/>
          <ac:spMkLst>
            <pc:docMk/>
            <pc:sldMk cId="3005443028" sldId="295"/>
            <ac:spMk id="3" creationId="{1D9AC8D4-D686-CE0E-ECA4-8C3BC9A93320}"/>
          </ac:spMkLst>
        </pc:spChg>
      </pc:sldChg>
      <pc:sldChg chg="modSp mod">
        <pc:chgData name="McFarland, Annette (CNTR)" userId="e93d1f50-85ab-41a8-a34a-185a53159573" providerId="ADAL" clId="{4E8DB845-6623-47B9-98CB-F0AF41A33484}" dt="2023-04-27T20:10:42.013" v="4238" actId="6549"/>
        <pc:sldMkLst>
          <pc:docMk/>
          <pc:sldMk cId="2285495904" sldId="296"/>
        </pc:sldMkLst>
        <pc:spChg chg="mod">
          <ac:chgData name="McFarland, Annette (CNTR)" userId="e93d1f50-85ab-41a8-a34a-185a53159573" providerId="ADAL" clId="{4E8DB845-6623-47B9-98CB-F0AF41A33484}" dt="2023-04-27T20:04:51.083" v="3767" actId="20577"/>
          <ac:spMkLst>
            <pc:docMk/>
            <pc:sldMk cId="2285495904" sldId="296"/>
            <ac:spMk id="2" creationId="{61787511-8064-1BF8-DF69-03EE3ECA8D92}"/>
          </ac:spMkLst>
        </pc:spChg>
        <pc:spChg chg="mod">
          <ac:chgData name="McFarland, Annette (CNTR)" userId="e93d1f50-85ab-41a8-a34a-185a53159573" providerId="ADAL" clId="{4E8DB845-6623-47B9-98CB-F0AF41A33484}" dt="2023-04-27T20:10:42.013" v="4238" actId="6549"/>
          <ac:spMkLst>
            <pc:docMk/>
            <pc:sldMk cId="2285495904" sldId="296"/>
            <ac:spMk id="3" creationId="{1D9AC8D4-D686-CE0E-ECA4-8C3BC9A93320}"/>
          </ac:spMkLst>
        </pc:spChg>
      </pc:sldChg>
      <pc:sldChg chg="modSp mod">
        <pc:chgData name="McFarland, Annette (CNTR)" userId="e93d1f50-85ab-41a8-a34a-185a53159573" providerId="ADAL" clId="{4E8DB845-6623-47B9-98CB-F0AF41A33484}" dt="2023-04-27T20:41:43.563" v="5081" actId="20577"/>
        <pc:sldMkLst>
          <pc:docMk/>
          <pc:sldMk cId="2127329223" sldId="297"/>
        </pc:sldMkLst>
        <pc:spChg chg="mod">
          <ac:chgData name="McFarland, Annette (CNTR)" userId="e93d1f50-85ab-41a8-a34a-185a53159573" providerId="ADAL" clId="{4E8DB845-6623-47B9-98CB-F0AF41A33484}" dt="2023-04-27T20:11:09.345" v="4253" actId="20577"/>
          <ac:spMkLst>
            <pc:docMk/>
            <pc:sldMk cId="2127329223" sldId="297"/>
            <ac:spMk id="2" creationId="{61787511-8064-1BF8-DF69-03EE3ECA8D92}"/>
          </ac:spMkLst>
        </pc:spChg>
        <pc:spChg chg="mod">
          <ac:chgData name="McFarland, Annette (CNTR)" userId="e93d1f50-85ab-41a8-a34a-185a53159573" providerId="ADAL" clId="{4E8DB845-6623-47B9-98CB-F0AF41A33484}" dt="2023-04-27T20:41:43.563" v="5081" actId="20577"/>
          <ac:spMkLst>
            <pc:docMk/>
            <pc:sldMk cId="2127329223" sldId="297"/>
            <ac:spMk id="3" creationId="{1D9AC8D4-D686-CE0E-ECA4-8C3BC9A93320}"/>
          </ac:spMkLst>
        </pc:spChg>
      </pc:sldChg>
      <pc:sldChg chg="modSp mod">
        <pc:chgData name="McFarland, Annette (CNTR)" userId="e93d1f50-85ab-41a8-a34a-185a53159573" providerId="ADAL" clId="{4E8DB845-6623-47B9-98CB-F0AF41A33484}" dt="2023-04-27T20:44:40.956" v="5517" actId="20577"/>
        <pc:sldMkLst>
          <pc:docMk/>
          <pc:sldMk cId="3618636295" sldId="298"/>
        </pc:sldMkLst>
        <pc:spChg chg="mod">
          <ac:chgData name="McFarland, Annette (CNTR)" userId="e93d1f50-85ab-41a8-a34a-185a53159573" providerId="ADAL" clId="{4E8DB845-6623-47B9-98CB-F0AF41A33484}" dt="2023-04-27T20:42:02.863" v="5094" actId="20577"/>
          <ac:spMkLst>
            <pc:docMk/>
            <pc:sldMk cId="3618636295" sldId="298"/>
            <ac:spMk id="2" creationId="{61787511-8064-1BF8-DF69-03EE3ECA8D92}"/>
          </ac:spMkLst>
        </pc:spChg>
        <pc:spChg chg="mod">
          <ac:chgData name="McFarland, Annette (CNTR)" userId="e93d1f50-85ab-41a8-a34a-185a53159573" providerId="ADAL" clId="{4E8DB845-6623-47B9-98CB-F0AF41A33484}" dt="2023-04-27T20:44:40.956" v="5517" actId="20577"/>
          <ac:spMkLst>
            <pc:docMk/>
            <pc:sldMk cId="3618636295" sldId="298"/>
            <ac:spMk id="3" creationId="{1D9AC8D4-D686-CE0E-ECA4-8C3BC9A93320}"/>
          </ac:spMkLst>
        </pc:spChg>
      </pc:sldChg>
      <pc:sldChg chg="modSp mod">
        <pc:chgData name="McFarland, Annette (CNTR)" userId="e93d1f50-85ab-41a8-a34a-185a53159573" providerId="ADAL" clId="{4E8DB845-6623-47B9-98CB-F0AF41A33484}" dt="2023-04-27T20:46:29.530" v="5806"/>
        <pc:sldMkLst>
          <pc:docMk/>
          <pc:sldMk cId="4064364450" sldId="299"/>
        </pc:sldMkLst>
        <pc:spChg chg="mod">
          <ac:chgData name="McFarland, Annette (CNTR)" userId="e93d1f50-85ab-41a8-a34a-185a53159573" providerId="ADAL" clId="{4E8DB845-6623-47B9-98CB-F0AF41A33484}" dt="2023-04-27T20:45:23.184" v="5607" actId="790"/>
          <ac:spMkLst>
            <pc:docMk/>
            <pc:sldMk cId="4064364450" sldId="299"/>
            <ac:spMk id="2" creationId="{61787511-8064-1BF8-DF69-03EE3ECA8D92}"/>
          </ac:spMkLst>
        </pc:spChg>
        <pc:spChg chg="mod">
          <ac:chgData name="McFarland, Annette (CNTR)" userId="e93d1f50-85ab-41a8-a34a-185a53159573" providerId="ADAL" clId="{4E8DB845-6623-47B9-98CB-F0AF41A33484}" dt="2023-04-27T20:46:29.530" v="5806"/>
          <ac:spMkLst>
            <pc:docMk/>
            <pc:sldMk cId="4064364450" sldId="299"/>
            <ac:spMk id="3" creationId="{1D9AC8D4-D686-CE0E-ECA4-8C3BC9A93320}"/>
          </ac:spMkLst>
        </pc:spChg>
      </pc:sldChg>
      <pc:sldChg chg="modSp mod">
        <pc:chgData name="McFarland, Annette (CNTR)" userId="e93d1f50-85ab-41a8-a34a-185a53159573" providerId="ADAL" clId="{4E8DB845-6623-47B9-98CB-F0AF41A33484}" dt="2023-04-27T20:49:05.018" v="6170" actId="20577"/>
        <pc:sldMkLst>
          <pc:docMk/>
          <pc:sldMk cId="2456718483" sldId="300"/>
        </pc:sldMkLst>
        <pc:spChg chg="mod">
          <ac:chgData name="McFarland, Annette (CNTR)" userId="e93d1f50-85ab-41a8-a34a-185a53159573" providerId="ADAL" clId="{4E8DB845-6623-47B9-98CB-F0AF41A33484}" dt="2023-04-27T20:47:13.615" v="5848" actId="27636"/>
          <ac:spMkLst>
            <pc:docMk/>
            <pc:sldMk cId="2456718483" sldId="300"/>
            <ac:spMk id="2" creationId="{61787511-8064-1BF8-DF69-03EE3ECA8D92}"/>
          </ac:spMkLst>
        </pc:spChg>
        <pc:spChg chg="mod">
          <ac:chgData name="McFarland, Annette (CNTR)" userId="e93d1f50-85ab-41a8-a34a-185a53159573" providerId="ADAL" clId="{4E8DB845-6623-47B9-98CB-F0AF41A33484}" dt="2023-04-27T20:49:05.018" v="6170" actId="20577"/>
          <ac:spMkLst>
            <pc:docMk/>
            <pc:sldMk cId="2456718483" sldId="300"/>
            <ac:spMk id="3" creationId="{1D9AC8D4-D686-CE0E-ECA4-8C3BC9A93320}"/>
          </ac:spMkLst>
        </pc:spChg>
      </pc:sldChg>
      <pc:sldChg chg="modSp mod">
        <pc:chgData name="McFarland, Annette (CNTR)" userId="e93d1f50-85ab-41a8-a34a-185a53159573" providerId="ADAL" clId="{4E8DB845-6623-47B9-98CB-F0AF41A33484}" dt="2023-04-27T20:54:15.952" v="7067" actId="20577"/>
        <pc:sldMkLst>
          <pc:docMk/>
          <pc:sldMk cId="1870759883" sldId="301"/>
        </pc:sldMkLst>
        <pc:spChg chg="mod">
          <ac:chgData name="McFarland, Annette (CNTR)" userId="e93d1f50-85ab-41a8-a34a-185a53159573" providerId="ADAL" clId="{4E8DB845-6623-47B9-98CB-F0AF41A33484}" dt="2023-04-27T20:49:36.393" v="6208" actId="20577"/>
          <ac:spMkLst>
            <pc:docMk/>
            <pc:sldMk cId="1870759883" sldId="301"/>
            <ac:spMk id="2" creationId="{61787511-8064-1BF8-DF69-03EE3ECA8D92}"/>
          </ac:spMkLst>
        </pc:spChg>
        <pc:spChg chg="mod">
          <ac:chgData name="McFarland, Annette (CNTR)" userId="e93d1f50-85ab-41a8-a34a-185a53159573" providerId="ADAL" clId="{4E8DB845-6623-47B9-98CB-F0AF41A33484}" dt="2023-04-27T20:54:15.952" v="7067" actId="20577"/>
          <ac:spMkLst>
            <pc:docMk/>
            <pc:sldMk cId="1870759883" sldId="301"/>
            <ac:spMk id="3" creationId="{1D9AC8D4-D686-CE0E-ECA4-8C3BC9A93320}"/>
          </ac:spMkLst>
        </pc:spChg>
      </pc:sldChg>
      <pc:sldChg chg="modSp mod">
        <pc:chgData name="McFarland, Annette (CNTR)" userId="e93d1f50-85ab-41a8-a34a-185a53159573" providerId="ADAL" clId="{4E8DB845-6623-47B9-98CB-F0AF41A33484}" dt="2023-04-28T13:16:17.191" v="7871" actId="1076"/>
        <pc:sldMkLst>
          <pc:docMk/>
          <pc:sldMk cId="2380529716" sldId="302"/>
        </pc:sldMkLst>
        <pc:spChg chg="mod">
          <ac:chgData name="McFarland, Annette (CNTR)" userId="e93d1f50-85ab-41a8-a34a-185a53159573" providerId="ADAL" clId="{4E8DB845-6623-47B9-98CB-F0AF41A33484}" dt="2023-04-27T20:59:01.208" v="7593" actId="790"/>
          <ac:spMkLst>
            <pc:docMk/>
            <pc:sldMk cId="2380529716" sldId="302"/>
            <ac:spMk id="7" creationId="{FB3B0189-48A8-524D-3DF5-A55EB076D84E}"/>
          </ac:spMkLst>
        </pc:spChg>
        <pc:spChg chg="mod">
          <ac:chgData name="McFarland, Annette (CNTR)" userId="e93d1f50-85ab-41a8-a34a-185a53159573" providerId="ADAL" clId="{4E8DB845-6623-47B9-98CB-F0AF41A33484}" dt="2023-04-27T20:59:01.208" v="7593" actId="790"/>
          <ac:spMkLst>
            <pc:docMk/>
            <pc:sldMk cId="2380529716" sldId="302"/>
            <ac:spMk id="16" creationId="{5BB6AFB7-500F-920E-63A8-A599AC387435}"/>
          </ac:spMkLst>
        </pc:spChg>
        <pc:spChg chg="mod">
          <ac:chgData name="McFarland, Annette (CNTR)" userId="e93d1f50-85ab-41a8-a34a-185a53159573" providerId="ADAL" clId="{4E8DB845-6623-47B9-98CB-F0AF41A33484}" dt="2023-04-28T13:15:50.003" v="7866" actId="1076"/>
          <ac:spMkLst>
            <pc:docMk/>
            <pc:sldMk cId="2380529716" sldId="302"/>
            <ac:spMk id="17" creationId="{411F2DE6-F5E7-1DE8-CBC6-A64F6004FD71}"/>
          </ac:spMkLst>
        </pc:spChg>
        <pc:spChg chg="mod">
          <ac:chgData name="McFarland, Annette (CNTR)" userId="e93d1f50-85ab-41a8-a34a-185a53159573" providerId="ADAL" clId="{4E8DB845-6623-47B9-98CB-F0AF41A33484}" dt="2023-04-28T13:15:26.891" v="7863" actId="1076"/>
          <ac:spMkLst>
            <pc:docMk/>
            <pc:sldMk cId="2380529716" sldId="302"/>
            <ac:spMk id="18" creationId="{05D672BE-AF2B-AB33-72B1-E1807FFB2564}"/>
          </ac:spMkLst>
        </pc:spChg>
        <pc:spChg chg="mod">
          <ac:chgData name="McFarland, Annette (CNTR)" userId="e93d1f50-85ab-41a8-a34a-185a53159573" providerId="ADAL" clId="{4E8DB845-6623-47B9-98CB-F0AF41A33484}" dt="2023-04-28T13:13:34.387" v="7851" actId="1076"/>
          <ac:spMkLst>
            <pc:docMk/>
            <pc:sldMk cId="2380529716" sldId="302"/>
            <ac:spMk id="19" creationId="{7B619C22-AF1C-B15E-3CCD-B4044DE27F62}"/>
          </ac:spMkLst>
        </pc:spChg>
        <pc:spChg chg="mod">
          <ac:chgData name="McFarland, Annette (CNTR)" userId="e93d1f50-85ab-41a8-a34a-185a53159573" providerId="ADAL" clId="{4E8DB845-6623-47B9-98CB-F0AF41A33484}" dt="2023-04-27T20:59:01.208" v="7593" actId="790"/>
          <ac:spMkLst>
            <pc:docMk/>
            <pc:sldMk cId="2380529716" sldId="302"/>
            <ac:spMk id="26" creationId="{BC0E94E1-3A6B-827B-2232-DB45D4C2F78D}"/>
          </ac:spMkLst>
        </pc:spChg>
        <pc:spChg chg="mod">
          <ac:chgData name="McFarland, Annette (CNTR)" userId="e93d1f50-85ab-41a8-a34a-185a53159573" providerId="ADAL" clId="{4E8DB845-6623-47B9-98CB-F0AF41A33484}" dt="2023-04-28T13:15:56.268" v="7867" actId="1076"/>
          <ac:spMkLst>
            <pc:docMk/>
            <pc:sldMk cId="2380529716" sldId="302"/>
            <ac:spMk id="27" creationId="{4E6AF18E-63BB-DD08-89AF-031BC75898B3}"/>
          </ac:spMkLst>
        </pc:spChg>
        <pc:spChg chg="mod">
          <ac:chgData name="McFarland, Annette (CNTR)" userId="e93d1f50-85ab-41a8-a34a-185a53159573" providerId="ADAL" clId="{4E8DB845-6623-47B9-98CB-F0AF41A33484}" dt="2023-04-28T12:55:30.849" v="7836" actId="122"/>
          <ac:spMkLst>
            <pc:docMk/>
            <pc:sldMk cId="2380529716" sldId="302"/>
            <ac:spMk id="48" creationId="{6E4FE4EE-6274-1BC9-451A-F6895DF440B2}"/>
          </ac:spMkLst>
        </pc:spChg>
        <pc:picChg chg="mod">
          <ac:chgData name="McFarland, Annette (CNTR)" userId="e93d1f50-85ab-41a8-a34a-185a53159573" providerId="ADAL" clId="{4E8DB845-6623-47B9-98CB-F0AF41A33484}" dt="2023-04-28T13:16:17.191" v="7871" actId="1076"/>
          <ac:picMkLst>
            <pc:docMk/>
            <pc:sldMk cId="2380529716" sldId="302"/>
            <ac:picMk id="23" creationId="{9DC2C437-0AB0-8F35-A120-DEA044108850}"/>
          </ac:picMkLst>
        </pc:picChg>
        <pc:picChg chg="mod">
          <ac:chgData name="McFarland, Annette (CNTR)" userId="e93d1f50-85ab-41a8-a34a-185a53159573" providerId="ADAL" clId="{4E8DB845-6623-47B9-98CB-F0AF41A33484}" dt="2023-04-28T13:16:10.946" v="7870" actId="1076"/>
          <ac:picMkLst>
            <pc:docMk/>
            <pc:sldMk cId="2380529716" sldId="302"/>
            <ac:picMk id="31" creationId="{51A56432-FDB1-B7C7-809C-308053E3457D}"/>
          </ac:picMkLst>
        </pc:picChg>
        <pc:picChg chg="mod">
          <ac:chgData name="McFarland, Annette (CNTR)" userId="e93d1f50-85ab-41a8-a34a-185a53159573" providerId="ADAL" clId="{4E8DB845-6623-47B9-98CB-F0AF41A33484}" dt="2023-04-28T13:15:50.003" v="7866" actId="1076"/>
          <ac:picMkLst>
            <pc:docMk/>
            <pc:sldMk cId="2380529716" sldId="302"/>
            <ac:picMk id="35" creationId="{E73C2072-B038-F37B-9A3A-A97E8786FE03}"/>
          </ac:picMkLst>
        </pc:picChg>
        <pc:picChg chg="mod">
          <ac:chgData name="McFarland, Annette (CNTR)" userId="e93d1f50-85ab-41a8-a34a-185a53159573" providerId="ADAL" clId="{4E8DB845-6623-47B9-98CB-F0AF41A33484}" dt="2023-04-28T13:16:01.537" v="7868" actId="1076"/>
          <ac:picMkLst>
            <pc:docMk/>
            <pc:sldMk cId="2380529716" sldId="302"/>
            <ac:picMk id="37" creationId="{7B303655-376E-556A-2D35-4F5516DEF35C}"/>
          </ac:picMkLst>
        </pc:picChg>
      </pc:sldChg>
      <pc:sldMasterChg chg="delSp modSp mod">
        <pc:chgData name="McFarland, Annette (CNTR)" userId="e93d1f50-85ab-41a8-a34a-185a53159573" providerId="ADAL" clId="{4E8DB845-6623-47B9-98CB-F0AF41A33484}" dt="2023-04-27T19:23:49.233" v="57" actId="790"/>
        <pc:sldMasterMkLst>
          <pc:docMk/>
          <pc:sldMasterMk cId="3850865728" sldId="2147483662"/>
        </pc:sldMasterMkLst>
        <pc:spChg chg="mod">
          <ac:chgData name="McFarland, Annette (CNTR)" userId="e93d1f50-85ab-41a8-a34a-185a53159573" providerId="ADAL" clId="{4E8DB845-6623-47B9-98CB-F0AF41A33484}" dt="2023-04-27T19:23:49.233" v="57" actId="790"/>
          <ac:spMkLst>
            <pc:docMk/>
            <pc:sldMasterMk cId="3850865728" sldId="2147483662"/>
            <ac:spMk id="4" creationId="{0B609212-0AFA-BD44-BB7F-4D988B3E7A6C}"/>
          </ac:spMkLst>
        </pc:spChg>
        <pc:spChg chg="mod">
          <ac:chgData name="McFarland, Annette (CNTR)" userId="e93d1f50-85ab-41a8-a34a-185a53159573" providerId="ADAL" clId="{4E8DB845-6623-47B9-98CB-F0AF41A33484}" dt="2023-04-27T19:22:17.939" v="1" actId="207"/>
          <ac:spMkLst>
            <pc:docMk/>
            <pc:sldMasterMk cId="3850865728" sldId="2147483662"/>
            <ac:spMk id="7" creationId="{2139826A-640E-12A1-234F-57C1984C22CC}"/>
          </ac:spMkLst>
        </pc:spChg>
        <pc:spChg chg="mod">
          <ac:chgData name="McFarland, Annette (CNTR)" userId="e93d1f50-85ab-41a8-a34a-185a53159573" providerId="ADAL" clId="{4E8DB845-6623-47B9-98CB-F0AF41A33484}" dt="2023-04-27T19:22:22.549" v="2" actId="207"/>
          <ac:spMkLst>
            <pc:docMk/>
            <pc:sldMasterMk cId="3850865728" sldId="2147483662"/>
            <ac:spMk id="8" creationId="{BD89CD6A-460E-F8B9-A2A8-47A478D0A124}"/>
          </ac:spMkLst>
        </pc:spChg>
        <pc:picChg chg="del">
          <ac:chgData name="McFarland, Annette (CNTR)" userId="e93d1f50-85ab-41a8-a34a-185a53159573" providerId="ADAL" clId="{4E8DB845-6623-47B9-98CB-F0AF41A33484}" dt="2023-04-27T19:22:07.741" v="0" actId="478"/>
          <ac:picMkLst>
            <pc:docMk/>
            <pc:sldMasterMk cId="3850865728" sldId="2147483662"/>
            <ac:picMk id="6" creationId="{79BFB340-6AC1-0D07-8E00-21C2D9544023}"/>
          </ac:picMkLst>
        </pc:pic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McFarland, Annette (CNTR)" userId="e93d1f50-85ab-41a8-a34a-185a53159573" providerId="ADAL" clId="{E0ACCDD7-1363-4D4C-8F9E-C078F36B7EF6}"/>
    <pc:docChg chg="undo custSel addSld modSld modMainMaster">
      <pc:chgData name="McFarland, Annette (CNTR)" userId="e93d1f50-85ab-41a8-a34a-185a53159573" providerId="ADAL" clId="{E0ACCDD7-1363-4D4C-8F9E-C078F36B7EF6}" dt="2023-11-01T14:45:50.157" v="1077"/>
      <pc:docMkLst>
        <pc:docMk/>
      </pc:docMkLst>
      <pc:sldChg chg="addSp modSp mod addCm delCm">
        <pc:chgData name="McFarland, Annette (CNTR)" userId="e93d1f50-85ab-41a8-a34a-185a53159573" providerId="ADAL" clId="{E0ACCDD7-1363-4D4C-8F9E-C078F36B7EF6}" dt="2023-11-01T14:45:50.157" v="1077"/>
        <pc:sldMkLst>
          <pc:docMk/>
          <pc:sldMk cId="1253443104" sldId="270"/>
        </pc:sldMkLst>
        <pc:graphicFrameChg chg="add mod modGraphic">
          <ac:chgData name="McFarland, Annette (CNTR)" userId="e93d1f50-85ab-41a8-a34a-185a53159573" providerId="ADAL" clId="{E0ACCDD7-1363-4D4C-8F9E-C078F36B7EF6}" dt="2023-10-31T14:38:06.262" v="993" actId="1076"/>
          <ac:graphicFrameMkLst>
            <pc:docMk/>
            <pc:sldMk cId="1253443104" sldId="270"/>
            <ac:graphicFrameMk id="3" creationId="{13562237-FCC5-B95E-4F54-C1FE22BD9438}"/>
          </ac:graphicFrameMkLst>
        </pc:graphicFrameChg>
        <pc:graphicFrameChg chg="mod modGraphic">
          <ac:chgData name="McFarland, Annette (CNTR)" userId="e93d1f50-85ab-41a8-a34a-185a53159573" providerId="ADAL" clId="{E0ACCDD7-1363-4D4C-8F9E-C078F36B7EF6}" dt="2023-10-31T14:37:59.155" v="992" actId="1076"/>
          <ac:graphicFrameMkLst>
            <pc:docMk/>
            <pc:sldMk cId="1253443104" sldId="270"/>
            <ac:graphicFrameMk id="4" creationId="{00000000-0000-0000-0000-000000000000}"/>
          </ac:graphicFrameMkLst>
        </pc:graphicFrame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E0ACCDD7-1363-4D4C-8F9E-C078F36B7EF6}" dt="2023-11-01T14:45:50.157" v="1077"/>
              <pc2:cmMkLst xmlns:pc2="http://schemas.microsoft.com/office/powerpoint/2019/9/main/command">
                <pc:docMk/>
                <pc:sldMk cId="1253443104" sldId="270"/>
                <pc2:cmMk id="{D72F3139-5E7A-42B5-9671-E48A98AB0837}"/>
              </pc2:cmMkLst>
            </pc226:cmChg>
          </p:ext>
        </pc:extLst>
      </pc:sldChg>
      <pc:sldChg chg="addSp delSp modSp mod addCm delCm">
        <pc:chgData name="McFarland, Annette (CNTR)" userId="e93d1f50-85ab-41a8-a34a-185a53159573" providerId="ADAL" clId="{E0ACCDD7-1363-4D4C-8F9E-C078F36B7EF6}" dt="2023-11-01T14:45:32.107" v="1073"/>
        <pc:sldMkLst>
          <pc:docMk/>
          <pc:sldMk cId="1195380260" sldId="271"/>
        </pc:sldMkLst>
        <pc:spChg chg="mod">
          <ac:chgData name="McFarland, Annette (CNTR)" userId="e93d1f50-85ab-41a8-a34a-185a53159573" providerId="ADAL" clId="{E0ACCDD7-1363-4D4C-8F9E-C078F36B7EF6}" dt="2023-10-31T14:39:07.807" v="1007" actId="6549"/>
          <ac:spMkLst>
            <pc:docMk/>
            <pc:sldMk cId="1195380260" sldId="271"/>
            <ac:spMk id="2" creationId="{00000000-0000-0000-0000-000000000000}"/>
          </ac:spMkLst>
        </pc:spChg>
        <pc:spChg chg="mod">
          <ac:chgData name="McFarland, Annette (CNTR)" userId="e93d1f50-85ab-41a8-a34a-185a53159573" providerId="ADAL" clId="{E0ACCDD7-1363-4D4C-8F9E-C078F36B7EF6}" dt="2023-10-31T14:42:18.350" v="1067" actId="1076"/>
          <ac:spMkLst>
            <pc:docMk/>
            <pc:sldMk cId="1195380260" sldId="271"/>
            <ac:spMk id="4" creationId="{A7CB605D-A0B7-AF32-C608-BB32730498D5}"/>
          </ac:spMkLst>
        </pc:spChg>
        <pc:spChg chg="mod">
          <ac:chgData name="McFarland, Annette (CNTR)" userId="e93d1f50-85ab-41a8-a34a-185a53159573" providerId="ADAL" clId="{E0ACCDD7-1363-4D4C-8F9E-C078F36B7EF6}" dt="2023-10-31T14:41:03.786" v="1060" actId="14100"/>
          <ac:spMkLst>
            <pc:docMk/>
            <pc:sldMk cId="1195380260" sldId="271"/>
            <ac:spMk id="12" creationId="{00000000-0000-0000-0000-000000000000}"/>
          </ac:spMkLst>
        </pc:spChg>
        <pc:spChg chg="del">
          <ac:chgData name="McFarland, Annette (CNTR)" userId="e93d1f50-85ab-41a8-a34a-185a53159573" providerId="ADAL" clId="{E0ACCDD7-1363-4D4C-8F9E-C078F36B7EF6}" dt="2023-10-31T14:39:14.973" v="1011" actId="478"/>
          <ac:spMkLst>
            <pc:docMk/>
            <pc:sldMk cId="1195380260" sldId="271"/>
            <ac:spMk id="13" creationId="{00000000-0000-0000-0000-000000000000}"/>
          </ac:spMkLst>
        </pc:spChg>
        <pc:picChg chg="del">
          <ac:chgData name="McFarland, Annette (CNTR)" userId="e93d1f50-85ab-41a8-a34a-185a53159573" providerId="ADAL" clId="{E0ACCDD7-1363-4D4C-8F9E-C078F36B7EF6}" dt="2023-10-31T14:39:11.166" v="1008" actId="478"/>
          <ac:picMkLst>
            <pc:docMk/>
            <pc:sldMk cId="1195380260" sldId="271"/>
            <ac:picMk id="3" creationId="{9F4DECB8-6A74-0321-5D25-189CA9188A26}"/>
          </ac:picMkLst>
        </pc:picChg>
        <pc:picChg chg="del">
          <ac:chgData name="McFarland, Annette (CNTR)" userId="e93d1f50-85ab-41a8-a34a-185a53159573" providerId="ADAL" clId="{E0ACCDD7-1363-4D4C-8F9E-C078F36B7EF6}" dt="2023-10-31T14:39:13.125" v="1010" actId="478"/>
          <ac:picMkLst>
            <pc:docMk/>
            <pc:sldMk cId="1195380260" sldId="271"/>
            <ac:picMk id="5" creationId="{BD7B4B30-2D95-995F-CDEC-4E91EE50215D}"/>
          </ac:picMkLst>
        </pc:picChg>
        <pc:picChg chg="del">
          <ac:chgData name="McFarland, Annette (CNTR)" userId="e93d1f50-85ab-41a8-a34a-185a53159573" providerId="ADAL" clId="{E0ACCDD7-1363-4D4C-8F9E-C078F36B7EF6}" dt="2023-10-31T14:39:12.157" v="1009" actId="478"/>
          <ac:picMkLst>
            <pc:docMk/>
            <pc:sldMk cId="1195380260" sldId="271"/>
            <ac:picMk id="6" creationId="{D133144D-6C01-3A14-5250-4D2B9E92053D}"/>
          </ac:picMkLst>
        </pc:picChg>
        <pc:picChg chg="add mod">
          <ac:chgData name="McFarland, Annette (CNTR)" userId="e93d1f50-85ab-41a8-a34a-185a53159573" providerId="ADAL" clId="{E0ACCDD7-1363-4D4C-8F9E-C078F36B7EF6}" dt="2023-10-31T14:41:09.960" v="1062" actId="1076"/>
          <ac:picMkLst>
            <pc:docMk/>
            <pc:sldMk cId="1195380260" sldId="271"/>
            <ac:picMk id="14" creationId="{342BF630-C003-3087-03B5-717D99317D99}"/>
          </ac:picMkLst>
        </pc:picChg>
        <pc:picChg chg="add mod">
          <ac:chgData name="McFarland, Annette (CNTR)" userId="e93d1f50-85ab-41a8-a34a-185a53159573" providerId="ADAL" clId="{E0ACCDD7-1363-4D4C-8F9E-C078F36B7EF6}" dt="2023-10-31T14:42:12.941" v="1066" actId="208"/>
          <ac:picMkLst>
            <pc:docMk/>
            <pc:sldMk cId="1195380260" sldId="271"/>
            <ac:picMk id="21" creationId="{72096E1A-3437-6A40-82EF-F60A2A4535E3}"/>
          </ac:picMkLst>
        </pc:pic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E0ACCDD7-1363-4D4C-8F9E-C078F36B7EF6}" dt="2023-11-01T14:45:32.107" v="1073"/>
              <pc2:cmMkLst xmlns:pc2="http://schemas.microsoft.com/office/powerpoint/2019/9/main/command">
                <pc:docMk/>
                <pc:sldMk cId="1195380260" sldId="271"/>
                <pc2:cmMk id="{4094BCDB-A916-4302-AD0E-951B9C8A35AD}"/>
              </pc2:cmMkLst>
            </pc226:cmChg>
          </p:ext>
        </pc:extLst>
      </pc:sldChg>
      <pc:sldChg chg="addSp delSp modSp mod addCm delCm">
        <pc:chgData name="McFarland, Annette (CNTR)" userId="e93d1f50-85ab-41a8-a34a-185a53159573" providerId="ADAL" clId="{E0ACCDD7-1363-4D4C-8F9E-C078F36B7EF6}" dt="2023-10-31T19:29:06.822" v="1072"/>
        <pc:sldMkLst>
          <pc:docMk/>
          <pc:sldMk cId="1157318186" sldId="290"/>
        </pc:sldMkLst>
        <pc:spChg chg="mod">
          <ac:chgData name="McFarland, Annette (CNTR)" userId="e93d1f50-85ab-41a8-a34a-185a53159573" providerId="ADAL" clId="{E0ACCDD7-1363-4D4C-8F9E-C078F36B7EF6}" dt="2023-10-31T19:29:03.652" v="1071" actId="20577"/>
          <ac:spMkLst>
            <pc:docMk/>
            <pc:sldMk cId="1157318186" sldId="290"/>
            <ac:spMk id="4" creationId="{99210A28-DB60-83E2-1BC5-C5D718C2E25C}"/>
          </ac:spMkLst>
        </pc:spChg>
        <pc:spChg chg="add del mod">
          <ac:chgData name="McFarland, Annette (CNTR)" userId="e93d1f50-85ab-41a8-a34a-185a53159573" providerId="ADAL" clId="{E0ACCDD7-1363-4D4C-8F9E-C078F36B7EF6}" dt="2023-10-31T13:26:00.200" v="34"/>
          <ac:spMkLst>
            <pc:docMk/>
            <pc:sldMk cId="1157318186" sldId="290"/>
            <ac:spMk id="5" creationId="{C8F3CFC4-E0C5-6760-4E83-A9408636EB6E}"/>
          </ac:spMkLst>
        </pc:spChg>
        <pc:spChg chg="add del mod">
          <ac:chgData name="McFarland, Annette (CNTR)" userId="e93d1f50-85ab-41a8-a34a-185a53159573" providerId="ADAL" clId="{E0ACCDD7-1363-4D4C-8F9E-C078F36B7EF6}" dt="2023-10-31T13:26:00.200" v="34"/>
          <ac:spMkLst>
            <pc:docMk/>
            <pc:sldMk cId="1157318186" sldId="290"/>
            <ac:spMk id="7" creationId="{F26E8EEF-E881-0E8B-97ED-3A075160FADE}"/>
          </ac:spMkLst>
        </pc:spChg>
        <pc:spChg chg="add del mod">
          <ac:chgData name="McFarland, Annette (CNTR)" userId="e93d1f50-85ab-41a8-a34a-185a53159573" providerId="ADAL" clId="{E0ACCDD7-1363-4D4C-8F9E-C078F36B7EF6}" dt="2023-10-31T13:26:00.200" v="34"/>
          <ac:spMkLst>
            <pc:docMk/>
            <pc:sldMk cId="1157318186" sldId="290"/>
            <ac:spMk id="8" creationId="{B42D7EBE-3A6F-47DA-600C-968D30A2A47B}"/>
          </ac:spMkLst>
        </pc:spChg>
        <pc:grpChg chg="del">
          <ac:chgData name="McFarland, Annette (CNTR)" userId="e93d1f50-85ab-41a8-a34a-185a53159573" providerId="ADAL" clId="{E0ACCDD7-1363-4D4C-8F9E-C078F36B7EF6}" dt="2023-10-31T13:26:25.038" v="40" actId="478"/>
          <ac:grpSpMkLst>
            <pc:docMk/>
            <pc:sldMk cId="1157318186" sldId="290"/>
            <ac:grpSpMk id="2" creationId="{35817E92-4CF9-2E7E-2E9C-CE4EA92AB4F8}"/>
          </ac:grpSpMkLst>
        </pc:grpChg>
        <pc:picChg chg="del">
          <ac:chgData name="McFarland, Annette (CNTR)" userId="e93d1f50-85ab-41a8-a34a-185a53159573" providerId="ADAL" clId="{E0ACCDD7-1363-4D4C-8F9E-C078F36B7EF6}" dt="2023-10-31T13:25:58.300" v="32" actId="478"/>
          <ac:picMkLst>
            <pc:docMk/>
            <pc:sldMk cId="1157318186" sldId="290"/>
            <ac:picMk id="3" creationId="{7DF337FF-DA55-9DB7-25F9-63590EFCF030}"/>
          </ac:picMkLst>
        </pc:picChg>
        <pc:picChg chg="add del mod">
          <ac:chgData name="McFarland, Annette (CNTR)" userId="e93d1f50-85ab-41a8-a34a-185a53159573" providerId="ADAL" clId="{E0ACCDD7-1363-4D4C-8F9E-C078F36B7EF6}" dt="2023-10-31T13:26:00.200" v="34"/>
          <ac:picMkLst>
            <pc:docMk/>
            <pc:sldMk cId="1157318186" sldId="290"/>
            <ac:picMk id="9" creationId="{D0E32C2F-B5E4-1E87-94B3-D112858042E9}"/>
          </ac:picMkLst>
        </pc:picChg>
        <pc:picChg chg="add mod">
          <ac:chgData name="McFarland, Annette (CNTR)" userId="e93d1f50-85ab-41a8-a34a-185a53159573" providerId="ADAL" clId="{E0ACCDD7-1363-4D4C-8F9E-C078F36B7EF6}" dt="2023-10-31T13:26:17.699" v="39" actId="1076"/>
          <ac:picMkLst>
            <pc:docMk/>
            <pc:sldMk cId="1157318186" sldId="290"/>
            <ac:picMk id="12" creationId="{4BEF8894-995F-F5C2-E5DC-BC9648AA9872}"/>
          </ac:picMkLst>
        </pc:picChg>
        <pc:picChg chg="add mod">
          <ac:chgData name="McFarland, Annette (CNTR)" userId="e93d1f50-85ab-41a8-a34a-185a53159573" providerId="ADAL" clId="{E0ACCDD7-1363-4D4C-8F9E-C078F36B7EF6}" dt="2023-10-31T13:30:02.664" v="61" actId="1076"/>
          <ac:picMkLst>
            <pc:docMk/>
            <pc:sldMk cId="1157318186" sldId="290"/>
            <ac:picMk id="15" creationId="{31774DAB-38D4-A40B-D6AC-BF92AF4D61F8}"/>
          </ac:picMkLst>
        </pc:picChg>
        <pc:picChg chg="add mod">
          <ac:chgData name="McFarland, Annette (CNTR)" userId="e93d1f50-85ab-41a8-a34a-185a53159573" providerId="ADAL" clId="{E0ACCDD7-1363-4D4C-8F9E-C078F36B7EF6}" dt="2023-10-31T13:30:05.596" v="62" actId="1076"/>
          <ac:picMkLst>
            <pc:docMk/>
            <pc:sldMk cId="1157318186" sldId="290"/>
            <ac:picMk id="19" creationId="{C95CB976-B177-AE48-CFFE-B9527F9B1758}"/>
          </ac:picMkLst>
        </pc:picChg>
        <pc:picChg chg="add mod">
          <ac:chgData name="McFarland, Annette (CNTR)" userId="e93d1f50-85ab-41a8-a34a-185a53159573" providerId="ADAL" clId="{E0ACCDD7-1363-4D4C-8F9E-C078F36B7EF6}" dt="2023-10-31T13:30:08.208" v="63" actId="1076"/>
          <ac:picMkLst>
            <pc:docMk/>
            <pc:sldMk cId="1157318186" sldId="290"/>
            <ac:picMk id="22" creationId="{ED3AB6B9-3400-D231-76D0-35DDA5D97527}"/>
          </ac:picMkLst>
        </pc:picChg>
        <pc:picChg chg="add mod">
          <ac:chgData name="McFarland, Annette (CNTR)" userId="e93d1f50-85ab-41a8-a34a-185a53159573" providerId="ADAL" clId="{E0ACCDD7-1363-4D4C-8F9E-C078F36B7EF6}" dt="2023-10-31T13:29:53.951" v="60" actId="1076"/>
          <ac:picMkLst>
            <pc:docMk/>
            <pc:sldMk cId="1157318186" sldId="290"/>
            <ac:picMk id="28" creationId="{8ED55A27-9B37-EC98-DBE9-64677490C443}"/>
          </ac:picMkLst>
        </pc:pic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E0ACCDD7-1363-4D4C-8F9E-C078F36B7EF6}" dt="2023-10-31T19:29:06.822" v="1072"/>
              <pc2:cmMkLst xmlns:pc2="http://schemas.microsoft.com/office/powerpoint/2019/9/main/command">
                <pc:docMk/>
                <pc:sldMk cId="1157318186" sldId="290"/>
                <pc2:cmMk id="{DC7F4EC4-49EE-4250-9570-8D5469751AA8}"/>
              </pc2:cmMkLst>
            </pc226:cmChg>
          </p:ext>
        </pc:extLst>
      </pc:sldChg>
      <pc:sldChg chg="modSp mod">
        <pc:chgData name="McFarland, Annette (CNTR)" userId="e93d1f50-85ab-41a8-a34a-185a53159573" providerId="ADAL" clId="{E0ACCDD7-1363-4D4C-8F9E-C078F36B7EF6}" dt="2023-10-31T13:38:48.290" v="93" actId="20577"/>
        <pc:sldMkLst>
          <pc:docMk/>
          <pc:sldMk cId="3804841529" sldId="291"/>
        </pc:sldMkLst>
        <pc:spChg chg="mod">
          <ac:chgData name="McFarland, Annette (CNTR)" userId="e93d1f50-85ab-41a8-a34a-185a53159573" providerId="ADAL" clId="{E0ACCDD7-1363-4D4C-8F9E-C078F36B7EF6}" dt="2023-10-31T13:38:48.290" v="93" actId="20577"/>
          <ac:spMkLst>
            <pc:docMk/>
            <pc:sldMk cId="3804841529" sldId="291"/>
            <ac:spMk id="3" creationId="{1D9AC8D4-D686-CE0E-ECA4-8C3BC9A93320}"/>
          </ac:spMkLst>
        </pc:spChg>
      </pc:sldChg>
      <pc:sldChg chg="modSp mod addCm delCm">
        <pc:chgData name="McFarland, Annette (CNTR)" userId="e93d1f50-85ab-41a8-a34a-185a53159573" providerId="ADAL" clId="{E0ACCDD7-1363-4D4C-8F9E-C078F36B7EF6}" dt="2023-10-31T18:47:52.579" v="1069"/>
        <pc:sldMkLst>
          <pc:docMk/>
          <pc:sldMk cId="3991819526" sldId="292"/>
        </pc:sldMkLst>
        <pc:spChg chg="mod">
          <ac:chgData name="McFarland, Annette (CNTR)" userId="e93d1f50-85ab-41a8-a34a-185a53159573" providerId="ADAL" clId="{E0ACCDD7-1363-4D4C-8F9E-C078F36B7EF6}" dt="2023-10-31T13:39:21.207" v="112" actId="20577"/>
          <ac:spMkLst>
            <pc:docMk/>
            <pc:sldMk cId="3991819526" sldId="292"/>
            <ac:spMk id="3" creationId="{1D9AC8D4-D686-CE0E-ECA4-8C3BC9A93320}"/>
          </ac:spMkLst>
        </pc:sp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E0ACCDD7-1363-4D4C-8F9E-C078F36B7EF6}" dt="2023-10-31T18:47:52.579" v="1069"/>
              <pc2:cmMkLst xmlns:pc2="http://schemas.microsoft.com/office/powerpoint/2019/9/main/command">
                <pc:docMk/>
                <pc:sldMk cId="3991819526" sldId="292"/>
                <pc2:cmMk id="{39E13D8D-DD1C-446A-8BE5-5BA015BA9E9F}"/>
              </pc2:cmMkLst>
            </pc226:cmChg>
          </p:ext>
        </pc:extLst>
      </pc:sldChg>
      <pc:sldChg chg="modSp mod delCm modCm">
        <pc:chgData name="McFarland, Annette (CNTR)" userId="e93d1f50-85ab-41a8-a34a-185a53159573" providerId="ADAL" clId="{E0ACCDD7-1363-4D4C-8F9E-C078F36B7EF6}" dt="2023-11-01T14:45:38.058" v="1074"/>
        <pc:sldMkLst>
          <pc:docMk/>
          <pc:sldMk cId="1549423769" sldId="293"/>
        </pc:sldMkLst>
        <pc:spChg chg="mod">
          <ac:chgData name="McFarland, Annette (CNTR)" userId="e93d1f50-85ab-41a8-a34a-185a53159573" providerId="ADAL" clId="{E0ACCDD7-1363-4D4C-8F9E-C078F36B7EF6}" dt="2023-10-31T13:47:10.180" v="199" actId="20577"/>
          <ac:spMkLst>
            <pc:docMk/>
            <pc:sldMk cId="1549423769" sldId="293"/>
            <ac:spMk id="3" creationId="{1D9AC8D4-D686-CE0E-ECA4-8C3BC9A93320}"/>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0ACCDD7-1363-4D4C-8F9E-C078F36B7EF6}" dt="2023-11-01T14:45:38.058" v="1074"/>
              <pc2:cmMkLst xmlns:pc2="http://schemas.microsoft.com/office/powerpoint/2019/9/main/command">
                <pc:docMk/>
                <pc:sldMk cId="1549423769" sldId="293"/>
                <pc2:cmMk id="{B537662A-6B66-4CF5-B9A3-D1AF945286C8}"/>
              </pc2:cmMkLst>
              <pc226:cmRplyChg chg="add">
                <pc226:chgData name="McFarland, Annette (CNTR)" userId="e93d1f50-85ab-41a8-a34a-185a53159573" providerId="ADAL" clId="{E0ACCDD7-1363-4D4C-8F9E-C078F36B7EF6}" dt="2023-10-31T13:48:37.256" v="200"/>
                <pc2:cmRplyMkLst xmlns:pc2="http://schemas.microsoft.com/office/powerpoint/2019/9/main/command">
                  <pc:docMk/>
                  <pc:sldMk cId="1549423769" sldId="293"/>
                  <pc2:cmMk id="{B537662A-6B66-4CF5-B9A3-D1AF945286C8}"/>
                  <pc2:cmRplyMk id="{60B535C2-6583-4EEE-BACE-B4B04B6460B7}"/>
                </pc2:cmRplyMkLst>
              </pc226:cmRplyChg>
            </pc226:cmChg>
            <pc226:cmChg xmlns:pc226="http://schemas.microsoft.com/office/powerpoint/2022/06/main/command" chg="del mod">
              <pc226:chgData name="McFarland, Annette (CNTR)" userId="e93d1f50-85ab-41a8-a34a-185a53159573" providerId="ADAL" clId="{E0ACCDD7-1363-4D4C-8F9E-C078F36B7EF6}" dt="2023-10-31T14:42:37.395" v="1068"/>
              <pc2:cmMkLst xmlns:pc2="http://schemas.microsoft.com/office/powerpoint/2019/9/main/command">
                <pc:docMk/>
                <pc:sldMk cId="1549423769" sldId="293"/>
                <pc2:cmMk id="{DF335FC2-AF51-4F67-9EFA-B7B0D1859D52}"/>
              </pc2:cmMkLst>
            </pc226:cmChg>
          </p:ext>
        </pc:extLst>
      </pc:sldChg>
      <pc:sldChg chg="addSp delSp modSp mod">
        <pc:chgData name="McFarland, Annette (CNTR)" userId="e93d1f50-85ab-41a8-a34a-185a53159573" providerId="ADAL" clId="{E0ACCDD7-1363-4D4C-8F9E-C078F36B7EF6}" dt="2023-10-31T13:51:38.187" v="236" actId="20577"/>
        <pc:sldMkLst>
          <pc:docMk/>
          <pc:sldMk cId="3245625903" sldId="294"/>
        </pc:sldMkLst>
        <pc:spChg chg="mod">
          <ac:chgData name="McFarland, Annette (CNTR)" userId="e93d1f50-85ab-41a8-a34a-185a53159573" providerId="ADAL" clId="{E0ACCDD7-1363-4D4C-8F9E-C078F36B7EF6}" dt="2023-10-31T13:49:23.613" v="208" actId="20577"/>
          <ac:spMkLst>
            <pc:docMk/>
            <pc:sldMk cId="3245625903" sldId="294"/>
            <ac:spMk id="2" creationId="{61787511-8064-1BF8-DF69-03EE3ECA8D92}"/>
          </ac:spMkLst>
        </pc:spChg>
        <pc:spChg chg="del">
          <ac:chgData name="McFarland, Annette (CNTR)" userId="e93d1f50-85ab-41a8-a34a-185a53159573" providerId="ADAL" clId="{E0ACCDD7-1363-4D4C-8F9E-C078F36B7EF6}" dt="2023-10-31T13:49:16.473" v="201" actId="478"/>
          <ac:spMkLst>
            <pc:docMk/>
            <pc:sldMk cId="3245625903" sldId="294"/>
            <ac:spMk id="3" creationId="{10550D2E-5AC4-73D9-A1ED-4FF2E28DAD98}"/>
          </ac:spMkLst>
        </pc:spChg>
        <pc:spChg chg="del">
          <ac:chgData name="McFarland, Annette (CNTR)" userId="e93d1f50-85ab-41a8-a34a-185a53159573" providerId="ADAL" clId="{E0ACCDD7-1363-4D4C-8F9E-C078F36B7EF6}" dt="2023-10-31T13:49:16.473" v="201" actId="478"/>
          <ac:spMkLst>
            <pc:docMk/>
            <pc:sldMk cId="3245625903" sldId="294"/>
            <ac:spMk id="4" creationId="{07D9D652-AA8D-843A-CDCE-62C6AF520C79}"/>
          </ac:spMkLst>
        </pc:spChg>
        <pc:spChg chg="del">
          <ac:chgData name="McFarland, Annette (CNTR)" userId="e93d1f50-85ab-41a8-a34a-185a53159573" providerId="ADAL" clId="{E0ACCDD7-1363-4D4C-8F9E-C078F36B7EF6}" dt="2023-10-31T13:49:16.473" v="201" actId="478"/>
          <ac:spMkLst>
            <pc:docMk/>
            <pc:sldMk cId="3245625903" sldId="294"/>
            <ac:spMk id="5" creationId="{9D939342-5B96-E803-B3B4-937883B0F2BF}"/>
          </ac:spMkLst>
        </pc:spChg>
        <pc:spChg chg="del">
          <ac:chgData name="McFarland, Annette (CNTR)" userId="e93d1f50-85ab-41a8-a34a-185a53159573" providerId="ADAL" clId="{E0ACCDD7-1363-4D4C-8F9E-C078F36B7EF6}" dt="2023-10-31T13:49:16.473" v="201" actId="478"/>
          <ac:spMkLst>
            <pc:docMk/>
            <pc:sldMk cId="3245625903" sldId="294"/>
            <ac:spMk id="36" creationId="{55FBE395-13A3-A9E0-C3E2-120446955518}"/>
          </ac:spMkLst>
        </pc:spChg>
        <pc:spChg chg="del">
          <ac:chgData name="McFarland, Annette (CNTR)" userId="e93d1f50-85ab-41a8-a34a-185a53159573" providerId="ADAL" clId="{E0ACCDD7-1363-4D4C-8F9E-C078F36B7EF6}" dt="2023-10-31T13:49:16.473" v="201" actId="478"/>
          <ac:spMkLst>
            <pc:docMk/>
            <pc:sldMk cId="3245625903" sldId="294"/>
            <ac:spMk id="37" creationId="{474458A9-C115-7735-F9C0-98D072809B4C}"/>
          </ac:spMkLst>
        </pc:spChg>
        <pc:spChg chg="del">
          <ac:chgData name="McFarland, Annette (CNTR)" userId="e93d1f50-85ab-41a8-a34a-185a53159573" providerId="ADAL" clId="{E0ACCDD7-1363-4D4C-8F9E-C078F36B7EF6}" dt="2023-10-31T13:49:16.473" v="201" actId="478"/>
          <ac:spMkLst>
            <pc:docMk/>
            <pc:sldMk cId="3245625903" sldId="294"/>
            <ac:spMk id="38" creationId="{898E707C-3EDC-A0E4-328C-11B4C5B30BE1}"/>
          </ac:spMkLst>
        </pc:spChg>
        <pc:spChg chg="del">
          <ac:chgData name="McFarland, Annette (CNTR)" userId="e93d1f50-85ab-41a8-a34a-185a53159573" providerId="ADAL" clId="{E0ACCDD7-1363-4D4C-8F9E-C078F36B7EF6}" dt="2023-10-31T13:49:16.473" v="201" actId="478"/>
          <ac:spMkLst>
            <pc:docMk/>
            <pc:sldMk cId="3245625903" sldId="294"/>
            <ac:spMk id="39" creationId="{359DA703-150F-B35D-811C-B249A579F5CD}"/>
          </ac:spMkLst>
        </pc:spChg>
        <pc:spChg chg="del">
          <ac:chgData name="McFarland, Annette (CNTR)" userId="e93d1f50-85ab-41a8-a34a-185a53159573" providerId="ADAL" clId="{E0ACCDD7-1363-4D4C-8F9E-C078F36B7EF6}" dt="2023-10-31T13:49:16.473" v="201" actId="478"/>
          <ac:spMkLst>
            <pc:docMk/>
            <pc:sldMk cId="3245625903" sldId="294"/>
            <ac:spMk id="40" creationId="{3DC84B29-5336-580E-208F-F4C645135483}"/>
          </ac:spMkLst>
        </pc:spChg>
        <pc:spChg chg="del">
          <ac:chgData name="McFarland, Annette (CNTR)" userId="e93d1f50-85ab-41a8-a34a-185a53159573" providerId="ADAL" clId="{E0ACCDD7-1363-4D4C-8F9E-C078F36B7EF6}" dt="2023-10-31T13:49:16.473" v="201" actId="478"/>
          <ac:spMkLst>
            <pc:docMk/>
            <pc:sldMk cId="3245625903" sldId="294"/>
            <ac:spMk id="41" creationId="{C4F83385-E51A-CF36-AFD2-12FB53615095}"/>
          </ac:spMkLst>
        </pc:spChg>
        <pc:spChg chg="del">
          <ac:chgData name="McFarland, Annette (CNTR)" userId="e93d1f50-85ab-41a8-a34a-185a53159573" providerId="ADAL" clId="{E0ACCDD7-1363-4D4C-8F9E-C078F36B7EF6}" dt="2023-10-31T13:49:16.473" v="201" actId="478"/>
          <ac:spMkLst>
            <pc:docMk/>
            <pc:sldMk cId="3245625903" sldId="294"/>
            <ac:spMk id="42" creationId="{5CFEA62B-E460-CEA4-C1EF-4233C0CFA000}"/>
          </ac:spMkLst>
        </pc:spChg>
        <pc:spChg chg="del">
          <ac:chgData name="McFarland, Annette (CNTR)" userId="e93d1f50-85ab-41a8-a34a-185a53159573" providerId="ADAL" clId="{E0ACCDD7-1363-4D4C-8F9E-C078F36B7EF6}" dt="2023-10-31T13:49:16.473" v="201" actId="478"/>
          <ac:spMkLst>
            <pc:docMk/>
            <pc:sldMk cId="3245625903" sldId="294"/>
            <ac:spMk id="43" creationId="{996B117F-D159-DC48-E263-C3AF946DF940}"/>
          </ac:spMkLst>
        </pc:spChg>
        <pc:spChg chg="del">
          <ac:chgData name="McFarland, Annette (CNTR)" userId="e93d1f50-85ab-41a8-a34a-185a53159573" providerId="ADAL" clId="{E0ACCDD7-1363-4D4C-8F9E-C078F36B7EF6}" dt="2023-10-31T13:49:16.473" v="201" actId="478"/>
          <ac:spMkLst>
            <pc:docMk/>
            <pc:sldMk cId="3245625903" sldId="294"/>
            <ac:spMk id="44" creationId="{1BE39412-B8A4-572F-C24A-288B9DBCF12F}"/>
          </ac:spMkLst>
        </pc:spChg>
        <pc:spChg chg="del">
          <ac:chgData name="McFarland, Annette (CNTR)" userId="e93d1f50-85ab-41a8-a34a-185a53159573" providerId="ADAL" clId="{E0ACCDD7-1363-4D4C-8F9E-C078F36B7EF6}" dt="2023-10-31T13:49:16.473" v="201" actId="478"/>
          <ac:spMkLst>
            <pc:docMk/>
            <pc:sldMk cId="3245625903" sldId="294"/>
            <ac:spMk id="45" creationId="{458BA4F0-1F0F-FB56-F132-7E1F4226D38B}"/>
          </ac:spMkLst>
        </pc:spChg>
        <pc:spChg chg="del">
          <ac:chgData name="McFarland, Annette (CNTR)" userId="e93d1f50-85ab-41a8-a34a-185a53159573" providerId="ADAL" clId="{E0ACCDD7-1363-4D4C-8F9E-C078F36B7EF6}" dt="2023-10-31T13:49:16.473" v="201" actId="478"/>
          <ac:spMkLst>
            <pc:docMk/>
            <pc:sldMk cId="3245625903" sldId="294"/>
            <ac:spMk id="46" creationId="{5C40C233-DA1B-B934-A0A7-305E78213D14}"/>
          </ac:spMkLst>
        </pc:spChg>
        <pc:spChg chg="del">
          <ac:chgData name="McFarland, Annette (CNTR)" userId="e93d1f50-85ab-41a8-a34a-185a53159573" providerId="ADAL" clId="{E0ACCDD7-1363-4D4C-8F9E-C078F36B7EF6}" dt="2023-10-31T13:49:16.473" v="201" actId="478"/>
          <ac:spMkLst>
            <pc:docMk/>
            <pc:sldMk cId="3245625903" sldId="294"/>
            <ac:spMk id="47" creationId="{D3C5359F-5BC4-4A0D-D2A6-78C47FC0DBAE}"/>
          </ac:spMkLst>
        </pc:spChg>
        <pc:spChg chg="del">
          <ac:chgData name="McFarland, Annette (CNTR)" userId="e93d1f50-85ab-41a8-a34a-185a53159573" providerId="ADAL" clId="{E0ACCDD7-1363-4D4C-8F9E-C078F36B7EF6}" dt="2023-10-31T13:49:16.473" v="201" actId="478"/>
          <ac:spMkLst>
            <pc:docMk/>
            <pc:sldMk cId="3245625903" sldId="294"/>
            <ac:spMk id="48" creationId="{3DFFB47F-B9DB-0812-2DA1-0266001B224F}"/>
          </ac:spMkLst>
        </pc:spChg>
        <pc:spChg chg="del">
          <ac:chgData name="McFarland, Annette (CNTR)" userId="e93d1f50-85ab-41a8-a34a-185a53159573" providerId="ADAL" clId="{E0ACCDD7-1363-4D4C-8F9E-C078F36B7EF6}" dt="2023-10-31T13:49:16.473" v="201" actId="478"/>
          <ac:spMkLst>
            <pc:docMk/>
            <pc:sldMk cId="3245625903" sldId="294"/>
            <ac:spMk id="49" creationId="{58AD1BCC-379A-8D6D-6F88-8917052F988A}"/>
          </ac:spMkLst>
        </pc:spChg>
        <pc:spChg chg="del">
          <ac:chgData name="McFarland, Annette (CNTR)" userId="e93d1f50-85ab-41a8-a34a-185a53159573" providerId="ADAL" clId="{E0ACCDD7-1363-4D4C-8F9E-C078F36B7EF6}" dt="2023-10-31T13:49:16.473" v="201" actId="478"/>
          <ac:spMkLst>
            <pc:docMk/>
            <pc:sldMk cId="3245625903" sldId="294"/>
            <ac:spMk id="50" creationId="{51C321DA-181E-46F9-1EC9-550DE7F44EB9}"/>
          </ac:spMkLst>
        </pc:spChg>
        <pc:spChg chg="del">
          <ac:chgData name="McFarland, Annette (CNTR)" userId="e93d1f50-85ab-41a8-a34a-185a53159573" providerId="ADAL" clId="{E0ACCDD7-1363-4D4C-8F9E-C078F36B7EF6}" dt="2023-10-31T13:49:16.473" v="201" actId="478"/>
          <ac:spMkLst>
            <pc:docMk/>
            <pc:sldMk cId="3245625903" sldId="294"/>
            <ac:spMk id="52" creationId="{759EA988-3844-E4A1-2CA4-B77C64381C05}"/>
          </ac:spMkLst>
        </pc:spChg>
        <pc:spChg chg="del">
          <ac:chgData name="McFarland, Annette (CNTR)" userId="e93d1f50-85ab-41a8-a34a-185a53159573" providerId="ADAL" clId="{E0ACCDD7-1363-4D4C-8F9E-C078F36B7EF6}" dt="2023-10-31T13:49:19.308" v="202" actId="478"/>
          <ac:spMkLst>
            <pc:docMk/>
            <pc:sldMk cId="3245625903" sldId="294"/>
            <ac:spMk id="53" creationId="{1029B76F-E070-77D5-695B-40831CD6D610}"/>
          </ac:spMkLst>
        </pc:spChg>
        <pc:spChg chg="del">
          <ac:chgData name="McFarland, Annette (CNTR)" userId="e93d1f50-85ab-41a8-a34a-185a53159573" providerId="ADAL" clId="{E0ACCDD7-1363-4D4C-8F9E-C078F36B7EF6}" dt="2023-10-31T13:49:16.473" v="201" actId="478"/>
          <ac:spMkLst>
            <pc:docMk/>
            <pc:sldMk cId="3245625903" sldId="294"/>
            <ac:spMk id="54" creationId="{41679809-01C1-260B-24EA-60C3DF4795A3}"/>
          </ac:spMkLst>
        </pc:spChg>
        <pc:spChg chg="del">
          <ac:chgData name="McFarland, Annette (CNTR)" userId="e93d1f50-85ab-41a8-a34a-185a53159573" providerId="ADAL" clId="{E0ACCDD7-1363-4D4C-8F9E-C078F36B7EF6}" dt="2023-10-31T13:49:16.473" v="201" actId="478"/>
          <ac:spMkLst>
            <pc:docMk/>
            <pc:sldMk cId="3245625903" sldId="294"/>
            <ac:spMk id="55" creationId="{A625AB54-CA35-5254-8576-C3225ACD0962}"/>
          </ac:spMkLst>
        </pc:spChg>
        <pc:spChg chg="del">
          <ac:chgData name="McFarland, Annette (CNTR)" userId="e93d1f50-85ab-41a8-a34a-185a53159573" providerId="ADAL" clId="{E0ACCDD7-1363-4D4C-8F9E-C078F36B7EF6}" dt="2023-10-31T13:49:16.473" v="201" actId="478"/>
          <ac:spMkLst>
            <pc:docMk/>
            <pc:sldMk cId="3245625903" sldId="294"/>
            <ac:spMk id="56" creationId="{0760D8C8-BFD1-BCF1-165E-64B738A98C92}"/>
          </ac:spMkLst>
        </pc:spChg>
        <pc:spChg chg="del">
          <ac:chgData name="McFarland, Annette (CNTR)" userId="e93d1f50-85ab-41a8-a34a-185a53159573" providerId="ADAL" clId="{E0ACCDD7-1363-4D4C-8F9E-C078F36B7EF6}" dt="2023-10-31T13:49:16.473" v="201" actId="478"/>
          <ac:spMkLst>
            <pc:docMk/>
            <pc:sldMk cId="3245625903" sldId="294"/>
            <ac:spMk id="57" creationId="{7178A561-18FA-6C29-1876-13527C52ACB5}"/>
          </ac:spMkLst>
        </pc:spChg>
        <pc:spChg chg="del">
          <ac:chgData name="McFarland, Annette (CNTR)" userId="e93d1f50-85ab-41a8-a34a-185a53159573" providerId="ADAL" clId="{E0ACCDD7-1363-4D4C-8F9E-C078F36B7EF6}" dt="2023-10-31T13:49:16.473" v="201" actId="478"/>
          <ac:spMkLst>
            <pc:docMk/>
            <pc:sldMk cId="3245625903" sldId="294"/>
            <ac:spMk id="59" creationId="{46F35DEE-EE44-6B01-F32E-B0D2CC313AE0}"/>
          </ac:spMkLst>
        </pc:spChg>
        <pc:spChg chg="add mod">
          <ac:chgData name="McFarland, Annette (CNTR)" userId="e93d1f50-85ab-41a8-a34a-185a53159573" providerId="ADAL" clId="{E0ACCDD7-1363-4D4C-8F9E-C078F36B7EF6}" dt="2023-10-31T13:50:48.669" v="219" actId="207"/>
          <ac:spMkLst>
            <pc:docMk/>
            <pc:sldMk cId="3245625903" sldId="294"/>
            <ac:spMk id="62" creationId="{9FD5C13A-22F1-3C59-444E-0CF757417283}"/>
          </ac:spMkLst>
        </pc:spChg>
        <pc:spChg chg="add mod">
          <ac:chgData name="McFarland, Annette (CNTR)" userId="e93d1f50-85ab-41a8-a34a-185a53159573" providerId="ADAL" clId="{E0ACCDD7-1363-4D4C-8F9E-C078F36B7EF6}" dt="2023-10-31T13:50:37.215" v="218" actId="207"/>
          <ac:spMkLst>
            <pc:docMk/>
            <pc:sldMk cId="3245625903" sldId="294"/>
            <ac:spMk id="63" creationId="{82B2EC56-9E56-FFEA-6652-78A3EE899F12}"/>
          </ac:spMkLst>
        </pc:spChg>
        <pc:spChg chg="add mod">
          <ac:chgData name="McFarland, Annette (CNTR)" userId="e93d1f50-85ab-41a8-a34a-185a53159573" providerId="ADAL" clId="{E0ACCDD7-1363-4D4C-8F9E-C078F36B7EF6}" dt="2023-10-31T13:50:48.669" v="219" actId="207"/>
          <ac:spMkLst>
            <pc:docMk/>
            <pc:sldMk cId="3245625903" sldId="294"/>
            <ac:spMk id="64" creationId="{D4C29F18-36C2-5FD1-A97C-DA1C8734D8C3}"/>
          </ac:spMkLst>
        </pc:spChg>
        <pc:spChg chg="add mod">
          <ac:chgData name="McFarland, Annette (CNTR)" userId="e93d1f50-85ab-41a8-a34a-185a53159573" providerId="ADAL" clId="{E0ACCDD7-1363-4D4C-8F9E-C078F36B7EF6}" dt="2023-10-31T13:50:37.215" v="218" actId="207"/>
          <ac:spMkLst>
            <pc:docMk/>
            <pc:sldMk cId="3245625903" sldId="294"/>
            <ac:spMk id="65" creationId="{4F9D1862-E284-08E4-B20E-95F876FD2A8D}"/>
          </ac:spMkLst>
        </pc:spChg>
        <pc:spChg chg="add mod">
          <ac:chgData name="McFarland, Annette (CNTR)" userId="e93d1f50-85ab-41a8-a34a-185a53159573" providerId="ADAL" clId="{E0ACCDD7-1363-4D4C-8F9E-C078F36B7EF6}" dt="2023-10-31T13:50:37.215" v="218" actId="207"/>
          <ac:spMkLst>
            <pc:docMk/>
            <pc:sldMk cId="3245625903" sldId="294"/>
            <ac:spMk id="66" creationId="{B34DD23B-E3D1-ABA3-7751-01350DBB6388}"/>
          </ac:spMkLst>
        </pc:spChg>
        <pc:spChg chg="add mod">
          <ac:chgData name="McFarland, Annette (CNTR)" userId="e93d1f50-85ab-41a8-a34a-185a53159573" providerId="ADAL" clId="{E0ACCDD7-1363-4D4C-8F9E-C078F36B7EF6}" dt="2023-10-31T13:50:48.669" v="219" actId="207"/>
          <ac:spMkLst>
            <pc:docMk/>
            <pc:sldMk cId="3245625903" sldId="294"/>
            <ac:spMk id="67" creationId="{2F8424C5-DC50-A18C-395A-67089E2E3272}"/>
          </ac:spMkLst>
        </pc:spChg>
        <pc:spChg chg="add mod">
          <ac:chgData name="McFarland, Annette (CNTR)" userId="e93d1f50-85ab-41a8-a34a-185a53159573" providerId="ADAL" clId="{E0ACCDD7-1363-4D4C-8F9E-C078F36B7EF6}" dt="2023-10-31T13:50:37.215" v="218" actId="207"/>
          <ac:spMkLst>
            <pc:docMk/>
            <pc:sldMk cId="3245625903" sldId="294"/>
            <ac:spMk id="68" creationId="{67507D03-A6FE-F888-4E10-F12A9416905A}"/>
          </ac:spMkLst>
        </pc:spChg>
        <pc:spChg chg="add mod">
          <ac:chgData name="McFarland, Annette (CNTR)" userId="e93d1f50-85ab-41a8-a34a-185a53159573" providerId="ADAL" clId="{E0ACCDD7-1363-4D4C-8F9E-C078F36B7EF6}" dt="2023-10-31T13:50:37.215" v="218" actId="207"/>
          <ac:spMkLst>
            <pc:docMk/>
            <pc:sldMk cId="3245625903" sldId="294"/>
            <ac:spMk id="69" creationId="{9A571E1B-60FF-32FE-407C-CBE429F0FB4A}"/>
          </ac:spMkLst>
        </pc:spChg>
        <pc:spChg chg="add mod">
          <ac:chgData name="McFarland, Annette (CNTR)" userId="e93d1f50-85ab-41a8-a34a-185a53159573" providerId="ADAL" clId="{E0ACCDD7-1363-4D4C-8F9E-C078F36B7EF6}" dt="2023-10-31T13:51:16.320" v="224" actId="1076"/>
          <ac:spMkLst>
            <pc:docMk/>
            <pc:sldMk cId="3245625903" sldId="294"/>
            <ac:spMk id="70" creationId="{70071A19-808E-0AF4-36BA-FFE757EC3AF0}"/>
          </ac:spMkLst>
        </pc:spChg>
        <pc:spChg chg="add mod">
          <ac:chgData name="McFarland, Annette (CNTR)" userId="e93d1f50-85ab-41a8-a34a-185a53159573" providerId="ADAL" clId="{E0ACCDD7-1363-4D4C-8F9E-C078F36B7EF6}" dt="2023-10-31T13:51:00.412" v="220" actId="207"/>
          <ac:spMkLst>
            <pc:docMk/>
            <pc:sldMk cId="3245625903" sldId="294"/>
            <ac:spMk id="71" creationId="{AEA78D21-8A08-DA24-E280-B2DC36E28D1E}"/>
          </ac:spMkLst>
        </pc:spChg>
        <pc:spChg chg="add mod">
          <ac:chgData name="McFarland, Annette (CNTR)" userId="e93d1f50-85ab-41a8-a34a-185a53159573" providerId="ADAL" clId="{E0ACCDD7-1363-4D4C-8F9E-C078F36B7EF6}" dt="2023-10-31T13:51:11.202" v="222" actId="207"/>
          <ac:spMkLst>
            <pc:docMk/>
            <pc:sldMk cId="3245625903" sldId="294"/>
            <ac:spMk id="72" creationId="{20E53AA6-43EC-CE51-241C-7474C82F45C0}"/>
          </ac:spMkLst>
        </pc:spChg>
        <pc:spChg chg="add mod">
          <ac:chgData name="McFarland, Annette (CNTR)" userId="e93d1f50-85ab-41a8-a34a-185a53159573" providerId="ADAL" clId="{E0ACCDD7-1363-4D4C-8F9E-C078F36B7EF6}" dt="2023-10-31T13:51:33.507" v="233" actId="20577"/>
          <ac:spMkLst>
            <pc:docMk/>
            <pc:sldMk cId="3245625903" sldId="294"/>
            <ac:spMk id="73" creationId="{A6EB6E4D-4156-D449-830A-5B4603A5F033}"/>
          </ac:spMkLst>
        </pc:spChg>
        <pc:spChg chg="add mod">
          <ac:chgData name="McFarland, Annette (CNTR)" userId="e93d1f50-85ab-41a8-a34a-185a53159573" providerId="ADAL" clId="{E0ACCDD7-1363-4D4C-8F9E-C078F36B7EF6}" dt="2023-10-31T13:51:34.862" v="234" actId="20577"/>
          <ac:spMkLst>
            <pc:docMk/>
            <pc:sldMk cId="3245625903" sldId="294"/>
            <ac:spMk id="74" creationId="{BA843A56-7DB2-CB0F-1392-0101C76A69A6}"/>
          </ac:spMkLst>
        </pc:spChg>
        <pc:spChg chg="add mod">
          <ac:chgData name="McFarland, Annette (CNTR)" userId="e93d1f50-85ab-41a8-a34a-185a53159573" providerId="ADAL" clId="{E0ACCDD7-1363-4D4C-8F9E-C078F36B7EF6}" dt="2023-10-31T13:51:36.820" v="235" actId="20577"/>
          <ac:spMkLst>
            <pc:docMk/>
            <pc:sldMk cId="3245625903" sldId="294"/>
            <ac:spMk id="75" creationId="{F4062CE5-79AC-3487-2318-05C234CFE9D0}"/>
          </ac:spMkLst>
        </pc:spChg>
        <pc:spChg chg="add mod">
          <ac:chgData name="McFarland, Annette (CNTR)" userId="e93d1f50-85ab-41a8-a34a-185a53159573" providerId="ADAL" clId="{E0ACCDD7-1363-4D4C-8F9E-C078F36B7EF6}" dt="2023-10-31T13:51:38.187" v="236" actId="20577"/>
          <ac:spMkLst>
            <pc:docMk/>
            <pc:sldMk cId="3245625903" sldId="294"/>
            <ac:spMk id="76" creationId="{B52251C8-7D2B-030F-7EE1-0FE55FB7609E}"/>
          </ac:spMkLst>
        </pc:spChg>
        <pc:spChg chg="add mod">
          <ac:chgData name="McFarland, Annette (CNTR)" userId="e93d1f50-85ab-41a8-a34a-185a53159573" providerId="ADAL" clId="{E0ACCDD7-1363-4D4C-8F9E-C078F36B7EF6}" dt="2023-10-31T13:51:30.565" v="231" actId="20577"/>
          <ac:spMkLst>
            <pc:docMk/>
            <pc:sldMk cId="3245625903" sldId="294"/>
            <ac:spMk id="77" creationId="{0B645BAB-CAE9-7612-76F8-4A0D913C50B8}"/>
          </ac:spMkLst>
        </pc:spChg>
        <pc:spChg chg="add mod">
          <ac:chgData name="McFarland, Annette (CNTR)" userId="e93d1f50-85ab-41a8-a34a-185a53159573" providerId="ADAL" clId="{E0ACCDD7-1363-4D4C-8F9E-C078F36B7EF6}" dt="2023-10-31T13:51:25.387" v="228" actId="20577"/>
          <ac:spMkLst>
            <pc:docMk/>
            <pc:sldMk cId="3245625903" sldId="294"/>
            <ac:spMk id="78" creationId="{75A75153-5A43-1C35-7AD9-BC5E33B88103}"/>
          </ac:spMkLst>
        </pc:spChg>
        <pc:spChg chg="add mod">
          <ac:chgData name="McFarland, Annette (CNTR)" userId="e93d1f50-85ab-41a8-a34a-185a53159573" providerId="ADAL" clId="{E0ACCDD7-1363-4D4C-8F9E-C078F36B7EF6}" dt="2023-10-31T13:51:31.981" v="232" actId="20577"/>
          <ac:spMkLst>
            <pc:docMk/>
            <pc:sldMk cId="3245625903" sldId="294"/>
            <ac:spMk id="79" creationId="{CF2A6457-BEF6-EAC6-28E3-AEEE171A99C4}"/>
          </ac:spMkLst>
        </pc:spChg>
        <pc:spChg chg="add mod">
          <ac:chgData name="McFarland, Annette (CNTR)" userId="e93d1f50-85ab-41a8-a34a-185a53159573" providerId="ADAL" clId="{E0ACCDD7-1363-4D4C-8F9E-C078F36B7EF6}" dt="2023-10-31T13:51:21.598" v="226" actId="20577"/>
          <ac:spMkLst>
            <pc:docMk/>
            <pc:sldMk cId="3245625903" sldId="294"/>
            <ac:spMk id="80" creationId="{2F8F8115-16BF-46E5-2BBA-C08834C46A25}"/>
          </ac:spMkLst>
        </pc:spChg>
        <pc:spChg chg="add mod">
          <ac:chgData name="McFarland, Annette (CNTR)" userId="e93d1f50-85ab-41a8-a34a-185a53159573" providerId="ADAL" clId="{E0ACCDD7-1363-4D4C-8F9E-C078F36B7EF6}" dt="2023-10-31T13:51:29.207" v="230" actId="20577"/>
          <ac:spMkLst>
            <pc:docMk/>
            <pc:sldMk cId="3245625903" sldId="294"/>
            <ac:spMk id="82" creationId="{F263161C-DF93-925D-B134-46BF293C317F}"/>
          </ac:spMkLst>
        </pc:spChg>
        <pc:spChg chg="add mod">
          <ac:chgData name="McFarland, Annette (CNTR)" userId="e93d1f50-85ab-41a8-a34a-185a53159573" providerId="ADAL" clId="{E0ACCDD7-1363-4D4C-8F9E-C078F36B7EF6}" dt="2023-10-31T13:51:27.596" v="229" actId="20577"/>
          <ac:spMkLst>
            <pc:docMk/>
            <pc:sldMk cId="3245625903" sldId="294"/>
            <ac:spMk id="83" creationId="{6F7FAE65-55C5-D150-1C07-7E873AB111C3}"/>
          </ac:spMkLst>
        </pc:spChg>
        <pc:spChg chg="add mod">
          <ac:chgData name="McFarland, Annette (CNTR)" userId="e93d1f50-85ab-41a8-a34a-185a53159573" providerId="ADAL" clId="{E0ACCDD7-1363-4D4C-8F9E-C078F36B7EF6}" dt="2023-10-31T13:51:23.582" v="227" actId="20577"/>
          <ac:spMkLst>
            <pc:docMk/>
            <pc:sldMk cId="3245625903" sldId="294"/>
            <ac:spMk id="84" creationId="{0A0B0625-03ED-5DA4-F458-7A8A3DAA667D}"/>
          </ac:spMkLst>
        </pc:spChg>
        <pc:grpChg chg="del">
          <ac:chgData name="McFarland, Annette (CNTR)" userId="e93d1f50-85ab-41a8-a34a-185a53159573" providerId="ADAL" clId="{E0ACCDD7-1363-4D4C-8F9E-C078F36B7EF6}" dt="2023-10-31T13:49:20.237" v="203" actId="478"/>
          <ac:grpSpMkLst>
            <pc:docMk/>
            <pc:sldMk cId="3245625903" sldId="294"/>
            <ac:grpSpMk id="7" creationId="{5B04AAE2-04F2-D330-DBCF-8B43124CEDF8}"/>
          </ac:grpSpMkLst>
        </pc:grpChg>
        <pc:cxnChg chg="del">
          <ac:chgData name="McFarland, Annette (CNTR)" userId="e93d1f50-85ab-41a8-a34a-185a53159573" providerId="ADAL" clId="{E0ACCDD7-1363-4D4C-8F9E-C078F36B7EF6}" dt="2023-10-31T13:49:16.473" v="201" actId="478"/>
          <ac:cxnSpMkLst>
            <pc:docMk/>
            <pc:sldMk cId="3245625903" sldId="294"/>
            <ac:cxnSpMk id="51" creationId="{FABF3B37-0902-F2E1-D395-A6C730641233}"/>
          </ac:cxnSpMkLst>
        </pc:cxnChg>
        <pc:cxnChg chg="del">
          <ac:chgData name="McFarland, Annette (CNTR)" userId="e93d1f50-85ab-41a8-a34a-185a53159573" providerId="ADAL" clId="{E0ACCDD7-1363-4D4C-8F9E-C078F36B7EF6}" dt="2023-10-31T13:49:16.473" v="201" actId="478"/>
          <ac:cxnSpMkLst>
            <pc:docMk/>
            <pc:sldMk cId="3245625903" sldId="294"/>
            <ac:cxnSpMk id="58" creationId="{6D85094B-2FFC-E12A-492A-CFEC9A967E9A}"/>
          </ac:cxnSpMkLst>
        </pc:cxnChg>
        <pc:cxnChg chg="del">
          <ac:chgData name="McFarland, Annette (CNTR)" userId="e93d1f50-85ab-41a8-a34a-185a53159573" providerId="ADAL" clId="{E0ACCDD7-1363-4D4C-8F9E-C078F36B7EF6}" dt="2023-10-31T13:49:16.473" v="201" actId="478"/>
          <ac:cxnSpMkLst>
            <pc:docMk/>
            <pc:sldMk cId="3245625903" sldId="294"/>
            <ac:cxnSpMk id="60" creationId="{019195F8-AAB3-76BB-0C7E-BAA07D15150C}"/>
          </ac:cxnSpMkLst>
        </pc:cxnChg>
        <pc:cxnChg chg="del">
          <ac:chgData name="McFarland, Annette (CNTR)" userId="e93d1f50-85ab-41a8-a34a-185a53159573" providerId="ADAL" clId="{E0ACCDD7-1363-4D4C-8F9E-C078F36B7EF6}" dt="2023-10-31T13:49:16.473" v="201" actId="478"/>
          <ac:cxnSpMkLst>
            <pc:docMk/>
            <pc:sldMk cId="3245625903" sldId="294"/>
            <ac:cxnSpMk id="61" creationId="{2801AD1A-9F18-030C-4EAC-60C1AFC9EFAB}"/>
          </ac:cxnSpMkLst>
        </pc:cxnChg>
        <pc:cxnChg chg="add mod">
          <ac:chgData name="McFarland, Annette (CNTR)" userId="e93d1f50-85ab-41a8-a34a-185a53159573" providerId="ADAL" clId="{E0ACCDD7-1363-4D4C-8F9E-C078F36B7EF6}" dt="2023-10-31T13:49:25.890" v="209"/>
          <ac:cxnSpMkLst>
            <pc:docMk/>
            <pc:sldMk cId="3245625903" sldId="294"/>
            <ac:cxnSpMk id="81" creationId="{53965A4A-E51D-786D-DD8E-F08C9A2EA5B3}"/>
          </ac:cxnSpMkLst>
        </pc:cxnChg>
        <pc:cxnChg chg="add mod">
          <ac:chgData name="McFarland, Annette (CNTR)" userId="e93d1f50-85ab-41a8-a34a-185a53159573" providerId="ADAL" clId="{E0ACCDD7-1363-4D4C-8F9E-C078F36B7EF6}" dt="2023-10-31T13:49:25.890" v="209"/>
          <ac:cxnSpMkLst>
            <pc:docMk/>
            <pc:sldMk cId="3245625903" sldId="294"/>
            <ac:cxnSpMk id="85" creationId="{47A6EE47-9072-215D-7335-7FB1C4306D8C}"/>
          </ac:cxnSpMkLst>
        </pc:cxnChg>
      </pc:sldChg>
      <pc:sldChg chg="modSp mod">
        <pc:chgData name="McFarland, Annette (CNTR)" userId="e93d1f50-85ab-41a8-a34a-185a53159573" providerId="ADAL" clId="{E0ACCDD7-1363-4D4C-8F9E-C078F36B7EF6}" dt="2023-10-31T13:55:26.802" v="322" actId="20577"/>
        <pc:sldMkLst>
          <pc:docMk/>
          <pc:sldMk cId="3005443028" sldId="295"/>
        </pc:sldMkLst>
        <pc:spChg chg="mod">
          <ac:chgData name="McFarland, Annette (CNTR)" userId="e93d1f50-85ab-41a8-a34a-185a53159573" providerId="ADAL" clId="{E0ACCDD7-1363-4D4C-8F9E-C078F36B7EF6}" dt="2023-10-31T13:55:26.802" v="322" actId="20577"/>
          <ac:spMkLst>
            <pc:docMk/>
            <pc:sldMk cId="3005443028" sldId="295"/>
            <ac:spMk id="3" creationId="{1D9AC8D4-D686-CE0E-ECA4-8C3BC9A93320}"/>
          </ac:spMkLst>
        </pc:spChg>
      </pc:sldChg>
      <pc:sldChg chg="modSp mod">
        <pc:chgData name="McFarland, Annette (CNTR)" userId="e93d1f50-85ab-41a8-a34a-185a53159573" providerId="ADAL" clId="{E0ACCDD7-1363-4D4C-8F9E-C078F36B7EF6}" dt="2023-10-31T13:52:37.709" v="240" actId="1076"/>
        <pc:sldMkLst>
          <pc:docMk/>
          <pc:sldMk cId="2285495904" sldId="296"/>
        </pc:sldMkLst>
        <pc:spChg chg="mod">
          <ac:chgData name="McFarland, Annette (CNTR)" userId="e93d1f50-85ab-41a8-a34a-185a53159573" providerId="ADAL" clId="{E0ACCDD7-1363-4D4C-8F9E-C078F36B7EF6}" dt="2023-10-31T13:52:37.709" v="240" actId="1076"/>
          <ac:spMkLst>
            <pc:docMk/>
            <pc:sldMk cId="2285495904" sldId="296"/>
            <ac:spMk id="3" creationId="{1D9AC8D4-D686-CE0E-ECA4-8C3BC9A93320}"/>
          </ac:spMkLst>
        </pc:spChg>
      </pc:sldChg>
      <pc:sldChg chg="modSp mod">
        <pc:chgData name="McFarland, Annette (CNTR)" userId="e93d1f50-85ab-41a8-a34a-185a53159573" providerId="ADAL" clId="{E0ACCDD7-1363-4D4C-8F9E-C078F36B7EF6}" dt="2023-10-31T13:53:08.526" v="274" actId="20577"/>
        <pc:sldMkLst>
          <pc:docMk/>
          <pc:sldMk cId="2127329223" sldId="297"/>
        </pc:sldMkLst>
        <pc:spChg chg="mod">
          <ac:chgData name="McFarland, Annette (CNTR)" userId="e93d1f50-85ab-41a8-a34a-185a53159573" providerId="ADAL" clId="{E0ACCDD7-1363-4D4C-8F9E-C078F36B7EF6}" dt="2023-10-31T13:53:08.526" v="274" actId="20577"/>
          <ac:spMkLst>
            <pc:docMk/>
            <pc:sldMk cId="2127329223" sldId="297"/>
            <ac:spMk id="3" creationId="{1D9AC8D4-D686-CE0E-ECA4-8C3BC9A93320}"/>
          </ac:spMkLst>
        </pc:spChg>
      </pc:sldChg>
      <pc:sldChg chg="modSp mod">
        <pc:chgData name="McFarland, Annette (CNTR)" userId="e93d1f50-85ab-41a8-a34a-185a53159573" providerId="ADAL" clId="{E0ACCDD7-1363-4D4C-8F9E-C078F36B7EF6}" dt="2023-10-31T13:54:26" v="297" actId="20577"/>
        <pc:sldMkLst>
          <pc:docMk/>
          <pc:sldMk cId="3618636295" sldId="298"/>
        </pc:sldMkLst>
        <pc:spChg chg="mod">
          <ac:chgData name="McFarland, Annette (CNTR)" userId="e93d1f50-85ab-41a8-a34a-185a53159573" providerId="ADAL" clId="{E0ACCDD7-1363-4D4C-8F9E-C078F36B7EF6}" dt="2023-10-31T13:54:26" v="297" actId="20577"/>
          <ac:spMkLst>
            <pc:docMk/>
            <pc:sldMk cId="3618636295" sldId="298"/>
            <ac:spMk id="3" creationId="{1D9AC8D4-D686-CE0E-ECA4-8C3BC9A93320}"/>
          </ac:spMkLst>
        </pc:spChg>
      </pc:sldChg>
      <pc:sldChg chg="modSp mod addCm delCm">
        <pc:chgData name="McFarland, Annette (CNTR)" userId="e93d1f50-85ab-41a8-a34a-185a53159573" providerId="ADAL" clId="{E0ACCDD7-1363-4D4C-8F9E-C078F36B7EF6}" dt="2023-11-01T14:45:42.343" v="1075"/>
        <pc:sldMkLst>
          <pc:docMk/>
          <pc:sldMk cId="4064364450" sldId="299"/>
        </pc:sldMkLst>
        <pc:spChg chg="mod">
          <ac:chgData name="McFarland, Annette (CNTR)" userId="e93d1f50-85ab-41a8-a34a-185a53159573" providerId="ADAL" clId="{E0ACCDD7-1363-4D4C-8F9E-C078F36B7EF6}" dt="2023-10-31T14:30:52.850" v="614" actId="20577"/>
          <ac:spMkLst>
            <pc:docMk/>
            <pc:sldMk cId="4064364450" sldId="299"/>
            <ac:spMk id="3" creationId="{1D9AC8D4-D686-CE0E-ECA4-8C3BC9A93320}"/>
          </ac:spMkLst>
        </pc:sp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E0ACCDD7-1363-4D4C-8F9E-C078F36B7EF6}" dt="2023-11-01T14:45:42.343" v="1075"/>
              <pc2:cmMkLst xmlns:pc2="http://schemas.microsoft.com/office/powerpoint/2019/9/main/command">
                <pc:docMk/>
                <pc:sldMk cId="4064364450" sldId="299"/>
                <pc2:cmMk id="{40BC6790-C206-4782-BBE0-BDEE79D8518C}"/>
              </pc2:cmMkLst>
            </pc226:cmChg>
          </p:ext>
        </pc:extLst>
      </pc:sldChg>
      <pc:sldChg chg="modSp mod">
        <pc:chgData name="McFarland, Annette (CNTR)" userId="e93d1f50-85ab-41a8-a34a-185a53159573" providerId="ADAL" clId="{E0ACCDD7-1363-4D4C-8F9E-C078F36B7EF6}" dt="2023-10-31T14:31:03.770" v="615" actId="20577"/>
        <pc:sldMkLst>
          <pc:docMk/>
          <pc:sldMk cId="2456718483" sldId="300"/>
        </pc:sldMkLst>
        <pc:spChg chg="mod">
          <ac:chgData name="McFarland, Annette (CNTR)" userId="e93d1f50-85ab-41a8-a34a-185a53159573" providerId="ADAL" clId="{E0ACCDD7-1363-4D4C-8F9E-C078F36B7EF6}" dt="2023-10-31T14:31:03.770" v="615" actId="20577"/>
          <ac:spMkLst>
            <pc:docMk/>
            <pc:sldMk cId="2456718483" sldId="300"/>
            <ac:spMk id="3" creationId="{1D9AC8D4-D686-CE0E-ECA4-8C3BC9A93320}"/>
          </ac:spMkLst>
        </pc:spChg>
      </pc:sldChg>
      <pc:sldChg chg="modSp mod delCm">
        <pc:chgData name="McFarland, Annette (CNTR)" userId="e93d1f50-85ab-41a8-a34a-185a53159573" providerId="ADAL" clId="{E0ACCDD7-1363-4D4C-8F9E-C078F36B7EF6}" dt="2023-11-01T14:45:46.133" v="1076"/>
        <pc:sldMkLst>
          <pc:docMk/>
          <pc:sldMk cId="1870759883" sldId="301"/>
        </pc:sldMkLst>
        <pc:spChg chg="mod">
          <ac:chgData name="McFarland, Annette (CNTR)" userId="e93d1f50-85ab-41a8-a34a-185a53159573" providerId="ADAL" clId="{E0ACCDD7-1363-4D4C-8F9E-C078F36B7EF6}" dt="2023-10-31T14:34:49.568" v="939" actId="20577"/>
          <ac:spMkLst>
            <pc:docMk/>
            <pc:sldMk cId="1870759883" sldId="301"/>
            <ac:spMk id="2" creationId="{61787511-8064-1BF8-DF69-03EE3ECA8D92}"/>
          </ac:spMkLst>
        </pc:spChg>
        <pc:spChg chg="mod">
          <ac:chgData name="McFarland, Annette (CNTR)" userId="e93d1f50-85ab-41a8-a34a-185a53159573" providerId="ADAL" clId="{E0ACCDD7-1363-4D4C-8F9E-C078F36B7EF6}" dt="2023-10-31T14:34:42.547" v="938" actId="20577"/>
          <ac:spMkLst>
            <pc:docMk/>
            <pc:sldMk cId="1870759883" sldId="301"/>
            <ac:spMk id="3" creationId="{1D9AC8D4-D686-CE0E-ECA4-8C3BC9A93320}"/>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0ACCDD7-1363-4D4C-8F9E-C078F36B7EF6}" dt="2023-11-01T14:45:46.133" v="1076"/>
              <pc2:cmMkLst xmlns:pc2="http://schemas.microsoft.com/office/powerpoint/2019/9/main/command">
                <pc:docMk/>
                <pc:sldMk cId="1870759883" sldId="301"/>
                <pc2:cmMk id="{A1D06930-D4A7-4CD5-BBD4-18D7AC8AFFA3}"/>
              </pc2:cmMkLst>
            </pc226:cmChg>
          </p:ext>
        </pc:extLst>
      </pc:sldChg>
      <pc:sldChg chg="modSp add mod">
        <pc:chgData name="McFarland, Annette (CNTR)" userId="e93d1f50-85ab-41a8-a34a-185a53159573" providerId="ADAL" clId="{E0ACCDD7-1363-4D4C-8F9E-C078F36B7EF6}" dt="2023-10-31T14:27:20.785" v="546" actId="33524"/>
        <pc:sldMkLst>
          <pc:docMk/>
          <pc:sldMk cId="4127327412" sldId="303"/>
        </pc:sldMkLst>
        <pc:spChg chg="mod">
          <ac:chgData name="McFarland, Annette (CNTR)" userId="e93d1f50-85ab-41a8-a34a-185a53159573" providerId="ADAL" clId="{E0ACCDD7-1363-4D4C-8F9E-C078F36B7EF6}" dt="2023-10-31T14:26:58.426" v="540" actId="20577"/>
          <ac:spMkLst>
            <pc:docMk/>
            <pc:sldMk cId="4127327412" sldId="303"/>
            <ac:spMk id="2" creationId="{61787511-8064-1BF8-DF69-03EE3ECA8D92}"/>
          </ac:spMkLst>
        </pc:spChg>
        <pc:spChg chg="mod">
          <ac:chgData name="McFarland, Annette (CNTR)" userId="e93d1f50-85ab-41a8-a34a-185a53159573" providerId="ADAL" clId="{E0ACCDD7-1363-4D4C-8F9E-C078F36B7EF6}" dt="2023-10-31T14:27:20.785" v="546" actId="33524"/>
          <ac:spMkLst>
            <pc:docMk/>
            <pc:sldMk cId="4127327412" sldId="303"/>
            <ac:spMk id="3" creationId="{1D9AC8D4-D686-CE0E-ECA4-8C3BC9A93320}"/>
          </ac:spMkLst>
        </pc:spChg>
      </pc:sldChg>
      <pc:sldMasterChg chg="addSp delSp modSp mod modSldLayout">
        <pc:chgData name="McFarland, Annette (CNTR)" userId="e93d1f50-85ab-41a8-a34a-185a53159573" providerId="ADAL" clId="{E0ACCDD7-1363-4D4C-8F9E-C078F36B7EF6}" dt="2023-10-31T13:24:17.719" v="31" actId="113"/>
        <pc:sldMasterMkLst>
          <pc:docMk/>
          <pc:sldMasterMk cId="3850865728" sldId="2147483662"/>
        </pc:sldMasterMkLst>
        <pc:spChg chg="mod">
          <ac:chgData name="McFarland, Annette (CNTR)" userId="e93d1f50-85ab-41a8-a34a-185a53159573" providerId="ADAL" clId="{E0ACCDD7-1363-4D4C-8F9E-C078F36B7EF6}" dt="2023-10-31T13:24:02.805" v="17" actId="20577"/>
          <ac:spMkLst>
            <pc:docMk/>
            <pc:sldMasterMk cId="3850865728" sldId="2147483662"/>
            <ac:spMk id="2" creationId="{A1AF6A25-C05E-275F-43E1-F8E93E3EEC0C}"/>
          </ac:spMkLst>
        </pc:spChg>
        <pc:spChg chg="add del mod">
          <ac:chgData name="McFarland, Annette (CNTR)" userId="e93d1f50-85ab-41a8-a34a-185a53159573" providerId="ADAL" clId="{E0ACCDD7-1363-4D4C-8F9E-C078F36B7EF6}" dt="2023-10-31T13:23:24.727" v="1"/>
          <ac:spMkLst>
            <pc:docMk/>
            <pc:sldMasterMk cId="3850865728" sldId="2147483662"/>
            <ac:spMk id="3" creationId="{87F5FA01-01A3-233A-64EF-B0D5D6E59105}"/>
          </ac:spMkLst>
        </pc:spChg>
        <pc:spChg chg="del">
          <ac:chgData name="McFarland, Annette (CNTR)" userId="e93d1f50-85ab-41a8-a34a-185a53159573" providerId="ADAL" clId="{E0ACCDD7-1363-4D4C-8F9E-C078F36B7EF6}" dt="2023-10-31T13:23:27.768" v="2" actId="478"/>
          <ac:spMkLst>
            <pc:docMk/>
            <pc:sldMasterMk cId="3850865728" sldId="2147483662"/>
            <ac:spMk id="4" creationId="{0B609212-0AFA-BD44-BB7F-4D988B3E7A6C}"/>
          </ac:spMkLst>
        </pc:spChg>
        <pc:spChg chg="add del mod">
          <ac:chgData name="McFarland, Annette (CNTR)" userId="e93d1f50-85ab-41a8-a34a-185a53159573" providerId="ADAL" clId="{E0ACCDD7-1363-4D4C-8F9E-C078F36B7EF6}" dt="2023-10-31T13:23:24.727" v="1"/>
          <ac:spMkLst>
            <pc:docMk/>
            <pc:sldMasterMk cId="3850865728" sldId="2147483662"/>
            <ac:spMk id="5" creationId="{1D6F7846-422D-72A1-1AF4-2835193730DD}"/>
          </ac:spMkLst>
        </pc:spChg>
        <pc:spChg chg="add del mod">
          <ac:chgData name="McFarland, Annette (CNTR)" userId="e93d1f50-85ab-41a8-a34a-185a53159573" providerId="ADAL" clId="{E0ACCDD7-1363-4D4C-8F9E-C078F36B7EF6}" dt="2023-10-31T13:23:24.727" v="1"/>
          <ac:spMkLst>
            <pc:docMk/>
            <pc:sldMasterMk cId="3850865728" sldId="2147483662"/>
            <ac:spMk id="6" creationId="{660D1CF6-C10B-77DD-FDAF-9170DAF6E68A}"/>
          </ac:spMkLst>
        </pc:spChg>
        <pc:spChg chg="add mod">
          <ac:chgData name="McFarland, Annette (CNTR)" userId="e93d1f50-85ab-41a8-a34a-185a53159573" providerId="ADAL" clId="{E0ACCDD7-1363-4D4C-8F9E-C078F36B7EF6}" dt="2023-10-31T13:23:36.868" v="4" actId="16037"/>
          <ac:spMkLst>
            <pc:docMk/>
            <pc:sldMasterMk cId="3850865728" sldId="2147483662"/>
            <ac:spMk id="10" creationId="{ADF9E283-4B5D-0B52-21F9-C73591FCAAED}"/>
          </ac:spMkLst>
        </pc:spChg>
        <pc:spChg chg="add mod">
          <ac:chgData name="McFarland, Annette (CNTR)" userId="e93d1f50-85ab-41a8-a34a-185a53159573" providerId="ADAL" clId="{E0ACCDD7-1363-4D4C-8F9E-C078F36B7EF6}" dt="2023-10-31T13:23:36.868" v="4" actId="16037"/>
          <ac:spMkLst>
            <pc:docMk/>
            <pc:sldMasterMk cId="3850865728" sldId="2147483662"/>
            <ac:spMk id="11" creationId="{AD5904B9-8A7B-7A30-86C6-7392C4F4C87C}"/>
          </ac:spMkLst>
        </pc:spChg>
        <pc:spChg chg="add mod">
          <ac:chgData name="McFarland, Annette (CNTR)" userId="e93d1f50-85ab-41a8-a34a-185a53159573" providerId="ADAL" clId="{E0ACCDD7-1363-4D4C-8F9E-C078F36B7EF6}" dt="2023-10-31T13:23:36.868" v="4" actId="16037"/>
          <ac:spMkLst>
            <pc:docMk/>
            <pc:sldMasterMk cId="3850865728" sldId="2147483662"/>
            <ac:spMk id="12" creationId="{4A1542D4-F950-701D-E78F-5DF710450D67}"/>
          </ac:spMkLst>
        </pc:spChg>
        <pc:picChg chg="add del mod">
          <ac:chgData name="McFarland, Annette (CNTR)" userId="e93d1f50-85ab-41a8-a34a-185a53159573" providerId="ADAL" clId="{E0ACCDD7-1363-4D4C-8F9E-C078F36B7EF6}" dt="2023-10-31T13:23:24.727" v="1"/>
          <ac:picMkLst>
            <pc:docMk/>
            <pc:sldMasterMk cId="3850865728" sldId="2147483662"/>
            <ac:picMk id="9" creationId="{CD7A3C36-2874-66D8-050E-501D07BED6B0}"/>
          </ac:picMkLst>
        </pc:picChg>
        <pc:picChg chg="add mod">
          <ac:chgData name="McFarland, Annette (CNTR)" userId="e93d1f50-85ab-41a8-a34a-185a53159573" providerId="ADAL" clId="{E0ACCDD7-1363-4D4C-8F9E-C078F36B7EF6}" dt="2023-10-31T13:23:36.868" v="4" actId="16037"/>
          <ac:picMkLst>
            <pc:docMk/>
            <pc:sldMasterMk cId="3850865728" sldId="2147483662"/>
            <ac:picMk id="13" creationId="{7255B97D-DE19-3CC5-32F4-995CFBDB3BA7}"/>
          </ac:picMkLst>
        </pc:picChg>
        <pc:sldLayoutChg chg="modSp mod">
          <pc:chgData name="McFarland, Annette (CNTR)" userId="e93d1f50-85ab-41a8-a34a-185a53159573" providerId="ADAL" clId="{E0ACCDD7-1363-4D4C-8F9E-C078F36B7EF6}" dt="2023-10-31T13:24:17.719" v="31" actId="113"/>
          <pc:sldLayoutMkLst>
            <pc:docMk/>
            <pc:sldMasterMk cId="3850865728" sldId="2147483662"/>
            <pc:sldLayoutMk cId="3824787925" sldId="2147483686"/>
          </pc:sldLayoutMkLst>
          <pc:spChg chg="mod">
            <ac:chgData name="McFarland, Annette (CNTR)" userId="e93d1f50-85ab-41a8-a34a-185a53159573" providerId="ADAL" clId="{E0ACCDD7-1363-4D4C-8F9E-C078F36B7EF6}" dt="2023-10-31T13:24:17.719" v="31" actId="113"/>
            <ac:spMkLst>
              <pc:docMk/>
              <pc:sldMasterMk cId="3850865728" sldId="2147483662"/>
              <pc:sldLayoutMk cId="3824787925" sldId="2147483686"/>
              <ac:spMk id="4" creationId="{EC71831F-1B8F-EA98-3184-E4EB3C6D8FB1}"/>
            </ac:spMkLst>
          </pc:spChg>
        </pc:sldLayoutChg>
      </pc:sldMaster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docChgLst>
    <pc:chgData name="Degnim, Andrew" userId="S::61441@icf.com::017b201f-20ad-404a-8bc0-3332a1ceceb3" providerId="AD" clId="Web-{905D27C6-BB2C-C359-C51A-716721CE945B}"/>
    <pc:docChg chg="mod modSld">
      <pc:chgData name="Degnim, Andrew" userId="S::61441@icf.com::017b201f-20ad-404a-8bc0-3332a1ceceb3" providerId="AD" clId="Web-{905D27C6-BB2C-C359-C51A-716721CE945B}" dt="2023-10-26T20:31:09.932" v="830"/>
      <pc:docMkLst>
        <pc:docMk/>
      </pc:docMkLst>
      <pc:sldChg chg="modSp">
        <pc:chgData name="Degnim, Andrew" userId="S::61441@icf.com::017b201f-20ad-404a-8bc0-3332a1ceceb3" providerId="AD" clId="Web-{905D27C6-BB2C-C359-C51A-716721CE945B}" dt="2023-10-25T16:38:48.267" v="1" actId="20577"/>
        <pc:sldMkLst>
          <pc:docMk/>
          <pc:sldMk cId="109857222" sldId="256"/>
        </pc:sldMkLst>
        <pc:spChg chg="mod">
          <ac:chgData name="Degnim, Andrew" userId="S::61441@icf.com::017b201f-20ad-404a-8bc0-3332a1ceceb3" providerId="AD" clId="Web-{905D27C6-BB2C-C359-C51A-716721CE945B}" dt="2023-10-25T16:38:48.267" v="1" actId="20577"/>
          <ac:spMkLst>
            <pc:docMk/>
            <pc:sldMk cId="109857222" sldId="256"/>
            <ac:spMk id="3" creationId="{00000000-0000-0000-0000-000000000000}"/>
          </ac:spMkLst>
        </pc:spChg>
      </pc:sldChg>
      <pc:sldChg chg="modSp">
        <pc:chgData name="Degnim, Andrew" userId="S::61441@icf.com::017b201f-20ad-404a-8bc0-3332a1ceceb3" providerId="AD" clId="Web-{905D27C6-BB2C-C359-C51A-716721CE945B}" dt="2023-10-26T20:08:05.132" v="780"/>
        <pc:sldMkLst>
          <pc:docMk/>
          <pc:sldMk cId="1253443104" sldId="270"/>
        </pc:sldMkLst>
        <pc:graphicFrameChg chg="mod modGraphic">
          <ac:chgData name="Degnim, Andrew" userId="S::61441@icf.com::017b201f-20ad-404a-8bc0-3332a1ceceb3" providerId="AD" clId="Web-{905D27C6-BB2C-C359-C51A-716721CE945B}" dt="2023-10-26T20:08:05.132" v="780"/>
          <ac:graphicFrameMkLst>
            <pc:docMk/>
            <pc:sldMk cId="1253443104" sldId="270"/>
            <ac:graphicFrameMk id="4" creationId="{00000000-0000-0000-0000-000000000000}"/>
          </ac:graphicFrameMkLst>
        </pc:graphicFrameChg>
      </pc:sldChg>
      <pc:sldChg chg="modSp">
        <pc:chgData name="Degnim, Andrew" userId="S::61441@icf.com::017b201f-20ad-404a-8bc0-3332a1ceceb3" providerId="AD" clId="Web-{905D27C6-BB2C-C359-C51A-716721CE945B}" dt="2023-10-25T16:51:58.996" v="56" actId="1076"/>
        <pc:sldMkLst>
          <pc:docMk/>
          <pc:sldMk cId="1157318186" sldId="290"/>
        </pc:sldMkLst>
        <pc:spChg chg="mod">
          <ac:chgData name="Degnim, Andrew" userId="S::61441@icf.com::017b201f-20ad-404a-8bc0-3332a1ceceb3" providerId="AD" clId="Web-{905D27C6-BB2C-C359-C51A-716721CE945B}" dt="2023-10-25T16:51:26.823" v="55" actId="20577"/>
          <ac:spMkLst>
            <pc:docMk/>
            <pc:sldMk cId="1157318186" sldId="290"/>
            <ac:spMk id="4" creationId="{99210A28-DB60-83E2-1BC5-C5D718C2E25C}"/>
          </ac:spMkLst>
        </pc:spChg>
        <pc:picChg chg="mod">
          <ac:chgData name="Degnim, Andrew" userId="S::61441@icf.com::017b201f-20ad-404a-8bc0-3332a1ceceb3" providerId="AD" clId="Web-{905D27C6-BB2C-C359-C51A-716721CE945B}" dt="2023-10-25T16:51:58.996" v="56" actId="1076"/>
          <ac:picMkLst>
            <pc:docMk/>
            <pc:sldMk cId="1157318186" sldId="290"/>
            <ac:picMk id="3" creationId="{7DF337FF-DA55-9DB7-25F9-63590EFCF030}"/>
          </ac:picMkLst>
        </pc:picChg>
      </pc:sldChg>
      <pc:sldChg chg="modSp">
        <pc:chgData name="Degnim, Andrew" userId="S::61441@icf.com::017b201f-20ad-404a-8bc0-3332a1ceceb3" providerId="AD" clId="Web-{905D27C6-BB2C-C359-C51A-716721CE945B}" dt="2023-10-25T18:40:10.106" v="135" actId="20577"/>
        <pc:sldMkLst>
          <pc:docMk/>
          <pc:sldMk cId="3804841529" sldId="291"/>
        </pc:sldMkLst>
        <pc:spChg chg="mod">
          <ac:chgData name="Degnim, Andrew" userId="S::61441@icf.com::017b201f-20ad-404a-8bc0-3332a1ceceb3" providerId="AD" clId="Web-{905D27C6-BB2C-C359-C51A-716721CE945B}" dt="2023-10-25T18:40:10.106" v="135" actId="20577"/>
          <ac:spMkLst>
            <pc:docMk/>
            <pc:sldMk cId="3804841529" sldId="291"/>
            <ac:spMk id="3" creationId="{1D9AC8D4-D686-CE0E-ECA4-8C3BC9A93320}"/>
          </ac:spMkLst>
        </pc:spChg>
      </pc:sldChg>
      <pc:sldChg chg="modSp">
        <pc:chgData name="Degnim, Andrew" userId="S::61441@icf.com::017b201f-20ad-404a-8bc0-3332a1ceceb3" providerId="AD" clId="Web-{905D27C6-BB2C-C359-C51A-716721CE945B}" dt="2023-10-25T19:05:39.904" v="176" actId="20577"/>
        <pc:sldMkLst>
          <pc:docMk/>
          <pc:sldMk cId="3991819526" sldId="292"/>
        </pc:sldMkLst>
        <pc:spChg chg="mod">
          <ac:chgData name="Degnim, Andrew" userId="S::61441@icf.com::017b201f-20ad-404a-8bc0-3332a1ceceb3" providerId="AD" clId="Web-{905D27C6-BB2C-C359-C51A-716721CE945B}" dt="2023-10-25T19:05:39.904" v="176" actId="20577"/>
          <ac:spMkLst>
            <pc:docMk/>
            <pc:sldMk cId="3991819526" sldId="292"/>
            <ac:spMk id="3" creationId="{1D9AC8D4-D686-CE0E-ECA4-8C3BC9A93320}"/>
          </ac:spMkLst>
        </pc:spChg>
      </pc:sldChg>
      <pc:sldChg chg="modSp addCm modCm">
        <pc:chgData name="Degnim, Andrew" userId="S::61441@icf.com::017b201f-20ad-404a-8bc0-3332a1ceceb3" providerId="AD" clId="Web-{905D27C6-BB2C-C359-C51A-716721CE945B}" dt="2023-10-26T20:29:03.209" v="829" actId="20577"/>
        <pc:sldMkLst>
          <pc:docMk/>
          <pc:sldMk cId="1549423769" sldId="293"/>
        </pc:sldMkLst>
        <pc:spChg chg="mod">
          <ac:chgData name="Degnim, Andrew" userId="S::61441@icf.com::017b201f-20ad-404a-8bc0-3332a1ceceb3" providerId="AD" clId="Web-{905D27C6-BB2C-C359-C51A-716721CE945B}" dt="2023-10-26T20:29:03.209" v="829" actId="20577"/>
          <ac:spMkLst>
            <pc:docMk/>
            <pc:sldMk cId="1549423769" sldId="293"/>
            <ac:spMk id="3" creationId="{1D9AC8D4-D686-CE0E-ECA4-8C3BC9A93320}"/>
          </ac:spMkLst>
        </pc:spChg>
        <pc:extLst>
          <p:ext xmlns:p="http://schemas.openxmlformats.org/presentationml/2006/main" uri="{D6D511B9-2390-475A-947B-AFAB55BFBCF1}">
            <pc226:cmChg xmlns:pc226="http://schemas.microsoft.com/office/powerpoint/2022/06/main/command" chg="add">
              <pc226:chgData name="Degnim, Andrew" userId="S::61441@icf.com::017b201f-20ad-404a-8bc0-3332a1ceceb3" providerId="AD" clId="Web-{905D27C6-BB2C-C359-C51A-716721CE945B}" dt="2023-10-25T18:50:06.109" v="153"/>
              <pc2:cmMkLst xmlns:pc2="http://schemas.microsoft.com/office/powerpoint/2019/9/main/command">
                <pc:docMk/>
                <pc:sldMk cId="1549423769" sldId="293"/>
                <pc2:cmMk id="{B537662A-6B66-4CF5-B9A3-D1AF945286C8}"/>
              </pc2:cmMkLst>
            </pc226:cmChg>
            <pc226:cmChg xmlns:pc226="http://schemas.microsoft.com/office/powerpoint/2022/06/main/command" chg="mod">
              <pc226:chgData name="Degnim, Andrew" userId="S::61441@icf.com::017b201f-20ad-404a-8bc0-3332a1ceceb3" providerId="AD" clId="Web-{905D27C6-BB2C-C359-C51A-716721CE945B}" dt="2023-10-26T20:29:03.209" v="829" actId="20577"/>
              <pc2:cmMkLst xmlns:pc2="http://schemas.microsoft.com/office/powerpoint/2019/9/main/command">
                <pc:docMk/>
                <pc:sldMk cId="1549423769" sldId="293"/>
                <pc2:cmMk id="{DF335FC2-AF51-4F67-9EFA-B7B0D1859D52}"/>
              </pc2:cmMkLst>
            </pc226:cmChg>
          </p:ext>
        </pc:extLst>
      </pc:sldChg>
      <pc:sldChg chg="modSp">
        <pc:chgData name="Degnim, Andrew" userId="S::61441@icf.com::017b201f-20ad-404a-8bc0-3332a1ceceb3" providerId="AD" clId="Web-{905D27C6-BB2C-C359-C51A-716721CE945B}" dt="2023-10-25T20:35:32.032" v="251" actId="20577"/>
        <pc:sldMkLst>
          <pc:docMk/>
          <pc:sldMk cId="3005443028" sldId="295"/>
        </pc:sldMkLst>
        <pc:spChg chg="mod">
          <ac:chgData name="Degnim, Andrew" userId="S::61441@icf.com::017b201f-20ad-404a-8bc0-3332a1ceceb3" providerId="AD" clId="Web-{905D27C6-BB2C-C359-C51A-716721CE945B}" dt="2023-10-25T20:35:32.032" v="251" actId="20577"/>
          <ac:spMkLst>
            <pc:docMk/>
            <pc:sldMk cId="3005443028" sldId="295"/>
            <ac:spMk id="3" creationId="{1D9AC8D4-D686-CE0E-ECA4-8C3BC9A93320}"/>
          </ac:spMkLst>
        </pc:spChg>
      </pc:sldChg>
      <pc:sldChg chg="modSp">
        <pc:chgData name="Degnim, Andrew" userId="S::61441@icf.com::017b201f-20ad-404a-8bc0-3332a1ceceb3" providerId="AD" clId="Web-{905D27C6-BB2C-C359-C51A-716721CE945B}" dt="2023-10-25T20:37:52.880" v="280" actId="20577"/>
        <pc:sldMkLst>
          <pc:docMk/>
          <pc:sldMk cId="2285495904" sldId="296"/>
        </pc:sldMkLst>
        <pc:spChg chg="mod">
          <ac:chgData name="Degnim, Andrew" userId="S::61441@icf.com::017b201f-20ad-404a-8bc0-3332a1ceceb3" providerId="AD" clId="Web-{905D27C6-BB2C-C359-C51A-716721CE945B}" dt="2023-10-25T20:37:52.880" v="280" actId="20577"/>
          <ac:spMkLst>
            <pc:docMk/>
            <pc:sldMk cId="2285495904" sldId="296"/>
            <ac:spMk id="3" creationId="{1D9AC8D4-D686-CE0E-ECA4-8C3BC9A93320}"/>
          </ac:spMkLst>
        </pc:spChg>
      </pc:sldChg>
      <pc:sldChg chg="modSp">
        <pc:chgData name="Degnim, Andrew" userId="S::61441@icf.com::017b201f-20ad-404a-8bc0-3332a1ceceb3" providerId="AD" clId="Web-{905D27C6-BB2C-C359-C51A-716721CE945B}" dt="2023-10-26T19:43:21.249" v="445" actId="20577"/>
        <pc:sldMkLst>
          <pc:docMk/>
          <pc:sldMk cId="2127329223" sldId="297"/>
        </pc:sldMkLst>
        <pc:spChg chg="mod">
          <ac:chgData name="Degnim, Andrew" userId="S::61441@icf.com::017b201f-20ad-404a-8bc0-3332a1ceceb3" providerId="AD" clId="Web-{905D27C6-BB2C-C359-C51A-716721CE945B}" dt="2023-10-26T19:43:21.249" v="445" actId="20577"/>
          <ac:spMkLst>
            <pc:docMk/>
            <pc:sldMk cId="2127329223" sldId="297"/>
            <ac:spMk id="3" creationId="{1D9AC8D4-D686-CE0E-ECA4-8C3BC9A93320}"/>
          </ac:spMkLst>
        </pc:spChg>
      </pc:sldChg>
      <pc:sldChg chg="modSp">
        <pc:chgData name="Degnim, Andrew" userId="S::61441@icf.com::017b201f-20ad-404a-8bc0-3332a1ceceb3" providerId="AD" clId="Web-{905D27C6-BB2C-C359-C51A-716721CE945B}" dt="2023-10-26T19:44:28.799" v="479" actId="20577"/>
        <pc:sldMkLst>
          <pc:docMk/>
          <pc:sldMk cId="3618636295" sldId="298"/>
        </pc:sldMkLst>
        <pc:spChg chg="mod">
          <ac:chgData name="Degnim, Andrew" userId="S::61441@icf.com::017b201f-20ad-404a-8bc0-3332a1ceceb3" providerId="AD" clId="Web-{905D27C6-BB2C-C359-C51A-716721CE945B}" dt="2023-10-26T19:44:28.799" v="479" actId="20577"/>
          <ac:spMkLst>
            <pc:docMk/>
            <pc:sldMk cId="3618636295" sldId="298"/>
            <ac:spMk id="3" creationId="{1D9AC8D4-D686-CE0E-ECA4-8C3BC9A93320}"/>
          </ac:spMkLst>
        </pc:spChg>
      </pc:sldChg>
      <pc:sldChg chg="modSp">
        <pc:chgData name="Degnim, Andrew" userId="S::61441@icf.com::017b201f-20ad-404a-8bc0-3332a1ceceb3" providerId="AD" clId="Web-{905D27C6-BB2C-C359-C51A-716721CE945B}" dt="2023-10-26T19:48:12.932" v="540" actId="20577"/>
        <pc:sldMkLst>
          <pc:docMk/>
          <pc:sldMk cId="4064364450" sldId="299"/>
        </pc:sldMkLst>
        <pc:spChg chg="mod">
          <ac:chgData name="Degnim, Andrew" userId="S::61441@icf.com::017b201f-20ad-404a-8bc0-3332a1ceceb3" providerId="AD" clId="Web-{905D27C6-BB2C-C359-C51A-716721CE945B}" dt="2023-10-26T19:48:12.932" v="540" actId="20577"/>
          <ac:spMkLst>
            <pc:docMk/>
            <pc:sldMk cId="4064364450" sldId="299"/>
            <ac:spMk id="3" creationId="{1D9AC8D4-D686-CE0E-ECA4-8C3BC9A93320}"/>
          </ac:spMkLst>
        </pc:spChg>
      </pc:sldChg>
      <pc:sldChg chg="modSp">
        <pc:chgData name="Degnim, Andrew" userId="S::61441@icf.com::017b201f-20ad-404a-8bc0-3332a1ceceb3" providerId="AD" clId="Web-{905D27C6-BB2C-C359-C51A-716721CE945B}" dt="2023-10-26T19:58:30.001" v="639" actId="20577"/>
        <pc:sldMkLst>
          <pc:docMk/>
          <pc:sldMk cId="2456718483" sldId="300"/>
        </pc:sldMkLst>
        <pc:spChg chg="mod">
          <ac:chgData name="Degnim, Andrew" userId="S::61441@icf.com::017b201f-20ad-404a-8bc0-3332a1ceceb3" providerId="AD" clId="Web-{905D27C6-BB2C-C359-C51A-716721CE945B}" dt="2023-10-26T19:58:30.001" v="639" actId="20577"/>
          <ac:spMkLst>
            <pc:docMk/>
            <pc:sldMk cId="2456718483" sldId="300"/>
            <ac:spMk id="3" creationId="{1D9AC8D4-D686-CE0E-ECA4-8C3BC9A93320}"/>
          </ac:spMkLst>
        </pc:spChg>
      </pc:sldChg>
      <pc:sldChg chg="modSp addCm">
        <pc:chgData name="Degnim, Andrew" userId="S::61441@icf.com::017b201f-20ad-404a-8bc0-3332a1ceceb3" providerId="AD" clId="Web-{905D27C6-BB2C-C359-C51A-716721CE945B}" dt="2023-10-26T20:31:09.932" v="830"/>
        <pc:sldMkLst>
          <pc:docMk/>
          <pc:sldMk cId="1870759883" sldId="301"/>
        </pc:sldMkLst>
        <pc:spChg chg="mod">
          <ac:chgData name="Degnim, Andrew" userId="S::61441@icf.com::017b201f-20ad-404a-8bc0-3332a1ceceb3" providerId="AD" clId="Web-{905D27C6-BB2C-C359-C51A-716721CE945B}" dt="2023-10-26T20:05:06.016" v="672" actId="20577"/>
          <ac:spMkLst>
            <pc:docMk/>
            <pc:sldMk cId="1870759883" sldId="301"/>
            <ac:spMk id="3" creationId="{1D9AC8D4-D686-CE0E-ECA4-8C3BC9A93320}"/>
          </ac:spMkLst>
        </pc:spChg>
        <pc:extLst>
          <p:ext xmlns:p="http://schemas.openxmlformats.org/presentationml/2006/main" uri="{D6D511B9-2390-475A-947B-AFAB55BFBCF1}">
            <pc226:cmChg xmlns:pc226="http://schemas.microsoft.com/office/powerpoint/2022/06/main/command" chg="add">
              <pc226:chgData name="Degnim, Andrew" userId="S::61441@icf.com::017b201f-20ad-404a-8bc0-3332a1ceceb3" providerId="AD" clId="Web-{905D27C6-BB2C-C359-C51A-716721CE945B}" dt="2023-10-26T20:31:09.932" v="830"/>
              <pc2:cmMkLst xmlns:pc2="http://schemas.microsoft.com/office/powerpoint/2019/9/main/command">
                <pc:docMk/>
                <pc:sldMk cId="1870759883" sldId="301"/>
                <pc2:cmMk id="{A1D06930-D4A7-4CD5-BBD4-18D7AC8AFFA3}"/>
              </pc2:cmMkLst>
            </pc226:cmChg>
          </p:ext>
        </pc:extLst>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Degnim, Andrew" userId="S::61441@icf.com::017b201f-20ad-404a-8bc0-3332a1ceceb3" providerId="AD" clId="Web-{FE35DC3C-04DF-BAB1-29DD-C7BED0DA675C}"/>
    <pc:docChg chg="modSld">
      <pc:chgData name="Degnim, Andrew" userId="S::61441@icf.com::017b201f-20ad-404a-8bc0-3332a1ceceb3" providerId="AD" clId="Web-{FE35DC3C-04DF-BAB1-29DD-C7BED0DA675C}" dt="2023-11-01T14:20:49.989" v="36" actId="20577"/>
      <pc:docMkLst>
        <pc:docMk/>
      </pc:docMkLst>
      <pc:sldChg chg="modSp">
        <pc:chgData name="Degnim, Andrew" userId="S::61441@icf.com::017b201f-20ad-404a-8bc0-3332a1ceceb3" providerId="AD" clId="Web-{FE35DC3C-04DF-BAB1-29DD-C7BED0DA675C}" dt="2023-11-01T14:08:48.526" v="1" actId="20577"/>
        <pc:sldMkLst>
          <pc:docMk/>
          <pc:sldMk cId="3991819526" sldId="292"/>
        </pc:sldMkLst>
        <pc:spChg chg="mod">
          <ac:chgData name="Degnim, Andrew" userId="S::61441@icf.com::017b201f-20ad-404a-8bc0-3332a1ceceb3" providerId="AD" clId="Web-{FE35DC3C-04DF-BAB1-29DD-C7BED0DA675C}" dt="2023-11-01T14:08:48.526" v="1" actId="20577"/>
          <ac:spMkLst>
            <pc:docMk/>
            <pc:sldMk cId="3991819526" sldId="292"/>
            <ac:spMk id="3" creationId="{1D9AC8D4-D686-CE0E-ECA4-8C3BC9A93320}"/>
          </ac:spMkLst>
        </pc:spChg>
      </pc:sldChg>
      <pc:sldChg chg="modSp">
        <pc:chgData name="Degnim, Andrew" userId="S::61441@icf.com::017b201f-20ad-404a-8bc0-3332a1ceceb3" providerId="AD" clId="Web-{FE35DC3C-04DF-BAB1-29DD-C7BED0DA675C}" dt="2023-11-01T14:12:23.362" v="3" actId="20577"/>
        <pc:sldMkLst>
          <pc:docMk/>
          <pc:sldMk cId="1549423769" sldId="293"/>
        </pc:sldMkLst>
        <pc:spChg chg="mod">
          <ac:chgData name="Degnim, Andrew" userId="S::61441@icf.com::017b201f-20ad-404a-8bc0-3332a1ceceb3" providerId="AD" clId="Web-{FE35DC3C-04DF-BAB1-29DD-C7BED0DA675C}" dt="2023-11-01T14:12:23.362" v="3" actId="20577"/>
          <ac:spMkLst>
            <pc:docMk/>
            <pc:sldMk cId="1549423769" sldId="293"/>
            <ac:spMk id="3" creationId="{1D9AC8D4-D686-CE0E-ECA4-8C3BC9A93320}"/>
          </ac:spMkLst>
        </pc:spChg>
      </pc:sldChg>
      <pc:sldChg chg="modSp">
        <pc:chgData name="Degnim, Andrew" userId="S::61441@icf.com::017b201f-20ad-404a-8bc0-3332a1ceceb3" providerId="AD" clId="Web-{FE35DC3C-04DF-BAB1-29DD-C7BED0DA675C}" dt="2023-11-01T14:20:49.989" v="36" actId="20577"/>
        <pc:sldMkLst>
          <pc:docMk/>
          <pc:sldMk cId="2285495904" sldId="296"/>
        </pc:sldMkLst>
        <pc:spChg chg="mod">
          <ac:chgData name="Degnim, Andrew" userId="S::61441@icf.com::017b201f-20ad-404a-8bc0-3332a1ceceb3" providerId="AD" clId="Web-{FE35DC3C-04DF-BAB1-29DD-C7BED0DA675C}" dt="2023-11-01T14:20:49.989" v="36" actId="20577"/>
          <ac:spMkLst>
            <pc:docMk/>
            <pc:sldMk cId="2285495904" sldId="296"/>
            <ac:spMk id="3" creationId="{1D9AC8D4-D686-CE0E-ECA4-8C3BC9A93320}"/>
          </ac:spMkLst>
        </pc:spChg>
      </pc:sldChg>
      <pc:sldChg chg="modSp">
        <pc:chgData name="Degnim, Andrew" userId="S::61441@icf.com::017b201f-20ad-404a-8bc0-3332a1ceceb3" providerId="AD" clId="Web-{FE35DC3C-04DF-BAB1-29DD-C7BED0DA675C}" dt="2023-11-01T14:16:26.948" v="24" actId="20577"/>
        <pc:sldMkLst>
          <pc:docMk/>
          <pc:sldMk cId="2456718483" sldId="300"/>
        </pc:sldMkLst>
        <pc:spChg chg="mod">
          <ac:chgData name="Degnim, Andrew" userId="S::61441@icf.com::017b201f-20ad-404a-8bc0-3332a1ceceb3" providerId="AD" clId="Web-{FE35DC3C-04DF-BAB1-29DD-C7BED0DA675C}" dt="2023-11-01T14:16:26.948" v="24" actId="20577"/>
          <ac:spMkLst>
            <pc:docMk/>
            <pc:sldMk cId="2456718483" sldId="300"/>
            <ac:spMk id="3" creationId="{1D9AC8D4-D686-CE0E-ECA4-8C3BC9A93320}"/>
          </ac:spMkLst>
        </pc:spChg>
      </pc:sldChg>
      <pc:sldChg chg="modSp">
        <pc:chgData name="Degnim, Andrew" userId="S::61441@icf.com::017b201f-20ad-404a-8bc0-3332a1ceceb3" providerId="AD" clId="Web-{FE35DC3C-04DF-BAB1-29DD-C7BED0DA675C}" dt="2023-11-01T14:18:05.623" v="30" actId="20577"/>
        <pc:sldMkLst>
          <pc:docMk/>
          <pc:sldMk cId="1870759883" sldId="301"/>
        </pc:sldMkLst>
        <pc:spChg chg="mod">
          <ac:chgData name="Degnim, Andrew" userId="S::61441@icf.com::017b201f-20ad-404a-8bc0-3332a1ceceb3" providerId="AD" clId="Web-{FE35DC3C-04DF-BAB1-29DD-C7BED0DA675C}" dt="2023-11-01T14:18:05.623" v="30" actId="20577"/>
          <ac:spMkLst>
            <pc:docMk/>
            <pc:sldMk cId="1870759883" sldId="301"/>
            <ac:spMk id="3" creationId="{1D9AC8D4-D686-CE0E-ECA4-8C3BC9A93320}"/>
          </ac:spMkLst>
        </pc:spChg>
      </pc:sldChg>
      <pc:sldChg chg="modSp">
        <pc:chgData name="Degnim, Andrew" userId="S::61441@icf.com::017b201f-20ad-404a-8bc0-3332a1ceceb3" providerId="AD" clId="Web-{FE35DC3C-04DF-BAB1-29DD-C7BED0DA675C}" dt="2023-11-01T14:19:48.502" v="35" actId="20577"/>
        <pc:sldMkLst>
          <pc:docMk/>
          <pc:sldMk cId="4127327412" sldId="303"/>
        </pc:sldMkLst>
        <pc:spChg chg="mod">
          <ac:chgData name="Degnim, Andrew" userId="S::61441@icf.com::017b201f-20ad-404a-8bc0-3332a1ceceb3" providerId="AD" clId="Web-{FE35DC3C-04DF-BAB1-29DD-C7BED0DA675C}" dt="2023-11-01T14:19:48.502" v="35" actId="20577"/>
          <ac:spMkLst>
            <pc:docMk/>
            <pc:sldMk cId="4127327412" sldId="303"/>
            <ac:spMk id="3" creationId="{1D9AC8D4-D686-CE0E-ECA4-8C3BC9A93320}"/>
          </ac:spMkLst>
        </pc:spChg>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11/1/2023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11/1/2023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Please note that all</a:t>
            </a:r>
            <a:r>
              <a:rPr lang="en-US" baseline="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[Add in implementing agency’s web address if they plan on uploading survey materials to their website.]</a:t>
            </a:r>
            <a:endParaRPr lang="en-US"/>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1">
                <a:latin typeface="Source Sans Pro SemiBold" panose="020B0603030403020204" pitchFamily="34" charset="0"/>
                <a:ea typeface="Source Sans Pro SemiBold" panose="020B0603030403020204" pitchFamily="34" charset="0"/>
              </a:rPr>
              <a:t>#GabonEDSG-III</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11/1/2023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11/1/2023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#GabonEDSG-III</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DF9E283-4B5D-0B52-21F9-C73591FCAAED}"/>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5904B9-8A7B-7A30-86C6-7392C4F4C87C}"/>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A1542D4-F950-701D-E78F-5DF710450D67}"/>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2019-21 Enquête Démographique et de Santé au Gabon (EDSG-III)</a:t>
            </a:r>
          </a:p>
        </p:txBody>
      </p:sp>
      <p:pic>
        <p:nvPicPr>
          <p:cNvPr id="13" name="Picture 12">
            <a:extLst>
              <a:ext uri="{FF2B5EF4-FFF2-40B4-BE49-F238E27FC236}">
                <a16:creationId xmlns:a16="http://schemas.microsoft.com/office/drawing/2014/main" id="{7255B97D-DE19-3CC5-32F4-995CFBDB3BA7}"/>
              </a:ext>
            </a:extLst>
          </p:cNvPr>
          <p:cNvPicPr>
            <a:picLocks noChangeAspect="1"/>
          </p:cNvPicPr>
          <p:nvPr userDrawn="1"/>
        </p:nvPicPr>
        <p:blipFill rotWithShape="1">
          <a:blip r:embed="rId3"/>
          <a:srcRect l="17011" r="9296"/>
          <a:stretch/>
        </p:blipFill>
        <p:spPr>
          <a:xfrm>
            <a:off x="0" y="1788160"/>
            <a:ext cx="9144000" cy="3555999"/>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3.jpeg"/><Relationship Id="rId3" Type="http://schemas.openxmlformats.org/officeDocument/2006/relationships/image" Target="../media/image7.jpeg"/><Relationship Id="rId7" Type="http://schemas.openxmlformats.org/officeDocument/2006/relationships/hyperlink" Target="DHSprogram.com" TargetMode="External"/><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1.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8.png"/><Relationship Id="rId9" Type="http://schemas.openxmlformats.org/officeDocument/2006/relationships/image" Target="../media/image10.jpeg"/></Relationships>
</file>

<file path=ppt/slides/_rels/slide17.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19.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1.png"/><Relationship Id="rId2" Type="http://schemas.openxmlformats.org/officeDocument/2006/relationships/image" Target="../media/image14.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hyperlink" Target="https://www.youtube.com/@DHSprogram" TargetMode="External"/><Relationship Id="rId15" Type="http://schemas.openxmlformats.org/officeDocument/2006/relationships/image" Target="../media/image20.png"/><Relationship Id="rId10" Type="http://schemas.openxmlformats.org/officeDocument/2006/relationships/image" Target="../media/image17.png"/><Relationship Id="rId4" Type="http://schemas.openxmlformats.org/officeDocument/2006/relationships/hyperlink" Target="https://learning.dhsprogram.com/" TargetMode="External"/><Relationship Id="rId9" Type="http://schemas.openxmlformats.org/officeDocument/2006/relationships/image" Target="../media/image16.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lIns="91440" tIns="45720" rIns="91440" bIns="45720" anchor="t"/>
          <a:lstStyle/>
          <a:p>
            <a:r>
              <a:rPr lang="fr-FR">
                <a:latin typeface="Source Sans Pro"/>
                <a:ea typeface="Source Sans Pro"/>
              </a:rPr>
              <a:t>Introduction et méthodologie</a:t>
            </a:r>
            <a:endParaRPr lang="fr-F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homme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vert="horz" lIns="91440" tIns="45720" rIns="91440" bIns="45720" rtlCol="0" anchor="t">
            <a:noAutofit/>
          </a:bodyPr>
          <a:lstStyle/>
          <a:p>
            <a:pPr marL="457200" indent="-457200">
              <a:lnSpc>
                <a:spcPct val="100000"/>
              </a:lnSpc>
              <a:spcBef>
                <a:spcPts val="0"/>
              </a:spcBef>
              <a:buFont typeface="Arial" panose="020B0604020202020204" pitchFamily="34" charset="0"/>
              <a:buChar char="•"/>
            </a:pPr>
            <a:r>
              <a:rPr lang="fr-FR" sz="2400" i="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a:t>Reproduction</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Planification familiale</a:t>
            </a:r>
            <a:endParaRPr lang="fr-FR" sz="2400" i="0"/>
          </a:p>
          <a:p>
            <a:pPr marL="457200" indent="-457200">
              <a:lnSpc>
                <a:spcPct val="100000"/>
              </a:lnSpc>
              <a:spcBef>
                <a:spcPts val="0"/>
              </a:spcBef>
              <a:buFont typeface="Arial" panose="020B0604020202020204" pitchFamily="34" charset="0"/>
              <a:buChar char="•"/>
            </a:pPr>
            <a:r>
              <a:rPr lang="fr-FR" sz="2400" i="0"/>
              <a:t>Mariage et activité sexuelle</a:t>
            </a:r>
          </a:p>
          <a:p>
            <a:pPr marL="457200" indent="-457200">
              <a:lnSpc>
                <a:spcPct val="100000"/>
              </a:lnSpc>
              <a:spcBef>
                <a:spcPts val="0"/>
              </a:spcBef>
              <a:buFont typeface="Arial" panose="020B0604020202020204" pitchFamily="34" charset="0"/>
              <a:buChar char="•"/>
            </a:pPr>
            <a:r>
              <a:rPr lang="fr-FR" sz="2400" i="0"/>
              <a:t>Préférences en matière de fécondité</a:t>
            </a:r>
          </a:p>
          <a:p>
            <a:pPr marL="457200" indent="-457200">
              <a:lnSpc>
                <a:spcPct val="100000"/>
              </a:lnSpc>
              <a:spcBef>
                <a:spcPts val="0"/>
              </a:spcBef>
              <a:buFont typeface="Arial" panose="020B0604020202020204" pitchFamily="34" charset="0"/>
              <a:buChar char="•"/>
            </a:pPr>
            <a:r>
              <a:rPr lang="fr-FR" sz="2400" i="0"/>
              <a:t>Emploi et rôle des sexes</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Connaissances/attitudes sur le VIH/sida</a:t>
            </a:r>
            <a:endParaRPr lang="fr-FR" sz="2400" i="0"/>
          </a:p>
          <a:p>
            <a:pPr marL="457200" indent="-457200">
              <a:lnSpc>
                <a:spcPct val="100000"/>
              </a:lnSpc>
              <a:spcBef>
                <a:spcPts val="0"/>
              </a:spcBef>
              <a:buFont typeface="Arial" panose="020B0604020202020204" pitchFamily="34" charset="0"/>
              <a:buChar char="•"/>
            </a:pPr>
            <a:r>
              <a:rPr lang="fr-FR" sz="2400" i="0"/>
              <a:t>Autres problèmes de santé</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Maladies non transmissibles</a:t>
            </a:r>
            <a:endParaRPr lang="fr-FR" sz="2400" i="0"/>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Tests biologiques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505854" y="974819"/>
            <a:ext cx="8132291" cy="5344296"/>
          </a:xfrm>
        </p:spPr>
        <p:txBody>
          <a:bodyPr vert="horz" lIns="91440" tIns="45720" rIns="91440" bIns="45720" rtlCol="0" anchor="t">
            <a:noAutofit/>
          </a:bodyPr>
          <a:lstStyle/>
          <a:p>
            <a:pPr>
              <a:lnSpc>
                <a:spcPct val="100000"/>
              </a:lnSpc>
              <a:spcBef>
                <a:spcPts val="0"/>
              </a:spcBef>
            </a:pPr>
            <a:r>
              <a:rPr lang="fr-FR" sz="2800" b="1" i="0">
                <a:solidFill>
                  <a:schemeClr val="accent5"/>
                </a:solidFill>
              </a:rPr>
              <a:t>Mesure de la taille et du poids :</a:t>
            </a:r>
          </a:p>
          <a:p>
            <a:pPr marL="457200" indent="-457200">
              <a:lnSpc>
                <a:spcPct val="100000"/>
              </a:lnSpc>
              <a:spcBef>
                <a:spcPts val="0"/>
              </a:spcBef>
              <a:buFont typeface="Arial" panose="020B0604020202020204" pitchFamily="34" charset="0"/>
              <a:buChar char="•"/>
            </a:pPr>
            <a:r>
              <a:rPr lang="fr-FR" sz="2800" i="0"/>
              <a:t>Enfants de moins de 5 ans</a:t>
            </a:r>
          </a:p>
          <a:p>
            <a:pPr marL="457200" indent="-457200">
              <a:lnSpc>
                <a:spcPct val="100000"/>
              </a:lnSpc>
              <a:spcBef>
                <a:spcPts val="0"/>
              </a:spcBef>
              <a:buFont typeface="Arial" panose="020B0604020202020204" pitchFamily="34" charset="0"/>
              <a:buChar char="•"/>
            </a:pPr>
            <a:r>
              <a:rPr lang="fr-FR" sz="2800" i="0"/>
              <a:t>Femmes de 15-49 ans</a:t>
            </a:r>
          </a:p>
          <a:p>
            <a:pPr>
              <a:lnSpc>
                <a:spcPct val="100000"/>
              </a:lnSpc>
              <a:spcBef>
                <a:spcPts val="0"/>
              </a:spcBef>
            </a:pPr>
            <a:r>
              <a:rPr lang="fr-FR" sz="2800" b="1" i="0">
                <a:solidFill>
                  <a:schemeClr val="accent5"/>
                </a:solidFill>
              </a:rPr>
              <a:t>Test d’anémie :</a:t>
            </a:r>
          </a:p>
          <a:p>
            <a:pPr marL="457200" indent="-457200">
              <a:lnSpc>
                <a:spcPct val="100000"/>
              </a:lnSpc>
              <a:spcBef>
                <a:spcPts val="0"/>
              </a:spcBef>
              <a:buFont typeface="Arial" panose="020B0604020202020204" pitchFamily="34" charset="0"/>
              <a:buChar char="•"/>
            </a:pPr>
            <a:r>
              <a:rPr lang="fr-FR" sz="2800" i="0"/>
              <a:t>Enfants de 6-59 mois</a:t>
            </a:r>
          </a:p>
          <a:p>
            <a:pPr marL="457200" indent="-457200">
              <a:lnSpc>
                <a:spcPct val="100000"/>
              </a:lnSpc>
              <a:spcBef>
                <a:spcPts val="0"/>
              </a:spcBef>
              <a:buFont typeface="Arial" panose="020B0604020202020204" pitchFamily="34" charset="0"/>
              <a:buChar char="•"/>
            </a:pPr>
            <a:r>
              <a:rPr lang="fr-FR" sz="2800" i="0"/>
              <a:t>Femmes et hommes de 15-64 ans</a:t>
            </a:r>
            <a:endParaRPr lang="fr-FR" sz="2800" b="1" i="0">
              <a:solidFill>
                <a:schemeClr val="accent5"/>
              </a:solidFill>
              <a:latin typeface="Source Sans Pro"/>
              <a:ea typeface="Source Sans Pro"/>
            </a:endParaRPr>
          </a:p>
          <a:p>
            <a:pPr>
              <a:lnSpc>
                <a:spcPct val="100000"/>
              </a:lnSpc>
              <a:spcBef>
                <a:spcPts val="0"/>
              </a:spcBef>
            </a:pPr>
            <a:r>
              <a:rPr lang="fr-FR" sz="2800" b="1" i="0">
                <a:solidFill>
                  <a:schemeClr val="accent5"/>
                </a:solidFill>
                <a:latin typeface="Source Sans Pro"/>
                <a:ea typeface="Source Sans Pro"/>
              </a:rPr>
              <a:t>Test du paludisme :</a:t>
            </a:r>
            <a:endParaRPr lang="fr-FR" sz="2800">
              <a:solidFill>
                <a:schemeClr val="accent5"/>
              </a:solidFill>
            </a:endParaRPr>
          </a:p>
          <a:p>
            <a:pPr marL="457200" indent="-457200">
              <a:lnSpc>
                <a:spcPct val="100000"/>
              </a:lnSpc>
              <a:spcBef>
                <a:spcPts val="0"/>
              </a:spcBef>
              <a:buFont typeface="Arial" panose="020B0604020202020204" pitchFamily="34" charset="0"/>
              <a:buChar char="•"/>
            </a:pPr>
            <a:r>
              <a:rPr lang="fr-FR" sz="2800" i="0"/>
              <a:t>Enfants de 6-59 mois</a:t>
            </a:r>
          </a:p>
          <a:p>
            <a:pPr>
              <a:lnSpc>
                <a:spcPct val="100000"/>
              </a:lnSpc>
              <a:spcBef>
                <a:spcPts val="0"/>
              </a:spcBef>
            </a:pPr>
            <a:r>
              <a:rPr lang="fr-FR" sz="2800" b="1" i="0">
                <a:solidFill>
                  <a:schemeClr val="accent5"/>
                </a:solidFill>
                <a:latin typeface="Source Sans Pro"/>
                <a:ea typeface="Source Sans Pro"/>
              </a:rPr>
              <a:t>Tests du VIH/sida et de l'hépatite B :</a:t>
            </a:r>
            <a:endParaRPr lang="fr-FR" sz="2800">
              <a:solidFill>
                <a:schemeClr val="accent5"/>
              </a:solidFill>
            </a:endParaRPr>
          </a:p>
          <a:p>
            <a:pPr marL="457200" indent="-457200">
              <a:lnSpc>
                <a:spcPct val="100000"/>
              </a:lnSpc>
              <a:spcBef>
                <a:spcPts val="0"/>
              </a:spcBef>
              <a:buChar char="•"/>
            </a:pPr>
            <a:r>
              <a:rPr lang="fr-FR" sz="2800" i="0">
                <a:latin typeface="Source Sans Pro"/>
                <a:ea typeface="Source Sans Pro"/>
              </a:rPr>
              <a:t>Femmes et hommes de 15-64 ans</a:t>
            </a:r>
          </a:p>
          <a:p>
            <a:pPr>
              <a:lnSpc>
                <a:spcPct val="100000"/>
              </a:lnSpc>
              <a:spcBef>
                <a:spcPts val="0"/>
              </a:spcBef>
            </a:pPr>
            <a:r>
              <a:rPr lang="fr-FR" sz="2800" b="1" i="0">
                <a:solidFill>
                  <a:schemeClr val="accent5"/>
                </a:solidFill>
                <a:latin typeface="Source Sans Pro"/>
                <a:ea typeface="Source Sans Pro"/>
              </a:rPr>
              <a:t>Pression artérielle :</a:t>
            </a:r>
            <a:endParaRPr lang="fr-FR" sz="2800">
              <a:solidFill>
                <a:schemeClr val="accent5"/>
              </a:solidFill>
            </a:endParaRPr>
          </a:p>
          <a:p>
            <a:pPr marL="457200" indent="-457200">
              <a:lnSpc>
                <a:spcPct val="100000"/>
              </a:lnSpc>
              <a:spcBef>
                <a:spcPts val="0"/>
              </a:spcBef>
              <a:buChar char="•"/>
            </a:pPr>
            <a:r>
              <a:rPr lang="fr-FR" sz="2800" i="0">
                <a:latin typeface="Source Sans Pro"/>
                <a:ea typeface="Source Sans Pro"/>
              </a:rPr>
              <a:t>Femmes et hommes de 15-64 ans</a:t>
            </a:r>
          </a:p>
          <a:p>
            <a:pPr>
              <a:lnSpc>
                <a:spcPct val="100000"/>
              </a:lnSpc>
              <a:spcBef>
                <a:spcPts val="0"/>
              </a:spcBef>
            </a:pPr>
            <a:endParaRPr lang="fr-FR" sz="3200" b="1" i="0">
              <a:solidFill>
                <a:schemeClr val="accent5"/>
              </a:solidFill>
            </a:endParaRPr>
          </a:p>
          <a:p>
            <a:pPr>
              <a:lnSpc>
                <a:spcPct val="100000"/>
              </a:lnSpc>
              <a:spcBef>
                <a:spcPts val="0"/>
              </a:spcBef>
            </a:pPr>
            <a:endParaRPr lang="fr-FR" sz="3200" i="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normAutofit/>
          </a:bodyPr>
          <a:lstStyle/>
          <a:p>
            <a:pPr algn="ctr"/>
            <a:r>
              <a:rPr lang="fr-FR"/>
              <a:t>Enquête pilote et formation principale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vert="horz" lIns="91440" tIns="45720" rIns="91440" bIns="45720" rtlCol="0" anchor="t">
            <a:noAutofit/>
          </a:bodyPr>
          <a:lstStyle/>
          <a:p>
            <a:pPr>
              <a:lnSpc>
                <a:spcPct val="100000"/>
              </a:lnSpc>
              <a:spcBef>
                <a:spcPts val="0"/>
              </a:spcBef>
            </a:pPr>
            <a:r>
              <a:rPr lang="fr-FR" sz="3200" b="1" i="0">
                <a:solidFill>
                  <a:schemeClr val="accent5"/>
                </a:solidFill>
                <a:latin typeface="Source Sans Pro"/>
                <a:ea typeface="Source Sans Pro"/>
              </a:rPr>
              <a:t>Prétest et enquête pilote :</a:t>
            </a:r>
          </a:p>
          <a:p>
            <a:pPr marL="457200" indent="-457200">
              <a:lnSpc>
                <a:spcPct val="100000"/>
              </a:lnSpc>
              <a:spcBef>
                <a:spcPts val="0"/>
              </a:spcBef>
              <a:buFont typeface="Arial" panose="020B0604020202020204" pitchFamily="34" charset="0"/>
              <a:buChar char="•"/>
            </a:pPr>
            <a:r>
              <a:rPr lang="fr-FR" sz="3200" i="0">
                <a:latin typeface="Source Sans Pro"/>
                <a:ea typeface="Source Sans Pro"/>
              </a:rPr>
              <a:t>Formation de 30 candidats du 30 juillet au 21 août 2019</a:t>
            </a:r>
          </a:p>
          <a:p>
            <a:pPr>
              <a:lnSpc>
                <a:spcPct val="100000"/>
              </a:lnSpc>
              <a:spcBef>
                <a:spcPts val="0"/>
              </a:spcBef>
            </a:pPr>
            <a:r>
              <a:rPr lang="fr-FR" sz="3200" b="1" i="0">
                <a:solidFill>
                  <a:schemeClr val="accent5"/>
                </a:solidFill>
                <a:latin typeface="Source Sans Pro"/>
                <a:ea typeface="Source Sans Pro"/>
              </a:rPr>
              <a:t>Formation principale, 1</a:t>
            </a:r>
            <a:r>
              <a:rPr lang="fr-FR" sz="3200" b="1" i="0" baseline="30000">
                <a:solidFill>
                  <a:schemeClr val="accent5"/>
                </a:solidFill>
                <a:latin typeface="Source Sans Pro"/>
                <a:ea typeface="Source Sans Pro"/>
              </a:rPr>
              <a:t>ère</a:t>
            </a:r>
            <a:r>
              <a:rPr lang="fr-FR" sz="3200" b="1" i="0">
                <a:solidFill>
                  <a:schemeClr val="accent5"/>
                </a:solidFill>
                <a:latin typeface="Source Sans Pro"/>
                <a:ea typeface="Source Sans Pro"/>
              </a:rPr>
              <a:t> session :</a:t>
            </a:r>
          </a:p>
          <a:p>
            <a:pPr marL="457200" indent="-457200">
              <a:lnSpc>
                <a:spcPct val="100000"/>
              </a:lnSpc>
              <a:spcBef>
                <a:spcPts val="0"/>
              </a:spcBef>
              <a:buFont typeface="Arial" panose="020B0604020202020204" pitchFamily="34" charset="0"/>
              <a:buChar char="•"/>
            </a:pPr>
            <a:r>
              <a:rPr lang="fr-FR" sz="3200" i="0">
                <a:latin typeface="Source Sans Pro"/>
                <a:ea typeface="Source Sans Pro"/>
              </a:rPr>
              <a:t>Formation de 108 candidats, enquêtrices, chefs d’équipes et 38 agents de santé du 11 octobre au 8 novembre 2019</a:t>
            </a:r>
          </a:p>
          <a:p>
            <a:pPr>
              <a:lnSpc>
                <a:spcPct val="100000"/>
              </a:lnSpc>
              <a:spcBef>
                <a:spcPts val="0"/>
              </a:spcBef>
            </a:pPr>
            <a:r>
              <a:rPr lang="fr-FR" sz="3200" b="1" i="0">
                <a:solidFill>
                  <a:schemeClr val="accent5"/>
                </a:solidFill>
                <a:latin typeface="Source Sans Pro"/>
                <a:ea typeface="Source Sans Pro"/>
              </a:rPr>
              <a:t>Formation principale, 2</a:t>
            </a:r>
            <a:r>
              <a:rPr lang="fr-FR" sz="3200" b="1" i="0" baseline="30000">
                <a:solidFill>
                  <a:schemeClr val="accent5"/>
                </a:solidFill>
                <a:latin typeface="Source Sans Pro"/>
                <a:ea typeface="Source Sans Pro"/>
              </a:rPr>
              <a:t>e</a:t>
            </a:r>
            <a:r>
              <a:rPr lang="fr-FR" sz="3200" b="1" i="0">
                <a:solidFill>
                  <a:schemeClr val="accent5"/>
                </a:solidFill>
                <a:latin typeface="Source Sans Pro"/>
                <a:ea typeface="Source Sans Pro"/>
              </a:rPr>
              <a:t> session :</a:t>
            </a:r>
          </a:p>
          <a:p>
            <a:pPr marL="457200" indent="-457200">
              <a:lnSpc>
                <a:spcPct val="100000"/>
              </a:lnSpc>
              <a:spcBef>
                <a:spcPts val="0"/>
              </a:spcBef>
              <a:buFont typeface="Arial" panose="020B0604020202020204" pitchFamily="34" charset="0"/>
              <a:buChar char="•"/>
            </a:pPr>
            <a:r>
              <a:rPr lang="fr-FR" sz="3200" i="0">
                <a:latin typeface="Source Sans Pro"/>
                <a:ea typeface="Source Sans Pro"/>
              </a:rPr>
              <a:t>Remise à niveau des 96 agents de terrain de 4 au 16 janvier 2021</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Collecte des données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31089"/>
            <a:ext cx="8132291" cy="5495926"/>
          </a:xfrm>
        </p:spPr>
        <p:txBody>
          <a:bodyPr vert="horz" lIns="91440" tIns="45720" rIns="91440" bIns="45720" rtlCol="0" anchor="t">
            <a:noAutofit/>
          </a:bodyPr>
          <a:lstStyle/>
          <a:p>
            <a:pPr>
              <a:lnSpc>
                <a:spcPct val="100000"/>
              </a:lnSpc>
              <a:spcBef>
                <a:spcPts val="0"/>
              </a:spcBef>
            </a:pPr>
            <a:r>
              <a:rPr lang="fr-FR" sz="3200" b="1" i="0">
                <a:solidFill>
                  <a:schemeClr val="accent5"/>
                </a:solidFill>
                <a:latin typeface="Source Sans Pro"/>
                <a:ea typeface="Source Sans Pro"/>
              </a:rPr>
              <a:t>1</a:t>
            </a:r>
            <a:r>
              <a:rPr lang="fr-FR" sz="3200" b="1" i="0" baseline="30000">
                <a:solidFill>
                  <a:schemeClr val="accent5"/>
                </a:solidFill>
                <a:latin typeface="Source Sans Pro"/>
                <a:ea typeface="Source Sans Pro"/>
              </a:rPr>
              <a:t>ère</a:t>
            </a:r>
            <a:r>
              <a:rPr lang="fr-FR" sz="3200" b="1" i="0">
                <a:solidFill>
                  <a:schemeClr val="accent5"/>
                </a:solidFill>
                <a:latin typeface="Source Sans Pro"/>
                <a:ea typeface="Source Sans Pro"/>
              </a:rPr>
              <a:t> session</a:t>
            </a:r>
          </a:p>
          <a:p>
            <a:pPr marL="457200" indent="-457200">
              <a:lnSpc>
                <a:spcPct val="100000"/>
              </a:lnSpc>
              <a:spcBef>
                <a:spcPts val="0"/>
              </a:spcBef>
              <a:buFont typeface="Arial" panose="020B0604020202020204" pitchFamily="34" charset="0"/>
              <a:buChar char="•"/>
            </a:pPr>
            <a:r>
              <a:rPr lang="fr-FR" sz="2800" b="1" i="0">
                <a:solidFill>
                  <a:schemeClr val="accent5"/>
                </a:solidFill>
                <a:latin typeface="Source Sans Pro"/>
                <a:ea typeface="Source Sans Pro"/>
              </a:rPr>
              <a:t>17 équipes </a:t>
            </a:r>
            <a:r>
              <a:rPr lang="fr-FR" sz="2800" i="0">
                <a:latin typeface="Source Sans Pro"/>
                <a:ea typeface="Source Sans Pro"/>
              </a:rPr>
              <a:t>de travail </a:t>
            </a:r>
            <a:endParaRPr lang="fr-FR" sz="2800" b="1" i="0">
              <a:solidFill>
                <a:schemeClr val="accent5"/>
              </a:solidFill>
            </a:endParaRPr>
          </a:p>
          <a:p>
            <a:pPr marL="914400" lvl="1" indent="-457200">
              <a:lnSpc>
                <a:spcPct val="100000"/>
              </a:lnSpc>
              <a:spcBef>
                <a:spcPts val="0"/>
              </a:spcBef>
              <a:buFont typeface="Arial" panose="020B0604020202020204" pitchFamily="34" charset="0"/>
              <a:buChar char="•"/>
            </a:pPr>
            <a:r>
              <a:rPr lang="fr-FR" i="0">
                <a:latin typeface="Source Sans Pro"/>
                <a:ea typeface="Source Sans Pro"/>
              </a:rPr>
              <a:t>1 chef d’équipe, 3 enquêtrices, 1 enquêteur, 2 agents de santé, 1 chauffeur</a:t>
            </a:r>
          </a:p>
          <a:p>
            <a:pPr marL="457200" indent="-457200">
              <a:lnSpc>
                <a:spcPct val="100000"/>
              </a:lnSpc>
              <a:spcBef>
                <a:spcPts val="0"/>
              </a:spcBef>
              <a:buFont typeface="Arial" panose="020B0604020202020204" pitchFamily="34" charset="0"/>
              <a:buChar char="•"/>
            </a:pPr>
            <a:r>
              <a:rPr lang="fr-FR" sz="2800" i="0">
                <a:latin typeface="Source Sans Pro"/>
                <a:ea typeface="Source Sans Pro"/>
              </a:rPr>
              <a:t>Travaux de terrain réalisés du</a:t>
            </a:r>
            <a:r>
              <a:rPr lang="fr-FR" sz="2800" b="1" i="0">
                <a:latin typeface="Source Sans Pro"/>
                <a:ea typeface="Source Sans Pro"/>
              </a:rPr>
              <a:t> </a:t>
            </a:r>
            <a:r>
              <a:rPr lang="fr-FR" sz="2800" b="1" i="0">
                <a:solidFill>
                  <a:schemeClr val="accent5"/>
                </a:solidFill>
                <a:latin typeface="Source Sans Pro"/>
                <a:ea typeface="Source Sans Pro"/>
              </a:rPr>
              <a:t>23 novembre 2019 au 27 mars 2020</a:t>
            </a:r>
          </a:p>
          <a:p>
            <a:pPr>
              <a:lnSpc>
                <a:spcPct val="100000"/>
              </a:lnSpc>
              <a:spcBef>
                <a:spcPts val="0"/>
              </a:spcBef>
            </a:pPr>
            <a:r>
              <a:rPr lang="fr-FR" sz="2800" i="0">
                <a:latin typeface="Source Sans Pro"/>
                <a:ea typeface="Source Sans Pro"/>
              </a:rPr>
              <a:t>Avec la déclaration des cas de COVID-19 en mars 2020 les activités de terrain de l’EDSG-III ont été suspendues à partir du 27 mars 2020.</a:t>
            </a:r>
          </a:p>
          <a:p>
            <a:pPr>
              <a:lnSpc>
                <a:spcPct val="100000"/>
              </a:lnSpc>
              <a:spcBef>
                <a:spcPts val="0"/>
              </a:spcBef>
            </a:pPr>
            <a:r>
              <a:rPr lang="fr-FR" sz="3200" b="1" i="0">
                <a:solidFill>
                  <a:schemeClr val="accent5"/>
                </a:solidFill>
                <a:latin typeface="Source Sans Pro"/>
                <a:ea typeface="Source Sans Pro"/>
              </a:rPr>
              <a:t>2</a:t>
            </a:r>
            <a:r>
              <a:rPr lang="fr-FR" sz="3200" b="1" i="0" baseline="30000">
                <a:solidFill>
                  <a:schemeClr val="accent5"/>
                </a:solidFill>
                <a:latin typeface="Source Sans Pro"/>
                <a:ea typeface="Source Sans Pro"/>
              </a:rPr>
              <a:t>e</a:t>
            </a:r>
            <a:r>
              <a:rPr lang="fr-FR" sz="3200" b="1" i="0">
                <a:solidFill>
                  <a:schemeClr val="accent5"/>
                </a:solidFill>
                <a:latin typeface="Source Sans Pro"/>
                <a:ea typeface="Source Sans Pro"/>
              </a:rPr>
              <a:t> session</a:t>
            </a:r>
          </a:p>
          <a:p>
            <a:pPr marL="457200" indent="-457200">
              <a:lnSpc>
                <a:spcPct val="100000"/>
              </a:lnSpc>
              <a:spcBef>
                <a:spcPts val="0"/>
              </a:spcBef>
              <a:buFont typeface="Arial" panose="020B0604020202020204" pitchFamily="34" charset="0"/>
              <a:buChar char="•"/>
            </a:pPr>
            <a:r>
              <a:rPr lang="fr-FR" sz="2800" b="1" i="0">
                <a:solidFill>
                  <a:schemeClr val="accent5"/>
                </a:solidFill>
                <a:latin typeface="Source Sans Pro"/>
                <a:ea typeface="Source Sans Pro"/>
              </a:rPr>
              <a:t>12 équipes </a:t>
            </a:r>
            <a:r>
              <a:rPr lang="fr-FR" sz="2800" i="0">
                <a:latin typeface="Source Sans Pro"/>
                <a:ea typeface="Source Sans Pro"/>
              </a:rPr>
              <a:t>de travail </a:t>
            </a:r>
            <a:endParaRPr lang="fr-FR" sz="2800" b="1" i="0">
              <a:solidFill>
                <a:schemeClr val="accent5"/>
              </a:solidFill>
            </a:endParaRPr>
          </a:p>
          <a:p>
            <a:pPr marL="457200" indent="-457200">
              <a:lnSpc>
                <a:spcPct val="100000"/>
              </a:lnSpc>
              <a:spcBef>
                <a:spcPts val="0"/>
              </a:spcBef>
              <a:buFont typeface="Arial" panose="020B0604020202020204" pitchFamily="34" charset="0"/>
              <a:buChar char="•"/>
            </a:pPr>
            <a:r>
              <a:rPr lang="fr-FR" sz="2800" i="0">
                <a:latin typeface="Source Sans Pro"/>
                <a:ea typeface="Source Sans Pro"/>
              </a:rPr>
              <a:t>Travaux de terrain réalisés du</a:t>
            </a:r>
            <a:r>
              <a:rPr lang="fr-FR" sz="2800" b="1" i="0">
                <a:latin typeface="Source Sans Pro"/>
                <a:ea typeface="Source Sans Pro"/>
              </a:rPr>
              <a:t> </a:t>
            </a:r>
            <a:r>
              <a:rPr lang="fr-FR" sz="2800" b="1" i="0">
                <a:solidFill>
                  <a:schemeClr val="accent5"/>
                </a:solidFill>
                <a:latin typeface="Source Sans Pro"/>
                <a:ea typeface="Source Sans Pro"/>
              </a:rPr>
              <a:t>7 juin au 30 octobre 2021</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Traitement des données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vert="horz" lIns="91440" tIns="45720" rIns="91440" bIns="45720" rtlCol="0" anchor="t">
            <a:noAutofit/>
          </a:bodyPr>
          <a:lstStyle/>
          <a:p>
            <a:pPr marL="457200" indent="-457200">
              <a:lnSpc>
                <a:spcPct val="100000"/>
              </a:lnSpc>
              <a:spcBef>
                <a:spcPts val="0"/>
              </a:spcBef>
              <a:buFont typeface="Arial" panose="020B0604020202020204" pitchFamily="34" charset="0"/>
              <a:buChar char="•"/>
            </a:pPr>
            <a:r>
              <a:rPr lang="fr-FR" sz="2800" i="0">
                <a:latin typeface="Source Sans Pro"/>
                <a:ea typeface="Source Sans Pro"/>
              </a:rPr>
              <a:t>La collecte des données a été réalisée au moyen de Tablettes PC en utilisant le logiciel CSPro. Après validation des données sur le terrain, les fichiers de données ont été transférés au bureau central par grappe via IFSS.</a:t>
            </a:r>
          </a:p>
          <a:p>
            <a:pPr marL="457200" indent="-457200">
              <a:lnSpc>
                <a:spcPct val="100000"/>
              </a:lnSpc>
              <a:spcBef>
                <a:spcPts val="0"/>
              </a:spcBef>
              <a:buFont typeface="Arial" panose="020B0604020202020204" pitchFamily="34" charset="0"/>
              <a:buChar char="•"/>
            </a:pPr>
            <a:r>
              <a:rPr lang="fr-FR" sz="2800" i="0">
                <a:latin typeface="Source Sans Pro"/>
                <a:ea typeface="Source Sans Pro"/>
              </a:rPr>
              <a:t>Ces fichiers de données ont été ensuite enregistrés, compilés, et traités sur un ordinateur central. Les données de chaque grappe ont été vérifiées et un fichier unique de données apurées a été créé après que les fichiers de toutes les grappes avaient eu été enregistrés et approuvés.</a:t>
            </a:r>
          </a:p>
        </p:txBody>
      </p:sp>
    </p:spTree>
    <p:extLst>
      <p:ext uri="{BB962C8B-B14F-4D97-AF65-F5344CB8AC3E}">
        <p14:creationId xmlns:p14="http://schemas.microsoft.com/office/powerpoint/2010/main" val="4127327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r-FR"/>
              <a:t>Résultats des interviews ménages 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7448932"/>
              </p:ext>
            </p:extLst>
          </p:nvPr>
        </p:nvGraphicFramePr>
        <p:xfrm>
          <a:off x="298087" y="1428750"/>
          <a:ext cx="4038963" cy="4820920"/>
        </p:xfrm>
        <a:graphic>
          <a:graphicData uri="http://schemas.openxmlformats.org/drawingml/2006/table">
            <a:tbl>
              <a:tblPr firstRow="1" bandRow="1">
                <a:tableStyleId>{7DF18680-E054-41AD-8BC1-D1AEF772440D}</a:tableStyleId>
              </a:tblPr>
              <a:tblGrid>
                <a:gridCol w="2799362">
                  <a:extLst>
                    <a:ext uri="{9D8B030D-6E8A-4147-A177-3AD203B41FA5}">
                      <a16:colId xmlns:a16="http://schemas.microsoft.com/office/drawing/2014/main" val="20000"/>
                    </a:ext>
                  </a:extLst>
                </a:gridCol>
                <a:gridCol w="1239601">
                  <a:extLst>
                    <a:ext uri="{9D8B030D-6E8A-4147-A177-3AD203B41FA5}">
                      <a16:colId xmlns:a16="http://schemas.microsoft.com/office/drawing/2014/main" val="20001"/>
                    </a:ext>
                  </a:extLst>
                </a:gridCol>
              </a:tblGrid>
              <a:tr h="370840">
                <a:tc gridSpan="2">
                  <a:txBody>
                    <a:bodyPr/>
                    <a:lstStyle/>
                    <a:p>
                      <a:r>
                        <a:rPr lang="fr-FR" baseline="0" noProof="0">
                          <a:latin typeface="Source Sans Pro"/>
                          <a:ea typeface="Source Sans Pro"/>
                        </a:rPr>
                        <a:t>Interviews ménages</a:t>
                      </a:r>
                      <a:endParaRPr lang="fr-FR" noProof="0">
                        <a:solidFill>
                          <a:schemeClr val="bg1"/>
                        </a:solidFill>
                        <a:latin typeface="Source Sans Pro"/>
                        <a:ea typeface="Source Sans Pro"/>
                      </a:endParaRP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en-US" noProof="0">
                          <a:latin typeface="Source Sans Pro"/>
                          <a:ea typeface="Source Sans Pro"/>
                        </a:rPr>
                        <a:t>M</a:t>
                      </a:r>
                      <a:r>
                        <a:rPr lang="fr-FR" noProof="0" err="1">
                          <a:latin typeface="Source Sans Pro"/>
                          <a:ea typeface="Source Sans Pro"/>
                        </a:rPr>
                        <a:t>énages</a:t>
                      </a:r>
                      <a:r>
                        <a:rPr lang="fr-FR" noProof="0">
                          <a:latin typeface="Source Sans Pro"/>
                          <a:ea typeface="Source Sans Pro"/>
                        </a:rPr>
                        <a:t> sélectionnés </a:t>
                      </a:r>
                      <a:endParaRPr lang="fr-FR" noProof="0">
                        <a:latin typeface="Source Sans Pro" panose="020B0503030403020204" pitchFamily="34" charset="0"/>
                        <a:ea typeface="Source Sans Pro" panose="020B0503030403020204" pitchFamily="34" charset="0"/>
                      </a:endParaRPr>
                    </a:p>
                  </a:txBody>
                  <a:tcPr/>
                </a:tc>
                <a:tc>
                  <a:txBody>
                    <a:bodyPr/>
                    <a:lstStyle/>
                    <a:p>
                      <a:pPr algn="r"/>
                      <a:r>
                        <a:rPr lang="fr-FR" noProof="0">
                          <a:latin typeface="Source Sans Pro"/>
                          <a:ea typeface="Source Sans Pro"/>
                        </a:rPr>
                        <a:t>12 480</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1"/>
                  </a:ext>
                </a:extLst>
              </a:tr>
              <a:tr h="370840">
                <a:tc>
                  <a:txBody>
                    <a:bodyPr/>
                    <a:lstStyle/>
                    <a:p>
                      <a:r>
                        <a:rPr lang="fr-FR" noProof="0">
                          <a:latin typeface="Source Sans Pro"/>
                          <a:ea typeface="Source Sans Pro"/>
                        </a:rPr>
                        <a:t>Ménages identifiés</a:t>
                      </a:r>
                    </a:p>
                  </a:txBody>
                  <a:tcPr/>
                </a:tc>
                <a:tc>
                  <a:txBody>
                    <a:bodyPr/>
                    <a:lstStyle/>
                    <a:p>
                      <a:pPr algn="r"/>
                      <a:r>
                        <a:rPr lang="fr-FR" noProof="0">
                          <a:latin typeface="Source Sans Pro"/>
                          <a:ea typeface="Source Sans Pro"/>
                        </a:rPr>
                        <a:t>11 930</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2"/>
                  </a:ext>
                </a:extLst>
              </a:tr>
              <a:tr h="370840">
                <a:tc>
                  <a:txBody>
                    <a:bodyPr/>
                    <a:lstStyle/>
                    <a:p>
                      <a:r>
                        <a:rPr lang="fr-FR" noProof="0">
                          <a:latin typeface="Source Sans Pro"/>
                          <a:ea typeface="Source Sans Pro"/>
                        </a:rPr>
                        <a:t>Ménages interviewés</a:t>
                      </a:r>
                    </a:p>
                  </a:txBody>
                  <a:tcPr/>
                </a:tc>
                <a:tc>
                  <a:txBody>
                    <a:bodyPr/>
                    <a:lstStyle/>
                    <a:p>
                      <a:pPr algn="r"/>
                      <a:r>
                        <a:rPr lang="fr-FR" noProof="0">
                          <a:latin typeface="Source Sans Pro"/>
                          <a:ea typeface="Source Sans Pro"/>
                        </a:rPr>
                        <a:t>11 781</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3"/>
                  </a:ext>
                </a:extLst>
              </a:tr>
              <a:tr h="370840">
                <a:tc>
                  <a:txBody>
                    <a:bodyPr/>
                    <a:lstStyle/>
                    <a:p>
                      <a:r>
                        <a:rPr lang="fr-FR" noProof="0">
                          <a:latin typeface="Source Sans Pro"/>
                          <a:ea typeface="Source Sans Pro"/>
                        </a:rPr>
                        <a:t>Taux de réponse</a:t>
                      </a:r>
                    </a:p>
                  </a:txBody>
                  <a:tcPr/>
                </a:tc>
                <a:tc>
                  <a:txBody>
                    <a:bodyPr/>
                    <a:lstStyle/>
                    <a:p>
                      <a:pPr algn="r"/>
                      <a:r>
                        <a:rPr lang="fr-FR" noProof="0">
                          <a:latin typeface="Source Sans Pro"/>
                          <a:ea typeface="Source Sans Pro"/>
                        </a:rPr>
                        <a:t>99 %</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4"/>
                  </a:ext>
                </a:extLst>
              </a:tr>
              <a:tr h="370840">
                <a:tc gridSpan="2">
                  <a:txBody>
                    <a:bodyPr/>
                    <a:lstStyle/>
                    <a:p>
                      <a:r>
                        <a:rPr lang="fr-FR" b="1" noProof="0">
                          <a:solidFill>
                            <a:schemeClr val="bg1"/>
                          </a:solidFill>
                          <a:latin typeface="Source Sans Pro"/>
                          <a:ea typeface="Source Sans Pro"/>
                        </a:rPr>
                        <a:t>Interviews des femmes de 15-49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a:latin typeface="Source Sans Pro"/>
                          <a:ea typeface="Source Sans Pro"/>
                        </a:rPr>
                        <a:t>Femmes éligibles</a:t>
                      </a:r>
                    </a:p>
                  </a:txBody>
                  <a:tcPr/>
                </a:tc>
                <a:tc>
                  <a:txBody>
                    <a:bodyPr/>
                    <a:lstStyle/>
                    <a:p>
                      <a:pPr algn="r"/>
                      <a:r>
                        <a:rPr lang="fr-FR" noProof="0">
                          <a:latin typeface="Source Sans Pro"/>
                          <a:ea typeface="Source Sans Pro"/>
                        </a:rPr>
                        <a:t>9 912</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6"/>
                  </a:ext>
                </a:extLst>
              </a:tr>
              <a:tr h="370840">
                <a:tc>
                  <a:txBody>
                    <a:bodyPr/>
                    <a:lstStyle/>
                    <a:p>
                      <a:r>
                        <a:rPr lang="fr-FR" noProof="0">
                          <a:latin typeface="Source Sans Pro"/>
                          <a:ea typeface="Source Sans Pro"/>
                        </a:rPr>
                        <a:t>Femmes interviewées</a:t>
                      </a:r>
                    </a:p>
                  </a:txBody>
                  <a:tcPr/>
                </a:tc>
                <a:tc>
                  <a:txBody>
                    <a:bodyPr/>
                    <a:lstStyle/>
                    <a:p>
                      <a:pPr algn="r"/>
                      <a:r>
                        <a:rPr lang="fr-FR" noProof="0">
                          <a:latin typeface="Source Sans Pro"/>
                          <a:ea typeface="Source Sans Pro"/>
                        </a:rPr>
                        <a:t>9 507</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7"/>
                  </a:ext>
                </a:extLst>
              </a:tr>
              <a:tr h="370840">
                <a:tc>
                  <a:txBody>
                    <a:bodyPr/>
                    <a:lstStyle/>
                    <a:p>
                      <a:r>
                        <a:rPr lang="fr-FR" noProof="0">
                          <a:latin typeface="Source Sans Pro"/>
                          <a:ea typeface="Source Sans Pro"/>
                        </a:rPr>
                        <a:t>Taux de réponse</a:t>
                      </a:r>
                    </a:p>
                  </a:txBody>
                  <a:tcPr/>
                </a:tc>
                <a:tc>
                  <a:txBody>
                    <a:bodyPr/>
                    <a:lstStyle/>
                    <a:p>
                      <a:pPr algn="r"/>
                      <a:r>
                        <a:rPr lang="fr-FR" noProof="0">
                          <a:latin typeface="Source Sans Pro"/>
                          <a:ea typeface="Source Sans Pro"/>
                        </a:rPr>
                        <a:t>96 %</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8"/>
                  </a:ext>
                </a:extLst>
              </a:tr>
              <a:tr h="370840">
                <a:tc gridSpan="2">
                  <a:txBody>
                    <a:bodyPr/>
                    <a:lstStyle/>
                    <a:p>
                      <a:r>
                        <a:rPr lang="fr-FR" b="1" noProof="0">
                          <a:solidFill>
                            <a:schemeClr val="bg1"/>
                          </a:solidFill>
                          <a:latin typeface="Source Sans Pro"/>
                          <a:ea typeface="Source Sans Pro"/>
                        </a:rPr>
                        <a:t>Interviews</a:t>
                      </a:r>
                      <a:r>
                        <a:rPr lang="fr-FR" b="1" baseline="0" noProof="0">
                          <a:solidFill>
                            <a:schemeClr val="bg1"/>
                          </a:solidFill>
                          <a:latin typeface="Source Sans Pro"/>
                          <a:ea typeface="Source Sans Pro"/>
                        </a:rPr>
                        <a:t> des hommes de 15-49 ans</a:t>
                      </a:r>
                      <a:endParaRPr lang="fr-FR" b="1" noProof="0">
                        <a:solidFill>
                          <a:schemeClr val="bg1"/>
                        </a:solidFill>
                        <a:latin typeface="Source Sans Pro"/>
                        <a:ea typeface="Source Sans Pro"/>
                      </a:endParaRP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9"/>
                  </a:ext>
                </a:extLst>
              </a:tr>
              <a:tr h="370840">
                <a:tc>
                  <a:txBody>
                    <a:bodyPr/>
                    <a:lstStyle/>
                    <a:p>
                      <a:r>
                        <a:rPr lang="fr-FR" noProof="0">
                          <a:latin typeface="Source Sans Pro"/>
                          <a:ea typeface="Source Sans Pro"/>
                        </a:rPr>
                        <a:t>Hommes éligibles</a:t>
                      </a:r>
                    </a:p>
                  </a:txBody>
                  <a:tcPr/>
                </a:tc>
                <a:tc>
                  <a:txBody>
                    <a:bodyPr/>
                    <a:lstStyle/>
                    <a:p>
                      <a:pPr algn="r"/>
                      <a:r>
                        <a:rPr lang="fr-FR" noProof="0">
                          <a:latin typeface="Source Sans Pro"/>
                          <a:ea typeface="Source Sans Pro"/>
                        </a:rPr>
                        <a:t>5 964</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10"/>
                  </a:ext>
                </a:extLst>
              </a:tr>
              <a:tr h="370840">
                <a:tc>
                  <a:txBody>
                    <a:bodyPr/>
                    <a:lstStyle/>
                    <a:p>
                      <a:r>
                        <a:rPr lang="fr-FR" noProof="0">
                          <a:latin typeface="Source Sans Pro"/>
                          <a:ea typeface="Source Sans Pro"/>
                        </a:rPr>
                        <a:t>Hommes interviewés</a:t>
                      </a:r>
                    </a:p>
                  </a:txBody>
                  <a:tcPr/>
                </a:tc>
                <a:tc>
                  <a:txBody>
                    <a:bodyPr/>
                    <a:lstStyle/>
                    <a:p>
                      <a:pPr algn="r"/>
                      <a:r>
                        <a:rPr lang="fr-FR" noProof="0">
                          <a:latin typeface="Source Sans Pro"/>
                          <a:ea typeface="Source Sans Pro"/>
                        </a:rPr>
                        <a:t>5 566</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11"/>
                  </a:ext>
                </a:extLst>
              </a:tr>
              <a:tr h="370840">
                <a:tc>
                  <a:txBody>
                    <a:bodyPr/>
                    <a:lstStyle/>
                    <a:p>
                      <a:r>
                        <a:rPr lang="fr-FR" noProof="0">
                          <a:latin typeface="Source Sans Pro"/>
                          <a:ea typeface="Source Sans Pro"/>
                        </a:rPr>
                        <a:t>Taux de réponse</a:t>
                      </a:r>
                    </a:p>
                  </a:txBody>
                  <a:tcPr/>
                </a:tc>
                <a:tc>
                  <a:txBody>
                    <a:bodyPr/>
                    <a:lstStyle/>
                    <a:p>
                      <a:pPr algn="r"/>
                      <a:r>
                        <a:rPr lang="fr-FR" noProof="0">
                          <a:latin typeface="Source Sans Pro"/>
                          <a:ea typeface="Source Sans Pro"/>
                        </a:rPr>
                        <a:t>93 %</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12"/>
                  </a:ext>
                </a:extLst>
              </a:tr>
            </a:tbl>
          </a:graphicData>
        </a:graphic>
      </p:graphicFrame>
      <p:graphicFrame>
        <p:nvGraphicFramePr>
          <p:cNvPr id="3" name="Table 2">
            <a:extLst>
              <a:ext uri="{FF2B5EF4-FFF2-40B4-BE49-F238E27FC236}">
                <a16:creationId xmlns:a16="http://schemas.microsoft.com/office/drawing/2014/main" id="{13562237-FCC5-B95E-4F54-C1FE22BD9438}"/>
              </a:ext>
            </a:extLst>
          </p:cNvPr>
          <p:cNvGraphicFramePr>
            <a:graphicFrameLocks noGrp="1"/>
          </p:cNvGraphicFramePr>
          <p:nvPr>
            <p:extLst>
              <p:ext uri="{D42A27DB-BD31-4B8C-83A1-F6EECF244321}">
                <p14:modId xmlns:p14="http://schemas.microsoft.com/office/powerpoint/2010/main" val="4260932267"/>
              </p:ext>
            </p:extLst>
          </p:nvPr>
        </p:nvGraphicFramePr>
        <p:xfrm>
          <a:off x="4540613" y="2355850"/>
          <a:ext cx="4305300" cy="2966720"/>
        </p:xfrm>
        <a:graphic>
          <a:graphicData uri="http://schemas.openxmlformats.org/drawingml/2006/table">
            <a:tbl>
              <a:tblPr firstRow="1" bandRow="1">
                <a:tableStyleId>{7DF18680-E054-41AD-8BC1-D1AEF772440D}</a:tableStyleId>
              </a:tblPr>
              <a:tblGrid>
                <a:gridCol w="2983958">
                  <a:extLst>
                    <a:ext uri="{9D8B030D-6E8A-4147-A177-3AD203B41FA5}">
                      <a16:colId xmlns:a16="http://schemas.microsoft.com/office/drawing/2014/main" val="2678191241"/>
                    </a:ext>
                  </a:extLst>
                </a:gridCol>
                <a:gridCol w="1321342">
                  <a:extLst>
                    <a:ext uri="{9D8B030D-6E8A-4147-A177-3AD203B41FA5}">
                      <a16:colId xmlns:a16="http://schemas.microsoft.com/office/drawing/2014/main" val="1858300787"/>
                    </a:ext>
                  </a:extLst>
                </a:gridCol>
              </a:tblGrid>
              <a:tr h="370840">
                <a:tc gridSpan="2">
                  <a:txBody>
                    <a:bodyPr/>
                    <a:lstStyle/>
                    <a:p>
                      <a:r>
                        <a:rPr lang="fr-FR" b="1" noProof="0">
                          <a:solidFill>
                            <a:schemeClr val="bg1"/>
                          </a:solidFill>
                          <a:latin typeface="Source Sans Pro"/>
                          <a:ea typeface="Source Sans Pro"/>
                        </a:rPr>
                        <a:t>Interviews des femmes de 50-64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2599778809"/>
                  </a:ext>
                </a:extLst>
              </a:tr>
              <a:tr h="370840">
                <a:tc>
                  <a:txBody>
                    <a:bodyPr/>
                    <a:lstStyle/>
                    <a:p>
                      <a:r>
                        <a:rPr lang="fr-FR" noProof="0">
                          <a:latin typeface="Source Sans Pro"/>
                          <a:ea typeface="Source Sans Pro"/>
                        </a:rPr>
                        <a:t>Femmes éligibles</a:t>
                      </a:r>
                    </a:p>
                  </a:txBody>
                  <a:tcPr/>
                </a:tc>
                <a:tc>
                  <a:txBody>
                    <a:bodyPr/>
                    <a:lstStyle/>
                    <a:p>
                      <a:pPr algn="r"/>
                      <a:r>
                        <a:rPr lang="fr-FR" noProof="0">
                          <a:latin typeface="Source Sans Pro"/>
                          <a:ea typeface="Source Sans Pro"/>
                        </a:rPr>
                        <a:t>1 592</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2751128226"/>
                  </a:ext>
                </a:extLst>
              </a:tr>
              <a:tr h="370840">
                <a:tc>
                  <a:txBody>
                    <a:bodyPr/>
                    <a:lstStyle/>
                    <a:p>
                      <a:r>
                        <a:rPr lang="fr-FR" noProof="0">
                          <a:latin typeface="Source Sans Pro"/>
                          <a:ea typeface="Source Sans Pro"/>
                        </a:rPr>
                        <a:t>Femmes interviewées</a:t>
                      </a:r>
                    </a:p>
                  </a:txBody>
                  <a:tcPr/>
                </a:tc>
                <a:tc>
                  <a:txBody>
                    <a:bodyPr/>
                    <a:lstStyle/>
                    <a:p>
                      <a:pPr algn="r"/>
                      <a:r>
                        <a:rPr lang="fr-FR" noProof="0">
                          <a:latin typeface="Source Sans Pro"/>
                          <a:ea typeface="Source Sans Pro"/>
                        </a:rPr>
                        <a:t>1 536</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3263586994"/>
                  </a:ext>
                </a:extLst>
              </a:tr>
              <a:tr h="370840">
                <a:tc>
                  <a:txBody>
                    <a:bodyPr/>
                    <a:lstStyle/>
                    <a:p>
                      <a:r>
                        <a:rPr lang="fr-FR" noProof="0">
                          <a:latin typeface="Source Sans Pro"/>
                          <a:ea typeface="Source Sans Pro"/>
                        </a:rPr>
                        <a:t>Taux de réponse</a:t>
                      </a:r>
                    </a:p>
                  </a:txBody>
                  <a:tcPr/>
                </a:tc>
                <a:tc>
                  <a:txBody>
                    <a:bodyPr/>
                    <a:lstStyle/>
                    <a:p>
                      <a:pPr algn="r"/>
                      <a:r>
                        <a:rPr lang="fr-FR" noProof="0">
                          <a:latin typeface="Source Sans Pro"/>
                          <a:ea typeface="Source Sans Pro"/>
                        </a:rPr>
                        <a:t>97 %</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551048370"/>
                  </a:ext>
                </a:extLst>
              </a:tr>
              <a:tr h="370840">
                <a:tc gridSpan="2">
                  <a:txBody>
                    <a:bodyPr/>
                    <a:lstStyle/>
                    <a:p>
                      <a:r>
                        <a:rPr lang="fr-FR" b="1" noProof="0">
                          <a:solidFill>
                            <a:schemeClr val="bg1"/>
                          </a:solidFill>
                          <a:latin typeface="Source Sans Pro"/>
                          <a:ea typeface="Source Sans Pro"/>
                        </a:rPr>
                        <a:t>Interviews</a:t>
                      </a:r>
                      <a:r>
                        <a:rPr lang="fr-FR" b="1" baseline="0" noProof="0">
                          <a:solidFill>
                            <a:schemeClr val="bg1"/>
                          </a:solidFill>
                          <a:latin typeface="Source Sans Pro"/>
                          <a:ea typeface="Source Sans Pro"/>
                        </a:rPr>
                        <a:t> des hommes de 50-64 ans</a:t>
                      </a:r>
                      <a:endParaRPr lang="fr-FR" b="1" noProof="0">
                        <a:solidFill>
                          <a:schemeClr val="bg1"/>
                        </a:solidFill>
                        <a:latin typeface="Source Sans Pro"/>
                        <a:ea typeface="Source Sans Pro"/>
                      </a:endParaRP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753659824"/>
                  </a:ext>
                </a:extLst>
              </a:tr>
              <a:tr h="370840">
                <a:tc>
                  <a:txBody>
                    <a:bodyPr/>
                    <a:lstStyle/>
                    <a:p>
                      <a:r>
                        <a:rPr lang="fr-FR" noProof="0">
                          <a:latin typeface="Source Sans Pro"/>
                          <a:ea typeface="Source Sans Pro"/>
                        </a:rPr>
                        <a:t>Hommes éligibles</a:t>
                      </a:r>
                    </a:p>
                  </a:txBody>
                  <a:tcPr/>
                </a:tc>
                <a:tc>
                  <a:txBody>
                    <a:bodyPr/>
                    <a:lstStyle/>
                    <a:p>
                      <a:pPr algn="r"/>
                      <a:r>
                        <a:rPr lang="fr-FR" noProof="0">
                          <a:latin typeface="Source Sans Pro"/>
                          <a:ea typeface="Source Sans Pro"/>
                        </a:rPr>
                        <a:t>1 423</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212130566"/>
                  </a:ext>
                </a:extLst>
              </a:tr>
              <a:tr h="370840">
                <a:tc>
                  <a:txBody>
                    <a:bodyPr/>
                    <a:lstStyle/>
                    <a:p>
                      <a:r>
                        <a:rPr lang="fr-FR" noProof="0">
                          <a:latin typeface="Source Sans Pro"/>
                          <a:ea typeface="Source Sans Pro"/>
                        </a:rPr>
                        <a:t>Hommes interviewés</a:t>
                      </a:r>
                    </a:p>
                  </a:txBody>
                  <a:tcPr/>
                </a:tc>
                <a:tc>
                  <a:txBody>
                    <a:bodyPr/>
                    <a:lstStyle/>
                    <a:p>
                      <a:pPr algn="r"/>
                      <a:r>
                        <a:rPr lang="fr-FR" noProof="0">
                          <a:latin typeface="Source Sans Pro"/>
                          <a:ea typeface="Source Sans Pro"/>
                        </a:rPr>
                        <a:t>1 328</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870809214"/>
                  </a:ext>
                </a:extLst>
              </a:tr>
              <a:tr h="370840">
                <a:tc>
                  <a:txBody>
                    <a:bodyPr/>
                    <a:lstStyle/>
                    <a:p>
                      <a:r>
                        <a:rPr lang="fr-FR" noProof="0">
                          <a:latin typeface="Source Sans Pro"/>
                          <a:ea typeface="Source Sans Pro"/>
                        </a:rPr>
                        <a:t>Taux de réponse</a:t>
                      </a:r>
                    </a:p>
                  </a:txBody>
                  <a:tcPr/>
                </a:tc>
                <a:tc>
                  <a:txBody>
                    <a:bodyPr/>
                    <a:lstStyle/>
                    <a:p>
                      <a:pPr algn="r"/>
                      <a:r>
                        <a:rPr lang="fr-FR" noProof="0">
                          <a:latin typeface="Source Sans Pro"/>
                          <a:ea typeface="Source Sans Pro"/>
                        </a:rPr>
                        <a:t>93 %</a:t>
                      </a:r>
                      <a:endParaRPr lang="fr-FR" noProof="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211401953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fr-FR" sz="4000"/>
              <a:t>EDSG-III Publications, données et ressources numériques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fr-FR" sz="2400">
                <a:hlinkClick r:id="rId5" action="ppaction://hlinkfile"/>
              </a:rPr>
              <a:t>STATcompiler.com</a:t>
            </a:r>
            <a:endParaRPr lang="fr-FR" sz="1600"/>
          </a:p>
        </p:txBody>
      </p:sp>
      <p:sp>
        <p:nvSpPr>
          <p:cNvPr id="11" name="Rectangle 10"/>
          <p:cNvSpPr/>
          <p:nvPr/>
        </p:nvSpPr>
        <p:spPr>
          <a:xfrm>
            <a:off x="3172511" y="4001030"/>
            <a:ext cx="2798978" cy="1200329"/>
          </a:xfrm>
          <a:prstGeom prst="rect">
            <a:avLst/>
          </a:prstGeom>
        </p:spPr>
        <p:txBody>
          <a:bodyPr wrap="square">
            <a:spAutoFit/>
          </a:bodyPr>
          <a:lstStyle/>
          <a:p>
            <a:pPr algn="ctr"/>
            <a:r>
              <a:rPr lang="fr-FR" sz="2400"/>
              <a:t>Appli mobile du DHS Program pour Android &amp; iOS</a:t>
            </a:r>
            <a:endParaRPr lang="fr-FR" sz="1600"/>
          </a:p>
        </p:txBody>
      </p:sp>
      <p:sp>
        <p:nvSpPr>
          <p:cNvPr id="12" name="Rectangle 11"/>
          <p:cNvSpPr/>
          <p:nvPr/>
        </p:nvSpPr>
        <p:spPr>
          <a:xfrm>
            <a:off x="361313" y="1243803"/>
            <a:ext cx="2661891" cy="1200329"/>
          </a:xfrm>
          <a:prstGeom prst="rect">
            <a:avLst/>
          </a:prstGeom>
        </p:spPr>
        <p:txBody>
          <a:bodyPr wrap="square">
            <a:spAutoFit/>
          </a:bodyPr>
          <a:lstStyle/>
          <a:p>
            <a:pPr algn="ctr"/>
            <a:r>
              <a:rPr lang="fr-FR" sz="2400"/>
              <a:t>Rapport final et rapport sur le VIH et l’hépatite B</a:t>
            </a:r>
            <a:endParaRPr lang="fr-FR" sz="1600"/>
          </a:p>
        </p:txBody>
      </p:sp>
      <p:sp>
        <p:nvSpPr>
          <p:cNvPr id="15" name="Rectangle 14"/>
          <p:cNvSpPr/>
          <p:nvPr/>
        </p:nvSpPr>
        <p:spPr>
          <a:xfrm>
            <a:off x="6081756" y="4163603"/>
            <a:ext cx="2984063" cy="461665"/>
          </a:xfrm>
          <a:prstGeom prst="rect">
            <a:avLst/>
          </a:prstGeom>
        </p:spPr>
        <p:txBody>
          <a:bodyPr wrap="square">
            <a:spAutoFit/>
          </a:bodyPr>
          <a:lstStyle/>
          <a:p>
            <a:pPr algn="ctr"/>
            <a:r>
              <a:rPr lang="fr-FR" sz="2400">
                <a:hlinkClick r:id="rId6" action="ppaction://hlinkfile"/>
              </a:rPr>
              <a:t>API.DHSprogram.com</a:t>
            </a:r>
            <a:endParaRPr lang="fr-FR" sz="2000"/>
          </a:p>
        </p:txBody>
      </p:sp>
      <p:sp>
        <p:nvSpPr>
          <p:cNvPr id="16" name="Rectangle 15"/>
          <p:cNvSpPr/>
          <p:nvPr/>
        </p:nvSpPr>
        <p:spPr>
          <a:xfrm>
            <a:off x="6242840" y="742023"/>
            <a:ext cx="2661892" cy="1200329"/>
          </a:xfrm>
          <a:prstGeom prst="rect">
            <a:avLst/>
          </a:prstGeom>
        </p:spPr>
        <p:txBody>
          <a:bodyPr wrap="square">
            <a:spAutoFit/>
          </a:bodyPr>
          <a:lstStyle/>
          <a:p>
            <a:pPr algn="ctr"/>
            <a:r>
              <a:rPr lang="fr-FR" sz="2400"/>
              <a:t>Base de données disponible à </a:t>
            </a:r>
            <a:r>
              <a:rPr lang="fr-FR" sz="2400">
                <a:hlinkClick r:id="rId7" action="ppaction://hlinkfile"/>
              </a:rPr>
              <a:t>DHSprogram.com</a:t>
            </a:r>
            <a:endParaRPr lang="fr-FR" sz="160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686974" y="5201359"/>
            <a:ext cx="849559" cy="165664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65191" y="5610733"/>
            <a:ext cx="691836" cy="657244"/>
          </a:xfrm>
          <a:prstGeom prst="rect">
            <a:avLst/>
          </a:prstGeom>
        </p:spPr>
      </p:pic>
      <p:sp>
        <p:nvSpPr>
          <p:cNvPr id="4" name="Rectangle 3">
            <a:extLst>
              <a:ext uri="{FF2B5EF4-FFF2-40B4-BE49-F238E27FC236}">
                <a16:creationId xmlns:a16="http://schemas.microsoft.com/office/drawing/2014/main" id="{A7CB605D-A0B7-AF32-C608-BB32730498D5}"/>
              </a:ext>
            </a:extLst>
          </p:cNvPr>
          <p:cNvSpPr/>
          <p:nvPr/>
        </p:nvSpPr>
        <p:spPr>
          <a:xfrm>
            <a:off x="3614815" y="1750973"/>
            <a:ext cx="1831380" cy="461665"/>
          </a:xfrm>
          <a:prstGeom prst="rect">
            <a:avLst/>
          </a:prstGeom>
        </p:spPr>
        <p:txBody>
          <a:bodyPr wrap="square">
            <a:spAutoFit/>
          </a:bodyPr>
          <a:lstStyle/>
          <a:p>
            <a:pPr algn="ctr"/>
            <a:r>
              <a:rPr lang="fr-FR" sz="2400"/>
              <a:t>4 Dépliants</a:t>
            </a:r>
            <a:endParaRPr lang="fr-FR" sz="1600"/>
          </a:p>
        </p:txBody>
      </p:sp>
      <p:pic>
        <p:nvPicPr>
          <p:cNvPr id="14" name="Picture 13" descr="A yellow and green background with a pattern&#10;&#10;Description automatically generated">
            <a:extLst>
              <a:ext uri="{FF2B5EF4-FFF2-40B4-BE49-F238E27FC236}">
                <a16:creationId xmlns:a16="http://schemas.microsoft.com/office/drawing/2014/main" id="{342BF630-C003-3087-03B5-717D99317D9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53081" y="2500178"/>
            <a:ext cx="1078354" cy="1542083"/>
          </a:xfrm>
          <a:prstGeom prst="rect">
            <a:avLst/>
          </a:prstGeom>
          <a:ln>
            <a:solidFill>
              <a:schemeClr val="tx1"/>
            </a:solidFill>
          </a:ln>
        </p:spPr>
      </p:pic>
      <p:pic>
        <p:nvPicPr>
          <p:cNvPr id="21" name="Picture 20" descr="A close-up of a chart&#10;&#10;Description automatically generated">
            <a:extLst>
              <a:ext uri="{FF2B5EF4-FFF2-40B4-BE49-F238E27FC236}">
                <a16:creationId xmlns:a16="http://schemas.microsoft.com/office/drawing/2014/main" id="{72096E1A-3437-6A40-82EF-F60A2A4535E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44705" y="2394989"/>
            <a:ext cx="1371600" cy="962025"/>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fr-FR"/>
              <a:t>Ressources numériques du DHS Program</a:t>
            </a:r>
          </a:p>
        </p:txBody>
      </p:sp>
      <p:sp>
        <p:nvSpPr>
          <p:cNvPr id="17" name="Rectangle 16">
            <a:extLst>
              <a:ext uri="{FF2B5EF4-FFF2-40B4-BE49-F238E27FC236}">
                <a16:creationId xmlns:a16="http://schemas.microsoft.com/office/drawing/2014/main" id="{411F2DE6-F5E7-1DE8-CBC6-A64F6004FD71}"/>
              </a:ext>
            </a:extLst>
          </p:cNvPr>
          <p:cNvSpPr/>
          <p:nvPr/>
        </p:nvSpPr>
        <p:spPr>
          <a:xfrm>
            <a:off x="4610395" y="3464344"/>
            <a:ext cx="3043128" cy="461665"/>
          </a:xfrm>
          <a:prstGeom prst="rect">
            <a:avLst/>
          </a:prstGeom>
        </p:spPr>
        <p:txBody>
          <a:bodyPr wrap="square">
            <a:spAutoFit/>
          </a:bodyPr>
          <a:lstStyle/>
          <a:p>
            <a:pPr algn="ctr"/>
            <a:r>
              <a:rPr lang="fr-FR" sz="2400">
                <a:hlinkClick r:id="rId3"/>
              </a:rPr>
              <a:t>Blog.dhsprogram.com</a:t>
            </a:r>
            <a:endParaRPr lang="fr-FR" sz="1600"/>
          </a:p>
        </p:txBody>
      </p:sp>
      <p:sp>
        <p:nvSpPr>
          <p:cNvPr id="18" name="Rectangle 17">
            <a:extLst>
              <a:ext uri="{FF2B5EF4-FFF2-40B4-BE49-F238E27FC236}">
                <a16:creationId xmlns:a16="http://schemas.microsoft.com/office/drawing/2014/main" id="{05D672BE-AF2B-AB33-72B1-E1807FFB2564}"/>
              </a:ext>
            </a:extLst>
          </p:cNvPr>
          <p:cNvSpPr/>
          <p:nvPr/>
        </p:nvSpPr>
        <p:spPr>
          <a:xfrm>
            <a:off x="6332902" y="4888526"/>
            <a:ext cx="2626502" cy="1569660"/>
          </a:xfrm>
          <a:prstGeom prst="rect">
            <a:avLst/>
          </a:prstGeom>
        </p:spPr>
        <p:txBody>
          <a:bodyPr wrap="square">
            <a:spAutoFit/>
          </a:bodyPr>
          <a:lstStyle/>
          <a:p>
            <a:pPr algn="ctr"/>
            <a:r>
              <a:rPr lang="fr-FR" sz="2400"/>
              <a:t>Des cours en ligne gratuits et ouverts sur DHS Program </a:t>
            </a:r>
            <a:r>
              <a:rPr lang="fr-FR" sz="2400">
                <a:hlinkClick r:id="rId4"/>
              </a:rPr>
              <a:t>Learning Hub</a:t>
            </a:r>
            <a:endParaRPr lang="fr-FR" sz="1600"/>
          </a:p>
        </p:txBody>
      </p:sp>
      <p:sp>
        <p:nvSpPr>
          <p:cNvPr id="19" name="Rectangle 18">
            <a:extLst>
              <a:ext uri="{FF2B5EF4-FFF2-40B4-BE49-F238E27FC236}">
                <a16:creationId xmlns:a16="http://schemas.microsoft.com/office/drawing/2014/main" id="{7B619C22-AF1C-B15E-3CCD-B4044DE27F62}"/>
              </a:ext>
            </a:extLst>
          </p:cNvPr>
          <p:cNvSpPr/>
          <p:nvPr/>
        </p:nvSpPr>
        <p:spPr>
          <a:xfrm>
            <a:off x="3702290" y="1064611"/>
            <a:ext cx="2196542" cy="1200329"/>
          </a:xfrm>
          <a:prstGeom prst="rect">
            <a:avLst/>
          </a:prstGeom>
        </p:spPr>
        <p:txBody>
          <a:bodyPr wrap="square">
            <a:spAutoFit/>
          </a:bodyPr>
          <a:lstStyle/>
          <a:p>
            <a:pPr algn="ctr"/>
            <a:r>
              <a:rPr lang="fr-FR" sz="2400"/>
              <a:t>Regarder des vidéos tutoriels sur </a:t>
            </a:r>
            <a:r>
              <a:rPr lang="fr-FR" sz="2400">
                <a:hlinkClick r:id="rId5"/>
              </a:rPr>
              <a:t>YouTube</a:t>
            </a:r>
            <a:endParaRPr lang="fr-FR" sz="160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2624" y="5080189"/>
            <a:ext cx="2000276" cy="1186334"/>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fr-FR" sz="2400">
                <a:hlinkClick r:id="rId7"/>
              </a:rPr>
              <a:t>DHS Program User Forum</a:t>
            </a:r>
            <a:endParaRPr lang="fr-FR" sz="1600"/>
          </a:p>
        </p:txBody>
      </p:sp>
      <p:sp>
        <p:nvSpPr>
          <p:cNvPr id="27" name="Rectangle 26">
            <a:extLst>
              <a:ext uri="{FF2B5EF4-FFF2-40B4-BE49-F238E27FC236}">
                <a16:creationId xmlns:a16="http://schemas.microsoft.com/office/drawing/2014/main" id="{4E6AF18E-63BB-DD08-89AF-031BC75898B3}"/>
              </a:ext>
            </a:extLst>
          </p:cNvPr>
          <p:cNvSpPr/>
          <p:nvPr/>
        </p:nvSpPr>
        <p:spPr>
          <a:xfrm>
            <a:off x="6131959" y="1089049"/>
            <a:ext cx="2475986" cy="1200329"/>
          </a:xfrm>
          <a:prstGeom prst="rect">
            <a:avLst/>
          </a:prstGeom>
        </p:spPr>
        <p:txBody>
          <a:bodyPr wrap="square">
            <a:spAutoFit/>
          </a:bodyPr>
          <a:lstStyle/>
          <a:p>
            <a:pPr algn="ctr"/>
            <a:r>
              <a:rPr lang="fr-FR" sz="2400"/>
              <a:t>Accéder à la Code Share Library sur </a:t>
            </a:r>
            <a:r>
              <a:rPr lang="fr-FR" sz="2400">
                <a:hlinkClick r:id="rId8"/>
              </a:rPr>
              <a:t>GitHub</a:t>
            </a:r>
            <a:endParaRPr lang="fr-FR" sz="160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80644" y="2346067"/>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4663065" y="3935931"/>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94409" y="2289378"/>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pPr algn="ctr"/>
            <a:r>
              <a:rPr lang="fr-FR" sz="2400"/>
              <a:t>Recevoir des infos et des mises à jour sur les réseaux sociaux</a:t>
            </a:r>
            <a:endParaRPr lang="fr-FR" sz="160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fr-FR" sz="2400">
                <a:hlinkClick r:id="rId18"/>
              </a:rPr>
              <a:t>spatialdata.dhsprogram.com</a:t>
            </a:r>
            <a:endParaRPr lang="fr-FR" sz="160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62643" y="1137465"/>
            <a:ext cx="8218714" cy="3139321"/>
          </a:xfrm>
          <a:prstGeom prst="rect">
            <a:avLst/>
          </a:prstGeom>
          <a:noFill/>
        </p:spPr>
        <p:txBody>
          <a:bodyPr wrap="square" lIns="91440" tIns="45720" rIns="91440" bIns="45720" rtlCol="0" anchor="t">
            <a:spAutoFit/>
          </a:bodyPr>
          <a:lstStyle/>
          <a:p>
            <a:r>
              <a:rPr lang="fr-FR">
                <a:latin typeface="Source Sans Pro"/>
                <a:ea typeface="Source Sans Pro"/>
              </a:rPr>
              <a:t>La troisième Enquête Démographique et de Santé au Gabon (EDSG-III) a été réalisée par</a:t>
            </a:r>
            <a:r>
              <a:rPr lang="fr-FR">
                <a:latin typeface="Calibri"/>
                <a:ea typeface="Source Sans Pro"/>
                <a:cs typeface="Calibri"/>
              </a:rPr>
              <a:t> </a:t>
            </a:r>
            <a:r>
              <a:rPr lang="fr-FR">
                <a:ea typeface="+mn-lt"/>
                <a:cs typeface="+mn-lt"/>
              </a:rPr>
              <a:t>la Direction Générale de la Statistique (DGS) du ministère de l’Économie </a:t>
            </a:r>
            <a:endParaRPr lang="en-US">
              <a:latin typeface="Calibri" panose="020F0502020204030204"/>
              <a:ea typeface="Source Sans Pro"/>
              <a:cs typeface="Calibri" panose="020F0502020204030204"/>
            </a:endParaRPr>
          </a:p>
          <a:p>
            <a:r>
              <a:rPr lang="fr-FR">
                <a:ea typeface="+mn-lt"/>
                <a:cs typeface="+mn-lt"/>
              </a:rPr>
              <a:t>et de la Relance, en étroite collaboration avec le Programme de Lutte contre les IST et le VIH/Sida (PLIST/VIHSIDA), le Programme National de Lutte contre le Paludisme (PNLP) du ministère de la Santé et des Affaires Sociales (MSAS), et les services techniques du ministère de l’Enseignement Supérieur et de la Recherche </a:t>
            </a:r>
            <a:endParaRPr lang="fr-FR"/>
          </a:p>
          <a:p>
            <a:r>
              <a:rPr lang="fr-FR">
                <a:ea typeface="+mn-lt"/>
                <a:cs typeface="+mn-lt"/>
              </a:rPr>
              <a:t>Scientifique</a:t>
            </a:r>
            <a:r>
              <a:rPr lang="fr-FR">
                <a:latin typeface="Source Sans Pro"/>
                <a:ea typeface="Source Sans Pro"/>
              </a:rPr>
              <a:t>. </a:t>
            </a:r>
            <a:r>
              <a:rPr lang="fr-FR">
                <a:ea typeface="+mn-lt"/>
                <a:cs typeface="+mn-lt"/>
              </a:rPr>
              <a:t>Le financement de l’EDSG-III a été assuré par la Banque mondiale, l’UNFPA et le Gouvernement de la République Gabonaise</a:t>
            </a:r>
            <a:r>
              <a:rPr lang="fr-FR">
                <a:latin typeface="Calibri"/>
                <a:ea typeface="Source Sans Pro"/>
                <a:cs typeface="Calibri"/>
              </a:rPr>
              <a:t>.</a:t>
            </a:r>
            <a:r>
              <a:rPr lang="fr-FR">
                <a:latin typeface="Source Sans Pro"/>
                <a:ea typeface="Source Sans Pro"/>
              </a:rPr>
              <a:t> </a:t>
            </a:r>
            <a:r>
              <a:rPr lang="fr-FR">
                <a:ea typeface="+mn-lt"/>
                <a:cs typeface="+mn-lt"/>
              </a:rPr>
              <a:t>ICF a fourni l’assistance technique à l’ensemble du projet par le biais du DHS Program dont l’objectif est de fournir un support et une assistance technique à des pays à travers le monde pour </a:t>
            </a:r>
            <a:endParaRPr lang="fr-FR"/>
          </a:p>
          <a:p>
            <a:r>
              <a:rPr lang="fr-FR">
                <a:ea typeface="+mn-lt"/>
                <a:cs typeface="+mn-lt"/>
              </a:rPr>
              <a:t>la réalisation des enquêtes sur la population et la santé. </a:t>
            </a:r>
          </a:p>
        </p:txBody>
      </p:sp>
      <p:pic>
        <p:nvPicPr>
          <p:cNvPr id="12" name="Picture 11" descr="A flag with a person holding a baby&#10;&#10;Description automatically generated">
            <a:extLst>
              <a:ext uri="{FF2B5EF4-FFF2-40B4-BE49-F238E27FC236}">
                <a16:creationId xmlns:a16="http://schemas.microsoft.com/office/drawing/2014/main" id="{4BEF8894-995F-F5C2-E5DC-BC9648AA98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5760" y="53449"/>
            <a:ext cx="1212480" cy="947316"/>
          </a:xfrm>
          <a:prstGeom prst="rect">
            <a:avLst/>
          </a:prstGeom>
        </p:spPr>
      </p:pic>
      <p:pic>
        <p:nvPicPr>
          <p:cNvPr id="15" name="Picture 14" descr="A colorful pie chart and a map&#10;&#10;Description automatically generated">
            <a:extLst>
              <a:ext uri="{FF2B5EF4-FFF2-40B4-BE49-F238E27FC236}">
                <a16:creationId xmlns:a16="http://schemas.microsoft.com/office/drawing/2014/main" id="{31774DAB-38D4-A40B-D6AC-BF92AF4D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456" y="5557680"/>
            <a:ext cx="1017223" cy="996879"/>
          </a:xfrm>
          <a:prstGeom prst="rect">
            <a:avLst/>
          </a:prstGeom>
        </p:spPr>
      </p:pic>
      <p:pic>
        <p:nvPicPr>
          <p:cNvPr id="19" name="Picture 18" descr="A logo of a globe&#10;&#10;Description automatically generated">
            <a:extLst>
              <a:ext uri="{FF2B5EF4-FFF2-40B4-BE49-F238E27FC236}">
                <a16:creationId xmlns:a16="http://schemas.microsoft.com/office/drawing/2014/main" id="{C95CB976-B177-AE48-CFFE-B9527F9B17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6164" y="5760087"/>
            <a:ext cx="2050293" cy="592063"/>
          </a:xfrm>
          <a:prstGeom prst="rect">
            <a:avLst/>
          </a:prstGeom>
        </p:spPr>
      </p:pic>
      <p:pic>
        <p:nvPicPr>
          <p:cNvPr id="22" name="Picture 21" descr="A logo with colorful lines&#10;&#10;Description automatically generated">
            <a:extLst>
              <a:ext uri="{FF2B5EF4-FFF2-40B4-BE49-F238E27FC236}">
                <a16:creationId xmlns:a16="http://schemas.microsoft.com/office/drawing/2014/main" id="{ED3AB6B9-3400-D231-76D0-35DDA5D975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5582" y="5717725"/>
            <a:ext cx="853893" cy="690241"/>
          </a:xfrm>
          <a:prstGeom prst="rect">
            <a:avLst/>
          </a:prstGeom>
        </p:spPr>
      </p:pic>
      <p:pic>
        <p:nvPicPr>
          <p:cNvPr id="28" name="Picture 27" descr="A logo of the united nations&#10;&#10;Description automatically generated">
            <a:extLst>
              <a:ext uri="{FF2B5EF4-FFF2-40B4-BE49-F238E27FC236}">
                <a16:creationId xmlns:a16="http://schemas.microsoft.com/office/drawing/2014/main" id="{8ED55A27-9B37-EC98-DBE9-64677490C4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58600" y="5726648"/>
            <a:ext cx="1407944" cy="658944"/>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Objectifs de 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vert="horz" lIns="91440" tIns="45720" rIns="91440" bIns="45720" rtlCol="0" anchor="t">
            <a:noAutofit/>
          </a:bodyPr>
          <a:lstStyle/>
          <a:p>
            <a:pPr marL="457200" indent="-457200">
              <a:buChar char="•"/>
            </a:pPr>
            <a:r>
              <a:rPr lang="fr-FR" sz="2400" i="0">
                <a:latin typeface="Source Sans Pro"/>
                <a:ea typeface="Source Sans Pro"/>
              </a:rPr>
              <a:t>L’EDSG-III a pour objectif principal de fournir des estimations actualisées des indicateurs démographiques et de santé de base sur la fécondité, la planification familiale, l'allaitement, la mortalité des enfants, la santé des mères et nouveau-nés, la possession et l’utilisation des moustiquaires, et l’état nutritionnel et les pratiques alimentaires de la mère et de l’enfant.</a:t>
            </a:r>
          </a:p>
          <a:p>
            <a:pPr marL="457200" indent="-457200">
              <a:buChar char="•"/>
            </a:pPr>
            <a:r>
              <a:rPr lang="fr-FR" sz="2400" i="0">
                <a:latin typeface="Source Sans Pro"/>
                <a:ea typeface="Source Sans Pro"/>
              </a:rPr>
              <a:t>Les données collectées au cours de l’EDSG-III 2019–21 ont pour objectif d’aider les responsables politiques et les gestionnaires de programmes à évaluer et à mettre en place les programmes et les stratégies pour améliorer l’état de santé de la population gabonaise.</a:t>
            </a:r>
            <a:endParaRPr lang="en-US" sz="2400"/>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vert="horz" lIns="91440" tIns="45720" rIns="91440" bIns="45720" rtlCol="0" anchor="t">
            <a:noAutofit/>
          </a:bodyPr>
          <a:lstStyle/>
          <a:p>
            <a:pPr marL="285750" indent="-285750">
              <a:lnSpc>
                <a:spcPct val="100000"/>
              </a:lnSpc>
              <a:buFont typeface="Arial" panose="020B0604020202020204" pitchFamily="34" charset="0"/>
              <a:buChar char="•"/>
            </a:pPr>
            <a:r>
              <a:rPr lang="fr-FR" sz="2800" i="0">
                <a:latin typeface="Source Sans Pro"/>
                <a:ea typeface="Source Sans Pro"/>
              </a:rPr>
              <a:t>L’EDSG-III 2019-2021 est la 3</a:t>
            </a:r>
            <a:r>
              <a:rPr lang="fr-FR" sz="2800" i="0" baseline="30000">
                <a:latin typeface="Source Sans Pro"/>
                <a:ea typeface="Source Sans Pro"/>
              </a:rPr>
              <a:t>e</a:t>
            </a:r>
            <a:r>
              <a:rPr lang="fr-FR" sz="2800" i="0">
                <a:latin typeface="Source Sans Pro"/>
                <a:ea typeface="Source Sans Pro"/>
              </a:rPr>
              <a:t> Enquête Démographique et de Santé à être réalisée au Gabon depuis 2000.</a:t>
            </a:r>
          </a:p>
          <a:p>
            <a:pPr marL="285750" indent="-285750">
              <a:lnSpc>
                <a:spcPct val="100000"/>
              </a:lnSpc>
              <a:buFont typeface="Arial" panose="020B0604020202020204" pitchFamily="34" charset="0"/>
              <a:buChar char="•"/>
            </a:pPr>
            <a:r>
              <a:rPr lang="fr-FR" sz="2800" i="0">
                <a:latin typeface="Source Sans Pro"/>
                <a:ea typeface="Source Sans Pro"/>
              </a:rPr>
              <a:t>Elle est conçue pour produire des résultats représentatifs au niveau de l’ensemble du pays, au niveau du milieu de résidence (urbain, rural), et au niveau de chacune des 9 provinces du Gabon.</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Échantillonnage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vert="horz" lIns="91440" tIns="45720" rIns="91440" bIns="45720" rtlCol="0" anchor="t">
            <a:noAutofit/>
          </a:bodyPr>
          <a:lstStyle/>
          <a:p>
            <a:pPr>
              <a:lnSpc>
                <a:spcPct val="100000"/>
              </a:lnSpc>
            </a:pPr>
            <a:r>
              <a:rPr lang="fr-FR" sz="2800" b="1" i="0">
                <a:solidFill>
                  <a:schemeClr val="accent5"/>
                </a:solidFill>
                <a:latin typeface="Source Sans Pro"/>
                <a:ea typeface="Source Sans Pro"/>
              </a:rPr>
              <a:t>Base de sondage : </a:t>
            </a:r>
            <a:r>
              <a:rPr lang="fr-FR" sz="2800" i="0">
                <a:latin typeface="Source Sans Pro"/>
                <a:ea typeface="Source Sans Pro"/>
              </a:rPr>
              <a:t>Recensement général de la population et du logement (RGPL) 2013</a:t>
            </a:r>
          </a:p>
          <a:p>
            <a:pPr>
              <a:lnSpc>
                <a:spcPct val="100000"/>
              </a:lnSpc>
            </a:pPr>
            <a:r>
              <a:rPr lang="fr-FR" sz="2800" b="1" i="0">
                <a:solidFill>
                  <a:schemeClr val="accent5"/>
                </a:solidFill>
                <a:latin typeface="Source Sans Pro"/>
                <a:ea typeface="Source Sans Pro"/>
              </a:rPr>
              <a:t>1</a:t>
            </a:r>
            <a:r>
              <a:rPr lang="fr-FR" sz="2800" b="1" i="0" baseline="30000">
                <a:solidFill>
                  <a:schemeClr val="accent5"/>
                </a:solidFill>
                <a:latin typeface="Source Sans Pro"/>
                <a:ea typeface="Source Sans Pro"/>
              </a:rPr>
              <a:t>er</a:t>
            </a:r>
            <a:r>
              <a:rPr lang="fr-FR" sz="2800" b="1" i="0">
                <a:solidFill>
                  <a:schemeClr val="accent5"/>
                </a:solidFill>
                <a:latin typeface="Source Sans Pro"/>
                <a:ea typeface="Source Sans Pro"/>
              </a:rPr>
              <a:t> degré : </a:t>
            </a:r>
            <a:r>
              <a:rPr lang="fr-FR" sz="2800" i="0">
                <a:latin typeface="Source Sans Pro"/>
                <a:ea typeface="Source Sans Pro"/>
              </a:rPr>
              <a:t>390 grappes sélectionnées </a:t>
            </a:r>
          </a:p>
          <a:p>
            <a:pPr>
              <a:lnSpc>
                <a:spcPct val="100000"/>
              </a:lnSpc>
            </a:pPr>
            <a:r>
              <a:rPr lang="fr-FR" sz="2800" b="1" i="0">
                <a:solidFill>
                  <a:schemeClr val="accent5"/>
                </a:solidFill>
                <a:latin typeface="Source Sans Pro"/>
                <a:ea typeface="Source Sans Pro"/>
              </a:rPr>
              <a:t>2</a:t>
            </a:r>
            <a:r>
              <a:rPr lang="fr-FR" sz="2800" b="1" i="0" baseline="30000">
                <a:solidFill>
                  <a:schemeClr val="accent5"/>
                </a:solidFill>
                <a:latin typeface="Source Sans Pro"/>
                <a:ea typeface="Source Sans Pro"/>
              </a:rPr>
              <a:t>e</a:t>
            </a:r>
            <a:r>
              <a:rPr lang="fr-FR" sz="2800" b="1" i="0">
                <a:solidFill>
                  <a:schemeClr val="accent5"/>
                </a:solidFill>
                <a:latin typeface="Source Sans Pro"/>
                <a:ea typeface="Source Sans Pro"/>
              </a:rPr>
              <a:t> degré : </a:t>
            </a:r>
            <a:r>
              <a:rPr lang="fr-FR" sz="2600" i="0">
                <a:latin typeface="Source Sans Pro"/>
                <a:ea typeface="Source Sans Pro"/>
              </a:rPr>
              <a:t>32 ménages par grappe sélectionnés. </a:t>
            </a:r>
          </a:p>
          <a:p>
            <a:pPr>
              <a:lnSpc>
                <a:spcPct val="100000"/>
              </a:lnSpc>
            </a:pPr>
            <a:r>
              <a:rPr lang="fr-FR" sz="2600" i="0">
                <a:latin typeface="Source Sans Pro"/>
                <a:ea typeface="Source Sans Pro"/>
              </a:rPr>
              <a:t>Les ménages sélectionnés ont été visités et interviewés. </a:t>
            </a:r>
            <a:r>
              <a:rPr lang="fr-FR" sz="2600" b="1" i="0">
                <a:solidFill>
                  <a:schemeClr val="accent5"/>
                </a:solidFill>
                <a:latin typeface="Source Sans Pro"/>
                <a:ea typeface="Source Sans Pro"/>
              </a:rPr>
              <a:t>Toutes les femmes âgées de 15–49 ans</a:t>
            </a:r>
            <a:r>
              <a:rPr lang="fr-FR" sz="2600" i="0">
                <a:latin typeface="Source Sans Pro"/>
                <a:ea typeface="Source Sans Pro"/>
              </a:rPr>
              <a:t> dans tous les ménages sélectionnés et </a:t>
            </a:r>
            <a:r>
              <a:rPr lang="fr-FR" sz="2600" b="1" i="0">
                <a:solidFill>
                  <a:schemeClr val="accent5"/>
                </a:solidFill>
                <a:latin typeface="Source Sans Pro"/>
                <a:ea typeface="Source Sans Pro"/>
              </a:rPr>
              <a:t>toutes les femmes de 50–64 ans et tous les hommes de 15–64 ans dans deux-tiers</a:t>
            </a:r>
            <a:r>
              <a:rPr lang="fr-FR" sz="2600" i="0">
                <a:solidFill>
                  <a:srgbClr val="000000"/>
                </a:solidFill>
                <a:latin typeface="Source Sans Pro"/>
                <a:ea typeface="Source Sans Pro"/>
              </a:rPr>
              <a:t> </a:t>
            </a:r>
            <a:r>
              <a:rPr lang="fr-FR" sz="2600" i="0">
                <a:latin typeface="Source Sans Pro"/>
                <a:ea typeface="Source Sans Pro"/>
              </a:rPr>
              <a:t>des ménages étaient également éligibles pour être enquêtés.</a:t>
            </a:r>
            <a:endParaRPr lang="fr-FR" sz="2600"/>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Gabon</a:t>
            </a:r>
          </a:p>
        </p:txBody>
      </p:sp>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
            <a:extLst>
              <a:ext uri="{FF2B5EF4-FFF2-40B4-BE49-F238E27FC236}">
                <a16:creationId xmlns:a16="http://schemas.microsoft.com/office/drawing/2014/main" id="{9FD5C13A-22F1-3C59-444E-0CF757417283}"/>
              </a:ext>
            </a:extLst>
          </p:cNvPr>
          <p:cNvSpPr>
            <a:spLocks noChangeAspect="1" noEditPoints="1"/>
          </p:cNvSpPr>
          <p:nvPr/>
        </p:nvSpPr>
        <p:spPr bwMode="auto">
          <a:xfrm>
            <a:off x="2399714" y="2244716"/>
            <a:ext cx="1442562" cy="1409542"/>
          </a:xfrm>
          <a:custGeom>
            <a:avLst/>
            <a:gdLst>
              <a:gd name="T0" fmla="*/ 274 w 699"/>
              <a:gd name="T1" fmla="*/ 366 h 683"/>
              <a:gd name="T2" fmla="*/ 107 w 699"/>
              <a:gd name="T3" fmla="*/ 336 h 683"/>
              <a:gd name="T4" fmla="*/ 96 w 699"/>
              <a:gd name="T5" fmla="*/ 211 h 683"/>
              <a:gd name="T6" fmla="*/ 232 w 699"/>
              <a:gd name="T7" fmla="*/ 30 h 683"/>
              <a:gd name="T8" fmla="*/ 330 w 699"/>
              <a:gd name="T9" fmla="*/ 27 h 683"/>
              <a:gd name="T10" fmla="*/ 459 w 699"/>
              <a:gd name="T11" fmla="*/ 27 h 683"/>
              <a:gd name="T12" fmla="*/ 468 w 699"/>
              <a:gd name="T13" fmla="*/ 75 h 683"/>
              <a:gd name="T14" fmla="*/ 438 w 699"/>
              <a:gd name="T15" fmla="*/ 123 h 683"/>
              <a:gd name="T16" fmla="*/ 414 w 699"/>
              <a:gd name="T17" fmla="*/ 169 h 683"/>
              <a:gd name="T18" fmla="*/ 420 w 699"/>
              <a:gd name="T19" fmla="*/ 188 h 683"/>
              <a:gd name="T20" fmla="*/ 463 w 699"/>
              <a:gd name="T21" fmla="*/ 196 h 683"/>
              <a:gd name="T22" fmla="*/ 557 w 699"/>
              <a:gd name="T23" fmla="*/ 151 h 683"/>
              <a:gd name="T24" fmla="*/ 697 w 699"/>
              <a:gd name="T25" fmla="*/ 161 h 683"/>
              <a:gd name="T26" fmla="*/ 676 w 699"/>
              <a:gd name="T27" fmla="*/ 205 h 683"/>
              <a:gd name="T28" fmla="*/ 658 w 699"/>
              <a:gd name="T29" fmla="*/ 249 h 683"/>
              <a:gd name="T30" fmla="*/ 635 w 699"/>
              <a:gd name="T31" fmla="*/ 313 h 683"/>
              <a:gd name="T32" fmla="*/ 628 w 699"/>
              <a:gd name="T33" fmla="*/ 353 h 683"/>
              <a:gd name="T34" fmla="*/ 570 w 699"/>
              <a:gd name="T35" fmla="*/ 365 h 683"/>
              <a:gd name="T36" fmla="*/ 564 w 699"/>
              <a:gd name="T37" fmla="*/ 418 h 683"/>
              <a:gd name="T38" fmla="*/ 522 w 699"/>
              <a:gd name="T39" fmla="*/ 441 h 683"/>
              <a:gd name="T40" fmla="*/ 474 w 699"/>
              <a:gd name="T41" fmla="*/ 478 h 683"/>
              <a:gd name="T42" fmla="*/ 445 w 699"/>
              <a:gd name="T43" fmla="*/ 535 h 683"/>
              <a:gd name="T44" fmla="*/ 393 w 699"/>
              <a:gd name="T45" fmla="*/ 568 h 683"/>
              <a:gd name="T46" fmla="*/ 338 w 699"/>
              <a:gd name="T47" fmla="*/ 603 h 683"/>
              <a:gd name="T48" fmla="*/ 290 w 699"/>
              <a:gd name="T49" fmla="*/ 603 h 683"/>
              <a:gd name="T50" fmla="*/ 247 w 699"/>
              <a:gd name="T51" fmla="*/ 568 h 683"/>
              <a:gd name="T52" fmla="*/ 203 w 699"/>
              <a:gd name="T53" fmla="*/ 601 h 683"/>
              <a:gd name="T54" fmla="*/ 155 w 699"/>
              <a:gd name="T55" fmla="*/ 601 h 683"/>
              <a:gd name="T56" fmla="*/ 105 w 699"/>
              <a:gd name="T57" fmla="*/ 626 h 683"/>
              <a:gd name="T58" fmla="*/ 107 w 699"/>
              <a:gd name="T59" fmla="*/ 681 h 683"/>
              <a:gd name="T60" fmla="*/ 61 w 699"/>
              <a:gd name="T61" fmla="*/ 645 h 683"/>
              <a:gd name="T62" fmla="*/ 19 w 699"/>
              <a:gd name="T63" fmla="*/ 606 h 683"/>
              <a:gd name="T64" fmla="*/ 9 w 699"/>
              <a:gd name="T65" fmla="*/ 509 h 683"/>
              <a:gd name="T66" fmla="*/ 15 w 699"/>
              <a:gd name="T67" fmla="*/ 405 h 683"/>
              <a:gd name="T68" fmla="*/ 3 w 699"/>
              <a:gd name="T69" fmla="*/ 322 h 683"/>
              <a:gd name="T70" fmla="*/ 32 w 699"/>
              <a:gd name="T71" fmla="*/ 330 h 683"/>
              <a:gd name="T72" fmla="*/ 24 w 699"/>
              <a:gd name="T73" fmla="*/ 365 h 683"/>
              <a:gd name="T74" fmla="*/ 49 w 699"/>
              <a:gd name="T75" fmla="*/ 359 h 683"/>
              <a:gd name="T76" fmla="*/ 74 w 699"/>
              <a:gd name="T77" fmla="*/ 386 h 683"/>
              <a:gd name="T78" fmla="*/ 84 w 699"/>
              <a:gd name="T79" fmla="*/ 422 h 683"/>
              <a:gd name="T80" fmla="*/ 96 w 699"/>
              <a:gd name="T81" fmla="*/ 376 h 683"/>
              <a:gd name="T82" fmla="*/ 128 w 699"/>
              <a:gd name="T83" fmla="*/ 424 h 683"/>
              <a:gd name="T84" fmla="*/ 149 w 699"/>
              <a:gd name="T85" fmla="*/ 393 h 683"/>
              <a:gd name="T86" fmla="*/ 194 w 699"/>
              <a:gd name="T87" fmla="*/ 414 h 683"/>
              <a:gd name="T88" fmla="*/ 195 w 699"/>
              <a:gd name="T89" fmla="*/ 407 h 683"/>
              <a:gd name="T90" fmla="*/ 220 w 699"/>
              <a:gd name="T91" fmla="*/ 386 h 683"/>
              <a:gd name="T92" fmla="*/ 261 w 699"/>
              <a:gd name="T93" fmla="*/ 361 h 683"/>
              <a:gd name="T94" fmla="*/ 205 w 699"/>
              <a:gd name="T95" fmla="*/ 361 h 683"/>
              <a:gd name="T96" fmla="*/ 176 w 699"/>
              <a:gd name="T97" fmla="*/ 338 h 683"/>
              <a:gd name="T98" fmla="*/ 117 w 699"/>
              <a:gd name="T99" fmla="*/ 326 h 683"/>
              <a:gd name="T100" fmla="*/ 96 w 699"/>
              <a:gd name="T101" fmla="*/ 315 h 683"/>
              <a:gd name="T102" fmla="*/ 88 w 699"/>
              <a:gd name="T103" fmla="*/ 267 h 683"/>
              <a:gd name="T104" fmla="*/ 26 w 699"/>
              <a:gd name="T105" fmla="*/ 232 h 683"/>
              <a:gd name="T106" fmla="*/ 32 w 699"/>
              <a:gd name="T107" fmla="*/ 188 h 683"/>
              <a:gd name="T108" fmla="*/ 94 w 699"/>
              <a:gd name="T109" fmla="*/ 174 h 683"/>
              <a:gd name="T110" fmla="*/ 61 w 699"/>
              <a:gd name="T111" fmla="*/ 205 h 683"/>
              <a:gd name="T112" fmla="*/ 109 w 699"/>
              <a:gd name="T113" fmla="*/ 199 h 683"/>
              <a:gd name="T114" fmla="*/ 124 w 699"/>
              <a:gd name="T115" fmla="*/ 249 h 683"/>
              <a:gd name="T116" fmla="*/ 140 w 699"/>
              <a:gd name="T117" fmla="*/ 240 h 683"/>
              <a:gd name="T118" fmla="*/ 130 w 699"/>
              <a:gd name="T119" fmla="*/ 178 h 683"/>
              <a:gd name="T120" fmla="*/ 117 w 699"/>
              <a:gd name="T121" fmla="*/ 98 h 683"/>
              <a:gd name="T122" fmla="*/ 130 w 699"/>
              <a:gd name="T123" fmla="*/ 21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9" h="683">
                <a:moveTo>
                  <a:pt x="61" y="409"/>
                </a:moveTo>
                <a:lnTo>
                  <a:pt x="61" y="407"/>
                </a:lnTo>
                <a:lnTo>
                  <a:pt x="63" y="407"/>
                </a:lnTo>
                <a:lnTo>
                  <a:pt x="61" y="409"/>
                </a:lnTo>
                <a:close/>
                <a:moveTo>
                  <a:pt x="84" y="405"/>
                </a:moveTo>
                <a:lnTo>
                  <a:pt x="82" y="405"/>
                </a:lnTo>
                <a:lnTo>
                  <a:pt x="82" y="403"/>
                </a:lnTo>
                <a:lnTo>
                  <a:pt x="82" y="401"/>
                </a:lnTo>
                <a:lnTo>
                  <a:pt x="84" y="401"/>
                </a:lnTo>
                <a:lnTo>
                  <a:pt x="84" y="403"/>
                </a:lnTo>
                <a:lnTo>
                  <a:pt x="86" y="405"/>
                </a:lnTo>
                <a:lnTo>
                  <a:pt x="84" y="405"/>
                </a:lnTo>
                <a:close/>
                <a:moveTo>
                  <a:pt x="222" y="384"/>
                </a:moveTo>
                <a:lnTo>
                  <a:pt x="222" y="382"/>
                </a:lnTo>
                <a:lnTo>
                  <a:pt x="224" y="382"/>
                </a:lnTo>
                <a:lnTo>
                  <a:pt x="222" y="382"/>
                </a:lnTo>
                <a:lnTo>
                  <a:pt x="222" y="384"/>
                </a:lnTo>
                <a:close/>
                <a:moveTo>
                  <a:pt x="63" y="368"/>
                </a:moveTo>
                <a:lnTo>
                  <a:pt x="65" y="370"/>
                </a:lnTo>
                <a:lnTo>
                  <a:pt x="65" y="372"/>
                </a:lnTo>
                <a:lnTo>
                  <a:pt x="65" y="374"/>
                </a:lnTo>
                <a:lnTo>
                  <a:pt x="63" y="374"/>
                </a:lnTo>
                <a:lnTo>
                  <a:pt x="63" y="372"/>
                </a:lnTo>
                <a:lnTo>
                  <a:pt x="61" y="372"/>
                </a:lnTo>
                <a:lnTo>
                  <a:pt x="61" y="370"/>
                </a:lnTo>
                <a:lnTo>
                  <a:pt x="63" y="368"/>
                </a:lnTo>
                <a:close/>
                <a:moveTo>
                  <a:pt x="249" y="372"/>
                </a:moveTo>
                <a:lnTo>
                  <a:pt x="247" y="374"/>
                </a:lnTo>
                <a:lnTo>
                  <a:pt x="247" y="372"/>
                </a:lnTo>
                <a:lnTo>
                  <a:pt x="249" y="370"/>
                </a:lnTo>
                <a:lnTo>
                  <a:pt x="251" y="368"/>
                </a:lnTo>
                <a:lnTo>
                  <a:pt x="253" y="366"/>
                </a:lnTo>
                <a:lnTo>
                  <a:pt x="255" y="365"/>
                </a:lnTo>
                <a:lnTo>
                  <a:pt x="257" y="365"/>
                </a:lnTo>
                <a:lnTo>
                  <a:pt x="257" y="366"/>
                </a:lnTo>
                <a:lnTo>
                  <a:pt x="259" y="366"/>
                </a:lnTo>
                <a:lnTo>
                  <a:pt x="255" y="368"/>
                </a:lnTo>
                <a:lnTo>
                  <a:pt x="253" y="370"/>
                </a:lnTo>
                <a:lnTo>
                  <a:pt x="249" y="372"/>
                </a:lnTo>
                <a:close/>
                <a:moveTo>
                  <a:pt x="263" y="363"/>
                </a:moveTo>
                <a:lnTo>
                  <a:pt x="267" y="363"/>
                </a:lnTo>
                <a:lnTo>
                  <a:pt x="268" y="363"/>
                </a:lnTo>
                <a:lnTo>
                  <a:pt x="268" y="365"/>
                </a:lnTo>
                <a:lnTo>
                  <a:pt x="272" y="365"/>
                </a:lnTo>
                <a:lnTo>
                  <a:pt x="274" y="366"/>
                </a:lnTo>
                <a:lnTo>
                  <a:pt x="276" y="368"/>
                </a:lnTo>
                <a:lnTo>
                  <a:pt x="276" y="370"/>
                </a:lnTo>
                <a:lnTo>
                  <a:pt x="274" y="370"/>
                </a:lnTo>
                <a:lnTo>
                  <a:pt x="274" y="372"/>
                </a:lnTo>
                <a:lnTo>
                  <a:pt x="272" y="372"/>
                </a:lnTo>
                <a:lnTo>
                  <a:pt x="272" y="370"/>
                </a:lnTo>
                <a:lnTo>
                  <a:pt x="270" y="368"/>
                </a:lnTo>
                <a:lnTo>
                  <a:pt x="270" y="366"/>
                </a:lnTo>
                <a:lnTo>
                  <a:pt x="268" y="366"/>
                </a:lnTo>
                <a:lnTo>
                  <a:pt x="267" y="365"/>
                </a:lnTo>
                <a:lnTo>
                  <a:pt x="265" y="365"/>
                </a:lnTo>
                <a:lnTo>
                  <a:pt x="263" y="365"/>
                </a:lnTo>
                <a:lnTo>
                  <a:pt x="263" y="363"/>
                </a:lnTo>
                <a:lnTo>
                  <a:pt x="261" y="363"/>
                </a:lnTo>
                <a:lnTo>
                  <a:pt x="263" y="363"/>
                </a:lnTo>
                <a:close/>
                <a:moveTo>
                  <a:pt x="44" y="365"/>
                </a:moveTo>
                <a:lnTo>
                  <a:pt x="44" y="366"/>
                </a:lnTo>
                <a:lnTo>
                  <a:pt x="42" y="366"/>
                </a:lnTo>
                <a:lnTo>
                  <a:pt x="42" y="365"/>
                </a:lnTo>
                <a:lnTo>
                  <a:pt x="42" y="363"/>
                </a:lnTo>
                <a:lnTo>
                  <a:pt x="40" y="363"/>
                </a:lnTo>
                <a:lnTo>
                  <a:pt x="40" y="361"/>
                </a:lnTo>
                <a:lnTo>
                  <a:pt x="42" y="361"/>
                </a:lnTo>
                <a:lnTo>
                  <a:pt x="42" y="363"/>
                </a:lnTo>
                <a:lnTo>
                  <a:pt x="44" y="365"/>
                </a:lnTo>
                <a:close/>
                <a:moveTo>
                  <a:pt x="44" y="363"/>
                </a:moveTo>
                <a:lnTo>
                  <a:pt x="42" y="361"/>
                </a:lnTo>
                <a:lnTo>
                  <a:pt x="42" y="359"/>
                </a:lnTo>
                <a:lnTo>
                  <a:pt x="42" y="357"/>
                </a:lnTo>
                <a:lnTo>
                  <a:pt x="44" y="357"/>
                </a:lnTo>
                <a:lnTo>
                  <a:pt x="46" y="357"/>
                </a:lnTo>
                <a:lnTo>
                  <a:pt x="48" y="357"/>
                </a:lnTo>
                <a:lnTo>
                  <a:pt x="48" y="361"/>
                </a:lnTo>
                <a:lnTo>
                  <a:pt x="46" y="361"/>
                </a:lnTo>
                <a:lnTo>
                  <a:pt x="46" y="363"/>
                </a:lnTo>
                <a:lnTo>
                  <a:pt x="44" y="363"/>
                </a:lnTo>
                <a:close/>
                <a:moveTo>
                  <a:pt x="90" y="357"/>
                </a:moveTo>
                <a:lnTo>
                  <a:pt x="88" y="359"/>
                </a:lnTo>
                <a:lnTo>
                  <a:pt x="86" y="357"/>
                </a:lnTo>
                <a:lnTo>
                  <a:pt x="88" y="357"/>
                </a:lnTo>
                <a:lnTo>
                  <a:pt x="88" y="355"/>
                </a:lnTo>
                <a:lnTo>
                  <a:pt x="90" y="355"/>
                </a:lnTo>
                <a:lnTo>
                  <a:pt x="90" y="357"/>
                </a:lnTo>
                <a:close/>
                <a:moveTo>
                  <a:pt x="109" y="336"/>
                </a:moveTo>
                <a:lnTo>
                  <a:pt x="107" y="336"/>
                </a:lnTo>
                <a:lnTo>
                  <a:pt x="105" y="336"/>
                </a:lnTo>
                <a:lnTo>
                  <a:pt x="103" y="338"/>
                </a:lnTo>
                <a:lnTo>
                  <a:pt x="101" y="336"/>
                </a:lnTo>
                <a:lnTo>
                  <a:pt x="101" y="334"/>
                </a:lnTo>
                <a:lnTo>
                  <a:pt x="101" y="332"/>
                </a:lnTo>
                <a:lnTo>
                  <a:pt x="101" y="330"/>
                </a:lnTo>
                <a:lnTo>
                  <a:pt x="101" y="328"/>
                </a:lnTo>
                <a:lnTo>
                  <a:pt x="103" y="328"/>
                </a:lnTo>
                <a:lnTo>
                  <a:pt x="105" y="330"/>
                </a:lnTo>
                <a:lnTo>
                  <a:pt x="109" y="332"/>
                </a:lnTo>
                <a:lnTo>
                  <a:pt x="109" y="334"/>
                </a:lnTo>
                <a:lnTo>
                  <a:pt x="109" y="336"/>
                </a:lnTo>
                <a:close/>
                <a:moveTo>
                  <a:pt x="9" y="238"/>
                </a:moveTo>
                <a:lnTo>
                  <a:pt x="7" y="238"/>
                </a:lnTo>
                <a:lnTo>
                  <a:pt x="9" y="236"/>
                </a:lnTo>
                <a:lnTo>
                  <a:pt x="9" y="238"/>
                </a:lnTo>
                <a:close/>
                <a:moveTo>
                  <a:pt x="3" y="226"/>
                </a:moveTo>
                <a:lnTo>
                  <a:pt x="3" y="224"/>
                </a:lnTo>
                <a:lnTo>
                  <a:pt x="3" y="226"/>
                </a:lnTo>
                <a:close/>
                <a:moveTo>
                  <a:pt x="115" y="230"/>
                </a:moveTo>
                <a:lnTo>
                  <a:pt x="115" y="232"/>
                </a:lnTo>
                <a:lnTo>
                  <a:pt x="113" y="232"/>
                </a:lnTo>
                <a:lnTo>
                  <a:pt x="115" y="230"/>
                </a:lnTo>
                <a:lnTo>
                  <a:pt x="113" y="230"/>
                </a:lnTo>
                <a:lnTo>
                  <a:pt x="111" y="228"/>
                </a:lnTo>
                <a:lnTo>
                  <a:pt x="111" y="226"/>
                </a:lnTo>
                <a:lnTo>
                  <a:pt x="109" y="226"/>
                </a:lnTo>
                <a:lnTo>
                  <a:pt x="109" y="222"/>
                </a:lnTo>
                <a:lnTo>
                  <a:pt x="111" y="222"/>
                </a:lnTo>
                <a:lnTo>
                  <a:pt x="111" y="221"/>
                </a:lnTo>
                <a:lnTo>
                  <a:pt x="113" y="221"/>
                </a:lnTo>
                <a:lnTo>
                  <a:pt x="115" y="221"/>
                </a:lnTo>
                <a:lnTo>
                  <a:pt x="117" y="221"/>
                </a:lnTo>
                <a:lnTo>
                  <a:pt x="117" y="224"/>
                </a:lnTo>
                <a:lnTo>
                  <a:pt x="117" y="226"/>
                </a:lnTo>
                <a:lnTo>
                  <a:pt x="115" y="226"/>
                </a:lnTo>
                <a:lnTo>
                  <a:pt x="115" y="228"/>
                </a:lnTo>
                <a:lnTo>
                  <a:pt x="117" y="228"/>
                </a:lnTo>
                <a:lnTo>
                  <a:pt x="117" y="230"/>
                </a:lnTo>
                <a:lnTo>
                  <a:pt x="115" y="230"/>
                </a:lnTo>
                <a:close/>
                <a:moveTo>
                  <a:pt x="99" y="211"/>
                </a:moveTo>
                <a:lnTo>
                  <a:pt x="97" y="211"/>
                </a:lnTo>
                <a:lnTo>
                  <a:pt x="99" y="211"/>
                </a:lnTo>
                <a:close/>
                <a:moveTo>
                  <a:pt x="97" y="211"/>
                </a:moveTo>
                <a:lnTo>
                  <a:pt x="96" y="211"/>
                </a:lnTo>
                <a:lnTo>
                  <a:pt x="96" y="209"/>
                </a:lnTo>
                <a:lnTo>
                  <a:pt x="97" y="209"/>
                </a:lnTo>
                <a:lnTo>
                  <a:pt x="96" y="209"/>
                </a:lnTo>
                <a:lnTo>
                  <a:pt x="97" y="211"/>
                </a:lnTo>
                <a:close/>
                <a:moveTo>
                  <a:pt x="101" y="203"/>
                </a:moveTo>
                <a:lnTo>
                  <a:pt x="99" y="203"/>
                </a:lnTo>
                <a:lnTo>
                  <a:pt x="99" y="201"/>
                </a:lnTo>
                <a:lnTo>
                  <a:pt x="99" y="199"/>
                </a:lnTo>
                <a:lnTo>
                  <a:pt x="99" y="197"/>
                </a:lnTo>
                <a:lnTo>
                  <a:pt x="101" y="197"/>
                </a:lnTo>
                <a:lnTo>
                  <a:pt x="101" y="196"/>
                </a:lnTo>
                <a:lnTo>
                  <a:pt x="103" y="196"/>
                </a:lnTo>
                <a:lnTo>
                  <a:pt x="103" y="197"/>
                </a:lnTo>
                <a:lnTo>
                  <a:pt x="103" y="199"/>
                </a:lnTo>
                <a:lnTo>
                  <a:pt x="103" y="201"/>
                </a:lnTo>
                <a:lnTo>
                  <a:pt x="101" y="201"/>
                </a:lnTo>
                <a:lnTo>
                  <a:pt x="101" y="203"/>
                </a:lnTo>
                <a:close/>
                <a:moveTo>
                  <a:pt x="103" y="196"/>
                </a:moveTo>
                <a:lnTo>
                  <a:pt x="101" y="196"/>
                </a:lnTo>
                <a:lnTo>
                  <a:pt x="101" y="194"/>
                </a:lnTo>
                <a:lnTo>
                  <a:pt x="103" y="194"/>
                </a:lnTo>
                <a:lnTo>
                  <a:pt x="103" y="196"/>
                </a:lnTo>
                <a:close/>
                <a:moveTo>
                  <a:pt x="101" y="194"/>
                </a:moveTo>
                <a:lnTo>
                  <a:pt x="101" y="192"/>
                </a:lnTo>
                <a:lnTo>
                  <a:pt x="103" y="192"/>
                </a:lnTo>
                <a:lnTo>
                  <a:pt x="103" y="194"/>
                </a:lnTo>
                <a:lnTo>
                  <a:pt x="101" y="194"/>
                </a:lnTo>
                <a:close/>
                <a:moveTo>
                  <a:pt x="111" y="98"/>
                </a:moveTo>
                <a:lnTo>
                  <a:pt x="109" y="98"/>
                </a:lnTo>
                <a:lnTo>
                  <a:pt x="109" y="96"/>
                </a:lnTo>
                <a:lnTo>
                  <a:pt x="111" y="96"/>
                </a:lnTo>
                <a:lnTo>
                  <a:pt x="111" y="98"/>
                </a:lnTo>
                <a:close/>
                <a:moveTo>
                  <a:pt x="184" y="0"/>
                </a:moveTo>
                <a:lnTo>
                  <a:pt x="192" y="5"/>
                </a:lnTo>
                <a:lnTo>
                  <a:pt x="199" y="11"/>
                </a:lnTo>
                <a:lnTo>
                  <a:pt x="203" y="21"/>
                </a:lnTo>
                <a:lnTo>
                  <a:pt x="207" y="27"/>
                </a:lnTo>
                <a:lnTo>
                  <a:pt x="211" y="27"/>
                </a:lnTo>
                <a:lnTo>
                  <a:pt x="213" y="27"/>
                </a:lnTo>
                <a:lnTo>
                  <a:pt x="220" y="29"/>
                </a:lnTo>
                <a:lnTo>
                  <a:pt x="222" y="29"/>
                </a:lnTo>
                <a:lnTo>
                  <a:pt x="228" y="27"/>
                </a:lnTo>
                <a:lnTo>
                  <a:pt x="228" y="29"/>
                </a:lnTo>
                <a:lnTo>
                  <a:pt x="230" y="29"/>
                </a:lnTo>
                <a:lnTo>
                  <a:pt x="232" y="30"/>
                </a:lnTo>
                <a:lnTo>
                  <a:pt x="234" y="30"/>
                </a:lnTo>
                <a:lnTo>
                  <a:pt x="238" y="32"/>
                </a:lnTo>
                <a:lnTo>
                  <a:pt x="242" y="34"/>
                </a:lnTo>
                <a:lnTo>
                  <a:pt x="244" y="34"/>
                </a:lnTo>
                <a:lnTo>
                  <a:pt x="244" y="38"/>
                </a:lnTo>
                <a:lnTo>
                  <a:pt x="245" y="40"/>
                </a:lnTo>
                <a:lnTo>
                  <a:pt x="247" y="44"/>
                </a:lnTo>
                <a:lnTo>
                  <a:pt x="253" y="50"/>
                </a:lnTo>
                <a:lnTo>
                  <a:pt x="255" y="52"/>
                </a:lnTo>
                <a:lnTo>
                  <a:pt x="259" y="53"/>
                </a:lnTo>
                <a:lnTo>
                  <a:pt x="263" y="55"/>
                </a:lnTo>
                <a:lnTo>
                  <a:pt x="267" y="57"/>
                </a:lnTo>
                <a:lnTo>
                  <a:pt x="268" y="59"/>
                </a:lnTo>
                <a:lnTo>
                  <a:pt x="272" y="59"/>
                </a:lnTo>
                <a:lnTo>
                  <a:pt x="278" y="57"/>
                </a:lnTo>
                <a:lnTo>
                  <a:pt x="282" y="55"/>
                </a:lnTo>
                <a:lnTo>
                  <a:pt x="284" y="55"/>
                </a:lnTo>
                <a:lnTo>
                  <a:pt x="288" y="55"/>
                </a:lnTo>
                <a:lnTo>
                  <a:pt x="288" y="53"/>
                </a:lnTo>
                <a:lnTo>
                  <a:pt x="288" y="52"/>
                </a:lnTo>
                <a:lnTo>
                  <a:pt x="288" y="50"/>
                </a:lnTo>
                <a:lnTo>
                  <a:pt x="288" y="48"/>
                </a:lnTo>
                <a:lnTo>
                  <a:pt x="288" y="46"/>
                </a:lnTo>
                <a:lnTo>
                  <a:pt x="288" y="44"/>
                </a:lnTo>
                <a:lnTo>
                  <a:pt x="288" y="42"/>
                </a:lnTo>
                <a:lnTo>
                  <a:pt x="288" y="38"/>
                </a:lnTo>
                <a:lnTo>
                  <a:pt x="288" y="36"/>
                </a:lnTo>
                <a:lnTo>
                  <a:pt x="288" y="34"/>
                </a:lnTo>
                <a:lnTo>
                  <a:pt x="290" y="32"/>
                </a:lnTo>
                <a:lnTo>
                  <a:pt x="290" y="30"/>
                </a:lnTo>
                <a:lnTo>
                  <a:pt x="292" y="29"/>
                </a:lnTo>
                <a:lnTo>
                  <a:pt x="292" y="27"/>
                </a:lnTo>
                <a:lnTo>
                  <a:pt x="295" y="27"/>
                </a:lnTo>
                <a:lnTo>
                  <a:pt x="297" y="27"/>
                </a:lnTo>
                <a:lnTo>
                  <a:pt x="301" y="27"/>
                </a:lnTo>
                <a:lnTo>
                  <a:pt x="303" y="27"/>
                </a:lnTo>
                <a:lnTo>
                  <a:pt x="307" y="27"/>
                </a:lnTo>
                <a:lnTo>
                  <a:pt x="309" y="27"/>
                </a:lnTo>
                <a:lnTo>
                  <a:pt x="313" y="27"/>
                </a:lnTo>
                <a:lnTo>
                  <a:pt x="315" y="27"/>
                </a:lnTo>
                <a:lnTo>
                  <a:pt x="318" y="27"/>
                </a:lnTo>
                <a:lnTo>
                  <a:pt x="320" y="27"/>
                </a:lnTo>
                <a:lnTo>
                  <a:pt x="324" y="27"/>
                </a:lnTo>
                <a:lnTo>
                  <a:pt x="326" y="27"/>
                </a:lnTo>
                <a:lnTo>
                  <a:pt x="330" y="27"/>
                </a:lnTo>
                <a:lnTo>
                  <a:pt x="332" y="27"/>
                </a:lnTo>
                <a:lnTo>
                  <a:pt x="336" y="27"/>
                </a:lnTo>
                <a:lnTo>
                  <a:pt x="338" y="27"/>
                </a:lnTo>
                <a:lnTo>
                  <a:pt x="341" y="27"/>
                </a:lnTo>
                <a:lnTo>
                  <a:pt x="343" y="27"/>
                </a:lnTo>
                <a:lnTo>
                  <a:pt x="347" y="27"/>
                </a:lnTo>
                <a:lnTo>
                  <a:pt x="349" y="27"/>
                </a:lnTo>
                <a:lnTo>
                  <a:pt x="353" y="27"/>
                </a:lnTo>
                <a:lnTo>
                  <a:pt x="355" y="27"/>
                </a:lnTo>
                <a:lnTo>
                  <a:pt x="359" y="27"/>
                </a:lnTo>
                <a:lnTo>
                  <a:pt x="361" y="27"/>
                </a:lnTo>
                <a:lnTo>
                  <a:pt x="365" y="27"/>
                </a:lnTo>
                <a:lnTo>
                  <a:pt x="366" y="27"/>
                </a:lnTo>
                <a:lnTo>
                  <a:pt x="368" y="27"/>
                </a:lnTo>
                <a:lnTo>
                  <a:pt x="372" y="27"/>
                </a:lnTo>
                <a:lnTo>
                  <a:pt x="376" y="27"/>
                </a:lnTo>
                <a:lnTo>
                  <a:pt x="378" y="27"/>
                </a:lnTo>
                <a:lnTo>
                  <a:pt x="380" y="27"/>
                </a:lnTo>
                <a:lnTo>
                  <a:pt x="384" y="27"/>
                </a:lnTo>
                <a:lnTo>
                  <a:pt x="386" y="27"/>
                </a:lnTo>
                <a:lnTo>
                  <a:pt x="390" y="27"/>
                </a:lnTo>
                <a:lnTo>
                  <a:pt x="391" y="27"/>
                </a:lnTo>
                <a:lnTo>
                  <a:pt x="395" y="27"/>
                </a:lnTo>
                <a:lnTo>
                  <a:pt x="397" y="27"/>
                </a:lnTo>
                <a:lnTo>
                  <a:pt x="401" y="27"/>
                </a:lnTo>
                <a:lnTo>
                  <a:pt x="403" y="27"/>
                </a:lnTo>
                <a:lnTo>
                  <a:pt x="407" y="27"/>
                </a:lnTo>
                <a:lnTo>
                  <a:pt x="409" y="27"/>
                </a:lnTo>
                <a:lnTo>
                  <a:pt x="413" y="27"/>
                </a:lnTo>
                <a:lnTo>
                  <a:pt x="414" y="27"/>
                </a:lnTo>
                <a:lnTo>
                  <a:pt x="418" y="27"/>
                </a:lnTo>
                <a:lnTo>
                  <a:pt x="420" y="27"/>
                </a:lnTo>
                <a:lnTo>
                  <a:pt x="424" y="27"/>
                </a:lnTo>
                <a:lnTo>
                  <a:pt x="426" y="27"/>
                </a:lnTo>
                <a:lnTo>
                  <a:pt x="430" y="27"/>
                </a:lnTo>
                <a:lnTo>
                  <a:pt x="432" y="27"/>
                </a:lnTo>
                <a:lnTo>
                  <a:pt x="436" y="27"/>
                </a:lnTo>
                <a:lnTo>
                  <a:pt x="438" y="27"/>
                </a:lnTo>
                <a:lnTo>
                  <a:pt x="441" y="27"/>
                </a:lnTo>
                <a:lnTo>
                  <a:pt x="443" y="27"/>
                </a:lnTo>
                <a:lnTo>
                  <a:pt x="447" y="27"/>
                </a:lnTo>
                <a:lnTo>
                  <a:pt x="449" y="27"/>
                </a:lnTo>
                <a:lnTo>
                  <a:pt x="453" y="27"/>
                </a:lnTo>
                <a:lnTo>
                  <a:pt x="455" y="27"/>
                </a:lnTo>
                <a:lnTo>
                  <a:pt x="459" y="27"/>
                </a:lnTo>
                <a:lnTo>
                  <a:pt x="461" y="27"/>
                </a:lnTo>
                <a:lnTo>
                  <a:pt x="464" y="27"/>
                </a:lnTo>
                <a:lnTo>
                  <a:pt x="466" y="27"/>
                </a:lnTo>
                <a:lnTo>
                  <a:pt x="468" y="27"/>
                </a:lnTo>
                <a:lnTo>
                  <a:pt x="472" y="27"/>
                </a:lnTo>
                <a:lnTo>
                  <a:pt x="474" y="27"/>
                </a:lnTo>
                <a:lnTo>
                  <a:pt x="474" y="36"/>
                </a:lnTo>
                <a:lnTo>
                  <a:pt x="474" y="38"/>
                </a:lnTo>
                <a:lnTo>
                  <a:pt x="472" y="38"/>
                </a:lnTo>
                <a:lnTo>
                  <a:pt x="472" y="40"/>
                </a:lnTo>
                <a:lnTo>
                  <a:pt x="474" y="40"/>
                </a:lnTo>
                <a:lnTo>
                  <a:pt x="474" y="42"/>
                </a:lnTo>
                <a:lnTo>
                  <a:pt x="472" y="42"/>
                </a:lnTo>
                <a:lnTo>
                  <a:pt x="472" y="44"/>
                </a:lnTo>
                <a:lnTo>
                  <a:pt x="472" y="46"/>
                </a:lnTo>
                <a:lnTo>
                  <a:pt x="472" y="48"/>
                </a:lnTo>
                <a:lnTo>
                  <a:pt x="472" y="50"/>
                </a:lnTo>
                <a:lnTo>
                  <a:pt x="470" y="50"/>
                </a:lnTo>
                <a:lnTo>
                  <a:pt x="470" y="52"/>
                </a:lnTo>
                <a:lnTo>
                  <a:pt x="468" y="52"/>
                </a:lnTo>
                <a:lnTo>
                  <a:pt x="468" y="50"/>
                </a:lnTo>
                <a:lnTo>
                  <a:pt x="466" y="50"/>
                </a:lnTo>
                <a:lnTo>
                  <a:pt x="466" y="48"/>
                </a:lnTo>
                <a:lnTo>
                  <a:pt x="466" y="50"/>
                </a:lnTo>
                <a:lnTo>
                  <a:pt x="464" y="50"/>
                </a:lnTo>
                <a:lnTo>
                  <a:pt x="464" y="52"/>
                </a:lnTo>
                <a:lnTo>
                  <a:pt x="466" y="52"/>
                </a:lnTo>
                <a:lnTo>
                  <a:pt x="466" y="53"/>
                </a:lnTo>
                <a:lnTo>
                  <a:pt x="466" y="55"/>
                </a:lnTo>
                <a:lnTo>
                  <a:pt x="466" y="57"/>
                </a:lnTo>
                <a:lnTo>
                  <a:pt x="468" y="57"/>
                </a:lnTo>
                <a:lnTo>
                  <a:pt x="468" y="59"/>
                </a:lnTo>
                <a:lnTo>
                  <a:pt x="468" y="61"/>
                </a:lnTo>
                <a:lnTo>
                  <a:pt x="468" y="63"/>
                </a:lnTo>
                <a:lnTo>
                  <a:pt x="468" y="65"/>
                </a:lnTo>
                <a:lnTo>
                  <a:pt x="470" y="65"/>
                </a:lnTo>
                <a:lnTo>
                  <a:pt x="470" y="67"/>
                </a:lnTo>
                <a:lnTo>
                  <a:pt x="468" y="67"/>
                </a:lnTo>
                <a:lnTo>
                  <a:pt x="468" y="69"/>
                </a:lnTo>
                <a:lnTo>
                  <a:pt x="470" y="71"/>
                </a:lnTo>
                <a:lnTo>
                  <a:pt x="468" y="71"/>
                </a:lnTo>
                <a:lnTo>
                  <a:pt x="468" y="73"/>
                </a:lnTo>
                <a:lnTo>
                  <a:pt x="466" y="73"/>
                </a:lnTo>
                <a:lnTo>
                  <a:pt x="466" y="75"/>
                </a:lnTo>
                <a:lnTo>
                  <a:pt x="468" y="75"/>
                </a:lnTo>
                <a:lnTo>
                  <a:pt x="468" y="77"/>
                </a:lnTo>
                <a:lnTo>
                  <a:pt x="468" y="78"/>
                </a:lnTo>
                <a:lnTo>
                  <a:pt x="468" y="80"/>
                </a:lnTo>
                <a:lnTo>
                  <a:pt x="466" y="80"/>
                </a:lnTo>
                <a:lnTo>
                  <a:pt x="466" y="82"/>
                </a:lnTo>
                <a:lnTo>
                  <a:pt x="466" y="84"/>
                </a:lnTo>
                <a:lnTo>
                  <a:pt x="466" y="86"/>
                </a:lnTo>
                <a:lnTo>
                  <a:pt x="464" y="86"/>
                </a:lnTo>
                <a:lnTo>
                  <a:pt x="466" y="86"/>
                </a:lnTo>
                <a:lnTo>
                  <a:pt x="464" y="88"/>
                </a:lnTo>
                <a:lnTo>
                  <a:pt x="464" y="90"/>
                </a:lnTo>
                <a:lnTo>
                  <a:pt x="464" y="92"/>
                </a:lnTo>
                <a:lnTo>
                  <a:pt x="463" y="92"/>
                </a:lnTo>
                <a:lnTo>
                  <a:pt x="463" y="94"/>
                </a:lnTo>
                <a:lnTo>
                  <a:pt x="461" y="94"/>
                </a:lnTo>
                <a:lnTo>
                  <a:pt x="461" y="96"/>
                </a:lnTo>
                <a:lnTo>
                  <a:pt x="459" y="96"/>
                </a:lnTo>
                <a:lnTo>
                  <a:pt x="457" y="98"/>
                </a:lnTo>
                <a:lnTo>
                  <a:pt x="459" y="98"/>
                </a:lnTo>
                <a:lnTo>
                  <a:pt x="459" y="100"/>
                </a:lnTo>
                <a:lnTo>
                  <a:pt x="457" y="100"/>
                </a:lnTo>
                <a:lnTo>
                  <a:pt x="457" y="101"/>
                </a:lnTo>
                <a:lnTo>
                  <a:pt x="455" y="101"/>
                </a:lnTo>
                <a:lnTo>
                  <a:pt x="455" y="103"/>
                </a:lnTo>
                <a:lnTo>
                  <a:pt x="453" y="103"/>
                </a:lnTo>
                <a:lnTo>
                  <a:pt x="453" y="105"/>
                </a:lnTo>
                <a:lnTo>
                  <a:pt x="451" y="105"/>
                </a:lnTo>
                <a:lnTo>
                  <a:pt x="451" y="103"/>
                </a:lnTo>
                <a:lnTo>
                  <a:pt x="449" y="103"/>
                </a:lnTo>
                <a:lnTo>
                  <a:pt x="447" y="103"/>
                </a:lnTo>
                <a:lnTo>
                  <a:pt x="447" y="105"/>
                </a:lnTo>
                <a:lnTo>
                  <a:pt x="447" y="107"/>
                </a:lnTo>
                <a:lnTo>
                  <a:pt x="445" y="109"/>
                </a:lnTo>
                <a:lnTo>
                  <a:pt x="443" y="109"/>
                </a:lnTo>
                <a:lnTo>
                  <a:pt x="443" y="111"/>
                </a:lnTo>
                <a:lnTo>
                  <a:pt x="445" y="113"/>
                </a:lnTo>
                <a:lnTo>
                  <a:pt x="445" y="115"/>
                </a:lnTo>
                <a:lnTo>
                  <a:pt x="443" y="115"/>
                </a:lnTo>
                <a:lnTo>
                  <a:pt x="441" y="115"/>
                </a:lnTo>
                <a:lnTo>
                  <a:pt x="439" y="115"/>
                </a:lnTo>
                <a:lnTo>
                  <a:pt x="439" y="117"/>
                </a:lnTo>
                <a:lnTo>
                  <a:pt x="439" y="119"/>
                </a:lnTo>
                <a:lnTo>
                  <a:pt x="439" y="121"/>
                </a:lnTo>
                <a:lnTo>
                  <a:pt x="438" y="121"/>
                </a:lnTo>
                <a:lnTo>
                  <a:pt x="438" y="123"/>
                </a:lnTo>
                <a:lnTo>
                  <a:pt x="438" y="125"/>
                </a:lnTo>
                <a:lnTo>
                  <a:pt x="438" y="126"/>
                </a:lnTo>
                <a:lnTo>
                  <a:pt x="438" y="128"/>
                </a:lnTo>
                <a:lnTo>
                  <a:pt x="438" y="130"/>
                </a:lnTo>
                <a:lnTo>
                  <a:pt x="438" y="132"/>
                </a:lnTo>
                <a:lnTo>
                  <a:pt x="439" y="132"/>
                </a:lnTo>
                <a:lnTo>
                  <a:pt x="439" y="134"/>
                </a:lnTo>
                <a:lnTo>
                  <a:pt x="439" y="136"/>
                </a:lnTo>
                <a:lnTo>
                  <a:pt x="438" y="136"/>
                </a:lnTo>
                <a:lnTo>
                  <a:pt x="436" y="136"/>
                </a:lnTo>
                <a:lnTo>
                  <a:pt x="436" y="138"/>
                </a:lnTo>
                <a:lnTo>
                  <a:pt x="438" y="138"/>
                </a:lnTo>
                <a:lnTo>
                  <a:pt x="438" y="140"/>
                </a:lnTo>
                <a:lnTo>
                  <a:pt x="436" y="140"/>
                </a:lnTo>
                <a:lnTo>
                  <a:pt x="434" y="142"/>
                </a:lnTo>
                <a:lnTo>
                  <a:pt x="434" y="144"/>
                </a:lnTo>
                <a:lnTo>
                  <a:pt x="432" y="144"/>
                </a:lnTo>
                <a:lnTo>
                  <a:pt x="430" y="144"/>
                </a:lnTo>
                <a:lnTo>
                  <a:pt x="428" y="146"/>
                </a:lnTo>
                <a:lnTo>
                  <a:pt x="428" y="148"/>
                </a:lnTo>
                <a:lnTo>
                  <a:pt x="426" y="149"/>
                </a:lnTo>
                <a:lnTo>
                  <a:pt x="426" y="151"/>
                </a:lnTo>
                <a:lnTo>
                  <a:pt x="424" y="151"/>
                </a:lnTo>
                <a:lnTo>
                  <a:pt x="424" y="153"/>
                </a:lnTo>
                <a:lnTo>
                  <a:pt x="424" y="155"/>
                </a:lnTo>
                <a:lnTo>
                  <a:pt x="424" y="157"/>
                </a:lnTo>
                <a:lnTo>
                  <a:pt x="422" y="157"/>
                </a:lnTo>
                <a:lnTo>
                  <a:pt x="422" y="159"/>
                </a:lnTo>
                <a:lnTo>
                  <a:pt x="422" y="161"/>
                </a:lnTo>
                <a:lnTo>
                  <a:pt x="422" y="163"/>
                </a:lnTo>
                <a:lnTo>
                  <a:pt x="422" y="165"/>
                </a:lnTo>
                <a:lnTo>
                  <a:pt x="424" y="165"/>
                </a:lnTo>
                <a:lnTo>
                  <a:pt x="426" y="165"/>
                </a:lnTo>
                <a:lnTo>
                  <a:pt x="426" y="167"/>
                </a:lnTo>
                <a:lnTo>
                  <a:pt x="424" y="167"/>
                </a:lnTo>
                <a:lnTo>
                  <a:pt x="424" y="169"/>
                </a:lnTo>
                <a:lnTo>
                  <a:pt x="424" y="167"/>
                </a:lnTo>
                <a:lnTo>
                  <a:pt x="422" y="167"/>
                </a:lnTo>
                <a:lnTo>
                  <a:pt x="420" y="167"/>
                </a:lnTo>
                <a:lnTo>
                  <a:pt x="418" y="165"/>
                </a:lnTo>
                <a:lnTo>
                  <a:pt x="418" y="167"/>
                </a:lnTo>
                <a:lnTo>
                  <a:pt x="416" y="169"/>
                </a:lnTo>
                <a:lnTo>
                  <a:pt x="414" y="169"/>
                </a:lnTo>
                <a:lnTo>
                  <a:pt x="414" y="171"/>
                </a:lnTo>
                <a:lnTo>
                  <a:pt x="414" y="169"/>
                </a:lnTo>
                <a:lnTo>
                  <a:pt x="413" y="169"/>
                </a:lnTo>
                <a:lnTo>
                  <a:pt x="413" y="171"/>
                </a:lnTo>
                <a:lnTo>
                  <a:pt x="413" y="169"/>
                </a:lnTo>
                <a:lnTo>
                  <a:pt x="411" y="169"/>
                </a:lnTo>
                <a:lnTo>
                  <a:pt x="411" y="167"/>
                </a:lnTo>
                <a:lnTo>
                  <a:pt x="411" y="169"/>
                </a:lnTo>
                <a:lnTo>
                  <a:pt x="409" y="169"/>
                </a:lnTo>
                <a:lnTo>
                  <a:pt x="407" y="169"/>
                </a:lnTo>
                <a:lnTo>
                  <a:pt x="407" y="167"/>
                </a:lnTo>
                <a:lnTo>
                  <a:pt x="405" y="167"/>
                </a:lnTo>
                <a:lnTo>
                  <a:pt x="403" y="167"/>
                </a:lnTo>
                <a:lnTo>
                  <a:pt x="403" y="169"/>
                </a:lnTo>
                <a:lnTo>
                  <a:pt x="403" y="171"/>
                </a:lnTo>
                <a:lnTo>
                  <a:pt x="403" y="173"/>
                </a:lnTo>
                <a:lnTo>
                  <a:pt x="403" y="174"/>
                </a:lnTo>
                <a:lnTo>
                  <a:pt x="403" y="176"/>
                </a:lnTo>
                <a:lnTo>
                  <a:pt x="401" y="176"/>
                </a:lnTo>
                <a:lnTo>
                  <a:pt x="403" y="178"/>
                </a:lnTo>
                <a:lnTo>
                  <a:pt x="403" y="180"/>
                </a:lnTo>
                <a:lnTo>
                  <a:pt x="403" y="182"/>
                </a:lnTo>
                <a:lnTo>
                  <a:pt x="401" y="182"/>
                </a:lnTo>
                <a:lnTo>
                  <a:pt x="401" y="184"/>
                </a:lnTo>
                <a:lnTo>
                  <a:pt x="401" y="186"/>
                </a:lnTo>
                <a:lnTo>
                  <a:pt x="403" y="186"/>
                </a:lnTo>
                <a:lnTo>
                  <a:pt x="403" y="184"/>
                </a:lnTo>
                <a:lnTo>
                  <a:pt x="405" y="184"/>
                </a:lnTo>
                <a:lnTo>
                  <a:pt x="405" y="186"/>
                </a:lnTo>
                <a:lnTo>
                  <a:pt x="407" y="186"/>
                </a:lnTo>
                <a:lnTo>
                  <a:pt x="409" y="186"/>
                </a:lnTo>
                <a:lnTo>
                  <a:pt x="409" y="184"/>
                </a:lnTo>
                <a:lnTo>
                  <a:pt x="411" y="184"/>
                </a:lnTo>
                <a:lnTo>
                  <a:pt x="411" y="186"/>
                </a:lnTo>
                <a:lnTo>
                  <a:pt x="413" y="186"/>
                </a:lnTo>
                <a:lnTo>
                  <a:pt x="413" y="188"/>
                </a:lnTo>
                <a:lnTo>
                  <a:pt x="414" y="188"/>
                </a:lnTo>
                <a:lnTo>
                  <a:pt x="414" y="190"/>
                </a:lnTo>
                <a:lnTo>
                  <a:pt x="414" y="192"/>
                </a:lnTo>
                <a:lnTo>
                  <a:pt x="414" y="194"/>
                </a:lnTo>
                <a:lnTo>
                  <a:pt x="414" y="196"/>
                </a:lnTo>
                <a:lnTo>
                  <a:pt x="416" y="194"/>
                </a:lnTo>
                <a:lnTo>
                  <a:pt x="416" y="192"/>
                </a:lnTo>
                <a:lnTo>
                  <a:pt x="418" y="192"/>
                </a:lnTo>
                <a:lnTo>
                  <a:pt x="418" y="190"/>
                </a:lnTo>
                <a:lnTo>
                  <a:pt x="420" y="190"/>
                </a:lnTo>
                <a:lnTo>
                  <a:pt x="420" y="188"/>
                </a:lnTo>
                <a:lnTo>
                  <a:pt x="420" y="186"/>
                </a:lnTo>
                <a:lnTo>
                  <a:pt x="422" y="186"/>
                </a:lnTo>
                <a:lnTo>
                  <a:pt x="422" y="184"/>
                </a:lnTo>
                <a:lnTo>
                  <a:pt x="424" y="184"/>
                </a:lnTo>
                <a:lnTo>
                  <a:pt x="426" y="184"/>
                </a:lnTo>
                <a:lnTo>
                  <a:pt x="428" y="186"/>
                </a:lnTo>
                <a:lnTo>
                  <a:pt x="428" y="188"/>
                </a:lnTo>
                <a:lnTo>
                  <a:pt x="430" y="188"/>
                </a:lnTo>
                <a:lnTo>
                  <a:pt x="430" y="190"/>
                </a:lnTo>
                <a:lnTo>
                  <a:pt x="432" y="190"/>
                </a:lnTo>
                <a:lnTo>
                  <a:pt x="432" y="192"/>
                </a:lnTo>
                <a:lnTo>
                  <a:pt x="434" y="192"/>
                </a:lnTo>
                <a:lnTo>
                  <a:pt x="436" y="192"/>
                </a:lnTo>
                <a:lnTo>
                  <a:pt x="436" y="190"/>
                </a:lnTo>
                <a:lnTo>
                  <a:pt x="438" y="190"/>
                </a:lnTo>
                <a:lnTo>
                  <a:pt x="439" y="190"/>
                </a:lnTo>
                <a:lnTo>
                  <a:pt x="439" y="188"/>
                </a:lnTo>
                <a:lnTo>
                  <a:pt x="441" y="188"/>
                </a:lnTo>
                <a:lnTo>
                  <a:pt x="441" y="190"/>
                </a:lnTo>
                <a:lnTo>
                  <a:pt x="441" y="192"/>
                </a:lnTo>
                <a:lnTo>
                  <a:pt x="443" y="192"/>
                </a:lnTo>
                <a:lnTo>
                  <a:pt x="443" y="194"/>
                </a:lnTo>
                <a:lnTo>
                  <a:pt x="445" y="194"/>
                </a:lnTo>
                <a:lnTo>
                  <a:pt x="445" y="192"/>
                </a:lnTo>
                <a:lnTo>
                  <a:pt x="447" y="192"/>
                </a:lnTo>
                <a:lnTo>
                  <a:pt x="447" y="194"/>
                </a:lnTo>
                <a:lnTo>
                  <a:pt x="449" y="194"/>
                </a:lnTo>
                <a:lnTo>
                  <a:pt x="449" y="192"/>
                </a:lnTo>
                <a:lnTo>
                  <a:pt x="451" y="192"/>
                </a:lnTo>
                <a:lnTo>
                  <a:pt x="453" y="192"/>
                </a:lnTo>
                <a:lnTo>
                  <a:pt x="453" y="190"/>
                </a:lnTo>
                <a:lnTo>
                  <a:pt x="453" y="188"/>
                </a:lnTo>
                <a:lnTo>
                  <a:pt x="455" y="188"/>
                </a:lnTo>
                <a:lnTo>
                  <a:pt x="455" y="186"/>
                </a:lnTo>
                <a:lnTo>
                  <a:pt x="457" y="186"/>
                </a:lnTo>
                <a:lnTo>
                  <a:pt x="457" y="188"/>
                </a:lnTo>
                <a:lnTo>
                  <a:pt x="459" y="188"/>
                </a:lnTo>
                <a:lnTo>
                  <a:pt x="459" y="190"/>
                </a:lnTo>
                <a:lnTo>
                  <a:pt x="457" y="190"/>
                </a:lnTo>
                <a:lnTo>
                  <a:pt x="457" y="192"/>
                </a:lnTo>
                <a:lnTo>
                  <a:pt x="457" y="194"/>
                </a:lnTo>
                <a:lnTo>
                  <a:pt x="459" y="194"/>
                </a:lnTo>
                <a:lnTo>
                  <a:pt x="459" y="196"/>
                </a:lnTo>
                <a:lnTo>
                  <a:pt x="461" y="196"/>
                </a:lnTo>
                <a:lnTo>
                  <a:pt x="463" y="196"/>
                </a:lnTo>
                <a:lnTo>
                  <a:pt x="464" y="197"/>
                </a:lnTo>
                <a:lnTo>
                  <a:pt x="466" y="197"/>
                </a:lnTo>
                <a:lnTo>
                  <a:pt x="466" y="196"/>
                </a:lnTo>
                <a:lnTo>
                  <a:pt x="468" y="196"/>
                </a:lnTo>
                <a:lnTo>
                  <a:pt x="470" y="196"/>
                </a:lnTo>
                <a:lnTo>
                  <a:pt x="470" y="194"/>
                </a:lnTo>
                <a:lnTo>
                  <a:pt x="470" y="192"/>
                </a:lnTo>
                <a:lnTo>
                  <a:pt x="472" y="192"/>
                </a:lnTo>
                <a:lnTo>
                  <a:pt x="472" y="190"/>
                </a:lnTo>
                <a:lnTo>
                  <a:pt x="474" y="190"/>
                </a:lnTo>
                <a:lnTo>
                  <a:pt x="474" y="192"/>
                </a:lnTo>
                <a:lnTo>
                  <a:pt x="474" y="194"/>
                </a:lnTo>
                <a:lnTo>
                  <a:pt x="476" y="194"/>
                </a:lnTo>
                <a:lnTo>
                  <a:pt x="478" y="194"/>
                </a:lnTo>
                <a:lnTo>
                  <a:pt x="478" y="192"/>
                </a:lnTo>
                <a:lnTo>
                  <a:pt x="480" y="192"/>
                </a:lnTo>
                <a:lnTo>
                  <a:pt x="482" y="192"/>
                </a:lnTo>
                <a:lnTo>
                  <a:pt x="482" y="190"/>
                </a:lnTo>
                <a:lnTo>
                  <a:pt x="484" y="190"/>
                </a:lnTo>
                <a:lnTo>
                  <a:pt x="484" y="188"/>
                </a:lnTo>
                <a:lnTo>
                  <a:pt x="486" y="186"/>
                </a:lnTo>
                <a:lnTo>
                  <a:pt x="484" y="186"/>
                </a:lnTo>
                <a:lnTo>
                  <a:pt x="486" y="186"/>
                </a:lnTo>
                <a:lnTo>
                  <a:pt x="486" y="184"/>
                </a:lnTo>
                <a:lnTo>
                  <a:pt x="488" y="184"/>
                </a:lnTo>
                <a:lnTo>
                  <a:pt x="489" y="184"/>
                </a:lnTo>
                <a:lnTo>
                  <a:pt x="491" y="184"/>
                </a:lnTo>
                <a:lnTo>
                  <a:pt x="491" y="182"/>
                </a:lnTo>
                <a:lnTo>
                  <a:pt x="493" y="182"/>
                </a:lnTo>
                <a:lnTo>
                  <a:pt x="493" y="184"/>
                </a:lnTo>
                <a:lnTo>
                  <a:pt x="495" y="184"/>
                </a:lnTo>
                <a:lnTo>
                  <a:pt x="495" y="182"/>
                </a:lnTo>
                <a:lnTo>
                  <a:pt x="497" y="182"/>
                </a:lnTo>
                <a:lnTo>
                  <a:pt x="499" y="182"/>
                </a:lnTo>
                <a:lnTo>
                  <a:pt x="499" y="180"/>
                </a:lnTo>
                <a:lnTo>
                  <a:pt x="501" y="180"/>
                </a:lnTo>
                <a:lnTo>
                  <a:pt x="501" y="178"/>
                </a:lnTo>
                <a:lnTo>
                  <a:pt x="499" y="178"/>
                </a:lnTo>
                <a:lnTo>
                  <a:pt x="499" y="176"/>
                </a:lnTo>
                <a:lnTo>
                  <a:pt x="501" y="176"/>
                </a:lnTo>
                <a:lnTo>
                  <a:pt x="501" y="174"/>
                </a:lnTo>
                <a:lnTo>
                  <a:pt x="503" y="174"/>
                </a:lnTo>
                <a:lnTo>
                  <a:pt x="503" y="173"/>
                </a:lnTo>
                <a:lnTo>
                  <a:pt x="503" y="171"/>
                </a:lnTo>
                <a:lnTo>
                  <a:pt x="557" y="151"/>
                </a:lnTo>
                <a:lnTo>
                  <a:pt x="570" y="148"/>
                </a:lnTo>
                <a:lnTo>
                  <a:pt x="628" y="128"/>
                </a:lnTo>
                <a:lnTo>
                  <a:pt x="693" y="103"/>
                </a:lnTo>
                <a:lnTo>
                  <a:pt x="693" y="105"/>
                </a:lnTo>
                <a:lnTo>
                  <a:pt x="693" y="107"/>
                </a:lnTo>
                <a:lnTo>
                  <a:pt x="693" y="109"/>
                </a:lnTo>
                <a:lnTo>
                  <a:pt x="693" y="111"/>
                </a:lnTo>
                <a:lnTo>
                  <a:pt x="695" y="111"/>
                </a:lnTo>
                <a:lnTo>
                  <a:pt x="695" y="113"/>
                </a:lnTo>
                <a:lnTo>
                  <a:pt x="695" y="115"/>
                </a:lnTo>
                <a:lnTo>
                  <a:pt x="695" y="117"/>
                </a:lnTo>
                <a:lnTo>
                  <a:pt x="697" y="117"/>
                </a:lnTo>
                <a:lnTo>
                  <a:pt x="697" y="119"/>
                </a:lnTo>
                <a:lnTo>
                  <a:pt x="697" y="121"/>
                </a:lnTo>
                <a:lnTo>
                  <a:pt x="697" y="123"/>
                </a:lnTo>
                <a:lnTo>
                  <a:pt x="695" y="123"/>
                </a:lnTo>
                <a:lnTo>
                  <a:pt x="695" y="125"/>
                </a:lnTo>
                <a:lnTo>
                  <a:pt x="697" y="125"/>
                </a:lnTo>
                <a:lnTo>
                  <a:pt x="697" y="126"/>
                </a:lnTo>
                <a:lnTo>
                  <a:pt x="697" y="128"/>
                </a:lnTo>
                <a:lnTo>
                  <a:pt x="697" y="130"/>
                </a:lnTo>
                <a:lnTo>
                  <a:pt x="697" y="132"/>
                </a:lnTo>
                <a:lnTo>
                  <a:pt x="699" y="132"/>
                </a:lnTo>
                <a:lnTo>
                  <a:pt x="699" y="134"/>
                </a:lnTo>
                <a:lnTo>
                  <a:pt x="699" y="136"/>
                </a:lnTo>
                <a:lnTo>
                  <a:pt x="699" y="138"/>
                </a:lnTo>
                <a:lnTo>
                  <a:pt x="697" y="138"/>
                </a:lnTo>
                <a:lnTo>
                  <a:pt x="699" y="138"/>
                </a:lnTo>
                <a:lnTo>
                  <a:pt x="699" y="140"/>
                </a:lnTo>
                <a:lnTo>
                  <a:pt x="697" y="140"/>
                </a:lnTo>
                <a:lnTo>
                  <a:pt x="697" y="142"/>
                </a:lnTo>
                <a:lnTo>
                  <a:pt x="697" y="144"/>
                </a:lnTo>
                <a:lnTo>
                  <a:pt x="697" y="146"/>
                </a:lnTo>
                <a:lnTo>
                  <a:pt x="697" y="148"/>
                </a:lnTo>
                <a:lnTo>
                  <a:pt x="699" y="149"/>
                </a:lnTo>
                <a:lnTo>
                  <a:pt x="699" y="151"/>
                </a:lnTo>
                <a:lnTo>
                  <a:pt x="697" y="153"/>
                </a:lnTo>
                <a:lnTo>
                  <a:pt x="697" y="155"/>
                </a:lnTo>
                <a:lnTo>
                  <a:pt x="699" y="155"/>
                </a:lnTo>
                <a:lnTo>
                  <a:pt x="699" y="157"/>
                </a:lnTo>
                <a:lnTo>
                  <a:pt x="697" y="157"/>
                </a:lnTo>
                <a:lnTo>
                  <a:pt x="699" y="157"/>
                </a:lnTo>
                <a:lnTo>
                  <a:pt x="699" y="159"/>
                </a:lnTo>
                <a:lnTo>
                  <a:pt x="697" y="159"/>
                </a:lnTo>
                <a:lnTo>
                  <a:pt x="697" y="161"/>
                </a:lnTo>
                <a:lnTo>
                  <a:pt x="699" y="161"/>
                </a:lnTo>
                <a:lnTo>
                  <a:pt x="699" y="163"/>
                </a:lnTo>
                <a:lnTo>
                  <a:pt x="697" y="163"/>
                </a:lnTo>
                <a:lnTo>
                  <a:pt x="697" y="165"/>
                </a:lnTo>
                <a:lnTo>
                  <a:pt x="697" y="167"/>
                </a:lnTo>
                <a:lnTo>
                  <a:pt x="697" y="169"/>
                </a:lnTo>
                <a:lnTo>
                  <a:pt x="695" y="169"/>
                </a:lnTo>
                <a:lnTo>
                  <a:pt x="695" y="171"/>
                </a:lnTo>
                <a:lnTo>
                  <a:pt x="695" y="173"/>
                </a:lnTo>
                <a:lnTo>
                  <a:pt x="695" y="174"/>
                </a:lnTo>
                <a:lnTo>
                  <a:pt x="695" y="176"/>
                </a:lnTo>
                <a:lnTo>
                  <a:pt x="695" y="178"/>
                </a:lnTo>
                <a:lnTo>
                  <a:pt x="693" y="178"/>
                </a:lnTo>
                <a:lnTo>
                  <a:pt x="693" y="180"/>
                </a:lnTo>
                <a:lnTo>
                  <a:pt x="693" y="182"/>
                </a:lnTo>
                <a:lnTo>
                  <a:pt x="691" y="182"/>
                </a:lnTo>
                <a:lnTo>
                  <a:pt x="691" y="184"/>
                </a:lnTo>
                <a:lnTo>
                  <a:pt x="689" y="184"/>
                </a:lnTo>
                <a:lnTo>
                  <a:pt x="689" y="186"/>
                </a:lnTo>
                <a:lnTo>
                  <a:pt x="689" y="188"/>
                </a:lnTo>
                <a:lnTo>
                  <a:pt x="689" y="190"/>
                </a:lnTo>
                <a:lnTo>
                  <a:pt x="687" y="190"/>
                </a:lnTo>
                <a:lnTo>
                  <a:pt x="687" y="192"/>
                </a:lnTo>
                <a:lnTo>
                  <a:pt x="689" y="192"/>
                </a:lnTo>
                <a:lnTo>
                  <a:pt x="689" y="194"/>
                </a:lnTo>
                <a:lnTo>
                  <a:pt x="687" y="194"/>
                </a:lnTo>
                <a:lnTo>
                  <a:pt x="685" y="194"/>
                </a:lnTo>
                <a:lnTo>
                  <a:pt x="683" y="194"/>
                </a:lnTo>
                <a:lnTo>
                  <a:pt x="683" y="196"/>
                </a:lnTo>
                <a:lnTo>
                  <a:pt x="683" y="197"/>
                </a:lnTo>
                <a:lnTo>
                  <a:pt x="682" y="197"/>
                </a:lnTo>
                <a:lnTo>
                  <a:pt x="682" y="199"/>
                </a:lnTo>
                <a:lnTo>
                  <a:pt x="680" y="199"/>
                </a:lnTo>
                <a:lnTo>
                  <a:pt x="680" y="197"/>
                </a:lnTo>
                <a:lnTo>
                  <a:pt x="680" y="199"/>
                </a:lnTo>
                <a:lnTo>
                  <a:pt x="678" y="199"/>
                </a:lnTo>
                <a:lnTo>
                  <a:pt x="678" y="201"/>
                </a:lnTo>
                <a:lnTo>
                  <a:pt x="680" y="201"/>
                </a:lnTo>
                <a:lnTo>
                  <a:pt x="680" y="203"/>
                </a:lnTo>
                <a:lnTo>
                  <a:pt x="678" y="205"/>
                </a:lnTo>
                <a:lnTo>
                  <a:pt x="678" y="207"/>
                </a:lnTo>
                <a:lnTo>
                  <a:pt x="676" y="207"/>
                </a:lnTo>
                <a:lnTo>
                  <a:pt x="676" y="209"/>
                </a:lnTo>
                <a:lnTo>
                  <a:pt x="676" y="207"/>
                </a:lnTo>
                <a:lnTo>
                  <a:pt x="676" y="205"/>
                </a:lnTo>
                <a:lnTo>
                  <a:pt x="674" y="205"/>
                </a:lnTo>
                <a:lnTo>
                  <a:pt x="672" y="203"/>
                </a:lnTo>
                <a:lnTo>
                  <a:pt x="672" y="205"/>
                </a:lnTo>
                <a:lnTo>
                  <a:pt x="672" y="207"/>
                </a:lnTo>
                <a:lnTo>
                  <a:pt x="670" y="207"/>
                </a:lnTo>
                <a:lnTo>
                  <a:pt x="670" y="205"/>
                </a:lnTo>
                <a:lnTo>
                  <a:pt x="670" y="207"/>
                </a:lnTo>
                <a:lnTo>
                  <a:pt x="668" y="207"/>
                </a:lnTo>
                <a:lnTo>
                  <a:pt x="666" y="207"/>
                </a:lnTo>
                <a:lnTo>
                  <a:pt x="666" y="209"/>
                </a:lnTo>
                <a:lnTo>
                  <a:pt x="668" y="209"/>
                </a:lnTo>
                <a:lnTo>
                  <a:pt x="668" y="211"/>
                </a:lnTo>
                <a:lnTo>
                  <a:pt x="668" y="213"/>
                </a:lnTo>
                <a:lnTo>
                  <a:pt x="668" y="215"/>
                </a:lnTo>
                <a:lnTo>
                  <a:pt x="668" y="217"/>
                </a:lnTo>
                <a:lnTo>
                  <a:pt x="666" y="217"/>
                </a:lnTo>
                <a:lnTo>
                  <a:pt x="666" y="219"/>
                </a:lnTo>
                <a:lnTo>
                  <a:pt x="666" y="221"/>
                </a:lnTo>
                <a:lnTo>
                  <a:pt x="664" y="222"/>
                </a:lnTo>
                <a:lnTo>
                  <a:pt x="664" y="224"/>
                </a:lnTo>
                <a:lnTo>
                  <a:pt x="662" y="224"/>
                </a:lnTo>
                <a:lnTo>
                  <a:pt x="662" y="226"/>
                </a:lnTo>
                <a:lnTo>
                  <a:pt x="664" y="226"/>
                </a:lnTo>
                <a:lnTo>
                  <a:pt x="664" y="228"/>
                </a:lnTo>
                <a:lnTo>
                  <a:pt x="664" y="226"/>
                </a:lnTo>
                <a:lnTo>
                  <a:pt x="666" y="226"/>
                </a:lnTo>
                <a:lnTo>
                  <a:pt x="668" y="226"/>
                </a:lnTo>
                <a:lnTo>
                  <a:pt x="666" y="226"/>
                </a:lnTo>
                <a:lnTo>
                  <a:pt x="666" y="228"/>
                </a:lnTo>
                <a:lnTo>
                  <a:pt x="666" y="230"/>
                </a:lnTo>
                <a:lnTo>
                  <a:pt x="666" y="232"/>
                </a:lnTo>
                <a:lnTo>
                  <a:pt x="666" y="234"/>
                </a:lnTo>
                <a:lnTo>
                  <a:pt x="666" y="236"/>
                </a:lnTo>
                <a:lnTo>
                  <a:pt x="664" y="236"/>
                </a:lnTo>
                <a:lnTo>
                  <a:pt x="664" y="238"/>
                </a:lnTo>
                <a:lnTo>
                  <a:pt x="664" y="240"/>
                </a:lnTo>
                <a:lnTo>
                  <a:pt x="662" y="240"/>
                </a:lnTo>
                <a:lnTo>
                  <a:pt x="660" y="240"/>
                </a:lnTo>
                <a:lnTo>
                  <a:pt x="660" y="242"/>
                </a:lnTo>
                <a:lnTo>
                  <a:pt x="662" y="242"/>
                </a:lnTo>
                <a:lnTo>
                  <a:pt x="662" y="244"/>
                </a:lnTo>
                <a:lnTo>
                  <a:pt x="660" y="244"/>
                </a:lnTo>
                <a:lnTo>
                  <a:pt x="660" y="245"/>
                </a:lnTo>
                <a:lnTo>
                  <a:pt x="660" y="247"/>
                </a:lnTo>
                <a:lnTo>
                  <a:pt x="658" y="249"/>
                </a:lnTo>
                <a:lnTo>
                  <a:pt x="658" y="251"/>
                </a:lnTo>
                <a:lnTo>
                  <a:pt x="657" y="251"/>
                </a:lnTo>
                <a:lnTo>
                  <a:pt x="657" y="253"/>
                </a:lnTo>
                <a:lnTo>
                  <a:pt x="657" y="255"/>
                </a:lnTo>
                <a:lnTo>
                  <a:pt x="657" y="257"/>
                </a:lnTo>
                <a:lnTo>
                  <a:pt x="657" y="259"/>
                </a:lnTo>
                <a:lnTo>
                  <a:pt x="658" y="259"/>
                </a:lnTo>
                <a:lnTo>
                  <a:pt x="658" y="261"/>
                </a:lnTo>
                <a:lnTo>
                  <a:pt x="657" y="261"/>
                </a:lnTo>
                <a:lnTo>
                  <a:pt x="657" y="263"/>
                </a:lnTo>
                <a:lnTo>
                  <a:pt x="657" y="265"/>
                </a:lnTo>
                <a:lnTo>
                  <a:pt x="655" y="265"/>
                </a:lnTo>
                <a:lnTo>
                  <a:pt x="655" y="267"/>
                </a:lnTo>
                <a:lnTo>
                  <a:pt x="655" y="269"/>
                </a:lnTo>
                <a:lnTo>
                  <a:pt x="655" y="270"/>
                </a:lnTo>
                <a:lnTo>
                  <a:pt x="655" y="272"/>
                </a:lnTo>
                <a:lnTo>
                  <a:pt x="653" y="274"/>
                </a:lnTo>
                <a:lnTo>
                  <a:pt x="653" y="276"/>
                </a:lnTo>
                <a:lnTo>
                  <a:pt x="653" y="278"/>
                </a:lnTo>
                <a:lnTo>
                  <a:pt x="653" y="280"/>
                </a:lnTo>
                <a:lnTo>
                  <a:pt x="653" y="282"/>
                </a:lnTo>
                <a:lnTo>
                  <a:pt x="651" y="282"/>
                </a:lnTo>
                <a:lnTo>
                  <a:pt x="651" y="284"/>
                </a:lnTo>
                <a:lnTo>
                  <a:pt x="651" y="286"/>
                </a:lnTo>
                <a:lnTo>
                  <a:pt x="649" y="288"/>
                </a:lnTo>
                <a:lnTo>
                  <a:pt x="649" y="290"/>
                </a:lnTo>
                <a:lnTo>
                  <a:pt x="649" y="292"/>
                </a:lnTo>
                <a:lnTo>
                  <a:pt x="649" y="293"/>
                </a:lnTo>
                <a:lnTo>
                  <a:pt x="647" y="293"/>
                </a:lnTo>
                <a:lnTo>
                  <a:pt x="647" y="295"/>
                </a:lnTo>
                <a:lnTo>
                  <a:pt x="645" y="295"/>
                </a:lnTo>
                <a:lnTo>
                  <a:pt x="645" y="297"/>
                </a:lnTo>
                <a:lnTo>
                  <a:pt x="645" y="299"/>
                </a:lnTo>
                <a:lnTo>
                  <a:pt x="643" y="299"/>
                </a:lnTo>
                <a:lnTo>
                  <a:pt x="643" y="301"/>
                </a:lnTo>
                <a:lnTo>
                  <a:pt x="641" y="301"/>
                </a:lnTo>
                <a:lnTo>
                  <a:pt x="641" y="303"/>
                </a:lnTo>
                <a:lnTo>
                  <a:pt x="639" y="303"/>
                </a:lnTo>
                <a:lnTo>
                  <a:pt x="639" y="305"/>
                </a:lnTo>
                <a:lnTo>
                  <a:pt x="637" y="305"/>
                </a:lnTo>
                <a:lnTo>
                  <a:pt x="637" y="307"/>
                </a:lnTo>
                <a:lnTo>
                  <a:pt x="635" y="307"/>
                </a:lnTo>
                <a:lnTo>
                  <a:pt x="635" y="309"/>
                </a:lnTo>
                <a:lnTo>
                  <a:pt x="635" y="311"/>
                </a:lnTo>
                <a:lnTo>
                  <a:pt x="635" y="313"/>
                </a:lnTo>
                <a:lnTo>
                  <a:pt x="635" y="315"/>
                </a:lnTo>
                <a:lnTo>
                  <a:pt x="635" y="317"/>
                </a:lnTo>
                <a:lnTo>
                  <a:pt x="637" y="317"/>
                </a:lnTo>
                <a:lnTo>
                  <a:pt x="637" y="318"/>
                </a:lnTo>
                <a:lnTo>
                  <a:pt x="635" y="318"/>
                </a:lnTo>
                <a:lnTo>
                  <a:pt x="637" y="318"/>
                </a:lnTo>
                <a:lnTo>
                  <a:pt x="637" y="320"/>
                </a:lnTo>
                <a:lnTo>
                  <a:pt x="639" y="320"/>
                </a:lnTo>
                <a:lnTo>
                  <a:pt x="641" y="320"/>
                </a:lnTo>
                <a:lnTo>
                  <a:pt x="641" y="322"/>
                </a:lnTo>
                <a:lnTo>
                  <a:pt x="643" y="322"/>
                </a:lnTo>
                <a:lnTo>
                  <a:pt x="645" y="322"/>
                </a:lnTo>
                <a:lnTo>
                  <a:pt x="645" y="324"/>
                </a:lnTo>
                <a:lnTo>
                  <a:pt x="643" y="324"/>
                </a:lnTo>
                <a:lnTo>
                  <a:pt x="643" y="326"/>
                </a:lnTo>
                <a:lnTo>
                  <a:pt x="643" y="328"/>
                </a:lnTo>
                <a:lnTo>
                  <a:pt x="643" y="330"/>
                </a:lnTo>
                <a:lnTo>
                  <a:pt x="643" y="332"/>
                </a:lnTo>
                <a:lnTo>
                  <a:pt x="643" y="334"/>
                </a:lnTo>
                <a:lnTo>
                  <a:pt x="641" y="334"/>
                </a:lnTo>
                <a:lnTo>
                  <a:pt x="641" y="336"/>
                </a:lnTo>
                <a:lnTo>
                  <a:pt x="641" y="338"/>
                </a:lnTo>
                <a:lnTo>
                  <a:pt x="641" y="340"/>
                </a:lnTo>
                <a:lnTo>
                  <a:pt x="641" y="338"/>
                </a:lnTo>
                <a:lnTo>
                  <a:pt x="639" y="338"/>
                </a:lnTo>
                <a:lnTo>
                  <a:pt x="637" y="338"/>
                </a:lnTo>
                <a:lnTo>
                  <a:pt x="637" y="340"/>
                </a:lnTo>
                <a:lnTo>
                  <a:pt x="637" y="341"/>
                </a:lnTo>
                <a:lnTo>
                  <a:pt x="637" y="340"/>
                </a:lnTo>
                <a:lnTo>
                  <a:pt x="637" y="341"/>
                </a:lnTo>
                <a:lnTo>
                  <a:pt x="637" y="343"/>
                </a:lnTo>
                <a:lnTo>
                  <a:pt x="637" y="345"/>
                </a:lnTo>
                <a:lnTo>
                  <a:pt x="635" y="345"/>
                </a:lnTo>
                <a:lnTo>
                  <a:pt x="635" y="347"/>
                </a:lnTo>
                <a:lnTo>
                  <a:pt x="635" y="349"/>
                </a:lnTo>
                <a:lnTo>
                  <a:pt x="634" y="349"/>
                </a:lnTo>
                <a:lnTo>
                  <a:pt x="634" y="351"/>
                </a:lnTo>
                <a:lnTo>
                  <a:pt x="632" y="351"/>
                </a:lnTo>
                <a:lnTo>
                  <a:pt x="632" y="353"/>
                </a:lnTo>
                <a:lnTo>
                  <a:pt x="632" y="355"/>
                </a:lnTo>
                <a:lnTo>
                  <a:pt x="630" y="355"/>
                </a:lnTo>
                <a:lnTo>
                  <a:pt x="630" y="353"/>
                </a:lnTo>
                <a:lnTo>
                  <a:pt x="630" y="351"/>
                </a:lnTo>
                <a:lnTo>
                  <a:pt x="628" y="351"/>
                </a:lnTo>
                <a:lnTo>
                  <a:pt x="628" y="353"/>
                </a:lnTo>
                <a:lnTo>
                  <a:pt x="626" y="353"/>
                </a:lnTo>
                <a:lnTo>
                  <a:pt x="624" y="353"/>
                </a:lnTo>
                <a:lnTo>
                  <a:pt x="626" y="353"/>
                </a:lnTo>
                <a:lnTo>
                  <a:pt x="626" y="351"/>
                </a:lnTo>
                <a:lnTo>
                  <a:pt x="624" y="351"/>
                </a:lnTo>
                <a:lnTo>
                  <a:pt x="624" y="349"/>
                </a:lnTo>
                <a:lnTo>
                  <a:pt x="622" y="349"/>
                </a:lnTo>
                <a:lnTo>
                  <a:pt x="620" y="349"/>
                </a:lnTo>
                <a:lnTo>
                  <a:pt x="618" y="349"/>
                </a:lnTo>
                <a:lnTo>
                  <a:pt x="616" y="349"/>
                </a:lnTo>
                <a:lnTo>
                  <a:pt x="614" y="349"/>
                </a:lnTo>
                <a:lnTo>
                  <a:pt x="614" y="351"/>
                </a:lnTo>
                <a:lnTo>
                  <a:pt x="612" y="351"/>
                </a:lnTo>
                <a:lnTo>
                  <a:pt x="612" y="353"/>
                </a:lnTo>
                <a:lnTo>
                  <a:pt x="610" y="353"/>
                </a:lnTo>
                <a:lnTo>
                  <a:pt x="609" y="353"/>
                </a:lnTo>
                <a:lnTo>
                  <a:pt x="609" y="355"/>
                </a:lnTo>
                <a:lnTo>
                  <a:pt x="609" y="357"/>
                </a:lnTo>
                <a:lnTo>
                  <a:pt x="607" y="357"/>
                </a:lnTo>
                <a:lnTo>
                  <a:pt x="605" y="357"/>
                </a:lnTo>
                <a:lnTo>
                  <a:pt x="603" y="357"/>
                </a:lnTo>
                <a:lnTo>
                  <a:pt x="601" y="357"/>
                </a:lnTo>
                <a:lnTo>
                  <a:pt x="599" y="357"/>
                </a:lnTo>
                <a:lnTo>
                  <a:pt x="599" y="355"/>
                </a:lnTo>
                <a:lnTo>
                  <a:pt x="597" y="355"/>
                </a:lnTo>
                <a:lnTo>
                  <a:pt x="595" y="355"/>
                </a:lnTo>
                <a:lnTo>
                  <a:pt x="593" y="355"/>
                </a:lnTo>
                <a:lnTo>
                  <a:pt x="591" y="355"/>
                </a:lnTo>
                <a:lnTo>
                  <a:pt x="589" y="355"/>
                </a:lnTo>
                <a:lnTo>
                  <a:pt x="587" y="355"/>
                </a:lnTo>
                <a:lnTo>
                  <a:pt x="585" y="355"/>
                </a:lnTo>
                <a:lnTo>
                  <a:pt x="584" y="355"/>
                </a:lnTo>
                <a:lnTo>
                  <a:pt x="582" y="355"/>
                </a:lnTo>
                <a:lnTo>
                  <a:pt x="580" y="355"/>
                </a:lnTo>
                <a:lnTo>
                  <a:pt x="578" y="355"/>
                </a:lnTo>
                <a:lnTo>
                  <a:pt x="576" y="355"/>
                </a:lnTo>
                <a:lnTo>
                  <a:pt x="574" y="355"/>
                </a:lnTo>
                <a:lnTo>
                  <a:pt x="572" y="355"/>
                </a:lnTo>
                <a:lnTo>
                  <a:pt x="570" y="357"/>
                </a:lnTo>
                <a:lnTo>
                  <a:pt x="568" y="357"/>
                </a:lnTo>
                <a:lnTo>
                  <a:pt x="568" y="359"/>
                </a:lnTo>
                <a:lnTo>
                  <a:pt x="570" y="359"/>
                </a:lnTo>
                <a:lnTo>
                  <a:pt x="570" y="361"/>
                </a:lnTo>
                <a:lnTo>
                  <a:pt x="570" y="363"/>
                </a:lnTo>
                <a:lnTo>
                  <a:pt x="570" y="365"/>
                </a:lnTo>
                <a:lnTo>
                  <a:pt x="572" y="365"/>
                </a:lnTo>
                <a:lnTo>
                  <a:pt x="572" y="366"/>
                </a:lnTo>
                <a:lnTo>
                  <a:pt x="572" y="368"/>
                </a:lnTo>
                <a:lnTo>
                  <a:pt x="570" y="368"/>
                </a:lnTo>
                <a:lnTo>
                  <a:pt x="570" y="370"/>
                </a:lnTo>
                <a:lnTo>
                  <a:pt x="568" y="370"/>
                </a:lnTo>
                <a:lnTo>
                  <a:pt x="568" y="372"/>
                </a:lnTo>
                <a:lnTo>
                  <a:pt x="570" y="372"/>
                </a:lnTo>
                <a:lnTo>
                  <a:pt x="570" y="374"/>
                </a:lnTo>
                <a:lnTo>
                  <a:pt x="570" y="376"/>
                </a:lnTo>
                <a:lnTo>
                  <a:pt x="568" y="376"/>
                </a:lnTo>
                <a:lnTo>
                  <a:pt x="568" y="378"/>
                </a:lnTo>
                <a:lnTo>
                  <a:pt x="568" y="380"/>
                </a:lnTo>
                <a:lnTo>
                  <a:pt x="566" y="380"/>
                </a:lnTo>
                <a:lnTo>
                  <a:pt x="568" y="380"/>
                </a:lnTo>
                <a:lnTo>
                  <a:pt x="568" y="382"/>
                </a:lnTo>
                <a:lnTo>
                  <a:pt x="566" y="382"/>
                </a:lnTo>
                <a:lnTo>
                  <a:pt x="564" y="382"/>
                </a:lnTo>
                <a:lnTo>
                  <a:pt x="564" y="384"/>
                </a:lnTo>
                <a:lnTo>
                  <a:pt x="562" y="384"/>
                </a:lnTo>
                <a:lnTo>
                  <a:pt x="561" y="384"/>
                </a:lnTo>
                <a:lnTo>
                  <a:pt x="559" y="384"/>
                </a:lnTo>
                <a:lnTo>
                  <a:pt x="557" y="384"/>
                </a:lnTo>
                <a:lnTo>
                  <a:pt x="557" y="386"/>
                </a:lnTo>
                <a:lnTo>
                  <a:pt x="557" y="388"/>
                </a:lnTo>
                <a:lnTo>
                  <a:pt x="559" y="388"/>
                </a:lnTo>
                <a:lnTo>
                  <a:pt x="559" y="390"/>
                </a:lnTo>
                <a:lnTo>
                  <a:pt x="559" y="391"/>
                </a:lnTo>
                <a:lnTo>
                  <a:pt x="559" y="393"/>
                </a:lnTo>
                <a:lnTo>
                  <a:pt x="559" y="395"/>
                </a:lnTo>
                <a:lnTo>
                  <a:pt x="559" y="397"/>
                </a:lnTo>
                <a:lnTo>
                  <a:pt x="559" y="399"/>
                </a:lnTo>
                <a:lnTo>
                  <a:pt x="559" y="401"/>
                </a:lnTo>
                <a:lnTo>
                  <a:pt x="559" y="403"/>
                </a:lnTo>
                <a:lnTo>
                  <a:pt x="561" y="403"/>
                </a:lnTo>
                <a:lnTo>
                  <a:pt x="561" y="405"/>
                </a:lnTo>
                <a:lnTo>
                  <a:pt x="561" y="407"/>
                </a:lnTo>
                <a:lnTo>
                  <a:pt x="562" y="407"/>
                </a:lnTo>
                <a:lnTo>
                  <a:pt x="562" y="409"/>
                </a:lnTo>
                <a:lnTo>
                  <a:pt x="562" y="411"/>
                </a:lnTo>
                <a:lnTo>
                  <a:pt x="562" y="413"/>
                </a:lnTo>
                <a:lnTo>
                  <a:pt x="562" y="414"/>
                </a:lnTo>
                <a:lnTo>
                  <a:pt x="564" y="414"/>
                </a:lnTo>
                <a:lnTo>
                  <a:pt x="564" y="416"/>
                </a:lnTo>
                <a:lnTo>
                  <a:pt x="564" y="418"/>
                </a:lnTo>
                <a:lnTo>
                  <a:pt x="562" y="418"/>
                </a:lnTo>
                <a:lnTo>
                  <a:pt x="561" y="416"/>
                </a:lnTo>
                <a:lnTo>
                  <a:pt x="559" y="416"/>
                </a:lnTo>
                <a:lnTo>
                  <a:pt x="559" y="418"/>
                </a:lnTo>
                <a:lnTo>
                  <a:pt x="561" y="418"/>
                </a:lnTo>
                <a:lnTo>
                  <a:pt x="561" y="420"/>
                </a:lnTo>
                <a:lnTo>
                  <a:pt x="559" y="420"/>
                </a:lnTo>
                <a:lnTo>
                  <a:pt x="557" y="420"/>
                </a:lnTo>
                <a:lnTo>
                  <a:pt x="555" y="420"/>
                </a:lnTo>
                <a:lnTo>
                  <a:pt x="555" y="418"/>
                </a:lnTo>
                <a:lnTo>
                  <a:pt x="553" y="416"/>
                </a:lnTo>
                <a:lnTo>
                  <a:pt x="551" y="416"/>
                </a:lnTo>
                <a:lnTo>
                  <a:pt x="551" y="418"/>
                </a:lnTo>
                <a:lnTo>
                  <a:pt x="551" y="416"/>
                </a:lnTo>
                <a:lnTo>
                  <a:pt x="549" y="416"/>
                </a:lnTo>
                <a:lnTo>
                  <a:pt x="547" y="416"/>
                </a:lnTo>
                <a:lnTo>
                  <a:pt x="545" y="416"/>
                </a:lnTo>
                <a:lnTo>
                  <a:pt x="545" y="418"/>
                </a:lnTo>
                <a:lnTo>
                  <a:pt x="545" y="420"/>
                </a:lnTo>
                <a:lnTo>
                  <a:pt x="545" y="422"/>
                </a:lnTo>
                <a:lnTo>
                  <a:pt x="543" y="422"/>
                </a:lnTo>
                <a:lnTo>
                  <a:pt x="541" y="424"/>
                </a:lnTo>
                <a:lnTo>
                  <a:pt x="543" y="424"/>
                </a:lnTo>
                <a:lnTo>
                  <a:pt x="541" y="426"/>
                </a:lnTo>
                <a:lnTo>
                  <a:pt x="541" y="428"/>
                </a:lnTo>
                <a:lnTo>
                  <a:pt x="539" y="428"/>
                </a:lnTo>
                <a:lnTo>
                  <a:pt x="539" y="430"/>
                </a:lnTo>
                <a:lnTo>
                  <a:pt x="539" y="432"/>
                </a:lnTo>
                <a:lnTo>
                  <a:pt x="537" y="434"/>
                </a:lnTo>
                <a:lnTo>
                  <a:pt x="537" y="432"/>
                </a:lnTo>
                <a:lnTo>
                  <a:pt x="536" y="432"/>
                </a:lnTo>
                <a:lnTo>
                  <a:pt x="536" y="430"/>
                </a:lnTo>
                <a:lnTo>
                  <a:pt x="536" y="432"/>
                </a:lnTo>
                <a:lnTo>
                  <a:pt x="536" y="434"/>
                </a:lnTo>
                <a:lnTo>
                  <a:pt x="536" y="436"/>
                </a:lnTo>
                <a:lnTo>
                  <a:pt x="534" y="436"/>
                </a:lnTo>
                <a:lnTo>
                  <a:pt x="534" y="438"/>
                </a:lnTo>
                <a:lnTo>
                  <a:pt x="532" y="438"/>
                </a:lnTo>
                <a:lnTo>
                  <a:pt x="530" y="436"/>
                </a:lnTo>
                <a:lnTo>
                  <a:pt x="528" y="436"/>
                </a:lnTo>
                <a:lnTo>
                  <a:pt x="526" y="438"/>
                </a:lnTo>
                <a:lnTo>
                  <a:pt x="524" y="438"/>
                </a:lnTo>
                <a:lnTo>
                  <a:pt x="524" y="439"/>
                </a:lnTo>
                <a:lnTo>
                  <a:pt x="522" y="439"/>
                </a:lnTo>
                <a:lnTo>
                  <a:pt x="522" y="441"/>
                </a:lnTo>
                <a:lnTo>
                  <a:pt x="520" y="441"/>
                </a:lnTo>
                <a:lnTo>
                  <a:pt x="520" y="443"/>
                </a:lnTo>
                <a:lnTo>
                  <a:pt x="518" y="443"/>
                </a:lnTo>
                <a:lnTo>
                  <a:pt x="518" y="445"/>
                </a:lnTo>
                <a:lnTo>
                  <a:pt x="516" y="445"/>
                </a:lnTo>
                <a:lnTo>
                  <a:pt x="514" y="445"/>
                </a:lnTo>
                <a:lnTo>
                  <a:pt x="512" y="445"/>
                </a:lnTo>
                <a:lnTo>
                  <a:pt x="511" y="445"/>
                </a:lnTo>
                <a:lnTo>
                  <a:pt x="511" y="447"/>
                </a:lnTo>
                <a:lnTo>
                  <a:pt x="509" y="447"/>
                </a:lnTo>
                <a:lnTo>
                  <a:pt x="507" y="447"/>
                </a:lnTo>
                <a:lnTo>
                  <a:pt x="505" y="447"/>
                </a:lnTo>
                <a:lnTo>
                  <a:pt x="505" y="449"/>
                </a:lnTo>
                <a:lnTo>
                  <a:pt x="503" y="449"/>
                </a:lnTo>
                <a:lnTo>
                  <a:pt x="501" y="449"/>
                </a:lnTo>
                <a:lnTo>
                  <a:pt x="499" y="449"/>
                </a:lnTo>
                <a:lnTo>
                  <a:pt x="499" y="451"/>
                </a:lnTo>
                <a:lnTo>
                  <a:pt x="499" y="453"/>
                </a:lnTo>
                <a:lnTo>
                  <a:pt x="497" y="453"/>
                </a:lnTo>
                <a:lnTo>
                  <a:pt x="497" y="455"/>
                </a:lnTo>
                <a:lnTo>
                  <a:pt x="499" y="455"/>
                </a:lnTo>
                <a:lnTo>
                  <a:pt x="499" y="457"/>
                </a:lnTo>
                <a:lnTo>
                  <a:pt x="497" y="457"/>
                </a:lnTo>
                <a:lnTo>
                  <a:pt x="497" y="459"/>
                </a:lnTo>
                <a:lnTo>
                  <a:pt x="497" y="461"/>
                </a:lnTo>
                <a:lnTo>
                  <a:pt x="497" y="462"/>
                </a:lnTo>
                <a:lnTo>
                  <a:pt x="497" y="464"/>
                </a:lnTo>
                <a:lnTo>
                  <a:pt x="497" y="466"/>
                </a:lnTo>
                <a:lnTo>
                  <a:pt x="497" y="468"/>
                </a:lnTo>
                <a:lnTo>
                  <a:pt x="495" y="468"/>
                </a:lnTo>
                <a:lnTo>
                  <a:pt x="495" y="470"/>
                </a:lnTo>
                <a:lnTo>
                  <a:pt x="493" y="470"/>
                </a:lnTo>
                <a:lnTo>
                  <a:pt x="491" y="470"/>
                </a:lnTo>
                <a:lnTo>
                  <a:pt x="489" y="470"/>
                </a:lnTo>
                <a:lnTo>
                  <a:pt x="488" y="470"/>
                </a:lnTo>
                <a:lnTo>
                  <a:pt x="486" y="470"/>
                </a:lnTo>
                <a:lnTo>
                  <a:pt x="486" y="472"/>
                </a:lnTo>
                <a:lnTo>
                  <a:pt x="484" y="472"/>
                </a:lnTo>
                <a:lnTo>
                  <a:pt x="482" y="472"/>
                </a:lnTo>
                <a:lnTo>
                  <a:pt x="480" y="474"/>
                </a:lnTo>
                <a:lnTo>
                  <a:pt x="478" y="474"/>
                </a:lnTo>
                <a:lnTo>
                  <a:pt x="478" y="476"/>
                </a:lnTo>
                <a:lnTo>
                  <a:pt x="476" y="476"/>
                </a:lnTo>
                <a:lnTo>
                  <a:pt x="474" y="476"/>
                </a:lnTo>
                <a:lnTo>
                  <a:pt x="474" y="478"/>
                </a:lnTo>
                <a:lnTo>
                  <a:pt x="472" y="478"/>
                </a:lnTo>
                <a:lnTo>
                  <a:pt x="470" y="478"/>
                </a:lnTo>
                <a:lnTo>
                  <a:pt x="470" y="480"/>
                </a:lnTo>
                <a:lnTo>
                  <a:pt x="468" y="480"/>
                </a:lnTo>
                <a:lnTo>
                  <a:pt x="468" y="482"/>
                </a:lnTo>
                <a:lnTo>
                  <a:pt x="466" y="482"/>
                </a:lnTo>
                <a:lnTo>
                  <a:pt x="464" y="482"/>
                </a:lnTo>
                <a:lnTo>
                  <a:pt x="464" y="484"/>
                </a:lnTo>
                <a:lnTo>
                  <a:pt x="463" y="484"/>
                </a:lnTo>
                <a:lnTo>
                  <a:pt x="463" y="486"/>
                </a:lnTo>
                <a:lnTo>
                  <a:pt x="461" y="486"/>
                </a:lnTo>
                <a:lnTo>
                  <a:pt x="461" y="487"/>
                </a:lnTo>
                <a:lnTo>
                  <a:pt x="463" y="487"/>
                </a:lnTo>
                <a:lnTo>
                  <a:pt x="463" y="489"/>
                </a:lnTo>
                <a:lnTo>
                  <a:pt x="463" y="491"/>
                </a:lnTo>
                <a:lnTo>
                  <a:pt x="463" y="493"/>
                </a:lnTo>
                <a:lnTo>
                  <a:pt x="461" y="493"/>
                </a:lnTo>
                <a:lnTo>
                  <a:pt x="459" y="495"/>
                </a:lnTo>
                <a:lnTo>
                  <a:pt x="459" y="497"/>
                </a:lnTo>
                <a:lnTo>
                  <a:pt x="459" y="499"/>
                </a:lnTo>
                <a:lnTo>
                  <a:pt x="457" y="499"/>
                </a:lnTo>
                <a:lnTo>
                  <a:pt x="457" y="501"/>
                </a:lnTo>
                <a:lnTo>
                  <a:pt x="457" y="503"/>
                </a:lnTo>
                <a:lnTo>
                  <a:pt x="455" y="503"/>
                </a:lnTo>
                <a:lnTo>
                  <a:pt x="455" y="505"/>
                </a:lnTo>
                <a:lnTo>
                  <a:pt x="455" y="507"/>
                </a:lnTo>
                <a:lnTo>
                  <a:pt x="455" y="509"/>
                </a:lnTo>
                <a:lnTo>
                  <a:pt x="453" y="509"/>
                </a:lnTo>
                <a:lnTo>
                  <a:pt x="453" y="510"/>
                </a:lnTo>
                <a:lnTo>
                  <a:pt x="451" y="512"/>
                </a:lnTo>
                <a:lnTo>
                  <a:pt x="451" y="514"/>
                </a:lnTo>
                <a:lnTo>
                  <a:pt x="451" y="516"/>
                </a:lnTo>
                <a:lnTo>
                  <a:pt x="451" y="518"/>
                </a:lnTo>
                <a:lnTo>
                  <a:pt x="451" y="520"/>
                </a:lnTo>
                <a:lnTo>
                  <a:pt x="451" y="522"/>
                </a:lnTo>
                <a:lnTo>
                  <a:pt x="451" y="524"/>
                </a:lnTo>
                <a:lnTo>
                  <a:pt x="451" y="526"/>
                </a:lnTo>
                <a:lnTo>
                  <a:pt x="451" y="528"/>
                </a:lnTo>
                <a:lnTo>
                  <a:pt x="449" y="528"/>
                </a:lnTo>
                <a:lnTo>
                  <a:pt x="449" y="530"/>
                </a:lnTo>
                <a:lnTo>
                  <a:pt x="449" y="532"/>
                </a:lnTo>
                <a:lnTo>
                  <a:pt x="447" y="532"/>
                </a:lnTo>
                <a:lnTo>
                  <a:pt x="447" y="534"/>
                </a:lnTo>
                <a:lnTo>
                  <a:pt x="445" y="534"/>
                </a:lnTo>
                <a:lnTo>
                  <a:pt x="445" y="535"/>
                </a:lnTo>
                <a:lnTo>
                  <a:pt x="443" y="535"/>
                </a:lnTo>
                <a:lnTo>
                  <a:pt x="443" y="537"/>
                </a:lnTo>
                <a:lnTo>
                  <a:pt x="443" y="539"/>
                </a:lnTo>
                <a:lnTo>
                  <a:pt x="441" y="539"/>
                </a:lnTo>
                <a:lnTo>
                  <a:pt x="441" y="541"/>
                </a:lnTo>
                <a:lnTo>
                  <a:pt x="439" y="541"/>
                </a:lnTo>
                <a:lnTo>
                  <a:pt x="439" y="543"/>
                </a:lnTo>
                <a:lnTo>
                  <a:pt x="438" y="543"/>
                </a:lnTo>
                <a:lnTo>
                  <a:pt x="436" y="543"/>
                </a:lnTo>
                <a:lnTo>
                  <a:pt x="434" y="543"/>
                </a:lnTo>
                <a:lnTo>
                  <a:pt x="434" y="545"/>
                </a:lnTo>
                <a:lnTo>
                  <a:pt x="432" y="545"/>
                </a:lnTo>
                <a:lnTo>
                  <a:pt x="432" y="547"/>
                </a:lnTo>
                <a:lnTo>
                  <a:pt x="430" y="547"/>
                </a:lnTo>
                <a:lnTo>
                  <a:pt x="430" y="545"/>
                </a:lnTo>
                <a:lnTo>
                  <a:pt x="428" y="545"/>
                </a:lnTo>
                <a:lnTo>
                  <a:pt x="428" y="547"/>
                </a:lnTo>
                <a:lnTo>
                  <a:pt x="426" y="547"/>
                </a:lnTo>
                <a:lnTo>
                  <a:pt x="424" y="547"/>
                </a:lnTo>
                <a:lnTo>
                  <a:pt x="422" y="547"/>
                </a:lnTo>
                <a:lnTo>
                  <a:pt x="420" y="547"/>
                </a:lnTo>
                <a:lnTo>
                  <a:pt x="418" y="547"/>
                </a:lnTo>
                <a:lnTo>
                  <a:pt x="416" y="547"/>
                </a:lnTo>
                <a:lnTo>
                  <a:pt x="414" y="547"/>
                </a:lnTo>
                <a:lnTo>
                  <a:pt x="413" y="549"/>
                </a:lnTo>
                <a:lnTo>
                  <a:pt x="411" y="549"/>
                </a:lnTo>
                <a:lnTo>
                  <a:pt x="409" y="549"/>
                </a:lnTo>
                <a:lnTo>
                  <a:pt x="409" y="547"/>
                </a:lnTo>
                <a:lnTo>
                  <a:pt x="407" y="549"/>
                </a:lnTo>
                <a:lnTo>
                  <a:pt x="405" y="549"/>
                </a:lnTo>
                <a:lnTo>
                  <a:pt x="405" y="551"/>
                </a:lnTo>
                <a:lnTo>
                  <a:pt x="405" y="553"/>
                </a:lnTo>
                <a:lnTo>
                  <a:pt x="405" y="555"/>
                </a:lnTo>
                <a:lnTo>
                  <a:pt x="405" y="557"/>
                </a:lnTo>
                <a:lnTo>
                  <a:pt x="405" y="558"/>
                </a:lnTo>
                <a:lnTo>
                  <a:pt x="403" y="558"/>
                </a:lnTo>
                <a:lnTo>
                  <a:pt x="401" y="558"/>
                </a:lnTo>
                <a:lnTo>
                  <a:pt x="401" y="560"/>
                </a:lnTo>
                <a:lnTo>
                  <a:pt x="399" y="560"/>
                </a:lnTo>
                <a:lnTo>
                  <a:pt x="399" y="562"/>
                </a:lnTo>
                <a:lnTo>
                  <a:pt x="397" y="562"/>
                </a:lnTo>
                <a:lnTo>
                  <a:pt x="397" y="564"/>
                </a:lnTo>
                <a:lnTo>
                  <a:pt x="397" y="566"/>
                </a:lnTo>
                <a:lnTo>
                  <a:pt x="395" y="568"/>
                </a:lnTo>
                <a:lnTo>
                  <a:pt x="393" y="568"/>
                </a:lnTo>
                <a:lnTo>
                  <a:pt x="391" y="568"/>
                </a:lnTo>
                <a:lnTo>
                  <a:pt x="391" y="570"/>
                </a:lnTo>
                <a:lnTo>
                  <a:pt x="390" y="570"/>
                </a:lnTo>
                <a:lnTo>
                  <a:pt x="388" y="570"/>
                </a:lnTo>
                <a:lnTo>
                  <a:pt x="386" y="570"/>
                </a:lnTo>
                <a:lnTo>
                  <a:pt x="386" y="572"/>
                </a:lnTo>
                <a:lnTo>
                  <a:pt x="384" y="572"/>
                </a:lnTo>
                <a:lnTo>
                  <a:pt x="382" y="574"/>
                </a:lnTo>
                <a:lnTo>
                  <a:pt x="380" y="574"/>
                </a:lnTo>
                <a:lnTo>
                  <a:pt x="380" y="576"/>
                </a:lnTo>
                <a:lnTo>
                  <a:pt x="378" y="576"/>
                </a:lnTo>
                <a:lnTo>
                  <a:pt x="376" y="576"/>
                </a:lnTo>
                <a:lnTo>
                  <a:pt x="376" y="578"/>
                </a:lnTo>
                <a:lnTo>
                  <a:pt x="374" y="578"/>
                </a:lnTo>
                <a:lnTo>
                  <a:pt x="374" y="580"/>
                </a:lnTo>
                <a:lnTo>
                  <a:pt x="372" y="580"/>
                </a:lnTo>
                <a:lnTo>
                  <a:pt x="372" y="582"/>
                </a:lnTo>
                <a:lnTo>
                  <a:pt x="370" y="582"/>
                </a:lnTo>
                <a:lnTo>
                  <a:pt x="370" y="583"/>
                </a:lnTo>
                <a:lnTo>
                  <a:pt x="368" y="583"/>
                </a:lnTo>
                <a:lnTo>
                  <a:pt x="368" y="585"/>
                </a:lnTo>
                <a:lnTo>
                  <a:pt x="366" y="585"/>
                </a:lnTo>
                <a:lnTo>
                  <a:pt x="365" y="585"/>
                </a:lnTo>
                <a:lnTo>
                  <a:pt x="365" y="587"/>
                </a:lnTo>
                <a:lnTo>
                  <a:pt x="363" y="587"/>
                </a:lnTo>
                <a:lnTo>
                  <a:pt x="363" y="589"/>
                </a:lnTo>
                <a:lnTo>
                  <a:pt x="361" y="589"/>
                </a:lnTo>
                <a:lnTo>
                  <a:pt x="359" y="589"/>
                </a:lnTo>
                <a:lnTo>
                  <a:pt x="359" y="591"/>
                </a:lnTo>
                <a:lnTo>
                  <a:pt x="357" y="591"/>
                </a:lnTo>
                <a:lnTo>
                  <a:pt x="357" y="593"/>
                </a:lnTo>
                <a:lnTo>
                  <a:pt x="355" y="593"/>
                </a:lnTo>
                <a:lnTo>
                  <a:pt x="353" y="593"/>
                </a:lnTo>
                <a:lnTo>
                  <a:pt x="353" y="595"/>
                </a:lnTo>
                <a:lnTo>
                  <a:pt x="351" y="595"/>
                </a:lnTo>
                <a:lnTo>
                  <a:pt x="349" y="597"/>
                </a:lnTo>
                <a:lnTo>
                  <a:pt x="347" y="597"/>
                </a:lnTo>
                <a:lnTo>
                  <a:pt x="347" y="599"/>
                </a:lnTo>
                <a:lnTo>
                  <a:pt x="345" y="599"/>
                </a:lnTo>
                <a:lnTo>
                  <a:pt x="343" y="599"/>
                </a:lnTo>
                <a:lnTo>
                  <a:pt x="343" y="601"/>
                </a:lnTo>
                <a:lnTo>
                  <a:pt x="341" y="601"/>
                </a:lnTo>
                <a:lnTo>
                  <a:pt x="340" y="601"/>
                </a:lnTo>
                <a:lnTo>
                  <a:pt x="340" y="603"/>
                </a:lnTo>
                <a:lnTo>
                  <a:pt x="338" y="603"/>
                </a:lnTo>
                <a:lnTo>
                  <a:pt x="336" y="603"/>
                </a:lnTo>
                <a:lnTo>
                  <a:pt x="334" y="605"/>
                </a:lnTo>
                <a:lnTo>
                  <a:pt x="332" y="605"/>
                </a:lnTo>
                <a:lnTo>
                  <a:pt x="330" y="605"/>
                </a:lnTo>
                <a:lnTo>
                  <a:pt x="330" y="606"/>
                </a:lnTo>
                <a:lnTo>
                  <a:pt x="328" y="606"/>
                </a:lnTo>
                <a:lnTo>
                  <a:pt x="326" y="606"/>
                </a:lnTo>
                <a:lnTo>
                  <a:pt x="326" y="608"/>
                </a:lnTo>
                <a:lnTo>
                  <a:pt x="324" y="608"/>
                </a:lnTo>
                <a:lnTo>
                  <a:pt x="322" y="608"/>
                </a:lnTo>
                <a:lnTo>
                  <a:pt x="320" y="610"/>
                </a:lnTo>
                <a:lnTo>
                  <a:pt x="318" y="610"/>
                </a:lnTo>
                <a:lnTo>
                  <a:pt x="317" y="610"/>
                </a:lnTo>
                <a:lnTo>
                  <a:pt x="317" y="612"/>
                </a:lnTo>
                <a:lnTo>
                  <a:pt x="315" y="612"/>
                </a:lnTo>
                <a:lnTo>
                  <a:pt x="313" y="612"/>
                </a:lnTo>
                <a:lnTo>
                  <a:pt x="311" y="614"/>
                </a:lnTo>
                <a:lnTo>
                  <a:pt x="309" y="614"/>
                </a:lnTo>
                <a:lnTo>
                  <a:pt x="309" y="616"/>
                </a:lnTo>
                <a:lnTo>
                  <a:pt x="307" y="616"/>
                </a:lnTo>
                <a:lnTo>
                  <a:pt x="305" y="616"/>
                </a:lnTo>
                <a:lnTo>
                  <a:pt x="303" y="616"/>
                </a:lnTo>
                <a:lnTo>
                  <a:pt x="303" y="618"/>
                </a:lnTo>
                <a:lnTo>
                  <a:pt x="301" y="618"/>
                </a:lnTo>
                <a:lnTo>
                  <a:pt x="299" y="618"/>
                </a:lnTo>
                <a:lnTo>
                  <a:pt x="297" y="618"/>
                </a:lnTo>
                <a:lnTo>
                  <a:pt x="297" y="620"/>
                </a:lnTo>
                <a:lnTo>
                  <a:pt x="295" y="620"/>
                </a:lnTo>
                <a:lnTo>
                  <a:pt x="293" y="620"/>
                </a:lnTo>
                <a:lnTo>
                  <a:pt x="292" y="622"/>
                </a:lnTo>
                <a:lnTo>
                  <a:pt x="290" y="622"/>
                </a:lnTo>
                <a:lnTo>
                  <a:pt x="288" y="622"/>
                </a:lnTo>
                <a:lnTo>
                  <a:pt x="286" y="622"/>
                </a:lnTo>
                <a:lnTo>
                  <a:pt x="286" y="620"/>
                </a:lnTo>
                <a:lnTo>
                  <a:pt x="288" y="620"/>
                </a:lnTo>
                <a:lnTo>
                  <a:pt x="288" y="618"/>
                </a:lnTo>
                <a:lnTo>
                  <a:pt x="288" y="616"/>
                </a:lnTo>
                <a:lnTo>
                  <a:pt x="288" y="614"/>
                </a:lnTo>
                <a:lnTo>
                  <a:pt x="288" y="612"/>
                </a:lnTo>
                <a:lnTo>
                  <a:pt x="288" y="610"/>
                </a:lnTo>
                <a:lnTo>
                  <a:pt x="288" y="608"/>
                </a:lnTo>
                <a:lnTo>
                  <a:pt x="288" y="606"/>
                </a:lnTo>
                <a:lnTo>
                  <a:pt x="288" y="605"/>
                </a:lnTo>
                <a:lnTo>
                  <a:pt x="290" y="605"/>
                </a:lnTo>
                <a:lnTo>
                  <a:pt x="290" y="603"/>
                </a:lnTo>
                <a:lnTo>
                  <a:pt x="290" y="601"/>
                </a:lnTo>
                <a:lnTo>
                  <a:pt x="288" y="601"/>
                </a:lnTo>
                <a:lnTo>
                  <a:pt x="286" y="601"/>
                </a:lnTo>
                <a:lnTo>
                  <a:pt x="284" y="601"/>
                </a:lnTo>
                <a:lnTo>
                  <a:pt x="284" y="599"/>
                </a:lnTo>
                <a:lnTo>
                  <a:pt x="284" y="597"/>
                </a:lnTo>
                <a:lnTo>
                  <a:pt x="286" y="597"/>
                </a:lnTo>
                <a:lnTo>
                  <a:pt x="288" y="597"/>
                </a:lnTo>
                <a:lnTo>
                  <a:pt x="288" y="595"/>
                </a:lnTo>
                <a:lnTo>
                  <a:pt x="286" y="595"/>
                </a:lnTo>
                <a:lnTo>
                  <a:pt x="286" y="593"/>
                </a:lnTo>
                <a:lnTo>
                  <a:pt x="286" y="591"/>
                </a:lnTo>
                <a:lnTo>
                  <a:pt x="286" y="589"/>
                </a:lnTo>
                <a:lnTo>
                  <a:pt x="286" y="587"/>
                </a:lnTo>
                <a:lnTo>
                  <a:pt x="286" y="585"/>
                </a:lnTo>
                <a:lnTo>
                  <a:pt x="286" y="583"/>
                </a:lnTo>
                <a:lnTo>
                  <a:pt x="284" y="583"/>
                </a:lnTo>
                <a:lnTo>
                  <a:pt x="282" y="583"/>
                </a:lnTo>
                <a:lnTo>
                  <a:pt x="282" y="582"/>
                </a:lnTo>
                <a:lnTo>
                  <a:pt x="280" y="582"/>
                </a:lnTo>
                <a:lnTo>
                  <a:pt x="278" y="580"/>
                </a:lnTo>
                <a:lnTo>
                  <a:pt x="276" y="580"/>
                </a:lnTo>
                <a:lnTo>
                  <a:pt x="276" y="578"/>
                </a:lnTo>
                <a:lnTo>
                  <a:pt x="276" y="576"/>
                </a:lnTo>
                <a:lnTo>
                  <a:pt x="274" y="576"/>
                </a:lnTo>
                <a:lnTo>
                  <a:pt x="272" y="574"/>
                </a:lnTo>
                <a:lnTo>
                  <a:pt x="270" y="574"/>
                </a:lnTo>
                <a:lnTo>
                  <a:pt x="268" y="574"/>
                </a:lnTo>
                <a:lnTo>
                  <a:pt x="268" y="576"/>
                </a:lnTo>
                <a:lnTo>
                  <a:pt x="268" y="578"/>
                </a:lnTo>
                <a:lnTo>
                  <a:pt x="267" y="578"/>
                </a:lnTo>
                <a:lnTo>
                  <a:pt x="265" y="578"/>
                </a:lnTo>
                <a:lnTo>
                  <a:pt x="265" y="576"/>
                </a:lnTo>
                <a:lnTo>
                  <a:pt x="263" y="576"/>
                </a:lnTo>
                <a:lnTo>
                  <a:pt x="263" y="574"/>
                </a:lnTo>
                <a:lnTo>
                  <a:pt x="261" y="574"/>
                </a:lnTo>
                <a:lnTo>
                  <a:pt x="259" y="574"/>
                </a:lnTo>
                <a:lnTo>
                  <a:pt x="259" y="572"/>
                </a:lnTo>
                <a:lnTo>
                  <a:pt x="257" y="572"/>
                </a:lnTo>
                <a:lnTo>
                  <a:pt x="255" y="572"/>
                </a:lnTo>
                <a:lnTo>
                  <a:pt x="255" y="570"/>
                </a:lnTo>
                <a:lnTo>
                  <a:pt x="253" y="570"/>
                </a:lnTo>
                <a:lnTo>
                  <a:pt x="251" y="570"/>
                </a:lnTo>
                <a:lnTo>
                  <a:pt x="249" y="570"/>
                </a:lnTo>
                <a:lnTo>
                  <a:pt x="247" y="568"/>
                </a:lnTo>
                <a:lnTo>
                  <a:pt x="247" y="570"/>
                </a:lnTo>
                <a:lnTo>
                  <a:pt x="245" y="570"/>
                </a:lnTo>
                <a:lnTo>
                  <a:pt x="244" y="570"/>
                </a:lnTo>
                <a:lnTo>
                  <a:pt x="244" y="572"/>
                </a:lnTo>
                <a:lnTo>
                  <a:pt x="244" y="574"/>
                </a:lnTo>
                <a:lnTo>
                  <a:pt x="244" y="576"/>
                </a:lnTo>
                <a:lnTo>
                  <a:pt x="242" y="576"/>
                </a:lnTo>
                <a:lnTo>
                  <a:pt x="242" y="578"/>
                </a:lnTo>
                <a:lnTo>
                  <a:pt x="240" y="578"/>
                </a:lnTo>
                <a:lnTo>
                  <a:pt x="238" y="578"/>
                </a:lnTo>
                <a:lnTo>
                  <a:pt x="238" y="580"/>
                </a:lnTo>
                <a:lnTo>
                  <a:pt x="238" y="582"/>
                </a:lnTo>
                <a:lnTo>
                  <a:pt x="240" y="583"/>
                </a:lnTo>
                <a:lnTo>
                  <a:pt x="238" y="583"/>
                </a:lnTo>
                <a:lnTo>
                  <a:pt x="238" y="585"/>
                </a:lnTo>
                <a:lnTo>
                  <a:pt x="236" y="585"/>
                </a:lnTo>
                <a:lnTo>
                  <a:pt x="234" y="585"/>
                </a:lnTo>
                <a:lnTo>
                  <a:pt x="234" y="587"/>
                </a:lnTo>
                <a:lnTo>
                  <a:pt x="232" y="587"/>
                </a:lnTo>
                <a:lnTo>
                  <a:pt x="232" y="589"/>
                </a:lnTo>
                <a:lnTo>
                  <a:pt x="232" y="591"/>
                </a:lnTo>
                <a:lnTo>
                  <a:pt x="230" y="591"/>
                </a:lnTo>
                <a:lnTo>
                  <a:pt x="230" y="593"/>
                </a:lnTo>
                <a:lnTo>
                  <a:pt x="228" y="593"/>
                </a:lnTo>
                <a:lnTo>
                  <a:pt x="226" y="593"/>
                </a:lnTo>
                <a:lnTo>
                  <a:pt x="226" y="595"/>
                </a:lnTo>
                <a:lnTo>
                  <a:pt x="226" y="597"/>
                </a:lnTo>
                <a:lnTo>
                  <a:pt x="224" y="599"/>
                </a:lnTo>
                <a:lnTo>
                  <a:pt x="224" y="601"/>
                </a:lnTo>
                <a:lnTo>
                  <a:pt x="222" y="601"/>
                </a:lnTo>
                <a:lnTo>
                  <a:pt x="220" y="601"/>
                </a:lnTo>
                <a:lnTo>
                  <a:pt x="220" y="603"/>
                </a:lnTo>
                <a:lnTo>
                  <a:pt x="219" y="603"/>
                </a:lnTo>
                <a:lnTo>
                  <a:pt x="219" y="601"/>
                </a:lnTo>
                <a:lnTo>
                  <a:pt x="217" y="601"/>
                </a:lnTo>
                <a:lnTo>
                  <a:pt x="215" y="601"/>
                </a:lnTo>
                <a:lnTo>
                  <a:pt x="213" y="601"/>
                </a:lnTo>
                <a:lnTo>
                  <a:pt x="211" y="603"/>
                </a:lnTo>
                <a:lnTo>
                  <a:pt x="211" y="605"/>
                </a:lnTo>
                <a:lnTo>
                  <a:pt x="209" y="605"/>
                </a:lnTo>
                <a:lnTo>
                  <a:pt x="207" y="605"/>
                </a:lnTo>
                <a:lnTo>
                  <a:pt x="207" y="603"/>
                </a:lnTo>
                <a:lnTo>
                  <a:pt x="205" y="603"/>
                </a:lnTo>
                <a:lnTo>
                  <a:pt x="205" y="601"/>
                </a:lnTo>
                <a:lnTo>
                  <a:pt x="203" y="601"/>
                </a:lnTo>
                <a:lnTo>
                  <a:pt x="203" y="599"/>
                </a:lnTo>
                <a:lnTo>
                  <a:pt x="203" y="597"/>
                </a:lnTo>
                <a:lnTo>
                  <a:pt x="201" y="597"/>
                </a:lnTo>
                <a:lnTo>
                  <a:pt x="201" y="595"/>
                </a:lnTo>
                <a:lnTo>
                  <a:pt x="199" y="595"/>
                </a:lnTo>
                <a:lnTo>
                  <a:pt x="199" y="597"/>
                </a:lnTo>
                <a:lnTo>
                  <a:pt x="197" y="597"/>
                </a:lnTo>
                <a:lnTo>
                  <a:pt x="197" y="595"/>
                </a:lnTo>
                <a:lnTo>
                  <a:pt x="195" y="595"/>
                </a:lnTo>
                <a:lnTo>
                  <a:pt x="195" y="593"/>
                </a:lnTo>
                <a:lnTo>
                  <a:pt x="194" y="593"/>
                </a:lnTo>
                <a:lnTo>
                  <a:pt x="194" y="591"/>
                </a:lnTo>
                <a:lnTo>
                  <a:pt x="194" y="589"/>
                </a:lnTo>
                <a:lnTo>
                  <a:pt x="194" y="587"/>
                </a:lnTo>
                <a:lnTo>
                  <a:pt x="194" y="585"/>
                </a:lnTo>
                <a:lnTo>
                  <a:pt x="195" y="585"/>
                </a:lnTo>
                <a:lnTo>
                  <a:pt x="195" y="583"/>
                </a:lnTo>
                <a:lnTo>
                  <a:pt x="194" y="583"/>
                </a:lnTo>
                <a:lnTo>
                  <a:pt x="192" y="583"/>
                </a:lnTo>
                <a:lnTo>
                  <a:pt x="192" y="585"/>
                </a:lnTo>
                <a:lnTo>
                  <a:pt x="190" y="585"/>
                </a:lnTo>
                <a:lnTo>
                  <a:pt x="190" y="587"/>
                </a:lnTo>
                <a:lnTo>
                  <a:pt x="188" y="587"/>
                </a:lnTo>
                <a:lnTo>
                  <a:pt x="188" y="589"/>
                </a:lnTo>
                <a:lnTo>
                  <a:pt x="188" y="591"/>
                </a:lnTo>
                <a:lnTo>
                  <a:pt x="186" y="591"/>
                </a:lnTo>
                <a:lnTo>
                  <a:pt x="186" y="593"/>
                </a:lnTo>
                <a:lnTo>
                  <a:pt x="184" y="593"/>
                </a:lnTo>
                <a:lnTo>
                  <a:pt x="182" y="595"/>
                </a:lnTo>
                <a:lnTo>
                  <a:pt x="180" y="597"/>
                </a:lnTo>
                <a:lnTo>
                  <a:pt x="178" y="597"/>
                </a:lnTo>
                <a:lnTo>
                  <a:pt x="178" y="599"/>
                </a:lnTo>
                <a:lnTo>
                  <a:pt x="176" y="599"/>
                </a:lnTo>
                <a:lnTo>
                  <a:pt x="174" y="599"/>
                </a:lnTo>
                <a:lnTo>
                  <a:pt x="172" y="599"/>
                </a:lnTo>
                <a:lnTo>
                  <a:pt x="172" y="601"/>
                </a:lnTo>
                <a:lnTo>
                  <a:pt x="170" y="601"/>
                </a:lnTo>
                <a:lnTo>
                  <a:pt x="169" y="601"/>
                </a:lnTo>
                <a:lnTo>
                  <a:pt x="167" y="601"/>
                </a:lnTo>
                <a:lnTo>
                  <a:pt x="165" y="601"/>
                </a:lnTo>
                <a:lnTo>
                  <a:pt x="163" y="601"/>
                </a:lnTo>
                <a:lnTo>
                  <a:pt x="161" y="601"/>
                </a:lnTo>
                <a:lnTo>
                  <a:pt x="159" y="601"/>
                </a:lnTo>
                <a:lnTo>
                  <a:pt x="157" y="601"/>
                </a:lnTo>
                <a:lnTo>
                  <a:pt x="155" y="601"/>
                </a:lnTo>
                <a:lnTo>
                  <a:pt x="155" y="603"/>
                </a:lnTo>
                <a:lnTo>
                  <a:pt x="153" y="603"/>
                </a:lnTo>
                <a:lnTo>
                  <a:pt x="151" y="603"/>
                </a:lnTo>
                <a:lnTo>
                  <a:pt x="151" y="605"/>
                </a:lnTo>
                <a:lnTo>
                  <a:pt x="149" y="605"/>
                </a:lnTo>
                <a:lnTo>
                  <a:pt x="147" y="605"/>
                </a:lnTo>
                <a:lnTo>
                  <a:pt x="147" y="606"/>
                </a:lnTo>
                <a:lnTo>
                  <a:pt x="146" y="606"/>
                </a:lnTo>
                <a:lnTo>
                  <a:pt x="144" y="606"/>
                </a:lnTo>
                <a:lnTo>
                  <a:pt x="142" y="606"/>
                </a:lnTo>
                <a:lnTo>
                  <a:pt x="140" y="606"/>
                </a:lnTo>
                <a:lnTo>
                  <a:pt x="140" y="608"/>
                </a:lnTo>
                <a:lnTo>
                  <a:pt x="138" y="608"/>
                </a:lnTo>
                <a:lnTo>
                  <a:pt x="136" y="608"/>
                </a:lnTo>
                <a:lnTo>
                  <a:pt x="136" y="610"/>
                </a:lnTo>
                <a:lnTo>
                  <a:pt x="134" y="610"/>
                </a:lnTo>
                <a:lnTo>
                  <a:pt x="132" y="610"/>
                </a:lnTo>
                <a:lnTo>
                  <a:pt x="130" y="610"/>
                </a:lnTo>
                <a:lnTo>
                  <a:pt x="130" y="612"/>
                </a:lnTo>
                <a:lnTo>
                  <a:pt x="128" y="612"/>
                </a:lnTo>
                <a:lnTo>
                  <a:pt x="128" y="610"/>
                </a:lnTo>
                <a:lnTo>
                  <a:pt x="126" y="610"/>
                </a:lnTo>
                <a:lnTo>
                  <a:pt x="124" y="610"/>
                </a:lnTo>
                <a:lnTo>
                  <a:pt x="122" y="610"/>
                </a:lnTo>
                <a:lnTo>
                  <a:pt x="121" y="608"/>
                </a:lnTo>
                <a:lnTo>
                  <a:pt x="119" y="608"/>
                </a:lnTo>
                <a:lnTo>
                  <a:pt x="117" y="608"/>
                </a:lnTo>
                <a:lnTo>
                  <a:pt x="115" y="608"/>
                </a:lnTo>
                <a:lnTo>
                  <a:pt x="113" y="608"/>
                </a:lnTo>
                <a:lnTo>
                  <a:pt x="111" y="608"/>
                </a:lnTo>
                <a:lnTo>
                  <a:pt x="109" y="608"/>
                </a:lnTo>
                <a:lnTo>
                  <a:pt x="107" y="608"/>
                </a:lnTo>
                <a:lnTo>
                  <a:pt x="105" y="608"/>
                </a:lnTo>
                <a:lnTo>
                  <a:pt x="105" y="610"/>
                </a:lnTo>
                <a:lnTo>
                  <a:pt x="103" y="610"/>
                </a:lnTo>
                <a:lnTo>
                  <a:pt x="103" y="612"/>
                </a:lnTo>
                <a:lnTo>
                  <a:pt x="105" y="612"/>
                </a:lnTo>
                <a:lnTo>
                  <a:pt x="105" y="614"/>
                </a:lnTo>
                <a:lnTo>
                  <a:pt x="105" y="616"/>
                </a:lnTo>
                <a:lnTo>
                  <a:pt x="107" y="616"/>
                </a:lnTo>
                <a:lnTo>
                  <a:pt x="107" y="618"/>
                </a:lnTo>
                <a:lnTo>
                  <a:pt x="105" y="620"/>
                </a:lnTo>
                <a:lnTo>
                  <a:pt x="105" y="622"/>
                </a:lnTo>
                <a:lnTo>
                  <a:pt x="105" y="624"/>
                </a:lnTo>
                <a:lnTo>
                  <a:pt x="105" y="626"/>
                </a:lnTo>
                <a:lnTo>
                  <a:pt x="105" y="628"/>
                </a:lnTo>
                <a:lnTo>
                  <a:pt x="105" y="630"/>
                </a:lnTo>
                <a:lnTo>
                  <a:pt x="107" y="631"/>
                </a:lnTo>
                <a:lnTo>
                  <a:pt x="107" y="633"/>
                </a:lnTo>
                <a:lnTo>
                  <a:pt x="107" y="635"/>
                </a:lnTo>
                <a:lnTo>
                  <a:pt x="109" y="635"/>
                </a:lnTo>
                <a:lnTo>
                  <a:pt x="109" y="637"/>
                </a:lnTo>
                <a:lnTo>
                  <a:pt x="109" y="639"/>
                </a:lnTo>
                <a:lnTo>
                  <a:pt x="111" y="639"/>
                </a:lnTo>
                <a:lnTo>
                  <a:pt x="111" y="641"/>
                </a:lnTo>
                <a:lnTo>
                  <a:pt x="111" y="643"/>
                </a:lnTo>
                <a:lnTo>
                  <a:pt x="109" y="643"/>
                </a:lnTo>
                <a:lnTo>
                  <a:pt x="109" y="645"/>
                </a:lnTo>
                <a:lnTo>
                  <a:pt x="109" y="647"/>
                </a:lnTo>
                <a:lnTo>
                  <a:pt x="109" y="649"/>
                </a:lnTo>
                <a:lnTo>
                  <a:pt x="109" y="651"/>
                </a:lnTo>
                <a:lnTo>
                  <a:pt x="109" y="653"/>
                </a:lnTo>
                <a:lnTo>
                  <a:pt x="111" y="653"/>
                </a:lnTo>
                <a:lnTo>
                  <a:pt x="111" y="654"/>
                </a:lnTo>
                <a:lnTo>
                  <a:pt x="113" y="654"/>
                </a:lnTo>
                <a:lnTo>
                  <a:pt x="113" y="656"/>
                </a:lnTo>
                <a:lnTo>
                  <a:pt x="115" y="656"/>
                </a:lnTo>
                <a:lnTo>
                  <a:pt x="117" y="656"/>
                </a:lnTo>
                <a:lnTo>
                  <a:pt x="117" y="658"/>
                </a:lnTo>
                <a:lnTo>
                  <a:pt x="115" y="658"/>
                </a:lnTo>
                <a:lnTo>
                  <a:pt x="113" y="658"/>
                </a:lnTo>
                <a:lnTo>
                  <a:pt x="113" y="660"/>
                </a:lnTo>
                <a:lnTo>
                  <a:pt x="113" y="662"/>
                </a:lnTo>
                <a:lnTo>
                  <a:pt x="111" y="662"/>
                </a:lnTo>
                <a:lnTo>
                  <a:pt x="111" y="664"/>
                </a:lnTo>
                <a:lnTo>
                  <a:pt x="111" y="666"/>
                </a:lnTo>
                <a:lnTo>
                  <a:pt x="111" y="668"/>
                </a:lnTo>
                <a:lnTo>
                  <a:pt x="111" y="670"/>
                </a:lnTo>
                <a:lnTo>
                  <a:pt x="111" y="672"/>
                </a:lnTo>
                <a:lnTo>
                  <a:pt x="111" y="674"/>
                </a:lnTo>
                <a:lnTo>
                  <a:pt x="113" y="674"/>
                </a:lnTo>
                <a:lnTo>
                  <a:pt x="113" y="676"/>
                </a:lnTo>
                <a:lnTo>
                  <a:pt x="113" y="678"/>
                </a:lnTo>
                <a:lnTo>
                  <a:pt x="113" y="679"/>
                </a:lnTo>
                <a:lnTo>
                  <a:pt x="113" y="681"/>
                </a:lnTo>
                <a:lnTo>
                  <a:pt x="113" y="683"/>
                </a:lnTo>
                <a:lnTo>
                  <a:pt x="111" y="683"/>
                </a:lnTo>
                <a:lnTo>
                  <a:pt x="109" y="683"/>
                </a:lnTo>
                <a:lnTo>
                  <a:pt x="107" y="683"/>
                </a:lnTo>
                <a:lnTo>
                  <a:pt x="107" y="681"/>
                </a:lnTo>
                <a:lnTo>
                  <a:pt x="107" y="679"/>
                </a:lnTo>
                <a:lnTo>
                  <a:pt x="107" y="678"/>
                </a:lnTo>
                <a:lnTo>
                  <a:pt x="105" y="678"/>
                </a:lnTo>
                <a:lnTo>
                  <a:pt x="105" y="676"/>
                </a:lnTo>
                <a:lnTo>
                  <a:pt x="103" y="676"/>
                </a:lnTo>
                <a:lnTo>
                  <a:pt x="103" y="674"/>
                </a:lnTo>
                <a:lnTo>
                  <a:pt x="103" y="672"/>
                </a:lnTo>
                <a:lnTo>
                  <a:pt x="101" y="672"/>
                </a:lnTo>
                <a:lnTo>
                  <a:pt x="101" y="670"/>
                </a:lnTo>
                <a:lnTo>
                  <a:pt x="101" y="668"/>
                </a:lnTo>
                <a:lnTo>
                  <a:pt x="99" y="668"/>
                </a:lnTo>
                <a:lnTo>
                  <a:pt x="97" y="668"/>
                </a:lnTo>
                <a:lnTo>
                  <a:pt x="97" y="666"/>
                </a:lnTo>
                <a:lnTo>
                  <a:pt x="97" y="664"/>
                </a:lnTo>
                <a:lnTo>
                  <a:pt x="96" y="664"/>
                </a:lnTo>
                <a:lnTo>
                  <a:pt x="96" y="662"/>
                </a:lnTo>
                <a:lnTo>
                  <a:pt x="96" y="660"/>
                </a:lnTo>
                <a:lnTo>
                  <a:pt x="94" y="660"/>
                </a:lnTo>
                <a:lnTo>
                  <a:pt x="94" y="658"/>
                </a:lnTo>
                <a:lnTo>
                  <a:pt x="94" y="656"/>
                </a:lnTo>
                <a:lnTo>
                  <a:pt x="92" y="656"/>
                </a:lnTo>
                <a:lnTo>
                  <a:pt x="92" y="654"/>
                </a:lnTo>
                <a:lnTo>
                  <a:pt x="90" y="654"/>
                </a:lnTo>
                <a:lnTo>
                  <a:pt x="90" y="653"/>
                </a:lnTo>
                <a:lnTo>
                  <a:pt x="88" y="653"/>
                </a:lnTo>
                <a:lnTo>
                  <a:pt x="86" y="653"/>
                </a:lnTo>
                <a:lnTo>
                  <a:pt x="86" y="654"/>
                </a:lnTo>
                <a:lnTo>
                  <a:pt x="84" y="654"/>
                </a:lnTo>
                <a:lnTo>
                  <a:pt x="82" y="654"/>
                </a:lnTo>
                <a:lnTo>
                  <a:pt x="82" y="653"/>
                </a:lnTo>
                <a:lnTo>
                  <a:pt x="80" y="653"/>
                </a:lnTo>
                <a:lnTo>
                  <a:pt x="80" y="651"/>
                </a:lnTo>
                <a:lnTo>
                  <a:pt x="78" y="651"/>
                </a:lnTo>
                <a:lnTo>
                  <a:pt x="76" y="651"/>
                </a:lnTo>
                <a:lnTo>
                  <a:pt x="76" y="649"/>
                </a:lnTo>
                <a:lnTo>
                  <a:pt x="74" y="649"/>
                </a:lnTo>
                <a:lnTo>
                  <a:pt x="74" y="647"/>
                </a:lnTo>
                <a:lnTo>
                  <a:pt x="73" y="647"/>
                </a:lnTo>
                <a:lnTo>
                  <a:pt x="71" y="647"/>
                </a:lnTo>
                <a:lnTo>
                  <a:pt x="69" y="647"/>
                </a:lnTo>
                <a:lnTo>
                  <a:pt x="69" y="645"/>
                </a:lnTo>
                <a:lnTo>
                  <a:pt x="67" y="645"/>
                </a:lnTo>
                <a:lnTo>
                  <a:pt x="65" y="645"/>
                </a:lnTo>
                <a:lnTo>
                  <a:pt x="63" y="645"/>
                </a:lnTo>
                <a:lnTo>
                  <a:pt x="61" y="645"/>
                </a:lnTo>
                <a:lnTo>
                  <a:pt x="61" y="643"/>
                </a:lnTo>
                <a:lnTo>
                  <a:pt x="59" y="643"/>
                </a:lnTo>
                <a:lnTo>
                  <a:pt x="59" y="641"/>
                </a:lnTo>
                <a:lnTo>
                  <a:pt x="57" y="643"/>
                </a:lnTo>
                <a:lnTo>
                  <a:pt x="55" y="643"/>
                </a:lnTo>
                <a:lnTo>
                  <a:pt x="55" y="645"/>
                </a:lnTo>
                <a:lnTo>
                  <a:pt x="53" y="645"/>
                </a:lnTo>
                <a:lnTo>
                  <a:pt x="51" y="645"/>
                </a:lnTo>
                <a:lnTo>
                  <a:pt x="51" y="643"/>
                </a:lnTo>
                <a:lnTo>
                  <a:pt x="49" y="643"/>
                </a:lnTo>
                <a:lnTo>
                  <a:pt x="49" y="641"/>
                </a:lnTo>
                <a:lnTo>
                  <a:pt x="48" y="641"/>
                </a:lnTo>
                <a:lnTo>
                  <a:pt x="48" y="639"/>
                </a:lnTo>
                <a:lnTo>
                  <a:pt x="46" y="639"/>
                </a:lnTo>
                <a:lnTo>
                  <a:pt x="46" y="637"/>
                </a:lnTo>
                <a:lnTo>
                  <a:pt x="44" y="637"/>
                </a:lnTo>
                <a:lnTo>
                  <a:pt x="44" y="635"/>
                </a:lnTo>
                <a:lnTo>
                  <a:pt x="42" y="635"/>
                </a:lnTo>
                <a:lnTo>
                  <a:pt x="42" y="633"/>
                </a:lnTo>
                <a:lnTo>
                  <a:pt x="40" y="633"/>
                </a:lnTo>
                <a:lnTo>
                  <a:pt x="40" y="631"/>
                </a:lnTo>
                <a:lnTo>
                  <a:pt x="40" y="630"/>
                </a:lnTo>
                <a:lnTo>
                  <a:pt x="38" y="630"/>
                </a:lnTo>
                <a:lnTo>
                  <a:pt x="38" y="628"/>
                </a:lnTo>
                <a:lnTo>
                  <a:pt x="38" y="626"/>
                </a:lnTo>
                <a:lnTo>
                  <a:pt x="38" y="624"/>
                </a:lnTo>
                <a:lnTo>
                  <a:pt x="38" y="622"/>
                </a:lnTo>
                <a:lnTo>
                  <a:pt x="36" y="622"/>
                </a:lnTo>
                <a:lnTo>
                  <a:pt x="36" y="620"/>
                </a:lnTo>
                <a:lnTo>
                  <a:pt x="34" y="620"/>
                </a:lnTo>
                <a:lnTo>
                  <a:pt x="34" y="618"/>
                </a:lnTo>
                <a:lnTo>
                  <a:pt x="32" y="618"/>
                </a:lnTo>
                <a:lnTo>
                  <a:pt x="32" y="616"/>
                </a:lnTo>
                <a:lnTo>
                  <a:pt x="30" y="616"/>
                </a:lnTo>
                <a:lnTo>
                  <a:pt x="28" y="616"/>
                </a:lnTo>
                <a:lnTo>
                  <a:pt x="28" y="614"/>
                </a:lnTo>
                <a:lnTo>
                  <a:pt x="26" y="614"/>
                </a:lnTo>
                <a:lnTo>
                  <a:pt x="26" y="612"/>
                </a:lnTo>
                <a:lnTo>
                  <a:pt x="26" y="610"/>
                </a:lnTo>
                <a:lnTo>
                  <a:pt x="24" y="610"/>
                </a:lnTo>
                <a:lnTo>
                  <a:pt x="23" y="610"/>
                </a:lnTo>
                <a:lnTo>
                  <a:pt x="23" y="608"/>
                </a:lnTo>
                <a:lnTo>
                  <a:pt x="21" y="608"/>
                </a:lnTo>
                <a:lnTo>
                  <a:pt x="21" y="606"/>
                </a:lnTo>
                <a:lnTo>
                  <a:pt x="19" y="606"/>
                </a:lnTo>
                <a:lnTo>
                  <a:pt x="19" y="605"/>
                </a:lnTo>
                <a:lnTo>
                  <a:pt x="19" y="603"/>
                </a:lnTo>
                <a:lnTo>
                  <a:pt x="17" y="603"/>
                </a:lnTo>
                <a:lnTo>
                  <a:pt x="17" y="601"/>
                </a:lnTo>
                <a:lnTo>
                  <a:pt x="17" y="599"/>
                </a:lnTo>
                <a:lnTo>
                  <a:pt x="19" y="599"/>
                </a:lnTo>
                <a:lnTo>
                  <a:pt x="19" y="597"/>
                </a:lnTo>
                <a:lnTo>
                  <a:pt x="17" y="597"/>
                </a:lnTo>
                <a:lnTo>
                  <a:pt x="17" y="595"/>
                </a:lnTo>
                <a:lnTo>
                  <a:pt x="17" y="593"/>
                </a:lnTo>
                <a:lnTo>
                  <a:pt x="17" y="591"/>
                </a:lnTo>
                <a:lnTo>
                  <a:pt x="15" y="591"/>
                </a:lnTo>
                <a:lnTo>
                  <a:pt x="15" y="589"/>
                </a:lnTo>
                <a:lnTo>
                  <a:pt x="15" y="587"/>
                </a:lnTo>
                <a:lnTo>
                  <a:pt x="13" y="587"/>
                </a:lnTo>
                <a:lnTo>
                  <a:pt x="13" y="585"/>
                </a:lnTo>
                <a:lnTo>
                  <a:pt x="11" y="585"/>
                </a:lnTo>
                <a:lnTo>
                  <a:pt x="11" y="587"/>
                </a:lnTo>
                <a:lnTo>
                  <a:pt x="9" y="587"/>
                </a:lnTo>
                <a:lnTo>
                  <a:pt x="0" y="585"/>
                </a:lnTo>
                <a:lnTo>
                  <a:pt x="0" y="578"/>
                </a:lnTo>
                <a:lnTo>
                  <a:pt x="1" y="578"/>
                </a:lnTo>
                <a:lnTo>
                  <a:pt x="1" y="576"/>
                </a:lnTo>
                <a:lnTo>
                  <a:pt x="0" y="576"/>
                </a:lnTo>
                <a:lnTo>
                  <a:pt x="0" y="566"/>
                </a:lnTo>
                <a:lnTo>
                  <a:pt x="0" y="562"/>
                </a:lnTo>
                <a:lnTo>
                  <a:pt x="0" y="557"/>
                </a:lnTo>
                <a:lnTo>
                  <a:pt x="0" y="555"/>
                </a:lnTo>
                <a:lnTo>
                  <a:pt x="0" y="553"/>
                </a:lnTo>
                <a:lnTo>
                  <a:pt x="0" y="545"/>
                </a:lnTo>
                <a:lnTo>
                  <a:pt x="1" y="545"/>
                </a:lnTo>
                <a:lnTo>
                  <a:pt x="1" y="541"/>
                </a:lnTo>
                <a:lnTo>
                  <a:pt x="1" y="532"/>
                </a:lnTo>
                <a:lnTo>
                  <a:pt x="3" y="530"/>
                </a:lnTo>
                <a:lnTo>
                  <a:pt x="5" y="528"/>
                </a:lnTo>
                <a:lnTo>
                  <a:pt x="5" y="526"/>
                </a:lnTo>
                <a:lnTo>
                  <a:pt x="5" y="524"/>
                </a:lnTo>
                <a:lnTo>
                  <a:pt x="5" y="522"/>
                </a:lnTo>
                <a:lnTo>
                  <a:pt x="5" y="520"/>
                </a:lnTo>
                <a:lnTo>
                  <a:pt x="7" y="520"/>
                </a:lnTo>
                <a:lnTo>
                  <a:pt x="7" y="518"/>
                </a:lnTo>
                <a:lnTo>
                  <a:pt x="9" y="516"/>
                </a:lnTo>
                <a:lnTo>
                  <a:pt x="9" y="514"/>
                </a:lnTo>
                <a:lnTo>
                  <a:pt x="9" y="510"/>
                </a:lnTo>
                <a:lnTo>
                  <a:pt x="9" y="509"/>
                </a:lnTo>
                <a:lnTo>
                  <a:pt x="9" y="505"/>
                </a:lnTo>
                <a:lnTo>
                  <a:pt x="11" y="505"/>
                </a:lnTo>
                <a:lnTo>
                  <a:pt x="11" y="499"/>
                </a:lnTo>
                <a:lnTo>
                  <a:pt x="11" y="495"/>
                </a:lnTo>
                <a:lnTo>
                  <a:pt x="11" y="493"/>
                </a:lnTo>
                <a:lnTo>
                  <a:pt x="11" y="489"/>
                </a:lnTo>
                <a:lnTo>
                  <a:pt x="11" y="487"/>
                </a:lnTo>
                <a:lnTo>
                  <a:pt x="11" y="486"/>
                </a:lnTo>
                <a:lnTo>
                  <a:pt x="11" y="484"/>
                </a:lnTo>
                <a:lnTo>
                  <a:pt x="11" y="482"/>
                </a:lnTo>
                <a:lnTo>
                  <a:pt x="11" y="480"/>
                </a:lnTo>
                <a:lnTo>
                  <a:pt x="11" y="476"/>
                </a:lnTo>
                <a:lnTo>
                  <a:pt x="9" y="476"/>
                </a:lnTo>
                <a:lnTo>
                  <a:pt x="9" y="472"/>
                </a:lnTo>
                <a:lnTo>
                  <a:pt x="9" y="470"/>
                </a:lnTo>
                <a:lnTo>
                  <a:pt x="9" y="466"/>
                </a:lnTo>
                <a:lnTo>
                  <a:pt x="11" y="464"/>
                </a:lnTo>
                <a:lnTo>
                  <a:pt x="13" y="462"/>
                </a:lnTo>
                <a:lnTo>
                  <a:pt x="15" y="462"/>
                </a:lnTo>
                <a:lnTo>
                  <a:pt x="17" y="462"/>
                </a:lnTo>
                <a:lnTo>
                  <a:pt x="17" y="459"/>
                </a:lnTo>
                <a:lnTo>
                  <a:pt x="17" y="457"/>
                </a:lnTo>
                <a:lnTo>
                  <a:pt x="19" y="455"/>
                </a:lnTo>
                <a:lnTo>
                  <a:pt x="19" y="453"/>
                </a:lnTo>
                <a:lnTo>
                  <a:pt x="19" y="451"/>
                </a:lnTo>
                <a:lnTo>
                  <a:pt x="19" y="449"/>
                </a:lnTo>
                <a:lnTo>
                  <a:pt x="19" y="447"/>
                </a:lnTo>
                <a:lnTo>
                  <a:pt x="21" y="447"/>
                </a:lnTo>
                <a:lnTo>
                  <a:pt x="21" y="445"/>
                </a:lnTo>
                <a:lnTo>
                  <a:pt x="21" y="443"/>
                </a:lnTo>
                <a:lnTo>
                  <a:pt x="21" y="438"/>
                </a:lnTo>
                <a:lnTo>
                  <a:pt x="21" y="436"/>
                </a:lnTo>
                <a:lnTo>
                  <a:pt x="21" y="432"/>
                </a:lnTo>
                <a:lnTo>
                  <a:pt x="19" y="432"/>
                </a:lnTo>
                <a:lnTo>
                  <a:pt x="19" y="426"/>
                </a:lnTo>
                <a:lnTo>
                  <a:pt x="19" y="424"/>
                </a:lnTo>
                <a:lnTo>
                  <a:pt x="19" y="422"/>
                </a:lnTo>
                <a:lnTo>
                  <a:pt x="19" y="420"/>
                </a:lnTo>
                <a:lnTo>
                  <a:pt x="19" y="418"/>
                </a:lnTo>
                <a:lnTo>
                  <a:pt x="17" y="418"/>
                </a:lnTo>
                <a:lnTo>
                  <a:pt x="17" y="414"/>
                </a:lnTo>
                <a:lnTo>
                  <a:pt x="17" y="413"/>
                </a:lnTo>
                <a:lnTo>
                  <a:pt x="17" y="411"/>
                </a:lnTo>
                <a:lnTo>
                  <a:pt x="15" y="407"/>
                </a:lnTo>
                <a:lnTo>
                  <a:pt x="15" y="405"/>
                </a:lnTo>
                <a:lnTo>
                  <a:pt x="15" y="403"/>
                </a:lnTo>
                <a:lnTo>
                  <a:pt x="15" y="401"/>
                </a:lnTo>
                <a:lnTo>
                  <a:pt x="13" y="401"/>
                </a:lnTo>
                <a:lnTo>
                  <a:pt x="13" y="399"/>
                </a:lnTo>
                <a:lnTo>
                  <a:pt x="13" y="397"/>
                </a:lnTo>
                <a:lnTo>
                  <a:pt x="13" y="395"/>
                </a:lnTo>
                <a:lnTo>
                  <a:pt x="13" y="393"/>
                </a:lnTo>
                <a:lnTo>
                  <a:pt x="13" y="390"/>
                </a:lnTo>
                <a:lnTo>
                  <a:pt x="13" y="388"/>
                </a:lnTo>
                <a:lnTo>
                  <a:pt x="11" y="386"/>
                </a:lnTo>
                <a:lnTo>
                  <a:pt x="11" y="384"/>
                </a:lnTo>
                <a:lnTo>
                  <a:pt x="11" y="382"/>
                </a:lnTo>
                <a:lnTo>
                  <a:pt x="9" y="382"/>
                </a:lnTo>
                <a:lnTo>
                  <a:pt x="9" y="380"/>
                </a:lnTo>
                <a:lnTo>
                  <a:pt x="9" y="378"/>
                </a:lnTo>
                <a:lnTo>
                  <a:pt x="9" y="376"/>
                </a:lnTo>
                <a:lnTo>
                  <a:pt x="9" y="374"/>
                </a:lnTo>
                <a:lnTo>
                  <a:pt x="7" y="372"/>
                </a:lnTo>
                <a:lnTo>
                  <a:pt x="7" y="370"/>
                </a:lnTo>
                <a:lnTo>
                  <a:pt x="7" y="365"/>
                </a:lnTo>
                <a:lnTo>
                  <a:pt x="7" y="363"/>
                </a:lnTo>
                <a:lnTo>
                  <a:pt x="7" y="359"/>
                </a:lnTo>
                <a:lnTo>
                  <a:pt x="5" y="359"/>
                </a:lnTo>
                <a:lnTo>
                  <a:pt x="5" y="355"/>
                </a:lnTo>
                <a:lnTo>
                  <a:pt x="5" y="353"/>
                </a:lnTo>
                <a:lnTo>
                  <a:pt x="5" y="351"/>
                </a:lnTo>
                <a:lnTo>
                  <a:pt x="7" y="349"/>
                </a:lnTo>
                <a:lnTo>
                  <a:pt x="7" y="347"/>
                </a:lnTo>
                <a:lnTo>
                  <a:pt x="5" y="347"/>
                </a:lnTo>
                <a:lnTo>
                  <a:pt x="5" y="345"/>
                </a:lnTo>
                <a:lnTo>
                  <a:pt x="5" y="343"/>
                </a:lnTo>
                <a:lnTo>
                  <a:pt x="5" y="341"/>
                </a:lnTo>
                <a:lnTo>
                  <a:pt x="5" y="340"/>
                </a:lnTo>
                <a:lnTo>
                  <a:pt x="5" y="338"/>
                </a:lnTo>
                <a:lnTo>
                  <a:pt x="3" y="338"/>
                </a:lnTo>
                <a:lnTo>
                  <a:pt x="3" y="334"/>
                </a:lnTo>
                <a:lnTo>
                  <a:pt x="3" y="332"/>
                </a:lnTo>
                <a:lnTo>
                  <a:pt x="3" y="330"/>
                </a:lnTo>
                <a:lnTo>
                  <a:pt x="3" y="328"/>
                </a:lnTo>
                <a:lnTo>
                  <a:pt x="3" y="326"/>
                </a:lnTo>
                <a:lnTo>
                  <a:pt x="1" y="326"/>
                </a:lnTo>
                <a:lnTo>
                  <a:pt x="1" y="324"/>
                </a:lnTo>
                <a:lnTo>
                  <a:pt x="3" y="324"/>
                </a:lnTo>
                <a:lnTo>
                  <a:pt x="3" y="326"/>
                </a:lnTo>
                <a:lnTo>
                  <a:pt x="3" y="322"/>
                </a:lnTo>
                <a:lnTo>
                  <a:pt x="1" y="322"/>
                </a:lnTo>
                <a:lnTo>
                  <a:pt x="1" y="317"/>
                </a:lnTo>
                <a:lnTo>
                  <a:pt x="3" y="317"/>
                </a:lnTo>
                <a:lnTo>
                  <a:pt x="5" y="315"/>
                </a:lnTo>
                <a:lnTo>
                  <a:pt x="5" y="311"/>
                </a:lnTo>
                <a:lnTo>
                  <a:pt x="3" y="311"/>
                </a:lnTo>
                <a:lnTo>
                  <a:pt x="5" y="309"/>
                </a:lnTo>
                <a:lnTo>
                  <a:pt x="7" y="307"/>
                </a:lnTo>
                <a:lnTo>
                  <a:pt x="9" y="307"/>
                </a:lnTo>
                <a:lnTo>
                  <a:pt x="9" y="309"/>
                </a:lnTo>
                <a:lnTo>
                  <a:pt x="9" y="307"/>
                </a:lnTo>
                <a:lnTo>
                  <a:pt x="11" y="307"/>
                </a:lnTo>
                <a:lnTo>
                  <a:pt x="13" y="305"/>
                </a:lnTo>
                <a:lnTo>
                  <a:pt x="15" y="303"/>
                </a:lnTo>
                <a:lnTo>
                  <a:pt x="19" y="299"/>
                </a:lnTo>
                <a:lnTo>
                  <a:pt x="21" y="297"/>
                </a:lnTo>
                <a:lnTo>
                  <a:pt x="21" y="295"/>
                </a:lnTo>
                <a:lnTo>
                  <a:pt x="23" y="295"/>
                </a:lnTo>
                <a:lnTo>
                  <a:pt x="23" y="297"/>
                </a:lnTo>
                <a:lnTo>
                  <a:pt x="23" y="299"/>
                </a:lnTo>
                <a:lnTo>
                  <a:pt x="24" y="301"/>
                </a:lnTo>
                <a:lnTo>
                  <a:pt x="26" y="303"/>
                </a:lnTo>
                <a:lnTo>
                  <a:pt x="26" y="305"/>
                </a:lnTo>
                <a:lnTo>
                  <a:pt x="26" y="307"/>
                </a:lnTo>
                <a:lnTo>
                  <a:pt x="28" y="309"/>
                </a:lnTo>
                <a:lnTo>
                  <a:pt x="28" y="311"/>
                </a:lnTo>
                <a:lnTo>
                  <a:pt x="32" y="313"/>
                </a:lnTo>
                <a:lnTo>
                  <a:pt x="32" y="315"/>
                </a:lnTo>
                <a:lnTo>
                  <a:pt x="30" y="315"/>
                </a:lnTo>
                <a:lnTo>
                  <a:pt x="28" y="311"/>
                </a:lnTo>
                <a:lnTo>
                  <a:pt x="28" y="313"/>
                </a:lnTo>
                <a:lnTo>
                  <a:pt x="30" y="315"/>
                </a:lnTo>
                <a:lnTo>
                  <a:pt x="30" y="317"/>
                </a:lnTo>
                <a:lnTo>
                  <a:pt x="32" y="318"/>
                </a:lnTo>
                <a:lnTo>
                  <a:pt x="32" y="320"/>
                </a:lnTo>
                <a:lnTo>
                  <a:pt x="30" y="320"/>
                </a:lnTo>
                <a:lnTo>
                  <a:pt x="28" y="322"/>
                </a:lnTo>
                <a:lnTo>
                  <a:pt x="26" y="322"/>
                </a:lnTo>
                <a:lnTo>
                  <a:pt x="28" y="324"/>
                </a:lnTo>
                <a:lnTo>
                  <a:pt x="28" y="322"/>
                </a:lnTo>
                <a:lnTo>
                  <a:pt x="30" y="322"/>
                </a:lnTo>
                <a:lnTo>
                  <a:pt x="30" y="324"/>
                </a:lnTo>
                <a:lnTo>
                  <a:pt x="32" y="326"/>
                </a:lnTo>
                <a:lnTo>
                  <a:pt x="32" y="328"/>
                </a:lnTo>
                <a:lnTo>
                  <a:pt x="32" y="330"/>
                </a:lnTo>
                <a:lnTo>
                  <a:pt x="32" y="332"/>
                </a:lnTo>
                <a:lnTo>
                  <a:pt x="34" y="332"/>
                </a:lnTo>
                <a:lnTo>
                  <a:pt x="34" y="334"/>
                </a:lnTo>
                <a:lnTo>
                  <a:pt x="32" y="334"/>
                </a:lnTo>
                <a:lnTo>
                  <a:pt x="32" y="336"/>
                </a:lnTo>
                <a:lnTo>
                  <a:pt x="32" y="338"/>
                </a:lnTo>
                <a:lnTo>
                  <a:pt x="34" y="338"/>
                </a:lnTo>
                <a:lnTo>
                  <a:pt x="34" y="340"/>
                </a:lnTo>
                <a:lnTo>
                  <a:pt x="34" y="341"/>
                </a:lnTo>
                <a:lnTo>
                  <a:pt x="32" y="341"/>
                </a:lnTo>
                <a:lnTo>
                  <a:pt x="34" y="343"/>
                </a:lnTo>
                <a:lnTo>
                  <a:pt x="34" y="341"/>
                </a:lnTo>
                <a:lnTo>
                  <a:pt x="36" y="341"/>
                </a:lnTo>
                <a:lnTo>
                  <a:pt x="36" y="343"/>
                </a:lnTo>
                <a:lnTo>
                  <a:pt x="38" y="345"/>
                </a:lnTo>
                <a:lnTo>
                  <a:pt x="36" y="345"/>
                </a:lnTo>
                <a:lnTo>
                  <a:pt x="38" y="347"/>
                </a:lnTo>
                <a:lnTo>
                  <a:pt x="36" y="349"/>
                </a:lnTo>
                <a:lnTo>
                  <a:pt x="36" y="353"/>
                </a:lnTo>
                <a:lnTo>
                  <a:pt x="34" y="355"/>
                </a:lnTo>
                <a:lnTo>
                  <a:pt x="34" y="353"/>
                </a:lnTo>
                <a:lnTo>
                  <a:pt x="32" y="353"/>
                </a:lnTo>
                <a:lnTo>
                  <a:pt x="32" y="351"/>
                </a:lnTo>
                <a:lnTo>
                  <a:pt x="34" y="353"/>
                </a:lnTo>
                <a:lnTo>
                  <a:pt x="34" y="355"/>
                </a:lnTo>
                <a:lnTo>
                  <a:pt x="34" y="357"/>
                </a:lnTo>
                <a:lnTo>
                  <a:pt x="34" y="359"/>
                </a:lnTo>
                <a:lnTo>
                  <a:pt x="32" y="359"/>
                </a:lnTo>
                <a:lnTo>
                  <a:pt x="30" y="361"/>
                </a:lnTo>
                <a:lnTo>
                  <a:pt x="28" y="359"/>
                </a:lnTo>
                <a:lnTo>
                  <a:pt x="30" y="359"/>
                </a:lnTo>
                <a:lnTo>
                  <a:pt x="30" y="357"/>
                </a:lnTo>
                <a:lnTo>
                  <a:pt x="28" y="357"/>
                </a:lnTo>
                <a:lnTo>
                  <a:pt x="30" y="359"/>
                </a:lnTo>
                <a:lnTo>
                  <a:pt x="28" y="359"/>
                </a:lnTo>
                <a:lnTo>
                  <a:pt x="26" y="359"/>
                </a:lnTo>
                <a:lnTo>
                  <a:pt x="26" y="361"/>
                </a:lnTo>
                <a:lnTo>
                  <a:pt x="24" y="361"/>
                </a:lnTo>
                <a:lnTo>
                  <a:pt x="26" y="363"/>
                </a:lnTo>
                <a:lnTo>
                  <a:pt x="28" y="359"/>
                </a:lnTo>
                <a:lnTo>
                  <a:pt x="28" y="361"/>
                </a:lnTo>
                <a:lnTo>
                  <a:pt x="28" y="365"/>
                </a:lnTo>
                <a:lnTo>
                  <a:pt x="26" y="365"/>
                </a:lnTo>
                <a:lnTo>
                  <a:pt x="24" y="366"/>
                </a:lnTo>
                <a:lnTo>
                  <a:pt x="24" y="365"/>
                </a:lnTo>
                <a:lnTo>
                  <a:pt x="24" y="366"/>
                </a:lnTo>
                <a:lnTo>
                  <a:pt x="26" y="365"/>
                </a:lnTo>
                <a:lnTo>
                  <a:pt x="26" y="366"/>
                </a:lnTo>
                <a:lnTo>
                  <a:pt x="26" y="368"/>
                </a:lnTo>
                <a:lnTo>
                  <a:pt x="23" y="368"/>
                </a:lnTo>
                <a:lnTo>
                  <a:pt x="23" y="370"/>
                </a:lnTo>
                <a:lnTo>
                  <a:pt x="24" y="370"/>
                </a:lnTo>
                <a:lnTo>
                  <a:pt x="24" y="368"/>
                </a:lnTo>
                <a:lnTo>
                  <a:pt x="26" y="370"/>
                </a:lnTo>
                <a:lnTo>
                  <a:pt x="26" y="368"/>
                </a:lnTo>
                <a:lnTo>
                  <a:pt x="28" y="368"/>
                </a:lnTo>
                <a:lnTo>
                  <a:pt x="30" y="368"/>
                </a:lnTo>
                <a:lnTo>
                  <a:pt x="32" y="368"/>
                </a:lnTo>
                <a:lnTo>
                  <a:pt x="32" y="370"/>
                </a:lnTo>
                <a:lnTo>
                  <a:pt x="32" y="368"/>
                </a:lnTo>
                <a:lnTo>
                  <a:pt x="32" y="366"/>
                </a:lnTo>
                <a:lnTo>
                  <a:pt x="36" y="366"/>
                </a:lnTo>
                <a:lnTo>
                  <a:pt x="36" y="365"/>
                </a:lnTo>
                <a:lnTo>
                  <a:pt x="34" y="365"/>
                </a:lnTo>
                <a:lnTo>
                  <a:pt x="34" y="366"/>
                </a:lnTo>
                <a:lnTo>
                  <a:pt x="32" y="366"/>
                </a:lnTo>
                <a:lnTo>
                  <a:pt x="32" y="365"/>
                </a:lnTo>
                <a:lnTo>
                  <a:pt x="32" y="363"/>
                </a:lnTo>
                <a:lnTo>
                  <a:pt x="32" y="361"/>
                </a:lnTo>
                <a:lnTo>
                  <a:pt x="34" y="361"/>
                </a:lnTo>
                <a:lnTo>
                  <a:pt x="36" y="359"/>
                </a:lnTo>
                <a:lnTo>
                  <a:pt x="38" y="359"/>
                </a:lnTo>
                <a:lnTo>
                  <a:pt x="40" y="359"/>
                </a:lnTo>
                <a:lnTo>
                  <a:pt x="40" y="361"/>
                </a:lnTo>
                <a:lnTo>
                  <a:pt x="40" y="363"/>
                </a:lnTo>
                <a:lnTo>
                  <a:pt x="40" y="365"/>
                </a:lnTo>
                <a:lnTo>
                  <a:pt x="40" y="366"/>
                </a:lnTo>
                <a:lnTo>
                  <a:pt x="42" y="366"/>
                </a:lnTo>
                <a:lnTo>
                  <a:pt x="44" y="368"/>
                </a:lnTo>
                <a:lnTo>
                  <a:pt x="44" y="370"/>
                </a:lnTo>
                <a:lnTo>
                  <a:pt x="44" y="368"/>
                </a:lnTo>
                <a:lnTo>
                  <a:pt x="46" y="366"/>
                </a:lnTo>
                <a:lnTo>
                  <a:pt x="46" y="368"/>
                </a:lnTo>
                <a:lnTo>
                  <a:pt x="46" y="366"/>
                </a:lnTo>
                <a:lnTo>
                  <a:pt x="44" y="366"/>
                </a:lnTo>
                <a:lnTo>
                  <a:pt x="44" y="365"/>
                </a:lnTo>
                <a:lnTo>
                  <a:pt x="46" y="363"/>
                </a:lnTo>
                <a:lnTo>
                  <a:pt x="48" y="361"/>
                </a:lnTo>
                <a:lnTo>
                  <a:pt x="48" y="359"/>
                </a:lnTo>
                <a:lnTo>
                  <a:pt x="49" y="359"/>
                </a:lnTo>
                <a:lnTo>
                  <a:pt x="51" y="359"/>
                </a:lnTo>
                <a:lnTo>
                  <a:pt x="51" y="361"/>
                </a:lnTo>
                <a:lnTo>
                  <a:pt x="53" y="361"/>
                </a:lnTo>
                <a:lnTo>
                  <a:pt x="53" y="363"/>
                </a:lnTo>
                <a:lnTo>
                  <a:pt x="55" y="363"/>
                </a:lnTo>
                <a:lnTo>
                  <a:pt x="55" y="365"/>
                </a:lnTo>
                <a:lnTo>
                  <a:pt x="57" y="366"/>
                </a:lnTo>
                <a:lnTo>
                  <a:pt x="57" y="370"/>
                </a:lnTo>
                <a:lnTo>
                  <a:pt x="57" y="374"/>
                </a:lnTo>
                <a:lnTo>
                  <a:pt x="55" y="374"/>
                </a:lnTo>
                <a:lnTo>
                  <a:pt x="55" y="376"/>
                </a:lnTo>
                <a:lnTo>
                  <a:pt x="55" y="378"/>
                </a:lnTo>
                <a:lnTo>
                  <a:pt x="55" y="380"/>
                </a:lnTo>
                <a:lnTo>
                  <a:pt x="55" y="384"/>
                </a:lnTo>
                <a:lnTo>
                  <a:pt x="55" y="382"/>
                </a:lnTo>
                <a:lnTo>
                  <a:pt x="57" y="382"/>
                </a:lnTo>
                <a:lnTo>
                  <a:pt x="55" y="380"/>
                </a:lnTo>
                <a:lnTo>
                  <a:pt x="55" y="378"/>
                </a:lnTo>
                <a:lnTo>
                  <a:pt x="57" y="378"/>
                </a:lnTo>
                <a:lnTo>
                  <a:pt x="57" y="376"/>
                </a:lnTo>
                <a:lnTo>
                  <a:pt x="57" y="374"/>
                </a:lnTo>
                <a:lnTo>
                  <a:pt x="57" y="370"/>
                </a:lnTo>
                <a:lnTo>
                  <a:pt x="59" y="370"/>
                </a:lnTo>
                <a:lnTo>
                  <a:pt x="61" y="370"/>
                </a:lnTo>
                <a:lnTo>
                  <a:pt x="61" y="372"/>
                </a:lnTo>
                <a:lnTo>
                  <a:pt x="63" y="372"/>
                </a:lnTo>
                <a:lnTo>
                  <a:pt x="63" y="376"/>
                </a:lnTo>
                <a:lnTo>
                  <a:pt x="63" y="378"/>
                </a:lnTo>
                <a:lnTo>
                  <a:pt x="65" y="380"/>
                </a:lnTo>
                <a:lnTo>
                  <a:pt x="65" y="382"/>
                </a:lnTo>
                <a:lnTo>
                  <a:pt x="65" y="384"/>
                </a:lnTo>
                <a:lnTo>
                  <a:pt x="65" y="382"/>
                </a:lnTo>
                <a:lnTo>
                  <a:pt x="65" y="380"/>
                </a:lnTo>
                <a:lnTo>
                  <a:pt x="65" y="378"/>
                </a:lnTo>
                <a:lnTo>
                  <a:pt x="65" y="376"/>
                </a:lnTo>
                <a:lnTo>
                  <a:pt x="63" y="376"/>
                </a:lnTo>
                <a:lnTo>
                  <a:pt x="65" y="376"/>
                </a:lnTo>
                <a:lnTo>
                  <a:pt x="65" y="374"/>
                </a:lnTo>
                <a:lnTo>
                  <a:pt x="65" y="372"/>
                </a:lnTo>
                <a:lnTo>
                  <a:pt x="67" y="372"/>
                </a:lnTo>
                <a:lnTo>
                  <a:pt x="69" y="374"/>
                </a:lnTo>
                <a:lnTo>
                  <a:pt x="69" y="378"/>
                </a:lnTo>
                <a:lnTo>
                  <a:pt x="73" y="384"/>
                </a:lnTo>
                <a:lnTo>
                  <a:pt x="73" y="386"/>
                </a:lnTo>
                <a:lnTo>
                  <a:pt x="74" y="386"/>
                </a:lnTo>
                <a:lnTo>
                  <a:pt x="74" y="388"/>
                </a:lnTo>
                <a:lnTo>
                  <a:pt x="74" y="390"/>
                </a:lnTo>
                <a:lnTo>
                  <a:pt x="76" y="390"/>
                </a:lnTo>
                <a:lnTo>
                  <a:pt x="76" y="391"/>
                </a:lnTo>
                <a:lnTo>
                  <a:pt x="76" y="393"/>
                </a:lnTo>
                <a:lnTo>
                  <a:pt x="76" y="395"/>
                </a:lnTo>
                <a:lnTo>
                  <a:pt x="78" y="395"/>
                </a:lnTo>
                <a:lnTo>
                  <a:pt x="78" y="397"/>
                </a:lnTo>
                <a:lnTo>
                  <a:pt x="76" y="399"/>
                </a:lnTo>
                <a:lnTo>
                  <a:pt x="74" y="399"/>
                </a:lnTo>
                <a:lnTo>
                  <a:pt x="73" y="399"/>
                </a:lnTo>
                <a:lnTo>
                  <a:pt x="71" y="399"/>
                </a:lnTo>
                <a:lnTo>
                  <a:pt x="69" y="399"/>
                </a:lnTo>
                <a:lnTo>
                  <a:pt x="67" y="399"/>
                </a:lnTo>
                <a:lnTo>
                  <a:pt x="65" y="401"/>
                </a:lnTo>
                <a:lnTo>
                  <a:pt x="63" y="403"/>
                </a:lnTo>
                <a:lnTo>
                  <a:pt x="59" y="405"/>
                </a:lnTo>
                <a:lnTo>
                  <a:pt x="61" y="407"/>
                </a:lnTo>
                <a:lnTo>
                  <a:pt x="61" y="405"/>
                </a:lnTo>
                <a:lnTo>
                  <a:pt x="63" y="405"/>
                </a:lnTo>
                <a:lnTo>
                  <a:pt x="61" y="407"/>
                </a:lnTo>
                <a:lnTo>
                  <a:pt x="61" y="409"/>
                </a:lnTo>
                <a:lnTo>
                  <a:pt x="63" y="407"/>
                </a:lnTo>
                <a:lnTo>
                  <a:pt x="63" y="405"/>
                </a:lnTo>
                <a:lnTo>
                  <a:pt x="65" y="405"/>
                </a:lnTo>
                <a:lnTo>
                  <a:pt x="69" y="401"/>
                </a:lnTo>
                <a:lnTo>
                  <a:pt x="71" y="401"/>
                </a:lnTo>
                <a:lnTo>
                  <a:pt x="73" y="401"/>
                </a:lnTo>
                <a:lnTo>
                  <a:pt x="74" y="401"/>
                </a:lnTo>
                <a:lnTo>
                  <a:pt x="76" y="401"/>
                </a:lnTo>
                <a:lnTo>
                  <a:pt x="76" y="405"/>
                </a:lnTo>
                <a:lnTo>
                  <a:pt x="74" y="405"/>
                </a:lnTo>
                <a:lnTo>
                  <a:pt x="76" y="405"/>
                </a:lnTo>
                <a:lnTo>
                  <a:pt x="78" y="403"/>
                </a:lnTo>
                <a:lnTo>
                  <a:pt x="80" y="403"/>
                </a:lnTo>
                <a:lnTo>
                  <a:pt x="82" y="407"/>
                </a:lnTo>
                <a:lnTo>
                  <a:pt x="82" y="411"/>
                </a:lnTo>
                <a:lnTo>
                  <a:pt x="82" y="413"/>
                </a:lnTo>
                <a:lnTo>
                  <a:pt x="82" y="414"/>
                </a:lnTo>
                <a:lnTo>
                  <a:pt x="82" y="416"/>
                </a:lnTo>
                <a:lnTo>
                  <a:pt x="82" y="418"/>
                </a:lnTo>
                <a:lnTo>
                  <a:pt x="80" y="420"/>
                </a:lnTo>
                <a:lnTo>
                  <a:pt x="80" y="422"/>
                </a:lnTo>
                <a:lnTo>
                  <a:pt x="84" y="420"/>
                </a:lnTo>
                <a:lnTo>
                  <a:pt x="84" y="422"/>
                </a:lnTo>
                <a:lnTo>
                  <a:pt x="84" y="424"/>
                </a:lnTo>
                <a:lnTo>
                  <a:pt x="86" y="422"/>
                </a:lnTo>
                <a:lnTo>
                  <a:pt x="86" y="420"/>
                </a:lnTo>
                <a:lnTo>
                  <a:pt x="84" y="418"/>
                </a:lnTo>
                <a:lnTo>
                  <a:pt x="84" y="414"/>
                </a:lnTo>
                <a:lnTo>
                  <a:pt x="84" y="411"/>
                </a:lnTo>
                <a:lnTo>
                  <a:pt x="84" y="409"/>
                </a:lnTo>
                <a:lnTo>
                  <a:pt x="84" y="407"/>
                </a:lnTo>
                <a:lnTo>
                  <a:pt x="86" y="407"/>
                </a:lnTo>
                <a:lnTo>
                  <a:pt x="86" y="409"/>
                </a:lnTo>
                <a:lnTo>
                  <a:pt x="88" y="409"/>
                </a:lnTo>
                <a:lnTo>
                  <a:pt x="88" y="411"/>
                </a:lnTo>
                <a:lnTo>
                  <a:pt x="88" y="409"/>
                </a:lnTo>
                <a:lnTo>
                  <a:pt x="88" y="407"/>
                </a:lnTo>
                <a:lnTo>
                  <a:pt x="88" y="405"/>
                </a:lnTo>
                <a:lnTo>
                  <a:pt x="86" y="405"/>
                </a:lnTo>
                <a:lnTo>
                  <a:pt x="88" y="405"/>
                </a:lnTo>
                <a:lnTo>
                  <a:pt x="88" y="403"/>
                </a:lnTo>
                <a:lnTo>
                  <a:pt x="86" y="401"/>
                </a:lnTo>
                <a:lnTo>
                  <a:pt x="86" y="399"/>
                </a:lnTo>
                <a:lnTo>
                  <a:pt x="86" y="397"/>
                </a:lnTo>
                <a:lnTo>
                  <a:pt x="86" y="395"/>
                </a:lnTo>
                <a:lnTo>
                  <a:pt x="86" y="397"/>
                </a:lnTo>
                <a:lnTo>
                  <a:pt x="84" y="395"/>
                </a:lnTo>
                <a:lnTo>
                  <a:pt x="84" y="391"/>
                </a:lnTo>
                <a:lnTo>
                  <a:pt x="84" y="390"/>
                </a:lnTo>
                <a:lnTo>
                  <a:pt x="84" y="388"/>
                </a:lnTo>
                <a:lnTo>
                  <a:pt x="82" y="388"/>
                </a:lnTo>
                <a:lnTo>
                  <a:pt x="82" y="386"/>
                </a:lnTo>
                <a:lnTo>
                  <a:pt x="80" y="384"/>
                </a:lnTo>
                <a:lnTo>
                  <a:pt x="82" y="382"/>
                </a:lnTo>
                <a:lnTo>
                  <a:pt x="82" y="380"/>
                </a:lnTo>
                <a:lnTo>
                  <a:pt x="84" y="380"/>
                </a:lnTo>
                <a:lnTo>
                  <a:pt x="84" y="382"/>
                </a:lnTo>
                <a:lnTo>
                  <a:pt x="86" y="382"/>
                </a:lnTo>
                <a:lnTo>
                  <a:pt x="84" y="380"/>
                </a:lnTo>
                <a:lnTo>
                  <a:pt x="84" y="378"/>
                </a:lnTo>
                <a:lnTo>
                  <a:pt x="84" y="376"/>
                </a:lnTo>
                <a:lnTo>
                  <a:pt x="86" y="376"/>
                </a:lnTo>
                <a:lnTo>
                  <a:pt x="86" y="374"/>
                </a:lnTo>
                <a:lnTo>
                  <a:pt x="88" y="372"/>
                </a:lnTo>
                <a:lnTo>
                  <a:pt x="90" y="372"/>
                </a:lnTo>
                <a:lnTo>
                  <a:pt x="92" y="374"/>
                </a:lnTo>
                <a:lnTo>
                  <a:pt x="94" y="374"/>
                </a:lnTo>
                <a:lnTo>
                  <a:pt x="96" y="376"/>
                </a:lnTo>
                <a:lnTo>
                  <a:pt x="97" y="376"/>
                </a:lnTo>
                <a:lnTo>
                  <a:pt x="103" y="376"/>
                </a:lnTo>
                <a:lnTo>
                  <a:pt x="105" y="376"/>
                </a:lnTo>
                <a:lnTo>
                  <a:pt x="107" y="378"/>
                </a:lnTo>
                <a:lnTo>
                  <a:pt x="109" y="378"/>
                </a:lnTo>
                <a:lnTo>
                  <a:pt x="111" y="378"/>
                </a:lnTo>
                <a:lnTo>
                  <a:pt x="113" y="380"/>
                </a:lnTo>
                <a:lnTo>
                  <a:pt x="115" y="380"/>
                </a:lnTo>
                <a:lnTo>
                  <a:pt x="117" y="380"/>
                </a:lnTo>
                <a:lnTo>
                  <a:pt x="117" y="382"/>
                </a:lnTo>
                <a:lnTo>
                  <a:pt x="119" y="384"/>
                </a:lnTo>
                <a:lnTo>
                  <a:pt x="119" y="388"/>
                </a:lnTo>
                <a:lnTo>
                  <a:pt x="119" y="390"/>
                </a:lnTo>
                <a:lnTo>
                  <a:pt x="117" y="391"/>
                </a:lnTo>
                <a:lnTo>
                  <a:pt x="119" y="391"/>
                </a:lnTo>
                <a:lnTo>
                  <a:pt x="121" y="393"/>
                </a:lnTo>
                <a:lnTo>
                  <a:pt x="121" y="395"/>
                </a:lnTo>
                <a:lnTo>
                  <a:pt x="121" y="397"/>
                </a:lnTo>
                <a:lnTo>
                  <a:pt x="121" y="399"/>
                </a:lnTo>
                <a:lnTo>
                  <a:pt x="119" y="399"/>
                </a:lnTo>
                <a:lnTo>
                  <a:pt x="119" y="397"/>
                </a:lnTo>
                <a:lnTo>
                  <a:pt x="119" y="399"/>
                </a:lnTo>
                <a:lnTo>
                  <a:pt x="121" y="399"/>
                </a:lnTo>
                <a:lnTo>
                  <a:pt x="121" y="401"/>
                </a:lnTo>
                <a:lnTo>
                  <a:pt x="121" y="403"/>
                </a:lnTo>
                <a:lnTo>
                  <a:pt x="122" y="405"/>
                </a:lnTo>
                <a:lnTo>
                  <a:pt x="122" y="407"/>
                </a:lnTo>
                <a:lnTo>
                  <a:pt x="122" y="409"/>
                </a:lnTo>
                <a:lnTo>
                  <a:pt x="124" y="411"/>
                </a:lnTo>
                <a:lnTo>
                  <a:pt x="124" y="413"/>
                </a:lnTo>
                <a:lnTo>
                  <a:pt x="124" y="414"/>
                </a:lnTo>
                <a:lnTo>
                  <a:pt x="126" y="414"/>
                </a:lnTo>
                <a:lnTo>
                  <a:pt x="126" y="418"/>
                </a:lnTo>
                <a:lnTo>
                  <a:pt x="124" y="420"/>
                </a:lnTo>
                <a:lnTo>
                  <a:pt x="126" y="420"/>
                </a:lnTo>
                <a:lnTo>
                  <a:pt x="126" y="424"/>
                </a:lnTo>
                <a:lnTo>
                  <a:pt x="126" y="426"/>
                </a:lnTo>
                <a:lnTo>
                  <a:pt x="126" y="428"/>
                </a:lnTo>
                <a:lnTo>
                  <a:pt x="126" y="432"/>
                </a:lnTo>
                <a:lnTo>
                  <a:pt x="126" y="434"/>
                </a:lnTo>
                <a:lnTo>
                  <a:pt x="126" y="432"/>
                </a:lnTo>
                <a:lnTo>
                  <a:pt x="128" y="430"/>
                </a:lnTo>
                <a:lnTo>
                  <a:pt x="128" y="428"/>
                </a:lnTo>
                <a:lnTo>
                  <a:pt x="128" y="426"/>
                </a:lnTo>
                <a:lnTo>
                  <a:pt x="128" y="424"/>
                </a:lnTo>
                <a:lnTo>
                  <a:pt x="128" y="422"/>
                </a:lnTo>
                <a:lnTo>
                  <a:pt x="128" y="420"/>
                </a:lnTo>
                <a:lnTo>
                  <a:pt x="128" y="418"/>
                </a:lnTo>
                <a:lnTo>
                  <a:pt x="128" y="414"/>
                </a:lnTo>
                <a:lnTo>
                  <a:pt x="126" y="413"/>
                </a:lnTo>
                <a:lnTo>
                  <a:pt x="126" y="411"/>
                </a:lnTo>
                <a:lnTo>
                  <a:pt x="126" y="409"/>
                </a:lnTo>
                <a:lnTo>
                  <a:pt x="124" y="407"/>
                </a:lnTo>
                <a:lnTo>
                  <a:pt x="124" y="403"/>
                </a:lnTo>
                <a:lnTo>
                  <a:pt x="124" y="401"/>
                </a:lnTo>
                <a:lnTo>
                  <a:pt x="124" y="399"/>
                </a:lnTo>
                <a:lnTo>
                  <a:pt x="122" y="397"/>
                </a:lnTo>
                <a:lnTo>
                  <a:pt x="122" y="391"/>
                </a:lnTo>
                <a:lnTo>
                  <a:pt x="122" y="390"/>
                </a:lnTo>
                <a:lnTo>
                  <a:pt x="124" y="390"/>
                </a:lnTo>
                <a:lnTo>
                  <a:pt x="126" y="388"/>
                </a:lnTo>
                <a:lnTo>
                  <a:pt x="126" y="390"/>
                </a:lnTo>
                <a:lnTo>
                  <a:pt x="128" y="390"/>
                </a:lnTo>
                <a:lnTo>
                  <a:pt x="128" y="388"/>
                </a:lnTo>
                <a:lnTo>
                  <a:pt x="130" y="388"/>
                </a:lnTo>
                <a:lnTo>
                  <a:pt x="130" y="386"/>
                </a:lnTo>
                <a:lnTo>
                  <a:pt x="132" y="384"/>
                </a:lnTo>
                <a:lnTo>
                  <a:pt x="134" y="384"/>
                </a:lnTo>
                <a:lnTo>
                  <a:pt x="134" y="382"/>
                </a:lnTo>
                <a:lnTo>
                  <a:pt x="136" y="380"/>
                </a:lnTo>
                <a:lnTo>
                  <a:pt x="138" y="380"/>
                </a:lnTo>
                <a:lnTo>
                  <a:pt x="140" y="382"/>
                </a:lnTo>
                <a:lnTo>
                  <a:pt x="142" y="382"/>
                </a:lnTo>
                <a:lnTo>
                  <a:pt x="144" y="382"/>
                </a:lnTo>
                <a:lnTo>
                  <a:pt x="146" y="384"/>
                </a:lnTo>
                <a:lnTo>
                  <a:pt x="144" y="386"/>
                </a:lnTo>
                <a:lnTo>
                  <a:pt x="146" y="386"/>
                </a:lnTo>
                <a:lnTo>
                  <a:pt x="144" y="386"/>
                </a:lnTo>
                <a:lnTo>
                  <a:pt x="146" y="386"/>
                </a:lnTo>
                <a:lnTo>
                  <a:pt x="146" y="388"/>
                </a:lnTo>
                <a:lnTo>
                  <a:pt x="147" y="390"/>
                </a:lnTo>
                <a:lnTo>
                  <a:pt x="147" y="391"/>
                </a:lnTo>
                <a:lnTo>
                  <a:pt x="147" y="393"/>
                </a:lnTo>
                <a:lnTo>
                  <a:pt x="146" y="393"/>
                </a:lnTo>
                <a:lnTo>
                  <a:pt x="147" y="393"/>
                </a:lnTo>
                <a:lnTo>
                  <a:pt x="147" y="391"/>
                </a:lnTo>
                <a:lnTo>
                  <a:pt x="147" y="390"/>
                </a:lnTo>
                <a:lnTo>
                  <a:pt x="149" y="390"/>
                </a:lnTo>
                <a:lnTo>
                  <a:pt x="149" y="391"/>
                </a:lnTo>
                <a:lnTo>
                  <a:pt x="149" y="393"/>
                </a:lnTo>
                <a:lnTo>
                  <a:pt x="151" y="395"/>
                </a:lnTo>
                <a:lnTo>
                  <a:pt x="151" y="397"/>
                </a:lnTo>
                <a:lnTo>
                  <a:pt x="153" y="399"/>
                </a:lnTo>
                <a:lnTo>
                  <a:pt x="157" y="399"/>
                </a:lnTo>
                <a:lnTo>
                  <a:pt x="159" y="401"/>
                </a:lnTo>
                <a:lnTo>
                  <a:pt x="161" y="401"/>
                </a:lnTo>
                <a:lnTo>
                  <a:pt x="161" y="399"/>
                </a:lnTo>
                <a:lnTo>
                  <a:pt x="159" y="399"/>
                </a:lnTo>
                <a:lnTo>
                  <a:pt x="159" y="397"/>
                </a:lnTo>
                <a:lnTo>
                  <a:pt x="155" y="397"/>
                </a:lnTo>
                <a:lnTo>
                  <a:pt x="153" y="397"/>
                </a:lnTo>
                <a:lnTo>
                  <a:pt x="153" y="395"/>
                </a:lnTo>
                <a:lnTo>
                  <a:pt x="151" y="393"/>
                </a:lnTo>
                <a:lnTo>
                  <a:pt x="151" y="391"/>
                </a:lnTo>
                <a:lnTo>
                  <a:pt x="151" y="390"/>
                </a:lnTo>
                <a:lnTo>
                  <a:pt x="153" y="390"/>
                </a:lnTo>
                <a:lnTo>
                  <a:pt x="153" y="388"/>
                </a:lnTo>
                <a:lnTo>
                  <a:pt x="155" y="388"/>
                </a:lnTo>
                <a:lnTo>
                  <a:pt x="159" y="388"/>
                </a:lnTo>
                <a:lnTo>
                  <a:pt x="161" y="388"/>
                </a:lnTo>
                <a:lnTo>
                  <a:pt x="163" y="388"/>
                </a:lnTo>
                <a:lnTo>
                  <a:pt x="167" y="390"/>
                </a:lnTo>
                <a:lnTo>
                  <a:pt x="172" y="393"/>
                </a:lnTo>
                <a:lnTo>
                  <a:pt x="172" y="395"/>
                </a:lnTo>
                <a:lnTo>
                  <a:pt x="174" y="393"/>
                </a:lnTo>
                <a:lnTo>
                  <a:pt x="174" y="395"/>
                </a:lnTo>
                <a:lnTo>
                  <a:pt x="176" y="395"/>
                </a:lnTo>
                <a:lnTo>
                  <a:pt x="178" y="395"/>
                </a:lnTo>
                <a:lnTo>
                  <a:pt x="180" y="395"/>
                </a:lnTo>
                <a:lnTo>
                  <a:pt x="182" y="397"/>
                </a:lnTo>
                <a:lnTo>
                  <a:pt x="184" y="397"/>
                </a:lnTo>
                <a:lnTo>
                  <a:pt x="186" y="397"/>
                </a:lnTo>
                <a:lnTo>
                  <a:pt x="186" y="399"/>
                </a:lnTo>
                <a:lnTo>
                  <a:pt x="184" y="401"/>
                </a:lnTo>
                <a:lnTo>
                  <a:pt x="186" y="401"/>
                </a:lnTo>
                <a:lnTo>
                  <a:pt x="188" y="403"/>
                </a:lnTo>
                <a:lnTo>
                  <a:pt x="190" y="403"/>
                </a:lnTo>
                <a:lnTo>
                  <a:pt x="192" y="405"/>
                </a:lnTo>
                <a:lnTo>
                  <a:pt x="192" y="407"/>
                </a:lnTo>
                <a:lnTo>
                  <a:pt x="195" y="411"/>
                </a:lnTo>
                <a:lnTo>
                  <a:pt x="194" y="413"/>
                </a:lnTo>
                <a:lnTo>
                  <a:pt x="192" y="413"/>
                </a:lnTo>
                <a:lnTo>
                  <a:pt x="190" y="413"/>
                </a:lnTo>
                <a:lnTo>
                  <a:pt x="192" y="413"/>
                </a:lnTo>
                <a:lnTo>
                  <a:pt x="194" y="414"/>
                </a:lnTo>
                <a:lnTo>
                  <a:pt x="194" y="416"/>
                </a:lnTo>
                <a:lnTo>
                  <a:pt x="195" y="418"/>
                </a:lnTo>
                <a:lnTo>
                  <a:pt x="197" y="420"/>
                </a:lnTo>
                <a:lnTo>
                  <a:pt x="197" y="422"/>
                </a:lnTo>
                <a:lnTo>
                  <a:pt x="199" y="422"/>
                </a:lnTo>
                <a:lnTo>
                  <a:pt x="201" y="426"/>
                </a:lnTo>
                <a:lnTo>
                  <a:pt x="203" y="430"/>
                </a:lnTo>
                <a:lnTo>
                  <a:pt x="205" y="430"/>
                </a:lnTo>
                <a:lnTo>
                  <a:pt x="207" y="432"/>
                </a:lnTo>
                <a:lnTo>
                  <a:pt x="209" y="432"/>
                </a:lnTo>
                <a:lnTo>
                  <a:pt x="211" y="434"/>
                </a:lnTo>
                <a:lnTo>
                  <a:pt x="211" y="436"/>
                </a:lnTo>
                <a:lnTo>
                  <a:pt x="209" y="436"/>
                </a:lnTo>
                <a:lnTo>
                  <a:pt x="211" y="436"/>
                </a:lnTo>
                <a:lnTo>
                  <a:pt x="213" y="436"/>
                </a:lnTo>
                <a:lnTo>
                  <a:pt x="217" y="439"/>
                </a:lnTo>
                <a:lnTo>
                  <a:pt x="219" y="439"/>
                </a:lnTo>
                <a:lnTo>
                  <a:pt x="222" y="439"/>
                </a:lnTo>
                <a:lnTo>
                  <a:pt x="224" y="439"/>
                </a:lnTo>
                <a:lnTo>
                  <a:pt x="226" y="439"/>
                </a:lnTo>
                <a:lnTo>
                  <a:pt x="228" y="439"/>
                </a:lnTo>
                <a:lnTo>
                  <a:pt x="228" y="438"/>
                </a:lnTo>
                <a:lnTo>
                  <a:pt x="230" y="438"/>
                </a:lnTo>
                <a:lnTo>
                  <a:pt x="230" y="436"/>
                </a:lnTo>
                <a:lnTo>
                  <a:pt x="226" y="438"/>
                </a:lnTo>
                <a:lnTo>
                  <a:pt x="224" y="438"/>
                </a:lnTo>
                <a:lnTo>
                  <a:pt x="222" y="439"/>
                </a:lnTo>
                <a:lnTo>
                  <a:pt x="220" y="439"/>
                </a:lnTo>
                <a:lnTo>
                  <a:pt x="219" y="438"/>
                </a:lnTo>
                <a:lnTo>
                  <a:pt x="219" y="436"/>
                </a:lnTo>
                <a:lnTo>
                  <a:pt x="215" y="434"/>
                </a:lnTo>
                <a:lnTo>
                  <a:pt x="213" y="432"/>
                </a:lnTo>
                <a:lnTo>
                  <a:pt x="213" y="430"/>
                </a:lnTo>
                <a:lnTo>
                  <a:pt x="211" y="428"/>
                </a:lnTo>
                <a:lnTo>
                  <a:pt x="209" y="428"/>
                </a:lnTo>
                <a:lnTo>
                  <a:pt x="209" y="426"/>
                </a:lnTo>
                <a:lnTo>
                  <a:pt x="207" y="424"/>
                </a:lnTo>
                <a:lnTo>
                  <a:pt x="205" y="420"/>
                </a:lnTo>
                <a:lnTo>
                  <a:pt x="203" y="418"/>
                </a:lnTo>
                <a:lnTo>
                  <a:pt x="203" y="416"/>
                </a:lnTo>
                <a:lnTo>
                  <a:pt x="201" y="414"/>
                </a:lnTo>
                <a:lnTo>
                  <a:pt x="199" y="413"/>
                </a:lnTo>
                <a:lnTo>
                  <a:pt x="199" y="411"/>
                </a:lnTo>
                <a:lnTo>
                  <a:pt x="197" y="409"/>
                </a:lnTo>
                <a:lnTo>
                  <a:pt x="195" y="407"/>
                </a:lnTo>
                <a:lnTo>
                  <a:pt x="195" y="405"/>
                </a:lnTo>
                <a:lnTo>
                  <a:pt x="195" y="403"/>
                </a:lnTo>
                <a:lnTo>
                  <a:pt x="195" y="401"/>
                </a:lnTo>
                <a:lnTo>
                  <a:pt x="195" y="403"/>
                </a:lnTo>
                <a:lnTo>
                  <a:pt x="194" y="403"/>
                </a:lnTo>
                <a:lnTo>
                  <a:pt x="194" y="399"/>
                </a:lnTo>
                <a:lnTo>
                  <a:pt x="192" y="397"/>
                </a:lnTo>
                <a:lnTo>
                  <a:pt x="192" y="395"/>
                </a:lnTo>
                <a:lnTo>
                  <a:pt x="190" y="393"/>
                </a:lnTo>
                <a:lnTo>
                  <a:pt x="190" y="391"/>
                </a:lnTo>
                <a:lnTo>
                  <a:pt x="192" y="390"/>
                </a:lnTo>
                <a:lnTo>
                  <a:pt x="194" y="388"/>
                </a:lnTo>
                <a:lnTo>
                  <a:pt x="203" y="388"/>
                </a:lnTo>
                <a:lnTo>
                  <a:pt x="205" y="388"/>
                </a:lnTo>
                <a:lnTo>
                  <a:pt x="207" y="388"/>
                </a:lnTo>
                <a:lnTo>
                  <a:pt x="209" y="388"/>
                </a:lnTo>
                <a:lnTo>
                  <a:pt x="211" y="386"/>
                </a:lnTo>
                <a:lnTo>
                  <a:pt x="213" y="386"/>
                </a:lnTo>
                <a:lnTo>
                  <a:pt x="215" y="388"/>
                </a:lnTo>
                <a:lnTo>
                  <a:pt x="215" y="390"/>
                </a:lnTo>
                <a:lnTo>
                  <a:pt x="215" y="391"/>
                </a:lnTo>
                <a:lnTo>
                  <a:pt x="215" y="393"/>
                </a:lnTo>
                <a:lnTo>
                  <a:pt x="211" y="397"/>
                </a:lnTo>
                <a:lnTo>
                  <a:pt x="211" y="399"/>
                </a:lnTo>
                <a:lnTo>
                  <a:pt x="211" y="401"/>
                </a:lnTo>
                <a:lnTo>
                  <a:pt x="213" y="401"/>
                </a:lnTo>
                <a:lnTo>
                  <a:pt x="211" y="399"/>
                </a:lnTo>
                <a:lnTo>
                  <a:pt x="211" y="397"/>
                </a:lnTo>
                <a:lnTo>
                  <a:pt x="213" y="397"/>
                </a:lnTo>
                <a:lnTo>
                  <a:pt x="217" y="393"/>
                </a:lnTo>
                <a:lnTo>
                  <a:pt x="217" y="391"/>
                </a:lnTo>
                <a:lnTo>
                  <a:pt x="219" y="393"/>
                </a:lnTo>
                <a:lnTo>
                  <a:pt x="220" y="393"/>
                </a:lnTo>
                <a:lnTo>
                  <a:pt x="222" y="393"/>
                </a:lnTo>
                <a:lnTo>
                  <a:pt x="222" y="395"/>
                </a:lnTo>
                <a:lnTo>
                  <a:pt x="222" y="399"/>
                </a:lnTo>
                <a:lnTo>
                  <a:pt x="222" y="397"/>
                </a:lnTo>
                <a:lnTo>
                  <a:pt x="224" y="395"/>
                </a:lnTo>
                <a:lnTo>
                  <a:pt x="224" y="393"/>
                </a:lnTo>
                <a:lnTo>
                  <a:pt x="222" y="393"/>
                </a:lnTo>
                <a:lnTo>
                  <a:pt x="220" y="391"/>
                </a:lnTo>
                <a:lnTo>
                  <a:pt x="219" y="391"/>
                </a:lnTo>
                <a:lnTo>
                  <a:pt x="219" y="390"/>
                </a:lnTo>
                <a:lnTo>
                  <a:pt x="219" y="388"/>
                </a:lnTo>
                <a:lnTo>
                  <a:pt x="220" y="386"/>
                </a:lnTo>
                <a:lnTo>
                  <a:pt x="222" y="384"/>
                </a:lnTo>
                <a:lnTo>
                  <a:pt x="224" y="382"/>
                </a:lnTo>
                <a:lnTo>
                  <a:pt x="226" y="382"/>
                </a:lnTo>
                <a:lnTo>
                  <a:pt x="228" y="382"/>
                </a:lnTo>
                <a:lnTo>
                  <a:pt x="230" y="382"/>
                </a:lnTo>
                <a:lnTo>
                  <a:pt x="230" y="380"/>
                </a:lnTo>
                <a:lnTo>
                  <a:pt x="232" y="380"/>
                </a:lnTo>
                <a:lnTo>
                  <a:pt x="234" y="380"/>
                </a:lnTo>
                <a:lnTo>
                  <a:pt x="236" y="378"/>
                </a:lnTo>
                <a:lnTo>
                  <a:pt x="238" y="376"/>
                </a:lnTo>
                <a:lnTo>
                  <a:pt x="242" y="376"/>
                </a:lnTo>
                <a:lnTo>
                  <a:pt x="244" y="376"/>
                </a:lnTo>
                <a:lnTo>
                  <a:pt x="245" y="376"/>
                </a:lnTo>
                <a:lnTo>
                  <a:pt x="245" y="374"/>
                </a:lnTo>
                <a:lnTo>
                  <a:pt x="249" y="374"/>
                </a:lnTo>
                <a:lnTo>
                  <a:pt x="251" y="374"/>
                </a:lnTo>
                <a:lnTo>
                  <a:pt x="251" y="372"/>
                </a:lnTo>
                <a:lnTo>
                  <a:pt x="253" y="372"/>
                </a:lnTo>
                <a:lnTo>
                  <a:pt x="255" y="370"/>
                </a:lnTo>
                <a:lnTo>
                  <a:pt x="257" y="370"/>
                </a:lnTo>
                <a:lnTo>
                  <a:pt x="259" y="366"/>
                </a:lnTo>
                <a:lnTo>
                  <a:pt x="261" y="366"/>
                </a:lnTo>
                <a:lnTo>
                  <a:pt x="263" y="366"/>
                </a:lnTo>
                <a:lnTo>
                  <a:pt x="268" y="372"/>
                </a:lnTo>
                <a:lnTo>
                  <a:pt x="270" y="372"/>
                </a:lnTo>
                <a:lnTo>
                  <a:pt x="272" y="374"/>
                </a:lnTo>
                <a:lnTo>
                  <a:pt x="274" y="374"/>
                </a:lnTo>
                <a:lnTo>
                  <a:pt x="276" y="374"/>
                </a:lnTo>
                <a:lnTo>
                  <a:pt x="276" y="376"/>
                </a:lnTo>
                <a:lnTo>
                  <a:pt x="280" y="376"/>
                </a:lnTo>
                <a:lnTo>
                  <a:pt x="282" y="376"/>
                </a:lnTo>
                <a:lnTo>
                  <a:pt x="284" y="374"/>
                </a:lnTo>
                <a:lnTo>
                  <a:pt x="286" y="374"/>
                </a:lnTo>
                <a:lnTo>
                  <a:pt x="286" y="372"/>
                </a:lnTo>
                <a:lnTo>
                  <a:pt x="286" y="370"/>
                </a:lnTo>
                <a:lnTo>
                  <a:pt x="278" y="370"/>
                </a:lnTo>
                <a:lnTo>
                  <a:pt x="276" y="368"/>
                </a:lnTo>
                <a:lnTo>
                  <a:pt x="276" y="366"/>
                </a:lnTo>
                <a:lnTo>
                  <a:pt x="274" y="365"/>
                </a:lnTo>
                <a:lnTo>
                  <a:pt x="272" y="363"/>
                </a:lnTo>
                <a:lnTo>
                  <a:pt x="268" y="363"/>
                </a:lnTo>
                <a:lnTo>
                  <a:pt x="267" y="363"/>
                </a:lnTo>
                <a:lnTo>
                  <a:pt x="265" y="363"/>
                </a:lnTo>
                <a:lnTo>
                  <a:pt x="263" y="361"/>
                </a:lnTo>
                <a:lnTo>
                  <a:pt x="261" y="361"/>
                </a:lnTo>
                <a:lnTo>
                  <a:pt x="259" y="361"/>
                </a:lnTo>
                <a:lnTo>
                  <a:pt x="257" y="363"/>
                </a:lnTo>
                <a:lnTo>
                  <a:pt x="255" y="363"/>
                </a:lnTo>
                <a:lnTo>
                  <a:pt x="255" y="365"/>
                </a:lnTo>
                <a:lnTo>
                  <a:pt x="253" y="365"/>
                </a:lnTo>
                <a:lnTo>
                  <a:pt x="251" y="365"/>
                </a:lnTo>
                <a:lnTo>
                  <a:pt x="249" y="365"/>
                </a:lnTo>
                <a:lnTo>
                  <a:pt x="247" y="366"/>
                </a:lnTo>
                <a:lnTo>
                  <a:pt x="245" y="366"/>
                </a:lnTo>
                <a:lnTo>
                  <a:pt x="244" y="368"/>
                </a:lnTo>
                <a:lnTo>
                  <a:pt x="242" y="368"/>
                </a:lnTo>
                <a:lnTo>
                  <a:pt x="240" y="370"/>
                </a:lnTo>
                <a:lnTo>
                  <a:pt x="238" y="370"/>
                </a:lnTo>
                <a:lnTo>
                  <a:pt x="238" y="372"/>
                </a:lnTo>
                <a:lnTo>
                  <a:pt x="232" y="372"/>
                </a:lnTo>
                <a:lnTo>
                  <a:pt x="230" y="372"/>
                </a:lnTo>
                <a:lnTo>
                  <a:pt x="228" y="372"/>
                </a:lnTo>
                <a:lnTo>
                  <a:pt x="226" y="372"/>
                </a:lnTo>
                <a:lnTo>
                  <a:pt x="222" y="372"/>
                </a:lnTo>
                <a:lnTo>
                  <a:pt x="220" y="372"/>
                </a:lnTo>
                <a:lnTo>
                  <a:pt x="217" y="372"/>
                </a:lnTo>
                <a:lnTo>
                  <a:pt x="217" y="374"/>
                </a:lnTo>
                <a:lnTo>
                  <a:pt x="215" y="374"/>
                </a:lnTo>
                <a:lnTo>
                  <a:pt x="213" y="372"/>
                </a:lnTo>
                <a:lnTo>
                  <a:pt x="211" y="370"/>
                </a:lnTo>
                <a:lnTo>
                  <a:pt x="211" y="368"/>
                </a:lnTo>
                <a:lnTo>
                  <a:pt x="213" y="368"/>
                </a:lnTo>
                <a:lnTo>
                  <a:pt x="213" y="365"/>
                </a:lnTo>
                <a:lnTo>
                  <a:pt x="211" y="365"/>
                </a:lnTo>
                <a:lnTo>
                  <a:pt x="209" y="363"/>
                </a:lnTo>
                <a:lnTo>
                  <a:pt x="207" y="363"/>
                </a:lnTo>
                <a:lnTo>
                  <a:pt x="205" y="361"/>
                </a:lnTo>
                <a:lnTo>
                  <a:pt x="205" y="359"/>
                </a:lnTo>
                <a:lnTo>
                  <a:pt x="207" y="359"/>
                </a:lnTo>
                <a:lnTo>
                  <a:pt x="207" y="361"/>
                </a:lnTo>
                <a:lnTo>
                  <a:pt x="211" y="361"/>
                </a:lnTo>
                <a:lnTo>
                  <a:pt x="211" y="359"/>
                </a:lnTo>
                <a:lnTo>
                  <a:pt x="213" y="359"/>
                </a:lnTo>
                <a:lnTo>
                  <a:pt x="215" y="359"/>
                </a:lnTo>
                <a:lnTo>
                  <a:pt x="215" y="357"/>
                </a:lnTo>
                <a:lnTo>
                  <a:pt x="215" y="355"/>
                </a:lnTo>
                <a:lnTo>
                  <a:pt x="215" y="359"/>
                </a:lnTo>
                <a:lnTo>
                  <a:pt x="213" y="359"/>
                </a:lnTo>
                <a:lnTo>
                  <a:pt x="205" y="359"/>
                </a:lnTo>
                <a:lnTo>
                  <a:pt x="205" y="361"/>
                </a:lnTo>
                <a:lnTo>
                  <a:pt x="205" y="363"/>
                </a:lnTo>
                <a:lnTo>
                  <a:pt x="209" y="365"/>
                </a:lnTo>
                <a:lnTo>
                  <a:pt x="211" y="366"/>
                </a:lnTo>
                <a:lnTo>
                  <a:pt x="211" y="368"/>
                </a:lnTo>
                <a:lnTo>
                  <a:pt x="211" y="370"/>
                </a:lnTo>
                <a:lnTo>
                  <a:pt x="209" y="372"/>
                </a:lnTo>
                <a:lnTo>
                  <a:pt x="207" y="374"/>
                </a:lnTo>
                <a:lnTo>
                  <a:pt x="205" y="372"/>
                </a:lnTo>
                <a:lnTo>
                  <a:pt x="203" y="372"/>
                </a:lnTo>
                <a:lnTo>
                  <a:pt x="201" y="372"/>
                </a:lnTo>
                <a:lnTo>
                  <a:pt x="201" y="370"/>
                </a:lnTo>
                <a:lnTo>
                  <a:pt x="199" y="370"/>
                </a:lnTo>
                <a:lnTo>
                  <a:pt x="197" y="370"/>
                </a:lnTo>
                <a:lnTo>
                  <a:pt x="195" y="368"/>
                </a:lnTo>
                <a:lnTo>
                  <a:pt x="194" y="368"/>
                </a:lnTo>
                <a:lnTo>
                  <a:pt x="192" y="368"/>
                </a:lnTo>
                <a:lnTo>
                  <a:pt x="190" y="368"/>
                </a:lnTo>
                <a:lnTo>
                  <a:pt x="190" y="366"/>
                </a:lnTo>
                <a:lnTo>
                  <a:pt x="188" y="366"/>
                </a:lnTo>
                <a:lnTo>
                  <a:pt x="186" y="366"/>
                </a:lnTo>
                <a:lnTo>
                  <a:pt x="186" y="365"/>
                </a:lnTo>
                <a:lnTo>
                  <a:pt x="182" y="363"/>
                </a:lnTo>
                <a:lnTo>
                  <a:pt x="180" y="363"/>
                </a:lnTo>
                <a:lnTo>
                  <a:pt x="180" y="361"/>
                </a:lnTo>
                <a:lnTo>
                  <a:pt x="178" y="361"/>
                </a:lnTo>
                <a:lnTo>
                  <a:pt x="176" y="359"/>
                </a:lnTo>
                <a:lnTo>
                  <a:pt x="176" y="357"/>
                </a:lnTo>
                <a:lnTo>
                  <a:pt x="174" y="357"/>
                </a:lnTo>
                <a:lnTo>
                  <a:pt x="172" y="355"/>
                </a:lnTo>
                <a:lnTo>
                  <a:pt x="172" y="353"/>
                </a:lnTo>
                <a:lnTo>
                  <a:pt x="174" y="347"/>
                </a:lnTo>
                <a:lnTo>
                  <a:pt x="174" y="345"/>
                </a:lnTo>
                <a:lnTo>
                  <a:pt x="176" y="345"/>
                </a:lnTo>
                <a:lnTo>
                  <a:pt x="176" y="343"/>
                </a:lnTo>
                <a:lnTo>
                  <a:pt x="176" y="341"/>
                </a:lnTo>
                <a:lnTo>
                  <a:pt x="176" y="340"/>
                </a:lnTo>
                <a:lnTo>
                  <a:pt x="178" y="340"/>
                </a:lnTo>
                <a:lnTo>
                  <a:pt x="178" y="336"/>
                </a:lnTo>
                <a:lnTo>
                  <a:pt x="178" y="334"/>
                </a:lnTo>
                <a:lnTo>
                  <a:pt x="180" y="334"/>
                </a:lnTo>
                <a:lnTo>
                  <a:pt x="180" y="332"/>
                </a:lnTo>
                <a:lnTo>
                  <a:pt x="178" y="334"/>
                </a:lnTo>
                <a:lnTo>
                  <a:pt x="178" y="336"/>
                </a:lnTo>
                <a:lnTo>
                  <a:pt x="176" y="336"/>
                </a:lnTo>
                <a:lnTo>
                  <a:pt x="176" y="338"/>
                </a:lnTo>
                <a:lnTo>
                  <a:pt x="176" y="340"/>
                </a:lnTo>
                <a:lnTo>
                  <a:pt x="176" y="341"/>
                </a:lnTo>
                <a:lnTo>
                  <a:pt x="174" y="343"/>
                </a:lnTo>
                <a:lnTo>
                  <a:pt x="174" y="345"/>
                </a:lnTo>
                <a:lnTo>
                  <a:pt x="172" y="345"/>
                </a:lnTo>
                <a:lnTo>
                  <a:pt x="172" y="347"/>
                </a:lnTo>
                <a:lnTo>
                  <a:pt x="172" y="349"/>
                </a:lnTo>
                <a:lnTo>
                  <a:pt x="170" y="351"/>
                </a:lnTo>
                <a:lnTo>
                  <a:pt x="169" y="351"/>
                </a:lnTo>
                <a:lnTo>
                  <a:pt x="167" y="353"/>
                </a:lnTo>
                <a:lnTo>
                  <a:pt x="165" y="355"/>
                </a:lnTo>
                <a:lnTo>
                  <a:pt x="163" y="355"/>
                </a:lnTo>
                <a:lnTo>
                  <a:pt x="161" y="355"/>
                </a:lnTo>
                <a:lnTo>
                  <a:pt x="159" y="355"/>
                </a:lnTo>
                <a:lnTo>
                  <a:pt x="159" y="357"/>
                </a:lnTo>
                <a:lnTo>
                  <a:pt x="157" y="357"/>
                </a:lnTo>
                <a:lnTo>
                  <a:pt x="155" y="353"/>
                </a:lnTo>
                <a:lnTo>
                  <a:pt x="153" y="353"/>
                </a:lnTo>
                <a:lnTo>
                  <a:pt x="151" y="353"/>
                </a:lnTo>
                <a:lnTo>
                  <a:pt x="149" y="349"/>
                </a:lnTo>
                <a:lnTo>
                  <a:pt x="149" y="347"/>
                </a:lnTo>
                <a:lnTo>
                  <a:pt x="147" y="347"/>
                </a:lnTo>
                <a:lnTo>
                  <a:pt x="149" y="345"/>
                </a:lnTo>
                <a:lnTo>
                  <a:pt x="146" y="347"/>
                </a:lnTo>
                <a:lnTo>
                  <a:pt x="144" y="347"/>
                </a:lnTo>
                <a:lnTo>
                  <a:pt x="142" y="345"/>
                </a:lnTo>
                <a:lnTo>
                  <a:pt x="142" y="343"/>
                </a:lnTo>
                <a:lnTo>
                  <a:pt x="140" y="343"/>
                </a:lnTo>
                <a:lnTo>
                  <a:pt x="138" y="343"/>
                </a:lnTo>
                <a:lnTo>
                  <a:pt x="136" y="341"/>
                </a:lnTo>
                <a:lnTo>
                  <a:pt x="134" y="341"/>
                </a:lnTo>
                <a:lnTo>
                  <a:pt x="134" y="340"/>
                </a:lnTo>
                <a:lnTo>
                  <a:pt x="132" y="340"/>
                </a:lnTo>
                <a:lnTo>
                  <a:pt x="130" y="338"/>
                </a:lnTo>
                <a:lnTo>
                  <a:pt x="128" y="338"/>
                </a:lnTo>
                <a:lnTo>
                  <a:pt x="126" y="338"/>
                </a:lnTo>
                <a:lnTo>
                  <a:pt x="126" y="336"/>
                </a:lnTo>
                <a:lnTo>
                  <a:pt x="124" y="336"/>
                </a:lnTo>
                <a:lnTo>
                  <a:pt x="122" y="334"/>
                </a:lnTo>
                <a:lnTo>
                  <a:pt x="122" y="332"/>
                </a:lnTo>
                <a:lnTo>
                  <a:pt x="121" y="332"/>
                </a:lnTo>
                <a:lnTo>
                  <a:pt x="121" y="330"/>
                </a:lnTo>
                <a:lnTo>
                  <a:pt x="119" y="328"/>
                </a:lnTo>
                <a:lnTo>
                  <a:pt x="117" y="328"/>
                </a:lnTo>
                <a:lnTo>
                  <a:pt x="117" y="326"/>
                </a:lnTo>
                <a:lnTo>
                  <a:pt x="115" y="326"/>
                </a:lnTo>
                <a:lnTo>
                  <a:pt x="113" y="322"/>
                </a:lnTo>
                <a:lnTo>
                  <a:pt x="113" y="320"/>
                </a:lnTo>
                <a:lnTo>
                  <a:pt x="111" y="318"/>
                </a:lnTo>
                <a:lnTo>
                  <a:pt x="111" y="317"/>
                </a:lnTo>
                <a:lnTo>
                  <a:pt x="113" y="317"/>
                </a:lnTo>
                <a:lnTo>
                  <a:pt x="115" y="315"/>
                </a:lnTo>
                <a:lnTo>
                  <a:pt x="115" y="313"/>
                </a:lnTo>
                <a:lnTo>
                  <a:pt x="117" y="311"/>
                </a:lnTo>
                <a:lnTo>
                  <a:pt x="119" y="311"/>
                </a:lnTo>
                <a:lnTo>
                  <a:pt x="119" y="309"/>
                </a:lnTo>
                <a:lnTo>
                  <a:pt x="119" y="307"/>
                </a:lnTo>
                <a:lnTo>
                  <a:pt x="119" y="305"/>
                </a:lnTo>
                <a:lnTo>
                  <a:pt x="122" y="305"/>
                </a:lnTo>
                <a:lnTo>
                  <a:pt x="122" y="303"/>
                </a:lnTo>
                <a:lnTo>
                  <a:pt x="121" y="303"/>
                </a:lnTo>
                <a:lnTo>
                  <a:pt x="121" y="301"/>
                </a:lnTo>
                <a:lnTo>
                  <a:pt x="119" y="301"/>
                </a:lnTo>
                <a:lnTo>
                  <a:pt x="119" y="299"/>
                </a:lnTo>
                <a:lnTo>
                  <a:pt x="121" y="299"/>
                </a:lnTo>
                <a:lnTo>
                  <a:pt x="121" y="297"/>
                </a:lnTo>
                <a:lnTo>
                  <a:pt x="119" y="297"/>
                </a:lnTo>
                <a:lnTo>
                  <a:pt x="117" y="295"/>
                </a:lnTo>
                <a:lnTo>
                  <a:pt x="117" y="293"/>
                </a:lnTo>
                <a:lnTo>
                  <a:pt x="117" y="295"/>
                </a:lnTo>
                <a:lnTo>
                  <a:pt x="117" y="297"/>
                </a:lnTo>
                <a:lnTo>
                  <a:pt x="117" y="299"/>
                </a:lnTo>
                <a:lnTo>
                  <a:pt x="117" y="301"/>
                </a:lnTo>
                <a:lnTo>
                  <a:pt x="119" y="303"/>
                </a:lnTo>
                <a:lnTo>
                  <a:pt x="119" y="309"/>
                </a:lnTo>
                <a:lnTo>
                  <a:pt x="117" y="309"/>
                </a:lnTo>
                <a:lnTo>
                  <a:pt x="117" y="311"/>
                </a:lnTo>
                <a:lnTo>
                  <a:pt x="111" y="317"/>
                </a:lnTo>
                <a:lnTo>
                  <a:pt x="107" y="320"/>
                </a:lnTo>
                <a:lnTo>
                  <a:pt x="107" y="322"/>
                </a:lnTo>
                <a:lnTo>
                  <a:pt x="107" y="324"/>
                </a:lnTo>
                <a:lnTo>
                  <a:pt x="105" y="324"/>
                </a:lnTo>
                <a:lnTo>
                  <a:pt x="103" y="324"/>
                </a:lnTo>
                <a:lnTo>
                  <a:pt x="101" y="324"/>
                </a:lnTo>
                <a:lnTo>
                  <a:pt x="99" y="324"/>
                </a:lnTo>
                <a:lnTo>
                  <a:pt x="99" y="322"/>
                </a:lnTo>
                <a:lnTo>
                  <a:pt x="97" y="318"/>
                </a:lnTo>
                <a:lnTo>
                  <a:pt x="96" y="318"/>
                </a:lnTo>
                <a:lnTo>
                  <a:pt x="96" y="317"/>
                </a:lnTo>
                <a:lnTo>
                  <a:pt x="96" y="315"/>
                </a:lnTo>
                <a:lnTo>
                  <a:pt x="94" y="318"/>
                </a:lnTo>
                <a:lnTo>
                  <a:pt x="92" y="318"/>
                </a:lnTo>
                <a:lnTo>
                  <a:pt x="92" y="320"/>
                </a:lnTo>
                <a:lnTo>
                  <a:pt x="90" y="322"/>
                </a:lnTo>
                <a:lnTo>
                  <a:pt x="88" y="324"/>
                </a:lnTo>
                <a:lnTo>
                  <a:pt x="88" y="326"/>
                </a:lnTo>
                <a:lnTo>
                  <a:pt x="86" y="326"/>
                </a:lnTo>
                <a:lnTo>
                  <a:pt x="84" y="326"/>
                </a:lnTo>
                <a:lnTo>
                  <a:pt x="82" y="324"/>
                </a:lnTo>
                <a:lnTo>
                  <a:pt x="82" y="322"/>
                </a:lnTo>
                <a:lnTo>
                  <a:pt x="82" y="320"/>
                </a:lnTo>
                <a:lnTo>
                  <a:pt x="80" y="320"/>
                </a:lnTo>
                <a:lnTo>
                  <a:pt x="80" y="318"/>
                </a:lnTo>
                <a:lnTo>
                  <a:pt x="78" y="317"/>
                </a:lnTo>
                <a:lnTo>
                  <a:pt x="78" y="315"/>
                </a:lnTo>
                <a:lnTo>
                  <a:pt x="76" y="313"/>
                </a:lnTo>
                <a:lnTo>
                  <a:pt x="76" y="311"/>
                </a:lnTo>
                <a:lnTo>
                  <a:pt x="76" y="309"/>
                </a:lnTo>
                <a:lnTo>
                  <a:pt x="74" y="309"/>
                </a:lnTo>
                <a:lnTo>
                  <a:pt x="74" y="307"/>
                </a:lnTo>
                <a:lnTo>
                  <a:pt x="73" y="305"/>
                </a:lnTo>
                <a:lnTo>
                  <a:pt x="73" y="303"/>
                </a:lnTo>
                <a:lnTo>
                  <a:pt x="74" y="303"/>
                </a:lnTo>
                <a:lnTo>
                  <a:pt x="74" y="301"/>
                </a:lnTo>
                <a:lnTo>
                  <a:pt x="76" y="299"/>
                </a:lnTo>
                <a:lnTo>
                  <a:pt x="76" y="297"/>
                </a:lnTo>
                <a:lnTo>
                  <a:pt x="76" y="295"/>
                </a:lnTo>
                <a:lnTo>
                  <a:pt x="76" y="293"/>
                </a:lnTo>
                <a:lnTo>
                  <a:pt x="78" y="293"/>
                </a:lnTo>
                <a:lnTo>
                  <a:pt x="78" y="292"/>
                </a:lnTo>
                <a:lnTo>
                  <a:pt x="80" y="292"/>
                </a:lnTo>
                <a:lnTo>
                  <a:pt x="82" y="292"/>
                </a:lnTo>
                <a:lnTo>
                  <a:pt x="86" y="290"/>
                </a:lnTo>
                <a:lnTo>
                  <a:pt x="88" y="288"/>
                </a:lnTo>
                <a:lnTo>
                  <a:pt x="94" y="284"/>
                </a:lnTo>
                <a:lnTo>
                  <a:pt x="101" y="280"/>
                </a:lnTo>
                <a:lnTo>
                  <a:pt x="103" y="280"/>
                </a:lnTo>
                <a:lnTo>
                  <a:pt x="107" y="276"/>
                </a:lnTo>
                <a:lnTo>
                  <a:pt x="103" y="270"/>
                </a:lnTo>
                <a:lnTo>
                  <a:pt x="103" y="272"/>
                </a:lnTo>
                <a:lnTo>
                  <a:pt x="99" y="272"/>
                </a:lnTo>
                <a:lnTo>
                  <a:pt x="96" y="272"/>
                </a:lnTo>
                <a:lnTo>
                  <a:pt x="94" y="272"/>
                </a:lnTo>
                <a:lnTo>
                  <a:pt x="88" y="269"/>
                </a:lnTo>
                <a:lnTo>
                  <a:pt x="88" y="267"/>
                </a:lnTo>
                <a:lnTo>
                  <a:pt x="86" y="265"/>
                </a:lnTo>
                <a:lnTo>
                  <a:pt x="86" y="261"/>
                </a:lnTo>
                <a:lnTo>
                  <a:pt x="82" y="259"/>
                </a:lnTo>
                <a:lnTo>
                  <a:pt x="78" y="257"/>
                </a:lnTo>
                <a:lnTo>
                  <a:pt x="76" y="255"/>
                </a:lnTo>
                <a:lnTo>
                  <a:pt x="73" y="255"/>
                </a:lnTo>
                <a:lnTo>
                  <a:pt x="73" y="257"/>
                </a:lnTo>
                <a:lnTo>
                  <a:pt x="71" y="259"/>
                </a:lnTo>
                <a:lnTo>
                  <a:pt x="71" y="257"/>
                </a:lnTo>
                <a:lnTo>
                  <a:pt x="69" y="253"/>
                </a:lnTo>
                <a:lnTo>
                  <a:pt x="69" y="251"/>
                </a:lnTo>
                <a:lnTo>
                  <a:pt x="67" y="251"/>
                </a:lnTo>
                <a:lnTo>
                  <a:pt x="67" y="253"/>
                </a:lnTo>
                <a:lnTo>
                  <a:pt x="65" y="255"/>
                </a:lnTo>
                <a:lnTo>
                  <a:pt x="63" y="255"/>
                </a:lnTo>
                <a:lnTo>
                  <a:pt x="63" y="253"/>
                </a:lnTo>
                <a:lnTo>
                  <a:pt x="61" y="251"/>
                </a:lnTo>
                <a:lnTo>
                  <a:pt x="59" y="253"/>
                </a:lnTo>
                <a:lnTo>
                  <a:pt x="57" y="253"/>
                </a:lnTo>
                <a:lnTo>
                  <a:pt x="55" y="253"/>
                </a:lnTo>
                <a:lnTo>
                  <a:pt x="51" y="253"/>
                </a:lnTo>
                <a:lnTo>
                  <a:pt x="51" y="251"/>
                </a:lnTo>
                <a:lnTo>
                  <a:pt x="49" y="253"/>
                </a:lnTo>
                <a:lnTo>
                  <a:pt x="48" y="253"/>
                </a:lnTo>
                <a:lnTo>
                  <a:pt x="48" y="251"/>
                </a:lnTo>
                <a:lnTo>
                  <a:pt x="49" y="251"/>
                </a:lnTo>
                <a:lnTo>
                  <a:pt x="49" y="249"/>
                </a:lnTo>
                <a:lnTo>
                  <a:pt x="51" y="245"/>
                </a:lnTo>
                <a:lnTo>
                  <a:pt x="49" y="244"/>
                </a:lnTo>
                <a:lnTo>
                  <a:pt x="49" y="240"/>
                </a:lnTo>
                <a:lnTo>
                  <a:pt x="48" y="238"/>
                </a:lnTo>
                <a:lnTo>
                  <a:pt x="46" y="238"/>
                </a:lnTo>
                <a:lnTo>
                  <a:pt x="44" y="238"/>
                </a:lnTo>
                <a:lnTo>
                  <a:pt x="44" y="240"/>
                </a:lnTo>
                <a:lnTo>
                  <a:pt x="42" y="240"/>
                </a:lnTo>
                <a:lnTo>
                  <a:pt x="40" y="240"/>
                </a:lnTo>
                <a:lnTo>
                  <a:pt x="40" y="242"/>
                </a:lnTo>
                <a:lnTo>
                  <a:pt x="40" y="244"/>
                </a:lnTo>
                <a:lnTo>
                  <a:pt x="38" y="244"/>
                </a:lnTo>
                <a:lnTo>
                  <a:pt x="36" y="242"/>
                </a:lnTo>
                <a:lnTo>
                  <a:pt x="36" y="240"/>
                </a:lnTo>
                <a:lnTo>
                  <a:pt x="32" y="236"/>
                </a:lnTo>
                <a:lnTo>
                  <a:pt x="30" y="234"/>
                </a:lnTo>
                <a:lnTo>
                  <a:pt x="28" y="234"/>
                </a:lnTo>
                <a:lnTo>
                  <a:pt x="26" y="232"/>
                </a:lnTo>
                <a:lnTo>
                  <a:pt x="24" y="230"/>
                </a:lnTo>
                <a:lnTo>
                  <a:pt x="23" y="230"/>
                </a:lnTo>
                <a:lnTo>
                  <a:pt x="21" y="230"/>
                </a:lnTo>
                <a:lnTo>
                  <a:pt x="19" y="228"/>
                </a:lnTo>
                <a:lnTo>
                  <a:pt x="15" y="228"/>
                </a:lnTo>
                <a:lnTo>
                  <a:pt x="13" y="230"/>
                </a:lnTo>
                <a:lnTo>
                  <a:pt x="13" y="232"/>
                </a:lnTo>
                <a:lnTo>
                  <a:pt x="9" y="234"/>
                </a:lnTo>
                <a:lnTo>
                  <a:pt x="9" y="236"/>
                </a:lnTo>
                <a:lnTo>
                  <a:pt x="7" y="236"/>
                </a:lnTo>
                <a:lnTo>
                  <a:pt x="7" y="234"/>
                </a:lnTo>
                <a:lnTo>
                  <a:pt x="5" y="232"/>
                </a:lnTo>
                <a:lnTo>
                  <a:pt x="3" y="232"/>
                </a:lnTo>
                <a:lnTo>
                  <a:pt x="3" y="230"/>
                </a:lnTo>
                <a:lnTo>
                  <a:pt x="5" y="228"/>
                </a:lnTo>
                <a:lnTo>
                  <a:pt x="3" y="228"/>
                </a:lnTo>
                <a:lnTo>
                  <a:pt x="3" y="226"/>
                </a:lnTo>
                <a:lnTo>
                  <a:pt x="5" y="226"/>
                </a:lnTo>
                <a:lnTo>
                  <a:pt x="5" y="224"/>
                </a:lnTo>
                <a:lnTo>
                  <a:pt x="5" y="222"/>
                </a:lnTo>
                <a:lnTo>
                  <a:pt x="3" y="222"/>
                </a:lnTo>
                <a:lnTo>
                  <a:pt x="3" y="221"/>
                </a:lnTo>
                <a:lnTo>
                  <a:pt x="5" y="219"/>
                </a:lnTo>
                <a:lnTo>
                  <a:pt x="3" y="219"/>
                </a:lnTo>
                <a:lnTo>
                  <a:pt x="3" y="217"/>
                </a:lnTo>
                <a:lnTo>
                  <a:pt x="3" y="215"/>
                </a:lnTo>
                <a:lnTo>
                  <a:pt x="3" y="211"/>
                </a:lnTo>
                <a:lnTo>
                  <a:pt x="3" y="209"/>
                </a:lnTo>
                <a:lnTo>
                  <a:pt x="3" y="203"/>
                </a:lnTo>
                <a:lnTo>
                  <a:pt x="3" y="201"/>
                </a:lnTo>
                <a:lnTo>
                  <a:pt x="3" y="199"/>
                </a:lnTo>
                <a:lnTo>
                  <a:pt x="3" y="197"/>
                </a:lnTo>
                <a:lnTo>
                  <a:pt x="7" y="194"/>
                </a:lnTo>
                <a:lnTo>
                  <a:pt x="7" y="190"/>
                </a:lnTo>
                <a:lnTo>
                  <a:pt x="7" y="188"/>
                </a:lnTo>
                <a:lnTo>
                  <a:pt x="9" y="188"/>
                </a:lnTo>
                <a:lnTo>
                  <a:pt x="11" y="188"/>
                </a:lnTo>
                <a:lnTo>
                  <a:pt x="13" y="188"/>
                </a:lnTo>
                <a:lnTo>
                  <a:pt x="15" y="188"/>
                </a:lnTo>
                <a:lnTo>
                  <a:pt x="17" y="188"/>
                </a:lnTo>
                <a:lnTo>
                  <a:pt x="19" y="188"/>
                </a:lnTo>
                <a:lnTo>
                  <a:pt x="21" y="186"/>
                </a:lnTo>
                <a:lnTo>
                  <a:pt x="23" y="188"/>
                </a:lnTo>
                <a:lnTo>
                  <a:pt x="26" y="188"/>
                </a:lnTo>
                <a:lnTo>
                  <a:pt x="32" y="188"/>
                </a:lnTo>
                <a:lnTo>
                  <a:pt x="36" y="184"/>
                </a:lnTo>
                <a:lnTo>
                  <a:pt x="36" y="182"/>
                </a:lnTo>
                <a:lnTo>
                  <a:pt x="40" y="178"/>
                </a:lnTo>
                <a:lnTo>
                  <a:pt x="42" y="176"/>
                </a:lnTo>
                <a:lnTo>
                  <a:pt x="42" y="174"/>
                </a:lnTo>
                <a:lnTo>
                  <a:pt x="44" y="174"/>
                </a:lnTo>
                <a:lnTo>
                  <a:pt x="46" y="174"/>
                </a:lnTo>
                <a:lnTo>
                  <a:pt x="51" y="174"/>
                </a:lnTo>
                <a:lnTo>
                  <a:pt x="51" y="176"/>
                </a:lnTo>
                <a:lnTo>
                  <a:pt x="53" y="176"/>
                </a:lnTo>
                <a:lnTo>
                  <a:pt x="55" y="176"/>
                </a:lnTo>
                <a:lnTo>
                  <a:pt x="57" y="178"/>
                </a:lnTo>
                <a:lnTo>
                  <a:pt x="55" y="178"/>
                </a:lnTo>
                <a:lnTo>
                  <a:pt x="53" y="178"/>
                </a:lnTo>
                <a:lnTo>
                  <a:pt x="55" y="180"/>
                </a:lnTo>
                <a:lnTo>
                  <a:pt x="57" y="180"/>
                </a:lnTo>
                <a:lnTo>
                  <a:pt x="59" y="178"/>
                </a:lnTo>
                <a:lnTo>
                  <a:pt x="61" y="176"/>
                </a:lnTo>
                <a:lnTo>
                  <a:pt x="63" y="176"/>
                </a:lnTo>
                <a:lnTo>
                  <a:pt x="63" y="174"/>
                </a:lnTo>
                <a:lnTo>
                  <a:pt x="65" y="174"/>
                </a:lnTo>
                <a:lnTo>
                  <a:pt x="67" y="174"/>
                </a:lnTo>
                <a:lnTo>
                  <a:pt x="69" y="174"/>
                </a:lnTo>
                <a:lnTo>
                  <a:pt x="69" y="173"/>
                </a:lnTo>
                <a:lnTo>
                  <a:pt x="71" y="171"/>
                </a:lnTo>
                <a:lnTo>
                  <a:pt x="71" y="173"/>
                </a:lnTo>
                <a:lnTo>
                  <a:pt x="71" y="171"/>
                </a:lnTo>
                <a:lnTo>
                  <a:pt x="73" y="173"/>
                </a:lnTo>
                <a:lnTo>
                  <a:pt x="73" y="171"/>
                </a:lnTo>
                <a:lnTo>
                  <a:pt x="74" y="171"/>
                </a:lnTo>
                <a:lnTo>
                  <a:pt x="76" y="169"/>
                </a:lnTo>
                <a:lnTo>
                  <a:pt x="78" y="169"/>
                </a:lnTo>
                <a:lnTo>
                  <a:pt x="80" y="167"/>
                </a:lnTo>
                <a:lnTo>
                  <a:pt x="82" y="169"/>
                </a:lnTo>
                <a:lnTo>
                  <a:pt x="82" y="167"/>
                </a:lnTo>
                <a:lnTo>
                  <a:pt x="84" y="167"/>
                </a:lnTo>
                <a:lnTo>
                  <a:pt x="86" y="167"/>
                </a:lnTo>
                <a:lnTo>
                  <a:pt x="88" y="169"/>
                </a:lnTo>
                <a:lnTo>
                  <a:pt x="90" y="169"/>
                </a:lnTo>
                <a:lnTo>
                  <a:pt x="92" y="169"/>
                </a:lnTo>
                <a:lnTo>
                  <a:pt x="90" y="169"/>
                </a:lnTo>
                <a:lnTo>
                  <a:pt x="92" y="171"/>
                </a:lnTo>
                <a:lnTo>
                  <a:pt x="92" y="173"/>
                </a:lnTo>
                <a:lnTo>
                  <a:pt x="94" y="173"/>
                </a:lnTo>
                <a:lnTo>
                  <a:pt x="94" y="174"/>
                </a:lnTo>
                <a:lnTo>
                  <a:pt x="94" y="176"/>
                </a:lnTo>
                <a:lnTo>
                  <a:pt x="96" y="178"/>
                </a:lnTo>
                <a:lnTo>
                  <a:pt x="97" y="180"/>
                </a:lnTo>
                <a:lnTo>
                  <a:pt x="97" y="182"/>
                </a:lnTo>
                <a:lnTo>
                  <a:pt x="97" y="186"/>
                </a:lnTo>
                <a:lnTo>
                  <a:pt x="99" y="188"/>
                </a:lnTo>
                <a:lnTo>
                  <a:pt x="99" y="190"/>
                </a:lnTo>
                <a:lnTo>
                  <a:pt x="99" y="192"/>
                </a:lnTo>
                <a:lnTo>
                  <a:pt x="99" y="194"/>
                </a:lnTo>
                <a:lnTo>
                  <a:pt x="99" y="196"/>
                </a:lnTo>
                <a:lnTo>
                  <a:pt x="99" y="197"/>
                </a:lnTo>
                <a:lnTo>
                  <a:pt x="97" y="199"/>
                </a:lnTo>
                <a:lnTo>
                  <a:pt x="96" y="199"/>
                </a:lnTo>
                <a:lnTo>
                  <a:pt x="96" y="197"/>
                </a:lnTo>
                <a:lnTo>
                  <a:pt x="94" y="199"/>
                </a:lnTo>
                <a:lnTo>
                  <a:pt x="92" y="199"/>
                </a:lnTo>
                <a:lnTo>
                  <a:pt x="92" y="197"/>
                </a:lnTo>
                <a:lnTo>
                  <a:pt x="90" y="197"/>
                </a:lnTo>
                <a:lnTo>
                  <a:pt x="90" y="196"/>
                </a:lnTo>
                <a:lnTo>
                  <a:pt x="90" y="197"/>
                </a:lnTo>
                <a:lnTo>
                  <a:pt x="88" y="196"/>
                </a:lnTo>
                <a:lnTo>
                  <a:pt x="86" y="196"/>
                </a:lnTo>
                <a:lnTo>
                  <a:pt x="84" y="196"/>
                </a:lnTo>
                <a:lnTo>
                  <a:pt x="84" y="194"/>
                </a:lnTo>
                <a:lnTo>
                  <a:pt x="80" y="194"/>
                </a:lnTo>
                <a:lnTo>
                  <a:pt x="80" y="196"/>
                </a:lnTo>
                <a:lnTo>
                  <a:pt x="78" y="196"/>
                </a:lnTo>
                <a:lnTo>
                  <a:pt x="76" y="196"/>
                </a:lnTo>
                <a:lnTo>
                  <a:pt x="74" y="197"/>
                </a:lnTo>
                <a:lnTo>
                  <a:pt x="73" y="197"/>
                </a:lnTo>
                <a:lnTo>
                  <a:pt x="69" y="197"/>
                </a:lnTo>
                <a:lnTo>
                  <a:pt x="67" y="197"/>
                </a:lnTo>
                <a:lnTo>
                  <a:pt x="67" y="199"/>
                </a:lnTo>
                <a:lnTo>
                  <a:pt x="65" y="199"/>
                </a:lnTo>
                <a:lnTo>
                  <a:pt x="63" y="201"/>
                </a:lnTo>
                <a:lnTo>
                  <a:pt x="61" y="201"/>
                </a:lnTo>
                <a:lnTo>
                  <a:pt x="61" y="203"/>
                </a:lnTo>
                <a:lnTo>
                  <a:pt x="61" y="205"/>
                </a:lnTo>
                <a:lnTo>
                  <a:pt x="61" y="207"/>
                </a:lnTo>
                <a:lnTo>
                  <a:pt x="59" y="207"/>
                </a:lnTo>
                <a:lnTo>
                  <a:pt x="61" y="209"/>
                </a:lnTo>
                <a:lnTo>
                  <a:pt x="61" y="211"/>
                </a:lnTo>
                <a:lnTo>
                  <a:pt x="61" y="209"/>
                </a:lnTo>
                <a:lnTo>
                  <a:pt x="61" y="207"/>
                </a:lnTo>
                <a:lnTo>
                  <a:pt x="61" y="205"/>
                </a:lnTo>
                <a:lnTo>
                  <a:pt x="63" y="203"/>
                </a:lnTo>
                <a:lnTo>
                  <a:pt x="67" y="201"/>
                </a:lnTo>
                <a:lnTo>
                  <a:pt x="69" y="201"/>
                </a:lnTo>
                <a:lnTo>
                  <a:pt x="71" y="201"/>
                </a:lnTo>
                <a:lnTo>
                  <a:pt x="73" y="201"/>
                </a:lnTo>
                <a:lnTo>
                  <a:pt x="74" y="201"/>
                </a:lnTo>
                <a:lnTo>
                  <a:pt x="74" y="199"/>
                </a:lnTo>
                <a:lnTo>
                  <a:pt x="76" y="199"/>
                </a:lnTo>
                <a:lnTo>
                  <a:pt x="78" y="197"/>
                </a:lnTo>
                <a:lnTo>
                  <a:pt x="80" y="196"/>
                </a:lnTo>
                <a:lnTo>
                  <a:pt x="82" y="197"/>
                </a:lnTo>
                <a:lnTo>
                  <a:pt x="84" y="199"/>
                </a:lnTo>
                <a:lnTo>
                  <a:pt x="86" y="201"/>
                </a:lnTo>
                <a:lnTo>
                  <a:pt x="88" y="201"/>
                </a:lnTo>
                <a:lnTo>
                  <a:pt x="90" y="203"/>
                </a:lnTo>
                <a:lnTo>
                  <a:pt x="90" y="205"/>
                </a:lnTo>
                <a:lnTo>
                  <a:pt x="90" y="203"/>
                </a:lnTo>
                <a:lnTo>
                  <a:pt x="92" y="203"/>
                </a:lnTo>
                <a:lnTo>
                  <a:pt x="94" y="203"/>
                </a:lnTo>
                <a:lnTo>
                  <a:pt x="96" y="205"/>
                </a:lnTo>
                <a:lnTo>
                  <a:pt x="96" y="207"/>
                </a:lnTo>
                <a:lnTo>
                  <a:pt x="96" y="209"/>
                </a:lnTo>
                <a:lnTo>
                  <a:pt x="96" y="211"/>
                </a:lnTo>
                <a:lnTo>
                  <a:pt x="94" y="213"/>
                </a:lnTo>
                <a:lnTo>
                  <a:pt x="94" y="215"/>
                </a:lnTo>
                <a:lnTo>
                  <a:pt x="94" y="213"/>
                </a:lnTo>
                <a:lnTo>
                  <a:pt x="96" y="213"/>
                </a:lnTo>
                <a:lnTo>
                  <a:pt x="97" y="213"/>
                </a:lnTo>
                <a:lnTo>
                  <a:pt x="97" y="211"/>
                </a:lnTo>
                <a:lnTo>
                  <a:pt x="99" y="211"/>
                </a:lnTo>
                <a:lnTo>
                  <a:pt x="101" y="211"/>
                </a:lnTo>
                <a:lnTo>
                  <a:pt x="103" y="213"/>
                </a:lnTo>
                <a:lnTo>
                  <a:pt x="103" y="211"/>
                </a:lnTo>
                <a:lnTo>
                  <a:pt x="101" y="211"/>
                </a:lnTo>
                <a:lnTo>
                  <a:pt x="101" y="209"/>
                </a:lnTo>
                <a:lnTo>
                  <a:pt x="101" y="207"/>
                </a:lnTo>
                <a:lnTo>
                  <a:pt x="101" y="205"/>
                </a:lnTo>
                <a:lnTo>
                  <a:pt x="103" y="203"/>
                </a:lnTo>
                <a:lnTo>
                  <a:pt x="103" y="201"/>
                </a:lnTo>
                <a:lnTo>
                  <a:pt x="103" y="199"/>
                </a:lnTo>
                <a:lnTo>
                  <a:pt x="103" y="197"/>
                </a:lnTo>
                <a:lnTo>
                  <a:pt x="105" y="196"/>
                </a:lnTo>
                <a:lnTo>
                  <a:pt x="107" y="196"/>
                </a:lnTo>
                <a:lnTo>
                  <a:pt x="109" y="197"/>
                </a:lnTo>
                <a:lnTo>
                  <a:pt x="109" y="199"/>
                </a:lnTo>
                <a:lnTo>
                  <a:pt x="109" y="201"/>
                </a:lnTo>
                <a:lnTo>
                  <a:pt x="109" y="203"/>
                </a:lnTo>
                <a:lnTo>
                  <a:pt x="111" y="203"/>
                </a:lnTo>
                <a:lnTo>
                  <a:pt x="111" y="205"/>
                </a:lnTo>
                <a:lnTo>
                  <a:pt x="111" y="207"/>
                </a:lnTo>
                <a:lnTo>
                  <a:pt x="111" y="209"/>
                </a:lnTo>
                <a:lnTo>
                  <a:pt x="113" y="209"/>
                </a:lnTo>
                <a:lnTo>
                  <a:pt x="113" y="213"/>
                </a:lnTo>
                <a:lnTo>
                  <a:pt x="113" y="215"/>
                </a:lnTo>
                <a:lnTo>
                  <a:pt x="113" y="217"/>
                </a:lnTo>
                <a:lnTo>
                  <a:pt x="111" y="221"/>
                </a:lnTo>
                <a:lnTo>
                  <a:pt x="109" y="222"/>
                </a:lnTo>
                <a:lnTo>
                  <a:pt x="109" y="224"/>
                </a:lnTo>
                <a:lnTo>
                  <a:pt x="109" y="226"/>
                </a:lnTo>
                <a:lnTo>
                  <a:pt x="111" y="230"/>
                </a:lnTo>
                <a:lnTo>
                  <a:pt x="109" y="232"/>
                </a:lnTo>
                <a:lnTo>
                  <a:pt x="111" y="232"/>
                </a:lnTo>
                <a:lnTo>
                  <a:pt x="111" y="234"/>
                </a:lnTo>
                <a:lnTo>
                  <a:pt x="111" y="236"/>
                </a:lnTo>
                <a:lnTo>
                  <a:pt x="109" y="236"/>
                </a:lnTo>
                <a:lnTo>
                  <a:pt x="107" y="236"/>
                </a:lnTo>
                <a:lnTo>
                  <a:pt x="107" y="238"/>
                </a:lnTo>
                <a:lnTo>
                  <a:pt x="109" y="238"/>
                </a:lnTo>
                <a:lnTo>
                  <a:pt x="109" y="236"/>
                </a:lnTo>
                <a:lnTo>
                  <a:pt x="111" y="236"/>
                </a:lnTo>
                <a:lnTo>
                  <a:pt x="111" y="238"/>
                </a:lnTo>
                <a:lnTo>
                  <a:pt x="113" y="238"/>
                </a:lnTo>
                <a:lnTo>
                  <a:pt x="113" y="236"/>
                </a:lnTo>
                <a:lnTo>
                  <a:pt x="115" y="236"/>
                </a:lnTo>
                <a:lnTo>
                  <a:pt x="115" y="238"/>
                </a:lnTo>
                <a:lnTo>
                  <a:pt x="117" y="240"/>
                </a:lnTo>
                <a:lnTo>
                  <a:pt x="117" y="242"/>
                </a:lnTo>
                <a:lnTo>
                  <a:pt x="115" y="242"/>
                </a:lnTo>
                <a:lnTo>
                  <a:pt x="115" y="244"/>
                </a:lnTo>
                <a:lnTo>
                  <a:pt x="117" y="245"/>
                </a:lnTo>
                <a:lnTo>
                  <a:pt x="117" y="247"/>
                </a:lnTo>
                <a:lnTo>
                  <a:pt x="115" y="247"/>
                </a:lnTo>
                <a:lnTo>
                  <a:pt x="119" y="245"/>
                </a:lnTo>
                <a:lnTo>
                  <a:pt x="121" y="245"/>
                </a:lnTo>
                <a:lnTo>
                  <a:pt x="121" y="247"/>
                </a:lnTo>
                <a:lnTo>
                  <a:pt x="122" y="247"/>
                </a:lnTo>
                <a:lnTo>
                  <a:pt x="122" y="249"/>
                </a:lnTo>
                <a:lnTo>
                  <a:pt x="121" y="249"/>
                </a:lnTo>
                <a:lnTo>
                  <a:pt x="122" y="249"/>
                </a:lnTo>
                <a:lnTo>
                  <a:pt x="124" y="249"/>
                </a:lnTo>
                <a:lnTo>
                  <a:pt x="124" y="253"/>
                </a:lnTo>
                <a:lnTo>
                  <a:pt x="126" y="257"/>
                </a:lnTo>
                <a:lnTo>
                  <a:pt x="128" y="257"/>
                </a:lnTo>
                <a:lnTo>
                  <a:pt x="130" y="257"/>
                </a:lnTo>
                <a:lnTo>
                  <a:pt x="128" y="255"/>
                </a:lnTo>
                <a:lnTo>
                  <a:pt x="126" y="251"/>
                </a:lnTo>
                <a:lnTo>
                  <a:pt x="124" y="249"/>
                </a:lnTo>
                <a:lnTo>
                  <a:pt x="124" y="247"/>
                </a:lnTo>
                <a:lnTo>
                  <a:pt x="122" y="245"/>
                </a:lnTo>
                <a:lnTo>
                  <a:pt x="121" y="242"/>
                </a:lnTo>
                <a:lnTo>
                  <a:pt x="121" y="240"/>
                </a:lnTo>
                <a:lnTo>
                  <a:pt x="121" y="238"/>
                </a:lnTo>
                <a:lnTo>
                  <a:pt x="121" y="236"/>
                </a:lnTo>
                <a:lnTo>
                  <a:pt x="121" y="234"/>
                </a:lnTo>
                <a:lnTo>
                  <a:pt x="121" y="232"/>
                </a:lnTo>
                <a:lnTo>
                  <a:pt x="122" y="230"/>
                </a:lnTo>
                <a:lnTo>
                  <a:pt x="124" y="230"/>
                </a:lnTo>
                <a:lnTo>
                  <a:pt x="126" y="230"/>
                </a:lnTo>
                <a:lnTo>
                  <a:pt x="126" y="232"/>
                </a:lnTo>
                <a:lnTo>
                  <a:pt x="130" y="232"/>
                </a:lnTo>
                <a:lnTo>
                  <a:pt x="132" y="234"/>
                </a:lnTo>
                <a:lnTo>
                  <a:pt x="132" y="236"/>
                </a:lnTo>
                <a:lnTo>
                  <a:pt x="134" y="238"/>
                </a:lnTo>
                <a:lnTo>
                  <a:pt x="136" y="240"/>
                </a:lnTo>
                <a:lnTo>
                  <a:pt x="138" y="242"/>
                </a:lnTo>
                <a:lnTo>
                  <a:pt x="140" y="244"/>
                </a:lnTo>
                <a:lnTo>
                  <a:pt x="142" y="244"/>
                </a:lnTo>
                <a:lnTo>
                  <a:pt x="144" y="245"/>
                </a:lnTo>
                <a:lnTo>
                  <a:pt x="146" y="247"/>
                </a:lnTo>
                <a:lnTo>
                  <a:pt x="146" y="249"/>
                </a:lnTo>
                <a:lnTo>
                  <a:pt x="146" y="251"/>
                </a:lnTo>
                <a:lnTo>
                  <a:pt x="149" y="255"/>
                </a:lnTo>
                <a:lnTo>
                  <a:pt x="151" y="257"/>
                </a:lnTo>
                <a:lnTo>
                  <a:pt x="149" y="251"/>
                </a:lnTo>
                <a:lnTo>
                  <a:pt x="147" y="251"/>
                </a:lnTo>
                <a:lnTo>
                  <a:pt x="147" y="247"/>
                </a:lnTo>
                <a:lnTo>
                  <a:pt x="146" y="245"/>
                </a:lnTo>
                <a:lnTo>
                  <a:pt x="142" y="242"/>
                </a:lnTo>
                <a:lnTo>
                  <a:pt x="140" y="240"/>
                </a:lnTo>
                <a:lnTo>
                  <a:pt x="140" y="238"/>
                </a:lnTo>
                <a:lnTo>
                  <a:pt x="140" y="236"/>
                </a:lnTo>
                <a:lnTo>
                  <a:pt x="142" y="236"/>
                </a:lnTo>
                <a:lnTo>
                  <a:pt x="140" y="236"/>
                </a:lnTo>
                <a:lnTo>
                  <a:pt x="140" y="238"/>
                </a:lnTo>
                <a:lnTo>
                  <a:pt x="140" y="240"/>
                </a:lnTo>
                <a:lnTo>
                  <a:pt x="138" y="240"/>
                </a:lnTo>
                <a:lnTo>
                  <a:pt x="136" y="238"/>
                </a:lnTo>
                <a:lnTo>
                  <a:pt x="136" y="236"/>
                </a:lnTo>
                <a:lnTo>
                  <a:pt x="134" y="232"/>
                </a:lnTo>
                <a:lnTo>
                  <a:pt x="132" y="232"/>
                </a:lnTo>
                <a:lnTo>
                  <a:pt x="130" y="230"/>
                </a:lnTo>
                <a:lnTo>
                  <a:pt x="128" y="230"/>
                </a:lnTo>
                <a:lnTo>
                  <a:pt x="128" y="228"/>
                </a:lnTo>
                <a:lnTo>
                  <a:pt x="130" y="226"/>
                </a:lnTo>
                <a:lnTo>
                  <a:pt x="132" y="224"/>
                </a:lnTo>
                <a:lnTo>
                  <a:pt x="132" y="222"/>
                </a:lnTo>
                <a:lnTo>
                  <a:pt x="132" y="221"/>
                </a:lnTo>
                <a:lnTo>
                  <a:pt x="132" y="219"/>
                </a:lnTo>
                <a:lnTo>
                  <a:pt x="132" y="217"/>
                </a:lnTo>
                <a:lnTo>
                  <a:pt x="132" y="215"/>
                </a:lnTo>
                <a:lnTo>
                  <a:pt x="132" y="211"/>
                </a:lnTo>
                <a:lnTo>
                  <a:pt x="132" y="209"/>
                </a:lnTo>
                <a:lnTo>
                  <a:pt x="134" y="209"/>
                </a:lnTo>
                <a:lnTo>
                  <a:pt x="134" y="207"/>
                </a:lnTo>
                <a:lnTo>
                  <a:pt x="136" y="207"/>
                </a:lnTo>
                <a:lnTo>
                  <a:pt x="138" y="207"/>
                </a:lnTo>
                <a:lnTo>
                  <a:pt x="138" y="209"/>
                </a:lnTo>
                <a:lnTo>
                  <a:pt x="138" y="207"/>
                </a:lnTo>
                <a:lnTo>
                  <a:pt x="136" y="205"/>
                </a:lnTo>
                <a:lnTo>
                  <a:pt x="134" y="205"/>
                </a:lnTo>
                <a:lnTo>
                  <a:pt x="134" y="207"/>
                </a:lnTo>
                <a:lnTo>
                  <a:pt x="132" y="205"/>
                </a:lnTo>
                <a:lnTo>
                  <a:pt x="132" y="203"/>
                </a:lnTo>
                <a:lnTo>
                  <a:pt x="132" y="199"/>
                </a:lnTo>
                <a:lnTo>
                  <a:pt x="132" y="197"/>
                </a:lnTo>
                <a:lnTo>
                  <a:pt x="132" y="194"/>
                </a:lnTo>
                <a:lnTo>
                  <a:pt x="132" y="192"/>
                </a:lnTo>
                <a:lnTo>
                  <a:pt x="132" y="190"/>
                </a:lnTo>
                <a:lnTo>
                  <a:pt x="134" y="192"/>
                </a:lnTo>
                <a:lnTo>
                  <a:pt x="134" y="190"/>
                </a:lnTo>
                <a:lnTo>
                  <a:pt x="132" y="190"/>
                </a:lnTo>
                <a:lnTo>
                  <a:pt x="130" y="192"/>
                </a:lnTo>
                <a:lnTo>
                  <a:pt x="128" y="192"/>
                </a:lnTo>
                <a:lnTo>
                  <a:pt x="128" y="190"/>
                </a:lnTo>
                <a:lnTo>
                  <a:pt x="128" y="188"/>
                </a:lnTo>
                <a:lnTo>
                  <a:pt x="128" y="186"/>
                </a:lnTo>
                <a:lnTo>
                  <a:pt x="128" y="184"/>
                </a:lnTo>
                <a:lnTo>
                  <a:pt x="128" y="182"/>
                </a:lnTo>
                <a:lnTo>
                  <a:pt x="130" y="182"/>
                </a:lnTo>
                <a:lnTo>
                  <a:pt x="130" y="178"/>
                </a:lnTo>
                <a:lnTo>
                  <a:pt x="130" y="176"/>
                </a:lnTo>
                <a:lnTo>
                  <a:pt x="130" y="174"/>
                </a:lnTo>
                <a:lnTo>
                  <a:pt x="128" y="174"/>
                </a:lnTo>
                <a:lnTo>
                  <a:pt x="128" y="173"/>
                </a:lnTo>
                <a:lnTo>
                  <a:pt x="130" y="173"/>
                </a:lnTo>
                <a:lnTo>
                  <a:pt x="130" y="167"/>
                </a:lnTo>
                <a:lnTo>
                  <a:pt x="130" y="163"/>
                </a:lnTo>
                <a:lnTo>
                  <a:pt x="132" y="163"/>
                </a:lnTo>
                <a:lnTo>
                  <a:pt x="130" y="163"/>
                </a:lnTo>
                <a:lnTo>
                  <a:pt x="130" y="161"/>
                </a:lnTo>
                <a:lnTo>
                  <a:pt x="130" y="157"/>
                </a:lnTo>
                <a:lnTo>
                  <a:pt x="130" y="155"/>
                </a:lnTo>
                <a:lnTo>
                  <a:pt x="128" y="151"/>
                </a:lnTo>
                <a:lnTo>
                  <a:pt x="128" y="148"/>
                </a:lnTo>
                <a:lnTo>
                  <a:pt x="130" y="146"/>
                </a:lnTo>
                <a:lnTo>
                  <a:pt x="132" y="144"/>
                </a:lnTo>
                <a:lnTo>
                  <a:pt x="132" y="142"/>
                </a:lnTo>
                <a:lnTo>
                  <a:pt x="132" y="140"/>
                </a:lnTo>
                <a:lnTo>
                  <a:pt x="132" y="138"/>
                </a:lnTo>
                <a:lnTo>
                  <a:pt x="132" y="136"/>
                </a:lnTo>
                <a:lnTo>
                  <a:pt x="132" y="134"/>
                </a:lnTo>
                <a:lnTo>
                  <a:pt x="130" y="134"/>
                </a:lnTo>
                <a:lnTo>
                  <a:pt x="130" y="130"/>
                </a:lnTo>
                <a:lnTo>
                  <a:pt x="128" y="128"/>
                </a:lnTo>
                <a:lnTo>
                  <a:pt x="128" y="126"/>
                </a:lnTo>
                <a:lnTo>
                  <a:pt x="128" y="125"/>
                </a:lnTo>
                <a:lnTo>
                  <a:pt x="128" y="123"/>
                </a:lnTo>
                <a:lnTo>
                  <a:pt x="130" y="123"/>
                </a:lnTo>
                <a:lnTo>
                  <a:pt x="128" y="123"/>
                </a:lnTo>
                <a:lnTo>
                  <a:pt x="128" y="121"/>
                </a:lnTo>
                <a:lnTo>
                  <a:pt x="126" y="119"/>
                </a:lnTo>
                <a:lnTo>
                  <a:pt x="126" y="117"/>
                </a:lnTo>
                <a:lnTo>
                  <a:pt x="126" y="115"/>
                </a:lnTo>
                <a:lnTo>
                  <a:pt x="126" y="113"/>
                </a:lnTo>
                <a:lnTo>
                  <a:pt x="124" y="113"/>
                </a:lnTo>
                <a:lnTo>
                  <a:pt x="124" y="111"/>
                </a:lnTo>
                <a:lnTo>
                  <a:pt x="124" y="109"/>
                </a:lnTo>
                <a:lnTo>
                  <a:pt x="124" y="107"/>
                </a:lnTo>
                <a:lnTo>
                  <a:pt x="122" y="107"/>
                </a:lnTo>
                <a:lnTo>
                  <a:pt x="124" y="105"/>
                </a:lnTo>
                <a:lnTo>
                  <a:pt x="122" y="105"/>
                </a:lnTo>
                <a:lnTo>
                  <a:pt x="121" y="101"/>
                </a:lnTo>
                <a:lnTo>
                  <a:pt x="121" y="100"/>
                </a:lnTo>
                <a:lnTo>
                  <a:pt x="119" y="100"/>
                </a:lnTo>
                <a:lnTo>
                  <a:pt x="117" y="98"/>
                </a:lnTo>
                <a:lnTo>
                  <a:pt x="117" y="96"/>
                </a:lnTo>
                <a:lnTo>
                  <a:pt x="117" y="94"/>
                </a:lnTo>
                <a:lnTo>
                  <a:pt x="117" y="92"/>
                </a:lnTo>
                <a:lnTo>
                  <a:pt x="115" y="92"/>
                </a:lnTo>
                <a:lnTo>
                  <a:pt x="115" y="88"/>
                </a:lnTo>
                <a:lnTo>
                  <a:pt x="115" y="84"/>
                </a:lnTo>
                <a:lnTo>
                  <a:pt x="115" y="82"/>
                </a:lnTo>
                <a:lnTo>
                  <a:pt x="115" y="80"/>
                </a:lnTo>
                <a:lnTo>
                  <a:pt x="113" y="78"/>
                </a:lnTo>
                <a:lnTo>
                  <a:pt x="113" y="77"/>
                </a:lnTo>
                <a:lnTo>
                  <a:pt x="113" y="75"/>
                </a:lnTo>
                <a:lnTo>
                  <a:pt x="113" y="73"/>
                </a:lnTo>
                <a:lnTo>
                  <a:pt x="113" y="63"/>
                </a:lnTo>
                <a:lnTo>
                  <a:pt x="111" y="63"/>
                </a:lnTo>
                <a:lnTo>
                  <a:pt x="111" y="61"/>
                </a:lnTo>
                <a:lnTo>
                  <a:pt x="111" y="59"/>
                </a:lnTo>
                <a:lnTo>
                  <a:pt x="109" y="59"/>
                </a:lnTo>
                <a:lnTo>
                  <a:pt x="107" y="57"/>
                </a:lnTo>
                <a:lnTo>
                  <a:pt x="105" y="55"/>
                </a:lnTo>
                <a:lnTo>
                  <a:pt x="105" y="53"/>
                </a:lnTo>
                <a:lnTo>
                  <a:pt x="105" y="50"/>
                </a:lnTo>
                <a:lnTo>
                  <a:pt x="105" y="48"/>
                </a:lnTo>
                <a:lnTo>
                  <a:pt x="105" y="46"/>
                </a:lnTo>
                <a:lnTo>
                  <a:pt x="107" y="46"/>
                </a:lnTo>
                <a:lnTo>
                  <a:pt x="107" y="44"/>
                </a:lnTo>
                <a:lnTo>
                  <a:pt x="109" y="44"/>
                </a:lnTo>
                <a:lnTo>
                  <a:pt x="109" y="42"/>
                </a:lnTo>
                <a:lnTo>
                  <a:pt x="111" y="40"/>
                </a:lnTo>
                <a:lnTo>
                  <a:pt x="111" y="38"/>
                </a:lnTo>
                <a:lnTo>
                  <a:pt x="111" y="36"/>
                </a:lnTo>
                <a:lnTo>
                  <a:pt x="113" y="34"/>
                </a:lnTo>
                <a:lnTo>
                  <a:pt x="113" y="32"/>
                </a:lnTo>
                <a:lnTo>
                  <a:pt x="113" y="30"/>
                </a:lnTo>
                <a:lnTo>
                  <a:pt x="115" y="29"/>
                </a:lnTo>
                <a:lnTo>
                  <a:pt x="115" y="27"/>
                </a:lnTo>
                <a:lnTo>
                  <a:pt x="117" y="25"/>
                </a:lnTo>
                <a:lnTo>
                  <a:pt x="119" y="25"/>
                </a:lnTo>
                <a:lnTo>
                  <a:pt x="119" y="23"/>
                </a:lnTo>
                <a:lnTo>
                  <a:pt x="121" y="23"/>
                </a:lnTo>
                <a:lnTo>
                  <a:pt x="122" y="25"/>
                </a:lnTo>
                <a:lnTo>
                  <a:pt x="124" y="25"/>
                </a:lnTo>
                <a:lnTo>
                  <a:pt x="126" y="25"/>
                </a:lnTo>
                <a:lnTo>
                  <a:pt x="126" y="23"/>
                </a:lnTo>
                <a:lnTo>
                  <a:pt x="128" y="21"/>
                </a:lnTo>
                <a:lnTo>
                  <a:pt x="130" y="21"/>
                </a:lnTo>
                <a:lnTo>
                  <a:pt x="130" y="23"/>
                </a:lnTo>
                <a:lnTo>
                  <a:pt x="132" y="23"/>
                </a:lnTo>
                <a:lnTo>
                  <a:pt x="132" y="21"/>
                </a:lnTo>
                <a:lnTo>
                  <a:pt x="134" y="21"/>
                </a:lnTo>
                <a:lnTo>
                  <a:pt x="136" y="23"/>
                </a:lnTo>
                <a:lnTo>
                  <a:pt x="134" y="23"/>
                </a:lnTo>
                <a:lnTo>
                  <a:pt x="132" y="25"/>
                </a:lnTo>
                <a:lnTo>
                  <a:pt x="134" y="25"/>
                </a:lnTo>
                <a:lnTo>
                  <a:pt x="136" y="23"/>
                </a:lnTo>
                <a:lnTo>
                  <a:pt x="138" y="23"/>
                </a:lnTo>
                <a:lnTo>
                  <a:pt x="140" y="21"/>
                </a:lnTo>
                <a:lnTo>
                  <a:pt x="144" y="21"/>
                </a:lnTo>
                <a:lnTo>
                  <a:pt x="147" y="19"/>
                </a:lnTo>
                <a:lnTo>
                  <a:pt x="147" y="21"/>
                </a:lnTo>
                <a:lnTo>
                  <a:pt x="147" y="23"/>
                </a:lnTo>
                <a:lnTo>
                  <a:pt x="147" y="21"/>
                </a:lnTo>
                <a:lnTo>
                  <a:pt x="149" y="19"/>
                </a:lnTo>
                <a:lnTo>
                  <a:pt x="149" y="17"/>
                </a:lnTo>
                <a:lnTo>
                  <a:pt x="149" y="15"/>
                </a:lnTo>
                <a:lnTo>
                  <a:pt x="149" y="13"/>
                </a:lnTo>
                <a:lnTo>
                  <a:pt x="149" y="9"/>
                </a:lnTo>
                <a:lnTo>
                  <a:pt x="151" y="9"/>
                </a:lnTo>
                <a:lnTo>
                  <a:pt x="151" y="7"/>
                </a:lnTo>
                <a:lnTo>
                  <a:pt x="149" y="5"/>
                </a:lnTo>
                <a:lnTo>
                  <a:pt x="149" y="4"/>
                </a:lnTo>
                <a:lnTo>
                  <a:pt x="151" y="4"/>
                </a:lnTo>
                <a:lnTo>
                  <a:pt x="151" y="2"/>
                </a:lnTo>
                <a:lnTo>
                  <a:pt x="153" y="2"/>
                </a:lnTo>
                <a:lnTo>
                  <a:pt x="155" y="4"/>
                </a:lnTo>
                <a:lnTo>
                  <a:pt x="157" y="5"/>
                </a:lnTo>
                <a:lnTo>
                  <a:pt x="163" y="5"/>
                </a:lnTo>
                <a:lnTo>
                  <a:pt x="165" y="2"/>
                </a:lnTo>
                <a:lnTo>
                  <a:pt x="178" y="0"/>
                </a:lnTo>
                <a:lnTo>
                  <a:pt x="184"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6">
            <a:extLst>
              <a:ext uri="{FF2B5EF4-FFF2-40B4-BE49-F238E27FC236}">
                <a16:creationId xmlns:a16="http://schemas.microsoft.com/office/drawing/2014/main" id="{82B2EC56-9E56-FFEA-6652-78A3EE899F12}"/>
              </a:ext>
            </a:extLst>
          </p:cNvPr>
          <p:cNvSpPr>
            <a:spLocks noChangeAspect="1"/>
          </p:cNvSpPr>
          <p:nvPr/>
        </p:nvSpPr>
        <p:spPr bwMode="auto">
          <a:xfrm>
            <a:off x="5401369" y="3117394"/>
            <a:ext cx="1518218" cy="2210958"/>
          </a:xfrm>
          <a:custGeom>
            <a:avLst/>
            <a:gdLst>
              <a:gd name="T0" fmla="*/ 296 w 732"/>
              <a:gd name="T1" fmla="*/ 10 h 1066"/>
              <a:gd name="T2" fmla="*/ 344 w 732"/>
              <a:gd name="T3" fmla="*/ 19 h 1066"/>
              <a:gd name="T4" fmla="*/ 381 w 732"/>
              <a:gd name="T5" fmla="*/ 25 h 1066"/>
              <a:gd name="T6" fmla="*/ 425 w 732"/>
              <a:gd name="T7" fmla="*/ 44 h 1066"/>
              <a:gd name="T8" fmla="*/ 467 w 732"/>
              <a:gd name="T9" fmla="*/ 69 h 1066"/>
              <a:gd name="T10" fmla="*/ 507 w 732"/>
              <a:gd name="T11" fmla="*/ 121 h 1066"/>
              <a:gd name="T12" fmla="*/ 584 w 732"/>
              <a:gd name="T13" fmla="*/ 181 h 1066"/>
              <a:gd name="T14" fmla="*/ 669 w 732"/>
              <a:gd name="T15" fmla="*/ 215 h 1066"/>
              <a:gd name="T16" fmla="*/ 726 w 732"/>
              <a:gd name="T17" fmla="*/ 296 h 1066"/>
              <a:gd name="T18" fmla="*/ 694 w 732"/>
              <a:gd name="T19" fmla="*/ 405 h 1066"/>
              <a:gd name="T20" fmla="*/ 703 w 732"/>
              <a:gd name="T21" fmla="*/ 488 h 1066"/>
              <a:gd name="T22" fmla="*/ 713 w 732"/>
              <a:gd name="T23" fmla="*/ 559 h 1066"/>
              <a:gd name="T24" fmla="*/ 724 w 732"/>
              <a:gd name="T25" fmla="*/ 615 h 1066"/>
              <a:gd name="T26" fmla="*/ 711 w 732"/>
              <a:gd name="T27" fmla="*/ 668 h 1066"/>
              <a:gd name="T28" fmla="*/ 690 w 732"/>
              <a:gd name="T29" fmla="*/ 711 h 1066"/>
              <a:gd name="T30" fmla="*/ 690 w 732"/>
              <a:gd name="T31" fmla="*/ 759 h 1066"/>
              <a:gd name="T32" fmla="*/ 678 w 732"/>
              <a:gd name="T33" fmla="*/ 822 h 1066"/>
              <a:gd name="T34" fmla="*/ 621 w 732"/>
              <a:gd name="T35" fmla="*/ 856 h 1066"/>
              <a:gd name="T36" fmla="*/ 607 w 732"/>
              <a:gd name="T37" fmla="*/ 918 h 1066"/>
              <a:gd name="T38" fmla="*/ 588 w 732"/>
              <a:gd name="T39" fmla="*/ 966 h 1066"/>
              <a:gd name="T40" fmla="*/ 601 w 732"/>
              <a:gd name="T41" fmla="*/ 1006 h 1066"/>
              <a:gd name="T42" fmla="*/ 563 w 732"/>
              <a:gd name="T43" fmla="*/ 1060 h 1066"/>
              <a:gd name="T44" fmla="*/ 509 w 732"/>
              <a:gd name="T45" fmla="*/ 1052 h 1066"/>
              <a:gd name="T46" fmla="*/ 457 w 732"/>
              <a:gd name="T47" fmla="*/ 1033 h 1066"/>
              <a:gd name="T48" fmla="*/ 465 w 732"/>
              <a:gd name="T49" fmla="*/ 985 h 1066"/>
              <a:gd name="T50" fmla="*/ 434 w 732"/>
              <a:gd name="T51" fmla="*/ 916 h 1066"/>
              <a:gd name="T52" fmla="*/ 398 w 732"/>
              <a:gd name="T53" fmla="*/ 937 h 1066"/>
              <a:gd name="T54" fmla="*/ 333 w 732"/>
              <a:gd name="T55" fmla="*/ 1000 h 1066"/>
              <a:gd name="T56" fmla="*/ 284 w 732"/>
              <a:gd name="T57" fmla="*/ 1033 h 1066"/>
              <a:gd name="T58" fmla="*/ 213 w 732"/>
              <a:gd name="T59" fmla="*/ 1020 h 1066"/>
              <a:gd name="T60" fmla="*/ 148 w 732"/>
              <a:gd name="T61" fmla="*/ 1004 h 1066"/>
              <a:gd name="T62" fmla="*/ 90 w 732"/>
              <a:gd name="T63" fmla="*/ 1008 h 1066"/>
              <a:gd name="T64" fmla="*/ 96 w 732"/>
              <a:gd name="T65" fmla="*/ 952 h 1066"/>
              <a:gd name="T66" fmla="*/ 56 w 732"/>
              <a:gd name="T67" fmla="*/ 908 h 1066"/>
              <a:gd name="T68" fmla="*/ 71 w 732"/>
              <a:gd name="T69" fmla="*/ 868 h 1066"/>
              <a:gd name="T70" fmla="*/ 33 w 732"/>
              <a:gd name="T71" fmla="*/ 795 h 1066"/>
              <a:gd name="T72" fmla="*/ 10 w 732"/>
              <a:gd name="T73" fmla="*/ 776 h 1066"/>
              <a:gd name="T74" fmla="*/ 12 w 732"/>
              <a:gd name="T75" fmla="*/ 743 h 1066"/>
              <a:gd name="T76" fmla="*/ 23 w 732"/>
              <a:gd name="T77" fmla="*/ 707 h 1066"/>
              <a:gd name="T78" fmla="*/ 37 w 732"/>
              <a:gd name="T79" fmla="*/ 684 h 1066"/>
              <a:gd name="T80" fmla="*/ 52 w 732"/>
              <a:gd name="T81" fmla="*/ 666 h 1066"/>
              <a:gd name="T82" fmla="*/ 56 w 732"/>
              <a:gd name="T83" fmla="*/ 638 h 1066"/>
              <a:gd name="T84" fmla="*/ 73 w 732"/>
              <a:gd name="T85" fmla="*/ 616 h 1066"/>
              <a:gd name="T86" fmla="*/ 90 w 732"/>
              <a:gd name="T87" fmla="*/ 601 h 1066"/>
              <a:gd name="T88" fmla="*/ 117 w 732"/>
              <a:gd name="T89" fmla="*/ 584 h 1066"/>
              <a:gd name="T90" fmla="*/ 142 w 732"/>
              <a:gd name="T91" fmla="*/ 563 h 1066"/>
              <a:gd name="T92" fmla="*/ 167 w 732"/>
              <a:gd name="T93" fmla="*/ 543 h 1066"/>
              <a:gd name="T94" fmla="*/ 165 w 732"/>
              <a:gd name="T95" fmla="*/ 509 h 1066"/>
              <a:gd name="T96" fmla="*/ 173 w 732"/>
              <a:gd name="T97" fmla="*/ 495 h 1066"/>
              <a:gd name="T98" fmla="*/ 213 w 732"/>
              <a:gd name="T99" fmla="*/ 517 h 1066"/>
              <a:gd name="T100" fmla="*/ 244 w 732"/>
              <a:gd name="T101" fmla="*/ 472 h 1066"/>
              <a:gd name="T102" fmla="*/ 273 w 732"/>
              <a:gd name="T103" fmla="*/ 430 h 1066"/>
              <a:gd name="T104" fmla="*/ 302 w 732"/>
              <a:gd name="T105" fmla="*/ 388 h 1066"/>
              <a:gd name="T106" fmla="*/ 329 w 732"/>
              <a:gd name="T107" fmla="*/ 348 h 1066"/>
              <a:gd name="T108" fmla="*/ 315 w 732"/>
              <a:gd name="T109" fmla="*/ 303 h 1066"/>
              <a:gd name="T110" fmla="*/ 294 w 732"/>
              <a:gd name="T111" fmla="*/ 259 h 1066"/>
              <a:gd name="T112" fmla="*/ 273 w 732"/>
              <a:gd name="T113" fmla="*/ 217 h 1066"/>
              <a:gd name="T114" fmla="*/ 252 w 732"/>
              <a:gd name="T115" fmla="*/ 175 h 1066"/>
              <a:gd name="T116" fmla="*/ 229 w 732"/>
              <a:gd name="T117" fmla="*/ 134 h 1066"/>
              <a:gd name="T118" fmla="*/ 194 w 732"/>
              <a:gd name="T119" fmla="*/ 98 h 1066"/>
              <a:gd name="T120" fmla="*/ 192 w 732"/>
              <a:gd name="T121" fmla="*/ 50 h 1066"/>
              <a:gd name="T122" fmla="*/ 211 w 732"/>
              <a:gd name="T123" fmla="*/ 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2" h="1066">
                <a:moveTo>
                  <a:pt x="236" y="8"/>
                </a:moveTo>
                <a:lnTo>
                  <a:pt x="238" y="8"/>
                </a:lnTo>
                <a:lnTo>
                  <a:pt x="240" y="8"/>
                </a:lnTo>
                <a:lnTo>
                  <a:pt x="242" y="8"/>
                </a:lnTo>
                <a:lnTo>
                  <a:pt x="244" y="8"/>
                </a:lnTo>
                <a:lnTo>
                  <a:pt x="246" y="8"/>
                </a:lnTo>
                <a:lnTo>
                  <a:pt x="248" y="8"/>
                </a:lnTo>
                <a:lnTo>
                  <a:pt x="250" y="8"/>
                </a:lnTo>
                <a:lnTo>
                  <a:pt x="252" y="8"/>
                </a:lnTo>
                <a:lnTo>
                  <a:pt x="254" y="8"/>
                </a:lnTo>
                <a:lnTo>
                  <a:pt x="256" y="8"/>
                </a:lnTo>
                <a:lnTo>
                  <a:pt x="258" y="8"/>
                </a:lnTo>
                <a:lnTo>
                  <a:pt x="260" y="8"/>
                </a:lnTo>
                <a:lnTo>
                  <a:pt x="261" y="8"/>
                </a:lnTo>
                <a:lnTo>
                  <a:pt x="263" y="8"/>
                </a:lnTo>
                <a:lnTo>
                  <a:pt x="265" y="8"/>
                </a:lnTo>
                <a:lnTo>
                  <a:pt x="267" y="8"/>
                </a:lnTo>
                <a:lnTo>
                  <a:pt x="267" y="10"/>
                </a:lnTo>
                <a:lnTo>
                  <a:pt x="269" y="10"/>
                </a:lnTo>
                <a:lnTo>
                  <a:pt x="271" y="10"/>
                </a:lnTo>
                <a:lnTo>
                  <a:pt x="273" y="10"/>
                </a:lnTo>
                <a:lnTo>
                  <a:pt x="275" y="10"/>
                </a:lnTo>
                <a:lnTo>
                  <a:pt x="277" y="10"/>
                </a:lnTo>
                <a:lnTo>
                  <a:pt x="279" y="10"/>
                </a:lnTo>
                <a:lnTo>
                  <a:pt x="281" y="10"/>
                </a:lnTo>
                <a:lnTo>
                  <a:pt x="283" y="10"/>
                </a:lnTo>
                <a:lnTo>
                  <a:pt x="284" y="10"/>
                </a:lnTo>
                <a:lnTo>
                  <a:pt x="286" y="10"/>
                </a:lnTo>
                <a:lnTo>
                  <a:pt x="288" y="10"/>
                </a:lnTo>
                <a:lnTo>
                  <a:pt x="290" y="10"/>
                </a:lnTo>
                <a:lnTo>
                  <a:pt x="292" y="10"/>
                </a:lnTo>
                <a:lnTo>
                  <a:pt x="294" y="10"/>
                </a:lnTo>
                <a:lnTo>
                  <a:pt x="296" y="10"/>
                </a:lnTo>
                <a:lnTo>
                  <a:pt x="298" y="10"/>
                </a:lnTo>
                <a:lnTo>
                  <a:pt x="300" y="10"/>
                </a:lnTo>
                <a:lnTo>
                  <a:pt x="302" y="10"/>
                </a:lnTo>
                <a:lnTo>
                  <a:pt x="304" y="10"/>
                </a:lnTo>
                <a:lnTo>
                  <a:pt x="306" y="10"/>
                </a:lnTo>
                <a:lnTo>
                  <a:pt x="308" y="10"/>
                </a:lnTo>
                <a:lnTo>
                  <a:pt x="309" y="10"/>
                </a:lnTo>
                <a:lnTo>
                  <a:pt x="311" y="10"/>
                </a:lnTo>
                <a:lnTo>
                  <a:pt x="311" y="12"/>
                </a:lnTo>
                <a:lnTo>
                  <a:pt x="313" y="12"/>
                </a:lnTo>
                <a:lnTo>
                  <a:pt x="315" y="12"/>
                </a:lnTo>
                <a:lnTo>
                  <a:pt x="315" y="14"/>
                </a:lnTo>
                <a:lnTo>
                  <a:pt x="317" y="14"/>
                </a:lnTo>
                <a:lnTo>
                  <a:pt x="319" y="14"/>
                </a:lnTo>
                <a:lnTo>
                  <a:pt x="321" y="14"/>
                </a:lnTo>
                <a:lnTo>
                  <a:pt x="323" y="14"/>
                </a:lnTo>
                <a:lnTo>
                  <a:pt x="323" y="15"/>
                </a:lnTo>
                <a:lnTo>
                  <a:pt x="325" y="15"/>
                </a:lnTo>
                <a:lnTo>
                  <a:pt x="325" y="17"/>
                </a:lnTo>
                <a:lnTo>
                  <a:pt x="327" y="17"/>
                </a:lnTo>
                <a:lnTo>
                  <a:pt x="327" y="15"/>
                </a:lnTo>
                <a:lnTo>
                  <a:pt x="329" y="15"/>
                </a:lnTo>
                <a:lnTo>
                  <a:pt x="329" y="17"/>
                </a:lnTo>
                <a:lnTo>
                  <a:pt x="331" y="17"/>
                </a:lnTo>
                <a:lnTo>
                  <a:pt x="333" y="17"/>
                </a:lnTo>
                <a:lnTo>
                  <a:pt x="333" y="19"/>
                </a:lnTo>
                <a:lnTo>
                  <a:pt x="334" y="19"/>
                </a:lnTo>
                <a:lnTo>
                  <a:pt x="334" y="21"/>
                </a:lnTo>
                <a:lnTo>
                  <a:pt x="336" y="21"/>
                </a:lnTo>
                <a:lnTo>
                  <a:pt x="338" y="19"/>
                </a:lnTo>
                <a:lnTo>
                  <a:pt x="340" y="19"/>
                </a:lnTo>
                <a:lnTo>
                  <a:pt x="342" y="19"/>
                </a:lnTo>
                <a:lnTo>
                  <a:pt x="344" y="19"/>
                </a:lnTo>
                <a:lnTo>
                  <a:pt x="344" y="21"/>
                </a:lnTo>
                <a:lnTo>
                  <a:pt x="346" y="21"/>
                </a:lnTo>
                <a:lnTo>
                  <a:pt x="348" y="21"/>
                </a:lnTo>
                <a:lnTo>
                  <a:pt x="352" y="21"/>
                </a:lnTo>
                <a:lnTo>
                  <a:pt x="354" y="21"/>
                </a:lnTo>
                <a:lnTo>
                  <a:pt x="356" y="21"/>
                </a:lnTo>
                <a:lnTo>
                  <a:pt x="357" y="21"/>
                </a:lnTo>
                <a:lnTo>
                  <a:pt x="357" y="23"/>
                </a:lnTo>
                <a:lnTo>
                  <a:pt x="357" y="21"/>
                </a:lnTo>
                <a:lnTo>
                  <a:pt x="359" y="23"/>
                </a:lnTo>
                <a:lnTo>
                  <a:pt x="359" y="21"/>
                </a:lnTo>
                <a:lnTo>
                  <a:pt x="361" y="21"/>
                </a:lnTo>
                <a:lnTo>
                  <a:pt x="361" y="23"/>
                </a:lnTo>
                <a:lnTo>
                  <a:pt x="361" y="21"/>
                </a:lnTo>
                <a:lnTo>
                  <a:pt x="363" y="21"/>
                </a:lnTo>
                <a:lnTo>
                  <a:pt x="363" y="23"/>
                </a:lnTo>
                <a:lnTo>
                  <a:pt x="365" y="23"/>
                </a:lnTo>
                <a:lnTo>
                  <a:pt x="367" y="23"/>
                </a:lnTo>
                <a:lnTo>
                  <a:pt x="367" y="25"/>
                </a:lnTo>
                <a:lnTo>
                  <a:pt x="369" y="25"/>
                </a:lnTo>
                <a:lnTo>
                  <a:pt x="369" y="23"/>
                </a:lnTo>
                <a:lnTo>
                  <a:pt x="371" y="23"/>
                </a:lnTo>
                <a:lnTo>
                  <a:pt x="373" y="23"/>
                </a:lnTo>
                <a:lnTo>
                  <a:pt x="373" y="25"/>
                </a:lnTo>
                <a:lnTo>
                  <a:pt x="371" y="25"/>
                </a:lnTo>
                <a:lnTo>
                  <a:pt x="371" y="27"/>
                </a:lnTo>
                <a:lnTo>
                  <a:pt x="373" y="27"/>
                </a:lnTo>
                <a:lnTo>
                  <a:pt x="373" y="25"/>
                </a:lnTo>
                <a:lnTo>
                  <a:pt x="375" y="25"/>
                </a:lnTo>
                <a:lnTo>
                  <a:pt x="375" y="23"/>
                </a:lnTo>
                <a:lnTo>
                  <a:pt x="377" y="25"/>
                </a:lnTo>
                <a:lnTo>
                  <a:pt x="379" y="25"/>
                </a:lnTo>
                <a:lnTo>
                  <a:pt x="381" y="25"/>
                </a:lnTo>
                <a:lnTo>
                  <a:pt x="381" y="27"/>
                </a:lnTo>
                <a:lnTo>
                  <a:pt x="382" y="27"/>
                </a:lnTo>
                <a:lnTo>
                  <a:pt x="384" y="27"/>
                </a:lnTo>
                <a:lnTo>
                  <a:pt x="386" y="27"/>
                </a:lnTo>
                <a:lnTo>
                  <a:pt x="386" y="25"/>
                </a:lnTo>
                <a:lnTo>
                  <a:pt x="388" y="25"/>
                </a:lnTo>
                <a:lnTo>
                  <a:pt x="390" y="25"/>
                </a:lnTo>
                <a:lnTo>
                  <a:pt x="390" y="27"/>
                </a:lnTo>
                <a:lnTo>
                  <a:pt x="392" y="27"/>
                </a:lnTo>
                <a:lnTo>
                  <a:pt x="392" y="29"/>
                </a:lnTo>
                <a:lnTo>
                  <a:pt x="394" y="29"/>
                </a:lnTo>
                <a:lnTo>
                  <a:pt x="396" y="29"/>
                </a:lnTo>
                <a:lnTo>
                  <a:pt x="398" y="29"/>
                </a:lnTo>
                <a:lnTo>
                  <a:pt x="400" y="29"/>
                </a:lnTo>
                <a:lnTo>
                  <a:pt x="402" y="29"/>
                </a:lnTo>
                <a:lnTo>
                  <a:pt x="402" y="31"/>
                </a:lnTo>
                <a:lnTo>
                  <a:pt x="404" y="31"/>
                </a:lnTo>
                <a:lnTo>
                  <a:pt x="406" y="31"/>
                </a:lnTo>
                <a:lnTo>
                  <a:pt x="406" y="33"/>
                </a:lnTo>
                <a:lnTo>
                  <a:pt x="407" y="33"/>
                </a:lnTo>
                <a:lnTo>
                  <a:pt x="409" y="33"/>
                </a:lnTo>
                <a:lnTo>
                  <a:pt x="411" y="33"/>
                </a:lnTo>
                <a:lnTo>
                  <a:pt x="411" y="35"/>
                </a:lnTo>
                <a:lnTo>
                  <a:pt x="413" y="35"/>
                </a:lnTo>
                <a:lnTo>
                  <a:pt x="413" y="37"/>
                </a:lnTo>
                <a:lnTo>
                  <a:pt x="415" y="37"/>
                </a:lnTo>
                <a:lnTo>
                  <a:pt x="417" y="38"/>
                </a:lnTo>
                <a:lnTo>
                  <a:pt x="419" y="38"/>
                </a:lnTo>
                <a:lnTo>
                  <a:pt x="419" y="40"/>
                </a:lnTo>
                <a:lnTo>
                  <a:pt x="421" y="40"/>
                </a:lnTo>
                <a:lnTo>
                  <a:pt x="423" y="42"/>
                </a:lnTo>
                <a:lnTo>
                  <a:pt x="423" y="44"/>
                </a:lnTo>
                <a:lnTo>
                  <a:pt x="425" y="44"/>
                </a:lnTo>
                <a:lnTo>
                  <a:pt x="425" y="46"/>
                </a:lnTo>
                <a:lnTo>
                  <a:pt x="427" y="46"/>
                </a:lnTo>
                <a:lnTo>
                  <a:pt x="427" y="48"/>
                </a:lnTo>
                <a:lnTo>
                  <a:pt x="429" y="48"/>
                </a:lnTo>
                <a:lnTo>
                  <a:pt x="429" y="50"/>
                </a:lnTo>
                <a:lnTo>
                  <a:pt x="430" y="50"/>
                </a:lnTo>
                <a:lnTo>
                  <a:pt x="430" y="52"/>
                </a:lnTo>
                <a:lnTo>
                  <a:pt x="432" y="52"/>
                </a:lnTo>
                <a:lnTo>
                  <a:pt x="432" y="54"/>
                </a:lnTo>
                <a:lnTo>
                  <a:pt x="434" y="54"/>
                </a:lnTo>
                <a:lnTo>
                  <a:pt x="434" y="56"/>
                </a:lnTo>
                <a:lnTo>
                  <a:pt x="436" y="56"/>
                </a:lnTo>
                <a:lnTo>
                  <a:pt x="438" y="56"/>
                </a:lnTo>
                <a:lnTo>
                  <a:pt x="440" y="56"/>
                </a:lnTo>
                <a:lnTo>
                  <a:pt x="440" y="58"/>
                </a:lnTo>
                <a:lnTo>
                  <a:pt x="442" y="58"/>
                </a:lnTo>
                <a:lnTo>
                  <a:pt x="444" y="58"/>
                </a:lnTo>
                <a:lnTo>
                  <a:pt x="444" y="60"/>
                </a:lnTo>
                <a:lnTo>
                  <a:pt x="446" y="60"/>
                </a:lnTo>
                <a:lnTo>
                  <a:pt x="448" y="60"/>
                </a:lnTo>
                <a:lnTo>
                  <a:pt x="448" y="62"/>
                </a:lnTo>
                <a:lnTo>
                  <a:pt x="450" y="62"/>
                </a:lnTo>
                <a:lnTo>
                  <a:pt x="450" y="63"/>
                </a:lnTo>
                <a:lnTo>
                  <a:pt x="452" y="63"/>
                </a:lnTo>
                <a:lnTo>
                  <a:pt x="454" y="63"/>
                </a:lnTo>
                <a:lnTo>
                  <a:pt x="454" y="65"/>
                </a:lnTo>
                <a:lnTo>
                  <a:pt x="454" y="63"/>
                </a:lnTo>
                <a:lnTo>
                  <a:pt x="455" y="63"/>
                </a:lnTo>
                <a:lnTo>
                  <a:pt x="457" y="63"/>
                </a:lnTo>
                <a:lnTo>
                  <a:pt x="459" y="63"/>
                </a:lnTo>
                <a:lnTo>
                  <a:pt x="459" y="65"/>
                </a:lnTo>
                <a:lnTo>
                  <a:pt x="469" y="67"/>
                </a:lnTo>
                <a:lnTo>
                  <a:pt x="467" y="69"/>
                </a:lnTo>
                <a:lnTo>
                  <a:pt x="465" y="71"/>
                </a:lnTo>
                <a:lnTo>
                  <a:pt x="461" y="75"/>
                </a:lnTo>
                <a:lnTo>
                  <a:pt x="459" y="79"/>
                </a:lnTo>
                <a:lnTo>
                  <a:pt x="457" y="83"/>
                </a:lnTo>
                <a:lnTo>
                  <a:pt x="455" y="85"/>
                </a:lnTo>
                <a:lnTo>
                  <a:pt x="454" y="88"/>
                </a:lnTo>
                <a:lnTo>
                  <a:pt x="454" y="90"/>
                </a:lnTo>
                <a:lnTo>
                  <a:pt x="452" y="94"/>
                </a:lnTo>
                <a:lnTo>
                  <a:pt x="452" y="98"/>
                </a:lnTo>
                <a:lnTo>
                  <a:pt x="452" y="100"/>
                </a:lnTo>
                <a:lnTo>
                  <a:pt x="452" y="104"/>
                </a:lnTo>
                <a:lnTo>
                  <a:pt x="452" y="108"/>
                </a:lnTo>
                <a:lnTo>
                  <a:pt x="455" y="110"/>
                </a:lnTo>
                <a:lnTo>
                  <a:pt x="457" y="111"/>
                </a:lnTo>
                <a:lnTo>
                  <a:pt x="461" y="113"/>
                </a:lnTo>
                <a:lnTo>
                  <a:pt x="463" y="117"/>
                </a:lnTo>
                <a:lnTo>
                  <a:pt x="463" y="119"/>
                </a:lnTo>
                <a:lnTo>
                  <a:pt x="465" y="123"/>
                </a:lnTo>
                <a:lnTo>
                  <a:pt x="467" y="127"/>
                </a:lnTo>
                <a:lnTo>
                  <a:pt x="471" y="131"/>
                </a:lnTo>
                <a:lnTo>
                  <a:pt x="473" y="133"/>
                </a:lnTo>
                <a:lnTo>
                  <a:pt x="477" y="133"/>
                </a:lnTo>
                <a:lnTo>
                  <a:pt x="480" y="131"/>
                </a:lnTo>
                <a:lnTo>
                  <a:pt x="482" y="129"/>
                </a:lnTo>
                <a:lnTo>
                  <a:pt x="482" y="125"/>
                </a:lnTo>
                <a:lnTo>
                  <a:pt x="484" y="121"/>
                </a:lnTo>
                <a:lnTo>
                  <a:pt x="488" y="119"/>
                </a:lnTo>
                <a:lnTo>
                  <a:pt x="490" y="119"/>
                </a:lnTo>
                <a:lnTo>
                  <a:pt x="494" y="121"/>
                </a:lnTo>
                <a:lnTo>
                  <a:pt x="498" y="121"/>
                </a:lnTo>
                <a:lnTo>
                  <a:pt x="500" y="121"/>
                </a:lnTo>
                <a:lnTo>
                  <a:pt x="504" y="121"/>
                </a:lnTo>
                <a:lnTo>
                  <a:pt x="507" y="121"/>
                </a:lnTo>
                <a:lnTo>
                  <a:pt x="509" y="123"/>
                </a:lnTo>
                <a:lnTo>
                  <a:pt x="511" y="127"/>
                </a:lnTo>
                <a:lnTo>
                  <a:pt x="513" y="131"/>
                </a:lnTo>
                <a:lnTo>
                  <a:pt x="515" y="129"/>
                </a:lnTo>
                <a:lnTo>
                  <a:pt x="517" y="129"/>
                </a:lnTo>
                <a:lnTo>
                  <a:pt x="521" y="127"/>
                </a:lnTo>
                <a:lnTo>
                  <a:pt x="525" y="127"/>
                </a:lnTo>
                <a:lnTo>
                  <a:pt x="528" y="129"/>
                </a:lnTo>
                <a:lnTo>
                  <a:pt x="532" y="129"/>
                </a:lnTo>
                <a:lnTo>
                  <a:pt x="536" y="127"/>
                </a:lnTo>
                <a:lnTo>
                  <a:pt x="540" y="125"/>
                </a:lnTo>
                <a:lnTo>
                  <a:pt x="542" y="125"/>
                </a:lnTo>
                <a:lnTo>
                  <a:pt x="546" y="127"/>
                </a:lnTo>
                <a:lnTo>
                  <a:pt x="550" y="129"/>
                </a:lnTo>
                <a:lnTo>
                  <a:pt x="552" y="131"/>
                </a:lnTo>
                <a:lnTo>
                  <a:pt x="555" y="133"/>
                </a:lnTo>
                <a:lnTo>
                  <a:pt x="559" y="134"/>
                </a:lnTo>
                <a:lnTo>
                  <a:pt x="561" y="136"/>
                </a:lnTo>
                <a:lnTo>
                  <a:pt x="565" y="136"/>
                </a:lnTo>
                <a:lnTo>
                  <a:pt x="569" y="136"/>
                </a:lnTo>
                <a:lnTo>
                  <a:pt x="571" y="140"/>
                </a:lnTo>
                <a:lnTo>
                  <a:pt x="573" y="144"/>
                </a:lnTo>
                <a:lnTo>
                  <a:pt x="573" y="146"/>
                </a:lnTo>
                <a:lnTo>
                  <a:pt x="575" y="150"/>
                </a:lnTo>
                <a:lnTo>
                  <a:pt x="575" y="154"/>
                </a:lnTo>
                <a:lnTo>
                  <a:pt x="577" y="156"/>
                </a:lnTo>
                <a:lnTo>
                  <a:pt x="578" y="159"/>
                </a:lnTo>
                <a:lnTo>
                  <a:pt x="578" y="163"/>
                </a:lnTo>
                <a:lnTo>
                  <a:pt x="580" y="167"/>
                </a:lnTo>
                <a:lnTo>
                  <a:pt x="582" y="171"/>
                </a:lnTo>
                <a:lnTo>
                  <a:pt x="582" y="175"/>
                </a:lnTo>
                <a:lnTo>
                  <a:pt x="584" y="177"/>
                </a:lnTo>
                <a:lnTo>
                  <a:pt x="584" y="181"/>
                </a:lnTo>
                <a:lnTo>
                  <a:pt x="586" y="184"/>
                </a:lnTo>
                <a:lnTo>
                  <a:pt x="586" y="188"/>
                </a:lnTo>
                <a:lnTo>
                  <a:pt x="588" y="190"/>
                </a:lnTo>
                <a:lnTo>
                  <a:pt x="588" y="194"/>
                </a:lnTo>
                <a:lnTo>
                  <a:pt x="588" y="198"/>
                </a:lnTo>
                <a:lnTo>
                  <a:pt x="590" y="202"/>
                </a:lnTo>
                <a:lnTo>
                  <a:pt x="588" y="204"/>
                </a:lnTo>
                <a:lnTo>
                  <a:pt x="588" y="207"/>
                </a:lnTo>
                <a:lnTo>
                  <a:pt x="588" y="209"/>
                </a:lnTo>
                <a:lnTo>
                  <a:pt x="592" y="209"/>
                </a:lnTo>
                <a:lnTo>
                  <a:pt x="596" y="207"/>
                </a:lnTo>
                <a:lnTo>
                  <a:pt x="600" y="204"/>
                </a:lnTo>
                <a:lnTo>
                  <a:pt x="601" y="204"/>
                </a:lnTo>
                <a:lnTo>
                  <a:pt x="605" y="204"/>
                </a:lnTo>
                <a:lnTo>
                  <a:pt x="609" y="204"/>
                </a:lnTo>
                <a:lnTo>
                  <a:pt x="613" y="204"/>
                </a:lnTo>
                <a:lnTo>
                  <a:pt x="617" y="206"/>
                </a:lnTo>
                <a:lnTo>
                  <a:pt x="619" y="207"/>
                </a:lnTo>
                <a:lnTo>
                  <a:pt x="623" y="209"/>
                </a:lnTo>
                <a:lnTo>
                  <a:pt x="626" y="209"/>
                </a:lnTo>
                <a:lnTo>
                  <a:pt x="628" y="207"/>
                </a:lnTo>
                <a:lnTo>
                  <a:pt x="632" y="204"/>
                </a:lnTo>
                <a:lnTo>
                  <a:pt x="636" y="204"/>
                </a:lnTo>
                <a:lnTo>
                  <a:pt x="640" y="202"/>
                </a:lnTo>
                <a:lnTo>
                  <a:pt x="642" y="202"/>
                </a:lnTo>
                <a:lnTo>
                  <a:pt x="646" y="202"/>
                </a:lnTo>
                <a:lnTo>
                  <a:pt x="650" y="204"/>
                </a:lnTo>
                <a:lnTo>
                  <a:pt x="653" y="206"/>
                </a:lnTo>
                <a:lnTo>
                  <a:pt x="655" y="207"/>
                </a:lnTo>
                <a:lnTo>
                  <a:pt x="659" y="209"/>
                </a:lnTo>
                <a:lnTo>
                  <a:pt x="663" y="211"/>
                </a:lnTo>
                <a:lnTo>
                  <a:pt x="667" y="213"/>
                </a:lnTo>
                <a:lnTo>
                  <a:pt x="669" y="215"/>
                </a:lnTo>
                <a:lnTo>
                  <a:pt x="673" y="215"/>
                </a:lnTo>
                <a:lnTo>
                  <a:pt x="676" y="217"/>
                </a:lnTo>
                <a:lnTo>
                  <a:pt x="678" y="217"/>
                </a:lnTo>
                <a:lnTo>
                  <a:pt x="682" y="219"/>
                </a:lnTo>
                <a:lnTo>
                  <a:pt x="686" y="219"/>
                </a:lnTo>
                <a:lnTo>
                  <a:pt x="690" y="221"/>
                </a:lnTo>
                <a:lnTo>
                  <a:pt x="692" y="225"/>
                </a:lnTo>
                <a:lnTo>
                  <a:pt x="692" y="229"/>
                </a:lnTo>
                <a:lnTo>
                  <a:pt x="692" y="230"/>
                </a:lnTo>
                <a:lnTo>
                  <a:pt x="694" y="234"/>
                </a:lnTo>
                <a:lnTo>
                  <a:pt x="696" y="236"/>
                </a:lnTo>
                <a:lnTo>
                  <a:pt x="699" y="236"/>
                </a:lnTo>
                <a:lnTo>
                  <a:pt x="703" y="236"/>
                </a:lnTo>
                <a:lnTo>
                  <a:pt x="705" y="238"/>
                </a:lnTo>
                <a:lnTo>
                  <a:pt x="707" y="242"/>
                </a:lnTo>
                <a:lnTo>
                  <a:pt x="711" y="244"/>
                </a:lnTo>
                <a:lnTo>
                  <a:pt x="713" y="246"/>
                </a:lnTo>
                <a:lnTo>
                  <a:pt x="717" y="250"/>
                </a:lnTo>
                <a:lnTo>
                  <a:pt x="719" y="254"/>
                </a:lnTo>
                <a:lnTo>
                  <a:pt x="721" y="257"/>
                </a:lnTo>
                <a:lnTo>
                  <a:pt x="721" y="259"/>
                </a:lnTo>
                <a:lnTo>
                  <a:pt x="723" y="263"/>
                </a:lnTo>
                <a:lnTo>
                  <a:pt x="723" y="265"/>
                </a:lnTo>
                <a:lnTo>
                  <a:pt x="724" y="267"/>
                </a:lnTo>
                <a:lnTo>
                  <a:pt x="726" y="269"/>
                </a:lnTo>
                <a:lnTo>
                  <a:pt x="728" y="273"/>
                </a:lnTo>
                <a:lnTo>
                  <a:pt x="732" y="277"/>
                </a:lnTo>
                <a:lnTo>
                  <a:pt x="732" y="278"/>
                </a:lnTo>
                <a:lnTo>
                  <a:pt x="730" y="282"/>
                </a:lnTo>
                <a:lnTo>
                  <a:pt x="728" y="286"/>
                </a:lnTo>
                <a:lnTo>
                  <a:pt x="728" y="290"/>
                </a:lnTo>
                <a:lnTo>
                  <a:pt x="728" y="294"/>
                </a:lnTo>
                <a:lnTo>
                  <a:pt x="726" y="296"/>
                </a:lnTo>
                <a:lnTo>
                  <a:pt x="726" y="300"/>
                </a:lnTo>
                <a:lnTo>
                  <a:pt x="726" y="303"/>
                </a:lnTo>
                <a:lnTo>
                  <a:pt x="724" y="307"/>
                </a:lnTo>
                <a:lnTo>
                  <a:pt x="723" y="311"/>
                </a:lnTo>
                <a:lnTo>
                  <a:pt x="721" y="313"/>
                </a:lnTo>
                <a:lnTo>
                  <a:pt x="719" y="317"/>
                </a:lnTo>
                <a:lnTo>
                  <a:pt x="717" y="321"/>
                </a:lnTo>
                <a:lnTo>
                  <a:pt x="715" y="323"/>
                </a:lnTo>
                <a:lnTo>
                  <a:pt x="713" y="326"/>
                </a:lnTo>
                <a:lnTo>
                  <a:pt x="711" y="330"/>
                </a:lnTo>
                <a:lnTo>
                  <a:pt x="711" y="334"/>
                </a:lnTo>
                <a:lnTo>
                  <a:pt x="711" y="336"/>
                </a:lnTo>
                <a:lnTo>
                  <a:pt x="709" y="340"/>
                </a:lnTo>
                <a:lnTo>
                  <a:pt x="709" y="344"/>
                </a:lnTo>
                <a:lnTo>
                  <a:pt x="707" y="348"/>
                </a:lnTo>
                <a:lnTo>
                  <a:pt x="707" y="350"/>
                </a:lnTo>
                <a:lnTo>
                  <a:pt x="707" y="353"/>
                </a:lnTo>
                <a:lnTo>
                  <a:pt x="707" y="357"/>
                </a:lnTo>
                <a:lnTo>
                  <a:pt x="709" y="359"/>
                </a:lnTo>
                <a:lnTo>
                  <a:pt x="711" y="363"/>
                </a:lnTo>
                <a:lnTo>
                  <a:pt x="711" y="367"/>
                </a:lnTo>
                <a:lnTo>
                  <a:pt x="713" y="371"/>
                </a:lnTo>
                <a:lnTo>
                  <a:pt x="713" y="374"/>
                </a:lnTo>
                <a:lnTo>
                  <a:pt x="713" y="378"/>
                </a:lnTo>
                <a:lnTo>
                  <a:pt x="713" y="380"/>
                </a:lnTo>
                <a:lnTo>
                  <a:pt x="713" y="384"/>
                </a:lnTo>
                <a:lnTo>
                  <a:pt x="711" y="386"/>
                </a:lnTo>
                <a:lnTo>
                  <a:pt x="707" y="390"/>
                </a:lnTo>
                <a:lnTo>
                  <a:pt x="703" y="392"/>
                </a:lnTo>
                <a:lnTo>
                  <a:pt x="701" y="396"/>
                </a:lnTo>
                <a:lnTo>
                  <a:pt x="698" y="398"/>
                </a:lnTo>
                <a:lnTo>
                  <a:pt x="696" y="401"/>
                </a:lnTo>
                <a:lnTo>
                  <a:pt x="694" y="405"/>
                </a:lnTo>
                <a:lnTo>
                  <a:pt x="694" y="409"/>
                </a:lnTo>
                <a:lnTo>
                  <a:pt x="694" y="411"/>
                </a:lnTo>
                <a:lnTo>
                  <a:pt x="694" y="415"/>
                </a:lnTo>
                <a:lnTo>
                  <a:pt x="694" y="419"/>
                </a:lnTo>
                <a:lnTo>
                  <a:pt x="694" y="421"/>
                </a:lnTo>
                <a:lnTo>
                  <a:pt x="692" y="424"/>
                </a:lnTo>
                <a:lnTo>
                  <a:pt x="692" y="428"/>
                </a:lnTo>
                <a:lnTo>
                  <a:pt x="692" y="430"/>
                </a:lnTo>
                <a:lnTo>
                  <a:pt x="692" y="434"/>
                </a:lnTo>
                <a:lnTo>
                  <a:pt x="690" y="436"/>
                </a:lnTo>
                <a:lnTo>
                  <a:pt x="688" y="438"/>
                </a:lnTo>
                <a:lnTo>
                  <a:pt x="686" y="440"/>
                </a:lnTo>
                <a:lnTo>
                  <a:pt x="684" y="444"/>
                </a:lnTo>
                <a:lnTo>
                  <a:pt x="682" y="446"/>
                </a:lnTo>
                <a:lnTo>
                  <a:pt x="684" y="449"/>
                </a:lnTo>
                <a:lnTo>
                  <a:pt x="688" y="451"/>
                </a:lnTo>
                <a:lnTo>
                  <a:pt x="690" y="453"/>
                </a:lnTo>
                <a:lnTo>
                  <a:pt x="690" y="455"/>
                </a:lnTo>
                <a:lnTo>
                  <a:pt x="692" y="457"/>
                </a:lnTo>
                <a:lnTo>
                  <a:pt x="692" y="459"/>
                </a:lnTo>
                <a:lnTo>
                  <a:pt x="694" y="461"/>
                </a:lnTo>
                <a:lnTo>
                  <a:pt x="696" y="465"/>
                </a:lnTo>
                <a:lnTo>
                  <a:pt x="696" y="467"/>
                </a:lnTo>
                <a:lnTo>
                  <a:pt x="696" y="469"/>
                </a:lnTo>
                <a:lnTo>
                  <a:pt x="696" y="472"/>
                </a:lnTo>
                <a:lnTo>
                  <a:pt x="696" y="474"/>
                </a:lnTo>
                <a:lnTo>
                  <a:pt x="696" y="476"/>
                </a:lnTo>
                <a:lnTo>
                  <a:pt x="698" y="478"/>
                </a:lnTo>
                <a:lnTo>
                  <a:pt x="699" y="480"/>
                </a:lnTo>
                <a:lnTo>
                  <a:pt x="699" y="482"/>
                </a:lnTo>
                <a:lnTo>
                  <a:pt x="701" y="482"/>
                </a:lnTo>
                <a:lnTo>
                  <a:pt x="703" y="486"/>
                </a:lnTo>
                <a:lnTo>
                  <a:pt x="703" y="488"/>
                </a:lnTo>
                <a:lnTo>
                  <a:pt x="703" y="490"/>
                </a:lnTo>
                <a:lnTo>
                  <a:pt x="705" y="492"/>
                </a:lnTo>
                <a:lnTo>
                  <a:pt x="703" y="494"/>
                </a:lnTo>
                <a:lnTo>
                  <a:pt x="703" y="497"/>
                </a:lnTo>
                <a:lnTo>
                  <a:pt x="703" y="499"/>
                </a:lnTo>
                <a:lnTo>
                  <a:pt x="701" y="501"/>
                </a:lnTo>
                <a:lnTo>
                  <a:pt x="701" y="503"/>
                </a:lnTo>
                <a:lnTo>
                  <a:pt x="701" y="505"/>
                </a:lnTo>
                <a:lnTo>
                  <a:pt x="701" y="509"/>
                </a:lnTo>
                <a:lnTo>
                  <a:pt x="701" y="511"/>
                </a:lnTo>
                <a:lnTo>
                  <a:pt x="703" y="513"/>
                </a:lnTo>
                <a:lnTo>
                  <a:pt x="705" y="513"/>
                </a:lnTo>
                <a:lnTo>
                  <a:pt x="705" y="515"/>
                </a:lnTo>
                <a:lnTo>
                  <a:pt x="707" y="517"/>
                </a:lnTo>
                <a:lnTo>
                  <a:pt x="709" y="517"/>
                </a:lnTo>
                <a:lnTo>
                  <a:pt x="711" y="518"/>
                </a:lnTo>
                <a:lnTo>
                  <a:pt x="713" y="520"/>
                </a:lnTo>
                <a:lnTo>
                  <a:pt x="713" y="522"/>
                </a:lnTo>
                <a:lnTo>
                  <a:pt x="715" y="522"/>
                </a:lnTo>
                <a:lnTo>
                  <a:pt x="715" y="526"/>
                </a:lnTo>
                <a:lnTo>
                  <a:pt x="717" y="528"/>
                </a:lnTo>
                <a:lnTo>
                  <a:pt x="717" y="530"/>
                </a:lnTo>
                <a:lnTo>
                  <a:pt x="717" y="532"/>
                </a:lnTo>
                <a:lnTo>
                  <a:pt x="717" y="536"/>
                </a:lnTo>
                <a:lnTo>
                  <a:pt x="717" y="538"/>
                </a:lnTo>
                <a:lnTo>
                  <a:pt x="717" y="542"/>
                </a:lnTo>
                <a:lnTo>
                  <a:pt x="717" y="543"/>
                </a:lnTo>
                <a:lnTo>
                  <a:pt x="717" y="547"/>
                </a:lnTo>
                <a:lnTo>
                  <a:pt x="715" y="549"/>
                </a:lnTo>
                <a:lnTo>
                  <a:pt x="715" y="553"/>
                </a:lnTo>
                <a:lnTo>
                  <a:pt x="715" y="555"/>
                </a:lnTo>
                <a:lnTo>
                  <a:pt x="715" y="557"/>
                </a:lnTo>
                <a:lnTo>
                  <a:pt x="713" y="559"/>
                </a:lnTo>
                <a:lnTo>
                  <a:pt x="713" y="561"/>
                </a:lnTo>
                <a:lnTo>
                  <a:pt x="711" y="563"/>
                </a:lnTo>
                <a:lnTo>
                  <a:pt x="709" y="563"/>
                </a:lnTo>
                <a:lnTo>
                  <a:pt x="707" y="565"/>
                </a:lnTo>
                <a:lnTo>
                  <a:pt x="705" y="567"/>
                </a:lnTo>
                <a:lnTo>
                  <a:pt x="703" y="568"/>
                </a:lnTo>
                <a:lnTo>
                  <a:pt x="701" y="570"/>
                </a:lnTo>
                <a:lnTo>
                  <a:pt x="701" y="572"/>
                </a:lnTo>
                <a:lnTo>
                  <a:pt x="699" y="574"/>
                </a:lnTo>
                <a:lnTo>
                  <a:pt x="699" y="578"/>
                </a:lnTo>
                <a:lnTo>
                  <a:pt x="699" y="580"/>
                </a:lnTo>
                <a:lnTo>
                  <a:pt x="701" y="582"/>
                </a:lnTo>
                <a:lnTo>
                  <a:pt x="701" y="584"/>
                </a:lnTo>
                <a:lnTo>
                  <a:pt x="703" y="586"/>
                </a:lnTo>
                <a:lnTo>
                  <a:pt x="705" y="588"/>
                </a:lnTo>
                <a:lnTo>
                  <a:pt x="707" y="588"/>
                </a:lnTo>
                <a:lnTo>
                  <a:pt x="709" y="588"/>
                </a:lnTo>
                <a:lnTo>
                  <a:pt x="711" y="590"/>
                </a:lnTo>
                <a:lnTo>
                  <a:pt x="711" y="591"/>
                </a:lnTo>
                <a:lnTo>
                  <a:pt x="713" y="593"/>
                </a:lnTo>
                <a:lnTo>
                  <a:pt x="715" y="595"/>
                </a:lnTo>
                <a:lnTo>
                  <a:pt x="717" y="595"/>
                </a:lnTo>
                <a:lnTo>
                  <a:pt x="719" y="595"/>
                </a:lnTo>
                <a:lnTo>
                  <a:pt x="721" y="595"/>
                </a:lnTo>
                <a:lnTo>
                  <a:pt x="723" y="597"/>
                </a:lnTo>
                <a:lnTo>
                  <a:pt x="723" y="599"/>
                </a:lnTo>
                <a:lnTo>
                  <a:pt x="724" y="601"/>
                </a:lnTo>
                <a:lnTo>
                  <a:pt x="724" y="603"/>
                </a:lnTo>
                <a:lnTo>
                  <a:pt x="724" y="607"/>
                </a:lnTo>
                <a:lnTo>
                  <a:pt x="726" y="609"/>
                </a:lnTo>
                <a:lnTo>
                  <a:pt x="724" y="611"/>
                </a:lnTo>
                <a:lnTo>
                  <a:pt x="724" y="613"/>
                </a:lnTo>
                <a:lnTo>
                  <a:pt x="724" y="615"/>
                </a:lnTo>
                <a:lnTo>
                  <a:pt x="723" y="615"/>
                </a:lnTo>
                <a:lnTo>
                  <a:pt x="723" y="616"/>
                </a:lnTo>
                <a:lnTo>
                  <a:pt x="721" y="618"/>
                </a:lnTo>
                <a:lnTo>
                  <a:pt x="719" y="618"/>
                </a:lnTo>
                <a:lnTo>
                  <a:pt x="717" y="618"/>
                </a:lnTo>
                <a:lnTo>
                  <a:pt x="713" y="620"/>
                </a:lnTo>
                <a:lnTo>
                  <a:pt x="713" y="622"/>
                </a:lnTo>
                <a:lnTo>
                  <a:pt x="713" y="624"/>
                </a:lnTo>
                <a:lnTo>
                  <a:pt x="711" y="626"/>
                </a:lnTo>
                <a:lnTo>
                  <a:pt x="711" y="628"/>
                </a:lnTo>
                <a:lnTo>
                  <a:pt x="709" y="630"/>
                </a:lnTo>
                <a:lnTo>
                  <a:pt x="709" y="632"/>
                </a:lnTo>
                <a:lnTo>
                  <a:pt x="709" y="634"/>
                </a:lnTo>
                <a:lnTo>
                  <a:pt x="711" y="636"/>
                </a:lnTo>
                <a:lnTo>
                  <a:pt x="711" y="638"/>
                </a:lnTo>
                <a:lnTo>
                  <a:pt x="711" y="639"/>
                </a:lnTo>
                <a:lnTo>
                  <a:pt x="709" y="641"/>
                </a:lnTo>
                <a:lnTo>
                  <a:pt x="707" y="641"/>
                </a:lnTo>
                <a:lnTo>
                  <a:pt x="705" y="643"/>
                </a:lnTo>
                <a:lnTo>
                  <a:pt x="703" y="643"/>
                </a:lnTo>
                <a:lnTo>
                  <a:pt x="705" y="647"/>
                </a:lnTo>
                <a:lnTo>
                  <a:pt x="707" y="649"/>
                </a:lnTo>
                <a:lnTo>
                  <a:pt x="709" y="651"/>
                </a:lnTo>
                <a:lnTo>
                  <a:pt x="711" y="653"/>
                </a:lnTo>
                <a:lnTo>
                  <a:pt x="713" y="655"/>
                </a:lnTo>
                <a:lnTo>
                  <a:pt x="715" y="655"/>
                </a:lnTo>
                <a:lnTo>
                  <a:pt x="717" y="659"/>
                </a:lnTo>
                <a:lnTo>
                  <a:pt x="717" y="661"/>
                </a:lnTo>
                <a:lnTo>
                  <a:pt x="717" y="663"/>
                </a:lnTo>
                <a:lnTo>
                  <a:pt x="717" y="664"/>
                </a:lnTo>
                <a:lnTo>
                  <a:pt x="715" y="666"/>
                </a:lnTo>
                <a:lnTo>
                  <a:pt x="713" y="668"/>
                </a:lnTo>
                <a:lnTo>
                  <a:pt x="711" y="668"/>
                </a:lnTo>
                <a:lnTo>
                  <a:pt x="709" y="668"/>
                </a:lnTo>
                <a:lnTo>
                  <a:pt x="705" y="668"/>
                </a:lnTo>
                <a:lnTo>
                  <a:pt x="703" y="668"/>
                </a:lnTo>
                <a:lnTo>
                  <a:pt x="701" y="670"/>
                </a:lnTo>
                <a:lnTo>
                  <a:pt x="699" y="670"/>
                </a:lnTo>
                <a:lnTo>
                  <a:pt x="699" y="672"/>
                </a:lnTo>
                <a:lnTo>
                  <a:pt x="698" y="674"/>
                </a:lnTo>
                <a:lnTo>
                  <a:pt x="698" y="676"/>
                </a:lnTo>
                <a:lnTo>
                  <a:pt x="698" y="678"/>
                </a:lnTo>
                <a:lnTo>
                  <a:pt x="696" y="680"/>
                </a:lnTo>
                <a:lnTo>
                  <a:pt x="694" y="682"/>
                </a:lnTo>
                <a:lnTo>
                  <a:pt x="694" y="684"/>
                </a:lnTo>
                <a:lnTo>
                  <a:pt x="692" y="686"/>
                </a:lnTo>
                <a:lnTo>
                  <a:pt x="690" y="686"/>
                </a:lnTo>
                <a:lnTo>
                  <a:pt x="688" y="687"/>
                </a:lnTo>
                <a:lnTo>
                  <a:pt x="686" y="687"/>
                </a:lnTo>
                <a:lnTo>
                  <a:pt x="684" y="687"/>
                </a:lnTo>
                <a:lnTo>
                  <a:pt x="680" y="689"/>
                </a:lnTo>
                <a:lnTo>
                  <a:pt x="678" y="689"/>
                </a:lnTo>
                <a:lnTo>
                  <a:pt x="676" y="689"/>
                </a:lnTo>
                <a:lnTo>
                  <a:pt x="676" y="691"/>
                </a:lnTo>
                <a:lnTo>
                  <a:pt x="674" y="693"/>
                </a:lnTo>
                <a:lnTo>
                  <a:pt x="676" y="695"/>
                </a:lnTo>
                <a:lnTo>
                  <a:pt x="676" y="697"/>
                </a:lnTo>
                <a:lnTo>
                  <a:pt x="678" y="699"/>
                </a:lnTo>
                <a:lnTo>
                  <a:pt x="680" y="699"/>
                </a:lnTo>
                <a:lnTo>
                  <a:pt x="684" y="699"/>
                </a:lnTo>
                <a:lnTo>
                  <a:pt x="686" y="701"/>
                </a:lnTo>
                <a:lnTo>
                  <a:pt x="686" y="703"/>
                </a:lnTo>
                <a:lnTo>
                  <a:pt x="688" y="703"/>
                </a:lnTo>
                <a:lnTo>
                  <a:pt x="688" y="705"/>
                </a:lnTo>
                <a:lnTo>
                  <a:pt x="690" y="707"/>
                </a:lnTo>
                <a:lnTo>
                  <a:pt x="690" y="711"/>
                </a:lnTo>
                <a:lnTo>
                  <a:pt x="690" y="712"/>
                </a:lnTo>
                <a:lnTo>
                  <a:pt x="690" y="716"/>
                </a:lnTo>
                <a:lnTo>
                  <a:pt x="690" y="718"/>
                </a:lnTo>
                <a:lnTo>
                  <a:pt x="692" y="718"/>
                </a:lnTo>
                <a:lnTo>
                  <a:pt x="694" y="718"/>
                </a:lnTo>
                <a:lnTo>
                  <a:pt x="698" y="718"/>
                </a:lnTo>
                <a:lnTo>
                  <a:pt x="699" y="718"/>
                </a:lnTo>
                <a:lnTo>
                  <a:pt x="701" y="716"/>
                </a:lnTo>
                <a:lnTo>
                  <a:pt x="703" y="716"/>
                </a:lnTo>
                <a:lnTo>
                  <a:pt x="705" y="718"/>
                </a:lnTo>
                <a:lnTo>
                  <a:pt x="707" y="720"/>
                </a:lnTo>
                <a:lnTo>
                  <a:pt x="709" y="722"/>
                </a:lnTo>
                <a:lnTo>
                  <a:pt x="711" y="726"/>
                </a:lnTo>
                <a:lnTo>
                  <a:pt x="709" y="728"/>
                </a:lnTo>
                <a:lnTo>
                  <a:pt x="707" y="728"/>
                </a:lnTo>
                <a:lnTo>
                  <a:pt x="705" y="730"/>
                </a:lnTo>
                <a:lnTo>
                  <a:pt x="703" y="730"/>
                </a:lnTo>
                <a:lnTo>
                  <a:pt x="701" y="730"/>
                </a:lnTo>
                <a:lnTo>
                  <a:pt x="699" y="730"/>
                </a:lnTo>
                <a:lnTo>
                  <a:pt x="698" y="732"/>
                </a:lnTo>
                <a:lnTo>
                  <a:pt x="696" y="734"/>
                </a:lnTo>
                <a:lnTo>
                  <a:pt x="696" y="735"/>
                </a:lnTo>
                <a:lnTo>
                  <a:pt x="696" y="739"/>
                </a:lnTo>
                <a:lnTo>
                  <a:pt x="694" y="741"/>
                </a:lnTo>
                <a:lnTo>
                  <a:pt x="694" y="743"/>
                </a:lnTo>
                <a:lnTo>
                  <a:pt x="694" y="745"/>
                </a:lnTo>
                <a:lnTo>
                  <a:pt x="692" y="747"/>
                </a:lnTo>
                <a:lnTo>
                  <a:pt x="690" y="749"/>
                </a:lnTo>
                <a:lnTo>
                  <a:pt x="690" y="751"/>
                </a:lnTo>
                <a:lnTo>
                  <a:pt x="688" y="753"/>
                </a:lnTo>
                <a:lnTo>
                  <a:pt x="688" y="755"/>
                </a:lnTo>
                <a:lnTo>
                  <a:pt x="690" y="757"/>
                </a:lnTo>
                <a:lnTo>
                  <a:pt x="690" y="759"/>
                </a:lnTo>
                <a:lnTo>
                  <a:pt x="690" y="760"/>
                </a:lnTo>
                <a:lnTo>
                  <a:pt x="692" y="762"/>
                </a:lnTo>
                <a:lnTo>
                  <a:pt x="694" y="764"/>
                </a:lnTo>
                <a:lnTo>
                  <a:pt x="694" y="766"/>
                </a:lnTo>
                <a:lnTo>
                  <a:pt x="694" y="770"/>
                </a:lnTo>
                <a:lnTo>
                  <a:pt x="694" y="772"/>
                </a:lnTo>
                <a:lnTo>
                  <a:pt x="692" y="774"/>
                </a:lnTo>
                <a:lnTo>
                  <a:pt x="692" y="776"/>
                </a:lnTo>
                <a:lnTo>
                  <a:pt x="690" y="778"/>
                </a:lnTo>
                <a:lnTo>
                  <a:pt x="690" y="780"/>
                </a:lnTo>
                <a:lnTo>
                  <a:pt x="690" y="783"/>
                </a:lnTo>
                <a:lnTo>
                  <a:pt x="690" y="785"/>
                </a:lnTo>
                <a:lnTo>
                  <a:pt x="688" y="787"/>
                </a:lnTo>
                <a:lnTo>
                  <a:pt x="688" y="789"/>
                </a:lnTo>
                <a:lnTo>
                  <a:pt x="688" y="793"/>
                </a:lnTo>
                <a:lnTo>
                  <a:pt x="688" y="795"/>
                </a:lnTo>
                <a:lnTo>
                  <a:pt x="688" y="797"/>
                </a:lnTo>
                <a:lnTo>
                  <a:pt x="690" y="799"/>
                </a:lnTo>
                <a:lnTo>
                  <a:pt x="690" y="801"/>
                </a:lnTo>
                <a:lnTo>
                  <a:pt x="692" y="801"/>
                </a:lnTo>
                <a:lnTo>
                  <a:pt x="692" y="803"/>
                </a:lnTo>
                <a:lnTo>
                  <a:pt x="694" y="805"/>
                </a:lnTo>
                <a:lnTo>
                  <a:pt x="694" y="808"/>
                </a:lnTo>
                <a:lnTo>
                  <a:pt x="694" y="810"/>
                </a:lnTo>
                <a:lnTo>
                  <a:pt x="694" y="812"/>
                </a:lnTo>
                <a:lnTo>
                  <a:pt x="692" y="814"/>
                </a:lnTo>
                <a:lnTo>
                  <a:pt x="690" y="816"/>
                </a:lnTo>
                <a:lnTo>
                  <a:pt x="688" y="816"/>
                </a:lnTo>
                <a:lnTo>
                  <a:pt x="686" y="818"/>
                </a:lnTo>
                <a:lnTo>
                  <a:pt x="684" y="818"/>
                </a:lnTo>
                <a:lnTo>
                  <a:pt x="682" y="820"/>
                </a:lnTo>
                <a:lnTo>
                  <a:pt x="680" y="820"/>
                </a:lnTo>
                <a:lnTo>
                  <a:pt x="678" y="822"/>
                </a:lnTo>
                <a:lnTo>
                  <a:pt x="676" y="822"/>
                </a:lnTo>
                <a:lnTo>
                  <a:pt x="676" y="824"/>
                </a:lnTo>
                <a:lnTo>
                  <a:pt x="674" y="826"/>
                </a:lnTo>
                <a:lnTo>
                  <a:pt x="673" y="826"/>
                </a:lnTo>
                <a:lnTo>
                  <a:pt x="671" y="826"/>
                </a:lnTo>
                <a:lnTo>
                  <a:pt x="667" y="826"/>
                </a:lnTo>
                <a:lnTo>
                  <a:pt x="665" y="826"/>
                </a:lnTo>
                <a:lnTo>
                  <a:pt x="663" y="828"/>
                </a:lnTo>
                <a:lnTo>
                  <a:pt x="661" y="828"/>
                </a:lnTo>
                <a:lnTo>
                  <a:pt x="659" y="830"/>
                </a:lnTo>
                <a:lnTo>
                  <a:pt x="657" y="830"/>
                </a:lnTo>
                <a:lnTo>
                  <a:pt x="655" y="830"/>
                </a:lnTo>
                <a:lnTo>
                  <a:pt x="651" y="830"/>
                </a:lnTo>
                <a:lnTo>
                  <a:pt x="650" y="830"/>
                </a:lnTo>
                <a:lnTo>
                  <a:pt x="648" y="830"/>
                </a:lnTo>
                <a:lnTo>
                  <a:pt x="646" y="831"/>
                </a:lnTo>
                <a:lnTo>
                  <a:pt x="644" y="833"/>
                </a:lnTo>
                <a:lnTo>
                  <a:pt x="642" y="835"/>
                </a:lnTo>
                <a:lnTo>
                  <a:pt x="642" y="837"/>
                </a:lnTo>
                <a:lnTo>
                  <a:pt x="640" y="837"/>
                </a:lnTo>
                <a:lnTo>
                  <a:pt x="640" y="839"/>
                </a:lnTo>
                <a:lnTo>
                  <a:pt x="638" y="841"/>
                </a:lnTo>
                <a:lnTo>
                  <a:pt x="636" y="841"/>
                </a:lnTo>
                <a:lnTo>
                  <a:pt x="632" y="841"/>
                </a:lnTo>
                <a:lnTo>
                  <a:pt x="630" y="841"/>
                </a:lnTo>
                <a:lnTo>
                  <a:pt x="626" y="841"/>
                </a:lnTo>
                <a:lnTo>
                  <a:pt x="625" y="843"/>
                </a:lnTo>
                <a:lnTo>
                  <a:pt x="623" y="845"/>
                </a:lnTo>
                <a:lnTo>
                  <a:pt x="623" y="847"/>
                </a:lnTo>
                <a:lnTo>
                  <a:pt x="623" y="851"/>
                </a:lnTo>
                <a:lnTo>
                  <a:pt x="623" y="853"/>
                </a:lnTo>
                <a:lnTo>
                  <a:pt x="623" y="856"/>
                </a:lnTo>
                <a:lnTo>
                  <a:pt x="621" y="856"/>
                </a:lnTo>
                <a:lnTo>
                  <a:pt x="621" y="858"/>
                </a:lnTo>
                <a:lnTo>
                  <a:pt x="619" y="858"/>
                </a:lnTo>
                <a:lnTo>
                  <a:pt x="619" y="860"/>
                </a:lnTo>
                <a:lnTo>
                  <a:pt x="619" y="864"/>
                </a:lnTo>
                <a:lnTo>
                  <a:pt x="621" y="864"/>
                </a:lnTo>
                <a:lnTo>
                  <a:pt x="623" y="866"/>
                </a:lnTo>
                <a:lnTo>
                  <a:pt x="625" y="866"/>
                </a:lnTo>
                <a:lnTo>
                  <a:pt x="626" y="868"/>
                </a:lnTo>
                <a:lnTo>
                  <a:pt x="626" y="870"/>
                </a:lnTo>
                <a:lnTo>
                  <a:pt x="626" y="872"/>
                </a:lnTo>
                <a:lnTo>
                  <a:pt x="626" y="876"/>
                </a:lnTo>
                <a:lnTo>
                  <a:pt x="626" y="878"/>
                </a:lnTo>
                <a:lnTo>
                  <a:pt x="625" y="879"/>
                </a:lnTo>
                <a:lnTo>
                  <a:pt x="625" y="881"/>
                </a:lnTo>
                <a:lnTo>
                  <a:pt x="625" y="883"/>
                </a:lnTo>
                <a:lnTo>
                  <a:pt x="623" y="885"/>
                </a:lnTo>
                <a:lnTo>
                  <a:pt x="623" y="887"/>
                </a:lnTo>
                <a:lnTo>
                  <a:pt x="623" y="891"/>
                </a:lnTo>
                <a:lnTo>
                  <a:pt x="621" y="893"/>
                </a:lnTo>
                <a:lnTo>
                  <a:pt x="621" y="895"/>
                </a:lnTo>
                <a:lnTo>
                  <a:pt x="621" y="899"/>
                </a:lnTo>
                <a:lnTo>
                  <a:pt x="621" y="901"/>
                </a:lnTo>
                <a:lnTo>
                  <a:pt x="621" y="904"/>
                </a:lnTo>
                <a:lnTo>
                  <a:pt x="621" y="906"/>
                </a:lnTo>
                <a:lnTo>
                  <a:pt x="621" y="908"/>
                </a:lnTo>
                <a:lnTo>
                  <a:pt x="619" y="912"/>
                </a:lnTo>
                <a:lnTo>
                  <a:pt x="619" y="914"/>
                </a:lnTo>
                <a:lnTo>
                  <a:pt x="619" y="916"/>
                </a:lnTo>
                <a:lnTo>
                  <a:pt x="617" y="916"/>
                </a:lnTo>
                <a:lnTo>
                  <a:pt x="613" y="916"/>
                </a:lnTo>
                <a:lnTo>
                  <a:pt x="611" y="918"/>
                </a:lnTo>
                <a:lnTo>
                  <a:pt x="609" y="918"/>
                </a:lnTo>
                <a:lnTo>
                  <a:pt x="607" y="918"/>
                </a:lnTo>
                <a:lnTo>
                  <a:pt x="605" y="920"/>
                </a:lnTo>
                <a:lnTo>
                  <a:pt x="605" y="924"/>
                </a:lnTo>
                <a:lnTo>
                  <a:pt x="605" y="926"/>
                </a:lnTo>
                <a:lnTo>
                  <a:pt x="607" y="927"/>
                </a:lnTo>
                <a:lnTo>
                  <a:pt x="607" y="929"/>
                </a:lnTo>
                <a:lnTo>
                  <a:pt x="609" y="931"/>
                </a:lnTo>
                <a:lnTo>
                  <a:pt x="609" y="933"/>
                </a:lnTo>
                <a:lnTo>
                  <a:pt x="609" y="935"/>
                </a:lnTo>
                <a:lnTo>
                  <a:pt x="607" y="937"/>
                </a:lnTo>
                <a:lnTo>
                  <a:pt x="605" y="937"/>
                </a:lnTo>
                <a:lnTo>
                  <a:pt x="603" y="939"/>
                </a:lnTo>
                <a:lnTo>
                  <a:pt x="601" y="941"/>
                </a:lnTo>
                <a:lnTo>
                  <a:pt x="600" y="941"/>
                </a:lnTo>
                <a:lnTo>
                  <a:pt x="598" y="943"/>
                </a:lnTo>
                <a:lnTo>
                  <a:pt x="596" y="943"/>
                </a:lnTo>
                <a:lnTo>
                  <a:pt x="594" y="943"/>
                </a:lnTo>
                <a:lnTo>
                  <a:pt x="592" y="943"/>
                </a:lnTo>
                <a:lnTo>
                  <a:pt x="590" y="943"/>
                </a:lnTo>
                <a:lnTo>
                  <a:pt x="588" y="945"/>
                </a:lnTo>
                <a:lnTo>
                  <a:pt x="588" y="947"/>
                </a:lnTo>
                <a:lnTo>
                  <a:pt x="586" y="949"/>
                </a:lnTo>
                <a:lnTo>
                  <a:pt x="584" y="949"/>
                </a:lnTo>
                <a:lnTo>
                  <a:pt x="582" y="951"/>
                </a:lnTo>
                <a:lnTo>
                  <a:pt x="580" y="952"/>
                </a:lnTo>
                <a:lnTo>
                  <a:pt x="580" y="954"/>
                </a:lnTo>
                <a:lnTo>
                  <a:pt x="578" y="956"/>
                </a:lnTo>
                <a:lnTo>
                  <a:pt x="580" y="958"/>
                </a:lnTo>
                <a:lnTo>
                  <a:pt x="582" y="958"/>
                </a:lnTo>
                <a:lnTo>
                  <a:pt x="584" y="958"/>
                </a:lnTo>
                <a:lnTo>
                  <a:pt x="586" y="958"/>
                </a:lnTo>
                <a:lnTo>
                  <a:pt x="586" y="962"/>
                </a:lnTo>
                <a:lnTo>
                  <a:pt x="588" y="964"/>
                </a:lnTo>
                <a:lnTo>
                  <a:pt x="588" y="966"/>
                </a:lnTo>
                <a:lnTo>
                  <a:pt x="588" y="968"/>
                </a:lnTo>
                <a:lnTo>
                  <a:pt x="590" y="970"/>
                </a:lnTo>
                <a:lnTo>
                  <a:pt x="590" y="972"/>
                </a:lnTo>
                <a:lnTo>
                  <a:pt x="592" y="974"/>
                </a:lnTo>
                <a:lnTo>
                  <a:pt x="594" y="974"/>
                </a:lnTo>
                <a:lnTo>
                  <a:pt x="596" y="975"/>
                </a:lnTo>
                <a:lnTo>
                  <a:pt x="598" y="975"/>
                </a:lnTo>
                <a:lnTo>
                  <a:pt x="600" y="977"/>
                </a:lnTo>
                <a:lnTo>
                  <a:pt x="603" y="977"/>
                </a:lnTo>
                <a:lnTo>
                  <a:pt x="605" y="977"/>
                </a:lnTo>
                <a:lnTo>
                  <a:pt x="607" y="979"/>
                </a:lnTo>
                <a:lnTo>
                  <a:pt x="607" y="981"/>
                </a:lnTo>
                <a:lnTo>
                  <a:pt x="609" y="983"/>
                </a:lnTo>
                <a:lnTo>
                  <a:pt x="609" y="985"/>
                </a:lnTo>
                <a:lnTo>
                  <a:pt x="609" y="987"/>
                </a:lnTo>
                <a:lnTo>
                  <a:pt x="611" y="989"/>
                </a:lnTo>
                <a:lnTo>
                  <a:pt x="613" y="991"/>
                </a:lnTo>
                <a:lnTo>
                  <a:pt x="615" y="991"/>
                </a:lnTo>
                <a:lnTo>
                  <a:pt x="617" y="993"/>
                </a:lnTo>
                <a:lnTo>
                  <a:pt x="617" y="995"/>
                </a:lnTo>
                <a:lnTo>
                  <a:pt x="619" y="995"/>
                </a:lnTo>
                <a:lnTo>
                  <a:pt x="621" y="997"/>
                </a:lnTo>
                <a:lnTo>
                  <a:pt x="621" y="999"/>
                </a:lnTo>
                <a:lnTo>
                  <a:pt x="621" y="1002"/>
                </a:lnTo>
                <a:lnTo>
                  <a:pt x="621" y="1004"/>
                </a:lnTo>
                <a:lnTo>
                  <a:pt x="617" y="1002"/>
                </a:lnTo>
                <a:lnTo>
                  <a:pt x="615" y="1002"/>
                </a:lnTo>
                <a:lnTo>
                  <a:pt x="613" y="1000"/>
                </a:lnTo>
                <a:lnTo>
                  <a:pt x="611" y="1000"/>
                </a:lnTo>
                <a:lnTo>
                  <a:pt x="609" y="1002"/>
                </a:lnTo>
                <a:lnTo>
                  <a:pt x="607" y="1004"/>
                </a:lnTo>
                <a:lnTo>
                  <a:pt x="603" y="1006"/>
                </a:lnTo>
                <a:lnTo>
                  <a:pt x="601" y="1006"/>
                </a:lnTo>
                <a:lnTo>
                  <a:pt x="600" y="1006"/>
                </a:lnTo>
                <a:lnTo>
                  <a:pt x="598" y="1006"/>
                </a:lnTo>
                <a:lnTo>
                  <a:pt x="596" y="1008"/>
                </a:lnTo>
                <a:lnTo>
                  <a:pt x="594" y="1008"/>
                </a:lnTo>
                <a:lnTo>
                  <a:pt x="592" y="1010"/>
                </a:lnTo>
                <a:lnTo>
                  <a:pt x="590" y="1012"/>
                </a:lnTo>
                <a:lnTo>
                  <a:pt x="588" y="1014"/>
                </a:lnTo>
                <a:lnTo>
                  <a:pt x="586" y="1014"/>
                </a:lnTo>
                <a:lnTo>
                  <a:pt x="584" y="1016"/>
                </a:lnTo>
                <a:lnTo>
                  <a:pt x="584" y="1018"/>
                </a:lnTo>
                <a:lnTo>
                  <a:pt x="582" y="1018"/>
                </a:lnTo>
                <a:lnTo>
                  <a:pt x="580" y="1020"/>
                </a:lnTo>
                <a:lnTo>
                  <a:pt x="578" y="1022"/>
                </a:lnTo>
                <a:lnTo>
                  <a:pt x="578" y="1023"/>
                </a:lnTo>
                <a:lnTo>
                  <a:pt x="577" y="1025"/>
                </a:lnTo>
                <a:lnTo>
                  <a:pt x="577" y="1027"/>
                </a:lnTo>
                <a:lnTo>
                  <a:pt x="577" y="1031"/>
                </a:lnTo>
                <a:lnTo>
                  <a:pt x="578" y="1033"/>
                </a:lnTo>
                <a:lnTo>
                  <a:pt x="578" y="1035"/>
                </a:lnTo>
                <a:lnTo>
                  <a:pt x="577" y="1037"/>
                </a:lnTo>
                <a:lnTo>
                  <a:pt x="577" y="1039"/>
                </a:lnTo>
                <a:lnTo>
                  <a:pt x="575" y="1041"/>
                </a:lnTo>
                <a:lnTo>
                  <a:pt x="573" y="1043"/>
                </a:lnTo>
                <a:lnTo>
                  <a:pt x="571" y="1043"/>
                </a:lnTo>
                <a:lnTo>
                  <a:pt x="571" y="1045"/>
                </a:lnTo>
                <a:lnTo>
                  <a:pt x="569" y="1047"/>
                </a:lnTo>
                <a:lnTo>
                  <a:pt x="567" y="1047"/>
                </a:lnTo>
                <a:lnTo>
                  <a:pt x="565" y="1048"/>
                </a:lnTo>
                <a:lnTo>
                  <a:pt x="565" y="1050"/>
                </a:lnTo>
                <a:lnTo>
                  <a:pt x="563" y="1052"/>
                </a:lnTo>
                <a:lnTo>
                  <a:pt x="563" y="1056"/>
                </a:lnTo>
                <a:lnTo>
                  <a:pt x="563" y="1058"/>
                </a:lnTo>
                <a:lnTo>
                  <a:pt x="563" y="1060"/>
                </a:lnTo>
                <a:lnTo>
                  <a:pt x="561" y="1062"/>
                </a:lnTo>
                <a:lnTo>
                  <a:pt x="559" y="1064"/>
                </a:lnTo>
                <a:lnTo>
                  <a:pt x="557" y="1064"/>
                </a:lnTo>
                <a:lnTo>
                  <a:pt x="555" y="1062"/>
                </a:lnTo>
                <a:lnTo>
                  <a:pt x="553" y="1060"/>
                </a:lnTo>
                <a:lnTo>
                  <a:pt x="552" y="1062"/>
                </a:lnTo>
                <a:lnTo>
                  <a:pt x="550" y="1064"/>
                </a:lnTo>
                <a:lnTo>
                  <a:pt x="548" y="1062"/>
                </a:lnTo>
                <a:lnTo>
                  <a:pt x="546" y="1060"/>
                </a:lnTo>
                <a:lnTo>
                  <a:pt x="546" y="1058"/>
                </a:lnTo>
                <a:lnTo>
                  <a:pt x="546" y="1056"/>
                </a:lnTo>
                <a:lnTo>
                  <a:pt x="544" y="1054"/>
                </a:lnTo>
                <a:lnTo>
                  <a:pt x="540" y="1054"/>
                </a:lnTo>
                <a:lnTo>
                  <a:pt x="538" y="1056"/>
                </a:lnTo>
                <a:lnTo>
                  <a:pt x="536" y="1056"/>
                </a:lnTo>
                <a:lnTo>
                  <a:pt x="534" y="1056"/>
                </a:lnTo>
                <a:lnTo>
                  <a:pt x="534" y="1058"/>
                </a:lnTo>
                <a:lnTo>
                  <a:pt x="532" y="1060"/>
                </a:lnTo>
                <a:lnTo>
                  <a:pt x="530" y="1062"/>
                </a:lnTo>
                <a:lnTo>
                  <a:pt x="528" y="1062"/>
                </a:lnTo>
                <a:lnTo>
                  <a:pt x="525" y="1062"/>
                </a:lnTo>
                <a:lnTo>
                  <a:pt x="523" y="1062"/>
                </a:lnTo>
                <a:lnTo>
                  <a:pt x="521" y="1064"/>
                </a:lnTo>
                <a:lnTo>
                  <a:pt x="519" y="1064"/>
                </a:lnTo>
                <a:lnTo>
                  <a:pt x="517" y="1066"/>
                </a:lnTo>
                <a:lnTo>
                  <a:pt x="515" y="1064"/>
                </a:lnTo>
                <a:lnTo>
                  <a:pt x="513" y="1062"/>
                </a:lnTo>
                <a:lnTo>
                  <a:pt x="513" y="1060"/>
                </a:lnTo>
                <a:lnTo>
                  <a:pt x="513" y="1058"/>
                </a:lnTo>
                <a:lnTo>
                  <a:pt x="513" y="1054"/>
                </a:lnTo>
                <a:lnTo>
                  <a:pt x="513" y="1052"/>
                </a:lnTo>
                <a:lnTo>
                  <a:pt x="511" y="1052"/>
                </a:lnTo>
                <a:lnTo>
                  <a:pt x="509" y="1052"/>
                </a:lnTo>
                <a:lnTo>
                  <a:pt x="505" y="1052"/>
                </a:lnTo>
                <a:lnTo>
                  <a:pt x="504" y="1052"/>
                </a:lnTo>
                <a:lnTo>
                  <a:pt x="502" y="1052"/>
                </a:lnTo>
                <a:lnTo>
                  <a:pt x="500" y="1054"/>
                </a:lnTo>
                <a:lnTo>
                  <a:pt x="498" y="1054"/>
                </a:lnTo>
                <a:lnTo>
                  <a:pt x="496" y="1056"/>
                </a:lnTo>
                <a:lnTo>
                  <a:pt x="494" y="1058"/>
                </a:lnTo>
                <a:lnTo>
                  <a:pt x="492" y="1058"/>
                </a:lnTo>
                <a:lnTo>
                  <a:pt x="490" y="1058"/>
                </a:lnTo>
                <a:lnTo>
                  <a:pt x="488" y="1060"/>
                </a:lnTo>
                <a:lnTo>
                  <a:pt x="486" y="1060"/>
                </a:lnTo>
                <a:lnTo>
                  <a:pt x="484" y="1062"/>
                </a:lnTo>
                <a:lnTo>
                  <a:pt x="480" y="1062"/>
                </a:lnTo>
                <a:lnTo>
                  <a:pt x="479" y="1060"/>
                </a:lnTo>
                <a:lnTo>
                  <a:pt x="477" y="1060"/>
                </a:lnTo>
                <a:lnTo>
                  <a:pt x="475" y="1058"/>
                </a:lnTo>
                <a:lnTo>
                  <a:pt x="473" y="1058"/>
                </a:lnTo>
                <a:lnTo>
                  <a:pt x="471" y="1056"/>
                </a:lnTo>
                <a:lnTo>
                  <a:pt x="469" y="1056"/>
                </a:lnTo>
                <a:lnTo>
                  <a:pt x="467" y="1056"/>
                </a:lnTo>
                <a:lnTo>
                  <a:pt x="463" y="1054"/>
                </a:lnTo>
                <a:lnTo>
                  <a:pt x="461" y="1054"/>
                </a:lnTo>
                <a:lnTo>
                  <a:pt x="461" y="1052"/>
                </a:lnTo>
                <a:lnTo>
                  <a:pt x="459" y="1052"/>
                </a:lnTo>
                <a:lnTo>
                  <a:pt x="457" y="1050"/>
                </a:lnTo>
                <a:lnTo>
                  <a:pt x="457" y="1048"/>
                </a:lnTo>
                <a:lnTo>
                  <a:pt x="459" y="1047"/>
                </a:lnTo>
                <a:lnTo>
                  <a:pt x="461" y="1045"/>
                </a:lnTo>
                <a:lnTo>
                  <a:pt x="461" y="1041"/>
                </a:lnTo>
                <a:lnTo>
                  <a:pt x="459" y="1041"/>
                </a:lnTo>
                <a:lnTo>
                  <a:pt x="459" y="1039"/>
                </a:lnTo>
                <a:lnTo>
                  <a:pt x="457" y="1035"/>
                </a:lnTo>
                <a:lnTo>
                  <a:pt x="457" y="1033"/>
                </a:lnTo>
                <a:lnTo>
                  <a:pt x="459" y="1031"/>
                </a:lnTo>
                <a:lnTo>
                  <a:pt x="459" y="1029"/>
                </a:lnTo>
                <a:lnTo>
                  <a:pt x="461" y="1027"/>
                </a:lnTo>
                <a:lnTo>
                  <a:pt x="463" y="1027"/>
                </a:lnTo>
                <a:lnTo>
                  <a:pt x="465" y="1025"/>
                </a:lnTo>
                <a:lnTo>
                  <a:pt x="467" y="1025"/>
                </a:lnTo>
                <a:lnTo>
                  <a:pt x="469" y="1023"/>
                </a:lnTo>
                <a:lnTo>
                  <a:pt x="471" y="1023"/>
                </a:lnTo>
                <a:lnTo>
                  <a:pt x="473" y="1022"/>
                </a:lnTo>
                <a:lnTo>
                  <a:pt x="473" y="1018"/>
                </a:lnTo>
                <a:lnTo>
                  <a:pt x="473" y="1016"/>
                </a:lnTo>
                <a:lnTo>
                  <a:pt x="473" y="1014"/>
                </a:lnTo>
                <a:lnTo>
                  <a:pt x="475" y="1012"/>
                </a:lnTo>
                <a:lnTo>
                  <a:pt x="477" y="1010"/>
                </a:lnTo>
                <a:lnTo>
                  <a:pt x="479" y="1010"/>
                </a:lnTo>
                <a:lnTo>
                  <a:pt x="480" y="1010"/>
                </a:lnTo>
                <a:lnTo>
                  <a:pt x="482" y="1008"/>
                </a:lnTo>
                <a:lnTo>
                  <a:pt x="484" y="1008"/>
                </a:lnTo>
                <a:lnTo>
                  <a:pt x="486" y="1006"/>
                </a:lnTo>
                <a:lnTo>
                  <a:pt x="486" y="1004"/>
                </a:lnTo>
                <a:lnTo>
                  <a:pt x="484" y="1000"/>
                </a:lnTo>
                <a:lnTo>
                  <a:pt x="482" y="999"/>
                </a:lnTo>
                <a:lnTo>
                  <a:pt x="479" y="999"/>
                </a:lnTo>
                <a:lnTo>
                  <a:pt x="477" y="997"/>
                </a:lnTo>
                <a:lnTo>
                  <a:pt x="475" y="997"/>
                </a:lnTo>
                <a:lnTo>
                  <a:pt x="473" y="997"/>
                </a:lnTo>
                <a:lnTo>
                  <a:pt x="471" y="995"/>
                </a:lnTo>
                <a:lnTo>
                  <a:pt x="469" y="995"/>
                </a:lnTo>
                <a:lnTo>
                  <a:pt x="467" y="993"/>
                </a:lnTo>
                <a:lnTo>
                  <a:pt x="467" y="991"/>
                </a:lnTo>
                <a:lnTo>
                  <a:pt x="465" y="989"/>
                </a:lnTo>
                <a:lnTo>
                  <a:pt x="463" y="987"/>
                </a:lnTo>
                <a:lnTo>
                  <a:pt x="465" y="985"/>
                </a:lnTo>
                <a:lnTo>
                  <a:pt x="465" y="981"/>
                </a:lnTo>
                <a:lnTo>
                  <a:pt x="465" y="979"/>
                </a:lnTo>
                <a:lnTo>
                  <a:pt x="465" y="977"/>
                </a:lnTo>
                <a:lnTo>
                  <a:pt x="463" y="975"/>
                </a:lnTo>
                <a:lnTo>
                  <a:pt x="461" y="974"/>
                </a:lnTo>
                <a:lnTo>
                  <a:pt x="459" y="972"/>
                </a:lnTo>
                <a:lnTo>
                  <a:pt x="457" y="970"/>
                </a:lnTo>
                <a:lnTo>
                  <a:pt x="455" y="970"/>
                </a:lnTo>
                <a:lnTo>
                  <a:pt x="455" y="968"/>
                </a:lnTo>
                <a:lnTo>
                  <a:pt x="454" y="966"/>
                </a:lnTo>
                <a:lnTo>
                  <a:pt x="452" y="964"/>
                </a:lnTo>
                <a:lnTo>
                  <a:pt x="450" y="960"/>
                </a:lnTo>
                <a:lnTo>
                  <a:pt x="448" y="960"/>
                </a:lnTo>
                <a:lnTo>
                  <a:pt x="448" y="958"/>
                </a:lnTo>
                <a:lnTo>
                  <a:pt x="446" y="956"/>
                </a:lnTo>
                <a:lnTo>
                  <a:pt x="446" y="952"/>
                </a:lnTo>
                <a:lnTo>
                  <a:pt x="446" y="951"/>
                </a:lnTo>
                <a:lnTo>
                  <a:pt x="444" y="949"/>
                </a:lnTo>
                <a:lnTo>
                  <a:pt x="444" y="947"/>
                </a:lnTo>
                <a:lnTo>
                  <a:pt x="442" y="945"/>
                </a:lnTo>
                <a:lnTo>
                  <a:pt x="442" y="943"/>
                </a:lnTo>
                <a:lnTo>
                  <a:pt x="440" y="941"/>
                </a:lnTo>
                <a:lnTo>
                  <a:pt x="440" y="939"/>
                </a:lnTo>
                <a:lnTo>
                  <a:pt x="440" y="937"/>
                </a:lnTo>
                <a:lnTo>
                  <a:pt x="438" y="935"/>
                </a:lnTo>
                <a:lnTo>
                  <a:pt x="438" y="933"/>
                </a:lnTo>
                <a:lnTo>
                  <a:pt x="436" y="931"/>
                </a:lnTo>
                <a:lnTo>
                  <a:pt x="436" y="927"/>
                </a:lnTo>
                <a:lnTo>
                  <a:pt x="436" y="926"/>
                </a:lnTo>
                <a:lnTo>
                  <a:pt x="436" y="924"/>
                </a:lnTo>
                <a:lnTo>
                  <a:pt x="436" y="922"/>
                </a:lnTo>
                <a:lnTo>
                  <a:pt x="436" y="918"/>
                </a:lnTo>
                <a:lnTo>
                  <a:pt x="434" y="916"/>
                </a:lnTo>
                <a:lnTo>
                  <a:pt x="434" y="914"/>
                </a:lnTo>
                <a:lnTo>
                  <a:pt x="432" y="914"/>
                </a:lnTo>
                <a:lnTo>
                  <a:pt x="430" y="912"/>
                </a:lnTo>
                <a:lnTo>
                  <a:pt x="429" y="912"/>
                </a:lnTo>
                <a:lnTo>
                  <a:pt x="427" y="910"/>
                </a:lnTo>
                <a:lnTo>
                  <a:pt x="425" y="908"/>
                </a:lnTo>
                <a:lnTo>
                  <a:pt x="423" y="906"/>
                </a:lnTo>
                <a:lnTo>
                  <a:pt x="421" y="904"/>
                </a:lnTo>
                <a:lnTo>
                  <a:pt x="421" y="901"/>
                </a:lnTo>
                <a:lnTo>
                  <a:pt x="421" y="899"/>
                </a:lnTo>
                <a:lnTo>
                  <a:pt x="419" y="897"/>
                </a:lnTo>
                <a:lnTo>
                  <a:pt x="419" y="895"/>
                </a:lnTo>
                <a:lnTo>
                  <a:pt x="417" y="893"/>
                </a:lnTo>
                <a:lnTo>
                  <a:pt x="415" y="893"/>
                </a:lnTo>
                <a:lnTo>
                  <a:pt x="413" y="895"/>
                </a:lnTo>
                <a:lnTo>
                  <a:pt x="413" y="897"/>
                </a:lnTo>
                <a:lnTo>
                  <a:pt x="411" y="899"/>
                </a:lnTo>
                <a:lnTo>
                  <a:pt x="411" y="901"/>
                </a:lnTo>
                <a:lnTo>
                  <a:pt x="411" y="903"/>
                </a:lnTo>
                <a:lnTo>
                  <a:pt x="409" y="904"/>
                </a:lnTo>
                <a:lnTo>
                  <a:pt x="409" y="908"/>
                </a:lnTo>
                <a:lnTo>
                  <a:pt x="407" y="910"/>
                </a:lnTo>
                <a:lnTo>
                  <a:pt x="406" y="912"/>
                </a:lnTo>
                <a:lnTo>
                  <a:pt x="404" y="914"/>
                </a:lnTo>
                <a:lnTo>
                  <a:pt x="404" y="916"/>
                </a:lnTo>
                <a:lnTo>
                  <a:pt x="402" y="918"/>
                </a:lnTo>
                <a:lnTo>
                  <a:pt x="400" y="920"/>
                </a:lnTo>
                <a:lnTo>
                  <a:pt x="400" y="922"/>
                </a:lnTo>
                <a:lnTo>
                  <a:pt x="400" y="926"/>
                </a:lnTo>
                <a:lnTo>
                  <a:pt x="400" y="927"/>
                </a:lnTo>
                <a:lnTo>
                  <a:pt x="400" y="929"/>
                </a:lnTo>
                <a:lnTo>
                  <a:pt x="400" y="933"/>
                </a:lnTo>
                <a:lnTo>
                  <a:pt x="398" y="937"/>
                </a:lnTo>
                <a:lnTo>
                  <a:pt x="394" y="939"/>
                </a:lnTo>
                <a:lnTo>
                  <a:pt x="392" y="943"/>
                </a:lnTo>
                <a:lnTo>
                  <a:pt x="388" y="945"/>
                </a:lnTo>
                <a:lnTo>
                  <a:pt x="386" y="949"/>
                </a:lnTo>
                <a:lnTo>
                  <a:pt x="382" y="951"/>
                </a:lnTo>
                <a:lnTo>
                  <a:pt x="381" y="954"/>
                </a:lnTo>
                <a:lnTo>
                  <a:pt x="377" y="956"/>
                </a:lnTo>
                <a:lnTo>
                  <a:pt x="375" y="960"/>
                </a:lnTo>
                <a:lnTo>
                  <a:pt x="373" y="962"/>
                </a:lnTo>
                <a:lnTo>
                  <a:pt x="369" y="966"/>
                </a:lnTo>
                <a:lnTo>
                  <a:pt x="367" y="968"/>
                </a:lnTo>
                <a:lnTo>
                  <a:pt x="365" y="970"/>
                </a:lnTo>
                <a:lnTo>
                  <a:pt x="363" y="970"/>
                </a:lnTo>
                <a:lnTo>
                  <a:pt x="361" y="974"/>
                </a:lnTo>
                <a:lnTo>
                  <a:pt x="357" y="975"/>
                </a:lnTo>
                <a:lnTo>
                  <a:pt x="357" y="979"/>
                </a:lnTo>
                <a:lnTo>
                  <a:pt x="357" y="981"/>
                </a:lnTo>
                <a:lnTo>
                  <a:pt x="357" y="983"/>
                </a:lnTo>
                <a:lnTo>
                  <a:pt x="357" y="987"/>
                </a:lnTo>
                <a:lnTo>
                  <a:pt x="356" y="989"/>
                </a:lnTo>
                <a:lnTo>
                  <a:pt x="356" y="991"/>
                </a:lnTo>
                <a:lnTo>
                  <a:pt x="354" y="991"/>
                </a:lnTo>
                <a:lnTo>
                  <a:pt x="352" y="993"/>
                </a:lnTo>
                <a:lnTo>
                  <a:pt x="348" y="993"/>
                </a:lnTo>
                <a:lnTo>
                  <a:pt x="346" y="993"/>
                </a:lnTo>
                <a:lnTo>
                  <a:pt x="344" y="993"/>
                </a:lnTo>
                <a:lnTo>
                  <a:pt x="342" y="993"/>
                </a:lnTo>
                <a:lnTo>
                  <a:pt x="340" y="995"/>
                </a:lnTo>
                <a:lnTo>
                  <a:pt x="338" y="995"/>
                </a:lnTo>
                <a:lnTo>
                  <a:pt x="336" y="997"/>
                </a:lnTo>
                <a:lnTo>
                  <a:pt x="336" y="999"/>
                </a:lnTo>
                <a:lnTo>
                  <a:pt x="334" y="1000"/>
                </a:lnTo>
                <a:lnTo>
                  <a:pt x="333" y="1000"/>
                </a:lnTo>
                <a:lnTo>
                  <a:pt x="331" y="1002"/>
                </a:lnTo>
                <a:lnTo>
                  <a:pt x="329" y="1004"/>
                </a:lnTo>
                <a:lnTo>
                  <a:pt x="329" y="1006"/>
                </a:lnTo>
                <a:lnTo>
                  <a:pt x="329" y="1008"/>
                </a:lnTo>
                <a:lnTo>
                  <a:pt x="327" y="1010"/>
                </a:lnTo>
                <a:lnTo>
                  <a:pt x="325" y="1012"/>
                </a:lnTo>
                <a:lnTo>
                  <a:pt x="323" y="1012"/>
                </a:lnTo>
                <a:lnTo>
                  <a:pt x="321" y="1014"/>
                </a:lnTo>
                <a:lnTo>
                  <a:pt x="319" y="1014"/>
                </a:lnTo>
                <a:lnTo>
                  <a:pt x="317" y="1016"/>
                </a:lnTo>
                <a:lnTo>
                  <a:pt x="315" y="1016"/>
                </a:lnTo>
                <a:lnTo>
                  <a:pt x="313" y="1018"/>
                </a:lnTo>
                <a:lnTo>
                  <a:pt x="311" y="1018"/>
                </a:lnTo>
                <a:lnTo>
                  <a:pt x="311" y="1020"/>
                </a:lnTo>
                <a:lnTo>
                  <a:pt x="309" y="1020"/>
                </a:lnTo>
                <a:lnTo>
                  <a:pt x="308" y="1022"/>
                </a:lnTo>
                <a:lnTo>
                  <a:pt x="306" y="1023"/>
                </a:lnTo>
                <a:lnTo>
                  <a:pt x="306" y="1025"/>
                </a:lnTo>
                <a:lnTo>
                  <a:pt x="306" y="1029"/>
                </a:lnTo>
                <a:lnTo>
                  <a:pt x="304" y="1031"/>
                </a:lnTo>
                <a:lnTo>
                  <a:pt x="304" y="1033"/>
                </a:lnTo>
                <a:lnTo>
                  <a:pt x="302" y="1035"/>
                </a:lnTo>
                <a:lnTo>
                  <a:pt x="302" y="1037"/>
                </a:lnTo>
                <a:lnTo>
                  <a:pt x="300" y="1039"/>
                </a:lnTo>
                <a:lnTo>
                  <a:pt x="298" y="1039"/>
                </a:lnTo>
                <a:lnTo>
                  <a:pt x="296" y="1039"/>
                </a:lnTo>
                <a:lnTo>
                  <a:pt x="294" y="1039"/>
                </a:lnTo>
                <a:lnTo>
                  <a:pt x="292" y="1037"/>
                </a:lnTo>
                <a:lnTo>
                  <a:pt x="292" y="1035"/>
                </a:lnTo>
                <a:lnTo>
                  <a:pt x="290" y="1033"/>
                </a:lnTo>
                <a:lnTo>
                  <a:pt x="288" y="1033"/>
                </a:lnTo>
                <a:lnTo>
                  <a:pt x="286" y="1033"/>
                </a:lnTo>
                <a:lnTo>
                  <a:pt x="284" y="1033"/>
                </a:lnTo>
                <a:lnTo>
                  <a:pt x="283" y="1035"/>
                </a:lnTo>
                <a:lnTo>
                  <a:pt x="279" y="1035"/>
                </a:lnTo>
                <a:lnTo>
                  <a:pt x="277" y="1033"/>
                </a:lnTo>
                <a:lnTo>
                  <a:pt x="275" y="1031"/>
                </a:lnTo>
                <a:lnTo>
                  <a:pt x="273" y="1031"/>
                </a:lnTo>
                <a:lnTo>
                  <a:pt x="269" y="1029"/>
                </a:lnTo>
                <a:lnTo>
                  <a:pt x="267" y="1031"/>
                </a:lnTo>
                <a:lnTo>
                  <a:pt x="265" y="1031"/>
                </a:lnTo>
                <a:lnTo>
                  <a:pt x="265" y="1033"/>
                </a:lnTo>
                <a:lnTo>
                  <a:pt x="263" y="1035"/>
                </a:lnTo>
                <a:lnTo>
                  <a:pt x="261" y="1035"/>
                </a:lnTo>
                <a:lnTo>
                  <a:pt x="260" y="1035"/>
                </a:lnTo>
                <a:lnTo>
                  <a:pt x="258" y="1033"/>
                </a:lnTo>
                <a:lnTo>
                  <a:pt x="256" y="1033"/>
                </a:lnTo>
                <a:lnTo>
                  <a:pt x="254" y="1031"/>
                </a:lnTo>
                <a:lnTo>
                  <a:pt x="252" y="1031"/>
                </a:lnTo>
                <a:lnTo>
                  <a:pt x="250" y="1031"/>
                </a:lnTo>
                <a:lnTo>
                  <a:pt x="248" y="1029"/>
                </a:lnTo>
                <a:lnTo>
                  <a:pt x="244" y="1029"/>
                </a:lnTo>
                <a:lnTo>
                  <a:pt x="242" y="1027"/>
                </a:lnTo>
                <a:lnTo>
                  <a:pt x="240" y="1027"/>
                </a:lnTo>
                <a:lnTo>
                  <a:pt x="238" y="1025"/>
                </a:lnTo>
                <a:lnTo>
                  <a:pt x="236" y="1025"/>
                </a:lnTo>
                <a:lnTo>
                  <a:pt x="235" y="1023"/>
                </a:lnTo>
                <a:lnTo>
                  <a:pt x="233" y="1023"/>
                </a:lnTo>
                <a:lnTo>
                  <a:pt x="231" y="1023"/>
                </a:lnTo>
                <a:lnTo>
                  <a:pt x="227" y="1022"/>
                </a:lnTo>
                <a:lnTo>
                  <a:pt x="225" y="1022"/>
                </a:lnTo>
                <a:lnTo>
                  <a:pt x="223" y="1022"/>
                </a:lnTo>
                <a:lnTo>
                  <a:pt x="221" y="1020"/>
                </a:lnTo>
                <a:lnTo>
                  <a:pt x="219" y="1020"/>
                </a:lnTo>
                <a:lnTo>
                  <a:pt x="217" y="1020"/>
                </a:lnTo>
                <a:lnTo>
                  <a:pt x="213" y="1020"/>
                </a:lnTo>
                <a:lnTo>
                  <a:pt x="211" y="1018"/>
                </a:lnTo>
                <a:lnTo>
                  <a:pt x="210" y="1018"/>
                </a:lnTo>
                <a:lnTo>
                  <a:pt x="210" y="1016"/>
                </a:lnTo>
                <a:lnTo>
                  <a:pt x="208" y="1014"/>
                </a:lnTo>
                <a:lnTo>
                  <a:pt x="206" y="1012"/>
                </a:lnTo>
                <a:lnTo>
                  <a:pt x="204" y="1012"/>
                </a:lnTo>
                <a:lnTo>
                  <a:pt x="202" y="1010"/>
                </a:lnTo>
                <a:lnTo>
                  <a:pt x="200" y="1010"/>
                </a:lnTo>
                <a:lnTo>
                  <a:pt x="196" y="1012"/>
                </a:lnTo>
                <a:lnTo>
                  <a:pt x="194" y="1012"/>
                </a:lnTo>
                <a:lnTo>
                  <a:pt x="192" y="1012"/>
                </a:lnTo>
                <a:lnTo>
                  <a:pt x="190" y="1010"/>
                </a:lnTo>
                <a:lnTo>
                  <a:pt x="188" y="1010"/>
                </a:lnTo>
                <a:lnTo>
                  <a:pt x="186" y="1008"/>
                </a:lnTo>
                <a:lnTo>
                  <a:pt x="185" y="1008"/>
                </a:lnTo>
                <a:lnTo>
                  <a:pt x="183" y="1006"/>
                </a:lnTo>
                <a:lnTo>
                  <a:pt x="179" y="1006"/>
                </a:lnTo>
                <a:lnTo>
                  <a:pt x="177" y="1006"/>
                </a:lnTo>
                <a:lnTo>
                  <a:pt x="175" y="1006"/>
                </a:lnTo>
                <a:lnTo>
                  <a:pt x="173" y="1006"/>
                </a:lnTo>
                <a:lnTo>
                  <a:pt x="171" y="1008"/>
                </a:lnTo>
                <a:lnTo>
                  <a:pt x="169" y="1008"/>
                </a:lnTo>
                <a:lnTo>
                  <a:pt x="167" y="1010"/>
                </a:lnTo>
                <a:lnTo>
                  <a:pt x="165" y="1012"/>
                </a:lnTo>
                <a:lnTo>
                  <a:pt x="163" y="1012"/>
                </a:lnTo>
                <a:lnTo>
                  <a:pt x="162" y="1012"/>
                </a:lnTo>
                <a:lnTo>
                  <a:pt x="158" y="1012"/>
                </a:lnTo>
                <a:lnTo>
                  <a:pt x="156" y="1012"/>
                </a:lnTo>
                <a:lnTo>
                  <a:pt x="154" y="1010"/>
                </a:lnTo>
                <a:lnTo>
                  <a:pt x="152" y="1010"/>
                </a:lnTo>
                <a:lnTo>
                  <a:pt x="150" y="1008"/>
                </a:lnTo>
                <a:lnTo>
                  <a:pt x="150" y="1006"/>
                </a:lnTo>
                <a:lnTo>
                  <a:pt x="148" y="1004"/>
                </a:lnTo>
                <a:lnTo>
                  <a:pt x="146" y="1004"/>
                </a:lnTo>
                <a:lnTo>
                  <a:pt x="144" y="1004"/>
                </a:lnTo>
                <a:lnTo>
                  <a:pt x="140" y="1004"/>
                </a:lnTo>
                <a:lnTo>
                  <a:pt x="138" y="1004"/>
                </a:lnTo>
                <a:lnTo>
                  <a:pt x="137" y="1002"/>
                </a:lnTo>
                <a:lnTo>
                  <a:pt x="135" y="1002"/>
                </a:lnTo>
                <a:lnTo>
                  <a:pt x="133" y="1000"/>
                </a:lnTo>
                <a:lnTo>
                  <a:pt x="131" y="1000"/>
                </a:lnTo>
                <a:lnTo>
                  <a:pt x="127" y="1000"/>
                </a:lnTo>
                <a:lnTo>
                  <a:pt x="127" y="999"/>
                </a:lnTo>
                <a:lnTo>
                  <a:pt x="123" y="999"/>
                </a:lnTo>
                <a:lnTo>
                  <a:pt x="121" y="997"/>
                </a:lnTo>
                <a:lnTo>
                  <a:pt x="119" y="995"/>
                </a:lnTo>
                <a:lnTo>
                  <a:pt x="117" y="995"/>
                </a:lnTo>
                <a:lnTo>
                  <a:pt x="115" y="995"/>
                </a:lnTo>
                <a:lnTo>
                  <a:pt x="113" y="993"/>
                </a:lnTo>
                <a:lnTo>
                  <a:pt x="112" y="993"/>
                </a:lnTo>
                <a:lnTo>
                  <a:pt x="110" y="995"/>
                </a:lnTo>
                <a:lnTo>
                  <a:pt x="108" y="997"/>
                </a:lnTo>
                <a:lnTo>
                  <a:pt x="106" y="999"/>
                </a:lnTo>
                <a:lnTo>
                  <a:pt x="106" y="1000"/>
                </a:lnTo>
                <a:lnTo>
                  <a:pt x="104" y="1002"/>
                </a:lnTo>
                <a:lnTo>
                  <a:pt x="102" y="1004"/>
                </a:lnTo>
                <a:lnTo>
                  <a:pt x="102" y="1006"/>
                </a:lnTo>
                <a:lnTo>
                  <a:pt x="100" y="1008"/>
                </a:lnTo>
                <a:lnTo>
                  <a:pt x="98" y="1008"/>
                </a:lnTo>
                <a:lnTo>
                  <a:pt x="98" y="1010"/>
                </a:lnTo>
                <a:lnTo>
                  <a:pt x="96" y="1010"/>
                </a:lnTo>
                <a:lnTo>
                  <a:pt x="94" y="1012"/>
                </a:lnTo>
                <a:lnTo>
                  <a:pt x="92" y="1012"/>
                </a:lnTo>
                <a:lnTo>
                  <a:pt x="90" y="1012"/>
                </a:lnTo>
                <a:lnTo>
                  <a:pt x="89" y="1010"/>
                </a:lnTo>
                <a:lnTo>
                  <a:pt x="90" y="1008"/>
                </a:lnTo>
                <a:lnTo>
                  <a:pt x="90" y="1006"/>
                </a:lnTo>
                <a:lnTo>
                  <a:pt x="92" y="1004"/>
                </a:lnTo>
                <a:lnTo>
                  <a:pt x="94" y="1002"/>
                </a:lnTo>
                <a:lnTo>
                  <a:pt x="96" y="1002"/>
                </a:lnTo>
                <a:lnTo>
                  <a:pt x="96" y="1000"/>
                </a:lnTo>
                <a:lnTo>
                  <a:pt x="98" y="999"/>
                </a:lnTo>
                <a:lnTo>
                  <a:pt x="100" y="997"/>
                </a:lnTo>
                <a:lnTo>
                  <a:pt x="100" y="995"/>
                </a:lnTo>
                <a:lnTo>
                  <a:pt x="100" y="993"/>
                </a:lnTo>
                <a:lnTo>
                  <a:pt x="102" y="991"/>
                </a:lnTo>
                <a:lnTo>
                  <a:pt x="102" y="987"/>
                </a:lnTo>
                <a:lnTo>
                  <a:pt x="102" y="985"/>
                </a:lnTo>
                <a:lnTo>
                  <a:pt x="102" y="983"/>
                </a:lnTo>
                <a:lnTo>
                  <a:pt x="102" y="979"/>
                </a:lnTo>
                <a:lnTo>
                  <a:pt x="102" y="977"/>
                </a:lnTo>
                <a:lnTo>
                  <a:pt x="104" y="977"/>
                </a:lnTo>
                <a:lnTo>
                  <a:pt x="106" y="977"/>
                </a:lnTo>
                <a:lnTo>
                  <a:pt x="110" y="975"/>
                </a:lnTo>
                <a:lnTo>
                  <a:pt x="110" y="974"/>
                </a:lnTo>
                <a:lnTo>
                  <a:pt x="112" y="972"/>
                </a:lnTo>
                <a:lnTo>
                  <a:pt x="112" y="970"/>
                </a:lnTo>
                <a:lnTo>
                  <a:pt x="110" y="970"/>
                </a:lnTo>
                <a:lnTo>
                  <a:pt x="106" y="970"/>
                </a:lnTo>
                <a:lnTo>
                  <a:pt x="104" y="970"/>
                </a:lnTo>
                <a:lnTo>
                  <a:pt x="102" y="968"/>
                </a:lnTo>
                <a:lnTo>
                  <a:pt x="100" y="968"/>
                </a:lnTo>
                <a:lnTo>
                  <a:pt x="100" y="964"/>
                </a:lnTo>
                <a:lnTo>
                  <a:pt x="100" y="962"/>
                </a:lnTo>
                <a:lnTo>
                  <a:pt x="100" y="958"/>
                </a:lnTo>
                <a:lnTo>
                  <a:pt x="100" y="956"/>
                </a:lnTo>
                <a:lnTo>
                  <a:pt x="98" y="954"/>
                </a:lnTo>
                <a:lnTo>
                  <a:pt x="98" y="952"/>
                </a:lnTo>
                <a:lnTo>
                  <a:pt x="96" y="952"/>
                </a:lnTo>
                <a:lnTo>
                  <a:pt x="96" y="951"/>
                </a:lnTo>
                <a:lnTo>
                  <a:pt x="94" y="949"/>
                </a:lnTo>
                <a:lnTo>
                  <a:pt x="92" y="947"/>
                </a:lnTo>
                <a:lnTo>
                  <a:pt x="90" y="947"/>
                </a:lnTo>
                <a:lnTo>
                  <a:pt x="89" y="945"/>
                </a:lnTo>
                <a:lnTo>
                  <a:pt x="87" y="943"/>
                </a:lnTo>
                <a:lnTo>
                  <a:pt x="87" y="941"/>
                </a:lnTo>
                <a:lnTo>
                  <a:pt x="87" y="939"/>
                </a:lnTo>
                <a:lnTo>
                  <a:pt x="85" y="935"/>
                </a:lnTo>
                <a:lnTo>
                  <a:pt x="85" y="933"/>
                </a:lnTo>
                <a:lnTo>
                  <a:pt x="83" y="933"/>
                </a:lnTo>
                <a:lnTo>
                  <a:pt x="81" y="931"/>
                </a:lnTo>
                <a:lnTo>
                  <a:pt x="79" y="931"/>
                </a:lnTo>
                <a:lnTo>
                  <a:pt x="79" y="933"/>
                </a:lnTo>
                <a:lnTo>
                  <a:pt x="77" y="935"/>
                </a:lnTo>
                <a:lnTo>
                  <a:pt x="75" y="937"/>
                </a:lnTo>
                <a:lnTo>
                  <a:pt x="73" y="937"/>
                </a:lnTo>
                <a:lnTo>
                  <a:pt x="71" y="937"/>
                </a:lnTo>
                <a:lnTo>
                  <a:pt x="69" y="937"/>
                </a:lnTo>
                <a:lnTo>
                  <a:pt x="67" y="935"/>
                </a:lnTo>
                <a:lnTo>
                  <a:pt x="65" y="935"/>
                </a:lnTo>
                <a:lnTo>
                  <a:pt x="64" y="933"/>
                </a:lnTo>
                <a:lnTo>
                  <a:pt x="64" y="931"/>
                </a:lnTo>
                <a:lnTo>
                  <a:pt x="64" y="927"/>
                </a:lnTo>
                <a:lnTo>
                  <a:pt x="64" y="926"/>
                </a:lnTo>
                <a:lnTo>
                  <a:pt x="64" y="924"/>
                </a:lnTo>
                <a:lnTo>
                  <a:pt x="62" y="922"/>
                </a:lnTo>
                <a:lnTo>
                  <a:pt x="60" y="920"/>
                </a:lnTo>
                <a:lnTo>
                  <a:pt x="58" y="918"/>
                </a:lnTo>
                <a:lnTo>
                  <a:pt x="56" y="916"/>
                </a:lnTo>
                <a:lnTo>
                  <a:pt x="56" y="914"/>
                </a:lnTo>
                <a:lnTo>
                  <a:pt x="54" y="910"/>
                </a:lnTo>
                <a:lnTo>
                  <a:pt x="56" y="908"/>
                </a:lnTo>
                <a:lnTo>
                  <a:pt x="58" y="908"/>
                </a:lnTo>
                <a:lnTo>
                  <a:pt x="60" y="906"/>
                </a:lnTo>
                <a:lnTo>
                  <a:pt x="60" y="904"/>
                </a:lnTo>
                <a:lnTo>
                  <a:pt x="62" y="903"/>
                </a:lnTo>
                <a:lnTo>
                  <a:pt x="60" y="901"/>
                </a:lnTo>
                <a:lnTo>
                  <a:pt x="58" y="901"/>
                </a:lnTo>
                <a:lnTo>
                  <a:pt x="56" y="901"/>
                </a:lnTo>
                <a:lnTo>
                  <a:pt x="52" y="899"/>
                </a:lnTo>
                <a:lnTo>
                  <a:pt x="50" y="897"/>
                </a:lnTo>
                <a:lnTo>
                  <a:pt x="50" y="893"/>
                </a:lnTo>
                <a:lnTo>
                  <a:pt x="52" y="893"/>
                </a:lnTo>
                <a:lnTo>
                  <a:pt x="52" y="891"/>
                </a:lnTo>
                <a:lnTo>
                  <a:pt x="54" y="891"/>
                </a:lnTo>
                <a:lnTo>
                  <a:pt x="54" y="889"/>
                </a:lnTo>
                <a:lnTo>
                  <a:pt x="56" y="887"/>
                </a:lnTo>
                <a:lnTo>
                  <a:pt x="54" y="885"/>
                </a:lnTo>
                <a:lnTo>
                  <a:pt x="52" y="883"/>
                </a:lnTo>
                <a:lnTo>
                  <a:pt x="50" y="881"/>
                </a:lnTo>
                <a:lnTo>
                  <a:pt x="48" y="881"/>
                </a:lnTo>
                <a:lnTo>
                  <a:pt x="58" y="876"/>
                </a:lnTo>
                <a:lnTo>
                  <a:pt x="60" y="876"/>
                </a:lnTo>
                <a:lnTo>
                  <a:pt x="62" y="876"/>
                </a:lnTo>
                <a:lnTo>
                  <a:pt x="64" y="876"/>
                </a:lnTo>
                <a:lnTo>
                  <a:pt x="64" y="874"/>
                </a:lnTo>
                <a:lnTo>
                  <a:pt x="65" y="874"/>
                </a:lnTo>
                <a:lnTo>
                  <a:pt x="65" y="872"/>
                </a:lnTo>
                <a:lnTo>
                  <a:pt x="67" y="872"/>
                </a:lnTo>
                <a:lnTo>
                  <a:pt x="69" y="872"/>
                </a:lnTo>
                <a:lnTo>
                  <a:pt x="71" y="872"/>
                </a:lnTo>
                <a:lnTo>
                  <a:pt x="73" y="872"/>
                </a:lnTo>
                <a:lnTo>
                  <a:pt x="73" y="870"/>
                </a:lnTo>
                <a:lnTo>
                  <a:pt x="73" y="868"/>
                </a:lnTo>
                <a:lnTo>
                  <a:pt x="71" y="868"/>
                </a:lnTo>
                <a:lnTo>
                  <a:pt x="71" y="866"/>
                </a:lnTo>
                <a:lnTo>
                  <a:pt x="69" y="866"/>
                </a:lnTo>
                <a:lnTo>
                  <a:pt x="69" y="864"/>
                </a:lnTo>
                <a:lnTo>
                  <a:pt x="71" y="864"/>
                </a:lnTo>
                <a:lnTo>
                  <a:pt x="71" y="862"/>
                </a:lnTo>
                <a:lnTo>
                  <a:pt x="69" y="862"/>
                </a:lnTo>
                <a:lnTo>
                  <a:pt x="67" y="860"/>
                </a:lnTo>
                <a:lnTo>
                  <a:pt x="67" y="858"/>
                </a:lnTo>
                <a:lnTo>
                  <a:pt x="65" y="858"/>
                </a:lnTo>
                <a:lnTo>
                  <a:pt x="65" y="856"/>
                </a:lnTo>
                <a:lnTo>
                  <a:pt x="65" y="855"/>
                </a:lnTo>
                <a:lnTo>
                  <a:pt x="64" y="855"/>
                </a:lnTo>
                <a:lnTo>
                  <a:pt x="64" y="853"/>
                </a:lnTo>
                <a:lnTo>
                  <a:pt x="65" y="853"/>
                </a:lnTo>
                <a:lnTo>
                  <a:pt x="62" y="841"/>
                </a:lnTo>
                <a:lnTo>
                  <a:pt x="54" y="826"/>
                </a:lnTo>
                <a:lnTo>
                  <a:pt x="46" y="808"/>
                </a:lnTo>
                <a:lnTo>
                  <a:pt x="44" y="808"/>
                </a:lnTo>
                <a:lnTo>
                  <a:pt x="42" y="808"/>
                </a:lnTo>
                <a:lnTo>
                  <a:pt x="42" y="807"/>
                </a:lnTo>
                <a:lnTo>
                  <a:pt x="40" y="807"/>
                </a:lnTo>
                <a:lnTo>
                  <a:pt x="42" y="807"/>
                </a:lnTo>
                <a:lnTo>
                  <a:pt x="42" y="805"/>
                </a:lnTo>
                <a:lnTo>
                  <a:pt x="40" y="805"/>
                </a:lnTo>
                <a:lnTo>
                  <a:pt x="40" y="803"/>
                </a:lnTo>
                <a:lnTo>
                  <a:pt x="39" y="803"/>
                </a:lnTo>
                <a:lnTo>
                  <a:pt x="39" y="801"/>
                </a:lnTo>
                <a:lnTo>
                  <a:pt x="37" y="801"/>
                </a:lnTo>
                <a:lnTo>
                  <a:pt x="37" y="799"/>
                </a:lnTo>
                <a:lnTo>
                  <a:pt x="37" y="797"/>
                </a:lnTo>
                <a:lnTo>
                  <a:pt x="35" y="797"/>
                </a:lnTo>
                <a:lnTo>
                  <a:pt x="35" y="795"/>
                </a:lnTo>
                <a:lnTo>
                  <a:pt x="33" y="795"/>
                </a:lnTo>
                <a:lnTo>
                  <a:pt x="33" y="793"/>
                </a:lnTo>
                <a:lnTo>
                  <a:pt x="31" y="793"/>
                </a:lnTo>
                <a:lnTo>
                  <a:pt x="31" y="791"/>
                </a:lnTo>
                <a:lnTo>
                  <a:pt x="33" y="791"/>
                </a:lnTo>
                <a:lnTo>
                  <a:pt x="31" y="791"/>
                </a:lnTo>
                <a:lnTo>
                  <a:pt x="31" y="789"/>
                </a:lnTo>
                <a:lnTo>
                  <a:pt x="31" y="787"/>
                </a:lnTo>
                <a:lnTo>
                  <a:pt x="29" y="787"/>
                </a:lnTo>
                <a:lnTo>
                  <a:pt x="29" y="785"/>
                </a:lnTo>
                <a:lnTo>
                  <a:pt x="29" y="783"/>
                </a:lnTo>
                <a:lnTo>
                  <a:pt x="27" y="783"/>
                </a:lnTo>
                <a:lnTo>
                  <a:pt x="25" y="783"/>
                </a:lnTo>
                <a:lnTo>
                  <a:pt x="25" y="782"/>
                </a:lnTo>
                <a:lnTo>
                  <a:pt x="23" y="782"/>
                </a:lnTo>
                <a:lnTo>
                  <a:pt x="21" y="782"/>
                </a:lnTo>
                <a:lnTo>
                  <a:pt x="21" y="783"/>
                </a:lnTo>
                <a:lnTo>
                  <a:pt x="21" y="785"/>
                </a:lnTo>
                <a:lnTo>
                  <a:pt x="21" y="787"/>
                </a:lnTo>
                <a:lnTo>
                  <a:pt x="21" y="785"/>
                </a:lnTo>
                <a:lnTo>
                  <a:pt x="19" y="785"/>
                </a:lnTo>
                <a:lnTo>
                  <a:pt x="19" y="787"/>
                </a:lnTo>
                <a:lnTo>
                  <a:pt x="17" y="785"/>
                </a:lnTo>
                <a:lnTo>
                  <a:pt x="17" y="787"/>
                </a:lnTo>
                <a:lnTo>
                  <a:pt x="17" y="785"/>
                </a:lnTo>
                <a:lnTo>
                  <a:pt x="16" y="785"/>
                </a:lnTo>
                <a:lnTo>
                  <a:pt x="14" y="785"/>
                </a:lnTo>
                <a:lnTo>
                  <a:pt x="12" y="785"/>
                </a:lnTo>
                <a:lnTo>
                  <a:pt x="12" y="783"/>
                </a:lnTo>
                <a:lnTo>
                  <a:pt x="10" y="783"/>
                </a:lnTo>
                <a:lnTo>
                  <a:pt x="10" y="782"/>
                </a:lnTo>
                <a:lnTo>
                  <a:pt x="10" y="780"/>
                </a:lnTo>
                <a:lnTo>
                  <a:pt x="10" y="778"/>
                </a:lnTo>
                <a:lnTo>
                  <a:pt x="10" y="776"/>
                </a:lnTo>
                <a:lnTo>
                  <a:pt x="10" y="774"/>
                </a:lnTo>
                <a:lnTo>
                  <a:pt x="8" y="774"/>
                </a:lnTo>
                <a:lnTo>
                  <a:pt x="8" y="772"/>
                </a:lnTo>
                <a:lnTo>
                  <a:pt x="6" y="772"/>
                </a:lnTo>
                <a:lnTo>
                  <a:pt x="6" y="770"/>
                </a:lnTo>
                <a:lnTo>
                  <a:pt x="4" y="770"/>
                </a:lnTo>
                <a:lnTo>
                  <a:pt x="4" y="768"/>
                </a:lnTo>
                <a:lnTo>
                  <a:pt x="6" y="768"/>
                </a:lnTo>
                <a:lnTo>
                  <a:pt x="6" y="766"/>
                </a:lnTo>
                <a:lnTo>
                  <a:pt x="4" y="766"/>
                </a:lnTo>
                <a:lnTo>
                  <a:pt x="4" y="764"/>
                </a:lnTo>
                <a:lnTo>
                  <a:pt x="2" y="764"/>
                </a:lnTo>
                <a:lnTo>
                  <a:pt x="0" y="764"/>
                </a:lnTo>
                <a:lnTo>
                  <a:pt x="0" y="762"/>
                </a:lnTo>
                <a:lnTo>
                  <a:pt x="0" y="760"/>
                </a:lnTo>
                <a:lnTo>
                  <a:pt x="0" y="759"/>
                </a:lnTo>
                <a:lnTo>
                  <a:pt x="2" y="759"/>
                </a:lnTo>
                <a:lnTo>
                  <a:pt x="2" y="757"/>
                </a:lnTo>
                <a:lnTo>
                  <a:pt x="4" y="757"/>
                </a:lnTo>
                <a:lnTo>
                  <a:pt x="4" y="755"/>
                </a:lnTo>
                <a:lnTo>
                  <a:pt x="6" y="755"/>
                </a:lnTo>
                <a:lnTo>
                  <a:pt x="6" y="753"/>
                </a:lnTo>
                <a:lnTo>
                  <a:pt x="6" y="751"/>
                </a:lnTo>
                <a:lnTo>
                  <a:pt x="8" y="751"/>
                </a:lnTo>
                <a:lnTo>
                  <a:pt x="8" y="749"/>
                </a:lnTo>
                <a:lnTo>
                  <a:pt x="10" y="749"/>
                </a:lnTo>
                <a:lnTo>
                  <a:pt x="8" y="749"/>
                </a:lnTo>
                <a:lnTo>
                  <a:pt x="8" y="747"/>
                </a:lnTo>
                <a:lnTo>
                  <a:pt x="8" y="745"/>
                </a:lnTo>
                <a:lnTo>
                  <a:pt x="8" y="743"/>
                </a:lnTo>
                <a:lnTo>
                  <a:pt x="10" y="743"/>
                </a:lnTo>
                <a:lnTo>
                  <a:pt x="12" y="741"/>
                </a:lnTo>
                <a:lnTo>
                  <a:pt x="12" y="743"/>
                </a:lnTo>
                <a:lnTo>
                  <a:pt x="14" y="743"/>
                </a:lnTo>
                <a:lnTo>
                  <a:pt x="14" y="741"/>
                </a:lnTo>
                <a:lnTo>
                  <a:pt x="16" y="741"/>
                </a:lnTo>
                <a:lnTo>
                  <a:pt x="16" y="739"/>
                </a:lnTo>
                <a:lnTo>
                  <a:pt x="16" y="737"/>
                </a:lnTo>
                <a:lnTo>
                  <a:pt x="16" y="735"/>
                </a:lnTo>
                <a:lnTo>
                  <a:pt x="16" y="734"/>
                </a:lnTo>
                <a:lnTo>
                  <a:pt x="14" y="732"/>
                </a:lnTo>
                <a:lnTo>
                  <a:pt x="14" y="730"/>
                </a:lnTo>
                <a:lnTo>
                  <a:pt x="14" y="728"/>
                </a:lnTo>
                <a:lnTo>
                  <a:pt x="14" y="726"/>
                </a:lnTo>
                <a:lnTo>
                  <a:pt x="16" y="726"/>
                </a:lnTo>
                <a:lnTo>
                  <a:pt x="14" y="726"/>
                </a:lnTo>
                <a:lnTo>
                  <a:pt x="16" y="726"/>
                </a:lnTo>
                <a:lnTo>
                  <a:pt x="14" y="726"/>
                </a:lnTo>
                <a:lnTo>
                  <a:pt x="14" y="724"/>
                </a:lnTo>
                <a:lnTo>
                  <a:pt x="16" y="724"/>
                </a:lnTo>
                <a:lnTo>
                  <a:pt x="16" y="726"/>
                </a:lnTo>
                <a:lnTo>
                  <a:pt x="16" y="724"/>
                </a:lnTo>
                <a:lnTo>
                  <a:pt x="16" y="722"/>
                </a:lnTo>
                <a:lnTo>
                  <a:pt x="17" y="722"/>
                </a:lnTo>
                <a:lnTo>
                  <a:pt x="17" y="720"/>
                </a:lnTo>
                <a:lnTo>
                  <a:pt x="17" y="718"/>
                </a:lnTo>
                <a:lnTo>
                  <a:pt x="19" y="718"/>
                </a:lnTo>
                <a:lnTo>
                  <a:pt x="21" y="718"/>
                </a:lnTo>
                <a:lnTo>
                  <a:pt x="19" y="718"/>
                </a:lnTo>
                <a:lnTo>
                  <a:pt x="21" y="716"/>
                </a:lnTo>
                <a:lnTo>
                  <a:pt x="21" y="714"/>
                </a:lnTo>
                <a:lnTo>
                  <a:pt x="23" y="714"/>
                </a:lnTo>
                <a:lnTo>
                  <a:pt x="23" y="712"/>
                </a:lnTo>
                <a:lnTo>
                  <a:pt x="23" y="711"/>
                </a:lnTo>
                <a:lnTo>
                  <a:pt x="23" y="709"/>
                </a:lnTo>
                <a:lnTo>
                  <a:pt x="23" y="707"/>
                </a:lnTo>
                <a:lnTo>
                  <a:pt x="23" y="705"/>
                </a:lnTo>
                <a:lnTo>
                  <a:pt x="25" y="705"/>
                </a:lnTo>
                <a:lnTo>
                  <a:pt x="25" y="707"/>
                </a:lnTo>
                <a:lnTo>
                  <a:pt x="27" y="707"/>
                </a:lnTo>
                <a:lnTo>
                  <a:pt x="29" y="707"/>
                </a:lnTo>
                <a:lnTo>
                  <a:pt x="29" y="705"/>
                </a:lnTo>
                <a:lnTo>
                  <a:pt x="31" y="705"/>
                </a:lnTo>
                <a:lnTo>
                  <a:pt x="33" y="705"/>
                </a:lnTo>
                <a:lnTo>
                  <a:pt x="33" y="703"/>
                </a:lnTo>
                <a:lnTo>
                  <a:pt x="31" y="703"/>
                </a:lnTo>
                <a:lnTo>
                  <a:pt x="31" y="701"/>
                </a:lnTo>
                <a:lnTo>
                  <a:pt x="31" y="699"/>
                </a:lnTo>
                <a:lnTo>
                  <a:pt x="31" y="697"/>
                </a:lnTo>
                <a:lnTo>
                  <a:pt x="31" y="695"/>
                </a:lnTo>
                <a:lnTo>
                  <a:pt x="31" y="693"/>
                </a:lnTo>
                <a:lnTo>
                  <a:pt x="29" y="693"/>
                </a:lnTo>
                <a:lnTo>
                  <a:pt x="31" y="693"/>
                </a:lnTo>
                <a:lnTo>
                  <a:pt x="31" y="691"/>
                </a:lnTo>
                <a:lnTo>
                  <a:pt x="33" y="691"/>
                </a:lnTo>
                <a:lnTo>
                  <a:pt x="31" y="691"/>
                </a:lnTo>
                <a:lnTo>
                  <a:pt x="33" y="691"/>
                </a:lnTo>
                <a:lnTo>
                  <a:pt x="33" y="689"/>
                </a:lnTo>
                <a:lnTo>
                  <a:pt x="33" y="687"/>
                </a:lnTo>
                <a:lnTo>
                  <a:pt x="35" y="687"/>
                </a:lnTo>
                <a:lnTo>
                  <a:pt x="33" y="687"/>
                </a:lnTo>
                <a:lnTo>
                  <a:pt x="33" y="686"/>
                </a:lnTo>
                <a:lnTo>
                  <a:pt x="35" y="686"/>
                </a:lnTo>
                <a:lnTo>
                  <a:pt x="35" y="687"/>
                </a:lnTo>
                <a:lnTo>
                  <a:pt x="35" y="686"/>
                </a:lnTo>
                <a:lnTo>
                  <a:pt x="35" y="684"/>
                </a:lnTo>
                <a:lnTo>
                  <a:pt x="35" y="686"/>
                </a:lnTo>
                <a:lnTo>
                  <a:pt x="35" y="684"/>
                </a:lnTo>
                <a:lnTo>
                  <a:pt x="37" y="684"/>
                </a:lnTo>
                <a:lnTo>
                  <a:pt x="37" y="686"/>
                </a:lnTo>
                <a:lnTo>
                  <a:pt x="39" y="686"/>
                </a:lnTo>
                <a:lnTo>
                  <a:pt x="39" y="684"/>
                </a:lnTo>
                <a:lnTo>
                  <a:pt x="40" y="684"/>
                </a:lnTo>
                <a:lnTo>
                  <a:pt x="40" y="682"/>
                </a:lnTo>
                <a:lnTo>
                  <a:pt x="42" y="682"/>
                </a:lnTo>
                <a:lnTo>
                  <a:pt x="44" y="682"/>
                </a:lnTo>
                <a:lnTo>
                  <a:pt x="44" y="680"/>
                </a:lnTo>
                <a:lnTo>
                  <a:pt x="44" y="682"/>
                </a:lnTo>
                <a:lnTo>
                  <a:pt x="44" y="680"/>
                </a:lnTo>
                <a:lnTo>
                  <a:pt x="42" y="680"/>
                </a:lnTo>
                <a:lnTo>
                  <a:pt x="42" y="678"/>
                </a:lnTo>
                <a:lnTo>
                  <a:pt x="40" y="678"/>
                </a:lnTo>
                <a:lnTo>
                  <a:pt x="42" y="678"/>
                </a:lnTo>
                <a:lnTo>
                  <a:pt x="40" y="678"/>
                </a:lnTo>
                <a:lnTo>
                  <a:pt x="40" y="676"/>
                </a:lnTo>
                <a:lnTo>
                  <a:pt x="42" y="676"/>
                </a:lnTo>
                <a:lnTo>
                  <a:pt x="44" y="676"/>
                </a:lnTo>
                <a:lnTo>
                  <a:pt x="42" y="676"/>
                </a:lnTo>
                <a:lnTo>
                  <a:pt x="44" y="676"/>
                </a:lnTo>
                <a:lnTo>
                  <a:pt x="44" y="674"/>
                </a:lnTo>
                <a:lnTo>
                  <a:pt x="42" y="674"/>
                </a:lnTo>
                <a:lnTo>
                  <a:pt x="44" y="674"/>
                </a:lnTo>
                <a:lnTo>
                  <a:pt x="44" y="672"/>
                </a:lnTo>
                <a:lnTo>
                  <a:pt x="46" y="672"/>
                </a:lnTo>
                <a:lnTo>
                  <a:pt x="48" y="672"/>
                </a:lnTo>
                <a:lnTo>
                  <a:pt x="50" y="672"/>
                </a:lnTo>
                <a:lnTo>
                  <a:pt x="48" y="672"/>
                </a:lnTo>
                <a:lnTo>
                  <a:pt x="50" y="672"/>
                </a:lnTo>
                <a:lnTo>
                  <a:pt x="50" y="670"/>
                </a:lnTo>
                <a:lnTo>
                  <a:pt x="50" y="668"/>
                </a:lnTo>
                <a:lnTo>
                  <a:pt x="52" y="668"/>
                </a:lnTo>
                <a:lnTo>
                  <a:pt x="52" y="666"/>
                </a:lnTo>
                <a:lnTo>
                  <a:pt x="52" y="664"/>
                </a:lnTo>
                <a:lnTo>
                  <a:pt x="52" y="666"/>
                </a:lnTo>
                <a:lnTo>
                  <a:pt x="54" y="664"/>
                </a:lnTo>
                <a:lnTo>
                  <a:pt x="52" y="664"/>
                </a:lnTo>
                <a:lnTo>
                  <a:pt x="54" y="664"/>
                </a:lnTo>
                <a:lnTo>
                  <a:pt x="54" y="663"/>
                </a:lnTo>
                <a:lnTo>
                  <a:pt x="52" y="663"/>
                </a:lnTo>
                <a:lnTo>
                  <a:pt x="52" y="661"/>
                </a:lnTo>
                <a:lnTo>
                  <a:pt x="54" y="661"/>
                </a:lnTo>
                <a:lnTo>
                  <a:pt x="54" y="659"/>
                </a:lnTo>
                <a:lnTo>
                  <a:pt x="54" y="657"/>
                </a:lnTo>
                <a:lnTo>
                  <a:pt x="52" y="657"/>
                </a:lnTo>
                <a:lnTo>
                  <a:pt x="54" y="657"/>
                </a:lnTo>
                <a:lnTo>
                  <a:pt x="54" y="655"/>
                </a:lnTo>
                <a:lnTo>
                  <a:pt x="52" y="655"/>
                </a:lnTo>
                <a:lnTo>
                  <a:pt x="52" y="653"/>
                </a:lnTo>
                <a:lnTo>
                  <a:pt x="50" y="653"/>
                </a:lnTo>
                <a:lnTo>
                  <a:pt x="50" y="651"/>
                </a:lnTo>
                <a:lnTo>
                  <a:pt x="52" y="651"/>
                </a:lnTo>
                <a:lnTo>
                  <a:pt x="50" y="651"/>
                </a:lnTo>
                <a:lnTo>
                  <a:pt x="50" y="649"/>
                </a:lnTo>
                <a:lnTo>
                  <a:pt x="50" y="647"/>
                </a:lnTo>
                <a:lnTo>
                  <a:pt x="52" y="647"/>
                </a:lnTo>
                <a:lnTo>
                  <a:pt x="52" y="645"/>
                </a:lnTo>
                <a:lnTo>
                  <a:pt x="52" y="643"/>
                </a:lnTo>
                <a:lnTo>
                  <a:pt x="54" y="643"/>
                </a:lnTo>
                <a:lnTo>
                  <a:pt x="52" y="643"/>
                </a:lnTo>
                <a:lnTo>
                  <a:pt x="54" y="643"/>
                </a:lnTo>
                <a:lnTo>
                  <a:pt x="54" y="641"/>
                </a:lnTo>
                <a:lnTo>
                  <a:pt x="56" y="639"/>
                </a:lnTo>
                <a:lnTo>
                  <a:pt x="56" y="638"/>
                </a:lnTo>
                <a:lnTo>
                  <a:pt x="58" y="638"/>
                </a:lnTo>
                <a:lnTo>
                  <a:pt x="56" y="638"/>
                </a:lnTo>
                <a:lnTo>
                  <a:pt x="56" y="636"/>
                </a:lnTo>
                <a:lnTo>
                  <a:pt x="58" y="636"/>
                </a:lnTo>
                <a:lnTo>
                  <a:pt x="60" y="636"/>
                </a:lnTo>
                <a:lnTo>
                  <a:pt x="60" y="634"/>
                </a:lnTo>
                <a:lnTo>
                  <a:pt x="58" y="634"/>
                </a:lnTo>
                <a:lnTo>
                  <a:pt x="60" y="634"/>
                </a:lnTo>
                <a:lnTo>
                  <a:pt x="60" y="632"/>
                </a:lnTo>
                <a:lnTo>
                  <a:pt x="62" y="632"/>
                </a:lnTo>
                <a:lnTo>
                  <a:pt x="64" y="632"/>
                </a:lnTo>
                <a:lnTo>
                  <a:pt x="64" y="630"/>
                </a:lnTo>
                <a:lnTo>
                  <a:pt x="64" y="632"/>
                </a:lnTo>
                <a:lnTo>
                  <a:pt x="64" y="630"/>
                </a:lnTo>
                <a:lnTo>
                  <a:pt x="65" y="630"/>
                </a:lnTo>
                <a:lnTo>
                  <a:pt x="67" y="628"/>
                </a:lnTo>
                <a:lnTo>
                  <a:pt x="67" y="630"/>
                </a:lnTo>
                <a:lnTo>
                  <a:pt x="69" y="630"/>
                </a:lnTo>
                <a:lnTo>
                  <a:pt x="69" y="628"/>
                </a:lnTo>
                <a:lnTo>
                  <a:pt x="69" y="630"/>
                </a:lnTo>
                <a:lnTo>
                  <a:pt x="69" y="628"/>
                </a:lnTo>
                <a:lnTo>
                  <a:pt x="69" y="630"/>
                </a:lnTo>
                <a:lnTo>
                  <a:pt x="69" y="628"/>
                </a:lnTo>
                <a:lnTo>
                  <a:pt x="71" y="628"/>
                </a:lnTo>
                <a:lnTo>
                  <a:pt x="71" y="626"/>
                </a:lnTo>
                <a:lnTo>
                  <a:pt x="71" y="628"/>
                </a:lnTo>
                <a:lnTo>
                  <a:pt x="71" y="626"/>
                </a:lnTo>
                <a:lnTo>
                  <a:pt x="71" y="624"/>
                </a:lnTo>
                <a:lnTo>
                  <a:pt x="73" y="624"/>
                </a:lnTo>
                <a:lnTo>
                  <a:pt x="73" y="622"/>
                </a:lnTo>
                <a:lnTo>
                  <a:pt x="73" y="620"/>
                </a:lnTo>
                <a:lnTo>
                  <a:pt x="75" y="620"/>
                </a:lnTo>
                <a:lnTo>
                  <a:pt x="73" y="620"/>
                </a:lnTo>
                <a:lnTo>
                  <a:pt x="73" y="618"/>
                </a:lnTo>
                <a:lnTo>
                  <a:pt x="73" y="616"/>
                </a:lnTo>
                <a:lnTo>
                  <a:pt x="73" y="615"/>
                </a:lnTo>
                <a:lnTo>
                  <a:pt x="73" y="613"/>
                </a:lnTo>
                <a:lnTo>
                  <a:pt x="75" y="613"/>
                </a:lnTo>
                <a:lnTo>
                  <a:pt x="75" y="611"/>
                </a:lnTo>
                <a:lnTo>
                  <a:pt x="73" y="611"/>
                </a:lnTo>
                <a:lnTo>
                  <a:pt x="73" y="609"/>
                </a:lnTo>
                <a:lnTo>
                  <a:pt x="75" y="609"/>
                </a:lnTo>
                <a:lnTo>
                  <a:pt x="73" y="609"/>
                </a:lnTo>
                <a:lnTo>
                  <a:pt x="75" y="609"/>
                </a:lnTo>
                <a:lnTo>
                  <a:pt x="77" y="609"/>
                </a:lnTo>
                <a:lnTo>
                  <a:pt x="77" y="607"/>
                </a:lnTo>
                <a:lnTo>
                  <a:pt x="79" y="607"/>
                </a:lnTo>
                <a:lnTo>
                  <a:pt x="79" y="605"/>
                </a:lnTo>
                <a:lnTo>
                  <a:pt x="79" y="607"/>
                </a:lnTo>
                <a:lnTo>
                  <a:pt x="81" y="607"/>
                </a:lnTo>
                <a:lnTo>
                  <a:pt x="83" y="607"/>
                </a:lnTo>
                <a:lnTo>
                  <a:pt x="83" y="609"/>
                </a:lnTo>
                <a:lnTo>
                  <a:pt x="83" y="607"/>
                </a:lnTo>
                <a:lnTo>
                  <a:pt x="83" y="609"/>
                </a:lnTo>
                <a:lnTo>
                  <a:pt x="85" y="609"/>
                </a:lnTo>
                <a:lnTo>
                  <a:pt x="83" y="609"/>
                </a:lnTo>
                <a:lnTo>
                  <a:pt x="85" y="609"/>
                </a:lnTo>
                <a:lnTo>
                  <a:pt x="87" y="609"/>
                </a:lnTo>
                <a:lnTo>
                  <a:pt x="87" y="607"/>
                </a:lnTo>
                <a:lnTo>
                  <a:pt x="89" y="607"/>
                </a:lnTo>
                <a:lnTo>
                  <a:pt x="87" y="607"/>
                </a:lnTo>
                <a:lnTo>
                  <a:pt x="87" y="605"/>
                </a:lnTo>
                <a:lnTo>
                  <a:pt x="89" y="605"/>
                </a:lnTo>
                <a:lnTo>
                  <a:pt x="87" y="605"/>
                </a:lnTo>
                <a:lnTo>
                  <a:pt x="89" y="605"/>
                </a:lnTo>
                <a:lnTo>
                  <a:pt x="89" y="603"/>
                </a:lnTo>
                <a:lnTo>
                  <a:pt x="90" y="603"/>
                </a:lnTo>
                <a:lnTo>
                  <a:pt x="90" y="601"/>
                </a:lnTo>
                <a:lnTo>
                  <a:pt x="92" y="601"/>
                </a:lnTo>
                <a:lnTo>
                  <a:pt x="92" y="603"/>
                </a:lnTo>
                <a:lnTo>
                  <a:pt x="92" y="601"/>
                </a:lnTo>
                <a:lnTo>
                  <a:pt x="94" y="601"/>
                </a:lnTo>
                <a:lnTo>
                  <a:pt x="92" y="601"/>
                </a:lnTo>
                <a:lnTo>
                  <a:pt x="92" y="599"/>
                </a:lnTo>
                <a:lnTo>
                  <a:pt x="94" y="599"/>
                </a:lnTo>
                <a:lnTo>
                  <a:pt x="96" y="601"/>
                </a:lnTo>
                <a:lnTo>
                  <a:pt x="96" y="599"/>
                </a:lnTo>
                <a:lnTo>
                  <a:pt x="96" y="601"/>
                </a:lnTo>
                <a:lnTo>
                  <a:pt x="98" y="601"/>
                </a:lnTo>
                <a:lnTo>
                  <a:pt x="100" y="599"/>
                </a:lnTo>
                <a:lnTo>
                  <a:pt x="100" y="597"/>
                </a:lnTo>
                <a:lnTo>
                  <a:pt x="102" y="597"/>
                </a:lnTo>
                <a:lnTo>
                  <a:pt x="104" y="597"/>
                </a:lnTo>
                <a:lnTo>
                  <a:pt x="104" y="595"/>
                </a:lnTo>
                <a:lnTo>
                  <a:pt x="104" y="593"/>
                </a:lnTo>
                <a:lnTo>
                  <a:pt x="104" y="595"/>
                </a:lnTo>
                <a:lnTo>
                  <a:pt x="106" y="595"/>
                </a:lnTo>
                <a:lnTo>
                  <a:pt x="106" y="593"/>
                </a:lnTo>
                <a:lnTo>
                  <a:pt x="108" y="593"/>
                </a:lnTo>
                <a:lnTo>
                  <a:pt x="108" y="591"/>
                </a:lnTo>
                <a:lnTo>
                  <a:pt x="108" y="590"/>
                </a:lnTo>
                <a:lnTo>
                  <a:pt x="110" y="590"/>
                </a:lnTo>
                <a:lnTo>
                  <a:pt x="108" y="590"/>
                </a:lnTo>
                <a:lnTo>
                  <a:pt x="110" y="590"/>
                </a:lnTo>
                <a:lnTo>
                  <a:pt x="110" y="588"/>
                </a:lnTo>
                <a:lnTo>
                  <a:pt x="110" y="586"/>
                </a:lnTo>
                <a:lnTo>
                  <a:pt x="112" y="586"/>
                </a:lnTo>
                <a:lnTo>
                  <a:pt x="112" y="584"/>
                </a:lnTo>
                <a:lnTo>
                  <a:pt x="113" y="584"/>
                </a:lnTo>
                <a:lnTo>
                  <a:pt x="115" y="584"/>
                </a:lnTo>
                <a:lnTo>
                  <a:pt x="117" y="584"/>
                </a:lnTo>
                <a:lnTo>
                  <a:pt x="119" y="584"/>
                </a:lnTo>
                <a:lnTo>
                  <a:pt x="119" y="586"/>
                </a:lnTo>
                <a:lnTo>
                  <a:pt x="121" y="586"/>
                </a:lnTo>
                <a:lnTo>
                  <a:pt x="123" y="586"/>
                </a:lnTo>
                <a:lnTo>
                  <a:pt x="123" y="588"/>
                </a:lnTo>
                <a:lnTo>
                  <a:pt x="125" y="588"/>
                </a:lnTo>
                <a:lnTo>
                  <a:pt x="125" y="586"/>
                </a:lnTo>
                <a:lnTo>
                  <a:pt x="125" y="584"/>
                </a:lnTo>
                <a:lnTo>
                  <a:pt x="127" y="584"/>
                </a:lnTo>
                <a:lnTo>
                  <a:pt x="127" y="582"/>
                </a:lnTo>
                <a:lnTo>
                  <a:pt x="127" y="580"/>
                </a:lnTo>
                <a:lnTo>
                  <a:pt x="129" y="580"/>
                </a:lnTo>
                <a:lnTo>
                  <a:pt x="129" y="578"/>
                </a:lnTo>
                <a:lnTo>
                  <a:pt x="131" y="578"/>
                </a:lnTo>
                <a:lnTo>
                  <a:pt x="133" y="578"/>
                </a:lnTo>
                <a:lnTo>
                  <a:pt x="135" y="580"/>
                </a:lnTo>
                <a:lnTo>
                  <a:pt x="137" y="580"/>
                </a:lnTo>
                <a:lnTo>
                  <a:pt x="137" y="578"/>
                </a:lnTo>
                <a:lnTo>
                  <a:pt x="138" y="578"/>
                </a:lnTo>
                <a:lnTo>
                  <a:pt x="140" y="578"/>
                </a:lnTo>
                <a:lnTo>
                  <a:pt x="140" y="576"/>
                </a:lnTo>
                <a:lnTo>
                  <a:pt x="142" y="576"/>
                </a:lnTo>
                <a:lnTo>
                  <a:pt x="142" y="574"/>
                </a:lnTo>
                <a:lnTo>
                  <a:pt x="142" y="572"/>
                </a:lnTo>
                <a:lnTo>
                  <a:pt x="140" y="572"/>
                </a:lnTo>
                <a:lnTo>
                  <a:pt x="142" y="572"/>
                </a:lnTo>
                <a:lnTo>
                  <a:pt x="142" y="570"/>
                </a:lnTo>
                <a:lnTo>
                  <a:pt x="142" y="568"/>
                </a:lnTo>
                <a:lnTo>
                  <a:pt x="142" y="567"/>
                </a:lnTo>
                <a:lnTo>
                  <a:pt x="140" y="567"/>
                </a:lnTo>
                <a:lnTo>
                  <a:pt x="140" y="565"/>
                </a:lnTo>
                <a:lnTo>
                  <a:pt x="142" y="565"/>
                </a:lnTo>
                <a:lnTo>
                  <a:pt x="142" y="563"/>
                </a:lnTo>
                <a:lnTo>
                  <a:pt x="142" y="561"/>
                </a:lnTo>
                <a:lnTo>
                  <a:pt x="144" y="563"/>
                </a:lnTo>
                <a:lnTo>
                  <a:pt x="146" y="563"/>
                </a:lnTo>
                <a:lnTo>
                  <a:pt x="146" y="561"/>
                </a:lnTo>
                <a:lnTo>
                  <a:pt x="148" y="561"/>
                </a:lnTo>
                <a:lnTo>
                  <a:pt x="148" y="559"/>
                </a:lnTo>
                <a:lnTo>
                  <a:pt x="148" y="557"/>
                </a:lnTo>
                <a:lnTo>
                  <a:pt x="150" y="557"/>
                </a:lnTo>
                <a:lnTo>
                  <a:pt x="150" y="555"/>
                </a:lnTo>
                <a:lnTo>
                  <a:pt x="150" y="557"/>
                </a:lnTo>
                <a:lnTo>
                  <a:pt x="152" y="557"/>
                </a:lnTo>
                <a:lnTo>
                  <a:pt x="154" y="557"/>
                </a:lnTo>
                <a:lnTo>
                  <a:pt x="154" y="559"/>
                </a:lnTo>
                <a:lnTo>
                  <a:pt x="154" y="557"/>
                </a:lnTo>
                <a:lnTo>
                  <a:pt x="154" y="555"/>
                </a:lnTo>
                <a:lnTo>
                  <a:pt x="156" y="555"/>
                </a:lnTo>
                <a:lnTo>
                  <a:pt x="156" y="557"/>
                </a:lnTo>
                <a:lnTo>
                  <a:pt x="158" y="557"/>
                </a:lnTo>
                <a:lnTo>
                  <a:pt x="160" y="557"/>
                </a:lnTo>
                <a:lnTo>
                  <a:pt x="160" y="555"/>
                </a:lnTo>
                <a:lnTo>
                  <a:pt x="162" y="555"/>
                </a:lnTo>
                <a:lnTo>
                  <a:pt x="163" y="555"/>
                </a:lnTo>
                <a:lnTo>
                  <a:pt x="163" y="553"/>
                </a:lnTo>
                <a:lnTo>
                  <a:pt x="165" y="553"/>
                </a:lnTo>
                <a:lnTo>
                  <a:pt x="163" y="553"/>
                </a:lnTo>
                <a:lnTo>
                  <a:pt x="163" y="551"/>
                </a:lnTo>
                <a:lnTo>
                  <a:pt x="165" y="551"/>
                </a:lnTo>
                <a:lnTo>
                  <a:pt x="165" y="549"/>
                </a:lnTo>
                <a:lnTo>
                  <a:pt x="163" y="549"/>
                </a:lnTo>
                <a:lnTo>
                  <a:pt x="163" y="547"/>
                </a:lnTo>
                <a:lnTo>
                  <a:pt x="165" y="547"/>
                </a:lnTo>
                <a:lnTo>
                  <a:pt x="165" y="545"/>
                </a:lnTo>
                <a:lnTo>
                  <a:pt x="167" y="543"/>
                </a:lnTo>
                <a:lnTo>
                  <a:pt x="165" y="543"/>
                </a:lnTo>
                <a:lnTo>
                  <a:pt x="165" y="542"/>
                </a:lnTo>
                <a:lnTo>
                  <a:pt x="165" y="540"/>
                </a:lnTo>
                <a:lnTo>
                  <a:pt x="167" y="540"/>
                </a:lnTo>
                <a:lnTo>
                  <a:pt x="167" y="538"/>
                </a:lnTo>
                <a:lnTo>
                  <a:pt x="165" y="538"/>
                </a:lnTo>
                <a:lnTo>
                  <a:pt x="165" y="536"/>
                </a:lnTo>
                <a:lnTo>
                  <a:pt x="167" y="536"/>
                </a:lnTo>
                <a:lnTo>
                  <a:pt x="167" y="534"/>
                </a:lnTo>
                <a:lnTo>
                  <a:pt x="167" y="532"/>
                </a:lnTo>
                <a:lnTo>
                  <a:pt x="167" y="530"/>
                </a:lnTo>
                <a:lnTo>
                  <a:pt x="165" y="530"/>
                </a:lnTo>
                <a:lnTo>
                  <a:pt x="165" y="528"/>
                </a:lnTo>
                <a:lnTo>
                  <a:pt x="165" y="526"/>
                </a:lnTo>
                <a:lnTo>
                  <a:pt x="165" y="524"/>
                </a:lnTo>
                <a:lnTo>
                  <a:pt x="167" y="524"/>
                </a:lnTo>
                <a:lnTo>
                  <a:pt x="167" y="522"/>
                </a:lnTo>
                <a:lnTo>
                  <a:pt x="165" y="522"/>
                </a:lnTo>
                <a:lnTo>
                  <a:pt x="163" y="522"/>
                </a:lnTo>
                <a:lnTo>
                  <a:pt x="163" y="520"/>
                </a:lnTo>
                <a:lnTo>
                  <a:pt x="163" y="518"/>
                </a:lnTo>
                <a:lnTo>
                  <a:pt x="162" y="518"/>
                </a:lnTo>
                <a:lnTo>
                  <a:pt x="162" y="517"/>
                </a:lnTo>
                <a:lnTo>
                  <a:pt x="162" y="515"/>
                </a:lnTo>
                <a:lnTo>
                  <a:pt x="163" y="515"/>
                </a:lnTo>
                <a:lnTo>
                  <a:pt x="163" y="517"/>
                </a:lnTo>
                <a:lnTo>
                  <a:pt x="163" y="515"/>
                </a:lnTo>
                <a:lnTo>
                  <a:pt x="163" y="513"/>
                </a:lnTo>
                <a:lnTo>
                  <a:pt x="165" y="513"/>
                </a:lnTo>
                <a:lnTo>
                  <a:pt x="163" y="513"/>
                </a:lnTo>
                <a:lnTo>
                  <a:pt x="163" y="511"/>
                </a:lnTo>
                <a:lnTo>
                  <a:pt x="165" y="511"/>
                </a:lnTo>
                <a:lnTo>
                  <a:pt x="165" y="509"/>
                </a:lnTo>
                <a:lnTo>
                  <a:pt x="163" y="507"/>
                </a:lnTo>
                <a:lnTo>
                  <a:pt x="163" y="505"/>
                </a:lnTo>
                <a:lnTo>
                  <a:pt x="165" y="505"/>
                </a:lnTo>
                <a:lnTo>
                  <a:pt x="165" y="503"/>
                </a:lnTo>
                <a:lnTo>
                  <a:pt x="163" y="503"/>
                </a:lnTo>
                <a:lnTo>
                  <a:pt x="163" y="501"/>
                </a:lnTo>
                <a:lnTo>
                  <a:pt x="162" y="503"/>
                </a:lnTo>
                <a:lnTo>
                  <a:pt x="162" y="501"/>
                </a:lnTo>
                <a:lnTo>
                  <a:pt x="162" y="499"/>
                </a:lnTo>
                <a:lnTo>
                  <a:pt x="163" y="499"/>
                </a:lnTo>
                <a:lnTo>
                  <a:pt x="163" y="497"/>
                </a:lnTo>
                <a:lnTo>
                  <a:pt x="162" y="497"/>
                </a:lnTo>
                <a:lnTo>
                  <a:pt x="160" y="497"/>
                </a:lnTo>
                <a:lnTo>
                  <a:pt x="160" y="495"/>
                </a:lnTo>
                <a:lnTo>
                  <a:pt x="162" y="495"/>
                </a:lnTo>
                <a:lnTo>
                  <a:pt x="163" y="495"/>
                </a:lnTo>
                <a:lnTo>
                  <a:pt x="163" y="494"/>
                </a:lnTo>
                <a:lnTo>
                  <a:pt x="162" y="494"/>
                </a:lnTo>
                <a:lnTo>
                  <a:pt x="162" y="492"/>
                </a:lnTo>
                <a:lnTo>
                  <a:pt x="163" y="492"/>
                </a:lnTo>
                <a:lnTo>
                  <a:pt x="165" y="492"/>
                </a:lnTo>
                <a:lnTo>
                  <a:pt x="165" y="490"/>
                </a:lnTo>
                <a:lnTo>
                  <a:pt x="167" y="490"/>
                </a:lnTo>
                <a:lnTo>
                  <a:pt x="167" y="488"/>
                </a:lnTo>
                <a:lnTo>
                  <a:pt x="169" y="488"/>
                </a:lnTo>
                <a:lnTo>
                  <a:pt x="171" y="488"/>
                </a:lnTo>
                <a:lnTo>
                  <a:pt x="171" y="490"/>
                </a:lnTo>
                <a:lnTo>
                  <a:pt x="171" y="492"/>
                </a:lnTo>
                <a:lnTo>
                  <a:pt x="171" y="494"/>
                </a:lnTo>
                <a:lnTo>
                  <a:pt x="171" y="492"/>
                </a:lnTo>
                <a:lnTo>
                  <a:pt x="173" y="492"/>
                </a:lnTo>
                <a:lnTo>
                  <a:pt x="173" y="494"/>
                </a:lnTo>
                <a:lnTo>
                  <a:pt x="173" y="495"/>
                </a:lnTo>
                <a:lnTo>
                  <a:pt x="173" y="497"/>
                </a:lnTo>
                <a:lnTo>
                  <a:pt x="175" y="497"/>
                </a:lnTo>
                <a:lnTo>
                  <a:pt x="177" y="497"/>
                </a:lnTo>
                <a:lnTo>
                  <a:pt x="177" y="499"/>
                </a:lnTo>
                <a:lnTo>
                  <a:pt x="179" y="499"/>
                </a:lnTo>
                <a:lnTo>
                  <a:pt x="181" y="499"/>
                </a:lnTo>
                <a:lnTo>
                  <a:pt x="183" y="499"/>
                </a:lnTo>
                <a:lnTo>
                  <a:pt x="185" y="499"/>
                </a:lnTo>
                <a:lnTo>
                  <a:pt x="186" y="499"/>
                </a:lnTo>
                <a:lnTo>
                  <a:pt x="186" y="501"/>
                </a:lnTo>
                <a:lnTo>
                  <a:pt x="188" y="501"/>
                </a:lnTo>
                <a:lnTo>
                  <a:pt x="188" y="503"/>
                </a:lnTo>
                <a:lnTo>
                  <a:pt x="190" y="503"/>
                </a:lnTo>
                <a:lnTo>
                  <a:pt x="190" y="505"/>
                </a:lnTo>
                <a:lnTo>
                  <a:pt x="192" y="505"/>
                </a:lnTo>
                <a:lnTo>
                  <a:pt x="192" y="507"/>
                </a:lnTo>
                <a:lnTo>
                  <a:pt x="194" y="507"/>
                </a:lnTo>
                <a:lnTo>
                  <a:pt x="196" y="507"/>
                </a:lnTo>
                <a:lnTo>
                  <a:pt x="196" y="509"/>
                </a:lnTo>
                <a:lnTo>
                  <a:pt x="198" y="509"/>
                </a:lnTo>
                <a:lnTo>
                  <a:pt x="200" y="511"/>
                </a:lnTo>
                <a:lnTo>
                  <a:pt x="200" y="513"/>
                </a:lnTo>
                <a:lnTo>
                  <a:pt x="202" y="513"/>
                </a:lnTo>
                <a:lnTo>
                  <a:pt x="204" y="513"/>
                </a:lnTo>
                <a:lnTo>
                  <a:pt x="206" y="513"/>
                </a:lnTo>
                <a:lnTo>
                  <a:pt x="208" y="513"/>
                </a:lnTo>
                <a:lnTo>
                  <a:pt x="208" y="515"/>
                </a:lnTo>
                <a:lnTo>
                  <a:pt x="210" y="515"/>
                </a:lnTo>
                <a:lnTo>
                  <a:pt x="210" y="517"/>
                </a:lnTo>
                <a:lnTo>
                  <a:pt x="211" y="517"/>
                </a:lnTo>
                <a:lnTo>
                  <a:pt x="211" y="518"/>
                </a:lnTo>
                <a:lnTo>
                  <a:pt x="213" y="518"/>
                </a:lnTo>
                <a:lnTo>
                  <a:pt x="213" y="517"/>
                </a:lnTo>
                <a:lnTo>
                  <a:pt x="215" y="517"/>
                </a:lnTo>
                <a:lnTo>
                  <a:pt x="215" y="515"/>
                </a:lnTo>
                <a:lnTo>
                  <a:pt x="215" y="513"/>
                </a:lnTo>
                <a:lnTo>
                  <a:pt x="217" y="513"/>
                </a:lnTo>
                <a:lnTo>
                  <a:pt x="217" y="511"/>
                </a:lnTo>
                <a:lnTo>
                  <a:pt x="219" y="511"/>
                </a:lnTo>
                <a:lnTo>
                  <a:pt x="219" y="509"/>
                </a:lnTo>
                <a:lnTo>
                  <a:pt x="221" y="507"/>
                </a:lnTo>
                <a:lnTo>
                  <a:pt x="221" y="505"/>
                </a:lnTo>
                <a:lnTo>
                  <a:pt x="223" y="505"/>
                </a:lnTo>
                <a:lnTo>
                  <a:pt x="223" y="503"/>
                </a:lnTo>
                <a:lnTo>
                  <a:pt x="225" y="501"/>
                </a:lnTo>
                <a:lnTo>
                  <a:pt x="225" y="499"/>
                </a:lnTo>
                <a:lnTo>
                  <a:pt x="227" y="499"/>
                </a:lnTo>
                <a:lnTo>
                  <a:pt x="227" y="497"/>
                </a:lnTo>
                <a:lnTo>
                  <a:pt x="229" y="495"/>
                </a:lnTo>
                <a:lnTo>
                  <a:pt x="229" y="494"/>
                </a:lnTo>
                <a:lnTo>
                  <a:pt x="231" y="494"/>
                </a:lnTo>
                <a:lnTo>
                  <a:pt x="231" y="492"/>
                </a:lnTo>
                <a:lnTo>
                  <a:pt x="233" y="490"/>
                </a:lnTo>
                <a:lnTo>
                  <a:pt x="233" y="488"/>
                </a:lnTo>
                <a:lnTo>
                  <a:pt x="235" y="488"/>
                </a:lnTo>
                <a:lnTo>
                  <a:pt x="235" y="486"/>
                </a:lnTo>
                <a:lnTo>
                  <a:pt x="235" y="484"/>
                </a:lnTo>
                <a:lnTo>
                  <a:pt x="236" y="484"/>
                </a:lnTo>
                <a:lnTo>
                  <a:pt x="236" y="482"/>
                </a:lnTo>
                <a:lnTo>
                  <a:pt x="238" y="482"/>
                </a:lnTo>
                <a:lnTo>
                  <a:pt x="238" y="480"/>
                </a:lnTo>
                <a:lnTo>
                  <a:pt x="240" y="478"/>
                </a:lnTo>
                <a:lnTo>
                  <a:pt x="240" y="476"/>
                </a:lnTo>
                <a:lnTo>
                  <a:pt x="242" y="476"/>
                </a:lnTo>
                <a:lnTo>
                  <a:pt x="242" y="474"/>
                </a:lnTo>
                <a:lnTo>
                  <a:pt x="244" y="472"/>
                </a:lnTo>
                <a:lnTo>
                  <a:pt x="244" y="470"/>
                </a:lnTo>
                <a:lnTo>
                  <a:pt x="246" y="470"/>
                </a:lnTo>
                <a:lnTo>
                  <a:pt x="246" y="469"/>
                </a:lnTo>
                <a:lnTo>
                  <a:pt x="248" y="469"/>
                </a:lnTo>
                <a:lnTo>
                  <a:pt x="248" y="467"/>
                </a:lnTo>
                <a:lnTo>
                  <a:pt x="248" y="465"/>
                </a:lnTo>
                <a:lnTo>
                  <a:pt x="250" y="465"/>
                </a:lnTo>
                <a:lnTo>
                  <a:pt x="250" y="463"/>
                </a:lnTo>
                <a:lnTo>
                  <a:pt x="252" y="463"/>
                </a:lnTo>
                <a:lnTo>
                  <a:pt x="252" y="461"/>
                </a:lnTo>
                <a:lnTo>
                  <a:pt x="252" y="459"/>
                </a:lnTo>
                <a:lnTo>
                  <a:pt x="254" y="459"/>
                </a:lnTo>
                <a:lnTo>
                  <a:pt x="254" y="457"/>
                </a:lnTo>
                <a:lnTo>
                  <a:pt x="256" y="457"/>
                </a:lnTo>
                <a:lnTo>
                  <a:pt x="256" y="455"/>
                </a:lnTo>
                <a:lnTo>
                  <a:pt x="256" y="453"/>
                </a:lnTo>
                <a:lnTo>
                  <a:pt x="258" y="453"/>
                </a:lnTo>
                <a:lnTo>
                  <a:pt x="258" y="451"/>
                </a:lnTo>
                <a:lnTo>
                  <a:pt x="260" y="451"/>
                </a:lnTo>
                <a:lnTo>
                  <a:pt x="260" y="449"/>
                </a:lnTo>
                <a:lnTo>
                  <a:pt x="261" y="447"/>
                </a:lnTo>
                <a:lnTo>
                  <a:pt x="261" y="446"/>
                </a:lnTo>
                <a:lnTo>
                  <a:pt x="263" y="446"/>
                </a:lnTo>
                <a:lnTo>
                  <a:pt x="263" y="444"/>
                </a:lnTo>
                <a:lnTo>
                  <a:pt x="265" y="442"/>
                </a:lnTo>
                <a:lnTo>
                  <a:pt x="265" y="440"/>
                </a:lnTo>
                <a:lnTo>
                  <a:pt x="267" y="440"/>
                </a:lnTo>
                <a:lnTo>
                  <a:pt x="267" y="438"/>
                </a:lnTo>
                <a:lnTo>
                  <a:pt x="269" y="436"/>
                </a:lnTo>
                <a:lnTo>
                  <a:pt x="269" y="434"/>
                </a:lnTo>
                <a:lnTo>
                  <a:pt x="271" y="434"/>
                </a:lnTo>
                <a:lnTo>
                  <a:pt x="271" y="432"/>
                </a:lnTo>
                <a:lnTo>
                  <a:pt x="273" y="430"/>
                </a:lnTo>
                <a:lnTo>
                  <a:pt x="273" y="428"/>
                </a:lnTo>
                <a:lnTo>
                  <a:pt x="275" y="428"/>
                </a:lnTo>
                <a:lnTo>
                  <a:pt x="275" y="426"/>
                </a:lnTo>
                <a:lnTo>
                  <a:pt x="277" y="424"/>
                </a:lnTo>
                <a:lnTo>
                  <a:pt x="277" y="422"/>
                </a:lnTo>
                <a:lnTo>
                  <a:pt x="279" y="422"/>
                </a:lnTo>
                <a:lnTo>
                  <a:pt x="279" y="421"/>
                </a:lnTo>
                <a:lnTo>
                  <a:pt x="281" y="419"/>
                </a:lnTo>
                <a:lnTo>
                  <a:pt x="281" y="417"/>
                </a:lnTo>
                <a:lnTo>
                  <a:pt x="283" y="417"/>
                </a:lnTo>
                <a:lnTo>
                  <a:pt x="283" y="415"/>
                </a:lnTo>
                <a:lnTo>
                  <a:pt x="284" y="413"/>
                </a:lnTo>
                <a:lnTo>
                  <a:pt x="284" y="411"/>
                </a:lnTo>
                <a:lnTo>
                  <a:pt x="286" y="411"/>
                </a:lnTo>
                <a:lnTo>
                  <a:pt x="286" y="409"/>
                </a:lnTo>
                <a:lnTo>
                  <a:pt x="288" y="407"/>
                </a:lnTo>
                <a:lnTo>
                  <a:pt x="288" y="405"/>
                </a:lnTo>
                <a:lnTo>
                  <a:pt x="290" y="405"/>
                </a:lnTo>
                <a:lnTo>
                  <a:pt x="290" y="403"/>
                </a:lnTo>
                <a:lnTo>
                  <a:pt x="290" y="401"/>
                </a:lnTo>
                <a:lnTo>
                  <a:pt x="292" y="401"/>
                </a:lnTo>
                <a:lnTo>
                  <a:pt x="292" y="399"/>
                </a:lnTo>
                <a:lnTo>
                  <a:pt x="294" y="399"/>
                </a:lnTo>
                <a:lnTo>
                  <a:pt x="294" y="398"/>
                </a:lnTo>
                <a:lnTo>
                  <a:pt x="294" y="396"/>
                </a:lnTo>
                <a:lnTo>
                  <a:pt x="296" y="396"/>
                </a:lnTo>
                <a:lnTo>
                  <a:pt x="296" y="394"/>
                </a:lnTo>
                <a:lnTo>
                  <a:pt x="298" y="394"/>
                </a:lnTo>
                <a:lnTo>
                  <a:pt x="298" y="392"/>
                </a:lnTo>
                <a:lnTo>
                  <a:pt x="298" y="390"/>
                </a:lnTo>
                <a:lnTo>
                  <a:pt x="300" y="390"/>
                </a:lnTo>
                <a:lnTo>
                  <a:pt x="300" y="388"/>
                </a:lnTo>
                <a:lnTo>
                  <a:pt x="302" y="388"/>
                </a:lnTo>
                <a:lnTo>
                  <a:pt x="302" y="386"/>
                </a:lnTo>
                <a:lnTo>
                  <a:pt x="302" y="384"/>
                </a:lnTo>
                <a:lnTo>
                  <a:pt x="304" y="384"/>
                </a:lnTo>
                <a:lnTo>
                  <a:pt x="304" y="382"/>
                </a:lnTo>
                <a:lnTo>
                  <a:pt x="306" y="382"/>
                </a:lnTo>
                <a:lnTo>
                  <a:pt x="306" y="380"/>
                </a:lnTo>
                <a:lnTo>
                  <a:pt x="306" y="378"/>
                </a:lnTo>
                <a:lnTo>
                  <a:pt x="308" y="378"/>
                </a:lnTo>
                <a:lnTo>
                  <a:pt x="308" y="376"/>
                </a:lnTo>
                <a:lnTo>
                  <a:pt x="309" y="376"/>
                </a:lnTo>
                <a:lnTo>
                  <a:pt x="309" y="374"/>
                </a:lnTo>
                <a:lnTo>
                  <a:pt x="309" y="373"/>
                </a:lnTo>
                <a:lnTo>
                  <a:pt x="311" y="373"/>
                </a:lnTo>
                <a:lnTo>
                  <a:pt x="311" y="371"/>
                </a:lnTo>
                <a:lnTo>
                  <a:pt x="313" y="371"/>
                </a:lnTo>
                <a:lnTo>
                  <a:pt x="313" y="369"/>
                </a:lnTo>
                <a:lnTo>
                  <a:pt x="315" y="367"/>
                </a:lnTo>
                <a:lnTo>
                  <a:pt x="315" y="365"/>
                </a:lnTo>
                <a:lnTo>
                  <a:pt x="317" y="365"/>
                </a:lnTo>
                <a:lnTo>
                  <a:pt x="317" y="363"/>
                </a:lnTo>
                <a:lnTo>
                  <a:pt x="319" y="361"/>
                </a:lnTo>
                <a:lnTo>
                  <a:pt x="319" y="359"/>
                </a:lnTo>
                <a:lnTo>
                  <a:pt x="321" y="359"/>
                </a:lnTo>
                <a:lnTo>
                  <a:pt x="321" y="357"/>
                </a:lnTo>
                <a:lnTo>
                  <a:pt x="321" y="355"/>
                </a:lnTo>
                <a:lnTo>
                  <a:pt x="323" y="355"/>
                </a:lnTo>
                <a:lnTo>
                  <a:pt x="323" y="353"/>
                </a:lnTo>
                <a:lnTo>
                  <a:pt x="325" y="353"/>
                </a:lnTo>
                <a:lnTo>
                  <a:pt x="325" y="351"/>
                </a:lnTo>
                <a:lnTo>
                  <a:pt x="325" y="350"/>
                </a:lnTo>
                <a:lnTo>
                  <a:pt x="327" y="350"/>
                </a:lnTo>
                <a:lnTo>
                  <a:pt x="327" y="348"/>
                </a:lnTo>
                <a:lnTo>
                  <a:pt x="329" y="348"/>
                </a:lnTo>
                <a:lnTo>
                  <a:pt x="329" y="346"/>
                </a:lnTo>
                <a:lnTo>
                  <a:pt x="329" y="344"/>
                </a:lnTo>
                <a:lnTo>
                  <a:pt x="331" y="344"/>
                </a:lnTo>
                <a:lnTo>
                  <a:pt x="331" y="342"/>
                </a:lnTo>
                <a:lnTo>
                  <a:pt x="333" y="342"/>
                </a:lnTo>
                <a:lnTo>
                  <a:pt x="333" y="340"/>
                </a:lnTo>
                <a:lnTo>
                  <a:pt x="333" y="338"/>
                </a:lnTo>
                <a:lnTo>
                  <a:pt x="333" y="336"/>
                </a:lnTo>
                <a:lnTo>
                  <a:pt x="331" y="336"/>
                </a:lnTo>
                <a:lnTo>
                  <a:pt x="331" y="334"/>
                </a:lnTo>
                <a:lnTo>
                  <a:pt x="329" y="334"/>
                </a:lnTo>
                <a:lnTo>
                  <a:pt x="329" y="332"/>
                </a:lnTo>
                <a:lnTo>
                  <a:pt x="329" y="330"/>
                </a:lnTo>
                <a:lnTo>
                  <a:pt x="327" y="330"/>
                </a:lnTo>
                <a:lnTo>
                  <a:pt x="327" y="328"/>
                </a:lnTo>
                <a:lnTo>
                  <a:pt x="327" y="326"/>
                </a:lnTo>
                <a:lnTo>
                  <a:pt x="327" y="325"/>
                </a:lnTo>
                <a:lnTo>
                  <a:pt x="325" y="325"/>
                </a:lnTo>
                <a:lnTo>
                  <a:pt x="325" y="323"/>
                </a:lnTo>
                <a:lnTo>
                  <a:pt x="323" y="321"/>
                </a:lnTo>
                <a:lnTo>
                  <a:pt x="323" y="319"/>
                </a:lnTo>
                <a:lnTo>
                  <a:pt x="321" y="319"/>
                </a:lnTo>
                <a:lnTo>
                  <a:pt x="321" y="317"/>
                </a:lnTo>
                <a:lnTo>
                  <a:pt x="321" y="315"/>
                </a:lnTo>
                <a:lnTo>
                  <a:pt x="319" y="315"/>
                </a:lnTo>
                <a:lnTo>
                  <a:pt x="319" y="313"/>
                </a:lnTo>
                <a:lnTo>
                  <a:pt x="319" y="311"/>
                </a:lnTo>
                <a:lnTo>
                  <a:pt x="317" y="311"/>
                </a:lnTo>
                <a:lnTo>
                  <a:pt x="317" y="309"/>
                </a:lnTo>
                <a:lnTo>
                  <a:pt x="317" y="307"/>
                </a:lnTo>
                <a:lnTo>
                  <a:pt x="315" y="307"/>
                </a:lnTo>
                <a:lnTo>
                  <a:pt x="315" y="305"/>
                </a:lnTo>
                <a:lnTo>
                  <a:pt x="315" y="303"/>
                </a:lnTo>
                <a:lnTo>
                  <a:pt x="313" y="302"/>
                </a:lnTo>
                <a:lnTo>
                  <a:pt x="313" y="300"/>
                </a:lnTo>
                <a:lnTo>
                  <a:pt x="313" y="298"/>
                </a:lnTo>
                <a:lnTo>
                  <a:pt x="311" y="298"/>
                </a:lnTo>
                <a:lnTo>
                  <a:pt x="311" y="296"/>
                </a:lnTo>
                <a:lnTo>
                  <a:pt x="311" y="294"/>
                </a:lnTo>
                <a:lnTo>
                  <a:pt x="309" y="294"/>
                </a:lnTo>
                <a:lnTo>
                  <a:pt x="309" y="292"/>
                </a:lnTo>
                <a:lnTo>
                  <a:pt x="309" y="290"/>
                </a:lnTo>
                <a:lnTo>
                  <a:pt x="308" y="290"/>
                </a:lnTo>
                <a:lnTo>
                  <a:pt x="308" y="288"/>
                </a:lnTo>
                <a:lnTo>
                  <a:pt x="308" y="286"/>
                </a:lnTo>
                <a:lnTo>
                  <a:pt x="306" y="286"/>
                </a:lnTo>
                <a:lnTo>
                  <a:pt x="306" y="284"/>
                </a:lnTo>
                <a:lnTo>
                  <a:pt x="306" y="282"/>
                </a:lnTo>
                <a:lnTo>
                  <a:pt x="304" y="282"/>
                </a:lnTo>
                <a:lnTo>
                  <a:pt x="304" y="280"/>
                </a:lnTo>
                <a:lnTo>
                  <a:pt x="304" y="278"/>
                </a:lnTo>
                <a:lnTo>
                  <a:pt x="302" y="278"/>
                </a:lnTo>
                <a:lnTo>
                  <a:pt x="302" y="277"/>
                </a:lnTo>
                <a:lnTo>
                  <a:pt x="302" y="275"/>
                </a:lnTo>
                <a:lnTo>
                  <a:pt x="300" y="275"/>
                </a:lnTo>
                <a:lnTo>
                  <a:pt x="300" y="273"/>
                </a:lnTo>
                <a:lnTo>
                  <a:pt x="300" y="271"/>
                </a:lnTo>
                <a:lnTo>
                  <a:pt x="298" y="271"/>
                </a:lnTo>
                <a:lnTo>
                  <a:pt x="298" y="269"/>
                </a:lnTo>
                <a:lnTo>
                  <a:pt x="298" y="267"/>
                </a:lnTo>
                <a:lnTo>
                  <a:pt x="296" y="267"/>
                </a:lnTo>
                <a:lnTo>
                  <a:pt x="296" y="265"/>
                </a:lnTo>
                <a:lnTo>
                  <a:pt x="296" y="263"/>
                </a:lnTo>
                <a:lnTo>
                  <a:pt x="294" y="263"/>
                </a:lnTo>
                <a:lnTo>
                  <a:pt x="294" y="261"/>
                </a:lnTo>
                <a:lnTo>
                  <a:pt x="294" y="259"/>
                </a:lnTo>
                <a:lnTo>
                  <a:pt x="292" y="259"/>
                </a:lnTo>
                <a:lnTo>
                  <a:pt x="292" y="257"/>
                </a:lnTo>
                <a:lnTo>
                  <a:pt x="292" y="255"/>
                </a:lnTo>
                <a:lnTo>
                  <a:pt x="290" y="255"/>
                </a:lnTo>
                <a:lnTo>
                  <a:pt x="290" y="254"/>
                </a:lnTo>
                <a:lnTo>
                  <a:pt x="290" y="252"/>
                </a:lnTo>
                <a:lnTo>
                  <a:pt x="288" y="252"/>
                </a:lnTo>
                <a:lnTo>
                  <a:pt x="288" y="250"/>
                </a:lnTo>
                <a:lnTo>
                  <a:pt x="288" y="248"/>
                </a:lnTo>
                <a:lnTo>
                  <a:pt x="286" y="248"/>
                </a:lnTo>
                <a:lnTo>
                  <a:pt x="286" y="246"/>
                </a:lnTo>
                <a:lnTo>
                  <a:pt x="286" y="244"/>
                </a:lnTo>
                <a:lnTo>
                  <a:pt x="284" y="244"/>
                </a:lnTo>
                <a:lnTo>
                  <a:pt x="284" y="242"/>
                </a:lnTo>
                <a:lnTo>
                  <a:pt x="284" y="240"/>
                </a:lnTo>
                <a:lnTo>
                  <a:pt x="283" y="240"/>
                </a:lnTo>
                <a:lnTo>
                  <a:pt x="283" y="238"/>
                </a:lnTo>
                <a:lnTo>
                  <a:pt x="283" y="236"/>
                </a:lnTo>
                <a:lnTo>
                  <a:pt x="281" y="236"/>
                </a:lnTo>
                <a:lnTo>
                  <a:pt x="281" y="234"/>
                </a:lnTo>
                <a:lnTo>
                  <a:pt x="281" y="232"/>
                </a:lnTo>
                <a:lnTo>
                  <a:pt x="279" y="232"/>
                </a:lnTo>
                <a:lnTo>
                  <a:pt x="279" y="230"/>
                </a:lnTo>
                <a:lnTo>
                  <a:pt x="279" y="229"/>
                </a:lnTo>
                <a:lnTo>
                  <a:pt x="277" y="229"/>
                </a:lnTo>
                <a:lnTo>
                  <a:pt x="277" y="227"/>
                </a:lnTo>
                <a:lnTo>
                  <a:pt x="277" y="225"/>
                </a:lnTo>
                <a:lnTo>
                  <a:pt x="275" y="225"/>
                </a:lnTo>
                <a:lnTo>
                  <a:pt x="275" y="223"/>
                </a:lnTo>
                <a:lnTo>
                  <a:pt x="275" y="221"/>
                </a:lnTo>
                <a:lnTo>
                  <a:pt x="273" y="221"/>
                </a:lnTo>
                <a:lnTo>
                  <a:pt x="273" y="219"/>
                </a:lnTo>
                <a:lnTo>
                  <a:pt x="273" y="217"/>
                </a:lnTo>
                <a:lnTo>
                  <a:pt x="271" y="217"/>
                </a:lnTo>
                <a:lnTo>
                  <a:pt x="271" y="215"/>
                </a:lnTo>
                <a:lnTo>
                  <a:pt x="271" y="213"/>
                </a:lnTo>
                <a:lnTo>
                  <a:pt x="269" y="213"/>
                </a:lnTo>
                <a:lnTo>
                  <a:pt x="269" y="211"/>
                </a:lnTo>
                <a:lnTo>
                  <a:pt x="269" y="209"/>
                </a:lnTo>
                <a:lnTo>
                  <a:pt x="267" y="209"/>
                </a:lnTo>
                <a:lnTo>
                  <a:pt x="267" y="207"/>
                </a:lnTo>
                <a:lnTo>
                  <a:pt x="267" y="206"/>
                </a:lnTo>
                <a:lnTo>
                  <a:pt x="265" y="206"/>
                </a:lnTo>
                <a:lnTo>
                  <a:pt x="265" y="204"/>
                </a:lnTo>
                <a:lnTo>
                  <a:pt x="265" y="202"/>
                </a:lnTo>
                <a:lnTo>
                  <a:pt x="263" y="202"/>
                </a:lnTo>
                <a:lnTo>
                  <a:pt x="263" y="200"/>
                </a:lnTo>
                <a:lnTo>
                  <a:pt x="263" y="198"/>
                </a:lnTo>
                <a:lnTo>
                  <a:pt x="261" y="198"/>
                </a:lnTo>
                <a:lnTo>
                  <a:pt x="261" y="196"/>
                </a:lnTo>
                <a:lnTo>
                  <a:pt x="261" y="194"/>
                </a:lnTo>
                <a:lnTo>
                  <a:pt x="260" y="194"/>
                </a:lnTo>
                <a:lnTo>
                  <a:pt x="260" y="192"/>
                </a:lnTo>
                <a:lnTo>
                  <a:pt x="260" y="190"/>
                </a:lnTo>
                <a:lnTo>
                  <a:pt x="258" y="190"/>
                </a:lnTo>
                <a:lnTo>
                  <a:pt x="258" y="188"/>
                </a:lnTo>
                <a:lnTo>
                  <a:pt x="258" y="186"/>
                </a:lnTo>
                <a:lnTo>
                  <a:pt x="256" y="186"/>
                </a:lnTo>
                <a:lnTo>
                  <a:pt x="256" y="184"/>
                </a:lnTo>
                <a:lnTo>
                  <a:pt x="256" y="182"/>
                </a:lnTo>
                <a:lnTo>
                  <a:pt x="254" y="182"/>
                </a:lnTo>
                <a:lnTo>
                  <a:pt x="254" y="181"/>
                </a:lnTo>
                <a:lnTo>
                  <a:pt x="254" y="179"/>
                </a:lnTo>
                <a:lnTo>
                  <a:pt x="252" y="179"/>
                </a:lnTo>
                <a:lnTo>
                  <a:pt x="252" y="177"/>
                </a:lnTo>
                <a:lnTo>
                  <a:pt x="252" y="175"/>
                </a:lnTo>
                <a:lnTo>
                  <a:pt x="250" y="175"/>
                </a:lnTo>
                <a:lnTo>
                  <a:pt x="250" y="173"/>
                </a:lnTo>
                <a:lnTo>
                  <a:pt x="250" y="171"/>
                </a:lnTo>
                <a:lnTo>
                  <a:pt x="248" y="171"/>
                </a:lnTo>
                <a:lnTo>
                  <a:pt x="248" y="169"/>
                </a:lnTo>
                <a:lnTo>
                  <a:pt x="248" y="167"/>
                </a:lnTo>
                <a:lnTo>
                  <a:pt x="246" y="167"/>
                </a:lnTo>
                <a:lnTo>
                  <a:pt x="246" y="165"/>
                </a:lnTo>
                <a:lnTo>
                  <a:pt x="246" y="163"/>
                </a:lnTo>
                <a:lnTo>
                  <a:pt x="244" y="163"/>
                </a:lnTo>
                <a:lnTo>
                  <a:pt x="244" y="161"/>
                </a:lnTo>
                <a:lnTo>
                  <a:pt x="244" y="159"/>
                </a:lnTo>
                <a:lnTo>
                  <a:pt x="242" y="159"/>
                </a:lnTo>
                <a:lnTo>
                  <a:pt x="242" y="158"/>
                </a:lnTo>
                <a:lnTo>
                  <a:pt x="242" y="156"/>
                </a:lnTo>
                <a:lnTo>
                  <a:pt x="240" y="156"/>
                </a:lnTo>
                <a:lnTo>
                  <a:pt x="240" y="154"/>
                </a:lnTo>
                <a:lnTo>
                  <a:pt x="240" y="152"/>
                </a:lnTo>
                <a:lnTo>
                  <a:pt x="238" y="152"/>
                </a:lnTo>
                <a:lnTo>
                  <a:pt x="238" y="150"/>
                </a:lnTo>
                <a:lnTo>
                  <a:pt x="238" y="148"/>
                </a:lnTo>
                <a:lnTo>
                  <a:pt x="236" y="148"/>
                </a:lnTo>
                <a:lnTo>
                  <a:pt x="236" y="146"/>
                </a:lnTo>
                <a:lnTo>
                  <a:pt x="236" y="144"/>
                </a:lnTo>
                <a:lnTo>
                  <a:pt x="235" y="144"/>
                </a:lnTo>
                <a:lnTo>
                  <a:pt x="235" y="142"/>
                </a:lnTo>
                <a:lnTo>
                  <a:pt x="235" y="140"/>
                </a:lnTo>
                <a:lnTo>
                  <a:pt x="235" y="138"/>
                </a:lnTo>
                <a:lnTo>
                  <a:pt x="233" y="138"/>
                </a:lnTo>
                <a:lnTo>
                  <a:pt x="231" y="138"/>
                </a:lnTo>
                <a:lnTo>
                  <a:pt x="231" y="136"/>
                </a:lnTo>
                <a:lnTo>
                  <a:pt x="229" y="136"/>
                </a:lnTo>
                <a:lnTo>
                  <a:pt x="229" y="134"/>
                </a:lnTo>
                <a:lnTo>
                  <a:pt x="227" y="134"/>
                </a:lnTo>
                <a:lnTo>
                  <a:pt x="227" y="133"/>
                </a:lnTo>
                <a:lnTo>
                  <a:pt x="225" y="131"/>
                </a:lnTo>
                <a:lnTo>
                  <a:pt x="225" y="129"/>
                </a:lnTo>
                <a:lnTo>
                  <a:pt x="225" y="127"/>
                </a:lnTo>
                <a:lnTo>
                  <a:pt x="225" y="125"/>
                </a:lnTo>
                <a:lnTo>
                  <a:pt x="225" y="123"/>
                </a:lnTo>
                <a:lnTo>
                  <a:pt x="225" y="121"/>
                </a:lnTo>
                <a:lnTo>
                  <a:pt x="225" y="119"/>
                </a:lnTo>
                <a:lnTo>
                  <a:pt x="225" y="117"/>
                </a:lnTo>
                <a:lnTo>
                  <a:pt x="223" y="117"/>
                </a:lnTo>
                <a:lnTo>
                  <a:pt x="221" y="117"/>
                </a:lnTo>
                <a:lnTo>
                  <a:pt x="219" y="115"/>
                </a:lnTo>
                <a:lnTo>
                  <a:pt x="217" y="115"/>
                </a:lnTo>
                <a:lnTo>
                  <a:pt x="215" y="115"/>
                </a:lnTo>
                <a:lnTo>
                  <a:pt x="213" y="115"/>
                </a:lnTo>
                <a:lnTo>
                  <a:pt x="211" y="115"/>
                </a:lnTo>
                <a:lnTo>
                  <a:pt x="210" y="115"/>
                </a:lnTo>
                <a:lnTo>
                  <a:pt x="208" y="115"/>
                </a:lnTo>
                <a:lnTo>
                  <a:pt x="208" y="113"/>
                </a:lnTo>
                <a:lnTo>
                  <a:pt x="206" y="113"/>
                </a:lnTo>
                <a:lnTo>
                  <a:pt x="206" y="111"/>
                </a:lnTo>
                <a:lnTo>
                  <a:pt x="204" y="111"/>
                </a:lnTo>
                <a:lnTo>
                  <a:pt x="204" y="110"/>
                </a:lnTo>
                <a:lnTo>
                  <a:pt x="202" y="110"/>
                </a:lnTo>
                <a:lnTo>
                  <a:pt x="202" y="108"/>
                </a:lnTo>
                <a:lnTo>
                  <a:pt x="200" y="108"/>
                </a:lnTo>
                <a:lnTo>
                  <a:pt x="200" y="106"/>
                </a:lnTo>
                <a:lnTo>
                  <a:pt x="198" y="104"/>
                </a:lnTo>
                <a:lnTo>
                  <a:pt x="196" y="102"/>
                </a:lnTo>
                <a:lnTo>
                  <a:pt x="196" y="100"/>
                </a:lnTo>
                <a:lnTo>
                  <a:pt x="194" y="100"/>
                </a:lnTo>
                <a:lnTo>
                  <a:pt x="194" y="98"/>
                </a:lnTo>
                <a:lnTo>
                  <a:pt x="194" y="96"/>
                </a:lnTo>
                <a:lnTo>
                  <a:pt x="194" y="94"/>
                </a:lnTo>
                <a:lnTo>
                  <a:pt x="196" y="92"/>
                </a:lnTo>
                <a:lnTo>
                  <a:pt x="196" y="90"/>
                </a:lnTo>
                <a:lnTo>
                  <a:pt x="196" y="88"/>
                </a:lnTo>
                <a:lnTo>
                  <a:pt x="196" y="86"/>
                </a:lnTo>
                <a:lnTo>
                  <a:pt x="198" y="86"/>
                </a:lnTo>
                <a:lnTo>
                  <a:pt x="196" y="86"/>
                </a:lnTo>
                <a:lnTo>
                  <a:pt x="196" y="85"/>
                </a:lnTo>
                <a:lnTo>
                  <a:pt x="196" y="83"/>
                </a:lnTo>
                <a:lnTo>
                  <a:pt x="196" y="81"/>
                </a:lnTo>
                <a:lnTo>
                  <a:pt x="194" y="81"/>
                </a:lnTo>
                <a:lnTo>
                  <a:pt x="194" y="79"/>
                </a:lnTo>
                <a:lnTo>
                  <a:pt x="192" y="79"/>
                </a:lnTo>
                <a:lnTo>
                  <a:pt x="192" y="77"/>
                </a:lnTo>
                <a:lnTo>
                  <a:pt x="192" y="75"/>
                </a:lnTo>
                <a:lnTo>
                  <a:pt x="192" y="73"/>
                </a:lnTo>
                <a:lnTo>
                  <a:pt x="192" y="71"/>
                </a:lnTo>
                <a:lnTo>
                  <a:pt x="192" y="69"/>
                </a:lnTo>
                <a:lnTo>
                  <a:pt x="192" y="67"/>
                </a:lnTo>
                <a:lnTo>
                  <a:pt x="192" y="65"/>
                </a:lnTo>
                <a:lnTo>
                  <a:pt x="190" y="65"/>
                </a:lnTo>
                <a:lnTo>
                  <a:pt x="190" y="63"/>
                </a:lnTo>
                <a:lnTo>
                  <a:pt x="190" y="62"/>
                </a:lnTo>
                <a:lnTo>
                  <a:pt x="190" y="60"/>
                </a:lnTo>
                <a:lnTo>
                  <a:pt x="188" y="60"/>
                </a:lnTo>
                <a:lnTo>
                  <a:pt x="188" y="58"/>
                </a:lnTo>
                <a:lnTo>
                  <a:pt x="188" y="56"/>
                </a:lnTo>
                <a:lnTo>
                  <a:pt x="188" y="54"/>
                </a:lnTo>
                <a:lnTo>
                  <a:pt x="190" y="54"/>
                </a:lnTo>
                <a:lnTo>
                  <a:pt x="190" y="52"/>
                </a:lnTo>
                <a:lnTo>
                  <a:pt x="192" y="52"/>
                </a:lnTo>
                <a:lnTo>
                  <a:pt x="192" y="50"/>
                </a:lnTo>
                <a:lnTo>
                  <a:pt x="194" y="50"/>
                </a:lnTo>
                <a:lnTo>
                  <a:pt x="194" y="48"/>
                </a:lnTo>
                <a:lnTo>
                  <a:pt x="194" y="46"/>
                </a:lnTo>
                <a:lnTo>
                  <a:pt x="194" y="44"/>
                </a:lnTo>
                <a:lnTo>
                  <a:pt x="194" y="42"/>
                </a:lnTo>
                <a:lnTo>
                  <a:pt x="196" y="42"/>
                </a:lnTo>
                <a:lnTo>
                  <a:pt x="196" y="40"/>
                </a:lnTo>
                <a:lnTo>
                  <a:pt x="198" y="38"/>
                </a:lnTo>
                <a:lnTo>
                  <a:pt x="198" y="37"/>
                </a:lnTo>
                <a:lnTo>
                  <a:pt x="200" y="37"/>
                </a:lnTo>
                <a:lnTo>
                  <a:pt x="200" y="35"/>
                </a:lnTo>
                <a:lnTo>
                  <a:pt x="200" y="33"/>
                </a:lnTo>
                <a:lnTo>
                  <a:pt x="200" y="31"/>
                </a:lnTo>
                <a:lnTo>
                  <a:pt x="202" y="31"/>
                </a:lnTo>
                <a:lnTo>
                  <a:pt x="202" y="29"/>
                </a:lnTo>
                <a:lnTo>
                  <a:pt x="204" y="29"/>
                </a:lnTo>
                <a:lnTo>
                  <a:pt x="204" y="27"/>
                </a:lnTo>
                <a:lnTo>
                  <a:pt x="206" y="27"/>
                </a:lnTo>
                <a:lnTo>
                  <a:pt x="206" y="25"/>
                </a:lnTo>
                <a:lnTo>
                  <a:pt x="206" y="23"/>
                </a:lnTo>
                <a:lnTo>
                  <a:pt x="208" y="23"/>
                </a:lnTo>
                <a:lnTo>
                  <a:pt x="208" y="21"/>
                </a:lnTo>
                <a:lnTo>
                  <a:pt x="210" y="19"/>
                </a:lnTo>
                <a:lnTo>
                  <a:pt x="210" y="17"/>
                </a:lnTo>
                <a:lnTo>
                  <a:pt x="210" y="15"/>
                </a:lnTo>
                <a:lnTo>
                  <a:pt x="210" y="14"/>
                </a:lnTo>
                <a:lnTo>
                  <a:pt x="210" y="12"/>
                </a:lnTo>
                <a:lnTo>
                  <a:pt x="210" y="10"/>
                </a:lnTo>
                <a:lnTo>
                  <a:pt x="211" y="10"/>
                </a:lnTo>
                <a:lnTo>
                  <a:pt x="211" y="8"/>
                </a:lnTo>
                <a:lnTo>
                  <a:pt x="211" y="6"/>
                </a:lnTo>
                <a:lnTo>
                  <a:pt x="211" y="4"/>
                </a:lnTo>
                <a:lnTo>
                  <a:pt x="211" y="2"/>
                </a:lnTo>
                <a:lnTo>
                  <a:pt x="211" y="0"/>
                </a:lnTo>
                <a:lnTo>
                  <a:pt x="213" y="0"/>
                </a:lnTo>
                <a:lnTo>
                  <a:pt x="215" y="0"/>
                </a:lnTo>
                <a:lnTo>
                  <a:pt x="215" y="2"/>
                </a:lnTo>
                <a:lnTo>
                  <a:pt x="217" y="2"/>
                </a:lnTo>
                <a:lnTo>
                  <a:pt x="219" y="2"/>
                </a:lnTo>
                <a:lnTo>
                  <a:pt x="221" y="2"/>
                </a:lnTo>
                <a:lnTo>
                  <a:pt x="223" y="2"/>
                </a:lnTo>
                <a:lnTo>
                  <a:pt x="225" y="2"/>
                </a:lnTo>
                <a:lnTo>
                  <a:pt x="225" y="4"/>
                </a:lnTo>
                <a:lnTo>
                  <a:pt x="227" y="4"/>
                </a:lnTo>
                <a:lnTo>
                  <a:pt x="229" y="4"/>
                </a:lnTo>
                <a:lnTo>
                  <a:pt x="229" y="6"/>
                </a:lnTo>
                <a:lnTo>
                  <a:pt x="231" y="6"/>
                </a:lnTo>
                <a:lnTo>
                  <a:pt x="233" y="6"/>
                </a:lnTo>
                <a:lnTo>
                  <a:pt x="235" y="6"/>
                </a:lnTo>
                <a:lnTo>
                  <a:pt x="235" y="8"/>
                </a:lnTo>
                <a:lnTo>
                  <a:pt x="236" y="8"/>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4" name="Freeform 7">
            <a:extLst>
              <a:ext uri="{FF2B5EF4-FFF2-40B4-BE49-F238E27FC236}">
                <a16:creationId xmlns:a16="http://schemas.microsoft.com/office/drawing/2014/main" id="{D4C29F18-36C2-5FD1-A97C-DA1C8734D8C3}"/>
              </a:ext>
            </a:extLst>
          </p:cNvPr>
          <p:cNvSpPr>
            <a:spLocks noChangeAspect="1"/>
          </p:cNvSpPr>
          <p:nvPr/>
        </p:nvSpPr>
        <p:spPr bwMode="auto">
          <a:xfrm>
            <a:off x="2619743" y="2940452"/>
            <a:ext cx="1756252" cy="1318737"/>
          </a:xfrm>
          <a:custGeom>
            <a:avLst/>
            <a:gdLst>
              <a:gd name="T0" fmla="*/ 721 w 851"/>
              <a:gd name="T1" fmla="*/ 15 h 639"/>
              <a:gd name="T2" fmla="*/ 846 w 851"/>
              <a:gd name="T3" fmla="*/ 27 h 639"/>
              <a:gd name="T4" fmla="*/ 832 w 851"/>
              <a:gd name="T5" fmla="*/ 54 h 639"/>
              <a:gd name="T6" fmla="*/ 805 w 851"/>
              <a:gd name="T7" fmla="*/ 71 h 639"/>
              <a:gd name="T8" fmla="*/ 780 w 851"/>
              <a:gd name="T9" fmla="*/ 84 h 639"/>
              <a:gd name="T10" fmla="*/ 759 w 851"/>
              <a:gd name="T11" fmla="*/ 94 h 639"/>
              <a:gd name="T12" fmla="*/ 742 w 851"/>
              <a:gd name="T13" fmla="*/ 98 h 639"/>
              <a:gd name="T14" fmla="*/ 726 w 851"/>
              <a:gd name="T15" fmla="*/ 127 h 639"/>
              <a:gd name="T16" fmla="*/ 725 w 851"/>
              <a:gd name="T17" fmla="*/ 155 h 639"/>
              <a:gd name="T18" fmla="*/ 748 w 851"/>
              <a:gd name="T19" fmla="*/ 182 h 639"/>
              <a:gd name="T20" fmla="*/ 746 w 851"/>
              <a:gd name="T21" fmla="*/ 224 h 639"/>
              <a:gd name="T22" fmla="*/ 775 w 851"/>
              <a:gd name="T23" fmla="*/ 261 h 639"/>
              <a:gd name="T24" fmla="*/ 782 w 851"/>
              <a:gd name="T25" fmla="*/ 309 h 639"/>
              <a:gd name="T26" fmla="*/ 811 w 851"/>
              <a:gd name="T27" fmla="*/ 342 h 639"/>
              <a:gd name="T28" fmla="*/ 828 w 851"/>
              <a:gd name="T29" fmla="*/ 424 h 639"/>
              <a:gd name="T30" fmla="*/ 778 w 851"/>
              <a:gd name="T31" fmla="*/ 416 h 639"/>
              <a:gd name="T32" fmla="*/ 736 w 851"/>
              <a:gd name="T33" fmla="*/ 392 h 639"/>
              <a:gd name="T34" fmla="*/ 700 w 851"/>
              <a:gd name="T35" fmla="*/ 361 h 639"/>
              <a:gd name="T36" fmla="*/ 665 w 851"/>
              <a:gd name="T37" fmla="*/ 324 h 639"/>
              <a:gd name="T38" fmla="*/ 644 w 851"/>
              <a:gd name="T39" fmla="*/ 288 h 639"/>
              <a:gd name="T40" fmla="*/ 607 w 851"/>
              <a:gd name="T41" fmla="*/ 278 h 639"/>
              <a:gd name="T42" fmla="*/ 579 w 851"/>
              <a:gd name="T43" fmla="*/ 284 h 639"/>
              <a:gd name="T44" fmla="*/ 552 w 851"/>
              <a:gd name="T45" fmla="*/ 307 h 639"/>
              <a:gd name="T46" fmla="*/ 511 w 851"/>
              <a:gd name="T47" fmla="*/ 330 h 639"/>
              <a:gd name="T48" fmla="*/ 490 w 851"/>
              <a:gd name="T49" fmla="*/ 359 h 639"/>
              <a:gd name="T50" fmla="*/ 475 w 851"/>
              <a:gd name="T51" fmla="*/ 393 h 639"/>
              <a:gd name="T52" fmla="*/ 442 w 851"/>
              <a:gd name="T53" fmla="*/ 413 h 639"/>
              <a:gd name="T54" fmla="*/ 408 w 851"/>
              <a:gd name="T55" fmla="*/ 449 h 639"/>
              <a:gd name="T56" fmla="*/ 400 w 851"/>
              <a:gd name="T57" fmla="*/ 495 h 639"/>
              <a:gd name="T58" fmla="*/ 365 w 851"/>
              <a:gd name="T59" fmla="*/ 528 h 639"/>
              <a:gd name="T60" fmla="*/ 360 w 851"/>
              <a:gd name="T61" fmla="*/ 562 h 639"/>
              <a:gd name="T62" fmla="*/ 340 w 851"/>
              <a:gd name="T63" fmla="*/ 595 h 639"/>
              <a:gd name="T64" fmla="*/ 308 w 851"/>
              <a:gd name="T65" fmla="*/ 593 h 639"/>
              <a:gd name="T66" fmla="*/ 260 w 851"/>
              <a:gd name="T67" fmla="*/ 593 h 639"/>
              <a:gd name="T68" fmla="*/ 227 w 851"/>
              <a:gd name="T69" fmla="*/ 628 h 639"/>
              <a:gd name="T70" fmla="*/ 185 w 851"/>
              <a:gd name="T71" fmla="*/ 628 h 639"/>
              <a:gd name="T72" fmla="*/ 169 w 851"/>
              <a:gd name="T73" fmla="*/ 603 h 639"/>
              <a:gd name="T74" fmla="*/ 154 w 851"/>
              <a:gd name="T75" fmla="*/ 587 h 639"/>
              <a:gd name="T76" fmla="*/ 165 w 851"/>
              <a:gd name="T77" fmla="*/ 555 h 639"/>
              <a:gd name="T78" fmla="*/ 160 w 851"/>
              <a:gd name="T79" fmla="*/ 530 h 639"/>
              <a:gd name="T80" fmla="*/ 142 w 851"/>
              <a:gd name="T81" fmla="*/ 491 h 639"/>
              <a:gd name="T82" fmla="*/ 92 w 851"/>
              <a:gd name="T83" fmla="*/ 489 h 639"/>
              <a:gd name="T84" fmla="*/ 10 w 851"/>
              <a:gd name="T85" fmla="*/ 357 h 639"/>
              <a:gd name="T86" fmla="*/ 6 w 851"/>
              <a:gd name="T87" fmla="*/ 315 h 639"/>
              <a:gd name="T88" fmla="*/ 12 w 851"/>
              <a:gd name="T89" fmla="*/ 274 h 639"/>
              <a:gd name="T90" fmla="*/ 60 w 851"/>
              <a:gd name="T91" fmla="*/ 267 h 639"/>
              <a:gd name="T92" fmla="*/ 92 w 851"/>
              <a:gd name="T93" fmla="*/ 261 h 639"/>
              <a:gd name="T94" fmla="*/ 127 w 851"/>
              <a:gd name="T95" fmla="*/ 257 h 639"/>
              <a:gd name="T96" fmla="*/ 160 w 851"/>
              <a:gd name="T97" fmla="*/ 240 h 639"/>
              <a:gd name="T98" fmla="*/ 183 w 851"/>
              <a:gd name="T99" fmla="*/ 267 h 639"/>
              <a:gd name="T100" fmla="*/ 210 w 851"/>
              <a:gd name="T101" fmla="*/ 278 h 639"/>
              <a:gd name="T102" fmla="*/ 256 w 851"/>
              <a:gd name="T103" fmla="*/ 257 h 639"/>
              <a:gd name="T104" fmla="*/ 294 w 851"/>
              <a:gd name="T105" fmla="*/ 230 h 639"/>
              <a:gd name="T106" fmla="*/ 331 w 851"/>
              <a:gd name="T107" fmla="*/ 209 h 639"/>
              <a:gd name="T108" fmla="*/ 354 w 851"/>
              <a:gd name="T109" fmla="*/ 169 h 639"/>
              <a:gd name="T110" fmla="*/ 383 w 851"/>
              <a:gd name="T111" fmla="*/ 136 h 639"/>
              <a:gd name="T112" fmla="*/ 415 w 851"/>
              <a:gd name="T113" fmla="*/ 111 h 639"/>
              <a:gd name="T114" fmla="*/ 442 w 851"/>
              <a:gd name="T115" fmla="*/ 82 h 639"/>
              <a:gd name="T116" fmla="*/ 456 w 851"/>
              <a:gd name="T117" fmla="*/ 61 h 639"/>
              <a:gd name="T118" fmla="*/ 467 w 851"/>
              <a:gd name="T119" fmla="*/ 27 h 639"/>
              <a:gd name="T120" fmla="*/ 511 w 851"/>
              <a:gd name="T121" fmla="*/ 15 h 639"/>
              <a:gd name="T122" fmla="*/ 632 w 851"/>
              <a:gd name="T123" fmla="*/ 19 h 639"/>
              <a:gd name="T124" fmla="*/ 688 w 851"/>
              <a:gd name="T125" fmla="*/ 2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639">
                <a:moveTo>
                  <a:pt x="690" y="2"/>
                </a:moveTo>
                <a:lnTo>
                  <a:pt x="690" y="4"/>
                </a:lnTo>
                <a:lnTo>
                  <a:pt x="692" y="6"/>
                </a:lnTo>
                <a:lnTo>
                  <a:pt x="690" y="6"/>
                </a:lnTo>
                <a:lnTo>
                  <a:pt x="692" y="6"/>
                </a:lnTo>
                <a:lnTo>
                  <a:pt x="694" y="6"/>
                </a:lnTo>
                <a:lnTo>
                  <a:pt x="696" y="7"/>
                </a:lnTo>
                <a:lnTo>
                  <a:pt x="696" y="6"/>
                </a:lnTo>
                <a:lnTo>
                  <a:pt x="696" y="4"/>
                </a:lnTo>
                <a:lnTo>
                  <a:pt x="698" y="6"/>
                </a:lnTo>
                <a:lnTo>
                  <a:pt x="700" y="6"/>
                </a:lnTo>
                <a:lnTo>
                  <a:pt x="700" y="4"/>
                </a:lnTo>
                <a:lnTo>
                  <a:pt x="702" y="2"/>
                </a:lnTo>
                <a:lnTo>
                  <a:pt x="703" y="2"/>
                </a:lnTo>
                <a:lnTo>
                  <a:pt x="705" y="2"/>
                </a:lnTo>
                <a:lnTo>
                  <a:pt x="705" y="4"/>
                </a:lnTo>
                <a:lnTo>
                  <a:pt x="705" y="6"/>
                </a:lnTo>
                <a:lnTo>
                  <a:pt x="703" y="7"/>
                </a:lnTo>
                <a:lnTo>
                  <a:pt x="703" y="9"/>
                </a:lnTo>
                <a:lnTo>
                  <a:pt x="705" y="9"/>
                </a:lnTo>
                <a:lnTo>
                  <a:pt x="707" y="11"/>
                </a:lnTo>
                <a:lnTo>
                  <a:pt x="707" y="13"/>
                </a:lnTo>
                <a:lnTo>
                  <a:pt x="709" y="15"/>
                </a:lnTo>
                <a:lnTo>
                  <a:pt x="711" y="15"/>
                </a:lnTo>
                <a:lnTo>
                  <a:pt x="713" y="15"/>
                </a:lnTo>
                <a:lnTo>
                  <a:pt x="713" y="17"/>
                </a:lnTo>
                <a:lnTo>
                  <a:pt x="715" y="15"/>
                </a:lnTo>
                <a:lnTo>
                  <a:pt x="715" y="17"/>
                </a:lnTo>
                <a:lnTo>
                  <a:pt x="717" y="17"/>
                </a:lnTo>
                <a:lnTo>
                  <a:pt x="719" y="17"/>
                </a:lnTo>
                <a:lnTo>
                  <a:pt x="719" y="15"/>
                </a:lnTo>
                <a:lnTo>
                  <a:pt x="721" y="15"/>
                </a:lnTo>
                <a:lnTo>
                  <a:pt x="723" y="15"/>
                </a:lnTo>
                <a:lnTo>
                  <a:pt x="725" y="15"/>
                </a:lnTo>
                <a:lnTo>
                  <a:pt x="726" y="13"/>
                </a:lnTo>
                <a:lnTo>
                  <a:pt x="728" y="13"/>
                </a:lnTo>
                <a:lnTo>
                  <a:pt x="728" y="15"/>
                </a:lnTo>
                <a:lnTo>
                  <a:pt x="730" y="15"/>
                </a:lnTo>
                <a:lnTo>
                  <a:pt x="730" y="13"/>
                </a:lnTo>
                <a:lnTo>
                  <a:pt x="732" y="13"/>
                </a:lnTo>
                <a:lnTo>
                  <a:pt x="732" y="11"/>
                </a:lnTo>
                <a:lnTo>
                  <a:pt x="734" y="13"/>
                </a:lnTo>
                <a:lnTo>
                  <a:pt x="736" y="13"/>
                </a:lnTo>
                <a:lnTo>
                  <a:pt x="738" y="13"/>
                </a:lnTo>
                <a:lnTo>
                  <a:pt x="740" y="13"/>
                </a:lnTo>
                <a:lnTo>
                  <a:pt x="740" y="15"/>
                </a:lnTo>
                <a:lnTo>
                  <a:pt x="740" y="13"/>
                </a:lnTo>
                <a:lnTo>
                  <a:pt x="740" y="11"/>
                </a:lnTo>
                <a:lnTo>
                  <a:pt x="742" y="11"/>
                </a:lnTo>
                <a:lnTo>
                  <a:pt x="744" y="11"/>
                </a:lnTo>
                <a:lnTo>
                  <a:pt x="744" y="13"/>
                </a:lnTo>
                <a:lnTo>
                  <a:pt x="744" y="15"/>
                </a:lnTo>
                <a:lnTo>
                  <a:pt x="744" y="17"/>
                </a:lnTo>
                <a:lnTo>
                  <a:pt x="746" y="17"/>
                </a:lnTo>
                <a:lnTo>
                  <a:pt x="748" y="17"/>
                </a:lnTo>
                <a:lnTo>
                  <a:pt x="748" y="19"/>
                </a:lnTo>
                <a:lnTo>
                  <a:pt x="796" y="19"/>
                </a:lnTo>
                <a:lnTo>
                  <a:pt x="851" y="19"/>
                </a:lnTo>
                <a:lnTo>
                  <a:pt x="851" y="21"/>
                </a:lnTo>
                <a:lnTo>
                  <a:pt x="851" y="23"/>
                </a:lnTo>
                <a:lnTo>
                  <a:pt x="849" y="23"/>
                </a:lnTo>
                <a:lnTo>
                  <a:pt x="848" y="23"/>
                </a:lnTo>
                <a:lnTo>
                  <a:pt x="848" y="25"/>
                </a:lnTo>
                <a:lnTo>
                  <a:pt x="846" y="27"/>
                </a:lnTo>
                <a:lnTo>
                  <a:pt x="844" y="27"/>
                </a:lnTo>
                <a:lnTo>
                  <a:pt x="842" y="27"/>
                </a:lnTo>
                <a:lnTo>
                  <a:pt x="842" y="29"/>
                </a:lnTo>
                <a:lnTo>
                  <a:pt x="842" y="31"/>
                </a:lnTo>
                <a:lnTo>
                  <a:pt x="840" y="31"/>
                </a:lnTo>
                <a:lnTo>
                  <a:pt x="838" y="31"/>
                </a:lnTo>
                <a:lnTo>
                  <a:pt x="838" y="32"/>
                </a:lnTo>
                <a:lnTo>
                  <a:pt x="838" y="34"/>
                </a:lnTo>
                <a:lnTo>
                  <a:pt x="838" y="36"/>
                </a:lnTo>
                <a:lnTo>
                  <a:pt x="836" y="38"/>
                </a:lnTo>
                <a:lnTo>
                  <a:pt x="836" y="36"/>
                </a:lnTo>
                <a:lnTo>
                  <a:pt x="836" y="38"/>
                </a:lnTo>
                <a:lnTo>
                  <a:pt x="836" y="40"/>
                </a:lnTo>
                <a:lnTo>
                  <a:pt x="834" y="40"/>
                </a:lnTo>
                <a:lnTo>
                  <a:pt x="834" y="42"/>
                </a:lnTo>
                <a:lnTo>
                  <a:pt x="834" y="40"/>
                </a:lnTo>
                <a:lnTo>
                  <a:pt x="832" y="40"/>
                </a:lnTo>
                <a:lnTo>
                  <a:pt x="832" y="42"/>
                </a:lnTo>
                <a:lnTo>
                  <a:pt x="830" y="42"/>
                </a:lnTo>
                <a:lnTo>
                  <a:pt x="830" y="44"/>
                </a:lnTo>
                <a:lnTo>
                  <a:pt x="830" y="46"/>
                </a:lnTo>
                <a:lnTo>
                  <a:pt x="832" y="46"/>
                </a:lnTo>
                <a:lnTo>
                  <a:pt x="832" y="48"/>
                </a:lnTo>
                <a:lnTo>
                  <a:pt x="832" y="50"/>
                </a:lnTo>
                <a:lnTo>
                  <a:pt x="832" y="48"/>
                </a:lnTo>
                <a:lnTo>
                  <a:pt x="834" y="48"/>
                </a:lnTo>
                <a:lnTo>
                  <a:pt x="834" y="50"/>
                </a:lnTo>
                <a:lnTo>
                  <a:pt x="832" y="50"/>
                </a:lnTo>
                <a:lnTo>
                  <a:pt x="832" y="52"/>
                </a:lnTo>
                <a:lnTo>
                  <a:pt x="834" y="52"/>
                </a:lnTo>
                <a:lnTo>
                  <a:pt x="834" y="54"/>
                </a:lnTo>
                <a:lnTo>
                  <a:pt x="832" y="54"/>
                </a:lnTo>
                <a:lnTo>
                  <a:pt x="830" y="54"/>
                </a:lnTo>
                <a:lnTo>
                  <a:pt x="830" y="56"/>
                </a:lnTo>
                <a:lnTo>
                  <a:pt x="828" y="56"/>
                </a:lnTo>
                <a:lnTo>
                  <a:pt x="826" y="56"/>
                </a:lnTo>
                <a:lnTo>
                  <a:pt x="824" y="56"/>
                </a:lnTo>
                <a:lnTo>
                  <a:pt x="824" y="57"/>
                </a:lnTo>
                <a:lnTo>
                  <a:pt x="823" y="57"/>
                </a:lnTo>
                <a:lnTo>
                  <a:pt x="823" y="59"/>
                </a:lnTo>
                <a:lnTo>
                  <a:pt x="823" y="61"/>
                </a:lnTo>
                <a:lnTo>
                  <a:pt x="823" y="63"/>
                </a:lnTo>
                <a:lnTo>
                  <a:pt x="821" y="63"/>
                </a:lnTo>
                <a:lnTo>
                  <a:pt x="821" y="65"/>
                </a:lnTo>
                <a:lnTo>
                  <a:pt x="821" y="67"/>
                </a:lnTo>
                <a:lnTo>
                  <a:pt x="821" y="69"/>
                </a:lnTo>
                <a:lnTo>
                  <a:pt x="819" y="69"/>
                </a:lnTo>
                <a:lnTo>
                  <a:pt x="819" y="67"/>
                </a:lnTo>
                <a:lnTo>
                  <a:pt x="817" y="67"/>
                </a:lnTo>
                <a:lnTo>
                  <a:pt x="817" y="65"/>
                </a:lnTo>
                <a:lnTo>
                  <a:pt x="817" y="67"/>
                </a:lnTo>
                <a:lnTo>
                  <a:pt x="815" y="67"/>
                </a:lnTo>
                <a:lnTo>
                  <a:pt x="813" y="67"/>
                </a:lnTo>
                <a:lnTo>
                  <a:pt x="811" y="65"/>
                </a:lnTo>
                <a:lnTo>
                  <a:pt x="809" y="65"/>
                </a:lnTo>
                <a:lnTo>
                  <a:pt x="807" y="65"/>
                </a:lnTo>
                <a:lnTo>
                  <a:pt x="809" y="65"/>
                </a:lnTo>
                <a:lnTo>
                  <a:pt x="807" y="65"/>
                </a:lnTo>
                <a:lnTo>
                  <a:pt x="807" y="67"/>
                </a:lnTo>
                <a:lnTo>
                  <a:pt x="805" y="67"/>
                </a:lnTo>
                <a:lnTo>
                  <a:pt x="803" y="67"/>
                </a:lnTo>
                <a:lnTo>
                  <a:pt x="803" y="69"/>
                </a:lnTo>
                <a:lnTo>
                  <a:pt x="805" y="69"/>
                </a:lnTo>
                <a:lnTo>
                  <a:pt x="805" y="71"/>
                </a:lnTo>
                <a:lnTo>
                  <a:pt x="805" y="69"/>
                </a:lnTo>
                <a:lnTo>
                  <a:pt x="803" y="69"/>
                </a:lnTo>
                <a:lnTo>
                  <a:pt x="801" y="69"/>
                </a:lnTo>
                <a:lnTo>
                  <a:pt x="799" y="69"/>
                </a:lnTo>
                <a:lnTo>
                  <a:pt x="799" y="71"/>
                </a:lnTo>
                <a:lnTo>
                  <a:pt x="798" y="71"/>
                </a:lnTo>
                <a:lnTo>
                  <a:pt x="798" y="73"/>
                </a:lnTo>
                <a:lnTo>
                  <a:pt x="796" y="73"/>
                </a:lnTo>
                <a:lnTo>
                  <a:pt x="796" y="71"/>
                </a:lnTo>
                <a:lnTo>
                  <a:pt x="794" y="71"/>
                </a:lnTo>
                <a:lnTo>
                  <a:pt x="794" y="73"/>
                </a:lnTo>
                <a:lnTo>
                  <a:pt x="796" y="73"/>
                </a:lnTo>
                <a:lnTo>
                  <a:pt x="796" y="75"/>
                </a:lnTo>
                <a:lnTo>
                  <a:pt x="794" y="75"/>
                </a:lnTo>
                <a:lnTo>
                  <a:pt x="794" y="77"/>
                </a:lnTo>
                <a:lnTo>
                  <a:pt x="792" y="77"/>
                </a:lnTo>
                <a:lnTo>
                  <a:pt x="790" y="77"/>
                </a:lnTo>
                <a:lnTo>
                  <a:pt x="790" y="75"/>
                </a:lnTo>
                <a:lnTo>
                  <a:pt x="790" y="73"/>
                </a:lnTo>
                <a:lnTo>
                  <a:pt x="790" y="75"/>
                </a:lnTo>
                <a:lnTo>
                  <a:pt x="788" y="75"/>
                </a:lnTo>
                <a:lnTo>
                  <a:pt x="788" y="77"/>
                </a:lnTo>
                <a:lnTo>
                  <a:pt x="788" y="75"/>
                </a:lnTo>
                <a:lnTo>
                  <a:pt x="786" y="75"/>
                </a:lnTo>
                <a:lnTo>
                  <a:pt x="784" y="75"/>
                </a:lnTo>
                <a:lnTo>
                  <a:pt x="784" y="77"/>
                </a:lnTo>
                <a:lnTo>
                  <a:pt x="784" y="79"/>
                </a:lnTo>
                <a:lnTo>
                  <a:pt x="784" y="80"/>
                </a:lnTo>
                <a:lnTo>
                  <a:pt x="782" y="80"/>
                </a:lnTo>
                <a:lnTo>
                  <a:pt x="780" y="80"/>
                </a:lnTo>
                <a:lnTo>
                  <a:pt x="780" y="82"/>
                </a:lnTo>
                <a:lnTo>
                  <a:pt x="780" y="84"/>
                </a:lnTo>
                <a:lnTo>
                  <a:pt x="778" y="84"/>
                </a:lnTo>
                <a:lnTo>
                  <a:pt x="776" y="84"/>
                </a:lnTo>
                <a:lnTo>
                  <a:pt x="775" y="84"/>
                </a:lnTo>
                <a:lnTo>
                  <a:pt x="775" y="82"/>
                </a:lnTo>
                <a:lnTo>
                  <a:pt x="775" y="84"/>
                </a:lnTo>
                <a:lnTo>
                  <a:pt x="773" y="84"/>
                </a:lnTo>
                <a:lnTo>
                  <a:pt x="773" y="86"/>
                </a:lnTo>
                <a:lnTo>
                  <a:pt x="773" y="88"/>
                </a:lnTo>
                <a:lnTo>
                  <a:pt x="775" y="88"/>
                </a:lnTo>
                <a:lnTo>
                  <a:pt x="773" y="88"/>
                </a:lnTo>
                <a:lnTo>
                  <a:pt x="771" y="88"/>
                </a:lnTo>
                <a:lnTo>
                  <a:pt x="771" y="86"/>
                </a:lnTo>
                <a:lnTo>
                  <a:pt x="769" y="86"/>
                </a:lnTo>
                <a:lnTo>
                  <a:pt x="767" y="86"/>
                </a:lnTo>
                <a:lnTo>
                  <a:pt x="767" y="88"/>
                </a:lnTo>
                <a:lnTo>
                  <a:pt x="765" y="88"/>
                </a:lnTo>
                <a:lnTo>
                  <a:pt x="765" y="86"/>
                </a:lnTo>
                <a:lnTo>
                  <a:pt x="767" y="86"/>
                </a:lnTo>
                <a:lnTo>
                  <a:pt x="765" y="86"/>
                </a:lnTo>
                <a:lnTo>
                  <a:pt x="763" y="86"/>
                </a:lnTo>
                <a:lnTo>
                  <a:pt x="761" y="86"/>
                </a:lnTo>
                <a:lnTo>
                  <a:pt x="763" y="86"/>
                </a:lnTo>
                <a:lnTo>
                  <a:pt x="761" y="86"/>
                </a:lnTo>
                <a:lnTo>
                  <a:pt x="761" y="88"/>
                </a:lnTo>
                <a:lnTo>
                  <a:pt x="763" y="88"/>
                </a:lnTo>
                <a:lnTo>
                  <a:pt x="763" y="90"/>
                </a:lnTo>
                <a:lnTo>
                  <a:pt x="761" y="90"/>
                </a:lnTo>
                <a:lnTo>
                  <a:pt x="759" y="90"/>
                </a:lnTo>
                <a:lnTo>
                  <a:pt x="761" y="90"/>
                </a:lnTo>
                <a:lnTo>
                  <a:pt x="761" y="92"/>
                </a:lnTo>
                <a:lnTo>
                  <a:pt x="759" y="92"/>
                </a:lnTo>
                <a:lnTo>
                  <a:pt x="759" y="94"/>
                </a:lnTo>
                <a:lnTo>
                  <a:pt x="761" y="94"/>
                </a:lnTo>
                <a:lnTo>
                  <a:pt x="759" y="94"/>
                </a:lnTo>
                <a:lnTo>
                  <a:pt x="759" y="92"/>
                </a:lnTo>
                <a:lnTo>
                  <a:pt x="757" y="92"/>
                </a:lnTo>
                <a:lnTo>
                  <a:pt x="757" y="94"/>
                </a:lnTo>
                <a:lnTo>
                  <a:pt x="755" y="94"/>
                </a:lnTo>
                <a:lnTo>
                  <a:pt x="755" y="92"/>
                </a:lnTo>
                <a:lnTo>
                  <a:pt x="755" y="90"/>
                </a:lnTo>
                <a:lnTo>
                  <a:pt x="753" y="90"/>
                </a:lnTo>
                <a:lnTo>
                  <a:pt x="753" y="92"/>
                </a:lnTo>
                <a:lnTo>
                  <a:pt x="753" y="90"/>
                </a:lnTo>
                <a:lnTo>
                  <a:pt x="751" y="90"/>
                </a:lnTo>
                <a:lnTo>
                  <a:pt x="750" y="90"/>
                </a:lnTo>
                <a:lnTo>
                  <a:pt x="751" y="90"/>
                </a:lnTo>
                <a:lnTo>
                  <a:pt x="751" y="92"/>
                </a:lnTo>
                <a:lnTo>
                  <a:pt x="751" y="94"/>
                </a:lnTo>
                <a:lnTo>
                  <a:pt x="750" y="94"/>
                </a:lnTo>
                <a:lnTo>
                  <a:pt x="750" y="92"/>
                </a:lnTo>
                <a:lnTo>
                  <a:pt x="748" y="94"/>
                </a:lnTo>
                <a:lnTo>
                  <a:pt x="750" y="94"/>
                </a:lnTo>
                <a:lnTo>
                  <a:pt x="748" y="94"/>
                </a:lnTo>
                <a:lnTo>
                  <a:pt x="748" y="96"/>
                </a:lnTo>
                <a:lnTo>
                  <a:pt x="750" y="96"/>
                </a:lnTo>
                <a:lnTo>
                  <a:pt x="750" y="98"/>
                </a:lnTo>
                <a:lnTo>
                  <a:pt x="750" y="96"/>
                </a:lnTo>
                <a:lnTo>
                  <a:pt x="750" y="98"/>
                </a:lnTo>
                <a:lnTo>
                  <a:pt x="748" y="98"/>
                </a:lnTo>
                <a:lnTo>
                  <a:pt x="746" y="98"/>
                </a:lnTo>
                <a:lnTo>
                  <a:pt x="746" y="96"/>
                </a:lnTo>
                <a:lnTo>
                  <a:pt x="744" y="96"/>
                </a:lnTo>
                <a:lnTo>
                  <a:pt x="742" y="96"/>
                </a:lnTo>
                <a:lnTo>
                  <a:pt x="742" y="98"/>
                </a:lnTo>
                <a:lnTo>
                  <a:pt x="742" y="100"/>
                </a:lnTo>
                <a:lnTo>
                  <a:pt x="744" y="100"/>
                </a:lnTo>
                <a:lnTo>
                  <a:pt x="744" y="102"/>
                </a:lnTo>
                <a:lnTo>
                  <a:pt x="742" y="102"/>
                </a:lnTo>
                <a:lnTo>
                  <a:pt x="742" y="104"/>
                </a:lnTo>
                <a:lnTo>
                  <a:pt x="740" y="104"/>
                </a:lnTo>
                <a:lnTo>
                  <a:pt x="738" y="104"/>
                </a:lnTo>
                <a:lnTo>
                  <a:pt x="738" y="102"/>
                </a:lnTo>
                <a:lnTo>
                  <a:pt x="736" y="102"/>
                </a:lnTo>
                <a:lnTo>
                  <a:pt x="736" y="104"/>
                </a:lnTo>
                <a:lnTo>
                  <a:pt x="736" y="105"/>
                </a:lnTo>
                <a:lnTo>
                  <a:pt x="734" y="105"/>
                </a:lnTo>
                <a:lnTo>
                  <a:pt x="734" y="104"/>
                </a:lnTo>
                <a:lnTo>
                  <a:pt x="732" y="104"/>
                </a:lnTo>
                <a:lnTo>
                  <a:pt x="734" y="104"/>
                </a:lnTo>
                <a:lnTo>
                  <a:pt x="734" y="105"/>
                </a:lnTo>
                <a:lnTo>
                  <a:pt x="732" y="105"/>
                </a:lnTo>
                <a:lnTo>
                  <a:pt x="732" y="107"/>
                </a:lnTo>
                <a:lnTo>
                  <a:pt x="730" y="107"/>
                </a:lnTo>
                <a:lnTo>
                  <a:pt x="730" y="109"/>
                </a:lnTo>
                <a:lnTo>
                  <a:pt x="730" y="111"/>
                </a:lnTo>
                <a:lnTo>
                  <a:pt x="732" y="111"/>
                </a:lnTo>
                <a:lnTo>
                  <a:pt x="732" y="113"/>
                </a:lnTo>
                <a:lnTo>
                  <a:pt x="732" y="115"/>
                </a:lnTo>
                <a:lnTo>
                  <a:pt x="732" y="117"/>
                </a:lnTo>
                <a:lnTo>
                  <a:pt x="730" y="117"/>
                </a:lnTo>
                <a:lnTo>
                  <a:pt x="730" y="119"/>
                </a:lnTo>
                <a:lnTo>
                  <a:pt x="728" y="121"/>
                </a:lnTo>
                <a:lnTo>
                  <a:pt x="726" y="121"/>
                </a:lnTo>
                <a:lnTo>
                  <a:pt x="726" y="123"/>
                </a:lnTo>
                <a:lnTo>
                  <a:pt x="726" y="125"/>
                </a:lnTo>
                <a:lnTo>
                  <a:pt x="726" y="127"/>
                </a:lnTo>
                <a:lnTo>
                  <a:pt x="725" y="127"/>
                </a:lnTo>
                <a:lnTo>
                  <a:pt x="725" y="128"/>
                </a:lnTo>
                <a:lnTo>
                  <a:pt x="723" y="128"/>
                </a:lnTo>
                <a:lnTo>
                  <a:pt x="723" y="130"/>
                </a:lnTo>
                <a:lnTo>
                  <a:pt x="721" y="130"/>
                </a:lnTo>
                <a:lnTo>
                  <a:pt x="721" y="132"/>
                </a:lnTo>
                <a:lnTo>
                  <a:pt x="721" y="134"/>
                </a:lnTo>
                <a:lnTo>
                  <a:pt x="719" y="134"/>
                </a:lnTo>
                <a:lnTo>
                  <a:pt x="719" y="136"/>
                </a:lnTo>
                <a:lnTo>
                  <a:pt x="719" y="138"/>
                </a:lnTo>
                <a:lnTo>
                  <a:pt x="717" y="138"/>
                </a:lnTo>
                <a:lnTo>
                  <a:pt x="717" y="140"/>
                </a:lnTo>
                <a:lnTo>
                  <a:pt x="717" y="142"/>
                </a:lnTo>
                <a:lnTo>
                  <a:pt x="715" y="142"/>
                </a:lnTo>
                <a:lnTo>
                  <a:pt x="715" y="144"/>
                </a:lnTo>
                <a:lnTo>
                  <a:pt x="715" y="146"/>
                </a:lnTo>
                <a:lnTo>
                  <a:pt x="713" y="146"/>
                </a:lnTo>
                <a:lnTo>
                  <a:pt x="713" y="148"/>
                </a:lnTo>
                <a:lnTo>
                  <a:pt x="711" y="148"/>
                </a:lnTo>
                <a:lnTo>
                  <a:pt x="711" y="150"/>
                </a:lnTo>
                <a:lnTo>
                  <a:pt x="713" y="150"/>
                </a:lnTo>
                <a:lnTo>
                  <a:pt x="715" y="150"/>
                </a:lnTo>
                <a:lnTo>
                  <a:pt x="715" y="152"/>
                </a:lnTo>
                <a:lnTo>
                  <a:pt x="717" y="152"/>
                </a:lnTo>
                <a:lnTo>
                  <a:pt x="717" y="153"/>
                </a:lnTo>
                <a:lnTo>
                  <a:pt x="719" y="153"/>
                </a:lnTo>
                <a:lnTo>
                  <a:pt x="719" y="155"/>
                </a:lnTo>
                <a:lnTo>
                  <a:pt x="719" y="157"/>
                </a:lnTo>
                <a:lnTo>
                  <a:pt x="721" y="157"/>
                </a:lnTo>
                <a:lnTo>
                  <a:pt x="723" y="157"/>
                </a:lnTo>
                <a:lnTo>
                  <a:pt x="723" y="155"/>
                </a:lnTo>
                <a:lnTo>
                  <a:pt x="725" y="155"/>
                </a:lnTo>
                <a:lnTo>
                  <a:pt x="725" y="157"/>
                </a:lnTo>
                <a:lnTo>
                  <a:pt x="726" y="157"/>
                </a:lnTo>
                <a:lnTo>
                  <a:pt x="728" y="157"/>
                </a:lnTo>
                <a:lnTo>
                  <a:pt x="728" y="155"/>
                </a:lnTo>
                <a:lnTo>
                  <a:pt x="730" y="155"/>
                </a:lnTo>
                <a:lnTo>
                  <a:pt x="730" y="153"/>
                </a:lnTo>
                <a:lnTo>
                  <a:pt x="732" y="153"/>
                </a:lnTo>
                <a:lnTo>
                  <a:pt x="732" y="155"/>
                </a:lnTo>
                <a:lnTo>
                  <a:pt x="734" y="155"/>
                </a:lnTo>
                <a:lnTo>
                  <a:pt x="734" y="157"/>
                </a:lnTo>
                <a:lnTo>
                  <a:pt x="736" y="157"/>
                </a:lnTo>
                <a:lnTo>
                  <a:pt x="736" y="159"/>
                </a:lnTo>
                <a:lnTo>
                  <a:pt x="738" y="159"/>
                </a:lnTo>
                <a:lnTo>
                  <a:pt x="738" y="161"/>
                </a:lnTo>
                <a:lnTo>
                  <a:pt x="740" y="161"/>
                </a:lnTo>
                <a:lnTo>
                  <a:pt x="742" y="161"/>
                </a:lnTo>
                <a:lnTo>
                  <a:pt x="742" y="163"/>
                </a:lnTo>
                <a:lnTo>
                  <a:pt x="742" y="165"/>
                </a:lnTo>
                <a:lnTo>
                  <a:pt x="742" y="167"/>
                </a:lnTo>
                <a:lnTo>
                  <a:pt x="742" y="169"/>
                </a:lnTo>
                <a:lnTo>
                  <a:pt x="744" y="169"/>
                </a:lnTo>
                <a:lnTo>
                  <a:pt x="744" y="171"/>
                </a:lnTo>
                <a:lnTo>
                  <a:pt x="746" y="171"/>
                </a:lnTo>
                <a:lnTo>
                  <a:pt x="746" y="173"/>
                </a:lnTo>
                <a:lnTo>
                  <a:pt x="746" y="175"/>
                </a:lnTo>
                <a:lnTo>
                  <a:pt x="746" y="176"/>
                </a:lnTo>
                <a:lnTo>
                  <a:pt x="744" y="176"/>
                </a:lnTo>
                <a:lnTo>
                  <a:pt x="744" y="178"/>
                </a:lnTo>
                <a:lnTo>
                  <a:pt x="744" y="180"/>
                </a:lnTo>
                <a:lnTo>
                  <a:pt x="746" y="180"/>
                </a:lnTo>
                <a:lnTo>
                  <a:pt x="748" y="180"/>
                </a:lnTo>
                <a:lnTo>
                  <a:pt x="748" y="182"/>
                </a:lnTo>
                <a:lnTo>
                  <a:pt x="748" y="184"/>
                </a:lnTo>
                <a:lnTo>
                  <a:pt x="750" y="184"/>
                </a:lnTo>
                <a:lnTo>
                  <a:pt x="750" y="186"/>
                </a:lnTo>
                <a:lnTo>
                  <a:pt x="748" y="186"/>
                </a:lnTo>
                <a:lnTo>
                  <a:pt x="748" y="188"/>
                </a:lnTo>
                <a:lnTo>
                  <a:pt x="748" y="190"/>
                </a:lnTo>
                <a:lnTo>
                  <a:pt x="750" y="190"/>
                </a:lnTo>
                <a:lnTo>
                  <a:pt x="750" y="192"/>
                </a:lnTo>
                <a:lnTo>
                  <a:pt x="748" y="194"/>
                </a:lnTo>
                <a:lnTo>
                  <a:pt x="748" y="196"/>
                </a:lnTo>
                <a:lnTo>
                  <a:pt x="748" y="198"/>
                </a:lnTo>
                <a:lnTo>
                  <a:pt x="748" y="200"/>
                </a:lnTo>
                <a:lnTo>
                  <a:pt x="748" y="201"/>
                </a:lnTo>
                <a:lnTo>
                  <a:pt x="748" y="203"/>
                </a:lnTo>
                <a:lnTo>
                  <a:pt x="748" y="205"/>
                </a:lnTo>
                <a:lnTo>
                  <a:pt x="748" y="207"/>
                </a:lnTo>
                <a:lnTo>
                  <a:pt x="748" y="209"/>
                </a:lnTo>
                <a:lnTo>
                  <a:pt x="748" y="211"/>
                </a:lnTo>
                <a:lnTo>
                  <a:pt x="748" y="213"/>
                </a:lnTo>
                <a:lnTo>
                  <a:pt x="746" y="213"/>
                </a:lnTo>
                <a:lnTo>
                  <a:pt x="746" y="211"/>
                </a:lnTo>
                <a:lnTo>
                  <a:pt x="744" y="211"/>
                </a:lnTo>
                <a:lnTo>
                  <a:pt x="744" y="213"/>
                </a:lnTo>
                <a:lnTo>
                  <a:pt x="742" y="213"/>
                </a:lnTo>
                <a:lnTo>
                  <a:pt x="742" y="215"/>
                </a:lnTo>
                <a:lnTo>
                  <a:pt x="742" y="217"/>
                </a:lnTo>
                <a:lnTo>
                  <a:pt x="744" y="217"/>
                </a:lnTo>
                <a:lnTo>
                  <a:pt x="744" y="219"/>
                </a:lnTo>
                <a:lnTo>
                  <a:pt x="746" y="219"/>
                </a:lnTo>
                <a:lnTo>
                  <a:pt x="746" y="221"/>
                </a:lnTo>
                <a:lnTo>
                  <a:pt x="746" y="223"/>
                </a:lnTo>
                <a:lnTo>
                  <a:pt x="746" y="224"/>
                </a:lnTo>
                <a:lnTo>
                  <a:pt x="748" y="224"/>
                </a:lnTo>
                <a:lnTo>
                  <a:pt x="748" y="226"/>
                </a:lnTo>
                <a:lnTo>
                  <a:pt x="750" y="226"/>
                </a:lnTo>
                <a:lnTo>
                  <a:pt x="750" y="228"/>
                </a:lnTo>
                <a:lnTo>
                  <a:pt x="751" y="228"/>
                </a:lnTo>
                <a:lnTo>
                  <a:pt x="751" y="230"/>
                </a:lnTo>
                <a:lnTo>
                  <a:pt x="753" y="230"/>
                </a:lnTo>
                <a:lnTo>
                  <a:pt x="753" y="232"/>
                </a:lnTo>
                <a:lnTo>
                  <a:pt x="755" y="232"/>
                </a:lnTo>
                <a:lnTo>
                  <a:pt x="755" y="234"/>
                </a:lnTo>
                <a:lnTo>
                  <a:pt x="757" y="234"/>
                </a:lnTo>
                <a:lnTo>
                  <a:pt x="757" y="236"/>
                </a:lnTo>
                <a:lnTo>
                  <a:pt x="759" y="236"/>
                </a:lnTo>
                <a:lnTo>
                  <a:pt x="759" y="238"/>
                </a:lnTo>
                <a:lnTo>
                  <a:pt x="761" y="238"/>
                </a:lnTo>
                <a:lnTo>
                  <a:pt x="761" y="240"/>
                </a:lnTo>
                <a:lnTo>
                  <a:pt x="763" y="240"/>
                </a:lnTo>
                <a:lnTo>
                  <a:pt x="763" y="242"/>
                </a:lnTo>
                <a:lnTo>
                  <a:pt x="763" y="244"/>
                </a:lnTo>
                <a:lnTo>
                  <a:pt x="765" y="244"/>
                </a:lnTo>
                <a:lnTo>
                  <a:pt x="765" y="246"/>
                </a:lnTo>
                <a:lnTo>
                  <a:pt x="767" y="248"/>
                </a:lnTo>
                <a:lnTo>
                  <a:pt x="767" y="249"/>
                </a:lnTo>
                <a:lnTo>
                  <a:pt x="769" y="249"/>
                </a:lnTo>
                <a:lnTo>
                  <a:pt x="769" y="251"/>
                </a:lnTo>
                <a:lnTo>
                  <a:pt x="771" y="251"/>
                </a:lnTo>
                <a:lnTo>
                  <a:pt x="771" y="253"/>
                </a:lnTo>
                <a:lnTo>
                  <a:pt x="771" y="255"/>
                </a:lnTo>
                <a:lnTo>
                  <a:pt x="773" y="257"/>
                </a:lnTo>
                <a:lnTo>
                  <a:pt x="773" y="259"/>
                </a:lnTo>
                <a:lnTo>
                  <a:pt x="773" y="261"/>
                </a:lnTo>
                <a:lnTo>
                  <a:pt x="775" y="261"/>
                </a:lnTo>
                <a:lnTo>
                  <a:pt x="775" y="263"/>
                </a:lnTo>
                <a:lnTo>
                  <a:pt x="775" y="265"/>
                </a:lnTo>
                <a:lnTo>
                  <a:pt x="776" y="265"/>
                </a:lnTo>
                <a:lnTo>
                  <a:pt x="776" y="267"/>
                </a:lnTo>
                <a:lnTo>
                  <a:pt x="778" y="269"/>
                </a:lnTo>
                <a:lnTo>
                  <a:pt x="778" y="271"/>
                </a:lnTo>
                <a:lnTo>
                  <a:pt x="780" y="271"/>
                </a:lnTo>
                <a:lnTo>
                  <a:pt x="780" y="272"/>
                </a:lnTo>
                <a:lnTo>
                  <a:pt x="780" y="274"/>
                </a:lnTo>
                <a:lnTo>
                  <a:pt x="780" y="276"/>
                </a:lnTo>
                <a:lnTo>
                  <a:pt x="780" y="278"/>
                </a:lnTo>
                <a:lnTo>
                  <a:pt x="780" y="280"/>
                </a:lnTo>
                <a:lnTo>
                  <a:pt x="778" y="280"/>
                </a:lnTo>
                <a:lnTo>
                  <a:pt x="778" y="282"/>
                </a:lnTo>
                <a:lnTo>
                  <a:pt x="776" y="282"/>
                </a:lnTo>
                <a:lnTo>
                  <a:pt x="776" y="284"/>
                </a:lnTo>
                <a:lnTo>
                  <a:pt x="776" y="286"/>
                </a:lnTo>
                <a:lnTo>
                  <a:pt x="776" y="288"/>
                </a:lnTo>
                <a:lnTo>
                  <a:pt x="776" y="290"/>
                </a:lnTo>
                <a:lnTo>
                  <a:pt x="776" y="292"/>
                </a:lnTo>
                <a:lnTo>
                  <a:pt x="778" y="292"/>
                </a:lnTo>
                <a:lnTo>
                  <a:pt x="778" y="294"/>
                </a:lnTo>
                <a:lnTo>
                  <a:pt x="778" y="296"/>
                </a:lnTo>
                <a:lnTo>
                  <a:pt x="778" y="297"/>
                </a:lnTo>
                <a:lnTo>
                  <a:pt x="780" y="297"/>
                </a:lnTo>
                <a:lnTo>
                  <a:pt x="780" y="299"/>
                </a:lnTo>
                <a:lnTo>
                  <a:pt x="780" y="301"/>
                </a:lnTo>
                <a:lnTo>
                  <a:pt x="780" y="303"/>
                </a:lnTo>
                <a:lnTo>
                  <a:pt x="782" y="303"/>
                </a:lnTo>
                <a:lnTo>
                  <a:pt x="782" y="305"/>
                </a:lnTo>
                <a:lnTo>
                  <a:pt x="782" y="307"/>
                </a:lnTo>
                <a:lnTo>
                  <a:pt x="782" y="309"/>
                </a:lnTo>
                <a:lnTo>
                  <a:pt x="784" y="309"/>
                </a:lnTo>
                <a:lnTo>
                  <a:pt x="784" y="311"/>
                </a:lnTo>
                <a:lnTo>
                  <a:pt x="784" y="313"/>
                </a:lnTo>
                <a:lnTo>
                  <a:pt x="784" y="315"/>
                </a:lnTo>
                <a:lnTo>
                  <a:pt x="786" y="315"/>
                </a:lnTo>
                <a:lnTo>
                  <a:pt x="786" y="317"/>
                </a:lnTo>
                <a:lnTo>
                  <a:pt x="786" y="319"/>
                </a:lnTo>
                <a:lnTo>
                  <a:pt x="788" y="319"/>
                </a:lnTo>
                <a:lnTo>
                  <a:pt x="788" y="320"/>
                </a:lnTo>
                <a:lnTo>
                  <a:pt x="788" y="322"/>
                </a:lnTo>
                <a:lnTo>
                  <a:pt x="788" y="324"/>
                </a:lnTo>
                <a:lnTo>
                  <a:pt x="790" y="324"/>
                </a:lnTo>
                <a:lnTo>
                  <a:pt x="790" y="326"/>
                </a:lnTo>
                <a:lnTo>
                  <a:pt x="792" y="326"/>
                </a:lnTo>
                <a:lnTo>
                  <a:pt x="792" y="328"/>
                </a:lnTo>
                <a:lnTo>
                  <a:pt x="794" y="328"/>
                </a:lnTo>
                <a:lnTo>
                  <a:pt x="796" y="328"/>
                </a:lnTo>
                <a:lnTo>
                  <a:pt x="796" y="330"/>
                </a:lnTo>
                <a:lnTo>
                  <a:pt x="798" y="330"/>
                </a:lnTo>
                <a:lnTo>
                  <a:pt x="798" y="332"/>
                </a:lnTo>
                <a:lnTo>
                  <a:pt x="799" y="332"/>
                </a:lnTo>
                <a:lnTo>
                  <a:pt x="801" y="332"/>
                </a:lnTo>
                <a:lnTo>
                  <a:pt x="801" y="334"/>
                </a:lnTo>
                <a:lnTo>
                  <a:pt x="803" y="334"/>
                </a:lnTo>
                <a:lnTo>
                  <a:pt x="803" y="336"/>
                </a:lnTo>
                <a:lnTo>
                  <a:pt x="805" y="336"/>
                </a:lnTo>
                <a:lnTo>
                  <a:pt x="807" y="336"/>
                </a:lnTo>
                <a:lnTo>
                  <a:pt x="807" y="338"/>
                </a:lnTo>
                <a:lnTo>
                  <a:pt x="809" y="338"/>
                </a:lnTo>
                <a:lnTo>
                  <a:pt x="809" y="340"/>
                </a:lnTo>
                <a:lnTo>
                  <a:pt x="811" y="340"/>
                </a:lnTo>
                <a:lnTo>
                  <a:pt x="811" y="342"/>
                </a:lnTo>
                <a:lnTo>
                  <a:pt x="813" y="342"/>
                </a:lnTo>
                <a:lnTo>
                  <a:pt x="813" y="344"/>
                </a:lnTo>
                <a:lnTo>
                  <a:pt x="815" y="344"/>
                </a:lnTo>
                <a:lnTo>
                  <a:pt x="815" y="345"/>
                </a:lnTo>
                <a:lnTo>
                  <a:pt x="817" y="347"/>
                </a:lnTo>
                <a:lnTo>
                  <a:pt x="817" y="349"/>
                </a:lnTo>
                <a:lnTo>
                  <a:pt x="819" y="349"/>
                </a:lnTo>
                <a:lnTo>
                  <a:pt x="819" y="351"/>
                </a:lnTo>
                <a:lnTo>
                  <a:pt x="819" y="353"/>
                </a:lnTo>
                <a:lnTo>
                  <a:pt x="821" y="353"/>
                </a:lnTo>
                <a:lnTo>
                  <a:pt x="821" y="355"/>
                </a:lnTo>
                <a:lnTo>
                  <a:pt x="821" y="357"/>
                </a:lnTo>
                <a:lnTo>
                  <a:pt x="821" y="359"/>
                </a:lnTo>
                <a:lnTo>
                  <a:pt x="821" y="361"/>
                </a:lnTo>
                <a:lnTo>
                  <a:pt x="823" y="361"/>
                </a:lnTo>
                <a:lnTo>
                  <a:pt x="823" y="363"/>
                </a:lnTo>
                <a:lnTo>
                  <a:pt x="824" y="376"/>
                </a:lnTo>
                <a:lnTo>
                  <a:pt x="826" y="388"/>
                </a:lnTo>
                <a:lnTo>
                  <a:pt x="828" y="399"/>
                </a:lnTo>
                <a:lnTo>
                  <a:pt x="836" y="413"/>
                </a:lnTo>
                <a:lnTo>
                  <a:pt x="844" y="430"/>
                </a:lnTo>
                <a:lnTo>
                  <a:pt x="844" y="428"/>
                </a:lnTo>
                <a:lnTo>
                  <a:pt x="842" y="428"/>
                </a:lnTo>
                <a:lnTo>
                  <a:pt x="840" y="428"/>
                </a:lnTo>
                <a:lnTo>
                  <a:pt x="840" y="426"/>
                </a:lnTo>
                <a:lnTo>
                  <a:pt x="838" y="426"/>
                </a:lnTo>
                <a:lnTo>
                  <a:pt x="836" y="426"/>
                </a:lnTo>
                <a:lnTo>
                  <a:pt x="836" y="424"/>
                </a:lnTo>
                <a:lnTo>
                  <a:pt x="834" y="424"/>
                </a:lnTo>
                <a:lnTo>
                  <a:pt x="832" y="424"/>
                </a:lnTo>
                <a:lnTo>
                  <a:pt x="830" y="424"/>
                </a:lnTo>
                <a:lnTo>
                  <a:pt x="828" y="424"/>
                </a:lnTo>
                <a:lnTo>
                  <a:pt x="826" y="424"/>
                </a:lnTo>
                <a:lnTo>
                  <a:pt x="824" y="424"/>
                </a:lnTo>
                <a:lnTo>
                  <a:pt x="824" y="426"/>
                </a:lnTo>
                <a:lnTo>
                  <a:pt x="823" y="426"/>
                </a:lnTo>
                <a:lnTo>
                  <a:pt x="821" y="426"/>
                </a:lnTo>
                <a:lnTo>
                  <a:pt x="819" y="426"/>
                </a:lnTo>
                <a:lnTo>
                  <a:pt x="817" y="426"/>
                </a:lnTo>
                <a:lnTo>
                  <a:pt x="815" y="426"/>
                </a:lnTo>
                <a:lnTo>
                  <a:pt x="813" y="426"/>
                </a:lnTo>
                <a:lnTo>
                  <a:pt x="811" y="426"/>
                </a:lnTo>
                <a:lnTo>
                  <a:pt x="809" y="426"/>
                </a:lnTo>
                <a:lnTo>
                  <a:pt x="807" y="426"/>
                </a:lnTo>
                <a:lnTo>
                  <a:pt x="805" y="426"/>
                </a:lnTo>
                <a:lnTo>
                  <a:pt x="805" y="424"/>
                </a:lnTo>
                <a:lnTo>
                  <a:pt x="803" y="424"/>
                </a:lnTo>
                <a:lnTo>
                  <a:pt x="801" y="424"/>
                </a:lnTo>
                <a:lnTo>
                  <a:pt x="799" y="424"/>
                </a:lnTo>
                <a:lnTo>
                  <a:pt x="798" y="424"/>
                </a:lnTo>
                <a:lnTo>
                  <a:pt x="796" y="424"/>
                </a:lnTo>
                <a:lnTo>
                  <a:pt x="796" y="422"/>
                </a:lnTo>
                <a:lnTo>
                  <a:pt x="794" y="422"/>
                </a:lnTo>
                <a:lnTo>
                  <a:pt x="792" y="422"/>
                </a:lnTo>
                <a:lnTo>
                  <a:pt x="790" y="422"/>
                </a:lnTo>
                <a:lnTo>
                  <a:pt x="790" y="420"/>
                </a:lnTo>
                <a:lnTo>
                  <a:pt x="788" y="420"/>
                </a:lnTo>
                <a:lnTo>
                  <a:pt x="786" y="420"/>
                </a:lnTo>
                <a:lnTo>
                  <a:pt x="784" y="420"/>
                </a:lnTo>
                <a:lnTo>
                  <a:pt x="784" y="418"/>
                </a:lnTo>
                <a:lnTo>
                  <a:pt x="782" y="418"/>
                </a:lnTo>
                <a:lnTo>
                  <a:pt x="780" y="418"/>
                </a:lnTo>
                <a:lnTo>
                  <a:pt x="778" y="418"/>
                </a:lnTo>
                <a:lnTo>
                  <a:pt x="778" y="416"/>
                </a:lnTo>
                <a:lnTo>
                  <a:pt x="776" y="416"/>
                </a:lnTo>
                <a:lnTo>
                  <a:pt x="775" y="416"/>
                </a:lnTo>
                <a:lnTo>
                  <a:pt x="773" y="415"/>
                </a:lnTo>
                <a:lnTo>
                  <a:pt x="771" y="415"/>
                </a:lnTo>
                <a:lnTo>
                  <a:pt x="769" y="415"/>
                </a:lnTo>
                <a:lnTo>
                  <a:pt x="769" y="413"/>
                </a:lnTo>
                <a:lnTo>
                  <a:pt x="767" y="413"/>
                </a:lnTo>
                <a:lnTo>
                  <a:pt x="765" y="413"/>
                </a:lnTo>
                <a:lnTo>
                  <a:pt x="765" y="411"/>
                </a:lnTo>
                <a:lnTo>
                  <a:pt x="763" y="411"/>
                </a:lnTo>
                <a:lnTo>
                  <a:pt x="761" y="411"/>
                </a:lnTo>
                <a:lnTo>
                  <a:pt x="761" y="409"/>
                </a:lnTo>
                <a:lnTo>
                  <a:pt x="759" y="409"/>
                </a:lnTo>
                <a:lnTo>
                  <a:pt x="757" y="407"/>
                </a:lnTo>
                <a:lnTo>
                  <a:pt x="755" y="407"/>
                </a:lnTo>
                <a:lnTo>
                  <a:pt x="755" y="405"/>
                </a:lnTo>
                <a:lnTo>
                  <a:pt x="753" y="405"/>
                </a:lnTo>
                <a:lnTo>
                  <a:pt x="751" y="405"/>
                </a:lnTo>
                <a:lnTo>
                  <a:pt x="751" y="403"/>
                </a:lnTo>
                <a:lnTo>
                  <a:pt x="750" y="403"/>
                </a:lnTo>
                <a:lnTo>
                  <a:pt x="750" y="401"/>
                </a:lnTo>
                <a:lnTo>
                  <a:pt x="748" y="401"/>
                </a:lnTo>
                <a:lnTo>
                  <a:pt x="746" y="401"/>
                </a:lnTo>
                <a:lnTo>
                  <a:pt x="746" y="399"/>
                </a:lnTo>
                <a:lnTo>
                  <a:pt x="744" y="399"/>
                </a:lnTo>
                <a:lnTo>
                  <a:pt x="744" y="397"/>
                </a:lnTo>
                <a:lnTo>
                  <a:pt x="742" y="397"/>
                </a:lnTo>
                <a:lnTo>
                  <a:pt x="742" y="395"/>
                </a:lnTo>
                <a:lnTo>
                  <a:pt x="740" y="395"/>
                </a:lnTo>
                <a:lnTo>
                  <a:pt x="738" y="393"/>
                </a:lnTo>
                <a:lnTo>
                  <a:pt x="736" y="393"/>
                </a:lnTo>
                <a:lnTo>
                  <a:pt x="736" y="392"/>
                </a:lnTo>
                <a:lnTo>
                  <a:pt x="734" y="392"/>
                </a:lnTo>
                <a:lnTo>
                  <a:pt x="734" y="390"/>
                </a:lnTo>
                <a:lnTo>
                  <a:pt x="732" y="390"/>
                </a:lnTo>
                <a:lnTo>
                  <a:pt x="732" y="388"/>
                </a:lnTo>
                <a:lnTo>
                  <a:pt x="730" y="388"/>
                </a:lnTo>
                <a:lnTo>
                  <a:pt x="728" y="388"/>
                </a:lnTo>
                <a:lnTo>
                  <a:pt x="728" y="386"/>
                </a:lnTo>
                <a:lnTo>
                  <a:pt x="726" y="386"/>
                </a:lnTo>
                <a:lnTo>
                  <a:pt x="726" y="384"/>
                </a:lnTo>
                <a:lnTo>
                  <a:pt x="725" y="384"/>
                </a:lnTo>
                <a:lnTo>
                  <a:pt x="725" y="382"/>
                </a:lnTo>
                <a:lnTo>
                  <a:pt x="723" y="382"/>
                </a:lnTo>
                <a:lnTo>
                  <a:pt x="721" y="380"/>
                </a:lnTo>
                <a:lnTo>
                  <a:pt x="719" y="380"/>
                </a:lnTo>
                <a:lnTo>
                  <a:pt x="719" y="378"/>
                </a:lnTo>
                <a:lnTo>
                  <a:pt x="717" y="378"/>
                </a:lnTo>
                <a:lnTo>
                  <a:pt x="717" y="376"/>
                </a:lnTo>
                <a:lnTo>
                  <a:pt x="715" y="376"/>
                </a:lnTo>
                <a:lnTo>
                  <a:pt x="715" y="374"/>
                </a:lnTo>
                <a:lnTo>
                  <a:pt x="713" y="374"/>
                </a:lnTo>
                <a:lnTo>
                  <a:pt x="713" y="372"/>
                </a:lnTo>
                <a:lnTo>
                  <a:pt x="711" y="372"/>
                </a:lnTo>
                <a:lnTo>
                  <a:pt x="711" y="370"/>
                </a:lnTo>
                <a:lnTo>
                  <a:pt x="709" y="370"/>
                </a:lnTo>
                <a:lnTo>
                  <a:pt x="709" y="368"/>
                </a:lnTo>
                <a:lnTo>
                  <a:pt x="707" y="368"/>
                </a:lnTo>
                <a:lnTo>
                  <a:pt x="707" y="367"/>
                </a:lnTo>
                <a:lnTo>
                  <a:pt x="705" y="367"/>
                </a:lnTo>
                <a:lnTo>
                  <a:pt x="703" y="365"/>
                </a:lnTo>
                <a:lnTo>
                  <a:pt x="702" y="363"/>
                </a:lnTo>
                <a:lnTo>
                  <a:pt x="700" y="363"/>
                </a:lnTo>
                <a:lnTo>
                  <a:pt x="700" y="361"/>
                </a:lnTo>
                <a:lnTo>
                  <a:pt x="698" y="361"/>
                </a:lnTo>
                <a:lnTo>
                  <a:pt x="698" y="359"/>
                </a:lnTo>
                <a:lnTo>
                  <a:pt x="696" y="359"/>
                </a:lnTo>
                <a:lnTo>
                  <a:pt x="696" y="357"/>
                </a:lnTo>
                <a:lnTo>
                  <a:pt x="694" y="357"/>
                </a:lnTo>
                <a:lnTo>
                  <a:pt x="694" y="355"/>
                </a:lnTo>
                <a:lnTo>
                  <a:pt x="692" y="355"/>
                </a:lnTo>
                <a:lnTo>
                  <a:pt x="692" y="353"/>
                </a:lnTo>
                <a:lnTo>
                  <a:pt x="690" y="353"/>
                </a:lnTo>
                <a:lnTo>
                  <a:pt x="690" y="351"/>
                </a:lnTo>
                <a:lnTo>
                  <a:pt x="688" y="351"/>
                </a:lnTo>
                <a:lnTo>
                  <a:pt x="688" y="349"/>
                </a:lnTo>
                <a:lnTo>
                  <a:pt x="686" y="349"/>
                </a:lnTo>
                <a:lnTo>
                  <a:pt x="686" y="347"/>
                </a:lnTo>
                <a:lnTo>
                  <a:pt x="684" y="347"/>
                </a:lnTo>
                <a:lnTo>
                  <a:pt x="684" y="345"/>
                </a:lnTo>
                <a:lnTo>
                  <a:pt x="682" y="345"/>
                </a:lnTo>
                <a:lnTo>
                  <a:pt x="680" y="344"/>
                </a:lnTo>
                <a:lnTo>
                  <a:pt x="678" y="342"/>
                </a:lnTo>
                <a:lnTo>
                  <a:pt x="677" y="340"/>
                </a:lnTo>
                <a:lnTo>
                  <a:pt x="675" y="338"/>
                </a:lnTo>
                <a:lnTo>
                  <a:pt x="675" y="336"/>
                </a:lnTo>
                <a:lnTo>
                  <a:pt x="673" y="336"/>
                </a:lnTo>
                <a:lnTo>
                  <a:pt x="673" y="334"/>
                </a:lnTo>
                <a:lnTo>
                  <a:pt x="671" y="334"/>
                </a:lnTo>
                <a:lnTo>
                  <a:pt x="671" y="332"/>
                </a:lnTo>
                <a:lnTo>
                  <a:pt x="669" y="332"/>
                </a:lnTo>
                <a:lnTo>
                  <a:pt x="669" y="330"/>
                </a:lnTo>
                <a:lnTo>
                  <a:pt x="667" y="330"/>
                </a:lnTo>
                <a:lnTo>
                  <a:pt x="667" y="328"/>
                </a:lnTo>
                <a:lnTo>
                  <a:pt x="665" y="326"/>
                </a:lnTo>
                <a:lnTo>
                  <a:pt x="665" y="324"/>
                </a:lnTo>
                <a:lnTo>
                  <a:pt x="663" y="324"/>
                </a:lnTo>
                <a:lnTo>
                  <a:pt x="663" y="322"/>
                </a:lnTo>
                <a:lnTo>
                  <a:pt x="663" y="320"/>
                </a:lnTo>
                <a:lnTo>
                  <a:pt x="661" y="320"/>
                </a:lnTo>
                <a:lnTo>
                  <a:pt x="661" y="319"/>
                </a:lnTo>
                <a:lnTo>
                  <a:pt x="659" y="319"/>
                </a:lnTo>
                <a:lnTo>
                  <a:pt x="659" y="317"/>
                </a:lnTo>
                <a:lnTo>
                  <a:pt x="659" y="315"/>
                </a:lnTo>
                <a:lnTo>
                  <a:pt x="657" y="315"/>
                </a:lnTo>
                <a:lnTo>
                  <a:pt x="657" y="313"/>
                </a:lnTo>
                <a:lnTo>
                  <a:pt x="657" y="311"/>
                </a:lnTo>
                <a:lnTo>
                  <a:pt x="655" y="311"/>
                </a:lnTo>
                <a:lnTo>
                  <a:pt x="655" y="309"/>
                </a:lnTo>
                <a:lnTo>
                  <a:pt x="653" y="309"/>
                </a:lnTo>
                <a:lnTo>
                  <a:pt x="653" y="307"/>
                </a:lnTo>
                <a:lnTo>
                  <a:pt x="653" y="305"/>
                </a:lnTo>
                <a:lnTo>
                  <a:pt x="652" y="305"/>
                </a:lnTo>
                <a:lnTo>
                  <a:pt x="652" y="303"/>
                </a:lnTo>
                <a:lnTo>
                  <a:pt x="652" y="301"/>
                </a:lnTo>
                <a:lnTo>
                  <a:pt x="652" y="299"/>
                </a:lnTo>
                <a:lnTo>
                  <a:pt x="650" y="299"/>
                </a:lnTo>
                <a:lnTo>
                  <a:pt x="650" y="297"/>
                </a:lnTo>
                <a:lnTo>
                  <a:pt x="648" y="297"/>
                </a:lnTo>
                <a:lnTo>
                  <a:pt x="648" y="296"/>
                </a:lnTo>
                <a:lnTo>
                  <a:pt x="646" y="296"/>
                </a:lnTo>
                <a:lnTo>
                  <a:pt x="644" y="296"/>
                </a:lnTo>
                <a:lnTo>
                  <a:pt x="644" y="294"/>
                </a:lnTo>
                <a:lnTo>
                  <a:pt x="642" y="294"/>
                </a:lnTo>
                <a:lnTo>
                  <a:pt x="642" y="292"/>
                </a:lnTo>
                <a:lnTo>
                  <a:pt x="642" y="290"/>
                </a:lnTo>
                <a:lnTo>
                  <a:pt x="642" y="288"/>
                </a:lnTo>
                <a:lnTo>
                  <a:pt x="644" y="288"/>
                </a:lnTo>
                <a:lnTo>
                  <a:pt x="644" y="286"/>
                </a:lnTo>
                <a:lnTo>
                  <a:pt x="646" y="286"/>
                </a:lnTo>
                <a:lnTo>
                  <a:pt x="646" y="284"/>
                </a:lnTo>
                <a:lnTo>
                  <a:pt x="646" y="282"/>
                </a:lnTo>
                <a:lnTo>
                  <a:pt x="644" y="282"/>
                </a:lnTo>
                <a:lnTo>
                  <a:pt x="642" y="282"/>
                </a:lnTo>
                <a:lnTo>
                  <a:pt x="640" y="282"/>
                </a:lnTo>
                <a:lnTo>
                  <a:pt x="640" y="280"/>
                </a:lnTo>
                <a:lnTo>
                  <a:pt x="638" y="280"/>
                </a:lnTo>
                <a:lnTo>
                  <a:pt x="636" y="280"/>
                </a:lnTo>
                <a:lnTo>
                  <a:pt x="634" y="280"/>
                </a:lnTo>
                <a:lnTo>
                  <a:pt x="634" y="278"/>
                </a:lnTo>
                <a:lnTo>
                  <a:pt x="632" y="278"/>
                </a:lnTo>
                <a:lnTo>
                  <a:pt x="630" y="278"/>
                </a:lnTo>
                <a:lnTo>
                  <a:pt x="630" y="276"/>
                </a:lnTo>
                <a:lnTo>
                  <a:pt x="629" y="276"/>
                </a:lnTo>
                <a:lnTo>
                  <a:pt x="629" y="274"/>
                </a:lnTo>
                <a:lnTo>
                  <a:pt x="627" y="274"/>
                </a:lnTo>
                <a:lnTo>
                  <a:pt x="627" y="272"/>
                </a:lnTo>
                <a:lnTo>
                  <a:pt x="625" y="271"/>
                </a:lnTo>
                <a:lnTo>
                  <a:pt x="625" y="272"/>
                </a:lnTo>
                <a:lnTo>
                  <a:pt x="623" y="272"/>
                </a:lnTo>
                <a:lnTo>
                  <a:pt x="621" y="274"/>
                </a:lnTo>
                <a:lnTo>
                  <a:pt x="619" y="274"/>
                </a:lnTo>
                <a:lnTo>
                  <a:pt x="617" y="274"/>
                </a:lnTo>
                <a:lnTo>
                  <a:pt x="617" y="276"/>
                </a:lnTo>
                <a:lnTo>
                  <a:pt x="615" y="276"/>
                </a:lnTo>
                <a:lnTo>
                  <a:pt x="613" y="276"/>
                </a:lnTo>
                <a:lnTo>
                  <a:pt x="611" y="276"/>
                </a:lnTo>
                <a:lnTo>
                  <a:pt x="609" y="276"/>
                </a:lnTo>
                <a:lnTo>
                  <a:pt x="609" y="278"/>
                </a:lnTo>
                <a:lnTo>
                  <a:pt x="607" y="278"/>
                </a:lnTo>
                <a:lnTo>
                  <a:pt x="605" y="278"/>
                </a:lnTo>
                <a:lnTo>
                  <a:pt x="605" y="280"/>
                </a:lnTo>
                <a:lnTo>
                  <a:pt x="605" y="278"/>
                </a:lnTo>
                <a:lnTo>
                  <a:pt x="605" y="280"/>
                </a:lnTo>
                <a:lnTo>
                  <a:pt x="604" y="278"/>
                </a:lnTo>
                <a:lnTo>
                  <a:pt x="604" y="280"/>
                </a:lnTo>
                <a:lnTo>
                  <a:pt x="604" y="282"/>
                </a:lnTo>
                <a:lnTo>
                  <a:pt x="602" y="282"/>
                </a:lnTo>
                <a:lnTo>
                  <a:pt x="602" y="284"/>
                </a:lnTo>
                <a:lnTo>
                  <a:pt x="602" y="286"/>
                </a:lnTo>
                <a:lnTo>
                  <a:pt x="602" y="288"/>
                </a:lnTo>
                <a:lnTo>
                  <a:pt x="600" y="288"/>
                </a:lnTo>
                <a:lnTo>
                  <a:pt x="600" y="290"/>
                </a:lnTo>
                <a:lnTo>
                  <a:pt x="600" y="292"/>
                </a:lnTo>
                <a:lnTo>
                  <a:pt x="598" y="290"/>
                </a:lnTo>
                <a:lnTo>
                  <a:pt x="596" y="290"/>
                </a:lnTo>
                <a:lnTo>
                  <a:pt x="594" y="290"/>
                </a:lnTo>
                <a:lnTo>
                  <a:pt x="592" y="290"/>
                </a:lnTo>
                <a:lnTo>
                  <a:pt x="592" y="288"/>
                </a:lnTo>
                <a:lnTo>
                  <a:pt x="590" y="288"/>
                </a:lnTo>
                <a:lnTo>
                  <a:pt x="588" y="288"/>
                </a:lnTo>
                <a:lnTo>
                  <a:pt x="586" y="288"/>
                </a:lnTo>
                <a:lnTo>
                  <a:pt x="586" y="286"/>
                </a:lnTo>
                <a:lnTo>
                  <a:pt x="586" y="284"/>
                </a:lnTo>
                <a:lnTo>
                  <a:pt x="586" y="282"/>
                </a:lnTo>
                <a:lnTo>
                  <a:pt x="586" y="284"/>
                </a:lnTo>
                <a:lnTo>
                  <a:pt x="584" y="284"/>
                </a:lnTo>
                <a:lnTo>
                  <a:pt x="584" y="286"/>
                </a:lnTo>
                <a:lnTo>
                  <a:pt x="582" y="286"/>
                </a:lnTo>
                <a:lnTo>
                  <a:pt x="580" y="286"/>
                </a:lnTo>
                <a:lnTo>
                  <a:pt x="579" y="286"/>
                </a:lnTo>
                <a:lnTo>
                  <a:pt x="579" y="284"/>
                </a:lnTo>
                <a:lnTo>
                  <a:pt x="577" y="284"/>
                </a:lnTo>
                <a:lnTo>
                  <a:pt x="575" y="286"/>
                </a:lnTo>
                <a:lnTo>
                  <a:pt x="573" y="286"/>
                </a:lnTo>
                <a:lnTo>
                  <a:pt x="573" y="288"/>
                </a:lnTo>
                <a:lnTo>
                  <a:pt x="571" y="288"/>
                </a:lnTo>
                <a:lnTo>
                  <a:pt x="569" y="288"/>
                </a:lnTo>
                <a:lnTo>
                  <a:pt x="569" y="290"/>
                </a:lnTo>
                <a:lnTo>
                  <a:pt x="567" y="290"/>
                </a:lnTo>
                <a:lnTo>
                  <a:pt x="567" y="292"/>
                </a:lnTo>
                <a:lnTo>
                  <a:pt x="569" y="292"/>
                </a:lnTo>
                <a:lnTo>
                  <a:pt x="569" y="294"/>
                </a:lnTo>
                <a:lnTo>
                  <a:pt x="571" y="294"/>
                </a:lnTo>
                <a:lnTo>
                  <a:pt x="571" y="296"/>
                </a:lnTo>
                <a:lnTo>
                  <a:pt x="571" y="297"/>
                </a:lnTo>
                <a:lnTo>
                  <a:pt x="573" y="297"/>
                </a:lnTo>
                <a:lnTo>
                  <a:pt x="573" y="299"/>
                </a:lnTo>
                <a:lnTo>
                  <a:pt x="573" y="301"/>
                </a:lnTo>
                <a:lnTo>
                  <a:pt x="571" y="301"/>
                </a:lnTo>
                <a:lnTo>
                  <a:pt x="571" y="303"/>
                </a:lnTo>
                <a:lnTo>
                  <a:pt x="569" y="303"/>
                </a:lnTo>
                <a:lnTo>
                  <a:pt x="567" y="303"/>
                </a:lnTo>
                <a:lnTo>
                  <a:pt x="565" y="303"/>
                </a:lnTo>
                <a:lnTo>
                  <a:pt x="563" y="303"/>
                </a:lnTo>
                <a:lnTo>
                  <a:pt x="561" y="303"/>
                </a:lnTo>
                <a:lnTo>
                  <a:pt x="561" y="301"/>
                </a:lnTo>
                <a:lnTo>
                  <a:pt x="559" y="303"/>
                </a:lnTo>
                <a:lnTo>
                  <a:pt x="557" y="303"/>
                </a:lnTo>
                <a:lnTo>
                  <a:pt x="557" y="305"/>
                </a:lnTo>
                <a:lnTo>
                  <a:pt x="555" y="305"/>
                </a:lnTo>
                <a:lnTo>
                  <a:pt x="555" y="307"/>
                </a:lnTo>
                <a:lnTo>
                  <a:pt x="554" y="307"/>
                </a:lnTo>
                <a:lnTo>
                  <a:pt x="552" y="307"/>
                </a:lnTo>
                <a:lnTo>
                  <a:pt x="552" y="309"/>
                </a:lnTo>
                <a:lnTo>
                  <a:pt x="550" y="309"/>
                </a:lnTo>
                <a:lnTo>
                  <a:pt x="550" y="311"/>
                </a:lnTo>
                <a:lnTo>
                  <a:pt x="548" y="311"/>
                </a:lnTo>
                <a:lnTo>
                  <a:pt x="546" y="311"/>
                </a:lnTo>
                <a:lnTo>
                  <a:pt x="546" y="313"/>
                </a:lnTo>
                <a:lnTo>
                  <a:pt x="544" y="313"/>
                </a:lnTo>
                <a:lnTo>
                  <a:pt x="542" y="313"/>
                </a:lnTo>
                <a:lnTo>
                  <a:pt x="542" y="315"/>
                </a:lnTo>
                <a:lnTo>
                  <a:pt x="540" y="315"/>
                </a:lnTo>
                <a:lnTo>
                  <a:pt x="538" y="315"/>
                </a:lnTo>
                <a:lnTo>
                  <a:pt x="536" y="315"/>
                </a:lnTo>
                <a:lnTo>
                  <a:pt x="536" y="317"/>
                </a:lnTo>
                <a:lnTo>
                  <a:pt x="534" y="317"/>
                </a:lnTo>
                <a:lnTo>
                  <a:pt x="532" y="317"/>
                </a:lnTo>
                <a:lnTo>
                  <a:pt x="531" y="317"/>
                </a:lnTo>
                <a:lnTo>
                  <a:pt x="529" y="317"/>
                </a:lnTo>
                <a:lnTo>
                  <a:pt x="527" y="317"/>
                </a:lnTo>
                <a:lnTo>
                  <a:pt x="525" y="317"/>
                </a:lnTo>
                <a:lnTo>
                  <a:pt x="525" y="319"/>
                </a:lnTo>
                <a:lnTo>
                  <a:pt x="523" y="319"/>
                </a:lnTo>
                <a:lnTo>
                  <a:pt x="521" y="319"/>
                </a:lnTo>
                <a:lnTo>
                  <a:pt x="521" y="320"/>
                </a:lnTo>
                <a:lnTo>
                  <a:pt x="519" y="320"/>
                </a:lnTo>
                <a:lnTo>
                  <a:pt x="519" y="322"/>
                </a:lnTo>
                <a:lnTo>
                  <a:pt x="517" y="322"/>
                </a:lnTo>
                <a:lnTo>
                  <a:pt x="515" y="324"/>
                </a:lnTo>
                <a:lnTo>
                  <a:pt x="515" y="326"/>
                </a:lnTo>
                <a:lnTo>
                  <a:pt x="515" y="328"/>
                </a:lnTo>
                <a:lnTo>
                  <a:pt x="513" y="328"/>
                </a:lnTo>
                <a:lnTo>
                  <a:pt x="511" y="328"/>
                </a:lnTo>
                <a:lnTo>
                  <a:pt x="511" y="330"/>
                </a:lnTo>
                <a:lnTo>
                  <a:pt x="511" y="332"/>
                </a:lnTo>
                <a:lnTo>
                  <a:pt x="511" y="334"/>
                </a:lnTo>
                <a:lnTo>
                  <a:pt x="509" y="334"/>
                </a:lnTo>
                <a:lnTo>
                  <a:pt x="509" y="336"/>
                </a:lnTo>
                <a:lnTo>
                  <a:pt x="507" y="336"/>
                </a:lnTo>
                <a:lnTo>
                  <a:pt x="506" y="338"/>
                </a:lnTo>
                <a:lnTo>
                  <a:pt x="504" y="338"/>
                </a:lnTo>
                <a:lnTo>
                  <a:pt x="504" y="340"/>
                </a:lnTo>
                <a:lnTo>
                  <a:pt x="504" y="342"/>
                </a:lnTo>
                <a:lnTo>
                  <a:pt x="504" y="344"/>
                </a:lnTo>
                <a:lnTo>
                  <a:pt x="506" y="344"/>
                </a:lnTo>
                <a:lnTo>
                  <a:pt x="506" y="345"/>
                </a:lnTo>
                <a:lnTo>
                  <a:pt x="506" y="347"/>
                </a:lnTo>
                <a:lnTo>
                  <a:pt x="504" y="347"/>
                </a:lnTo>
                <a:lnTo>
                  <a:pt x="504" y="349"/>
                </a:lnTo>
                <a:lnTo>
                  <a:pt x="504" y="347"/>
                </a:lnTo>
                <a:lnTo>
                  <a:pt x="502" y="347"/>
                </a:lnTo>
                <a:lnTo>
                  <a:pt x="500" y="347"/>
                </a:lnTo>
                <a:lnTo>
                  <a:pt x="500" y="345"/>
                </a:lnTo>
                <a:lnTo>
                  <a:pt x="498" y="345"/>
                </a:lnTo>
                <a:lnTo>
                  <a:pt x="496" y="345"/>
                </a:lnTo>
                <a:lnTo>
                  <a:pt x="496" y="347"/>
                </a:lnTo>
                <a:lnTo>
                  <a:pt x="496" y="349"/>
                </a:lnTo>
                <a:lnTo>
                  <a:pt x="498" y="351"/>
                </a:lnTo>
                <a:lnTo>
                  <a:pt x="496" y="353"/>
                </a:lnTo>
                <a:lnTo>
                  <a:pt x="494" y="353"/>
                </a:lnTo>
                <a:lnTo>
                  <a:pt x="494" y="351"/>
                </a:lnTo>
                <a:lnTo>
                  <a:pt x="492" y="351"/>
                </a:lnTo>
                <a:lnTo>
                  <a:pt x="490" y="353"/>
                </a:lnTo>
                <a:lnTo>
                  <a:pt x="490" y="355"/>
                </a:lnTo>
                <a:lnTo>
                  <a:pt x="490" y="357"/>
                </a:lnTo>
                <a:lnTo>
                  <a:pt x="490" y="359"/>
                </a:lnTo>
                <a:lnTo>
                  <a:pt x="490" y="361"/>
                </a:lnTo>
                <a:lnTo>
                  <a:pt x="490" y="363"/>
                </a:lnTo>
                <a:lnTo>
                  <a:pt x="490" y="365"/>
                </a:lnTo>
                <a:lnTo>
                  <a:pt x="492" y="365"/>
                </a:lnTo>
                <a:lnTo>
                  <a:pt x="490" y="365"/>
                </a:lnTo>
                <a:lnTo>
                  <a:pt x="490" y="367"/>
                </a:lnTo>
                <a:lnTo>
                  <a:pt x="488" y="368"/>
                </a:lnTo>
                <a:lnTo>
                  <a:pt x="486" y="368"/>
                </a:lnTo>
                <a:lnTo>
                  <a:pt x="486" y="370"/>
                </a:lnTo>
                <a:lnTo>
                  <a:pt x="484" y="370"/>
                </a:lnTo>
                <a:lnTo>
                  <a:pt x="482" y="370"/>
                </a:lnTo>
                <a:lnTo>
                  <a:pt x="482" y="372"/>
                </a:lnTo>
                <a:lnTo>
                  <a:pt x="484" y="372"/>
                </a:lnTo>
                <a:lnTo>
                  <a:pt x="484" y="374"/>
                </a:lnTo>
                <a:lnTo>
                  <a:pt x="482" y="374"/>
                </a:lnTo>
                <a:lnTo>
                  <a:pt x="482" y="376"/>
                </a:lnTo>
                <a:lnTo>
                  <a:pt x="481" y="376"/>
                </a:lnTo>
                <a:lnTo>
                  <a:pt x="479" y="376"/>
                </a:lnTo>
                <a:lnTo>
                  <a:pt x="479" y="378"/>
                </a:lnTo>
                <a:lnTo>
                  <a:pt x="477" y="378"/>
                </a:lnTo>
                <a:lnTo>
                  <a:pt x="477" y="380"/>
                </a:lnTo>
                <a:lnTo>
                  <a:pt x="477" y="382"/>
                </a:lnTo>
                <a:lnTo>
                  <a:pt x="479" y="382"/>
                </a:lnTo>
                <a:lnTo>
                  <a:pt x="479" y="384"/>
                </a:lnTo>
                <a:lnTo>
                  <a:pt x="479" y="386"/>
                </a:lnTo>
                <a:lnTo>
                  <a:pt x="481" y="388"/>
                </a:lnTo>
                <a:lnTo>
                  <a:pt x="481" y="390"/>
                </a:lnTo>
                <a:lnTo>
                  <a:pt x="481" y="392"/>
                </a:lnTo>
                <a:lnTo>
                  <a:pt x="479" y="392"/>
                </a:lnTo>
                <a:lnTo>
                  <a:pt x="479" y="393"/>
                </a:lnTo>
                <a:lnTo>
                  <a:pt x="477" y="393"/>
                </a:lnTo>
                <a:lnTo>
                  <a:pt x="475" y="393"/>
                </a:lnTo>
                <a:lnTo>
                  <a:pt x="473" y="393"/>
                </a:lnTo>
                <a:lnTo>
                  <a:pt x="471" y="393"/>
                </a:lnTo>
                <a:lnTo>
                  <a:pt x="471" y="395"/>
                </a:lnTo>
                <a:lnTo>
                  <a:pt x="469" y="395"/>
                </a:lnTo>
                <a:lnTo>
                  <a:pt x="467" y="395"/>
                </a:lnTo>
                <a:lnTo>
                  <a:pt x="465" y="395"/>
                </a:lnTo>
                <a:lnTo>
                  <a:pt x="463" y="395"/>
                </a:lnTo>
                <a:lnTo>
                  <a:pt x="461" y="395"/>
                </a:lnTo>
                <a:lnTo>
                  <a:pt x="461" y="397"/>
                </a:lnTo>
                <a:lnTo>
                  <a:pt x="459" y="397"/>
                </a:lnTo>
                <a:lnTo>
                  <a:pt x="459" y="399"/>
                </a:lnTo>
                <a:lnTo>
                  <a:pt x="459" y="401"/>
                </a:lnTo>
                <a:lnTo>
                  <a:pt x="461" y="401"/>
                </a:lnTo>
                <a:lnTo>
                  <a:pt x="461" y="403"/>
                </a:lnTo>
                <a:lnTo>
                  <a:pt x="461" y="405"/>
                </a:lnTo>
                <a:lnTo>
                  <a:pt x="461" y="407"/>
                </a:lnTo>
                <a:lnTo>
                  <a:pt x="459" y="407"/>
                </a:lnTo>
                <a:lnTo>
                  <a:pt x="459" y="409"/>
                </a:lnTo>
                <a:lnTo>
                  <a:pt x="458" y="409"/>
                </a:lnTo>
                <a:lnTo>
                  <a:pt x="456" y="409"/>
                </a:lnTo>
                <a:lnTo>
                  <a:pt x="456" y="411"/>
                </a:lnTo>
                <a:lnTo>
                  <a:pt x="454" y="411"/>
                </a:lnTo>
                <a:lnTo>
                  <a:pt x="452" y="411"/>
                </a:lnTo>
                <a:lnTo>
                  <a:pt x="450" y="409"/>
                </a:lnTo>
                <a:lnTo>
                  <a:pt x="450" y="407"/>
                </a:lnTo>
                <a:lnTo>
                  <a:pt x="448" y="407"/>
                </a:lnTo>
                <a:lnTo>
                  <a:pt x="446" y="407"/>
                </a:lnTo>
                <a:lnTo>
                  <a:pt x="444" y="407"/>
                </a:lnTo>
                <a:lnTo>
                  <a:pt x="444" y="409"/>
                </a:lnTo>
                <a:lnTo>
                  <a:pt x="442" y="409"/>
                </a:lnTo>
                <a:lnTo>
                  <a:pt x="442" y="411"/>
                </a:lnTo>
                <a:lnTo>
                  <a:pt x="442" y="413"/>
                </a:lnTo>
                <a:lnTo>
                  <a:pt x="442" y="415"/>
                </a:lnTo>
                <a:lnTo>
                  <a:pt x="442" y="416"/>
                </a:lnTo>
                <a:lnTo>
                  <a:pt x="442" y="418"/>
                </a:lnTo>
                <a:lnTo>
                  <a:pt x="442" y="420"/>
                </a:lnTo>
                <a:lnTo>
                  <a:pt x="442" y="422"/>
                </a:lnTo>
                <a:lnTo>
                  <a:pt x="442" y="424"/>
                </a:lnTo>
                <a:lnTo>
                  <a:pt x="440" y="424"/>
                </a:lnTo>
                <a:lnTo>
                  <a:pt x="440" y="426"/>
                </a:lnTo>
                <a:lnTo>
                  <a:pt x="438" y="426"/>
                </a:lnTo>
                <a:lnTo>
                  <a:pt x="436" y="428"/>
                </a:lnTo>
                <a:lnTo>
                  <a:pt x="434" y="428"/>
                </a:lnTo>
                <a:lnTo>
                  <a:pt x="433" y="428"/>
                </a:lnTo>
                <a:lnTo>
                  <a:pt x="433" y="430"/>
                </a:lnTo>
                <a:lnTo>
                  <a:pt x="431" y="430"/>
                </a:lnTo>
                <a:lnTo>
                  <a:pt x="429" y="430"/>
                </a:lnTo>
                <a:lnTo>
                  <a:pt x="427" y="430"/>
                </a:lnTo>
                <a:lnTo>
                  <a:pt x="425" y="430"/>
                </a:lnTo>
                <a:lnTo>
                  <a:pt x="423" y="432"/>
                </a:lnTo>
                <a:lnTo>
                  <a:pt x="421" y="432"/>
                </a:lnTo>
                <a:lnTo>
                  <a:pt x="419" y="434"/>
                </a:lnTo>
                <a:lnTo>
                  <a:pt x="417" y="436"/>
                </a:lnTo>
                <a:lnTo>
                  <a:pt x="417" y="438"/>
                </a:lnTo>
                <a:lnTo>
                  <a:pt x="415" y="438"/>
                </a:lnTo>
                <a:lnTo>
                  <a:pt x="415" y="440"/>
                </a:lnTo>
                <a:lnTo>
                  <a:pt x="413" y="441"/>
                </a:lnTo>
                <a:lnTo>
                  <a:pt x="411" y="441"/>
                </a:lnTo>
                <a:lnTo>
                  <a:pt x="411" y="443"/>
                </a:lnTo>
                <a:lnTo>
                  <a:pt x="409" y="443"/>
                </a:lnTo>
                <a:lnTo>
                  <a:pt x="408" y="443"/>
                </a:lnTo>
                <a:lnTo>
                  <a:pt x="408" y="445"/>
                </a:lnTo>
                <a:lnTo>
                  <a:pt x="408" y="447"/>
                </a:lnTo>
                <a:lnTo>
                  <a:pt x="408" y="449"/>
                </a:lnTo>
                <a:lnTo>
                  <a:pt x="409" y="449"/>
                </a:lnTo>
                <a:lnTo>
                  <a:pt x="409" y="451"/>
                </a:lnTo>
                <a:lnTo>
                  <a:pt x="409" y="453"/>
                </a:lnTo>
                <a:lnTo>
                  <a:pt x="409" y="455"/>
                </a:lnTo>
                <a:lnTo>
                  <a:pt x="409" y="457"/>
                </a:lnTo>
                <a:lnTo>
                  <a:pt x="409" y="459"/>
                </a:lnTo>
                <a:lnTo>
                  <a:pt x="411" y="459"/>
                </a:lnTo>
                <a:lnTo>
                  <a:pt x="411" y="461"/>
                </a:lnTo>
                <a:lnTo>
                  <a:pt x="411" y="463"/>
                </a:lnTo>
                <a:lnTo>
                  <a:pt x="411" y="464"/>
                </a:lnTo>
                <a:lnTo>
                  <a:pt x="411" y="466"/>
                </a:lnTo>
                <a:lnTo>
                  <a:pt x="409" y="466"/>
                </a:lnTo>
                <a:lnTo>
                  <a:pt x="409" y="468"/>
                </a:lnTo>
                <a:lnTo>
                  <a:pt x="409" y="470"/>
                </a:lnTo>
                <a:lnTo>
                  <a:pt x="409" y="472"/>
                </a:lnTo>
                <a:lnTo>
                  <a:pt x="409" y="474"/>
                </a:lnTo>
                <a:lnTo>
                  <a:pt x="409" y="476"/>
                </a:lnTo>
                <a:lnTo>
                  <a:pt x="408" y="476"/>
                </a:lnTo>
                <a:lnTo>
                  <a:pt x="408" y="478"/>
                </a:lnTo>
                <a:lnTo>
                  <a:pt x="408" y="480"/>
                </a:lnTo>
                <a:lnTo>
                  <a:pt x="408" y="482"/>
                </a:lnTo>
                <a:lnTo>
                  <a:pt x="408" y="484"/>
                </a:lnTo>
                <a:lnTo>
                  <a:pt x="406" y="484"/>
                </a:lnTo>
                <a:lnTo>
                  <a:pt x="406" y="486"/>
                </a:lnTo>
                <a:lnTo>
                  <a:pt x="406" y="488"/>
                </a:lnTo>
                <a:lnTo>
                  <a:pt x="404" y="488"/>
                </a:lnTo>
                <a:lnTo>
                  <a:pt x="404" y="489"/>
                </a:lnTo>
                <a:lnTo>
                  <a:pt x="404" y="491"/>
                </a:lnTo>
                <a:lnTo>
                  <a:pt x="402" y="491"/>
                </a:lnTo>
                <a:lnTo>
                  <a:pt x="402" y="493"/>
                </a:lnTo>
                <a:lnTo>
                  <a:pt x="400" y="493"/>
                </a:lnTo>
                <a:lnTo>
                  <a:pt x="400" y="495"/>
                </a:lnTo>
                <a:lnTo>
                  <a:pt x="400" y="497"/>
                </a:lnTo>
                <a:lnTo>
                  <a:pt x="398" y="497"/>
                </a:lnTo>
                <a:lnTo>
                  <a:pt x="398" y="499"/>
                </a:lnTo>
                <a:lnTo>
                  <a:pt x="396" y="499"/>
                </a:lnTo>
                <a:lnTo>
                  <a:pt x="396" y="501"/>
                </a:lnTo>
                <a:lnTo>
                  <a:pt x="394" y="501"/>
                </a:lnTo>
                <a:lnTo>
                  <a:pt x="394" y="503"/>
                </a:lnTo>
                <a:lnTo>
                  <a:pt x="392" y="503"/>
                </a:lnTo>
                <a:lnTo>
                  <a:pt x="392" y="505"/>
                </a:lnTo>
                <a:lnTo>
                  <a:pt x="390" y="505"/>
                </a:lnTo>
                <a:lnTo>
                  <a:pt x="390" y="507"/>
                </a:lnTo>
                <a:lnTo>
                  <a:pt x="390" y="509"/>
                </a:lnTo>
                <a:lnTo>
                  <a:pt x="388" y="509"/>
                </a:lnTo>
                <a:lnTo>
                  <a:pt x="388" y="511"/>
                </a:lnTo>
                <a:lnTo>
                  <a:pt x="386" y="511"/>
                </a:lnTo>
                <a:lnTo>
                  <a:pt x="386" y="512"/>
                </a:lnTo>
                <a:lnTo>
                  <a:pt x="385" y="514"/>
                </a:lnTo>
                <a:lnTo>
                  <a:pt x="385" y="516"/>
                </a:lnTo>
                <a:lnTo>
                  <a:pt x="383" y="516"/>
                </a:lnTo>
                <a:lnTo>
                  <a:pt x="383" y="518"/>
                </a:lnTo>
                <a:lnTo>
                  <a:pt x="383" y="520"/>
                </a:lnTo>
                <a:lnTo>
                  <a:pt x="381" y="520"/>
                </a:lnTo>
                <a:lnTo>
                  <a:pt x="379" y="520"/>
                </a:lnTo>
                <a:lnTo>
                  <a:pt x="379" y="522"/>
                </a:lnTo>
                <a:lnTo>
                  <a:pt x="377" y="522"/>
                </a:lnTo>
                <a:lnTo>
                  <a:pt x="375" y="522"/>
                </a:lnTo>
                <a:lnTo>
                  <a:pt x="373" y="522"/>
                </a:lnTo>
                <a:lnTo>
                  <a:pt x="373" y="524"/>
                </a:lnTo>
                <a:lnTo>
                  <a:pt x="371" y="524"/>
                </a:lnTo>
                <a:lnTo>
                  <a:pt x="369" y="524"/>
                </a:lnTo>
                <a:lnTo>
                  <a:pt x="367" y="526"/>
                </a:lnTo>
                <a:lnTo>
                  <a:pt x="365" y="528"/>
                </a:lnTo>
                <a:lnTo>
                  <a:pt x="365" y="530"/>
                </a:lnTo>
                <a:lnTo>
                  <a:pt x="363" y="530"/>
                </a:lnTo>
                <a:lnTo>
                  <a:pt x="363" y="532"/>
                </a:lnTo>
                <a:lnTo>
                  <a:pt x="363" y="534"/>
                </a:lnTo>
                <a:lnTo>
                  <a:pt x="361" y="534"/>
                </a:lnTo>
                <a:lnTo>
                  <a:pt x="363" y="534"/>
                </a:lnTo>
                <a:lnTo>
                  <a:pt x="363" y="536"/>
                </a:lnTo>
                <a:lnTo>
                  <a:pt x="365" y="536"/>
                </a:lnTo>
                <a:lnTo>
                  <a:pt x="367" y="536"/>
                </a:lnTo>
                <a:lnTo>
                  <a:pt x="369" y="536"/>
                </a:lnTo>
                <a:lnTo>
                  <a:pt x="369" y="537"/>
                </a:lnTo>
                <a:lnTo>
                  <a:pt x="371" y="537"/>
                </a:lnTo>
                <a:lnTo>
                  <a:pt x="371" y="539"/>
                </a:lnTo>
                <a:lnTo>
                  <a:pt x="373" y="539"/>
                </a:lnTo>
                <a:lnTo>
                  <a:pt x="373" y="541"/>
                </a:lnTo>
                <a:lnTo>
                  <a:pt x="371" y="541"/>
                </a:lnTo>
                <a:lnTo>
                  <a:pt x="371" y="543"/>
                </a:lnTo>
                <a:lnTo>
                  <a:pt x="371" y="545"/>
                </a:lnTo>
                <a:lnTo>
                  <a:pt x="369" y="545"/>
                </a:lnTo>
                <a:lnTo>
                  <a:pt x="369" y="547"/>
                </a:lnTo>
                <a:lnTo>
                  <a:pt x="369" y="549"/>
                </a:lnTo>
                <a:lnTo>
                  <a:pt x="369" y="551"/>
                </a:lnTo>
                <a:lnTo>
                  <a:pt x="367" y="551"/>
                </a:lnTo>
                <a:lnTo>
                  <a:pt x="367" y="553"/>
                </a:lnTo>
                <a:lnTo>
                  <a:pt x="365" y="553"/>
                </a:lnTo>
                <a:lnTo>
                  <a:pt x="363" y="555"/>
                </a:lnTo>
                <a:lnTo>
                  <a:pt x="363" y="557"/>
                </a:lnTo>
                <a:lnTo>
                  <a:pt x="363" y="559"/>
                </a:lnTo>
                <a:lnTo>
                  <a:pt x="361" y="559"/>
                </a:lnTo>
                <a:lnTo>
                  <a:pt x="361" y="560"/>
                </a:lnTo>
                <a:lnTo>
                  <a:pt x="360" y="560"/>
                </a:lnTo>
                <a:lnTo>
                  <a:pt x="360" y="562"/>
                </a:lnTo>
                <a:lnTo>
                  <a:pt x="358" y="562"/>
                </a:lnTo>
                <a:lnTo>
                  <a:pt x="356" y="562"/>
                </a:lnTo>
                <a:lnTo>
                  <a:pt x="354" y="562"/>
                </a:lnTo>
                <a:lnTo>
                  <a:pt x="354" y="564"/>
                </a:lnTo>
                <a:lnTo>
                  <a:pt x="354" y="566"/>
                </a:lnTo>
                <a:lnTo>
                  <a:pt x="354" y="568"/>
                </a:lnTo>
                <a:lnTo>
                  <a:pt x="354" y="570"/>
                </a:lnTo>
                <a:lnTo>
                  <a:pt x="354" y="572"/>
                </a:lnTo>
                <a:lnTo>
                  <a:pt x="352" y="574"/>
                </a:lnTo>
                <a:lnTo>
                  <a:pt x="352" y="576"/>
                </a:lnTo>
                <a:lnTo>
                  <a:pt x="352" y="578"/>
                </a:lnTo>
                <a:lnTo>
                  <a:pt x="352" y="580"/>
                </a:lnTo>
                <a:lnTo>
                  <a:pt x="352" y="582"/>
                </a:lnTo>
                <a:lnTo>
                  <a:pt x="352" y="584"/>
                </a:lnTo>
                <a:lnTo>
                  <a:pt x="350" y="584"/>
                </a:lnTo>
                <a:lnTo>
                  <a:pt x="348" y="584"/>
                </a:lnTo>
                <a:lnTo>
                  <a:pt x="348" y="582"/>
                </a:lnTo>
                <a:lnTo>
                  <a:pt x="348" y="580"/>
                </a:lnTo>
                <a:lnTo>
                  <a:pt x="346" y="580"/>
                </a:lnTo>
                <a:lnTo>
                  <a:pt x="346" y="582"/>
                </a:lnTo>
                <a:lnTo>
                  <a:pt x="344" y="582"/>
                </a:lnTo>
                <a:lnTo>
                  <a:pt x="344" y="584"/>
                </a:lnTo>
                <a:lnTo>
                  <a:pt x="342" y="584"/>
                </a:lnTo>
                <a:lnTo>
                  <a:pt x="342" y="585"/>
                </a:lnTo>
                <a:lnTo>
                  <a:pt x="342" y="587"/>
                </a:lnTo>
                <a:lnTo>
                  <a:pt x="342" y="589"/>
                </a:lnTo>
                <a:lnTo>
                  <a:pt x="344" y="589"/>
                </a:lnTo>
                <a:lnTo>
                  <a:pt x="344" y="591"/>
                </a:lnTo>
                <a:lnTo>
                  <a:pt x="344" y="593"/>
                </a:lnTo>
                <a:lnTo>
                  <a:pt x="342" y="593"/>
                </a:lnTo>
                <a:lnTo>
                  <a:pt x="342" y="595"/>
                </a:lnTo>
                <a:lnTo>
                  <a:pt x="340" y="595"/>
                </a:lnTo>
                <a:lnTo>
                  <a:pt x="340" y="597"/>
                </a:lnTo>
                <a:lnTo>
                  <a:pt x="340" y="599"/>
                </a:lnTo>
                <a:lnTo>
                  <a:pt x="338" y="599"/>
                </a:lnTo>
                <a:lnTo>
                  <a:pt x="338" y="601"/>
                </a:lnTo>
                <a:lnTo>
                  <a:pt x="336" y="601"/>
                </a:lnTo>
                <a:lnTo>
                  <a:pt x="335" y="601"/>
                </a:lnTo>
                <a:lnTo>
                  <a:pt x="335" y="599"/>
                </a:lnTo>
                <a:lnTo>
                  <a:pt x="335" y="597"/>
                </a:lnTo>
                <a:lnTo>
                  <a:pt x="335" y="595"/>
                </a:lnTo>
                <a:lnTo>
                  <a:pt x="335" y="593"/>
                </a:lnTo>
                <a:lnTo>
                  <a:pt x="335" y="591"/>
                </a:lnTo>
                <a:lnTo>
                  <a:pt x="335" y="589"/>
                </a:lnTo>
                <a:lnTo>
                  <a:pt x="333" y="589"/>
                </a:lnTo>
                <a:lnTo>
                  <a:pt x="333" y="587"/>
                </a:lnTo>
                <a:lnTo>
                  <a:pt x="331" y="587"/>
                </a:lnTo>
                <a:lnTo>
                  <a:pt x="329" y="587"/>
                </a:lnTo>
                <a:lnTo>
                  <a:pt x="327" y="587"/>
                </a:lnTo>
                <a:lnTo>
                  <a:pt x="325" y="587"/>
                </a:lnTo>
                <a:lnTo>
                  <a:pt x="325" y="585"/>
                </a:lnTo>
                <a:lnTo>
                  <a:pt x="323" y="585"/>
                </a:lnTo>
                <a:lnTo>
                  <a:pt x="321" y="585"/>
                </a:lnTo>
                <a:lnTo>
                  <a:pt x="319" y="585"/>
                </a:lnTo>
                <a:lnTo>
                  <a:pt x="317" y="585"/>
                </a:lnTo>
                <a:lnTo>
                  <a:pt x="317" y="587"/>
                </a:lnTo>
                <a:lnTo>
                  <a:pt x="315" y="587"/>
                </a:lnTo>
                <a:lnTo>
                  <a:pt x="315" y="589"/>
                </a:lnTo>
                <a:lnTo>
                  <a:pt x="315" y="591"/>
                </a:lnTo>
                <a:lnTo>
                  <a:pt x="313" y="591"/>
                </a:lnTo>
                <a:lnTo>
                  <a:pt x="313" y="593"/>
                </a:lnTo>
                <a:lnTo>
                  <a:pt x="311" y="593"/>
                </a:lnTo>
                <a:lnTo>
                  <a:pt x="310" y="593"/>
                </a:lnTo>
                <a:lnTo>
                  <a:pt x="308" y="593"/>
                </a:lnTo>
                <a:lnTo>
                  <a:pt x="306" y="593"/>
                </a:lnTo>
                <a:lnTo>
                  <a:pt x="306" y="591"/>
                </a:lnTo>
                <a:lnTo>
                  <a:pt x="304" y="591"/>
                </a:lnTo>
                <a:lnTo>
                  <a:pt x="302" y="591"/>
                </a:lnTo>
                <a:lnTo>
                  <a:pt x="300" y="591"/>
                </a:lnTo>
                <a:lnTo>
                  <a:pt x="298" y="591"/>
                </a:lnTo>
                <a:lnTo>
                  <a:pt x="296" y="591"/>
                </a:lnTo>
                <a:lnTo>
                  <a:pt x="296" y="589"/>
                </a:lnTo>
                <a:lnTo>
                  <a:pt x="294" y="589"/>
                </a:lnTo>
                <a:lnTo>
                  <a:pt x="292" y="589"/>
                </a:lnTo>
                <a:lnTo>
                  <a:pt x="290" y="589"/>
                </a:lnTo>
                <a:lnTo>
                  <a:pt x="288" y="589"/>
                </a:lnTo>
                <a:lnTo>
                  <a:pt x="288" y="587"/>
                </a:lnTo>
                <a:lnTo>
                  <a:pt x="287" y="587"/>
                </a:lnTo>
                <a:lnTo>
                  <a:pt x="287" y="585"/>
                </a:lnTo>
                <a:lnTo>
                  <a:pt x="285" y="585"/>
                </a:lnTo>
                <a:lnTo>
                  <a:pt x="283" y="585"/>
                </a:lnTo>
                <a:lnTo>
                  <a:pt x="281" y="585"/>
                </a:lnTo>
                <a:lnTo>
                  <a:pt x="279" y="587"/>
                </a:lnTo>
                <a:lnTo>
                  <a:pt x="277" y="587"/>
                </a:lnTo>
                <a:lnTo>
                  <a:pt x="275" y="587"/>
                </a:lnTo>
                <a:lnTo>
                  <a:pt x="273" y="587"/>
                </a:lnTo>
                <a:lnTo>
                  <a:pt x="273" y="589"/>
                </a:lnTo>
                <a:lnTo>
                  <a:pt x="271" y="589"/>
                </a:lnTo>
                <a:lnTo>
                  <a:pt x="269" y="589"/>
                </a:lnTo>
                <a:lnTo>
                  <a:pt x="267" y="589"/>
                </a:lnTo>
                <a:lnTo>
                  <a:pt x="267" y="591"/>
                </a:lnTo>
                <a:lnTo>
                  <a:pt x="265" y="591"/>
                </a:lnTo>
                <a:lnTo>
                  <a:pt x="263" y="591"/>
                </a:lnTo>
                <a:lnTo>
                  <a:pt x="263" y="593"/>
                </a:lnTo>
                <a:lnTo>
                  <a:pt x="262" y="593"/>
                </a:lnTo>
                <a:lnTo>
                  <a:pt x="260" y="593"/>
                </a:lnTo>
                <a:lnTo>
                  <a:pt x="260" y="595"/>
                </a:lnTo>
                <a:lnTo>
                  <a:pt x="258" y="595"/>
                </a:lnTo>
                <a:lnTo>
                  <a:pt x="256" y="597"/>
                </a:lnTo>
                <a:lnTo>
                  <a:pt x="254" y="597"/>
                </a:lnTo>
                <a:lnTo>
                  <a:pt x="254" y="599"/>
                </a:lnTo>
                <a:lnTo>
                  <a:pt x="252" y="599"/>
                </a:lnTo>
                <a:lnTo>
                  <a:pt x="252" y="601"/>
                </a:lnTo>
                <a:lnTo>
                  <a:pt x="250" y="601"/>
                </a:lnTo>
                <a:lnTo>
                  <a:pt x="250" y="603"/>
                </a:lnTo>
                <a:lnTo>
                  <a:pt x="248" y="603"/>
                </a:lnTo>
                <a:lnTo>
                  <a:pt x="248" y="605"/>
                </a:lnTo>
                <a:lnTo>
                  <a:pt x="246" y="607"/>
                </a:lnTo>
                <a:lnTo>
                  <a:pt x="246" y="608"/>
                </a:lnTo>
                <a:lnTo>
                  <a:pt x="244" y="608"/>
                </a:lnTo>
                <a:lnTo>
                  <a:pt x="244" y="610"/>
                </a:lnTo>
                <a:lnTo>
                  <a:pt x="242" y="610"/>
                </a:lnTo>
                <a:lnTo>
                  <a:pt x="242" y="612"/>
                </a:lnTo>
                <a:lnTo>
                  <a:pt x="240" y="612"/>
                </a:lnTo>
                <a:lnTo>
                  <a:pt x="240" y="614"/>
                </a:lnTo>
                <a:lnTo>
                  <a:pt x="238" y="614"/>
                </a:lnTo>
                <a:lnTo>
                  <a:pt x="237" y="616"/>
                </a:lnTo>
                <a:lnTo>
                  <a:pt x="235" y="616"/>
                </a:lnTo>
                <a:lnTo>
                  <a:pt x="235" y="618"/>
                </a:lnTo>
                <a:lnTo>
                  <a:pt x="233" y="618"/>
                </a:lnTo>
                <a:lnTo>
                  <a:pt x="233" y="620"/>
                </a:lnTo>
                <a:lnTo>
                  <a:pt x="231" y="620"/>
                </a:lnTo>
                <a:lnTo>
                  <a:pt x="231" y="622"/>
                </a:lnTo>
                <a:lnTo>
                  <a:pt x="229" y="622"/>
                </a:lnTo>
                <a:lnTo>
                  <a:pt x="229" y="624"/>
                </a:lnTo>
                <a:lnTo>
                  <a:pt x="227" y="624"/>
                </a:lnTo>
                <a:lnTo>
                  <a:pt x="227" y="626"/>
                </a:lnTo>
                <a:lnTo>
                  <a:pt x="227" y="628"/>
                </a:lnTo>
                <a:lnTo>
                  <a:pt x="225" y="628"/>
                </a:lnTo>
                <a:lnTo>
                  <a:pt x="225" y="630"/>
                </a:lnTo>
                <a:lnTo>
                  <a:pt x="223" y="630"/>
                </a:lnTo>
                <a:lnTo>
                  <a:pt x="223" y="632"/>
                </a:lnTo>
                <a:lnTo>
                  <a:pt x="221" y="632"/>
                </a:lnTo>
                <a:lnTo>
                  <a:pt x="221" y="633"/>
                </a:lnTo>
                <a:lnTo>
                  <a:pt x="221" y="635"/>
                </a:lnTo>
                <a:lnTo>
                  <a:pt x="219" y="635"/>
                </a:lnTo>
                <a:lnTo>
                  <a:pt x="217" y="637"/>
                </a:lnTo>
                <a:lnTo>
                  <a:pt x="215" y="637"/>
                </a:lnTo>
                <a:lnTo>
                  <a:pt x="215" y="639"/>
                </a:lnTo>
                <a:lnTo>
                  <a:pt x="215" y="637"/>
                </a:lnTo>
                <a:lnTo>
                  <a:pt x="214" y="637"/>
                </a:lnTo>
                <a:lnTo>
                  <a:pt x="212" y="635"/>
                </a:lnTo>
                <a:lnTo>
                  <a:pt x="210" y="635"/>
                </a:lnTo>
                <a:lnTo>
                  <a:pt x="210" y="637"/>
                </a:lnTo>
                <a:lnTo>
                  <a:pt x="208" y="637"/>
                </a:lnTo>
                <a:lnTo>
                  <a:pt x="206" y="637"/>
                </a:lnTo>
                <a:lnTo>
                  <a:pt x="204" y="637"/>
                </a:lnTo>
                <a:lnTo>
                  <a:pt x="202" y="637"/>
                </a:lnTo>
                <a:lnTo>
                  <a:pt x="200" y="637"/>
                </a:lnTo>
                <a:lnTo>
                  <a:pt x="200" y="635"/>
                </a:lnTo>
                <a:lnTo>
                  <a:pt x="198" y="635"/>
                </a:lnTo>
                <a:lnTo>
                  <a:pt x="196" y="635"/>
                </a:lnTo>
                <a:lnTo>
                  <a:pt x="196" y="633"/>
                </a:lnTo>
                <a:lnTo>
                  <a:pt x="194" y="633"/>
                </a:lnTo>
                <a:lnTo>
                  <a:pt x="192" y="633"/>
                </a:lnTo>
                <a:lnTo>
                  <a:pt x="192" y="632"/>
                </a:lnTo>
                <a:lnTo>
                  <a:pt x="190" y="632"/>
                </a:lnTo>
                <a:lnTo>
                  <a:pt x="189" y="632"/>
                </a:lnTo>
                <a:lnTo>
                  <a:pt x="187" y="630"/>
                </a:lnTo>
                <a:lnTo>
                  <a:pt x="185" y="628"/>
                </a:lnTo>
                <a:lnTo>
                  <a:pt x="181" y="626"/>
                </a:lnTo>
                <a:lnTo>
                  <a:pt x="181" y="624"/>
                </a:lnTo>
                <a:lnTo>
                  <a:pt x="179" y="624"/>
                </a:lnTo>
                <a:lnTo>
                  <a:pt x="177" y="624"/>
                </a:lnTo>
                <a:lnTo>
                  <a:pt x="177" y="622"/>
                </a:lnTo>
                <a:lnTo>
                  <a:pt x="175" y="622"/>
                </a:lnTo>
                <a:lnTo>
                  <a:pt x="173" y="622"/>
                </a:lnTo>
                <a:lnTo>
                  <a:pt x="173" y="624"/>
                </a:lnTo>
                <a:lnTo>
                  <a:pt x="171" y="624"/>
                </a:lnTo>
                <a:lnTo>
                  <a:pt x="169" y="626"/>
                </a:lnTo>
                <a:lnTo>
                  <a:pt x="169" y="628"/>
                </a:lnTo>
                <a:lnTo>
                  <a:pt x="167" y="628"/>
                </a:lnTo>
                <a:lnTo>
                  <a:pt x="167" y="626"/>
                </a:lnTo>
                <a:lnTo>
                  <a:pt x="165" y="626"/>
                </a:lnTo>
                <a:lnTo>
                  <a:pt x="165" y="624"/>
                </a:lnTo>
                <a:lnTo>
                  <a:pt x="165" y="622"/>
                </a:lnTo>
                <a:lnTo>
                  <a:pt x="165" y="620"/>
                </a:lnTo>
                <a:lnTo>
                  <a:pt x="164" y="620"/>
                </a:lnTo>
                <a:lnTo>
                  <a:pt x="164" y="618"/>
                </a:lnTo>
                <a:lnTo>
                  <a:pt x="165" y="618"/>
                </a:lnTo>
                <a:lnTo>
                  <a:pt x="165" y="616"/>
                </a:lnTo>
                <a:lnTo>
                  <a:pt x="165" y="614"/>
                </a:lnTo>
                <a:lnTo>
                  <a:pt x="167" y="614"/>
                </a:lnTo>
                <a:lnTo>
                  <a:pt x="167" y="612"/>
                </a:lnTo>
                <a:lnTo>
                  <a:pt x="167" y="610"/>
                </a:lnTo>
                <a:lnTo>
                  <a:pt x="167" y="608"/>
                </a:lnTo>
                <a:lnTo>
                  <a:pt x="167" y="607"/>
                </a:lnTo>
                <a:lnTo>
                  <a:pt x="165" y="607"/>
                </a:lnTo>
                <a:lnTo>
                  <a:pt x="165" y="605"/>
                </a:lnTo>
                <a:lnTo>
                  <a:pt x="167" y="605"/>
                </a:lnTo>
                <a:lnTo>
                  <a:pt x="167" y="603"/>
                </a:lnTo>
                <a:lnTo>
                  <a:pt x="169" y="603"/>
                </a:lnTo>
                <a:lnTo>
                  <a:pt x="171" y="603"/>
                </a:lnTo>
                <a:lnTo>
                  <a:pt x="171" y="601"/>
                </a:lnTo>
                <a:lnTo>
                  <a:pt x="169" y="601"/>
                </a:lnTo>
                <a:lnTo>
                  <a:pt x="169" y="599"/>
                </a:lnTo>
                <a:lnTo>
                  <a:pt x="167" y="599"/>
                </a:lnTo>
                <a:lnTo>
                  <a:pt x="165" y="599"/>
                </a:lnTo>
                <a:lnTo>
                  <a:pt x="165" y="597"/>
                </a:lnTo>
                <a:lnTo>
                  <a:pt x="164" y="597"/>
                </a:lnTo>
                <a:lnTo>
                  <a:pt x="164" y="595"/>
                </a:lnTo>
                <a:lnTo>
                  <a:pt x="162" y="595"/>
                </a:lnTo>
                <a:lnTo>
                  <a:pt x="162" y="593"/>
                </a:lnTo>
                <a:lnTo>
                  <a:pt x="160" y="593"/>
                </a:lnTo>
                <a:lnTo>
                  <a:pt x="160" y="595"/>
                </a:lnTo>
                <a:lnTo>
                  <a:pt x="160" y="597"/>
                </a:lnTo>
                <a:lnTo>
                  <a:pt x="158" y="597"/>
                </a:lnTo>
                <a:lnTo>
                  <a:pt x="158" y="599"/>
                </a:lnTo>
                <a:lnTo>
                  <a:pt x="156" y="599"/>
                </a:lnTo>
                <a:lnTo>
                  <a:pt x="154" y="599"/>
                </a:lnTo>
                <a:lnTo>
                  <a:pt x="152" y="599"/>
                </a:lnTo>
                <a:lnTo>
                  <a:pt x="152" y="597"/>
                </a:lnTo>
                <a:lnTo>
                  <a:pt x="152" y="595"/>
                </a:lnTo>
                <a:lnTo>
                  <a:pt x="152" y="593"/>
                </a:lnTo>
                <a:lnTo>
                  <a:pt x="154" y="593"/>
                </a:lnTo>
                <a:lnTo>
                  <a:pt x="152" y="593"/>
                </a:lnTo>
                <a:lnTo>
                  <a:pt x="152" y="591"/>
                </a:lnTo>
                <a:lnTo>
                  <a:pt x="150" y="591"/>
                </a:lnTo>
                <a:lnTo>
                  <a:pt x="150" y="589"/>
                </a:lnTo>
                <a:lnTo>
                  <a:pt x="152" y="589"/>
                </a:lnTo>
                <a:lnTo>
                  <a:pt x="152" y="591"/>
                </a:lnTo>
                <a:lnTo>
                  <a:pt x="154" y="591"/>
                </a:lnTo>
                <a:lnTo>
                  <a:pt x="154" y="589"/>
                </a:lnTo>
                <a:lnTo>
                  <a:pt x="154" y="587"/>
                </a:lnTo>
                <a:lnTo>
                  <a:pt x="156" y="587"/>
                </a:lnTo>
                <a:lnTo>
                  <a:pt x="156" y="585"/>
                </a:lnTo>
                <a:lnTo>
                  <a:pt x="158" y="585"/>
                </a:lnTo>
                <a:lnTo>
                  <a:pt x="158" y="584"/>
                </a:lnTo>
                <a:lnTo>
                  <a:pt x="160" y="584"/>
                </a:lnTo>
                <a:lnTo>
                  <a:pt x="160" y="582"/>
                </a:lnTo>
                <a:lnTo>
                  <a:pt x="158" y="582"/>
                </a:lnTo>
                <a:lnTo>
                  <a:pt x="158" y="580"/>
                </a:lnTo>
                <a:lnTo>
                  <a:pt x="160" y="580"/>
                </a:lnTo>
                <a:lnTo>
                  <a:pt x="160" y="578"/>
                </a:lnTo>
                <a:lnTo>
                  <a:pt x="160" y="576"/>
                </a:lnTo>
                <a:lnTo>
                  <a:pt x="162" y="576"/>
                </a:lnTo>
                <a:lnTo>
                  <a:pt x="162" y="574"/>
                </a:lnTo>
                <a:lnTo>
                  <a:pt x="160" y="574"/>
                </a:lnTo>
                <a:lnTo>
                  <a:pt x="160" y="572"/>
                </a:lnTo>
                <a:lnTo>
                  <a:pt x="162" y="570"/>
                </a:lnTo>
                <a:lnTo>
                  <a:pt x="162" y="568"/>
                </a:lnTo>
                <a:lnTo>
                  <a:pt x="164" y="568"/>
                </a:lnTo>
                <a:lnTo>
                  <a:pt x="164" y="566"/>
                </a:lnTo>
                <a:lnTo>
                  <a:pt x="165" y="566"/>
                </a:lnTo>
                <a:lnTo>
                  <a:pt x="165" y="564"/>
                </a:lnTo>
                <a:lnTo>
                  <a:pt x="165" y="562"/>
                </a:lnTo>
                <a:lnTo>
                  <a:pt x="164" y="562"/>
                </a:lnTo>
                <a:lnTo>
                  <a:pt x="164" y="560"/>
                </a:lnTo>
                <a:lnTo>
                  <a:pt x="165" y="560"/>
                </a:lnTo>
                <a:lnTo>
                  <a:pt x="164" y="560"/>
                </a:lnTo>
                <a:lnTo>
                  <a:pt x="164" y="559"/>
                </a:lnTo>
                <a:lnTo>
                  <a:pt x="165" y="559"/>
                </a:lnTo>
                <a:lnTo>
                  <a:pt x="165" y="557"/>
                </a:lnTo>
                <a:lnTo>
                  <a:pt x="164" y="557"/>
                </a:lnTo>
                <a:lnTo>
                  <a:pt x="165" y="557"/>
                </a:lnTo>
                <a:lnTo>
                  <a:pt x="165" y="555"/>
                </a:lnTo>
                <a:lnTo>
                  <a:pt x="167" y="555"/>
                </a:lnTo>
                <a:lnTo>
                  <a:pt x="167" y="557"/>
                </a:lnTo>
                <a:lnTo>
                  <a:pt x="169" y="557"/>
                </a:lnTo>
                <a:lnTo>
                  <a:pt x="169" y="559"/>
                </a:lnTo>
                <a:lnTo>
                  <a:pt x="171" y="559"/>
                </a:lnTo>
                <a:lnTo>
                  <a:pt x="171" y="557"/>
                </a:lnTo>
                <a:lnTo>
                  <a:pt x="173" y="557"/>
                </a:lnTo>
                <a:lnTo>
                  <a:pt x="173" y="555"/>
                </a:lnTo>
                <a:lnTo>
                  <a:pt x="171" y="553"/>
                </a:lnTo>
                <a:lnTo>
                  <a:pt x="169" y="553"/>
                </a:lnTo>
                <a:lnTo>
                  <a:pt x="169" y="551"/>
                </a:lnTo>
                <a:lnTo>
                  <a:pt x="167" y="551"/>
                </a:lnTo>
                <a:lnTo>
                  <a:pt x="167" y="549"/>
                </a:lnTo>
                <a:lnTo>
                  <a:pt x="167" y="547"/>
                </a:lnTo>
                <a:lnTo>
                  <a:pt x="165" y="547"/>
                </a:lnTo>
                <a:lnTo>
                  <a:pt x="165" y="545"/>
                </a:lnTo>
                <a:lnTo>
                  <a:pt x="165" y="543"/>
                </a:lnTo>
                <a:lnTo>
                  <a:pt x="167" y="543"/>
                </a:lnTo>
                <a:lnTo>
                  <a:pt x="165" y="543"/>
                </a:lnTo>
                <a:lnTo>
                  <a:pt x="165" y="541"/>
                </a:lnTo>
                <a:lnTo>
                  <a:pt x="164" y="541"/>
                </a:lnTo>
                <a:lnTo>
                  <a:pt x="164" y="539"/>
                </a:lnTo>
                <a:lnTo>
                  <a:pt x="164" y="537"/>
                </a:lnTo>
                <a:lnTo>
                  <a:pt x="164" y="536"/>
                </a:lnTo>
                <a:lnTo>
                  <a:pt x="162" y="536"/>
                </a:lnTo>
                <a:lnTo>
                  <a:pt x="160" y="536"/>
                </a:lnTo>
                <a:lnTo>
                  <a:pt x="158" y="534"/>
                </a:lnTo>
                <a:lnTo>
                  <a:pt x="156" y="534"/>
                </a:lnTo>
                <a:lnTo>
                  <a:pt x="156" y="532"/>
                </a:lnTo>
                <a:lnTo>
                  <a:pt x="158" y="532"/>
                </a:lnTo>
                <a:lnTo>
                  <a:pt x="158" y="530"/>
                </a:lnTo>
                <a:lnTo>
                  <a:pt x="160" y="530"/>
                </a:lnTo>
                <a:lnTo>
                  <a:pt x="160" y="528"/>
                </a:lnTo>
                <a:lnTo>
                  <a:pt x="160" y="526"/>
                </a:lnTo>
                <a:lnTo>
                  <a:pt x="162" y="526"/>
                </a:lnTo>
                <a:lnTo>
                  <a:pt x="162" y="524"/>
                </a:lnTo>
                <a:lnTo>
                  <a:pt x="164" y="524"/>
                </a:lnTo>
                <a:lnTo>
                  <a:pt x="164" y="522"/>
                </a:lnTo>
                <a:lnTo>
                  <a:pt x="164" y="520"/>
                </a:lnTo>
                <a:lnTo>
                  <a:pt x="164" y="518"/>
                </a:lnTo>
                <a:lnTo>
                  <a:pt x="164" y="516"/>
                </a:lnTo>
                <a:lnTo>
                  <a:pt x="164" y="514"/>
                </a:lnTo>
                <a:lnTo>
                  <a:pt x="162" y="514"/>
                </a:lnTo>
                <a:lnTo>
                  <a:pt x="162" y="512"/>
                </a:lnTo>
                <a:lnTo>
                  <a:pt x="162" y="511"/>
                </a:lnTo>
                <a:lnTo>
                  <a:pt x="162" y="509"/>
                </a:lnTo>
                <a:lnTo>
                  <a:pt x="162" y="507"/>
                </a:lnTo>
                <a:lnTo>
                  <a:pt x="160" y="507"/>
                </a:lnTo>
                <a:lnTo>
                  <a:pt x="160" y="505"/>
                </a:lnTo>
                <a:lnTo>
                  <a:pt x="160" y="503"/>
                </a:lnTo>
                <a:lnTo>
                  <a:pt x="158" y="503"/>
                </a:lnTo>
                <a:lnTo>
                  <a:pt x="158" y="501"/>
                </a:lnTo>
                <a:lnTo>
                  <a:pt x="156" y="501"/>
                </a:lnTo>
                <a:lnTo>
                  <a:pt x="156" y="499"/>
                </a:lnTo>
                <a:lnTo>
                  <a:pt x="154" y="499"/>
                </a:lnTo>
                <a:lnTo>
                  <a:pt x="152" y="499"/>
                </a:lnTo>
                <a:lnTo>
                  <a:pt x="152" y="497"/>
                </a:lnTo>
                <a:lnTo>
                  <a:pt x="150" y="497"/>
                </a:lnTo>
                <a:lnTo>
                  <a:pt x="148" y="497"/>
                </a:lnTo>
                <a:lnTo>
                  <a:pt x="148" y="495"/>
                </a:lnTo>
                <a:lnTo>
                  <a:pt x="146" y="495"/>
                </a:lnTo>
                <a:lnTo>
                  <a:pt x="146" y="493"/>
                </a:lnTo>
                <a:lnTo>
                  <a:pt x="144" y="493"/>
                </a:lnTo>
                <a:lnTo>
                  <a:pt x="142" y="491"/>
                </a:lnTo>
                <a:lnTo>
                  <a:pt x="142" y="489"/>
                </a:lnTo>
                <a:lnTo>
                  <a:pt x="141" y="489"/>
                </a:lnTo>
                <a:lnTo>
                  <a:pt x="141" y="488"/>
                </a:lnTo>
                <a:lnTo>
                  <a:pt x="139" y="488"/>
                </a:lnTo>
                <a:lnTo>
                  <a:pt x="137" y="486"/>
                </a:lnTo>
                <a:lnTo>
                  <a:pt x="135" y="486"/>
                </a:lnTo>
                <a:lnTo>
                  <a:pt x="133" y="486"/>
                </a:lnTo>
                <a:lnTo>
                  <a:pt x="131" y="486"/>
                </a:lnTo>
                <a:lnTo>
                  <a:pt x="129" y="488"/>
                </a:lnTo>
                <a:lnTo>
                  <a:pt x="127" y="489"/>
                </a:lnTo>
                <a:lnTo>
                  <a:pt x="125" y="489"/>
                </a:lnTo>
                <a:lnTo>
                  <a:pt x="123" y="489"/>
                </a:lnTo>
                <a:lnTo>
                  <a:pt x="123" y="488"/>
                </a:lnTo>
                <a:lnTo>
                  <a:pt x="121" y="488"/>
                </a:lnTo>
                <a:lnTo>
                  <a:pt x="119" y="488"/>
                </a:lnTo>
                <a:lnTo>
                  <a:pt x="119" y="489"/>
                </a:lnTo>
                <a:lnTo>
                  <a:pt x="117" y="489"/>
                </a:lnTo>
                <a:lnTo>
                  <a:pt x="116" y="491"/>
                </a:lnTo>
                <a:lnTo>
                  <a:pt x="114" y="491"/>
                </a:lnTo>
                <a:lnTo>
                  <a:pt x="112" y="489"/>
                </a:lnTo>
                <a:lnTo>
                  <a:pt x="112" y="488"/>
                </a:lnTo>
                <a:lnTo>
                  <a:pt x="110" y="488"/>
                </a:lnTo>
                <a:lnTo>
                  <a:pt x="108" y="488"/>
                </a:lnTo>
                <a:lnTo>
                  <a:pt x="106" y="486"/>
                </a:lnTo>
                <a:lnTo>
                  <a:pt x="104" y="486"/>
                </a:lnTo>
                <a:lnTo>
                  <a:pt x="102" y="486"/>
                </a:lnTo>
                <a:lnTo>
                  <a:pt x="100" y="488"/>
                </a:lnTo>
                <a:lnTo>
                  <a:pt x="98" y="488"/>
                </a:lnTo>
                <a:lnTo>
                  <a:pt x="98" y="489"/>
                </a:lnTo>
                <a:lnTo>
                  <a:pt x="96" y="489"/>
                </a:lnTo>
                <a:lnTo>
                  <a:pt x="94" y="489"/>
                </a:lnTo>
                <a:lnTo>
                  <a:pt x="92" y="489"/>
                </a:lnTo>
                <a:lnTo>
                  <a:pt x="91" y="489"/>
                </a:lnTo>
                <a:lnTo>
                  <a:pt x="89" y="489"/>
                </a:lnTo>
                <a:lnTo>
                  <a:pt x="87" y="489"/>
                </a:lnTo>
                <a:lnTo>
                  <a:pt x="87" y="491"/>
                </a:lnTo>
                <a:lnTo>
                  <a:pt x="85" y="491"/>
                </a:lnTo>
                <a:lnTo>
                  <a:pt x="83" y="491"/>
                </a:lnTo>
                <a:lnTo>
                  <a:pt x="81" y="491"/>
                </a:lnTo>
                <a:lnTo>
                  <a:pt x="81" y="489"/>
                </a:lnTo>
                <a:lnTo>
                  <a:pt x="79" y="489"/>
                </a:lnTo>
                <a:lnTo>
                  <a:pt x="79" y="488"/>
                </a:lnTo>
                <a:lnTo>
                  <a:pt x="79" y="486"/>
                </a:lnTo>
                <a:lnTo>
                  <a:pt x="81" y="484"/>
                </a:lnTo>
                <a:lnTo>
                  <a:pt x="81" y="482"/>
                </a:lnTo>
                <a:lnTo>
                  <a:pt x="83" y="482"/>
                </a:lnTo>
                <a:lnTo>
                  <a:pt x="83" y="480"/>
                </a:lnTo>
                <a:lnTo>
                  <a:pt x="83" y="478"/>
                </a:lnTo>
                <a:lnTo>
                  <a:pt x="81" y="478"/>
                </a:lnTo>
                <a:lnTo>
                  <a:pt x="62" y="468"/>
                </a:lnTo>
                <a:lnTo>
                  <a:pt x="43" y="461"/>
                </a:lnTo>
                <a:lnTo>
                  <a:pt x="27" y="413"/>
                </a:lnTo>
                <a:lnTo>
                  <a:pt x="25" y="405"/>
                </a:lnTo>
                <a:lnTo>
                  <a:pt x="23" y="401"/>
                </a:lnTo>
                <a:lnTo>
                  <a:pt x="21" y="395"/>
                </a:lnTo>
                <a:lnTo>
                  <a:pt x="19" y="390"/>
                </a:lnTo>
                <a:lnTo>
                  <a:pt x="16" y="376"/>
                </a:lnTo>
                <a:lnTo>
                  <a:pt x="14" y="365"/>
                </a:lnTo>
                <a:lnTo>
                  <a:pt x="12" y="365"/>
                </a:lnTo>
                <a:lnTo>
                  <a:pt x="12" y="363"/>
                </a:lnTo>
                <a:lnTo>
                  <a:pt x="12" y="361"/>
                </a:lnTo>
                <a:lnTo>
                  <a:pt x="12" y="359"/>
                </a:lnTo>
                <a:lnTo>
                  <a:pt x="10" y="359"/>
                </a:lnTo>
                <a:lnTo>
                  <a:pt x="10" y="357"/>
                </a:lnTo>
                <a:lnTo>
                  <a:pt x="10" y="355"/>
                </a:lnTo>
                <a:lnTo>
                  <a:pt x="10" y="353"/>
                </a:lnTo>
                <a:lnTo>
                  <a:pt x="10" y="351"/>
                </a:lnTo>
                <a:lnTo>
                  <a:pt x="12" y="351"/>
                </a:lnTo>
                <a:lnTo>
                  <a:pt x="12" y="349"/>
                </a:lnTo>
                <a:lnTo>
                  <a:pt x="12" y="347"/>
                </a:lnTo>
                <a:lnTo>
                  <a:pt x="10" y="347"/>
                </a:lnTo>
                <a:lnTo>
                  <a:pt x="10" y="345"/>
                </a:lnTo>
                <a:lnTo>
                  <a:pt x="10" y="344"/>
                </a:lnTo>
                <a:lnTo>
                  <a:pt x="10" y="342"/>
                </a:lnTo>
                <a:lnTo>
                  <a:pt x="10" y="340"/>
                </a:lnTo>
                <a:lnTo>
                  <a:pt x="8" y="340"/>
                </a:lnTo>
                <a:lnTo>
                  <a:pt x="8" y="338"/>
                </a:lnTo>
                <a:lnTo>
                  <a:pt x="8" y="336"/>
                </a:lnTo>
                <a:lnTo>
                  <a:pt x="8" y="334"/>
                </a:lnTo>
                <a:lnTo>
                  <a:pt x="8" y="332"/>
                </a:lnTo>
                <a:lnTo>
                  <a:pt x="8" y="330"/>
                </a:lnTo>
                <a:lnTo>
                  <a:pt x="8" y="328"/>
                </a:lnTo>
                <a:lnTo>
                  <a:pt x="10" y="328"/>
                </a:lnTo>
                <a:lnTo>
                  <a:pt x="10" y="326"/>
                </a:lnTo>
                <a:lnTo>
                  <a:pt x="10" y="324"/>
                </a:lnTo>
                <a:lnTo>
                  <a:pt x="12" y="324"/>
                </a:lnTo>
                <a:lnTo>
                  <a:pt x="14" y="324"/>
                </a:lnTo>
                <a:lnTo>
                  <a:pt x="14" y="322"/>
                </a:lnTo>
                <a:lnTo>
                  <a:pt x="12" y="322"/>
                </a:lnTo>
                <a:lnTo>
                  <a:pt x="10" y="322"/>
                </a:lnTo>
                <a:lnTo>
                  <a:pt x="10" y="320"/>
                </a:lnTo>
                <a:lnTo>
                  <a:pt x="8" y="320"/>
                </a:lnTo>
                <a:lnTo>
                  <a:pt x="8" y="319"/>
                </a:lnTo>
                <a:lnTo>
                  <a:pt x="6" y="319"/>
                </a:lnTo>
                <a:lnTo>
                  <a:pt x="6" y="317"/>
                </a:lnTo>
                <a:lnTo>
                  <a:pt x="6" y="315"/>
                </a:lnTo>
                <a:lnTo>
                  <a:pt x="6" y="313"/>
                </a:lnTo>
                <a:lnTo>
                  <a:pt x="6" y="311"/>
                </a:lnTo>
                <a:lnTo>
                  <a:pt x="6" y="309"/>
                </a:lnTo>
                <a:lnTo>
                  <a:pt x="8" y="309"/>
                </a:lnTo>
                <a:lnTo>
                  <a:pt x="8" y="307"/>
                </a:lnTo>
                <a:lnTo>
                  <a:pt x="8" y="305"/>
                </a:lnTo>
                <a:lnTo>
                  <a:pt x="6" y="305"/>
                </a:lnTo>
                <a:lnTo>
                  <a:pt x="6" y="303"/>
                </a:lnTo>
                <a:lnTo>
                  <a:pt x="6" y="301"/>
                </a:lnTo>
                <a:lnTo>
                  <a:pt x="4" y="301"/>
                </a:lnTo>
                <a:lnTo>
                  <a:pt x="4" y="299"/>
                </a:lnTo>
                <a:lnTo>
                  <a:pt x="4" y="297"/>
                </a:lnTo>
                <a:lnTo>
                  <a:pt x="2" y="296"/>
                </a:lnTo>
                <a:lnTo>
                  <a:pt x="2" y="294"/>
                </a:lnTo>
                <a:lnTo>
                  <a:pt x="2" y="292"/>
                </a:lnTo>
                <a:lnTo>
                  <a:pt x="2" y="290"/>
                </a:lnTo>
                <a:lnTo>
                  <a:pt x="2" y="288"/>
                </a:lnTo>
                <a:lnTo>
                  <a:pt x="2" y="286"/>
                </a:lnTo>
                <a:lnTo>
                  <a:pt x="4" y="284"/>
                </a:lnTo>
                <a:lnTo>
                  <a:pt x="4" y="282"/>
                </a:lnTo>
                <a:lnTo>
                  <a:pt x="2" y="282"/>
                </a:lnTo>
                <a:lnTo>
                  <a:pt x="2" y="280"/>
                </a:lnTo>
                <a:lnTo>
                  <a:pt x="2" y="278"/>
                </a:lnTo>
                <a:lnTo>
                  <a:pt x="0" y="278"/>
                </a:lnTo>
                <a:lnTo>
                  <a:pt x="0" y="276"/>
                </a:lnTo>
                <a:lnTo>
                  <a:pt x="2" y="276"/>
                </a:lnTo>
                <a:lnTo>
                  <a:pt x="2" y="274"/>
                </a:lnTo>
                <a:lnTo>
                  <a:pt x="4" y="274"/>
                </a:lnTo>
                <a:lnTo>
                  <a:pt x="6" y="274"/>
                </a:lnTo>
                <a:lnTo>
                  <a:pt x="8" y="274"/>
                </a:lnTo>
                <a:lnTo>
                  <a:pt x="10" y="274"/>
                </a:lnTo>
                <a:lnTo>
                  <a:pt x="12" y="274"/>
                </a:lnTo>
                <a:lnTo>
                  <a:pt x="14" y="274"/>
                </a:lnTo>
                <a:lnTo>
                  <a:pt x="16" y="274"/>
                </a:lnTo>
                <a:lnTo>
                  <a:pt x="18" y="274"/>
                </a:lnTo>
                <a:lnTo>
                  <a:pt x="19" y="276"/>
                </a:lnTo>
                <a:lnTo>
                  <a:pt x="21" y="276"/>
                </a:lnTo>
                <a:lnTo>
                  <a:pt x="23" y="276"/>
                </a:lnTo>
                <a:lnTo>
                  <a:pt x="25" y="276"/>
                </a:lnTo>
                <a:lnTo>
                  <a:pt x="25" y="278"/>
                </a:lnTo>
                <a:lnTo>
                  <a:pt x="27" y="278"/>
                </a:lnTo>
                <a:lnTo>
                  <a:pt x="27" y="276"/>
                </a:lnTo>
                <a:lnTo>
                  <a:pt x="29" y="276"/>
                </a:lnTo>
                <a:lnTo>
                  <a:pt x="31" y="276"/>
                </a:lnTo>
                <a:lnTo>
                  <a:pt x="33" y="276"/>
                </a:lnTo>
                <a:lnTo>
                  <a:pt x="33" y="274"/>
                </a:lnTo>
                <a:lnTo>
                  <a:pt x="35" y="274"/>
                </a:lnTo>
                <a:lnTo>
                  <a:pt x="37" y="274"/>
                </a:lnTo>
                <a:lnTo>
                  <a:pt x="37" y="272"/>
                </a:lnTo>
                <a:lnTo>
                  <a:pt x="39" y="272"/>
                </a:lnTo>
                <a:lnTo>
                  <a:pt x="41" y="272"/>
                </a:lnTo>
                <a:lnTo>
                  <a:pt x="43" y="272"/>
                </a:lnTo>
                <a:lnTo>
                  <a:pt x="44" y="272"/>
                </a:lnTo>
                <a:lnTo>
                  <a:pt x="44" y="271"/>
                </a:lnTo>
                <a:lnTo>
                  <a:pt x="46" y="271"/>
                </a:lnTo>
                <a:lnTo>
                  <a:pt x="48" y="271"/>
                </a:lnTo>
                <a:lnTo>
                  <a:pt x="48" y="269"/>
                </a:lnTo>
                <a:lnTo>
                  <a:pt x="50" y="269"/>
                </a:lnTo>
                <a:lnTo>
                  <a:pt x="52" y="269"/>
                </a:lnTo>
                <a:lnTo>
                  <a:pt x="52" y="267"/>
                </a:lnTo>
                <a:lnTo>
                  <a:pt x="54" y="267"/>
                </a:lnTo>
                <a:lnTo>
                  <a:pt x="56" y="267"/>
                </a:lnTo>
                <a:lnTo>
                  <a:pt x="58" y="267"/>
                </a:lnTo>
                <a:lnTo>
                  <a:pt x="60" y="267"/>
                </a:lnTo>
                <a:lnTo>
                  <a:pt x="62" y="267"/>
                </a:lnTo>
                <a:lnTo>
                  <a:pt x="64" y="267"/>
                </a:lnTo>
                <a:lnTo>
                  <a:pt x="66" y="267"/>
                </a:lnTo>
                <a:lnTo>
                  <a:pt x="67" y="267"/>
                </a:lnTo>
                <a:lnTo>
                  <a:pt x="69" y="267"/>
                </a:lnTo>
                <a:lnTo>
                  <a:pt x="69" y="265"/>
                </a:lnTo>
                <a:lnTo>
                  <a:pt x="71" y="265"/>
                </a:lnTo>
                <a:lnTo>
                  <a:pt x="73" y="265"/>
                </a:lnTo>
                <a:lnTo>
                  <a:pt x="75" y="265"/>
                </a:lnTo>
                <a:lnTo>
                  <a:pt x="75" y="263"/>
                </a:lnTo>
                <a:lnTo>
                  <a:pt x="77" y="263"/>
                </a:lnTo>
                <a:lnTo>
                  <a:pt x="79" y="261"/>
                </a:lnTo>
                <a:lnTo>
                  <a:pt x="81" y="259"/>
                </a:lnTo>
                <a:lnTo>
                  <a:pt x="83" y="259"/>
                </a:lnTo>
                <a:lnTo>
                  <a:pt x="83" y="257"/>
                </a:lnTo>
                <a:lnTo>
                  <a:pt x="85" y="257"/>
                </a:lnTo>
                <a:lnTo>
                  <a:pt x="85" y="255"/>
                </a:lnTo>
                <a:lnTo>
                  <a:pt x="85" y="253"/>
                </a:lnTo>
                <a:lnTo>
                  <a:pt x="87" y="253"/>
                </a:lnTo>
                <a:lnTo>
                  <a:pt x="87" y="251"/>
                </a:lnTo>
                <a:lnTo>
                  <a:pt x="89" y="251"/>
                </a:lnTo>
                <a:lnTo>
                  <a:pt x="89" y="249"/>
                </a:lnTo>
                <a:lnTo>
                  <a:pt x="91" y="249"/>
                </a:lnTo>
                <a:lnTo>
                  <a:pt x="92" y="249"/>
                </a:lnTo>
                <a:lnTo>
                  <a:pt x="92" y="251"/>
                </a:lnTo>
                <a:lnTo>
                  <a:pt x="91" y="251"/>
                </a:lnTo>
                <a:lnTo>
                  <a:pt x="91" y="253"/>
                </a:lnTo>
                <a:lnTo>
                  <a:pt x="91" y="255"/>
                </a:lnTo>
                <a:lnTo>
                  <a:pt x="91" y="257"/>
                </a:lnTo>
                <a:lnTo>
                  <a:pt x="91" y="259"/>
                </a:lnTo>
                <a:lnTo>
                  <a:pt x="92" y="259"/>
                </a:lnTo>
                <a:lnTo>
                  <a:pt x="92" y="261"/>
                </a:lnTo>
                <a:lnTo>
                  <a:pt x="94" y="261"/>
                </a:lnTo>
                <a:lnTo>
                  <a:pt x="94" y="263"/>
                </a:lnTo>
                <a:lnTo>
                  <a:pt x="96" y="263"/>
                </a:lnTo>
                <a:lnTo>
                  <a:pt x="96" y="261"/>
                </a:lnTo>
                <a:lnTo>
                  <a:pt x="98" y="261"/>
                </a:lnTo>
                <a:lnTo>
                  <a:pt x="98" y="263"/>
                </a:lnTo>
                <a:lnTo>
                  <a:pt x="100" y="263"/>
                </a:lnTo>
                <a:lnTo>
                  <a:pt x="100" y="265"/>
                </a:lnTo>
                <a:lnTo>
                  <a:pt x="100" y="267"/>
                </a:lnTo>
                <a:lnTo>
                  <a:pt x="102" y="267"/>
                </a:lnTo>
                <a:lnTo>
                  <a:pt x="102" y="269"/>
                </a:lnTo>
                <a:lnTo>
                  <a:pt x="104" y="269"/>
                </a:lnTo>
                <a:lnTo>
                  <a:pt x="104" y="271"/>
                </a:lnTo>
                <a:lnTo>
                  <a:pt x="106" y="271"/>
                </a:lnTo>
                <a:lnTo>
                  <a:pt x="108" y="271"/>
                </a:lnTo>
                <a:lnTo>
                  <a:pt x="108" y="269"/>
                </a:lnTo>
                <a:lnTo>
                  <a:pt x="110" y="267"/>
                </a:lnTo>
                <a:lnTo>
                  <a:pt x="112" y="267"/>
                </a:lnTo>
                <a:lnTo>
                  <a:pt x="114" y="267"/>
                </a:lnTo>
                <a:lnTo>
                  <a:pt x="116" y="267"/>
                </a:lnTo>
                <a:lnTo>
                  <a:pt x="116" y="269"/>
                </a:lnTo>
                <a:lnTo>
                  <a:pt x="117" y="269"/>
                </a:lnTo>
                <a:lnTo>
                  <a:pt x="117" y="267"/>
                </a:lnTo>
                <a:lnTo>
                  <a:pt x="119" y="267"/>
                </a:lnTo>
                <a:lnTo>
                  <a:pt x="121" y="267"/>
                </a:lnTo>
                <a:lnTo>
                  <a:pt x="121" y="265"/>
                </a:lnTo>
                <a:lnTo>
                  <a:pt x="123" y="263"/>
                </a:lnTo>
                <a:lnTo>
                  <a:pt x="123" y="261"/>
                </a:lnTo>
                <a:lnTo>
                  <a:pt x="123" y="259"/>
                </a:lnTo>
                <a:lnTo>
                  <a:pt x="125" y="259"/>
                </a:lnTo>
                <a:lnTo>
                  <a:pt x="127" y="259"/>
                </a:lnTo>
                <a:lnTo>
                  <a:pt x="127" y="257"/>
                </a:lnTo>
                <a:lnTo>
                  <a:pt x="129" y="257"/>
                </a:lnTo>
                <a:lnTo>
                  <a:pt x="129" y="255"/>
                </a:lnTo>
                <a:lnTo>
                  <a:pt x="129" y="253"/>
                </a:lnTo>
                <a:lnTo>
                  <a:pt x="131" y="253"/>
                </a:lnTo>
                <a:lnTo>
                  <a:pt x="131" y="251"/>
                </a:lnTo>
                <a:lnTo>
                  <a:pt x="133" y="251"/>
                </a:lnTo>
                <a:lnTo>
                  <a:pt x="135" y="251"/>
                </a:lnTo>
                <a:lnTo>
                  <a:pt x="135" y="249"/>
                </a:lnTo>
                <a:lnTo>
                  <a:pt x="137" y="249"/>
                </a:lnTo>
                <a:lnTo>
                  <a:pt x="135" y="248"/>
                </a:lnTo>
                <a:lnTo>
                  <a:pt x="135" y="246"/>
                </a:lnTo>
                <a:lnTo>
                  <a:pt x="135" y="244"/>
                </a:lnTo>
                <a:lnTo>
                  <a:pt x="137" y="244"/>
                </a:lnTo>
                <a:lnTo>
                  <a:pt x="139" y="244"/>
                </a:lnTo>
                <a:lnTo>
                  <a:pt x="139" y="242"/>
                </a:lnTo>
                <a:lnTo>
                  <a:pt x="141" y="242"/>
                </a:lnTo>
                <a:lnTo>
                  <a:pt x="141" y="240"/>
                </a:lnTo>
                <a:lnTo>
                  <a:pt x="141" y="238"/>
                </a:lnTo>
                <a:lnTo>
                  <a:pt x="141" y="236"/>
                </a:lnTo>
                <a:lnTo>
                  <a:pt x="142" y="236"/>
                </a:lnTo>
                <a:lnTo>
                  <a:pt x="144" y="236"/>
                </a:lnTo>
                <a:lnTo>
                  <a:pt x="144" y="234"/>
                </a:lnTo>
                <a:lnTo>
                  <a:pt x="146" y="236"/>
                </a:lnTo>
                <a:lnTo>
                  <a:pt x="148" y="236"/>
                </a:lnTo>
                <a:lnTo>
                  <a:pt x="150" y="236"/>
                </a:lnTo>
                <a:lnTo>
                  <a:pt x="152" y="236"/>
                </a:lnTo>
                <a:lnTo>
                  <a:pt x="152" y="238"/>
                </a:lnTo>
                <a:lnTo>
                  <a:pt x="154" y="238"/>
                </a:lnTo>
                <a:lnTo>
                  <a:pt x="156" y="238"/>
                </a:lnTo>
                <a:lnTo>
                  <a:pt x="156" y="240"/>
                </a:lnTo>
                <a:lnTo>
                  <a:pt x="158" y="240"/>
                </a:lnTo>
                <a:lnTo>
                  <a:pt x="160" y="240"/>
                </a:lnTo>
                <a:lnTo>
                  <a:pt x="160" y="242"/>
                </a:lnTo>
                <a:lnTo>
                  <a:pt x="162" y="242"/>
                </a:lnTo>
                <a:lnTo>
                  <a:pt x="162" y="244"/>
                </a:lnTo>
                <a:lnTo>
                  <a:pt x="164" y="244"/>
                </a:lnTo>
                <a:lnTo>
                  <a:pt x="165" y="244"/>
                </a:lnTo>
                <a:lnTo>
                  <a:pt x="165" y="242"/>
                </a:lnTo>
                <a:lnTo>
                  <a:pt x="165" y="240"/>
                </a:lnTo>
                <a:lnTo>
                  <a:pt x="167" y="240"/>
                </a:lnTo>
                <a:lnTo>
                  <a:pt x="169" y="240"/>
                </a:lnTo>
                <a:lnTo>
                  <a:pt x="171" y="242"/>
                </a:lnTo>
                <a:lnTo>
                  <a:pt x="173" y="242"/>
                </a:lnTo>
                <a:lnTo>
                  <a:pt x="173" y="244"/>
                </a:lnTo>
                <a:lnTo>
                  <a:pt x="173" y="246"/>
                </a:lnTo>
                <a:lnTo>
                  <a:pt x="175" y="246"/>
                </a:lnTo>
                <a:lnTo>
                  <a:pt x="177" y="248"/>
                </a:lnTo>
                <a:lnTo>
                  <a:pt x="179" y="248"/>
                </a:lnTo>
                <a:lnTo>
                  <a:pt x="179" y="249"/>
                </a:lnTo>
                <a:lnTo>
                  <a:pt x="181" y="249"/>
                </a:lnTo>
                <a:lnTo>
                  <a:pt x="183" y="249"/>
                </a:lnTo>
                <a:lnTo>
                  <a:pt x="183" y="251"/>
                </a:lnTo>
                <a:lnTo>
                  <a:pt x="183" y="253"/>
                </a:lnTo>
                <a:lnTo>
                  <a:pt x="183" y="255"/>
                </a:lnTo>
                <a:lnTo>
                  <a:pt x="183" y="257"/>
                </a:lnTo>
                <a:lnTo>
                  <a:pt x="183" y="259"/>
                </a:lnTo>
                <a:lnTo>
                  <a:pt x="183" y="261"/>
                </a:lnTo>
                <a:lnTo>
                  <a:pt x="185" y="261"/>
                </a:lnTo>
                <a:lnTo>
                  <a:pt x="185" y="263"/>
                </a:lnTo>
                <a:lnTo>
                  <a:pt x="183" y="263"/>
                </a:lnTo>
                <a:lnTo>
                  <a:pt x="181" y="263"/>
                </a:lnTo>
                <a:lnTo>
                  <a:pt x="181" y="265"/>
                </a:lnTo>
                <a:lnTo>
                  <a:pt x="181" y="267"/>
                </a:lnTo>
                <a:lnTo>
                  <a:pt x="183" y="267"/>
                </a:lnTo>
                <a:lnTo>
                  <a:pt x="185" y="267"/>
                </a:lnTo>
                <a:lnTo>
                  <a:pt x="187" y="267"/>
                </a:lnTo>
                <a:lnTo>
                  <a:pt x="187" y="269"/>
                </a:lnTo>
                <a:lnTo>
                  <a:pt x="187" y="271"/>
                </a:lnTo>
                <a:lnTo>
                  <a:pt x="185" y="271"/>
                </a:lnTo>
                <a:lnTo>
                  <a:pt x="185" y="272"/>
                </a:lnTo>
                <a:lnTo>
                  <a:pt x="185" y="274"/>
                </a:lnTo>
                <a:lnTo>
                  <a:pt x="185" y="276"/>
                </a:lnTo>
                <a:lnTo>
                  <a:pt x="185" y="278"/>
                </a:lnTo>
                <a:lnTo>
                  <a:pt x="185" y="280"/>
                </a:lnTo>
                <a:lnTo>
                  <a:pt x="185" y="282"/>
                </a:lnTo>
                <a:lnTo>
                  <a:pt x="185" y="284"/>
                </a:lnTo>
                <a:lnTo>
                  <a:pt x="185" y="286"/>
                </a:lnTo>
                <a:lnTo>
                  <a:pt x="183" y="286"/>
                </a:lnTo>
                <a:lnTo>
                  <a:pt x="183" y="288"/>
                </a:lnTo>
                <a:lnTo>
                  <a:pt x="185" y="288"/>
                </a:lnTo>
                <a:lnTo>
                  <a:pt x="187" y="288"/>
                </a:lnTo>
                <a:lnTo>
                  <a:pt x="189" y="288"/>
                </a:lnTo>
                <a:lnTo>
                  <a:pt x="190" y="286"/>
                </a:lnTo>
                <a:lnTo>
                  <a:pt x="192" y="286"/>
                </a:lnTo>
                <a:lnTo>
                  <a:pt x="194" y="286"/>
                </a:lnTo>
                <a:lnTo>
                  <a:pt x="194" y="284"/>
                </a:lnTo>
                <a:lnTo>
                  <a:pt x="196" y="284"/>
                </a:lnTo>
                <a:lnTo>
                  <a:pt x="198" y="284"/>
                </a:lnTo>
                <a:lnTo>
                  <a:pt x="200" y="284"/>
                </a:lnTo>
                <a:lnTo>
                  <a:pt x="200" y="282"/>
                </a:lnTo>
                <a:lnTo>
                  <a:pt x="202" y="282"/>
                </a:lnTo>
                <a:lnTo>
                  <a:pt x="204" y="282"/>
                </a:lnTo>
                <a:lnTo>
                  <a:pt x="206" y="282"/>
                </a:lnTo>
                <a:lnTo>
                  <a:pt x="206" y="280"/>
                </a:lnTo>
                <a:lnTo>
                  <a:pt x="208" y="280"/>
                </a:lnTo>
                <a:lnTo>
                  <a:pt x="210" y="278"/>
                </a:lnTo>
                <a:lnTo>
                  <a:pt x="212" y="278"/>
                </a:lnTo>
                <a:lnTo>
                  <a:pt x="214" y="278"/>
                </a:lnTo>
                <a:lnTo>
                  <a:pt x="214" y="276"/>
                </a:lnTo>
                <a:lnTo>
                  <a:pt x="215" y="276"/>
                </a:lnTo>
                <a:lnTo>
                  <a:pt x="217" y="276"/>
                </a:lnTo>
                <a:lnTo>
                  <a:pt x="219" y="274"/>
                </a:lnTo>
                <a:lnTo>
                  <a:pt x="221" y="274"/>
                </a:lnTo>
                <a:lnTo>
                  <a:pt x="223" y="274"/>
                </a:lnTo>
                <a:lnTo>
                  <a:pt x="223" y="272"/>
                </a:lnTo>
                <a:lnTo>
                  <a:pt x="225" y="272"/>
                </a:lnTo>
                <a:lnTo>
                  <a:pt x="227" y="272"/>
                </a:lnTo>
                <a:lnTo>
                  <a:pt x="227" y="271"/>
                </a:lnTo>
                <a:lnTo>
                  <a:pt x="229" y="271"/>
                </a:lnTo>
                <a:lnTo>
                  <a:pt x="231" y="271"/>
                </a:lnTo>
                <a:lnTo>
                  <a:pt x="233" y="269"/>
                </a:lnTo>
                <a:lnTo>
                  <a:pt x="235" y="269"/>
                </a:lnTo>
                <a:lnTo>
                  <a:pt x="237" y="269"/>
                </a:lnTo>
                <a:lnTo>
                  <a:pt x="237" y="267"/>
                </a:lnTo>
                <a:lnTo>
                  <a:pt x="238" y="267"/>
                </a:lnTo>
                <a:lnTo>
                  <a:pt x="240" y="267"/>
                </a:lnTo>
                <a:lnTo>
                  <a:pt x="240" y="265"/>
                </a:lnTo>
                <a:lnTo>
                  <a:pt x="242" y="265"/>
                </a:lnTo>
                <a:lnTo>
                  <a:pt x="244" y="265"/>
                </a:lnTo>
                <a:lnTo>
                  <a:pt x="244" y="263"/>
                </a:lnTo>
                <a:lnTo>
                  <a:pt x="246" y="263"/>
                </a:lnTo>
                <a:lnTo>
                  <a:pt x="248" y="261"/>
                </a:lnTo>
                <a:lnTo>
                  <a:pt x="250" y="261"/>
                </a:lnTo>
                <a:lnTo>
                  <a:pt x="250" y="259"/>
                </a:lnTo>
                <a:lnTo>
                  <a:pt x="252" y="259"/>
                </a:lnTo>
                <a:lnTo>
                  <a:pt x="254" y="259"/>
                </a:lnTo>
                <a:lnTo>
                  <a:pt x="254" y="257"/>
                </a:lnTo>
                <a:lnTo>
                  <a:pt x="256" y="257"/>
                </a:lnTo>
                <a:lnTo>
                  <a:pt x="256" y="255"/>
                </a:lnTo>
                <a:lnTo>
                  <a:pt x="258" y="255"/>
                </a:lnTo>
                <a:lnTo>
                  <a:pt x="260" y="255"/>
                </a:lnTo>
                <a:lnTo>
                  <a:pt x="260" y="253"/>
                </a:lnTo>
                <a:lnTo>
                  <a:pt x="262" y="253"/>
                </a:lnTo>
                <a:lnTo>
                  <a:pt x="262" y="251"/>
                </a:lnTo>
                <a:lnTo>
                  <a:pt x="263" y="251"/>
                </a:lnTo>
                <a:lnTo>
                  <a:pt x="265" y="251"/>
                </a:lnTo>
                <a:lnTo>
                  <a:pt x="265" y="249"/>
                </a:lnTo>
                <a:lnTo>
                  <a:pt x="267" y="249"/>
                </a:lnTo>
                <a:lnTo>
                  <a:pt x="267" y="248"/>
                </a:lnTo>
                <a:lnTo>
                  <a:pt x="269" y="248"/>
                </a:lnTo>
                <a:lnTo>
                  <a:pt x="269" y="246"/>
                </a:lnTo>
                <a:lnTo>
                  <a:pt x="271" y="246"/>
                </a:lnTo>
                <a:lnTo>
                  <a:pt x="271" y="244"/>
                </a:lnTo>
                <a:lnTo>
                  <a:pt x="273" y="244"/>
                </a:lnTo>
                <a:lnTo>
                  <a:pt x="273" y="242"/>
                </a:lnTo>
                <a:lnTo>
                  <a:pt x="275" y="242"/>
                </a:lnTo>
                <a:lnTo>
                  <a:pt x="277" y="242"/>
                </a:lnTo>
                <a:lnTo>
                  <a:pt x="277" y="240"/>
                </a:lnTo>
                <a:lnTo>
                  <a:pt x="279" y="240"/>
                </a:lnTo>
                <a:lnTo>
                  <a:pt x="281" y="238"/>
                </a:lnTo>
                <a:lnTo>
                  <a:pt x="283" y="238"/>
                </a:lnTo>
                <a:lnTo>
                  <a:pt x="283" y="236"/>
                </a:lnTo>
                <a:lnTo>
                  <a:pt x="285" y="236"/>
                </a:lnTo>
                <a:lnTo>
                  <a:pt x="287" y="236"/>
                </a:lnTo>
                <a:lnTo>
                  <a:pt x="288" y="236"/>
                </a:lnTo>
                <a:lnTo>
                  <a:pt x="288" y="234"/>
                </a:lnTo>
                <a:lnTo>
                  <a:pt x="290" y="234"/>
                </a:lnTo>
                <a:lnTo>
                  <a:pt x="292" y="234"/>
                </a:lnTo>
                <a:lnTo>
                  <a:pt x="294" y="232"/>
                </a:lnTo>
                <a:lnTo>
                  <a:pt x="294" y="230"/>
                </a:lnTo>
                <a:lnTo>
                  <a:pt x="294" y="228"/>
                </a:lnTo>
                <a:lnTo>
                  <a:pt x="296" y="228"/>
                </a:lnTo>
                <a:lnTo>
                  <a:pt x="296" y="226"/>
                </a:lnTo>
                <a:lnTo>
                  <a:pt x="298" y="226"/>
                </a:lnTo>
                <a:lnTo>
                  <a:pt x="298" y="224"/>
                </a:lnTo>
                <a:lnTo>
                  <a:pt x="300" y="224"/>
                </a:lnTo>
                <a:lnTo>
                  <a:pt x="302" y="224"/>
                </a:lnTo>
                <a:lnTo>
                  <a:pt x="302" y="223"/>
                </a:lnTo>
                <a:lnTo>
                  <a:pt x="302" y="221"/>
                </a:lnTo>
                <a:lnTo>
                  <a:pt x="302" y="219"/>
                </a:lnTo>
                <a:lnTo>
                  <a:pt x="302" y="217"/>
                </a:lnTo>
                <a:lnTo>
                  <a:pt x="302" y="215"/>
                </a:lnTo>
                <a:lnTo>
                  <a:pt x="304" y="215"/>
                </a:lnTo>
                <a:lnTo>
                  <a:pt x="306" y="213"/>
                </a:lnTo>
                <a:lnTo>
                  <a:pt x="306" y="215"/>
                </a:lnTo>
                <a:lnTo>
                  <a:pt x="308" y="215"/>
                </a:lnTo>
                <a:lnTo>
                  <a:pt x="310" y="215"/>
                </a:lnTo>
                <a:lnTo>
                  <a:pt x="311" y="213"/>
                </a:lnTo>
                <a:lnTo>
                  <a:pt x="313" y="213"/>
                </a:lnTo>
                <a:lnTo>
                  <a:pt x="315" y="213"/>
                </a:lnTo>
                <a:lnTo>
                  <a:pt x="317" y="213"/>
                </a:lnTo>
                <a:lnTo>
                  <a:pt x="319" y="213"/>
                </a:lnTo>
                <a:lnTo>
                  <a:pt x="321" y="213"/>
                </a:lnTo>
                <a:lnTo>
                  <a:pt x="323" y="213"/>
                </a:lnTo>
                <a:lnTo>
                  <a:pt x="325" y="213"/>
                </a:lnTo>
                <a:lnTo>
                  <a:pt x="325" y="211"/>
                </a:lnTo>
                <a:lnTo>
                  <a:pt x="327" y="211"/>
                </a:lnTo>
                <a:lnTo>
                  <a:pt x="327" y="213"/>
                </a:lnTo>
                <a:lnTo>
                  <a:pt x="329" y="213"/>
                </a:lnTo>
                <a:lnTo>
                  <a:pt x="329" y="211"/>
                </a:lnTo>
                <a:lnTo>
                  <a:pt x="331" y="211"/>
                </a:lnTo>
                <a:lnTo>
                  <a:pt x="331" y="209"/>
                </a:lnTo>
                <a:lnTo>
                  <a:pt x="333" y="209"/>
                </a:lnTo>
                <a:lnTo>
                  <a:pt x="335" y="209"/>
                </a:lnTo>
                <a:lnTo>
                  <a:pt x="336" y="209"/>
                </a:lnTo>
                <a:lnTo>
                  <a:pt x="336" y="207"/>
                </a:lnTo>
                <a:lnTo>
                  <a:pt x="338" y="207"/>
                </a:lnTo>
                <a:lnTo>
                  <a:pt x="338" y="205"/>
                </a:lnTo>
                <a:lnTo>
                  <a:pt x="340" y="205"/>
                </a:lnTo>
                <a:lnTo>
                  <a:pt x="340" y="203"/>
                </a:lnTo>
                <a:lnTo>
                  <a:pt x="340" y="201"/>
                </a:lnTo>
                <a:lnTo>
                  <a:pt x="342" y="201"/>
                </a:lnTo>
                <a:lnTo>
                  <a:pt x="342" y="200"/>
                </a:lnTo>
                <a:lnTo>
                  <a:pt x="344" y="200"/>
                </a:lnTo>
                <a:lnTo>
                  <a:pt x="344" y="198"/>
                </a:lnTo>
                <a:lnTo>
                  <a:pt x="346" y="198"/>
                </a:lnTo>
                <a:lnTo>
                  <a:pt x="346" y="196"/>
                </a:lnTo>
                <a:lnTo>
                  <a:pt x="346" y="194"/>
                </a:lnTo>
                <a:lnTo>
                  <a:pt x="348" y="194"/>
                </a:lnTo>
                <a:lnTo>
                  <a:pt x="348" y="192"/>
                </a:lnTo>
                <a:lnTo>
                  <a:pt x="348" y="190"/>
                </a:lnTo>
                <a:lnTo>
                  <a:pt x="348" y="188"/>
                </a:lnTo>
                <a:lnTo>
                  <a:pt x="348" y="186"/>
                </a:lnTo>
                <a:lnTo>
                  <a:pt x="348" y="184"/>
                </a:lnTo>
                <a:lnTo>
                  <a:pt x="348" y="182"/>
                </a:lnTo>
                <a:lnTo>
                  <a:pt x="348" y="180"/>
                </a:lnTo>
                <a:lnTo>
                  <a:pt x="348" y="178"/>
                </a:lnTo>
                <a:lnTo>
                  <a:pt x="350" y="176"/>
                </a:lnTo>
                <a:lnTo>
                  <a:pt x="350" y="175"/>
                </a:lnTo>
                <a:lnTo>
                  <a:pt x="352" y="175"/>
                </a:lnTo>
                <a:lnTo>
                  <a:pt x="352" y="173"/>
                </a:lnTo>
                <a:lnTo>
                  <a:pt x="352" y="171"/>
                </a:lnTo>
                <a:lnTo>
                  <a:pt x="352" y="169"/>
                </a:lnTo>
                <a:lnTo>
                  <a:pt x="354" y="169"/>
                </a:lnTo>
                <a:lnTo>
                  <a:pt x="354" y="167"/>
                </a:lnTo>
                <a:lnTo>
                  <a:pt x="354" y="165"/>
                </a:lnTo>
                <a:lnTo>
                  <a:pt x="356" y="165"/>
                </a:lnTo>
                <a:lnTo>
                  <a:pt x="356" y="163"/>
                </a:lnTo>
                <a:lnTo>
                  <a:pt x="356" y="161"/>
                </a:lnTo>
                <a:lnTo>
                  <a:pt x="358" y="159"/>
                </a:lnTo>
                <a:lnTo>
                  <a:pt x="360" y="159"/>
                </a:lnTo>
                <a:lnTo>
                  <a:pt x="360" y="157"/>
                </a:lnTo>
                <a:lnTo>
                  <a:pt x="360" y="155"/>
                </a:lnTo>
                <a:lnTo>
                  <a:pt x="360" y="153"/>
                </a:lnTo>
                <a:lnTo>
                  <a:pt x="358" y="153"/>
                </a:lnTo>
                <a:lnTo>
                  <a:pt x="358" y="152"/>
                </a:lnTo>
                <a:lnTo>
                  <a:pt x="360" y="152"/>
                </a:lnTo>
                <a:lnTo>
                  <a:pt x="360" y="150"/>
                </a:lnTo>
                <a:lnTo>
                  <a:pt x="361" y="150"/>
                </a:lnTo>
                <a:lnTo>
                  <a:pt x="361" y="148"/>
                </a:lnTo>
                <a:lnTo>
                  <a:pt x="363" y="148"/>
                </a:lnTo>
                <a:lnTo>
                  <a:pt x="365" y="148"/>
                </a:lnTo>
                <a:lnTo>
                  <a:pt x="365" y="146"/>
                </a:lnTo>
                <a:lnTo>
                  <a:pt x="367" y="146"/>
                </a:lnTo>
                <a:lnTo>
                  <a:pt x="367" y="144"/>
                </a:lnTo>
                <a:lnTo>
                  <a:pt x="369" y="144"/>
                </a:lnTo>
                <a:lnTo>
                  <a:pt x="371" y="144"/>
                </a:lnTo>
                <a:lnTo>
                  <a:pt x="371" y="142"/>
                </a:lnTo>
                <a:lnTo>
                  <a:pt x="373" y="142"/>
                </a:lnTo>
                <a:lnTo>
                  <a:pt x="375" y="142"/>
                </a:lnTo>
                <a:lnTo>
                  <a:pt x="375" y="140"/>
                </a:lnTo>
                <a:lnTo>
                  <a:pt x="377" y="140"/>
                </a:lnTo>
                <a:lnTo>
                  <a:pt x="379" y="138"/>
                </a:lnTo>
                <a:lnTo>
                  <a:pt x="381" y="138"/>
                </a:lnTo>
                <a:lnTo>
                  <a:pt x="383" y="138"/>
                </a:lnTo>
                <a:lnTo>
                  <a:pt x="383" y="136"/>
                </a:lnTo>
                <a:lnTo>
                  <a:pt x="385" y="136"/>
                </a:lnTo>
                <a:lnTo>
                  <a:pt x="386" y="136"/>
                </a:lnTo>
                <a:lnTo>
                  <a:pt x="388" y="136"/>
                </a:lnTo>
                <a:lnTo>
                  <a:pt x="390" y="136"/>
                </a:lnTo>
                <a:lnTo>
                  <a:pt x="392" y="136"/>
                </a:lnTo>
                <a:lnTo>
                  <a:pt x="392" y="134"/>
                </a:lnTo>
                <a:lnTo>
                  <a:pt x="394" y="134"/>
                </a:lnTo>
                <a:lnTo>
                  <a:pt x="394" y="132"/>
                </a:lnTo>
                <a:lnTo>
                  <a:pt x="394" y="130"/>
                </a:lnTo>
                <a:lnTo>
                  <a:pt x="394" y="128"/>
                </a:lnTo>
                <a:lnTo>
                  <a:pt x="394" y="127"/>
                </a:lnTo>
                <a:lnTo>
                  <a:pt x="394" y="125"/>
                </a:lnTo>
                <a:lnTo>
                  <a:pt x="394" y="123"/>
                </a:lnTo>
                <a:lnTo>
                  <a:pt x="396" y="123"/>
                </a:lnTo>
                <a:lnTo>
                  <a:pt x="396" y="121"/>
                </a:lnTo>
                <a:lnTo>
                  <a:pt x="394" y="121"/>
                </a:lnTo>
                <a:lnTo>
                  <a:pt x="394" y="119"/>
                </a:lnTo>
                <a:lnTo>
                  <a:pt x="396" y="119"/>
                </a:lnTo>
                <a:lnTo>
                  <a:pt x="396" y="117"/>
                </a:lnTo>
                <a:lnTo>
                  <a:pt x="396" y="115"/>
                </a:lnTo>
                <a:lnTo>
                  <a:pt x="398" y="115"/>
                </a:lnTo>
                <a:lnTo>
                  <a:pt x="400" y="115"/>
                </a:lnTo>
                <a:lnTo>
                  <a:pt x="402" y="115"/>
                </a:lnTo>
                <a:lnTo>
                  <a:pt x="402" y="113"/>
                </a:lnTo>
                <a:lnTo>
                  <a:pt x="404" y="113"/>
                </a:lnTo>
                <a:lnTo>
                  <a:pt x="406" y="113"/>
                </a:lnTo>
                <a:lnTo>
                  <a:pt x="408" y="113"/>
                </a:lnTo>
                <a:lnTo>
                  <a:pt x="408" y="111"/>
                </a:lnTo>
                <a:lnTo>
                  <a:pt x="409" y="111"/>
                </a:lnTo>
                <a:lnTo>
                  <a:pt x="411" y="111"/>
                </a:lnTo>
                <a:lnTo>
                  <a:pt x="413" y="111"/>
                </a:lnTo>
                <a:lnTo>
                  <a:pt x="415" y="111"/>
                </a:lnTo>
                <a:lnTo>
                  <a:pt x="415" y="109"/>
                </a:lnTo>
                <a:lnTo>
                  <a:pt x="417" y="109"/>
                </a:lnTo>
                <a:lnTo>
                  <a:pt x="417" y="107"/>
                </a:lnTo>
                <a:lnTo>
                  <a:pt x="419" y="107"/>
                </a:lnTo>
                <a:lnTo>
                  <a:pt x="419" y="105"/>
                </a:lnTo>
                <a:lnTo>
                  <a:pt x="421" y="105"/>
                </a:lnTo>
                <a:lnTo>
                  <a:pt x="421" y="104"/>
                </a:lnTo>
                <a:lnTo>
                  <a:pt x="423" y="104"/>
                </a:lnTo>
                <a:lnTo>
                  <a:pt x="425" y="102"/>
                </a:lnTo>
                <a:lnTo>
                  <a:pt x="427" y="102"/>
                </a:lnTo>
                <a:lnTo>
                  <a:pt x="429" y="104"/>
                </a:lnTo>
                <a:lnTo>
                  <a:pt x="431" y="104"/>
                </a:lnTo>
                <a:lnTo>
                  <a:pt x="431" y="102"/>
                </a:lnTo>
                <a:lnTo>
                  <a:pt x="433" y="102"/>
                </a:lnTo>
                <a:lnTo>
                  <a:pt x="433" y="100"/>
                </a:lnTo>
                <a:lnTo>
                  <a:pt x="433" y="98"/>
                </a:lnTo>
                <a:lnTo>
                  <a:pt x="433" y="96"/>
                </a:lnTo>
                <a:lnTo>
                  <a:pt x="433" y="98"/>
                </a:lnTo>
                <a:lnTo>
                  <a:pt x="434" y="98"/>
                </a:lnTo>
                <a:lnTo>
                  <a:pt x="434" y="100"/>
                </a:lnTo>
                <a:lnTo>
                  <a:pt x="436" y="98"/>
                </a:lnTo>
                <a:lnTo>
                  <a:pt x="436" y="96"/>
                </a:lnTo>
                <a:lnTo>
                  <a:pt x="436" y="94"/>
                </a:lnTo>
                <a:lnTo>
                  <a:pt x="438" y="94"/>
                </a:lnTo>
                <a:lnTo>
                  <a:pt x="438" y="92"/>
                </a:lnTo>
                <a:lnTo>
                  <a:pt x="440" y="90"/>
                </a:lnTo>
                <a:lnTo>
                  <a:pt x="438" y="90"/>
                </a:lnTo>
                <a:lnTo>
                  <a:pt x="440" y="88"/>
                </a:lnTo>
                <a:lnTo>
                  <a:pt x="442" y="88"/>
                </a:lnTo>
                <a:lnTo>
                  <a:pt x="442" y="86"/>
                </a:lnTo>
                <a:lnTo>
                  <a:pt x="442" y="84"/>
                </a:lnTo>
                <a:lnTo>
                  <a:pt x="442" y="82"/>
                </a:lnTo>
                <a:lnTo>
                  <a:pt x="444" y="82"/>
                </a:lnTo>
                <a:lnTo>
                  <a:pt x="446" y="82"/>
                </a:lnTo>
                <a:lnTo>
                  <a:pt x="448" y="82"/>
                </a:lnTo>
                <a:lnTo>
                  <a:pt x="448" y="84"/>
                </a:lnTo>
                <a:lnTo>
                  <a:pt x="448" y="82"/>
                </a:lnTo>
                <a:lnTo>
                  <a:pt x="450" y="82"/>
                </a:lnTo>
                <a:lnTo>
                  <a:pt x="452" y="84"/>
                </a:lnTo>
                <a:lnTo>
                  <a:pt x="452" y="86"/>
                </a:lnTo>
                <a:lnTo>
                  <a:pt x="454" y="86"/>
                </a:lnTo>
                <a:lnTo>
                  <a:pt x="456" y="86"/>
                </a:lnTo>
                <a:lnTo>
                  <a:pt x="458" y="86"/>
                </a:lnTo>
                <a:lnTo>
                  <a:pt x="458" y="84"/>
                </a:lnTo>
                <a:lnTo>
                  <a:pt x="456" y="84"/>
                </a:lnTo>
                <a:lnTo>
                  <a:pt x="456" y="82"/>
                </a:lnTo>
                <a:lnTo>
                  <a:pt x="458" y="82"/>
                </a:lnTo>
                <a:lnTo>
                  <a:pt x="459" y="84"/>
                </a:lnTo>
                <a:lnTo>
                  <a:pt x="461" y="84"/>
                </a:lnTo>
                <a:lnTo>
                  <a:pt x="461" y="82"/>
                </a:lnTo>
                <a:lnTo>
                  <a:pt x="461" y="80"/>
                </a:lnTo>
                <a:lnTo>
                  <a:pt x="459" y="80"/>
                </a:lnTo>
                <a:lnTo>
                  <a:pt x="459" y="79"/>
                </a:lnTo>
                <a:lnTo>
                  <a:pt x="459" y="77"/>
                </a:lnTo>
                <a:lnTo>
                  <a:pt x="459" y="75"/>
                </a:lnTo>
                <a:lnTo>
                  <a:pt x="459" y="73"/>
                </a:lnTo>
                <a:lnTo>
                  <a:pt x="458" y="73"/>
                </a:lnTo>
                <a:lnTo>
                  <a:pt x="458" y="71"/>
                </a:lnTo>
                <a:lnTo>
                  <a:pt x="458" y="69"/>
                </a:lnTo>
                <a:lnTo>
                  <a:pt x="456" y="69"/>
                </a:lnTo>
                <a:lnTo>
                  <a:pt x="456" y="67"/>
                </a:lnTo>
                <a:lnTo>
                  <a:pt x="456" y="65"/>
                </a:lnTo>
                <a:lnTo>
                  <a:pt x="456" y="63"/>
                </a:lnTo>
                <a:lnTo>
                  <a:pt x="456" y="61"/>
                </a:lnTo>
                <a:lnTo>
                  <a:pt x="456" y="59"/>
                </a:lnTo>
                <a:lnTo>
                  <a:pt x="456" y="57"/>
                </a:lnTo>
                <a:lnTo>
                  <a:pt x="456" y="56"/>
                </a:lnTo>
                <a:lnTo>
                  <a:pt x="456" y="54"/>
                </a:lnTo>
                <a:lnTo>
                  <a:pt x="454" y="54"/>
                </a:lnTo>
                <a:lnTo>
                  <a:pt x="454" y="52"/>
                </a:lnTo>
                <a:lnTo>
                  <a:pt x="454" y="50"/>
                </a:lnTo>
                <a:lnTo>
                  <a:pt x="456" y="50"/>
                </a:lnTo>
                <a:lnTo>
                  <a:pt x="458" y="50"/>
                </a:lnTo>
                <a:lnTo>
                  <a:pt x="459" y="50"/>
                </a:lnTo>
                <a:lnTo>
                  <a:pt x="461" y="50"/>
                </a:lnTo>
                <a:lnTo>
                  <a:pt x="461" y="48"/>
                </a:lnTo>
                <a:lnTo>
                  <a:pt x="463" y="48"/>
                </a:lnTo>
                <a:lnTo>
                  <a:pt x="465" y="48"/>
                </a:lnTo>
                <a:lnTo>
                  <a:pt x="465" y="46"/>
                </a:lnTo>
                <a:lnTo>
                  <a:pt x="463" y="46"/>
                </a:lnTo>
                <a:lnTo>
                  <a:pt x="465" y="46"/>
                </a:lnTo>
                <a:lnTo>
                  <a:pt x="465" y="44"/>
                </a:lnTo>
                <a:lnTo>
                  <a:pt x="465" y="42"/>
                </a:lnTo>
                <a:lnTo>
                  <a:pt x="467" y="42"/>
                </a:lnTo>
                <a:lnTo>
                  <a:pt x="467" y="40"/>
                </a:lnTo>
                <a:lnTo>
                  <a:pt x="467" y="38"/>
                </a:lnTo>
                <a:lnTo>
                  <a:pt x="465" y="38"/>
                </a:lnTo>
                <a:lnTo>
                  <a:pt x="465" y="36"/>
                </a:lnTo>
                <a:lnTo>
                  <a:pt x="467" y="36"/>
                </a:lnTo>
                <a:lnTo>
                  <a:pt x="467" y="34"/>
                </a:lnTo>
                <a:lnTo>
                  <a:pt x="469" y="34"/>
                </a:lnTo>
                <a:lnTo>
                  <a:pt x="469" y="32"/>
                </a:lnTo>
                <a:lnTo>
                  <a:pt x="469" y="31"/>
                </a:lnTo>
                <a:lnTo>
                  <a:pt x="467" y="31"/>
                </a:lnTo>
                <a:lnTo>
                  <a:pt x="467" y="29"/>
                </a:lnTo>
                <a:lnTo>
                  <a:pt x="467" y="27"/>
                </a:lnTo>
                <a:lnTo>
                  <a:pt x="467" y="25"/>
                </a:lnTo>
                <a:lnTo>
                  <a:pt x="465" y="25"/>
                </a:lnTo>
                <a:lnTo>
                  <a:pt x="465" y="23"/>
                </a:lnTo>
                <a:lnTo>
                  <a:pt x="467" y="23"/>
                </a:lnTo>
                <a:lnTo>
                  <a:pt x="469" y="21"/>
                </a:lnTo>
                <a:lnTo>
                  <a:pt x="471" y="21"/>
                </a:lnTo>
                <a:lnTo>
                  <a:pt x="473" y="21"/>
                </a:lnTo>
                <a:lnTo>
                  <a:pt x="475" y="21"/>
                </a:lnTo>
                <a:lnTo>
                  <a:pt x="477" y="21"/>
                </a:lnTo>
                <a:lnTo>
                  <a:pt x="479" y="21"/>
                </a:lnTo>
                <a:lnTo>
                  <a:pt x="481" y="21"/>
                </a:lnTo>
                <a:lnTo>
                  <a:pt x="482" y="21"/>
                </a:lnTo>
                <a:lnTo>
                  <a:pt x="484" y="21"/>
                </a:lnTo>
                <a:lnTo>
                  <a:pt x="486" y="21"/>
                </a:lnTo>
                <a:lnTo>
                  <a:pt x="488" y="21"/>
                </a:lnTo>
                <a:lnTo>
                  <a:pt x="490" y="21"/>
                </a:lnTo>
                <a:lnTo>
                  <a:pt x="492" y="21"/>
                </a:lnTo>
                <a:lnTo>
                  <a:pt x="494" y="21"/>
                </a:lnTo>
                <a:lnTo>
                  <a:pt x="496" y="21"/>
                </a:lnTo>
                <a:lnTo>
                  <a:pt x="496" y="23"/>
                </a:lnTo>
                <a:lnTo>
                  <a:pt x="498" y="23"/>
                </a:lnTo>
                <a:lnTo>
                  <a:pt x="500" y="23"/>
                </a:lnTo>
                <a:lnTo>
                  <a:pt x="502" y="23"/>
                </a:lnTo>
                <a:lnTo>
                  <a:pt x="504" y="23"/>
                </a:lnTo>
                <a:lnTo>
                  <a:pt x="506" y="23"/>
                </a:lnTo>
                <a:lnTo>
                  <a:pt x="506" y="21"/>
                </a:lnTo>
                <a:lnTo>
                  <a:pt x="506" y="19"/>
                </a:lnTo>
                <a:lnTo>
                  <a:pt x="507" y="19"/>
                </a:lnTo>
                <a:lnTo>
                  <a:pt x="509" y="19"/>
                </a:lnTo>
                <a:lnTo>
                  <a:pt x="509" y="17"/>
                </a:lnTo>
                <a:lnTo>
                  <a:pt x="511" y="17"/>
                </a:lnTo>
                <a:lnTo>
                  <a:pt x="511" y="15"/>
                </a:lnTo>
                <a:lnTo>
                  <a:pt x="513" y="15"/>
                </a:lnTo>
                <a:lnTo>
                  <a:pt x="515" y="15"/>
                </a:lnTo>
                <a:lnTo>
                  <a:pt x="517" y="15"/>
                </a:lnTo>
                <a:lnTo>
                  <a:pt x="519" y="15"/>
                </a:lnTo>
                <a:lnTo>
                  <a:pt x="521" y="15"/>
                </a:lnTo>
                <a:lnTo>
                  <a:pt x="521" y="17"/>
                </a:lnTo>
                <a:lnTo>
                  <a:pt x="523" y="17"/>
                </a:lnTo>
                <a:lnTo>
                  <a:pt x="523" y="19"/>
                </a:lnTo>
                <a:lnTo>
                  <a:pt x="521" y="19"/>
                </a:lnTo>
                <a:lnTo>
                  <a:pt x="523" y="19"/>
                </a:lnTo>
                <a:lnTo>
                  <a:pt x="525" y="19"/>
                </a:lnTo>
                <a:lnTo>
                  <a:pt x="525" y="17"/>
                </a:lnTo>
                <a:lnTo>
                  <a:pt x="527" y="17"/>
                </a:lnTo>
                <a:lnTo>
                  <a:pt x="527" y="19"/>
                </a:lnTo>
                <a:lnTo>
                  <a:pt x="527" y="21"/>
                </a:lnTo>
                <a:lnTo>
                  <a:pt x="529" y="21"/>
                </a:lnTo>
                <a:lnTo>
                  <a:pt x="529" y="19"/>
                </a:lnTo>
                <a:lnTo>
                  <a:pt x="592" y="19"/>
                </a:lnTo>
                <a:lnTo>
                  <a:pt x="607" y="19"/>
                </a:lnTo>
                <a:lnTo>
                  <a:pt x="609" y="19"/>
                </a:lnTo>
                <a:lnTo>
                  <a:pt x="611" y="19"/>
                </a:lnTo>
                <a:lnTo>
                  <a:pt x="613" y="19"/>
                </a:lnTo>
                <a:lnTo>
                  <a:pt x="615" y="19"/>
                </a:lnTo>
                <a:lnTo>
                  <a:pt x="617" y="19"/>
                </a:lnTo>
                <a:lnTo>
                  <a:pt x="619" y="19"/>
                </a:lnTo>
                <a:lnTo>
                  <a:pt x="621" y="19"/>
                </a:lnTo>
                <a:lnTo>
                  <a:pt x="623" y="19"/>
                </a:lnTo>
                <a:lnTo>
                  <a:pt x="625" y="19"/>
                </a:lnTo>
                <a:lnTo>
                  <a:pt x="627" y="19"/>
                </a:lnTo>
                <a:lnTo>
                  <a:pt x="629" y="19"/>
                </a:lnTo>
                <a:lnTo>
                  <a:pt x="630" y="19"/>
                </a:lnTo>
                <a:lnTo>
                  <a:pt x="632" y="19"/>
                </a:lnTo>
                <a:lnTo>
                  <a:pt x="634" y="19"/>
                </a:lnTo>
                <a:lnTo>
                  <a:pt x="636" y="19"/>
                </a:lnTo>
                <a:lnTo>
                  <a:pt x="638" y="19"/>
                </a:lnTo>
                <a:lnTo>
                  <a:pt x="640" y="19"/>
                </a:lnTo>
                <a:lnTo>
                  <a:pt x="642" y="19"/>
                </a:lnTo>
                <a:lnTo>
                  <a:pt x="644" y="19"/>
                </a:lnTo>
                <a:lnTo>
                  <a:pt x="646" y="19"/>
                </a:lnTo>
                <a:lnTo>
                  <a:pt x="648" y="19"/>
                </a:lnTo>
                <a:lnTo>
                  <a:pt x="650" y="19"/>
                </a:lnTo>
                <a:lnTo>
                  <a:pt x="652" y="19"/>
                </a:lnTo>
                <a:lnTo>
                  <a:pt x="653" y="19"/>
                </a:lnTo>
                <a:lnTo>
                  <a:pt x="655" y="19"/>
                </a:lnTo>
                <a:lnTo>
                  <a:pt x="663" y="19"/>
                </a:lnTo>
                <a:lnTo>
                  <a:pt x="669" y="7"/>
                </a:lnTo>
                <a:lnTo>
                  <a:pt x="671" y="7"/>
                </a:lnTo>
                <a:lnTo>
                  <a:pt x="671" y="6"/>
                </a:lnTo>
                <a:lnTo>
                  <a:pt x="671" y="4"/>
                </a:lnTo>
                <a:lnTo>
                  <a:pt x="673" y="4"/>
                </a:lnTo>
                <a:lnTo>
                  <a:pt x="677" y="2"/>
                </a:lnTo>
                <a:lnTo>
                  <a:pt x="677" y="4"/>
                </a:lnTo>
                <a:lnTo>
                  <a:pt x="678" y="4"/>
                </a:lnTo>
                <a:lnTo>
                  <a:pt x="680" y="6"/>
                </a:lnTo>
                <a:lnTo>
                  <a:pt x="680" y="4"/>
                </a:lnTo>
                <a:lnTo>
                  <a:pt x="680" y="2"/>
                </a:lnTo>
                <a:lnTo>
                  <a:pt x="682" y="2"/>
                </a:lnTo>
                <a:lnTo>
                  <a:pt x="684" y="2"/>
                </a:lnTo>
                <a:lnTo>
                  <a:pt x="684" y="4"/>
                </a:lnTo>
                <a:lnTo>
                  <a:pt x="684" y="2"/>
                </a:lnTo>
                <a:lnTo>
                  <a:pt x="686" y="2"/>
                </a:lnTo>
                <a:lnTo>
                  <a:pt x="686" y="0"/>
                </a:lnTo>
                <a:lnTo>
                  <a:pt x="688" y="0"/>
                </a:lnTo>
                <a:lnTo>
                  <a:pt x="688" y="2"/>
                </a:lnTo>
                <a:lnTo>
                  <a:pt x="690" y="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fr-FR"/>
          </a:p>
        </p:txBody>
      </p:sp>
      <p:sp>
        <p:nvSpPr>
          <p:cNvPr id="65" name="Freeform 8">
            <a:extLst>
              <a:ext uri="{FF2B5EF4-FFF2-40B4-BE49-F238E27FC236}">
                <a16:creationId xmlns:a16="http://schemas.microsoft.com/office/drawing/2014/main" id="{4F9D1862-E284-08E4-B20E-95F876FD2A8D}"/>
              </a:ext>
            </a:extLst>
          </p:cNvPr>
          <p:cNvSpPr>
            <a:spLocks noChangeAspect="1"/>
          </p:cNvSpPr>
          <p:nvPr/>
        </p:nvSpPr>
        <p:spPr bwMode="auto">
          <a:xfrm>
            <a:off x="2901337" y="3489386"/>
            <a:ext cx="2280444" cy="2016284"/>
          </a:xfrm>
          <a:custGeom>
            <a:avLst/>
            <a:gdLst>
              <a:gd name="T0" fmla="*/ 522 w 1105"/>
              <a:gd name="T1" fmla="*/ 38 h 977"/>
              <a:gd name="T2" fmla="*/ 557 w 1105"/>
              <a:gd name="T3" fmla="*/ 80 h 977"/>
              <a:gd name="T4" fmla="*/ 595 w 1105"/>
              <a:gd name="T5" fmla="*/ 115 h 977"/>
              <a:gd name="T6" fmla="*/ 638 w 1105"/>
              <a:gd name="T7" fmla="*/ 144 h 977"/>
              <a:gd name="T8" fmla="*/ 693 w 1105"/>
              <a:gd name="T9" fmla="*/ 153 h 977"/>
              <a:gd name="T10" fmla="*/ 690 w 1105"/>
              <a:gd name="T11" fmla="*/ 180 h 977"/>
              <a:gd name="T12" fmla="*/ 686 w 1105"/>
              <a:gd name="T13" fmla="*/ 240 h 977"/>
              <a:gd name="T14" fmla="*/ 703 w 1105"/>
              <a:gd name="T15" fmla="*/ 284 h 977"/>
              <a:gd name="T16" fmla="*/ 709 w 1105"/>
              <a:gd name="T17" fmla="*/ 311 h 977"/>
              <a:gd name="T18" fmla="*/ 743 w 1105"/>
              <a:gd name="T19" fmla="*/ 309 h 977"/>
              <a:gd name="T20" fmla="*/ 786 w 1105"/>
              <a:gd name="T21" fmla="*/ 284 h 977"/>
              <a:gd name="T22" fmla="*/ 786 w 1105"/>
              <a:gd name="T23" fmla="*/ 330 h 977"/>
              <a:gd name="T24" fmla="*/ 809 w 1105"/>
              <a:gd name="T25" fmla="*/ 366 h 977"/>
              <a:gd name="T26" fmla="*/ 838 w 1105"/>
              <a:gd name="T27" fmla="*/ 389 h 977"/>
              <a:gd name="T28" fmla="*/ 863 w 1105"/>
              <a:gd name="T29" fmla="*/ 412 h 977"/>
              <a:gd name="T30" fmla="*/ 876 w 1105"/>
              <a:gd name="T31" fmla="*/ 453 h 977"/>
              <a:gd name="T32" fmla="*/ 874 w 1105"/>
              <a:gd name="T33" fmla="*/ 497 h 977"/>
              <a:gd name="T34" fmla="*/ 918 w 1105"/>
              <a:gd name="T35" fmla="*/ 535 h 977"/>
              <a:gd name="T36" fmla="*/ 947 w 1105"/>
              <a:gd name="T37" fmla="*/ 576 h 977"/>
              <a:gd name="T38" fmla="*/ 978 w 1105"/>
              <a:gd name="T39" fmla="*/ 597 h 977"/>
              <a:gd name="T40" fmla="*/ 991 w 1105"/>
              <a:gd name="T41" fmla="*/ 593 h 977"/>
              <a:gd name="T42" fmla="*/ 1014 w 1105"/>
              <a:gd name="T43" fmla="*/ 606 h 977"/>
              <a:gd name="T44" fmla="*/ 1047 w 1105"/>
              <a:gd name="T45" fmla="*/ 622 h 977"/>
              <a:gd name="T46" fmla="*/ 1080 w 1105"/>
              <a:gd name="T47" fmla="*/ 624 h 977"/>
              <a:gd name="T48" fmla="*/ 1087 w 1105"/>
              <a:gd name="T49" fmla="*/ 698 h 977"/>
              <a:gd name="T50" fmla="*/ 1097 w 1105"/>
              <a:gd name="T51" fmla="*/ 783 h 977"/>
              <a:gd name="T52" fmla="*/ 895 w 1105"/>
              <a:gd name="T53" fmla="*/ 831 h 977"/>
              <a:gd name="T54" fmla="*/ 793 w 1105"/>
              <a:gd name="T55" fmla="*/ 844 h 977"/>
              <a:gd name="T56" fmla="*/ 722 w 1105"/>
              <a:gd name="T57" fmla="*/ 831 h 977"/>
              <a:gd name="T58" fmla="*/ 699 w 1105"/>
              <a:gd name="T59" fmla="*/ 846 h 977"/>
              <a:gd name="T60" fmla="*/ 703 w 1105"/>
              <a:gd name="T61" fmla="*/ 883 h 977"/>
              <a:gd name="T62" fmla="*/ 718 w 1105"/>
              <a:gd name="T63" fmla="*/ 919 h 977"/>
              <a:gd name="T64" fmla="*/ 722 w 1105"/>
              <a:gd name="T65" fmla="*/ 960 h 977"/>
              <a:gd name="T66" fmla="*/ 574 w 1105"/>
              <a:gd name="T67" fmla="*/ 906 h 977"/>
              <a:gd name="T68" fmla="*/ 303 w 1105"/>
              <a:gd name="T69" fmla="*/ 802 h 977"/>
              <a:gd name="T70" fmla="*/ 290 w 1105"/>
              <a:gd name="T71" fmla="*/ 793 h 977"/>
              <a:gd name="T72" fmla="*/ 269 w 1105"/>
              <a:gd name="T73" fmla="*/ 764 h 977"/>
              <a:gd name="T74" fmla="*/ 267 w 1105"/>
              <a:gd name="T75" fmla="*/ 731 h 977"/>
              <a:gd name="T76" fmla="*/ 255 w 1105"/>
              <a:gd name="T77" fmla="*/ 695 h 977"/>
              <a:gd name="T78" fmla="*/ 221 w 1105"/>
              <a:gd name="T79" fmla="*/ 649 h 977"/>
              <a:gd name="T80" fmla="*/ 179 w 1105"/>
              <a:gd name="T81" fmla="*/ 649 h 977"/>
              <a:gd name="T82" fmla="*/ 134 w 1105"/>
              <a:gd name="T83" fmla="*/ 635 h 977"/>
              <a:gd name="T84" fmla="*/ 90 w 1105"/>
              <a:gd name="T85" fmla="*/ 610 h 977"/>
              <a:gd name="T86" fmla="*/ 42 w 1105"/>
              <a:gd name="T87" fmla="*/ 601 h 977"/>
              <a:gd name="T88" fmla="*/ 13 w 1105"/>
              <a:gd name="T89" fmla="*/ 558 h 977"/>
              <a:gd name="T90" fmla="*/ 8 w 1105"/>
              <a:gd name="T91" fmla="*/ 524 h 977"/>
              <a:gd name="T92" fmla="*/ 33 w 1105"/>
              <a:gd name="T93" fmla="*/ 489 h 977"/>
              <a:gd name="T94" fmla="*/ 44 w 1105"/>
              <a:gd name="T95" fmla="*/ 455 h 977"/>
              <a:gd name="T96" fmla="*/ 54 w 1105"/>
              <a:gd name="T97" fmla="*/ 410 h 977"/>
              <a:gd name="T98" fmla="*/ 81 w 1105"/>
              <a:gd name="T99" fmla="*/ 374 h 977"/>
              <a:gd name="T100" fmla="*/ 113 w 1105"/>
              <a:gd name="T101" fmla="*/ 339 h 977"/>
              <a:gd name="T102" fmla="*/ 157 w 1105"/>
              <a:gd name="T103" fmla="*/ 318 h 977"/>
              <a:gd name="T104" fmla="*/ 204 w 1105"/>
              <a:gd name="T105" fmla="*/ 324 h 977"/>
              <a:gd name="T106" fmla="*/ 223 w 1105"/>
              <a:gd name="T107" fmla="*/ 297 h 977"/>
              <a:gd name="T108" fmla="*/ 232 w 1105"/>
              <a:gd name="T109" fmla="*/ 261 h 977"/>
              <a:gd name="T110" fmla="*/ 269 w 1105"/>
              <a:gd name="T111" fmla="*/ 224 h 977"/>
              <a:gd name="T112" fmla="*/ 277 w 1105"/>
              <a:gd name="T113" fmla="*/ 172 h 977"/>
              <a:gd name="T114" fmla="*/ 317 w 1105"/>
              <a:gd name="T115" fmla="*/ 136 h 977"/>
              <a:gd name="T116" fmla="*/ 348 w 1105"/>
              <a:gd name="T117" fmla="*/ 111 h 977"/>
              <a:gd name="T118" fmla="*/ 367 w 1105"/>
              <a:gd name="T119" fmla="*/ 74 h 977"/>
              <a:gd name="T120" fmla="*/ 398 w 1105"/>
              <a:gd name="T121" fmla="*/ 46 h 977"/>
              <a:gd name="T122" fmla="*/ 440 w 1105"/>
              <a:gd name="T123" fmla="*/ 26 h 977"/>
              <a:gd name="T124" fmla="*/ 471 w 1105"/>
              <a:gd name="T125" fmla="*/ 17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5" h="977">
                <a:moveTo>
                  <a:pt x="498" y="5"/>
                </a:moveTo>
                <a:lnTo>
                  <a:pt x="499" y="5"/>
                </a:lnTo>
                <a:lnTo>
                  <a:pt x="499" y="7"/>
                </a:lnTo>
                <a:lnTo>
                  <a:pt x="501" y="7"/>
                </a:lnTo>
                <a:lnTo>
                  <a:pt x="503" y="7"/>
                </a:lnTo>
                <a:lnTo>
                  <a:pt x="503" y="9"/>
                </a:lnTo>
                <a:lnTo>
                  <a:pt x="505" y="9"/>
                </a:lnTo>
                <a:lnTo>
                  <a:pt x="507" y="9"/>
                </a:lnTo>
                <a:lnTo>
                  <a:pt x="509" y="9"/>
                </a:lnTo>
                <a:lnTo>
                  <a:pt x="509" y="11"/>
                </a:lnTo>
                <a:lnTo>
                  <a:pt x="511" y="11"/>
                </a:lnTo>
                <a:lnTo>
                  <a:pt x="513" y="11"/>
                </a:lnTo>
                <a:lnTo>
                  <a:pt x="515" y="11"/>
                </a:lnTo>
                <a:lnTo>
                  <a:pt x="515" y="13"/>
                </a:lnTo>
                <a:lnTo>
                  <a:pt x="515" y="15"/>
                </a:lnTo>
                <a:lnTo>
                  <a:pt x="513" y="15"/>
                </a:lnTo>
                <a:lnTo>
                  <a:pt x="513" y="17"/>
                </a:lnTo>
                <a:lnTo>
                  <a:pt x="511" y="17"/>
                </a:lnTo>
                <a:lnTo>
                  <a:pt x="511" y="19"/>
                </a:lnTo>
                <a:lnTo>
                  <a:pt x="511" y="21"/>
                </a:lnTo>
                <a:lnTo>
                  <a:pt x="511" y="23"/>
                </a:lnTo>
                <a:lnTo>
                  <a:pt x="513" y="23"/>
                </a:lnTo>
                <a:lnTo>
                  <a:pt x="513" y="25"/>
                </a:lnTo>
                <a:lnTo>
                  <a:pt x="515" y="25"/>
                </a:lnTo>
                <a:lnTo>
                  <a:pt x="517" y="25"/>
                </a:lnTo>
                <a:lnTo>
                  <a:pt x="517" y="26"/>
                </a:lnTo>
                <a:lnTo>
                  <a:pt x="519" y="26"/>
                </a:lnTo>
                <a:lnTo>
                  <a:pt x="519" y="28"/>
                </a:lnTo>
                <a:lnTo>
                  <a:pt x="521" y="28"/>
                </a:lnTo>
                <a:lnTo>
                  <a:pt x="521" y="30"/>
                </a:lnTo>
                <a:lnTo>
                  <a:pt x="521" y="32"/>
                </a:lnTo>
                <a:lnTo>
                  <a:pt x="521" y="34"/>
                </a:lnTo>
                <a:lnTo>
                  <a:pt x="522" y="34"/>
                </a:lnTo>
                <a:lnTo>
                  <a:pt x="522" y="36"/>
                </a:lnTo>
                <a:lnTo>
                  <a:pt x="522" y="38"/>
                </a:lnTo>
                <a:lnTo>
                  <a:pt x="524" y="38"/>
                </a:lnTo>
                <a:lnTo>
                  <a:pt x="524" y="40"/>
                </a:lnTo>
                <a:lnTo>
                  <a:pt x="526" y="40"/>
                </a:lnTo>
                <a:lnTo>
                  <a:pt x="526" y="42"/>
                </a:lnTo>
                <a:lnTo>
                  <a:pt x="526" y="44"/>
                </a:lnTo>
                <a:lnTo>
                  <a:pt x="528" y="44"/>
                </a:lnTo>
                <a:lnTo>
                  <a:pt x="528" y="46"/>
                </a:lnTo>
                <a:lnTo>
                  <a:pt x="528" y="48"/>
                </a:lnTo>
                <a:lnTo>
                  <a:pt x="530" y="48"/>
                </a:lnTo>
                <a:lnTo>
                  <a:pt x="530" y="49"/>
                </a:lnTo>
                <a:lnTo>
                  <a:pt x="532" y="49"/>
                </a:lnTo>
                <a:lnTo>
                  <a:pt x="532" y="51"/>
                </a:lnTo>
                <a:lnTo>
                  <a:pt x="532" y="53"/>
                </a:lnTo>
                <a:lnTo>
                  <a:pt x="534" y="53"/>
                </a:lnTo>
                <a:lnTo>
                  <a:pt x="534" y="55"/>
                </a:lnTo>
                <a:lnTo>
                  <a:pt x="536" y="57"/>
                </a:lnTo>
                <a:lnTo>
                  <a:pt x="536" y="59"/>
                </a:lnTo>
                <a:lnTo>
                  <a:pt x="538" y="59"/>
                </a:lnTo>
                <a:lnTo>
                  <a:pt x="538" y="61"/>
                </a:lnTo>
                <a:lnTo>
                  <a:pt x="540" y="61"/>
                </a:lnTo>
                <a:lnTo>
                  <a:pt x="540" y="63"/>
                </a:lnTo>
                <a:lnTo>
                  <a:pt x="542" y="63"/>
                </a:lnTo>
                <a:lnTo>
                  <a:pt x="542" y="65"/>
                </a:lnTo>
                <a:lnTo>
                  <a:pt x="544" y="65"/>
                </a:lnTo>
                <a:lnTo>
                  <a:pt x="544" y="67"/>
                </a:lnTo>
                <a:lnTo>
                  <a:pt x="546" y="69"/>
                </a:lnTo>
                <a:lnTo>
                  <a:pt x="547" y="71"/>
                </a:lnTo>
                <a:lnTo>
                  <a:pt x="549" y="73"/>
                </a:lnTo>
                <a:lnTo>
                  <a:pt x="551" y="74"/>
                </a:lnTo>
                <a:lnTo>
                  <a:pt x="553" y="74"/>
                </a:lnTo>
                <a:lnTo>
                  <a:pt x="553" y="76"/>
                </a:lnTo>
                <a:lnTo>
                  <a:pt x="555" y="76"/>
                </a:lnTo>
                <a:lnTo>
                  <a:pt x="555" y="78"/>
                </a:lnTo>
                <a:lnTo>
                  <a:pt x="557" y="78"/>
                </a:lnTo>
                <a:lnTo>
                  <a:pt x="557" y="80"/>
                </a:lnTo>
                <a:lnTo>
                  <a:pt x="559" y="80"/>
                </a:lnTo>
                <a:lnTo>
                  <a:pt x="559" y="82"/>
                </a:lnTo>
                <a:lnTo>
                  <a:pt x="561" y="82"/>
                </a:lnTo>
                <a:lnTo>
                  <a:pt x="561" y="84"/>
                </a:lnTo>
                <a:lnTo>
                  <a:pt x="563" y="84"/>
                </a:lnTo>
                <a:lnTo>
                  <a:pt x="563" y="86"/>
                </a:lnTo>
                <a:lnTo>
                  <a:pt x="565" y="86"/>
                </a:lnTo>
                <a:lnTo>
                  <a:pt x="565" y="88"/>
                </a:lnTo>
                <a:lnTo>
                  <a:pt x="567" y="88"/>
                </a:lnTo>
                <a:lnTo>
                  <a:pt x="567" y="90"/>
                </a:lnTo>
                <a:lnTo>
                  <a:pt x="569" y="90"/>
                </a:lnTo>
                <a:lnTo>
                  <a:pt x="569" y="92"/>
                </a:lnTo>
                <a:lnTo>
                  <a:pt x="571" y="92"/>
                </a:lnTo>
                <a:lnTo>
                  <a:pt x="572" y="94"/>
                </a:lnTo>
                <a:lnTo>
                  <a:pt x="574" y="96"/>
                </a:lnTo>
                <a:lnTo>
                  <a:pt x="576" y="96"/>
                </a:lnTo>
                <a:lnTo>
                  <a:pt x="576" y="97"/>
                </a:lnTo>
                <a:lnTo>
                  <a:pt x="578" y="97"/>
                </a:lnTo>
                <a:lnTo>
                  <a:pt x="578" y="99"/>
                </a:lnTo>
                <a:lnTo>
                  <a:pt x="580" y="99"/>
                </a:lnTo>
                <a:lnTo>
                  <a:pt x="580" y="101"/>
                </a:lnTo>
                <a:lnTo>
                  <a:pt x="582" y="101"/>
                </a:lnTo>
                <a:lnTo>
                  <a:pt x="582" y="103"/>
                </a:lnTo>
                <a:lnTo>
                  <a:pt x="584" y="103"/>
                </a:lnTo>
                <a:lnTo>
                  <a:pt x="584" y="105"/>
                </a:lnTo>
                <a:lnTo>
                  <a:pt x="586" y="105"/>
                </a:lnTo>
                <a:lnTo>
                  <a:pt x="586" y="107"/>
                </a:lnTo>
                <a:lnTo>
                  <a:pt x="588" y="107"/>
                </a:lnTo>
                <a:lnTo>
                  <a:pt x="588" y="109"/>
                </a:lnTo>
                <a:lnTo>
                  <a:pt x="590" y="109"/>
                </a:lnTo>
                <a:lnTo>
                  <a:pt x="592" y="111"/>
                </a:lnTo>
                <a:lnTo>
                  <a:pt x="594" y="111"/>
                </a:lnTo>
                <a:lnTo>
                  <a:pt x="594" y="113"/>
                </a:lnTo>
                <a:lnTo>
                  <a:pt x="595" y="113"/>
                </a:lnTo>
                <a:lnTo>
                  <a:pt x="595" y="115"/>
                </a:lnTo>
                <a:lnTo>
                  <a:pt x="597" y="115"/>
                </a:lnTo>
                <a:lnTo>
                  <a:pt x="597" y="117"/>
                </a:lnTo>
                <a:lnTo>
                  <a:pt x="599" y="117"/>
                </a:lnTo>
                <a:lnTo>
                  <a:pt x="601" y="117"/>
                </a:lnTo>
                <a:lnTo>
                  <a:pt x="601" y="119"/>
                </a:lnTo>
                <a:lnTo>
                  <a:pt x="603" y="119"/>
                </a:lnTo>
                <a:lnTo>
                  <a:pt x="603" y="121"/>
                </a:lnTo>
                <a:lnTo>
                  <a:pt x="605" y="121"/>
                </a:lnTo>
                <a:lnTo>
                  <a:pt x="605" y="122"/>
                </a:lnTo>
                <a:lnTo>
                  <a:pt x="607" y="122"/>
                </a:lnTo>
                <a:lnTo>
                  <a:pt x="609" y="124"/>
                </a:lnTo>
                <a:lnTo>
                  <a:pt x="611" y="124"/>
                </a:lnTo>
                <a:lnTo>
                  <a:pt x="611" y="126"/>
                </a:lnTo>
                <a:lnTo>
                  <a:pt x="613" y="126"/>
                </a:lnTo>
                <a:lnTo>
                  <a:pt x="613" y="128"/>
                </a:lnTo>
                <a:lnTo>
                  <a:pt x="615" y="128"/>
                </a:lnTo>
                <a:lnTo>
                  <a:pt x="615" y="130"/>
                </a:lnTo>
                <a:lnTo>
                  <a:pt x="617" y="130"/>
                </a:lnTo>
                <a:lnTo>
                  <a:pt x="619" y="130"/>
                </a:lnTo>
                <a:lnTo>
                  <a:pt x="619" y="132"/>
                </a:lnTo>
                <a:lnTo>
                  <a:pt x="620" y="132"/>
                </a:lnTo>
                <a:lnTo>
                  <a:pt x="620" y="134"/>
                </a:lnTo>
                <a:lnTo>
                  <a:pt x="622" y="134"/>
                </a:lnTo>
                <a:lnTo>
                  <a:pt x="624" y="134"/>
                </a:lnTo>
                <a:lnTo>
                  <a:pt x="624" y="136"/>
                </a:lnTo>
                <a:lnTo>
                  <a:pt x="626" y="136"/>
                </a:lnTo>
                <a:lnTo>
                  <a:pt x="628" y="138"/>
                </a:lnTo>
                <a:lnTo>
                  <a:pt x="630" y="138"/>
                </a:lnTo>
                <a:lnTo>
                  <a:pt x="630" y="140"/>
                </a:lnTo>
                <a:lnTo>
                  <a:pt x="632" y="140"/>
                </a:lnTo>
                <a:lnTo>
                  <a:pt x="634" y="140"/>
                </a:lnTo>
                <a:lnTo>
                  <a:pt x="634" y="142"/>
                </a:lnTo>
                <a:lnTo>
                  <a:pt x="636" y="142"/>
                </a:lnTo>
                <a:lnTo>
                  <a:pt x="638" y="142"/>
                </a:lnTo>
                <a:lnTo>
                  <a:pt x="638" y="144"/>
                </a:lnTo>
                <a:lnTo>
                  <a:pt x="640" y="144"/>
                </a:lnTo>
                <a:lnTo>
                  <a:pt x="642" y="144"/>
                </a:lnTo>
                <a:lnTo>
                  <a:pt x="644" y="145"/>
                </a:lnTo>
                <a:lnTo>
                  <a:pt x="645" y="145"/>
                </a:lnTo>
                <a:lnTo>
                  <a:pt x="647" y="145"/>
                </a:lnTo>
                <a:lnTo>
                  <a:pt x="647" y="147"/>
                </a:lnTo>
                <a:lnTo>
                  <a:pt x="649" y="147"/>
                </a:lnTo>
                <a:lnTo>
                  <a:pt x="651" y="147"/>
                </a:lnTo>
                <a:lnTo>
                  <a:pt x="653" y="147"/>
                </a:lnTo>
                <a:lnTo>
                  <a:pt x="653" y="149"/>
                </a:lnTo>
                <a:lnTo>
                  <a:pt x="655" y="149"/>
                </a:lnTo>
                <a:lnTo>
                  <a:pt x="657" y="149"/>
                </a:lnTo>
                <a:lnTo>
                  <a:pt x="659" y="149"/>
                </a:lnTo>
                <a:lnTo>
                  <a:pt x="659" y="151"/>
                </a:lnTo>
                <a:lnTo>
                  <a:pt x="661" y="151"/>
                </a:lnTo>
                <a:lnTo>
                  <a:pt x="663" y="151"/>
                </a:lnTo>
                <a:lnTo>
                  <a:pt x="665" y="151"/>
                </a:lnTo>
                <a:lnTo>
                  <a:pt x="665" y="153"/>
                </a:lnTo>
                <a:lnTo>
                  <a:pt x="667" y="153"/>
                </a:lnTo>
                <a:lnTo>
                  <a:pt x="668" y="153"/>
                </a:lnTo>
                <a:lnTo>
                  <a:pt x="670" y="153"/>
                </a:lnTo>
                <a:lnTo>
                  <a:pt x="672" y="153"/>
                </a:lnTo>
                <a:lnTo>
                  <a:pt x="674" y="153"/>
                </a:lnTo>
                <a:lnTo>
                  <a:pt x="674" y="155"/>
                </a:lnTo>
                <a:lnTo>
                  <a:pt x="676" y="155"/>
                </a:lnTo>
                <a:lnTo>
                  <a:pt x="678" y="155"/>
                </a:lnTo>
                <a:lnTo>
                  <a:pt x="680" y="155"/>
                </a:lnTo>
                <a:lnTo>
                  <a:pt x="682" y="155"/>
                </a:lnTo>
                <a:lnTo>
                  <a:pt x="684" y="155"/>
                </a:lnTo>
                <a:lnTo>
                  <a:pt x="686" y="155"/>
                </a:lnTo>
                <a:lnTo>
                  <a:pt x="688" y="155"/>
                </a:lnTo>
                <a:lnTo>
                  <a:pt x="690" y="155"/>
                </a:lnTo>
                <a:lnTo>
                  <a:pt x="692" y="155"/>
                </a:lnTo>
                <a:lnTo>
                  <a:pt x="693" y="155"/>
                </a:lnTo>
                <a:lnTo>
                  <a:pt x="693" y="153"/>
                </a:lnTo>
                <a:lnTo>
                  <a:pt x="695" y="153"/>
                </a:lnTo>
                <a:lnTo>
                  <a:pt x="697" y="153"/>
                </a:lnTo>
                <a:lnTo>
                  <a:pt x="699" y="153"/>
                </a:lnTo>
                <a:lnTo>
                  <a:pt x="701" y="153"/>
                </a:lnTo>
                <a:lnTo>
                  <a:pt x="703" y="153"/>
                </a:lnTo>
                <a:lnTo>
                  <a:pt x="705" y="153"/>
                </a:lnTo>
                <a:lnTo>
                  <a:pt x="705" y="155"/>
                </a:lnTo>
                <a:lnTo>
                  <a:pt x="707" y="155"/>
                </a:lnTo>
                <a:lnTo>
                  <a:pt x="709" y="155"/>
                </a:lnTo>
                <a:lnTo>
                  <a:pt x="709" y="157"/>
                </a:lnTo>
                <a:lnTo>
                  <a:pt x="711" y="157"/>
                </a:lnTo>
                <a:lnTo>
                  <a:pt x="713" y="157"/>
                </a:lnTo>
                <a:lnTo>
                  <a:pt x="713" y="159"/>
                </a:lnTo>
                <a:lnTo>
                  <a:pt x="711" y="159"/>
                </a:lnTo>
                <a:lnTo>
                  <a:pt x="711" y="161"/>
                </a:lnTo>
                <a:lnTo>
                  <a:pt x="709" y="161"/>
                </a:lnTo>
                <a:lnTo>
                  <a:pt x="707" y="161"/>
                </a:lnTo>
                <a:lnTo>
                  <a:pt x="707" y="163"/>
                </a:lnTo>
                <a:lnTo>
                  <a:pt x="705" y="163"/>
                </a:lnTo>
                <a:lnTo>
                  <a:pt x="703" y="165"/>
                </a:lnTo>
                <a:lnTo>
                  <a:pt x="701" y="165"/>
                </a:lnTo>
                <a:lnTo>
                  <a:pt x="701" y="167"/>
                </a:lnTo>
                <a:lnTo>
                  <a:pt x="699" y="167"/>
                </a:lnTo>
                <a:lnTo>
                  <a:pt x="699" y="169"/>
                </a:lnTo>
                <a:lnTo>
                  <a:pt x="697" y="169"/>
                </a:lnTo>
                <a:lnTo>
                  <a:pt x="697" y="170"/>
                </a:lnTo>
                <a:lnTo>
                  <a:pt x="695" y="170"/>
                </a:lnTo>
                <a:lnTo>
                  <a:pt x="695" y="172"/>
                </a:lnTo>
                <a:lnTo>
                  <a:pt x="693" y="172"/>
                </a:lnTo>
                <a:lnTo>
                  <a:pt x="693" y="174"/>
                </a:lnTo>
                <a:lnTo>
                  <a:pt x="692" y="174"/>
                </a:lnTo>
                <a:lnTo>
                  <a:pt x="692" y="176"/>
                </a:lnTo>
                <a:lnTo>
                  <a:pt x="690" y="176"/>
                </a:lnTo>
                <a:lnTo>
                  <a:pt x="690" y="178"/>
                </a:lnTo>
                <a:lnTo>
                  <a:pt x="690" y="180"/>
                </a:lnTo>
                <a:lnTo>
                  <a:pt x="688" y="180"/>
                </a:lnTo>
                <a:lnTo>
                  <a:pt x="688" y="182"/>
                </a:lnTo>
                <a:lnTo>
                  <a:pt x="688" y="184"/>
                </a:lnTo>
                <a:lnTo>
                  <a:pt x="686" y="184"/>
                </a:lnTo>
                <a:lnTo>
                  <a:pt x="686" y="186"/>
                </a:lnTo>
                <a:lnTo>
                  <a:pt x="686" y="188"/>
                </a:lnTo>
                <a:lnTo>
                  <a:pt x="686" y="190"/>
                </a:lnTo>
                <a:lnTo>
                  <a:pt x="684" y="190"/>
                </a:lnTo>
                <a:lnTo>
                  <a:pt x="684" y="192"/>
                </a:lnTo>
                <a:lnTo>
                  <a:pt x="684" y="193"/>
                </a:lnTo>
                <a:lnTo>
                  <a:pt x="684" y="195"/>
                </a:lnTo>
                <a:lnTo>
                  <a:pt x="684" y="197"/>
                </a:lnTo>
                <a:lnTo>
                  <a:pt x="684" y="199"/>
                </a:lnTo>
                <a:lnTo>
                  <a:pt x="684" y="201"/>
                </a:lnTo>
                <a:lnTo>
                  <a:pt x="684" y="203"/>
                </a:lnTo>
                <a:lnTo>
                  <a:pt x="684" y="205"/>
                </a:lnTo>
                <a:lnTo>
                  <a:pt x="684" y="207"/>
                </a:lnTo>
                <a:lnTo>
                  <a:pt x="684" y="209"/>
                </a:lnTo>
                <a:lnTo>
                  <a:pt x="684" y="211"/>
                </a:lnTo>
                <a:lnTo>
                  <a:pt x="684" y="213"/>
                </a:lnTo>
                <a:lnTo>
                  <a:pt x="684" y="215"/>
                </a:lnTo>
                <a:lnTo>
                  <a:pt x="684" y="217"/>
                </a:lnTo>
                <a:lnTo>
                  <a:pt x="684" y="218"/>
                </a:lnTo>
                <a:lnTo>
                  <a:pt x="684" y="220"/>
                </a:lnTo>
                <a:lnTo>
                  <a:pt x="684" y="222"/>
                </a:lnTo>
                <a:lnTo>
                  <a:pt x="684" y="224"/>
                </a:lnTo>
                <a:lnTo>
                  <a:pt x="684" y="226"/>
                </a:lnTo>
                <a:lnTo>
                  <a:pt x="684" y="228"/>
                </a:lnTo>
                <a:lnTo>
                  <a:pt x="684" y="230"/>
                </a:lnTo>
                <a:lnTo>
                  <a:pt x="684" y="232"/>
                </a:lnTo>
                <a:lnTo>
                  <a:pt x="684" y="234"/>
                </a:lnTo>
                <a:lnTo>
                  <a:pt x="684" y="236"/>
                </a:lnTo>
                <a:lnTo>
                  <a:pt x="686" y="236"/>
                </a:lnTo>
                <a:lnTo>
                  <a:pt x="686" y="238"/>
                </a:lnTo>
                <a:lnTo>
                  <a:pt x="686" y="240"/>
                </a:lnTo>
                <a:lnTo>
                  <a:pt x="686" y="241"/>
                </a:lnTo>
                <a:lnTo>
                  <a:pt x="688" y="241"/>
                </a:lnTo>
                <a:lnTo>
                  <a:pt x="688" y="243"/>
                </a:lnTo>
                <a:lnTo>
                  <a:pt x="688" y="245"/>
                </a:lnTo>
                <a:lnTo>
                  <a:pt x="690" y="247"/>
                </a:lnTo>
                <a:lnTo>
                  <a:pt x="690" y="249"/>
                </a:lnTo>
                <a:lnTo>
                  <a:pt x="692" y="249"/>
                </a:lnTo>
                <a:lnTo>
                  <a:pt x="692" y="251"/>
                </a:lnTo>
                <a:lnTo>
                  <a:pt x="692" y="253"/>
                </a:lnTo>
                <a:lnTo>
                  <a:pt x="693" y="253"/>
                </a:lnTo>
                <a:lnTo>
                  <a:pt x="693" y="255"/>
                </a:lnTo>
                <a:lnTo>
                  <a:pt x="695" y="255"/>
                </a:lnTo>
                <a:lnTo>
                  <a:pt x="695" y="257"/>
                </a:lnTo>
                <a:lnTo>
                  <a:pt x="697" y="257"/>
                </a:lnTo>
                <a:lnTo>
                  <a:pt x="695" y="259"/>
                </a:lnTo>
                <a:lnTo>
                  <a:pt x="695" y="261"/>
                </a:lnTo>
                <a:lnTo>
                  <a:pt x="693" y="261"/>
                </a:lnTo>
                <a:lnTo>
                  <a:pt x="693" y="263"/>
                </a:lnTo>
                <a:lnTo>
                  <a:pt x="693" y="265"/>
                </a:lnTo>
                <a:lnTo>
                  <a:pt x="693" y="266"/>
                </a:lnTo>
                <a:lnTo>
                  <a:pt x="695" y="266"/>
                </a:lnTo>
                <a:lnTo>
                  <a:pt x="695" y="268"/>
                </a:lnTo>
                <a:lnTo>
                  <a:pt x="695" y="270"/>
                </a:lnTo>
                <a:lnTo>
                  <a:pt x="697" y="270"/>
                </a:lnTo>
                <a:lnTo>
                  <a:pt x="697" y="272"/>
                </a:lnTo>
                <a:lnTo>
                  <a:pt x="695" y="272"/>
                </a:lnTo>
                <a:lnTo>
                  <a:pt x="695" y="274"/>
                </a:lnTo>
                <a:lnTo>
                  <a:pt x="695" y="276"/>
                </a:lnTo>
                <a:lnTo>
                  <a:pt x="697" y="276"/>
                </a:lnTo>
                <a:lnTo>
                  <a:pt x="699" y="278"/>
                </a:lnTo>
                <a:lnTo>
                  <a:pt x="699" y="280"/>
                </a:lnTo>
                <a:lnTo>
                  <a:pt x="699" y="282"/>
                </a:lnTo>
                <a:lnTo>
                  <a:pt x="701" y="282"/>
                </a:lnTo>
                <a:lnTo>
                  <a:pt x="703" y="282"/>
                </a:lnTo>
                <a:lnTo>
                  <a:pt x="703" y="284"/>
                </a:lnTo>
                <a:lnTo>
                  <a:pt x="705" y="284"/>
                </a:lnTo>
                <a:lnTo>
                  <a:pt x="703" y="284"/>
                </a:lnTo>
                <a:lnTo>
                  <a:pt x="703" y="286"/>
                </a:lnTo>
                <a:lnTo>
                  <a:pt x="703" y="288"/>
                </a:lnTo>
                <a:lnTo>
                  <a:pt x="705" y="288"/>
                </a:lnTo>
                <a:lnTo>
                  <a:pt x="705" y="289"/>
                </a:lnTo>
                <a:lnTo>
                  <a:pt x="703" y="289"/>
                </a:lnTo>
                <a:lnTo>
                  <a:pt x="701" y="289"/>
                </a:lnTo>
                <a:lnTo>
                  <a:pt x="701" y="291"/>
                </a:lnTo>
                <a:lnTo>
                  <a:pt x="703" y="291"/>
                </a:lnTo>
                <a:lnTo>
                  <a:pt x="703" y="293"/>
                </a:lnTo>
                <a:lnTo>
                  <a:pt x="701" y="295"/>
                </a:lnTo>
                <a:lnTo>
                  <a:pt x="701" y="293"/>
                </a:lnTo>
                <a:lnTo>
                  <a:pt x="701" y="295"/>
                </a:lnTo>
                <a:lnTo>
                  <a:pt x="699" y="295"/>
                </a:lnTo>
                <a:lnTo>
                  <a:pt x="699" y="297"/>
                </a:lnTo>
                <a:lnTo>
                  <a:pt x="699" y="299"/>
                </a:lnTo>
                <a:lnTo>
                  <a:pt x="699" y="301"/>
                </a:lnTo>
                <a:lnTo>
                  <a:pt x="701" y="301"/>
                </a:lnTo>
                <a:lnTo>
                  <a:pt x="703" y="301"/>
                </a:lnTo>
                <a:lnTo>
                  <a:pt x="703" y="303"/>
                </a:lnTo>
                <a:lnTo>
                  <a:pt x="701" y="303"/>
                </a:lnTo>
                <a:lnTo>
                  <a:pt x="701" y="305"/>
                </a:lnTo>
                <a:lnTo>
                  <a:pt x="701" y="307"/>
                </a:lnTo>
                <a:lnTo>
                  <a:pt x="701" y="309"/>
                </a:lnTo>
                <a:lnTo>
                  <a:pt x="699" y="311"/>
                </a:lnTo>
                <a:lnTo>
                  <a:pt x="699" y="313"/>
                </a:lnTo>
                <a:lnTo>
                  <a:pt x="701" y="313"/>
                </a:lnTo>
                <a:lnTo>
                  <a:pt x="701" y="311"/>
                </a:lnTo>
                <a:lnTo>
                  <a:pt x="703" y="311"/>
                </a:lnTo>
                <a:lnTo>
                  <a:pt x="705" y="311"/>
                </a:lnTo>
                <a:lnTo>
                  <a:pt x="707" y="311"/>
                </a:lnTo>
                <a:lnTo>
                  <a:pt x="707" y="309"/>
                </a:lnTo>
                <a:lnTo>
                  <a:pt x="709" y="309"/>
                </a:lnTo>
                <a:lnTo>
                  <a:pt x="709" y="311"/>
                </a:lnTo>
                <a:lnTo>
                  <a:pt x="711" y="311"/>
                </a:lnTo>
                <a:lnTo>
                  <a:pt x="711" y="313"/>
                </a:lnTo>
                <a:lnTo>
                  <a:pt x="709" y="313"/>
                </a:lnTo>
                <a:lnTo>
                  <a:pt x="711" y="313"/>
                </a:lnTo>
                <a:lnTo>
                  <a:pt x="711" y="314"/>
                </a:lnTo>
                <a:lnTo>
                  <a:pt x="713" y="314"/>
                </a:lnTo>
                <a:lnTo>
                  <a:pt x="715" y="314"/>
                </a:lnTo>
                <a:lnTo>
                  <a:pt x="717" y="314"/>
                </a:lnTo>
                <a:lnTo>
                  <a:pt x="717" y="316"/>
                </a:lnTo>
                <a:lnTo>
                  <a:pt x="718" y="316"/>
                </a:lnTo>
                <a:lnTo>
                  <a:pt x="720" y="316"/>
                </a:lnTo>
                <a:lnTo>
                  <a:pt x="720" y="318"/>
                </a:lnTo>
                <a:lnTo>
                  <a:pt x="722" y="318"/>
                </a:lnTo>
                <a:lnTo>
                  <a:pt x="722" y="316"/>
                </a:lnTo>
                <a:lnTo>
                  <a:pt x="722" y="314"/>
                </a:lnTo>
                <a:lnTo>
                  <a:pt x="724" y="314"/>
                </a:lnTo>
                <a:lnTo>
                  <a:pt x="726" y="314"/>
                </a:lnTo>
                <a:lnTo>
                  <a:pt x="724" y="314"/>
                </a:lnTo>
                <a:lnTo>
                  <a:pt x="724" y="313"/>
                </a:lnTo>
                <a:lnTo>
                  <a:pt x="726" y="313"/>
                </a:lnTo>
                <a:lnTo>
                  <a:pt x="726" y="311"/>
                </a:lnTo>
                <a:lnTo>
                  <a:pt x="728" y="311"/>
                </a:lnTo>
                <a:lnTo>
                  <a:pt x="728" y="309"/>
                </a:lnTo>
                <a:lnTo>
                  <a:pt x="730" y="309"/>
                </a:lnTo>
                <a:lnTo>
                  <a:pt x="732" y="309"/>
                </a:lnTo>
                <a:lnTo>
                  <a:pt x="734" y="309"/>
                </a:lnTo>
                <a:lnTo>
                  <a:pt x="736" y="309"/>
                </a:lnTo>
                <a:lnTo>
                  <a:pt x="738" y="309"/>
                </a:lnTo>
                <a:lnTo>
                  <a:pt x="738" y="307"/>
                </a:lnTo>
                <a:lnTo>
                  <a:pt x="740" y="307"/>
                </a:lnTo>
                <a:lnTo>
                  <a:pt x="740" y="309"/>
                </a:lnTo>
                <a:lnTo>
                  <a:pt x="742" y="309"/>
                </a:lnTo>
                <a:lnTo>
                  <a:pt x="742" y="311"/>
                </a:lnTo>
                <a:lnTo>
                  <a:pt x="742" y="309"/>
                </a:lnTo>
                <a:lnTo>
                  <a:pt x="743" y="309"/>
                </a:lnTo>
                <a:lnTo>
                  <a:pt x="745" y="309"/>
                </a:lnTo>
                <a:lnTo>
                  <a:pt x="747" y="309"/>
                </a:lnTo>
                <a:lnTo>
                  <a:pt x="747" y="307"/>
                </a:lnTo>
                <a:lnTo>
                  <a:pt x="747" y="305"/>
                </a:lnTo>
                <a:lnTo>
                  <a:pt x="749" y="305"/>
                </a:lnTo>
                <a:lnTo>
                  <a:pt x="749" y="303"/>
                </a:lnTo>
                <a:lnTo>
                  <a:pt x="751" y="303"/>
                </a:lnTo>
                <a:lnTo>
                  <a:pt x="751" y="301"/>
                </a:lnTo>
                <a:lnTo>
                  <a:pt x="753" y="301"/>
                </a:lnTo>
                <a:lnTo>
                  <a:pt x="753" y="299"/>
                </a:lnTo>
                <a:lnTo>
                  <a:pt x="753" y="297"/>
                </a:lnTo>
                <a:lnTo>
                  <a:pt x="755" y="297"/>
                </a:lnTo>
                <a:lnTo>
                  <a:pt x="757" y="297"/>
                </a:lnTo>
                <a:lnTo>
                  <a:pt x="759" y="297"/>
                </a:lnTo>
                <a:lnTo>
                  <a:pt x="759" y="299"/>
                </a:lnTo>
                <a:lnTo>
                  <a:pt x="761" y="297"/>
                </a:lnTo>
                <a:lnTo>
                  <a:pt x="761" y="295"/>
                </a:lnTo>
                <a:lnTo>
                  <a:pt x="763" y="295"/>
                </a:lnTo>
                <a:lnTo>
                  <a:pt x="765" y="295"/>
                </a:lnTo>
                <a:lnTo>
                  <a:pt x="766" y="293"/>
                </a:lnTo>
                <a:lnTo>
                  <a:pt x="768" y="293"/>
                </a:lnTo>
                <a:lnTo>
                  <a:pt x="768" y="291"/>
                </a:lnTo>
                <a:lnTo>
                  <a:pt x="770" y="291"/>
                </a:lnTo>
                <a:lnTo>
                  <a:pt x="770" y="289"/>
                </a:lnTo>
                <a:lnTo>
                  <a:pt x="772" y="288"/>
                </a:lnTo>
                <a:lnTo>
                  <a:pt x="774" y="288"/>
                </a:lnTo>
                <a:lnTo>
                  <a:pt x="776" y="288"/>
                </a:lnTo>
                <a:lnTo>
                  <a:pt x="778" y="288"/>
                </a:lnTo>
                <a:lnTo>
                  <a:pt x="778" y="286"/>
                </a:lnTo>
                <a:lnTo>
                  <a:pt x="780" y="286"/>
                </a:lnTo>
                <a:lnTo>
                  <a:pt x="782" y="286"/>
                </a:lnTo>
                <a:lnTo>
                  <a:pt x="784" y="284"/>
                </a:lnTo>
                <a:lnTo>
                  <a:pt x="786" y="284"/>
                </a:lnTo>
                <a:lnTo>
                  <a:pt x="788" y="284"/>
                </a:lnTo>
                <a:lnTo>
                  <a:pt x="786" y="284"/>
                </a:lnTo>
                <a:lnTo>
                  <a:pt x="786" y="286"/>
                </a:lnTo>
                <a:lnTo>
                  <a:pt x="788" y="286"/>
                </a:lnTo>
                <a:lnTo>
                  <a:pt x="788" y="288"/>
                </a:lnTo>
                <a:lnTo>
                  <a:pt x="786" y="288"/>
                </a:lnTo>
                <a:lnTo>
                  <a:pt x="786" y="289"/>
                </a:lnTo>
                <a:lnTo>
                  <a:pt x="786" y="291"/>
                </a:lnTo>
                <a:lnTo>
                  <a:pt x="784" y="291"/>
                </a:lnTo>
                <a:lnTo>
                  <a:pt x="784" y="293"/>
                </a:lnTo>
                <a:lnTo>
                  <a:pt x="786" y="293"/>
                </a:lnTo>
                <a:lnTo>
                  <a:pt x="786" y="295"/>
                </a:lnTo>
                <a:lnTo>
                  <a:pt x="784" y="295"/>
                </a:lnTo>
                <a:lnTo>
                  <a:pt x="784" y="297"/>
                </a:lnTo>
                <a:lnTo>
                  <a:pt x="786" y="297"/>
                </a:lnTo>
                <a:lnTo>
                  <a:pt x="784" y="297"/>
                </a:lnTo>
                <a:lnTo>
                  <a:pt x="784" y="299"/>
                </a:lnTo>
                <a:lnTo>
                  <a:pt x="786" y="299"/>
                </a:lnTo>
                <a:lnTo>
                  <a:pt x="784" y="301"/>
                </a:lnTo>
                <a:lnTo>
                  <a:pt x="786" y="301"/>
                </a:lnTo>
                <a:lnTo>
                  <a:pt x="786" y="303"/>
                </a:lnTo>
                <a:lnTo>
                  <a:pt x="786" y="305"/>
                </a:lnTo>
                <a:lnTo>
                  <a:pt x="786" y="307"/>
                </a:lnTo>
                <a:lnTo>
                  <a:pt x="786" y="309"/>
                </a:lnTo>
                <a:lnTo>
                  <a:pt x="786" y="311"/>
                </a:lnTo>
                <a:lnTo>
                  <a:pt x="786" y="313"/>
                </a:lnTo>
                <a:lnTo>
                  <a:pt x="786" y="314"/>
                </a:lnTo>
                <a:lnTo>
                  <a:pt x="786" y="316"/>
                </a:lnTo>
                <a:lnTo>
                  <a:pt x="786" y="318"/>
                </a:lnTo>
                <a:lnTo>
                  <a:pt x="784" y="318"/>
                </a:lnTo>
                <a:lnTo>
                  <a:pt x="784" y="320"/>
                </a:lnTo>
                <a:lnTo>
                  <a:pt x="784" y="322"/>
                </a:lnTo>
                <a:lnTo>
                  <a:pt x="784" y="324"/>
                </a:lnTo>
                <a:lnTo>
                  <a:pt x="784" y="326"/>
                </a:lnTo>
                <a:lnTo>
                  <a:pt x="784" y="328"/>
                </a:lnTo>
                <a:lnTo>
                  <a:pt x="784" y="330"/>
                </a:lnTo>
                <a:lnTo>
                  <a:pt x="786" y="330"/>
                </a:lnTo>
                <a:lnTo>
                  <a:pt x="786" y="332"/>
                </a:lnTo>
                <a:lnTo>
                  <a:pt x="786" y="334"/>
                </a:lnTo>
                <a:lnTo>
                  <a:pt x="786" y="336"/>
                </a:lnTo>
                <a:lnTo>
                  <a:pt x="784" y="336"/>
                </a:lnTo>
                <a:lnTo>
                  <a:pt x="786" y="336"/>
                </a:lnTo>
                <a:lnTo>
                  <a:pt x="786" y="337"/>
                </a:lnTo>
                <a:lnTo>
                  <a:pt x="784" y="337"/>
                </a:lnTo>
                <a:lnTo>
                  <a:pt x="784" y="339"/>
                </a:lnTo>
                <a:lnTo>
                  <a:pt x="784" y="341"/>
                </a:lnTo>
                <a:lnTo>
                  <a:pt x="786" y="341"/>
                </a:lnTo>
                <a:lnTo>
                  <a:pt x="786" y="343"/>
                </a:lnTo>
                <a:lnTo>
                  <a:pt x="788" y="343"/>
                </a:lnTo>
                <a:lnTo>
                  <a:pt x="788" y="345"/>
                </a:lnTo>
                <a:lnTo>
                  <a:pt x="790" y="345"/>
                </a:lnTo>
                <a:lnTo>
                  <a:pt x="790" y="347"/>
                </a:lnTo>
                <a:lnTo>
                  <a:pt x="790" y="349"/>
                </a:lnTo>
                <a:lnTo>
                  <a:pt x="791" y="349"/>
                </a:lnTo>
                <a:lnTo>
                  <a:pt x="791" y="351"/>
                </a:lnTo>
                <a:lnTo>
                  <a:pt x="793" y="351"/>
                </a:lnTo>
                <a:lnTo>
                  <a:pt x="793" y="353"/>
                </a:lnTo>
                <a:lnTo>
                  <a:pt x="793" y="355"/>
                </a:lnTo>
                <a:lnTo>
                  <a:pt x="795" y="355"/>
                </a:lnTo>
                <a:lnTo>
                  <a:pt x="795" y="357"/>
                </a:lnTo>
                <a:lnTo>
                  <a:pt x="795" y="359"/>
                </a:lnTo>
                <a:lnTo>
                  <a:pt x="797" y="359"/>
                </a:lnTo>
                <a:lnTo>
                  <a:pt x="797" y="361"/>
                </a:lnTo>
                <a:lnTo>
                  <a:pt x="799" y="361"/>
                </a:lnTo>
                <a:lnTo>
                  <a:pt x="801" y="361"/>
                </a:lnTo>
                <a:lnTo>
                  <a:pt x="801" y="362"/>
                </a:lnTo>
                <a:lnTo>
                  <a:pt x="803" y="362"/>
                </a:lnTo>
                <a:lnTo>
                  <a:pt x="803" y="364"/>
                </a:lnTo>
                <a:lnTo>
                  <a:pt x="805" y="364"/>
                </a:lnTo>
                <a:lnTo>
                  <a:pt x="807" y="364"/>
                </a:lnTo>
                <a:lnTo>
                  <a:pt x="807" y="366"/>
                </a:lnTo>
                <a:lnTo>
                  <a:pt x="809" y="366"/>
                </a:lnTo>
                <a:lnTo>
                  <a:pt x="811" y="366"/>
                </a:lnTo>
                <a:lnTo>
                  <a:pt x="811" y="368"/>
                </a:lnTo>
                <a:lnTo>
                  <a:pt x="813" y="366"/>
                </a:lnTo>
                <a:lnTo>
                  <a:pt x="813" y="368"/>
                </a:lnTo>
                <a:lnTo>
                  <a:pt x="811" y="368"/>
                </a:lnTo>
                <a:lnTo>
                  <a:pt x="813" y="370"/>
                </a:lnTo>
                <a:lnTo>
                  <a:pt x="815" y="370"/>
                </a:lnTo>
                <a:lnTo>
                  <a:pt x="815" y="372"/>
                </a:lnTo>
                <a:lnTo>
                  <a:pt x="816" y="372"/>
                </a:lnTo>
                <a:lnTo>
                  <a:pt x="818" y="372"/>
                </a:lnTo>
                <a:lnTo>
                  <a:pt x="818" y="374"/>
                </a:lnTo>
                <a:lnTo>
                  <a:pt x="820" y="374"/>
                </a:lnTo>
                <a:lnTo>
                  <a:pt x="820" y="376"/>
                </a:lnTo>
                <a:lnTo>
                  <a:pt x="822" y="376"/>
                </a:lnTo>
                <a:lnTo>
                  <a:pt x="820" y="376"/>
                </a:lnTo>
                <a:lnTo>
                  <a:pt x="820" y="378"/>
                </a:lnTo>
                <a:lnTo>
                  <a:pt x="822" y="378"/>
                </a:lnTo>
                <a:lnTo>
                  <a:pt x="824" y="378"/>
                </a:lnTo>
                <a:lnTo>
                  <a:pt x="824" y="380"/>
                </a:lnTo>
                <a:lnTo>
                  <a:pt x="824" y="378"/>
                </a:lnTo>
                <a:lnTo>
                  <a:pt x="824" y="380"/>
                </a:lnTo>
                <a:lnTo>
                  <a:pt x="826" y="380"/>
                </a:lnTo>
                <a:lnTo>
                  <a:pt x="828" y="380"/>
                </a:lnTo>
                <a:lnTo>
                  <a:pt x="828" y="382"/>
                </a:lnTo>
                <a:lnTo>
                  <a:pt x="828" y="384"/>
                </a:lnTo>
                <a:lnTo>
                  <a:pt x="826" y="384"/>
                </a:lnTo>
                <a:lnTo>
                  <a:pt x="828" y="384"/>
                </a:lnTo>
                <a:lnTo>
                  <a:pt x="830" y="384"/>
                </a:lnTo>
                <a:lnTo>
                  <a:pt x="830" y="386"/>
                </a:lnTo>
                <a:lnTo>
                  <a:pt x="832" y="386"/>
                </a:lnTo>
                <a:lnTo>
                  <a:pt x="834" y="386"/>
                </a:lnTo>
                <a:lnTo>
                  <a:pt x="834" y="387"/>
                </a:lnTo>
                <a:lnTo>
                  <a:pt x="836" y="387"/>
                </a:lnTo>
                <a:lnTo>
                  <a:pt x="836" y="389"/>
                </a:lnTo>
                <a:lnTo>
                  <a:pt x="838" y="389"/>
                </a:lnTo>
                <a:lnTo>
                  <a:pt x="839" y="389"/>
                </a:lnTo>
                <a:lnTo>
                  <a:pt x="839" y="391"/>
                </a:lnTo>
                <a:lnTo>
                  <a:pt x="841" y="391"/>
                </a:lnTo>
                <a:lnTo>
                  <a:pt x="841" y="393"/>
                </a:lnTo>
                <a:lnTo>
                  <a:pt x="843" y="393"/>
                </a:lnTo>
                <a:lnTo>
                  <a:pt x="841" y="393"/>
                </a:lnTo>
                <a:lnTo>
                  <a:pt x="843" y="393"/>
                </a:lnTo>
                <a:lnTo>
                  <a:pt x="843" y="395"/>
                </a:lnTo>
                <a:lnTo>
                  <a:pt x="845" y="395"/>
                </a:lnTo>
                <a:lnTo>
                  <a:pt x="845" y="397"/>
                </a:lnTo>
                <a:lnTo>
                  <a:pt x="847" y="397"/>
                </a:lnTo>
                <a:lnTo>
                  <a:pt x="847" y="399"/>
                </a:lnTo>
                <a:lnTo>
                  <a:pt x="849" y="399"/>
                </a:lnTo>
                <a:lnTo>
                  <a:pt x="851" y="399"/>
                </a:lnTo>
                <a:lnTo>
                  <a:pt x="851" y="401"/>
                </a:lnTo>
                <a:lnTo>
                  <a:pt x="853" y="401"/>
                </a:lnTo>
                <a:lnTo>
                  <a:pt x="851" y="403"/>
                </a:lnTo>
                <a:lnTo>
                  <a:pt x="853" y="403"/>
                </a:lnTo>
                <a:lnTo>
                  <a:pt x="853" y="405"/>
                </a:lnTo>
                <a:lnTo>
                  <a:pt x="855" y="405"/>
                </a:lnTo>
                <a:lnTo>
                  <a:pt x="853" y="405"/>
                </a:lnTo>
                <a:lnTo>
                  <a:pt x="855" y="405"/>
                </a:lnTo>
                <a:lnTo>
                  <a:pt x="855" y="407"/>
                </a:lnTo>
                <a:lnTo>
                  <a:pt x="855" y="409"/>
                </a:lnTo>
                <a:lnTo>
                  <a:pt x="857" y="409"/>
                </a:lnTo>
                <a:lnTo>
                  <a:pt x="857" y="410"/>
                </a:lnTo>
                <a:lnTo>
                  <a:pt x="859" y="410"/>
                </a:lnTo>
                <a:lnTo>
                  <a:pt x="859" y="412"/>
                </a:lnTo>
                <a:lnTo>
                  <a:pt x="859" y="414"/>
                </a:lnTo>
                <a:lnTo>
                  <a:pt x="861" y="414"/>
                </a:lnTo>
                <a:lnTo>
                  <a:pt x="861" y="412"/>
                </a:lnTo>
                <a:lnTo>
                  <a:pt x="863" y="414"/>
                </a:lnTo>
                <a:lnTo>
                  <a:pt x="863" y="412"/>
                </a:lnTo>
                <a:lnTo>
                  <a:pt x="864" y="412"/>
                </a:lnTo>
                <a:lnTo>
                  <a:pt x="863" y="412"/>
                </a:lnTo>
                <a:lnTo>
                  <a:pt x="864" y="412"/>
                </a:lnTo>
                <a:lnTo>
                  <a:pt x="864" y="414"/>
                </a:lnTo>
                <a:lnTo>
                  <a:pt x="864" y="412"/>
                </a:lnTo>
                <a:lnTo>
                  <a:pt x="866" y="412"/>
                </a:lnTo>
                <a:lnTo>
                  <a:pt x="866" y="414"/>
                </a:lnTo>
                <a:lnTo>
                  <a:pt x="866" y="416"/>
                </a:lnTo>
                <a:lnTo>
                  <a:pt x="868" y="416"/>
                </a:lnTo>
                <a:lnTo>
                  <a:pt x="870" y="416"/>
                </a:lnTo>
                <a:lnTo>
                  <a:pt x="870" y="418"/>
                </a:lnTo>
                <a:lnTo>
                  <a:pt x="872" y="418"/>
                </a:lnTo>
                <a:lnTo>
                  <a:pt x="872" y="420"/>
                </a:lnTo>
                <a:lnTo>
                  <a:pt x="874" y="420"/>
                </a:lnTo>
                <a:lnTo>
                  <a:pt x="874" y="422"/>
                </a:lnTo>
                <a:lnTo>
                  <a:pt x="876" y="422"/>
                </a:lnTo>
                <a:lnTo>
                  <a:pt x="876" y="424"/>
                </a:lnTo>
                <a:lnTo>
                  <a:pt x="878" y="424"/>
                </a:lnTo>
                <a:lnTo>
                  <a:pt x="880" y="426"/>
                </a:lnTo>
                <a:lnTo>
                  <a:pt x="882" y="428"/>
                </a:lnTo>
                <a:lnTo>
                  <a:pt x="882" y="430"/>
                </a:lnTo>
                <a:lnTo>
                  <a:pt x="882" y="432"/>
                </a:lnTo>
                <a:lnTo>
                  <a:pt x="882" y="434"/>
                </a:lnTo>
                <a:lnTo>
                  <a:pt x="882" y="435"/>
                </a:lnTo>
                <a:lnTo>
                  <a:pt x="882" y="437"/>
                </a:lnTo>
                <a:lnTo>
                  <a:pt x="882" y="439"/>
                </a:lnTo>
                <a:lnTo>
                  <a:pt x="882" y="441"/>
                </a:lnTo>
                <a:lnTo>
                  <a:pt x="882" y="443"/>
                </a:lnTo>
                <a:lnTo>
                  <a:pt x="880" y="443"/>
                </a:lnTo>
                <a:lnTo>
                  <a:pt x="882" y="445"/>
                </a:lnTo>
                <a:lnTo>
                  <a:pt x="880" y="445"/>
                </a:lnTo>
                <a:lnTo>
                  <a:pt x="880" y="447"/>
                </a:lnTo>
                <a:lnTo>
                  <a:pt x="880" y="449"/>
                </a:lnTo>
                <a:lnTo>
                  <a:pt x="878" y="449"/>
                </a:lnTo>
                <a:lnTo>
                  <a:pt x="878" y="451"/>
                </a:lnTo>
                <a:lnTo>
                  <a:pt x="878" y="453"/>
                </a:lnTo>
                <a:lnTo>
                  <a:pt x="876" y="453"/>
                </a:lnTo>
                <a:lnTo>
                  <a:pt x="876" y="455"/>
                </a:lnTo>
                <a:lnTo>
                  <a:pt x="878" y="455"/>
                </a:lnTo>
                <a:lnTo>
                  <a:pt x="880" y="455"/>
                </a:lnTo>
                <a:lnTo>
                  <a:pt x="880" y="457"/>
                </a:lnTo>
                <a:lnTo>
                  <a:pt x="880" y="458"/>
                </a:lnTo>
                <a:lnTo>
                  <a:pt x="880" y="460"/>
                </a:lnTo>
                <a:lnTo>
                  <a:pt x="880" y="458"/>
                </a:lnTo>
                <a:lnTo>
                  <a:pt x="878" y="458"/>
                </a:lnTo>
                <a:lnTo>
                  <a:pt x="878" y="460"/>
                </a:lnTo>
                <a:lnTo>
                  <a:pt x="878" y="462"/>
                </a:lnTo>
                <a:lnTo>
                  <a:pt x="878" y="464"/>
                </a:lnTo>
                <a:lnTo>
                  <a:pt x="878" y="466"/>
                </a:lnTo>
                <a:lnTo>
                  <a:pt x="878" y="468"/>
                </a:lnTo>
                <a:lnTo>
                  <a:pt x="878" y="470"/>
                </a:lnTo>
                <a:lnTo>
                  <a:pt x="880" y="470"/>
                </a:lnTo>
                <a:lnTo>
                  <a:pt x="880" y="472"/>
                </a:lnTo>
                <a:lnTo>
                  <a:pt x="878" y="472"/>
                </a:lnTo>
                <a:lnTo>
                  <a:pt x="878" y="474"/>
                </a:lnTo>
                <a:lnTo>
                  <a:pt x="878" y="476"/>
                </a:lnTo>
                <a:lnTo>
                  <a:pt x="880" y="476"/>
                </a:lnTo>
                <a:lnTo>
                  <a:pt x="878" y="476"/>
                </a:lnTo>
                <a:lnTo>
                  <a:pt x="878" y="478"/>
                </a:lnTo>
                <a:lnTo>
                  <a:pt x="878" y="480"/>
                </a:lnTo>
                <a:lnTo>
                  <a:pt x="878" y="482"/>
                </a:lnTo>
                <a:lnTo>
                  <a:pt x="876" y="482"/>
                </a:lnTo>
                <a:lnTo>
                  <a:pt x="876" y="483"/>
                </a:lnTo>
                <a:lnTo>
                  <a:pt x="878" y="483"/>
                </a:lnTo>
                <a:lnTo>
                  <a:pt x="876" y="485"/>
                </a:lnTo>
                <a:lnTo>
                  <a:pt x="876" y="487"/>
                </a:lnTo>
                <a:lnTo>
                  <a:pt x="874" y="487"/>
                </a:lnTo>
                <a:lnTo>
                  <a:pt x="874" y="489"/>
                </a:lnTo>
                <a:lnTo>
                  <a:pt x="874" y="491"/>
                </a:lnTo>
                <a:lnTo>
                  <a:pt x="874" y="493"/>
                </a:lnTo>
                <a:lnTo>
                  <a:pt x="874" y="495"/>
                </a:lnTo>
                <a:lnTo>
                  <a:pt x="874" y="497"/>
                </a:lnTo>
                <a:lnTo>
                  <a:pt x="874" y="499"/>
                </a:lnTo>
                <a:lnTo>
                  <a:pt x="872" y="499"/>
                </a:lnTo>
                <a:lnTo>
                  <a:pt x="872" y="501"/>
                </a:lnTo>
                <a:lnTo>
                  <a:pt x="872" y="503"/>
                </a:lnTo>
                <a:lnTo>
                  <a:pt x="872" y="505"/>
                </a:lnTo>
                <a:lnTo>
                  <a:pt x="872" y="506"/>
                </a:lnTo>
                <a:lnTo>
                  <a:pt x="872" y="508"/>
                </a:lnTo>
                <a:lnTo>
                  <a:pt x="872" y="510"/>
                </a:lnTo>
                <a:lnTo>
                  <a:pt x="872" y="512"/>
                </a:lnTo>
                <a:lnTo>
                  <a:pt x="870" y="512"/>
                </a:lnTo>
                <a:lnTo>
                  <a:pt x="870" y="514"/>
                </a:lnTo>
                <a:lnTo>
                  <a:pt x="870" y="516"/>
                </a:lnTo>
                <a:lnTo>
                  <a:pt x="870" y="518"/>
                </a:lnTo>
                <a:lnTo>
                  <a:pt x="870" y="520"/>
                </a:lnTo>
                <a:lnTo>
                  <a:pt x="870" y="522"/>
                </a:lnTo>
                <a:lnTo>
                  <a:pt x="872" y="522"/>
                </a:lnTo>
                <a:lnTo>
                  <a:pt x="874" y="522"/>
                </a:lnTo>
                <a:lnTo>
                  <a:pt x="876" y="524"/>
                </a:lnTo>
                <a:lnTo>
                  <a:pt x="878" y="524"/>
                </a:lnTo>
                <a:lnTo>
                  <a:pt x="880" y="524"/>
                </a:lnTo>
                <a:lnTo>
                  <a:pt x="882" y="524"/>
                </a:lnTo>
                <a:lnTo>
                  <a:pt x="882" y="526"/>
                </a:lnTo>
                <a:lnTo>
                  <a:pt x="884" y="526"/>
                </a:lnTo>
                <a:lnTo>
                  <a:pt x="886" y="526"/>
                </a:lnTo>
                <a:lnTo>
                  <a:pt x="888" y="526"/>
                </a:lnTo>
                <a:lnTo>
                  <a:pt x="888" y="528"/>
                </a:lnTo>
                <a:lnTo>
                  <a:pt x="889" y="528"/>
                </a:lnTo>
                <a:lnTo>
                  <a:pt x="914" y="528"/>
                </a:lnTo>
                <a:lnTo>
                  <a:pt x="914" y="530"/>
                </a:lnTo>
                <a:lnTo>
                  <a:pt x="912" y="531"/>
                </a:lnTo>
                <a:lnTo>
                  <a:pt x="914" y="531"/>
                </a:lnTo>
                <a:lnTo>
                  <a:pt x="914" y="533"/>
                </a:lnTo>
                <a:lnTo>
                  <a:pt x="914" y="535"/>
                </a:lnTo>
                <a:lnTo>
                  <a:pt x="916" y="535"/>
                </a:lnTo>
                <a:lnTo>
                  <a:pt x="918" y="535"/>
                </a:lnTo>
                <a:lnTo>
                  <a:pt x="920" y="535"/>
                </a:lnTo>
                <a:lnTo>
                  <a:pt x="920" y="537"/>
                </a:lnTo>
                <a:lnTo>
                  <a:pt x="920" y="539"/>
                </a:lnTo>
                <a:lnTo>
                  <a:pt x="920" y="541"/>
                </a:lnTo>
                <a:lnTo>
                  <a:pt x="922" y="541"/>
                </a:lnTo>
                <a:lnTo>
                  <a:pt x="922" y="543"/>
                </a:lnTo>
                <a:lnTo>
                  <a:pt x="922" y="545"/>
                </a:lnTo>
                <a:lnTo>
                  <a:pt x="924" y="545"/>
                </a:lnTo>
                <a:lnTo>
                  <a:pt x="924" y="547"/>
                </a:lnTo>
                <a:lnTo>
                  <a:pt x="926" y="547"/>
                </a:lnTo>
                <a:lnTo>
                  <a:pt x="926" y="549"/>
                </a:lnTo>
                <a:lnTo>
                  <a:pt x="926" y="551"/>
                </a:lnTo>
                <a:lnTo>
                  <a:pt x="928" y="551"/>
                </a:lnTo>
                <a:lnTo>
                  <a:pt x="928" y="553"/>
                </a:lnTo>
                <a:lnTo>
                  <a:pt x="928" y="554"/>
                </a:lnTo>
                <a:lnTo>
                  <a:pt x="930" y="554"/>
                </a:lnTo>
                <a:lnTo>
                  <a:pt x="930" y="556"/>
                </a:lnTo>
                <a:lnTo>
                  <a:pt x="932" y="556"/>
                </a:lnTo>
                <a:lnTo>
                  <a:pt x="932" y="558"/>
                </a:lnTo>
                <a:lnTo>
                  <a:pt x="934" y="558"/>
                </a:lnTo>
                <a:lnTo>
                  <a:pt x="934" y="560"/>
                </a:lnTo>
                <a:lnTo>
                  <a:pt x="936" y="560"/>
                </a:lnTo>
                <a:lnTo>
                  <a:pt x="936" y="562"/>
                </a:lnTo>
                <a:lnTo>
                  <a:pt x="937" y="564"/>
                </a:lnTo>
                <a:lnTo>
                  <a:pt x="939" y="564"/>
                </a:lnTo>
                <a:lnTo>
                  <a:pt x="939" y="566"/>
                </a:lnTo>
                <a:lnTo>
                  <a:pt x="939" y="568"/>
                </a:lnTo>
                <a:lnTo>
                  <a:pt x="941" y="568"/>
                </a:lnTo>
                <a:lnTo>
                  <a:pt x="943" y="568"/>
                </a:lnTo>
                <a:lnTo>
                  <a:pt x="943" y="570"/>
                </a:lnTo>
                <a:lnTo>
                  <a:pt x="945" y="570"/>
                </a:lnTo>
                <a:lnTo>
                  <a:pt x="945" y="572"/>
                </a:lnTo>
                <a:lnTo>
                  <a:pt x="947" y="572"/>
                </a:lnTo>
                <a:lnTo>
                  <a:pt x="947" y="574"/>
                </a:lnTo>
                <a:lnTo>
                  <a:pt x="947" y="576"/>
                </a:lnTo>
                <a:lnTo>
                  <a:pt x="949" y="576"/>
                </a:lnTo>
                <a:lnTo>
                  <a:pt x="949" y="578"/>
                </a:lnTo>
                <a:lnTo>
                  <a:pt x="951" y="578"/>
                </a:lnTo>
                <a:lnTo>
                  <a:pt x="953" y="579"/>
                </a:lnTo>
                <a:lnTo>
                  <a:pt x="953" y="581"/>
                </a:lnTo>
                <a:lnTo>
                  <a:pt x="955" y="581"/>
                </a:lnTo>
                <a:lnTo>
                  <a:pt x="955" y="583"/>
                </a:lnTo>
                <a:lnTo>
                  <a:pt x="957" y="583"/>
                </a:lnTo>
                <a:lnTo>
                  <a:pt x="957" y="585"/>
                </a:lnTo>
                <a:lnTo>
                  <a:pt x="959" y="585"/>
                </a:lnTo>
                <a:lnTo>
                  <a:pt x="961" y="585"/>
                </a:lnTo>
                <a:lnTo>
                  <a:pt x="961" y="587"/>
                </a:lnTo>
                <a:lnTo>
                  <a:pt x="962" y="587"/>
                </a:lnTo>
                <a:lnTo>
                  <a:pt x="964" y="587"/>
                </a:lnTo>
                <a:lnTo>
                  <a:pt x="964" y="589"/>
                </a:lnTo>
                <a:lnTo>
                  <a:pt x="964" y="591"/>
                </a:lnTo>
                <a:lnTo>
                  <a:pt x="966" y="591"/>
                </a:lnTo>
                <a:lnTo>
                  <a:pt x="966" y="593"/>
                </a:lnTo>
                <a:lnTo>
                  <a:pt x="966" y="595"/>
                </a:lnTo>
                <a:lnTo>
                  <a:pt x="968" y="595"/>
                </a:lnTo>
                <a:lnTo>
                  <a:pt x="968" y="597"/>
                </a:lnTo>
                <a:lnTo>
                  <a:pt x="970" y="597"/>
                </a:lnTo>
                <a:lnTo>
                  <a:pt x="970" y="599"/>
                </a:lnTo>
                <a:lnTo>
                  <a:pt x="972" y="599"/>
                </a:lnTo>
                <a:lnTo>
                  <a:pt x="974" y="599"/>
                </a:lnTo>
                <a:lnTo>
                  <a:pt x="976" y="599"/>
                </a:lnTo>
                <a:lnTo>
                  <a:pt x="976" y="601"/>
                </a:lnTo>
                <a:lnTo>
                  <a:pt x="978" y="601"/>
                </a:lnTo>
                <a:lnTo>
                  <a:pt x="978" y="602"/>
                </a:lnTo>
                <a:lnTo>
                  <a:pt x="980" y="602"/>
                </a:lnTo>
                <a:lnTo>
                  <a:pt x="982" y="602"/>
                </a:lnTo>
                <a:lnTo>
                  <a:pt x="982" y="601"/>
                </a:lnTo>
                <a:lnTo>
                  <a:pt x="980" y="599"/>
                </a:lnTo>
                <a:lnTo>
                  <a:pt x="978" y="599"/>
                </a:lnTo>
                <a:lnTo>
                  <a:pt x="978" y="597"/>
                </a:lnTo>
                <a:lnTo>
                  <a:pt x="976" y="597"/>
                </a:lnTo>
                <a:lnTo>
                  <a:pt x="974" y="597"/>
                </a:lnTo>
                <a:lnTo>
                  <a:pt x="972" y="597"/>
                </a:lnTo>
                <a:lnTo>
                  <a:pt x="972" y="595"/>
                </a:lnTo>
                <a:lnTo>
                  <a:pt x="972" y="593"/>
                </a:lnTo>
                <a:lnTo>
                  <a:pt x="970" y="593"/>
                </a:lnTo>
                <a:lnTo>
                  <a:pt x="972" y="593"/>
                </a:lnTo>
                <a:lnTo>
                  <a:pt x="972" y="591"/>
                </a:lnTo>
                <a:lnTo>
                  <a:pt x="974" y="591"/>
                </a:lnTo>
                <a:lnTo>
                  <a:pt x="974" y="589"/>
                </a:lnTo>
                <a:lnTo>
                  <a:pt x="976" y="589"/>
                </a:lnTo>
                <a:lnTo>
                  <a:pt x="976" y="591"/>
                </a:lnTo>
                <a:lnTo>
                  <a:pt x="978" y="591"/>
                </a:lnTo>
                <a:lnTo>
                  <a:pt x="978" y="589"/>
                </a:lnTo>
                <a:lnTo>
                  <a:pt x="980" y="589"/>
                </a:lnTo>
                <a:lnTo>
                  <a:pt x="982" y="589"/>
                </a:lnTo>
                <a:lnTo>
                  <a:pt x="982" y="587"/>
                </a:lnTo>
                <a:lnTo>
                  <a:pt x="982" y="585"/>
                </a:lnTo>
                <a:lnTo>
                  <a:pt x="980" y="585"/>
                </a:lnTo>
                <a:lnTo>
                  <a:pt x="980" y="583"/>
                </a:lnTo>
                <a:lnTo>
                  <a:pt x="982" y="583"/>
                </a:lnTo>
                <a:lnTo>
                  <a:pt x="982" y="585"/>
                </a:lnTo>
                <a:lnTo>
                  <a:pt x="984" y="585"/>
                </a:lnTo>
                <a:lnTo>
                  <a:pt x="984" y="587"/>
                </a:lnTo>
                <a:lnTo>
                  <a:pt x="984" y="589"/>
                </a:lnTo>
                <a:lnTo>
                  <a:pt x="986" y="589"/>
                </a:lnTo>
                <a:lnTo>
                  <a:pt x="986" y="591"/>
                </a:lnTo>
                <a:lnTo>
                  <a:pt x="986" y="593"/>
                </a:lnTo>
                <a:lnTo>
                  <a:pt x="987" y="593"/>
                </a:lnTo>
                <a:lnTo>
                  <a:pt x="987" y="591"/>
                </a:lnTo>
                <a:lnTo>
                  <a:pt x="989" y="591"/>
                </a:lnTo>
                <a:lnTo>
                  <a:pt x="989" y="589"/>
                </a:lnTo>
                <a:lnTo>
                  <a:pt x="991" y="589"/>
                </a:lnTo>
                <a:lnTo>
                  <a:pt x="991" y="591"/>
                </a:lnTo>
                <a:lnTo>
                  <a:pt x="991" y="593"/>
                </a:lnTo>
                <a:lnTo>
                  <a:pt x="989" y="593"/>
                </a:lnTo>
                <a:lnTo>
                  <a:pt x="989" y="595"/>
                </a:lnTo>
                <a:lnTo>
                  <a:pt x="991" y="595"/>
                </a:lnTo>
                <a:lnTo>
                  <a:pt x="991" y="597"/>
                </a:lnTo>
                <a:lnTo>
                  <a:pt x="991" y="599"/>
                </a:lnTo>
                <a:lnTo>
                  <a:pt x="993" y="599"/>
                </a:lnTo>
                <a:lnTo>
                  <a:pt x="993" y="601"/>
                </a:lnTo>
                <a:lnTo>
                  <a:pt x="995" y="601"/>
                </a:lnTo>
                <a:lnTo>
                  <a:pt x="995" y="602"/>
                </a:lnTo>
                <a:lnTo>
                  <a:pt x="997" y="602"/>
                </a:lnTo>
                <a:lnTo>
                  <a:pt x="997" y="604"/>
                </a:lnTo>
                <a:lnTo>
                  <a:pt x="995" y="604"/>
                </a:lnTo>
                <a:lnTo>
                  <a:pt x="997" y="604"/>
                </a:lnTo>
                <a:lnTo>
                  <a:pt x="997" y="606"/>
                </a:lnTo>
                <a:lnTo>
                  <a:pt x="997" y="608"/>
                </a:lnTo>
                <a:lnTo>
                  <a:pt x="997" y="610"/>
                </a:lnTo>
                <a:lnTo>
                  <a:pt x="997" y="612"/>
                </a:lnTo>
                <a:lnTo>
                  <a:pt x="999" y="612"/>
                </a:lnTo>
                <a:lnTo>
                  <a:pt x="999" y="614"/>
                </a:lnTo>
                <a:lnTo>
                  <a:pt x="1001" y="614"/>
                </a:lnTo>
                <a:lnTo>
                  <a:pt x="1001" y="616"/>
                </a:lnTo>
                <a:lnTo>
                  <a:pt x="1003" y="616"/>
                </a:lnTo>
                <a:lnTo>
                  <a:pt x="1005" y="616"/>
                </a:lnTo>
                <a:lnTo>
                  <a:pt x="1007" y="614"/>
                </a:lnTo>
                <a:lnTo>
                  <a:pt x="1009" y="616"/>
                </a:lnTo>
                <a:lnTo>
                  <a:pt x="1010" y="616"/>
                </a:lnTo>
                <a:lnTo>
                  <a:pt x="1010" y="614"/>
                </a:lnTo>
                <a:lnTo>
                  <a:pt x="1010" y="612"/>
                </a:lnTo>
                <a:lnTo>
                  <a:pt x="1010" y="610"/>
                </a:lnTo>
                <a:lnTo>
                  <a:pt x="1010" y="608"/>
                </a:lnTo>
                <a:lnTo>
                  <a:pt x="1012" y="608"/>
                </a:lnTo>
                <a:lnTo>
                  <a:pt x="1014" y="608"/>
                </a:lnTo>
                <a:lnTo>
                  <a:pt x="1014" y="606"/>
                </a:lnTo>
                <a:lnTo>
                  <a:pt x="1014" y="604"/>
                </a:lnTo>
                <a:lnTo>
                  <a:pt x="1014" y="606"/>
                </a:lnTo>
                <a:lnTo>
                  <a:pt x="1016" y="606"/>
                </a:lnTo>
                <a:lnTo>
                  <a:pt x="1016" y="608"/>
                </a:lnTo>
                <a:lnTo>
                  <a:pt x="1018" y="608"/>
                </a:lnTo>
                <a:lnTo>
                  <a:pt x="1020" y="608"/>
                </a:lnTo>
                <a:lnTo>
                  <a:pt x="1022" y="608"/>
                </a:lnTo>
                <a:lnTo>
                  <a:pt x="1024" y="608"/>
                </a:lnTo>
                <a:lnTo>
                  <a:pt x="1024" y="610"/>
                </a:lnTo>
                <a:lnTo>
                  <a:pt x="1024" y="612"/>
                </a:lnTo>
                <a:lnTo>
                  <a:pt x="1026" y="612"/>
                </a:lnTo>
                <a:lnTo>
                  <a:pt x="1028" y="612"/>
                </a:lnTo>
                <a:lnTo>
                  <a:pt x="1030" y="612"/>
                </a:lnTo>
                <a:lnTo>
                  <a:pt x="1030" y="610"/>
                </a:lnTo>
                <a:lnTo>
                  <a:pt x="1032" y="612"/>
                </a:lnTo>
                <a:lnTo>
                  <a:pt x="1032" y="614"/>
                </a:lnTo>
                <a:lnTo>
                  <a:pt x="1032" y="616"/>
                </a:lnTo>
                <a:lnTo>
                  <a:pt x="1032" y="618"/>
                </a:lnTo>
                <a:lnTo>
                  <a:pt x="1034" y="618"/>
                </a:lnTo>
                <a:lnTo>
                  <a:pt x="1034" y="620"/>
                </a:lnTo>
                <a:lnTo>
                  <a:pt x="1035" y="622"/>
                </a:lnTo>
                <a:lnTo>
                  <a:pt x="1035" y="624"/>
                </a:lnTo>
                <a:lnTo>
                  <a:pt x="1035" y="626"/>
                </a:lnTo>
                <a:lnTo>
                  <a:pt x="1037" y="626"/>
                </a:lnTo>
                <a:lnTo>
                  <a:pt x="1037" y="624"/>
                </a:lnTo>
                <a:lnTo>
                  <a:pt x="1039" y="624"/>
                </a:lnTo>
                <a:lnTo>
                  <a:pt x="1037" y="624"/>
                </a:lnTo>
                <a:lnTo>
                  <a:pt x="1037" y="622"/>
                </a:lnTo>
                <a:lnTo>
                  <a:pt x="1039" y="622"/>
                </a:lnTo>
                <a:lnTo>
                  <a:pt x="1039" y="624"/>
                </a:lnTo>
                <a:lnTo>
                  <a:pt x="1041" y="624"/>
                </a:lnTo>
                <a:lnTo>
                  <a:pt x="1041" y="626"/>
                </a:lnTo>
                <a:lnTo>
                  <a:pt x="1043" y="626"/>
                </a:lnTo>
                <a:lnTo>
                  <a:pt x="1045" y="626"/>
                </a:lnTo>
                <a:lnTo>
                  <a:pt x="1045" y="624"/>
                </a:lnTo>
                <a:lnTo>
                  <a:pt x="1045" y="622"/>
                </a:lnTo>
                <a:lnTo>
                  <a:pt x="1047" y="622"/>
                </a:lnTo>
                <a:lnTo>
                  <a:pt x="1049" y="622"/>
                </a:lnTo>
                <a:lnTo>
                  <a:pt x="1049" y="620"/>
                </a:lnTo>
                <a:lnTo>
                  <a:pt x="1049" y="618"/>
                </a:lnTo>
                <a:lnTo>
                  <a:pt x="1051" y="618"/>
                </a:lnTo>
                <a:lnTo>
                  <a:pt x="1051" y="616"/>
                </a:lnTo>
                <a:lnTo>
                  <a:pt x="1053" y="616"/>
                </a:lnTo>
                <a:lnTo>
                  <a:pt x="1053" y="614"/>
                </a:lnTo>
                <a:lnTo>
                  <a:pt x="1053" y="612"/>
                </a:lnTo>
                <a:lnTo>
                  <a:pt x="1055" y="612"/>
                </a:lnTo>
                <a:lnTo>
                  <a:pt x="1057" y="612"/>
                </a:lnTo>
                <a:lnTo>
                  <a:pt x="1059" y="610"/>
                </a:lnTo>
                <a:lnTo>
                  <a:pt x="1057" y="610"/>
                </a:lnTo>
                <a:lnTo>
                  <a:pt x="1057" y="608"/>
                </a:lnTo>
                <a:lnTo>
                  <a:pt x="1057" y="606"/>
                </a:lnTo>
                <a:lnTo>
                  <a:pt x="1059" y="606"/>
                </a:lnTo>
                <a:lnTo>
                  <a:pt x="1059" y="608"/>
                </a:lnTo>
                <a:lnTo>
                  <a:pt x="1059" y="610"/>
                </a:lnTo>
                <a:lnTo>
                  <a:pt x="1060" y="610"/>
                </a:lnTo>
                <a:lnTo>
                  <a:pt x="1060" y="612"/>
                </a:lnTo>
                <a:lnTo>
                  <a:pt x="1062" y="612"/>
                </a:lnTo>
                <a:lnTo>
                  <a:pt x="1064" y="610"/>
                </a:lnTo>
                <a:lnTo>
                  <a:pt x="1066" y="610"/>
                </a:lnTo>
                <a:lnTo>
                  <a:pt x="1066" y="612"/>
                </a:lnTo>
                <a:lnTo>
                  <a:pt x="1066" y="614"/>
                </a:lnTo>
                <a:lnTo>
                  <a:pt x="1066" y="616"/>
                </a:lnTo>
                <a:lnTo>
                  <a:pt x="1066" y="618"/>
                </a:lnTo>
                <a:lnTo>
                  <a:pt x="1066" y="620"/>
                </a:lnTo>
                <a:lnTo>
                  <a:pt x="1068" y="620"/>
                </a:lnTo>
                <a:lnTo>
                  <a:pt x="1068" y="618"/>
                </a:lnTo>
                <a:lnTo>
                  <a:pt x="1070" y="618"/>
                </a:lnTo>
                <a:lnTo>
                  <a:pt x="1070" y="616"/>
                </a:lnTo>
                <a:lnTo>
                  <a:pt x="1072" y="616"/>
                </a:lnTo>
                <a:lnTo>
                  <a:pt x="1072" y="618"/>
                </a:lnTo>
                <a:lnTo>
                  <a:pt x="1072" y="620"/>
                </a:lnTo>
                <a:lnTo>
                  <a:pt x="1080" y="624"/>
                </a:lnTo>
                <a:lnTo>
                  <a:pt x="1080" y="626"/>
                </a:lnTo>
                <a:lnTo>
                  <a:pt x="1078" y="627"/>
                </a:lnTo>
                <a:lnTo>
                  <a:pt x="1078" y="629"/>
                </a:lnTo>
                <a:lnTo>
                  <a:pt x="1076" y="631"/>
                </a:lnTo>
                <a:lnTo>
                  <a:pt x="1076" y="633"/>
                </a:lnTo>
                <a:lnTo>
                  <a:pt x="1076" y="635"/>
                </a:lnTo>
                <a:lnTo>
                  <a:pt x="1078" y="637"/>
                </a:lnTo>
                <a:lnTo>
                  <a:pt x="1078" y="639"/>
                </a:lnTo>
                <a:lnTo>
                  <a:pt x="1080" y="641"/>
                </a:lnTo>
                <a:lnTo>
                  <a:pt x="1082" y="641"/>
                </a:lnTo>
                <a:lnTo>
                  <a:pt x="1082" y="645"/>
                </a:lnTo>
                <a:lnTo>
                  <a:pt x="1082" y="647"/>
                </a:lnTo>
                <a:lnTo>
                  <a:pt x="1082" y="649"/>
                </a:lnTo>
                <a:lnTo>
                  <a:pt x="1082" y="650"/>
                </a:lnTo>
                <a:lnTo>
                  <a:pt x="1082" y="654"/>
                </a:lnTo>
                <a:lnTo>
                  <a:pt x="1080" y="656"/>
                </a:lnTo>
                <a:lnTo>
                  <a:pt x="1080" y="658"/>
                </a:lnTo>
                <a:lnTo>
                  <a:pt x="1080" y="662"/>
                </a:lnTo>
                <a:lnTo>
                  <a:pt x="1080" y="664"/>
                </a:lnTo>
                <a:lnTo>
                  <a:pt x="1080" y="666"/>
                </a:lnTo>
                <a:lnTo>
                  <a:pt x="1082" y="668"/>
                </a:lnTo>
                <a:lnTo>
                  <a:pt x="1082" y="670"/>
                </a:lnTo>
                <a:lnTo>
                  <a:pt x="1083" y="674"/>
                </a:lnTo>
                <a:lnTo>
                  <a:pt x="1082" y="675"/>
                </a:lnTo>
                <a:lnTo>
                  <a:pt x="1082" y="677"/>
                </a:lnTo>
                <a:lnTo>
                  <a:pt x="1080" y="679"/>
                </a:lnTo>
                <a:lnTo>
                  <a:pt x="1080" y="683"/>
                </a:lnTo>
                <a:lnTo>
                  <a:pt x="1080" y="685"/>
                </a:lnTo>
                <a:lnTo>
                  <a:pt x="1082" y="687"/>
                </a:lnTo>
                <a:lnTo>
                  <a:pt x="1082" y="689"/>
                </a:lnTo>
                <a:lnTo>
                  <a:pt x="1083" y="691"/>
                </a:lnTo>
                <a:lnTo>
                  <a:pt x="1083" y="693"/>
                </a:lnTo>
                <a:lnTo>
                  <a:pt x="1085" y="695"/>
                </a:lnTo>
                <a:lnTo>
                  <a:pt x="1085" y="697"/>
                </a:lnTo>
                <a:lnTo>
                  <a:pt x="1087" y="698"/>
                </a:lnTo>
                <a:lnTo>
                  <a:pt x="1087" y="700"/>
                </a:lnTo>
                <a:lnTo>
                  <a:pt x="1089" y="702"/>
                </a:lnTo>
                <a:lnTo>
                  <a:pt x="1089" y="704"/>
                </a:lnTo>
                <a:lnTo>
                  <a:pt x="1091" y="706"/>
                </a:lnTo>
                <a:lnTo>
                  <a:pt x="1091" y="708"/>
                </a:lnTo>
                <a:lnTo>
                  <a:pt x="1093" y="708"/>
                </a:lnTo>
                <a:lnTo>
                  <a:pt x="1095" y="712"/>
                </a:lnTo>
                <a:lnTo>
                  <a:pt x="1097" y="714"/>
                </a:lnTo>
                <a:lnTo>
                  <a:pt x="1101" y="720"/>
                </a:lnTo>
                <a:lnTo>
                  <a:pt x="1103" y="722"/>
                </a:lnTo>
                <a:lnTo>
                  <a:pt x="1105" y="722"/>
                </a:lnTo>
                <a:lnTo>
                  <a:pt x="1105" y="727"/>
                </a:lnTo>
                <a:lnTo>
                  <a:pt x="1103" y="733"/>
                </a:lnTo>
                <a:lnTo>
                  <a:pt x="1099" y="735"/>
                </a:lnTo>
                <a:lnTo>
                  <a:pt x="1099" y="737"/>
                </a:lnTo>
                <a:lnTo>
                  <a:pt x="1097" y="739"/>
                </a:lnTo>
                <a:lnTo>
                  <a:pt x="1097" y="741"/>
                </a:lnTo>
                <a:lnTo>
                  <a:pt x="1095" y="745"/>
                </a:lnTo>
                <a:lnTo>
                  <a:pt x="1095" y="746"/>
                </a:lnTo>
                <a:lnTo>
                  <a:pt x="1097" y="748"/>
                </a:lnTo>
                <a:lnTo>
                  <a:pt x="1097" y="750"/>
                </a:lnTo>
                <a:lnTo>
                  <a:pt x="1097" y="754"/>
                </a:lnTo>
                <a:lnTo>
                  <a:pt x="1097" y="756"/>
                </a:lnTo>
                <a:lnTo>
                  <a:pt x="1097" y="758"/>
                </a:lnTo>
                <a:lnTo>
                  <a:pt x="1099" y="760"/>
                </a:lnTo>
                <a:lnTo>
                  <a:pt x="1099" y="764"/>
                </a:lnTo>
                <a:lnTo>
                  <a:pt x="1099" y="766"/>
                </a:lnTo>
                <a:lnTo>
                  <a:pt x="1101" y="768"/>
                </a:lnTo>
                <a:lnTo>
                  <a:pt x="1101" y="770"/>
                </a:lnTo>
                <a:lnTo>
                  <a:pt x="1099" y="771"/>
                </a:lnTo>
                <a:lnTo>
                  <a:pt x="1099" y="773"/>
                </a:lnTo>
                <a:lnTo>
                  <a:pt x="1097" y="775"/>
                </a:lnTo>
                <a:lnTo>
                  <a:pt x="1097" y="777"/>
                </a:lnTo>
                <a:lnTo>
                  <a:pt x="1097" y="781"/>
                </a:lnTo>
                <a:lnTo>
                  <a:pt x="1097" y="783"/>
                </a:lnTo>
                <a:lnTo>
                  <a:pt x="1095" y="785"/>
                </a:lnTo>
                <a:lnTo>
                  <a:pt x="1095" y="787"/>
                </a:lnTo>
                <a:lnTo>
                  <a:pt x="1093" y="789"/>
                </a:lnTo>
                <a:lnTo>
                  <a:pt x="1091" y="791"/>
                </a:lnTo>
                <a:lnTo>
                  <a:pt x="1091" y="793"/>
                </a:lnTo>
                <a:lnTo>
                  <a:pt x="1089" y="793"/>
                </a:lnTo>
                <a:lnTo>
                  <a:pt x="1087" y="794"/>
                </a:lnTo>
                <a:lnTo>
                  <a:pt x="1087" y="798"/>
                </a:lnTo>
                <a:lnTo>
                  <a:pt x="1087" y="800"/>
                </a:lnTo>
                <a:lnTo>
                  <a:pt x="1087" y="804"/>
                </a:lnTo>
                <a:lnTo>
                  <a:pt x="1087" y="806"/>
                </a:lnTo>
                <a:lnTo>
                  <a:pt x="1087" y="808"/>
                </a:lnTo>
                <a:lnTo>
                  <a:pt x="1089" y="810"/>
                </a:lnTo>
                <a:lnTo>
                  <a:pt x="1091" y="812"/>
                </a:lnTo>
                <a:lnTo>
                  <a:pt x="1093" y="812"/>
                </a:lnTo>
                <a:lnTo>
                  <a:pt x="1095" y="812"/>
                </a:lnTo>
                <a:lnTo>
                  <a:pt x="1097" y="812"/>
                </a:lnTo>
                <a:lnTo>
                  <a:pt x="1101" y="816"/>
                </a:lnTo>
                <a:lnTo>
                  <a:pt x="1105" y="821"/>
                </a:lnTo>
                <a:lnTo>
                  <a:pt x="1105" y="825"/>
                </a:lnTo>
                <a:lnTo>
                  <a:pt x="1103" y="831"/>
                </a:lnTo>
                <a:lnTo>
                  <a:pt x="1103" y="833"/>
                </a:lnTo>
                <a:lnTo>
                  <a:pt x="1105" y="837"/>
                </a:lnTo>
                <a:lnTo>
                  <a:pt x="1105" y="841"/>
                </a:lnTo>
                <a:lnTo>
                  <a:pt x="1105" y="842"/>
                </a:lnTo>
                <a:lnTo>
                  <a:pt x="1105" y="850"/>
                </a:lnTo>
                <a:lnTo>
                  <a:pt x="1103" y="850"/>
                </a:lnTo>
                <a:lnTo>
                  <a:pt x="914" y="850"/>
                </a:lnTo>
                <a:lnTo>
                  <a:pt x="907" y="844"/>
                </a:lnTo>
                <a:lnTo>
                  <a:pt x="903" y="839"/>
                </a:lnTo>
                <a:lnTo>
                  <a:pt x="901" y="837"/>
                </a:lnTo>
                <a:lnTo>
                  <a:pt x="899" y="835"/>
                </a:lnTo>
                <a:lnTo>
                  <a:pt x="897" y="835"/>
                </a:lnTo>
                <a:lnTo>
                  <a:pt x="897" y="833"/>
                </a:lnTo>
                <a:lnTo>
                  <a:pt x="895" y="831"/>
                </a:lnTo>
                <a:lnTo>
                  <a:pt x="893" y="829"/>
                </a:lnTo>
                <a:lnTo>
                  <a:pt x="893" y="827"/>
                </a:lnTo>
                <a:lnTo>
                  <a:pt x="891" y="827"/>
                </a:lnTo>
                <a:lnTo>
                  <a:pt x="889" y="825"/>
                </a:lnTo>
                <a:lnTo>
                  <a:pt x="889" y="823"/>
                </a:lnTo>
                <a:lnTo>
                  <a:pt x="888" y="821"/>
                </a:lnTo>
                <a:lnTo>
                  <a:pt x="886" y="819"/>
                </a:lnTo>
                <a:lnTo>
                  <a:pt x="882" y="816"/>
                </a:lnTo>
                <a:lnTo>
                  <a:pt x="882" y="812"/>
                </a:lnTo>
                <a:lnTo>
                  <a:pt x="880" y="812"/>
                </a:lnTo>
                <a:lnTo>
                  <a:pt x="878" y="812"/>
                </a:lnTo>
                <a:lnTo>
                  <a:pt x="872" y="812"/>
                </a:lnTo>
                <a:lnTo>
                  <a:pt x="868" y="814"/>
                </a:lnTo>
                <a:lnTo>
                  <a:pt x="866" y="816"/>
                </a:lnTo>
                <a:lnTo>
                  <a:pt x="863" y="819"/>
                </a:lnTo>
                <a:lnTo>
                  <a:pt x="861" y="821"/>
                </a:lnTo>
                <a:lnTo>
                  <a:pt x="855" y="823"/>
                </a:lnTo>
                <a:lnTo>
                  <a:pt x="849" y="821"/>
                </a:lnTo>
                <a:lnTo>
                  <a:pt x="845" y="821"/>
                </a:lnTo>
                <a:lnTo>
                  <a:pt x="839" y="821"/>
                </a:lnTo>
                <a:lnTo>
                  <a:pt x="836" y="823"/>
                </a:lnTo>
                <a:lnTo>
                  <a:pt x="832" y="825"/>
                </a:lnTo>
                <a:lnTo>
                  <a:pt x="828" y="827"/>
                </a:lnTo>
                <a:lnTo>
                  <a:pt x="822" y="827"/>
                </a:lnTo>
                <a:lnTo>
                  <a:pt x="816" y="827"/>
                </a:lnTo>
                <a:lnTo>
                  <a:pt x="813" y="827"/>
                </a:lnTo>
                <a:lnTo>
                  <a:pt x="811" y="831"/>
                </a:lnTo>
                <a:lnTo>
                  <a:pt x="809" y="831"/>
                </a:lnTo>
                <a:lnTo>
                  <a:pt x="809" y="833"/>
                </a:lnTo>
                <a:lnTo>
                  <a:pt x="807" y="835"/>
                </a:lnTo>
                <a:lnTo>
                  <a:pt x="803" y="837"/>
                </a:lnTo>
                <a:lnTo>
                  <a:pt x="799" y="839"/>
                </a:lnTo>
                <a:lnTo>
                  <a:pt x="795" y="841"/>
                </a:lnTo>
                <a:lnTo>
                  <a:pt x="795" y="842"/>
                </a:lnTo>
                <a:lnTo>
                  <a:pt x="793" y="844"/>
                </a:lnTo>
                <a:lnTo>
                  <a:pt x="793" y="848"/>
                </a:lnTo>
                <a:lnTo>
                  <a:pt x="791" y="850"/>
                </a:lnTo>
                <a:lnTo>
                  <a:pt x="790" y="852"/>
                </a:lnTo>
                <a:lnTo>
                  <a:pt x="786" y="854"/>
                </a:lnTo>
                <a:lnTo>
                  <a:pt x="784" y="852"/>
                </a:lnTo>
                <a:lnTo>
                  <a:pt x="782" y="846"/>
                </a:lnTo>
                <a:lnTo>
                  <a:pt x="780" y="842"/>
                </a:lnTo>
                <a:lnTo>
                  <a:pt x="778" y="841"/>
                </a:lnTo>
                <a:lnTo>
                  <a:pt x="772" y="839"/>
                </a:lnTo>
                <a:lnTo>
                  <a:pt x="770" y="839"/>
                </a:lnTo>
                <a:lnTo>
                  <a:pt x="766" y="839"/>
                </a:lnTo>
                <a:lnTo>
                  <a:pt x="763" y="837"/>
                </a:lnTo>
                <a:lnTo>
                  <a:pt x="761" y="833"/>
                </a:lnTo>
                <a:lnTo>
                  <a:pt x="761" y="829"/>
                </a:lnTo>
                <a:lnTo>
                  <a:pt x="763" y="825"/>
                </a:lnTo>
                <a:lnTo>
                  <a:pt x="761" y="821"/>
                </a:lnTo>
                <a:lnTo>
                  <a:pt x="755" y="819"/>
                </a:lnTo>
                <a:lnTo>
                  <a:pt x="751" y="819"/>
                </a:lnTo>
                <a:lnTo>
                  <a:pt x="745" y="819"/>
                </a:lnTo>
                <a:lnTo>
                  <a:pt x="742" y="818"/>
                </a:lnTo>
                <a:lnTo>
                  <a:pt x="740" y="814"/>
                </a:lnTo>
                <a:lnTo>
                  <a:pt x="736" y="812"/>
                </a:lnTo>
                <a:lnTo>
                  <a:pt x="732" y="812"/>
                </a:lnTo>
                <a:lnTo>
                  <a:pt x="726" y="812"/>
                </a:lnTo>
                <a:lnTo>
                  <a:pt x="720" y="812"/>
                </a:lnTo>
                <a:lnTo>
                  <a:pt x="718" y="812"/>
                </a:lnTo>
                <a:lnTo>
                  <a:pt x="717" y="812"/>
                </a:lnTo>
                <a:lnTo>
                  <a:pt x="715" y="816"/>
                </a:lnTo>
                <a:lnTo>
                  <a:pt x="717" y="819"/>
                </a:lnTo>
                <a:lnTo>
                  <a:pt x="717" y="821"/>
                </a:lnTo>
                <a:lnTo>
                  <a:pt x="717" y="823"/>
                </a:lnTo>
                <a:lnTo>
                  <a:pt x="718" y="825"/>
                </a:lnTo>
                <a:lnTo>
                  <a:pt x="720" y="827"/>
                </a:lnTo>
                <a:lnTo>
                  <a:pt x="722" y="829"/>
                </a:lnTo>
                <a:lnTo>
                  <a:pt x="722" y="831"/>
                </a:lnTo>
                <a:lnTo>
                  <a:pt x="713" y="833"/>
                </a:lnTo>
                <a:lnTo>
                  <a:pt x="711" y="833"/>
                </a:lnTo>
                <a:lnTo>
                  <a:pt x="709" y="833"/>
                </a:lnTo>
                <a:lnTo>
                  <a:pt x="707" y="833"/>
                </a:lnTo>
                <a:lnTo>
                  <a:pt x="705" y="833"/>
                </a:lnTo>
                <a:lnTo>
                  <a:pt x="703" y="833"/>
                </a:lnTo>
                <a:lnTo>
                  <a:pt x="703" y="831"/>
                </a:lnTo>
                <a:lnTo>
                  <a:pt x="703" y="829"/>
                </a:lnTo>
                <a:lnTo>
                  <a:pt x="701" y="831"/>
                </a:lnTo>
                <a:lnTo>
                  <a:pt x="701" y="833"/>
                </a:lnTo>
                <a:lnTo>
                  <a:pt x="701" y="831"/>
                </a:lnTo>
                <a:lnTo>
                  <a:pt x="699" y="831"/>
                </a:lnTo>
                <a:lnTo>
                  <a:pt x="699" y="829"/>
                </a:lnTo>
                <a:lnTo>
                  <a:pt x="697" y="829"/>
                </a:lnTo>
                <a:lnTo>
                  <a:pt x="695" y="829"/>
                </a:lnTo>
                <a:lnTo>
                  <a:pt x="695" y="831"/>
                </a:lnTo>
                <a:lnTo>
                  <a:pt x="693" y="831"/>
                </a:lnTo>
                <a:lnTo>
                  <a:pt x="695" y="831"/>
                </a:lnTo>
                <a:lnTo>
                  <a:pt x="693" y="831"/>
                </a:lnTo>
                <a:lnTo>
                  <a:pt x="693" y="833"/>
                </a:lnTo>
                <a:lnTo>
                  <a:pt x="692" y="833"/>
                </a:lnTo>
                <a:lnTo>
                  <a:pt x="692" y="835"/>
                </a:lnTo>
                <a:lnTo>
                  <a:pt x="692" y="837"/>
                </a:lnTo>
                <a:lnTo>
                  <a:pt x="693" y="835"/>
                </a:lnTo>
                <a:lnTo>
                  <a:pt x="693" y="837"/>
                </a:lnTo>
                <a:lnTo>
                  <a:pt x="693" y="839"/>
                </a:lnTo>
                <a:lnTo>
                  <a:pt x="693" y="841"/>
                </a:lnTo>
                <a:lnTo>
                  <a:pt x="695" y="841"/>
                </a:lnTo>
                <a:lnTo>
                  <a:pt x="697" y="841"/>
                </a:lnTo>
                <a:lnTo>
                  <a:pt x="697" y="842"/>
                </a:lnTo>
                <a:lnTo>
                  <a:pt x="699" y="842"/>
                </a:lnTo>
                <a:lnTo>
                  <a:pt x="701" y="842"/>
                </a:lnTo>
                <a:lnTo>
                  <a:pt x="699" y="842"/>
                </a:lnTo>
                <a:lnTo>
                  <a:pt x="699" y="844"/>
                </a:lnTo>
                <a:lnTo>
                  <a:pt x="699" y="846"/>
                </a:lnTo>
                <a:lnTo>
                  <a:pt x="701" y="846"/>
                </a:lnTo>
                <a:lnTo>
                  <a:pt x="699" y="846"/>
                </a:lnTo>
                <a:lnTo>
                  <a:pt x="701" y="846"/>
                </a:lnTo>
                <a:lnTo>
                  <a:pt x="701" y="848"/>
                </a:lnTo>
                <a:lnTo>
                  <a:pt x="699" y="848"/>
                </a:lnTo>
                <a:lnTo>
                  <a:pt x="699" y="850"/>
                </a:lnTo>
                <a:lnTo>
                  <a:pt x="699" y="852"/>
                </a:lnTo>
                <a:lnTo>
                  <a:pt x="699" y="854"/>
                </a:lnTo>
                <a:lnTo>
                  <a:pt x="699" y="856"/>
                </a:lnTo>
                <a:lnTo>
                  <a:pt x="701" y="856"/>
                </a:lnTo>
                <a:lnTo>
                  <a:pt x="701" y="854"/>
                </a:lnTo>
                <a:lnTo>
                  <a:pt x="703" y="854"/>
                </a:lnTo>
                <a:lnTo>
                  <a:pt x="703" y="856"/>
                </a:lnTo>
                <a:lnTo>
                  <a:pt x="703" y="858"/>
                </a:lnTo>
                <a:lnTo>
                  <a:pt x="703" y="860"/>
                </a:lnTo>
                <a:lnTo>
                  <a:pt x="705" y="860"/>
                </a:lnTo>
                <a:lnTo>
                  <a:pt x="703" y="860"/>
                </a:lnTo>
                <a:lnTo>
                  <a:pt x="703" y="862"/>
                </a:lnTo>
                <a:lnTo>
                  <a:pt x="703" y="864"/>
                </a:lnTo>
                <a:lnTo>
                  <a:pt x="705" y="864"/>
                </a:lnTo>
                <a:lnTo>
                  <a:pt x="705" y="866"/>
                </a:lnTo>
                <a:lnTo>
                  <a:pt x="705" y="867"/>
                </a:lnTo>
                <a:lnTo>
                  <a:pt x="705" y="869"/>
                </a:lnTo>
                <a:lnTo>
                  <a:pt x="705" y="871"/>
                </a:lnTo>
                <a:lnTo>
                  <a:pt x="707" y="871"/>
                </a:lnTo>
                <a:lnTo>
                  <a:pt x="707" y="873"/>
                </a:lnTo>
                <a:lnTo>
                  <a:pt x="705" y="873"/>
                </a:lnTo>
                <a:lnTo>
                  <a:pt x="707" y="873"/>
                </a:lnTo>
                <a:lnTo>
                  <a:pt x="707" y="875"/>
                </a:lnTo>
                <a:lnTo>
                  <a:pt x="707" y="877"/>
                </a:lnTo>
                <a:lnTo>
                  <a:pt x="705" y="877"/>
                </a:lnTo>
                <a:lnTo>
                  <a:pt x="705" y="879"/>
                </a:lnTo>
                <a:lnTo>
                  <a:pt x="703" y="879"/>
                </a:lnTo>
                <a:lnTo>
                  <a:pt x="703" y="881"/>
                </a:lnTo>
                <a:lnTo>
                  <a:pt x="703" y="883"/>
                </a:lnTo>
                <a:lnTo>
                  <a:pt x="705" y="883"/>
                </a:lnTo>
                <a:lnTo>
                  <a:pt x="705" y="885"/>
                </a:lnTo>
                <a:lnTo>
                  <a:pt x="705" y="887"/>
                </a:lnTo>
                <a:lnTo>
                  <a:pt x="703" y="887"/>
                </a:lnTo>
                <a:lnTo>
                  <a:pt x="703" y="889"/>
                </a:lnTo>
                <a:lnTo>
                  <a:pt x="705" y="889"/>
                </a:lnTo>
                <a:lnTo>
                  <a:pt x="705" y="890"/>
                </a:lnTo>
                <a:lnTo>
                  <a:pt x="703" y="890"/>
                </a:lnTo>
                <a:lnTo>
                  <a:pt x="703" y="892"/>
                </a:lnTo>
                <a:lnTo>
                  <a:pt x="705" y="892"/>
                </a:lnTo>
                <a:lnTo>
                  <a:pt x="707" y="894"/>
                </a:lnTo>
                <a:lnTo>
                  <a:pt x="707" y="896"/>
                </a:lnTo>
                <a:lnTo>
                  <a:pt x="705" y="896"/>
                </a:lnTo>
                <a:lnTo>
                  <a:pt x="705" y="898"/>
                </a:lnTo>
                <a:lnTo>
                  <a:pt x="705" y="900"/>
                </a:lnTo>
                <a:lnTo>
                  <a:pt x="705" y="902"/>
                </a:lnTo>
                <a:lnTo>
                  <a:pt x="705" y="904"/>
                </a:lnTo>
                <a:lnTo>
                  <a:pt x="707" y="906"/>
                </a:lnTo>
                <a:lnTo>
                  <a:pt x="705" y="906"/>
                </a:lnTo>
                <a:lnTo>
                  <a:pt x="705" y="908"/>
                </a:lnTo>
                <a:lnTo>
                  <a:pt x="707" y="908"/>
                </a:lnTo>
                <a:lnTo>
                  <a:pt x="707" y="910"/>
                </a:lnTo>
                <a:lnTo>
                  <a:pt x="707" y="912"/>
                </a:lnTo>
                <a:lnTo>
                  <a:pt x="709" y="912"/>
                </a:lnTo>
                <a:lnTo>
                  <a:pt x="709" y="914"/>
                </a:lnTo>
                <a:lnTo>
                  <a:pt x="709" y="915"/>
                </a:lnTo>
                <a:lnTo>
                  <a:pt x="711" y="915"/>
                </a:lnTo>
                <a:lnTo>
                  <a:pt x="713" y="915"/>
                </a:lnTo>
                <a:lnTo>
                  <a:pt x="713" y="917"/>
                </a:lnTo>
                <a:lnTo>
                  <a:pt x="715" y="917"/>
                </a:lnTo>
                <a:lnTo>
                  <a:pt x="715" y="919"/>
                </a:lnTo>
                <a:lnTo>
                  <a:pt x="717" y="919"/>
                </a:lnTo>
                <a:lnTo>
                  <a:pt x="717" y="917"/>
                </a:lnTo>
                <a:lnTo>
                  <a:pt x="717" y="919"/>
                </a:lnTo>
                <a:lnTo>
                  <a:pt x="718" y="919"/>
                </a:lnTo>
                <a:lnTo>
                  <a:pt x="718" y="921"/>
                </a:lnTo>
                <a:lnTo>
                  <a:pt x="718" y="923"/>
                </a:lnTo>
                <a:lnTo>
                  <a:pt x="720" y="923"/>
                </a:lnTo>
                <a:lnTo>
                  <a:pt x="718" y="923"/>
                </a:lnTo>
                <a:lnTo>
                  <a:pt x="718" y="925"/>
                </a:lnTo>
                <a:lnTo>
                  <a:pt x="720" y="925"/>
                </a:lnTo>
                <a:lnTo>
                  <a:pt x="720" y="927"/>
                </a:lnTo>
                <a:lnTo>
                  <a:pt x="720" y="929"/>
                </a:lnTo>
                <a:lnTo>
                  <a:pt x="720" y="931"/>
                </a:lnTo>
                <a:lnTo>
                  <a:pt x="722" y="931"/>
                </a:lnTo>
                <a:lnTo>
                  <a:pt x="722" y="933"/>
                </a:lnTo>
                <a:lnTo>
                  <a:pt x="722" y="935"/>
                </a:lnTo>
                <a:lnTo>
                  <a:pt x="724" y="935"/>
                </a:lnTo>
                <a:lnTo>
                  <a:pt x="726" y="935"/>
                </a:lnTo>
                <a:lnTo>
                  <a:pt x="726" y="937"/>
                </a:lnTo>
                <a:lnTo>
                  <a:pt x="726" y="938"/>
                </a:lnTo>
                <a:lnTo>
                  <a:pt x="728" y="938"/>
                </a:lnTo>
                <a:lnTo>
                  <a:pt x="728" y="940"/>
                </a:lnTo>
                <a:lnTo>
                  <a:pt x="728" y="942"/>
                </a:lnTo>
                <a:lnTo>
                  <a:pt x="726" y="942"/>
                </a:lnTo>
                <a:lnTo>
                  <a:pt x="726" y="944"/>
                </a:lnTo>
                <a:lnTo>
                  <a:pt x="726" y="946"/>
                </a:lnTo>
                <a:lnTo>
                  <a:pt x="726" y="948"/>
                </a:lnTo>
                <a:lnTo>
                  <a:pt x="728" y="948"/>
                </a:lnTo>
                <a:lnTo>
                  <a:pt x="728" y="950"/>
                </a:lnTo>
                <a:lnTo>
                  <a:pt x="726" y="950"/>
                </a:lnTo>
                <a:lnTo>
                  <a:pt x="726" y="952"/>
                </a:lnTo>
                <a:lnTo>
                  <a:pt x="728" y="952"/>
                </a:lnTo>
                <a:lnTo>
                  <a:pt x="728" y="954"/>
                </a:lnTo>
                <a:lnTo>
                  <a:pt x="728" y="956"/>
                </a:lnTo>
                <a:lnTo>
                  <a:pt x="726" y="956"/>
                </a:lnTo>
                <a:lnTo>
                  <a:pt x="726" y="958"/>
                </a:lnTo>
                <a:lnTo>
                  <a:pt x="724" y="958"/>
                </a:lnTo>
                <a:lnTo>
                  <a:pt x="724" y="960"/>
                </a:lnTo>
                <a:lnTo>
                  <a:pt x="722" y="960"/>
                </a:lnTo>
                <a:lnTo>
                  <a:pt x="722" y="962"/>
                </a:lnTo>
                <a:lnTo>
                  <a:pt x="720" y="962"/>
                </a:lnTo>
                <a:lnTo>
                  <a:pt x="720" y="963"/>
                </a:lnTo>
                <a:lnTo>
                  <a:pt x="720" y="965"/>
                </a:lnTo>
                <a:lnTo>
                  <a:pt x="718" y="965"/>
                </a:lnTo>
                <a:lnTo>
                  <a:pt x="718" y="967"/>
                </a:lnTo>
                <a:lnTo>
                  <a:pt x="718" y="969"/>
                </a:lnTo>
                <a:lnTo>
                  <a:pt x="717" y="969"/>
                </a:lnTo>
                <a:lnTo>
                  <a:pt x="718" y="971"/>
                </a:lnTo>
                <a:lnTo>
                  <a:pt x="718" y="973"/>
                </a:lnTo>
                <a:lnTo>
                  <a:pt x="720" y="973"/>
                </a:lnTo>
                <a:lnTo>
                  <a:pt x="718" y="973"/>
                </a:lnTo>
                <a:lnTo>
                  <a:pt x="717" y="973"/>
                </a:lnTo>
                <a:lnTo>
                  <a:pt x="717" y="975"/>
                </a:lnTo>
                <a:lnTo>
                  <a:pt x="717" y="977"/>
                </a:lnTo>
                <a:lnTo>
                  <a:pt x="709" y="969"/>
                </a:lnTo>
                <a:lnTo>
                  <a:pt x="705" y="963"/>
                </a:lnTo>
                <a:lnTo>
                  <a:pt x="701" y="967"/>
                </a:lnTo>
                <a:lnTo>
                  <a:pt x="695" y="967"/>
                </a:lnTo>
                <a:lnTo>
                  <a:pt x="686" y="967"/>
                </a:lnTo>
                <a:lnTo>
                  <a:pt x="680" y="967"/>
                </a:lnTo>
                <a:lnTo>
                  <a:pt x="672" y="967"/>
                </a:lnTo>
                <a:lnTo>
                  <a:pt x="667" y="962"/>
                </a:lnTo>
                <a:lnTo>
                  <a:pt x="661" y="954"/>
                </a:lnTo>
                <a:lnTo>
                  <a:pt x="651" y="948"/>
                </a:lnTo>
                <a:lnTo>
                  <a:pt x="645" y="942"/>
                </a:lnTo>
                <a:lnTo>
                  <a:pt x="642" y="933"/>
                </a:lnTo>
                <a:lnTo>
                  <a:pt x="636" y="927"/>
                </a:lnTo>
                <a:lnTo>
                  <a:pt x="626" y="925"/>
                </a:lnTo>
                <a:lnTo>
                  <a:pt x="615" y="923"/>
                </a:lnTo>
                <a:lnTo>
                  <a:pt x="597" y="921"/>
                </a:lnTo>
                <a:lnTo>
                  <a:pt x="590" y="921"/>
                </a:lnTo>
                <a:lnTo>
                  <a:pt x="582" y="919"/>
                </a:lnTo>
                <a:lnTo>
                  <a:pt x="576" y="910"/>
                </a:lnTo>
                <a:lnTo>
                  <a:pt x="574" y="906"/>
                </a:lnTo>
                <a:lnTo>
                  <a:pt x="574" y="904"/>
                </a:lnTo>
                <a:lnTo>
                  <a:pt x="569" y="889"/>
                </a:lnTo>
                <a:lnTo>
                  <a:pt x="561" y="875"/>
                </a:lnTo>
                <a:lnTo>
                  <a:pt x="553" y="860"/>
                </a:lnTo>
                <a:lnTo>
                  <a:pt x="540" y="852"/>
                </a:lnTo>
                <a:lnTo>
                  <a:pt x="530" y="842"/>
                </a:lnTo>
                <a:lnTo>
                  <a:pt x="522" y="837"/>
                </a:lnTo>
                <a:lnTo>
                  <a:pt x="519" y="829"/>
                </a:lnTo>
                <a:lnTo>
                  <a:pt x="519" y="825"/>
                </a:lnTo>
                <a:lnTo>
                  <a:pt x="522" y="818"/>
                </a:lnTo>
                <a:lnTo>
                  <a:pt x="524" y="808"/>
                </a:lnTo>
                <a:lnTo>
                  <a:pt x="517" y="796"/>
                </a:lnTo>
                <a:lnTo>
                  <a:pt x="505" y="783"/>
                </a:lnTo>
                <a:lnTo>
                  <a:pt x="488" y="773"/>
                </a:lnTo>
                <a:lnTo>
                  <a:pt x="471" y="781"/>
                </a:lnTo>
                <a:lnTo>
                  <a:pt x="471" y="783"/>
                </a:lnTo>
                <a:lnTo>
                  <a:pt x="471" y="785"/>
                </a:lnTo>
                <a:lnTo>
                  <a:pt x="469" y="785"/>
                </a:lnTo>
                <a:lnTo>
                  <a:pt x="469" y="787"/>
                </a:lnTo>
                <a:lnTo>
                  <a:pt x="471" y="789"/>
                </a:lnTo>
                <a:lnTo>
                  <a:pt x="471" y="791"/>
                </a:lnTo>
                <a:lnTo>
                  <a:pt x="473" y="791"/>
                </a:lnTo>
                <a:lnTo>
                  <a:pt x="473" y="793"/>
                </a:lnTo>
                <a:lnTo>
                  <a:pt x="473" y="794"/>
                </a:lnTo>
                <a:lnTo>
                  <a:pt x="459" y="796"/>
                </a:lnTo>
                <a:lnTo>
                  <a:pt x="444" y="798"/>
                </a:lnTo>
                <a:lnTo>
                  <a:pt x="438" y="798"/>
                </a:lnTo>
                <a:lnTo>
                  <a:pt x="421" y="800"/>
                </a:lnTo>
                <a:lnTo>
                  <a:pt x="405" y="800"/>
                </a:lnTo>
                <a:lnTo>
                  <a:pt x="388" y="804"/>
                </a:lnTo>
                <a:lnTo>
                  <a:pt x="380" y="806"/>
                </a:lnTo>
                <a:lnTo>
                  <a:pt x="334" y="810"/>
                </a:lnTo>
                <a:lnTo>
                  <a:pt x="309" y="814"/>
                </a:lnTo>
                <a:lnTo>
                  <a:pt x="307" y="812"/>
                </a:lnTo>
                <a:lnTo>
                  <a:pt x="303" y="802"/>
                </a:lnTo>
                <a:lnTo>
                  <a:pt x="300" y="802"/>
                </a:lnTo>
                <a:lnTo>
                  <a:pt x="296" y="802"/>
                </a:lnTo>
                <a:lnTo>
                  <a:pt x="300" y="808"/>
                </a:lnTo>
                <a:lnTo>
                  <a:pt x="300" y="814"/>
                </a:lnTo>
                <a:lnTo>
                  <a:pt x="303" y="814"/>
                </a:lnTo>
                <a:lnTo>
                  <a:pt x="303" y="816"/>
                </a:lnTo>
                <a:lnTo>
                  <a:pt x="303" y="814"/>
                </a:lnTo>
                <a:lnTo>
                  <a:pt x="302" y="814"/>
                </a:lnTo>
                <a:lnTo>
                  <a:pt x="300" y="816"/>
                </a:lnTo>
                <a:lnTo>
                  <a:pt x="298" y="816"/>
                </a:lnTo>
                <a:lnTo>
                  <a:pt x="298" y="814"/>
                </a:lnTo>
                <a:lnTo>
                  <a:pt x="296" y="814"/>
                </a:lnTo>
                <a:lnTo>
                  <a:pt x="298" y="812"/>
                </a:lnTo>
                <a:lnTo>
                  <a:pt x="298" y="810"/>
                </a:lnTo>
                <a:lnTo>
                  <a:pt x="296" y="810"/>
                </a:lnTo>
                <a:lnTo>
                  <a:pt x="298" y="810"/>
                </a:lnTo>
                <a:lnTo>
                  <a:pt x="298" y="808"/>
                </a:lnTo>
                <a:lnTo>
                  <a:pt x="300" y="808"/>
                </a:lnTo>
                <a:lnTo>
                  <a:pt x="298" y="808"/>
                </a:lnTo>
                <a:lnTo>
                  <a:pt x="298" y="806"/>
                </a:lnTo>
                <a:lnTo>
                  <a:pt x="296" y="806"/>
                </a:lnTo>
                <a:lnTo>
                  <a:pt x="296" y="804"/>
                </a:lnTo>
                <a:lnTo>
                  <a:pt x="296" y="802"/>
                </a:lnTo>
                <a:lnTo>
                  <a:pt x="296" y="804"/>
                </a:lnTo>
                <a:lnTo>
                  <a:pt x="294" y="804"/>
                </a:lnTo>
                <a:lnTo>
                  <a:pt x="294" y="802"/>
                </a:lnTo>
                <a:lnTo>
                  <a:pt x="296" y="802"/>
                </a:lnTo>
                <a:lnTo>
                  <a:pt x="296" y="800"/>
                </a:lnTo>
                <a:lnTo>
                  <a:pt x="294" y="800"/>
                </a:lnTo>
                <a:lnTo>
                  <a:pt x="294" y="798"/>
                </a:lnTo>
                <a:lnTo>
                  <a:pt x="292" y="798"/>
                </a:lnTo>
                <a:lnTo>
                  <a:pt x="292" y="796"/>
                </a:lnTo>
                <a:lnTo>
                  <a:pt x="292" y="794"/>
                </a:lnTo>
                <a:lnTo>
                  <a:pt x="292" y="793"/>
                </a:lnTo>
                <a:lnTo>
                  <a:pt x="290" y="793"/>
                </a:lnTo>
                <a:lnTo>
                  <a:pt x="290" y="791"/>
                </a:lnTo>
                <a:lnTo>
                  <a:pt x="288" y="791"/>
                </a:lnTo>
                <a:lnTo>
                  <a:pt x="288" y="789"/>
                </a:lnTo>
                <a:lnTo>
                  <a:pt x="286" y="789"/>
                </a:lnTo>
                <a:lnTo>
                  <a:pt x="286" y="787"/>
                </a:lnTo>
                <a:lnTo>
                  <a:pt x="284" y="787"/>
                </a:lnTo>
                <a:lnTo>
                  <a:pt x="282" y="787"/>
                </a:lnTo>
                <a:lnTo>
                  <a:pt x="282" y="789"/>
                </a:lnTo>
                <a:lnTo>
                  <a:pt x="282" y="787"/>
                </a:lnTo>
                <a:lnTo>
                  <a:pt x="282" y="785"/>
                </a:lnTo>
                <a:lnTo>
                  <a:pt x="280" y="785"/>
                </a:lnTo>
                <a:lnTo>
                  <a:pt x="280" y="783"/>
                </a:lnTo>
                <a:lnTo>
                  <a:pt x="278" y="783"/>
                </a:lnTo>
                <a:lnTo>
                  <a:pt x="278" y="781"/>
                </a:lnTo>
                <a:lnTo>
                  <a:pt x="278" y="779"/>
                </a:lnTo>
                <a:lnTo>
                  <a:pt x="278" y="777"/>
                </a:lnTo>
                <a:lnTo>
                  <a:pt x="280" y="777"/>
                </a:lnTo>
                <a:lnTo>
                  <a:pt x="280" y="775"/>
                </a:lnTo>
                <a:lnTo>
                  <a:pt x="278" y="773"/>
                </a:lnTo>
                <a:lnTo>
                  <a:pt x="277" y="773"/>
                </a:lnTo>
                <a:lnTo>
                  <a:pt x="277" y="771"/>
                </a:lnTo>
                <a:lnTo>
                  <a:pt x="277" y="770"/>
                </a:lnTo>
                <a:lnTo>
                  <a:pt x="275" y="770"/>
                </a:lnTo>
                <a:lnTo>
                  <a:pt x="275" y="768"/>
                </a:lnTo>
                <a:lnTo>
                  <a:pt x="273" y="768"/>
                </a:lnTo>
                <a:lnTo>
                  <a:pt x="273" y="770"/>
                </a:lnTo>
                <a:lnTo>
                  <a:pt x="273" y="768"/>
                </a:lnTo>
                <a:lnTo>
                  <a:pt x="271" y="768"/>
                </a:lnTo>
                <a:lnTo>
                  <a:pt x="271" y="770"/>
                </a:lnTo>
                <a:lnTo>
                  <a:pt x="271" y="768"/>
                </a:lnTo>
                <a:lnTo>
                  <a:pt x="269" y="768"/>
                </a:lnTo>
                <a:lnTo>
                  <a:pt x="269" y="766"/>
                </a:lnTo>
                <a:lnTo>
                  <a:pt x="271" y="766"/>
                </a:lnTo>
                <a:lnTo>
                  <a:pt x="269" y="766"/>
                </a:lnTo>
                <a:lnTo>
                  <a:pt x="269" y="764"/>
                </a:lnTo>
                <a:lnTo>
                  <a:pt x="271" y="764"/>
                </a:lnTo>
                <a:lnTo>
                  <a:pt x="269" y="764"/>
                </a:lnTo>
                <a:lnTo>
                  <a:pt x="269" y="762"/>
                </a:lnTo>
                <a:lnTo>
                  <a:pt x="267" y="762"/>
                </a:lnTo>
                <a:lnTo>
                  <a:pt x="267" y="760"/>
                </a:lnTo>
                <a:lnTo>
                  <a:pt x="265" y="760"/>
                </a:lnTo>
                <a:lnTo>
                  <a:pt x="267" y="760"/>
                </a:lnTo>
                <a:lnTo>
                  <a:pt x="269" y="760"/>
                </a:lnTo>
                <a:lnTo>
                  <a:pt x="269" y="758"/>
                </a:lnTo>
                <a:lnTo>
                  <a:pt x="271" y="758"/>
                </a:lnTo>
                <a:lnTo>
                  <a:pt x="269" y="758"/>
                </a:lnTo>
                <a:lnTo>
                  <a:pt x="267" y="758"/>
                </a:lnTo>
                <a:lnTo>
                  <a:pt x="267" y="756"/>
                </a:lnTo>
                <a:lnTo>
                  <a:pt x="267" y="754"/>
                </a:lnTo>
                <a:lnTo>
                  <a:pt x="265" y="754"/>
                </a:lnTo>
                <a:lnTo>
                  <a:pt x="267" y="754"/>
                </a:lnTo>
                <a:lnTo>
                  <a:pt x="267" y="752"/>
                </a:lnTo>
                <a:lnTo>
                  <a:pt x="265" y="752"/>
                </a:lnTo>
                <a:lnTo>
                  <a:pt x="265" y="750"/>
                </a:lnTo>
                <a:lnTo>
                  <a:pt x="265" y="748"/>
                </a:lnTo>
                <a:lnTo>
                  <a:pt x="263" y="746"/>
                </a:lnTo>
                <a:lnTo>
                  <a:pt x="263" y="745"/>
                </a:lnTo>
                <a:lnTo>
                  <a:pt x="265" y="745"/>
                </a:lnTo>
                <a:lnTo>
                  <a:pt x="265" y="743"/>
                </a:lnTo>
                <a:lnTo>
                  <a:pt x="265" y="741"/>
                </a:lnTo>
                <a:lnTo>
                  <a:pt x="267" y="741"/>
                </a:lnTo>
                <a:lnTo>
                  <a:pt x="269" y="741"/>
                </a:lnTo>
                <a:lnTo>
                  <a:pt x="269" y="739"/>
                </a:lnTo>
                <a:lnTo>
                  <a:pt x="269" y="737"/>
                </a:lnTo>
                <a:lnTo>
                  <a:pt x="269" y="735"/>
                </a:lnTo>
                <a:lnTo>
                  <a:pt x="267" y="735"/>
                </a:lnTo>
                <a:lnTo>
                  <a:pt x="267" y="733"/>
                </a:lnTo>
                <a:lnTo>
                  <a:pt x="269" y="733"/>
                </a:lnTo>
                <a:lnTo>
                  <a:pt x="267" y="733"/>
                </a:lnTo>
                <a:lnTo>
                  <a:pt x="267" y="731"/>
                </a:lnTo>
                <a:lnTo>
                  <a:pt x="267" y="729"/>
                </a:lnTo>
                <a:lnTo>
                  <a:pt x="265" y="729"/>
                </a:lnTo>
                <a:lnTo>
                  <a:pt x="265" y="727"/>
                </a:lnTo>
                <a:lnTo>
                  <a:pt x="265" y="725"/>
                </a:lnTo>
                <a:lnTo>
                  <a:pt x="265" y="723"/>
                </a:lnTo>
                <a:lnTo>
                  <a:pt x="265" y="722"/>
                </a:lnTo>
                <a:lnTo>
                  <a:pt x="265" y="716"/>
                </a:lnTo>
                <a:lnTo>
                  <a:pt x="265" y="714"/>
                </a:lnTo>
                <a:lnTo>
                  <a:pt x="263" y="712"/>
                </a:lnTo>
                <a:lnTo>
                  <a:pt x="265" y="712"/>
                </a:lnTo>
                <a:lnTo>
                  <a:pt x="263" y="712"/>
                </a:lnTo>
                <a:lnTo>
                  <a:pt x="263" y="710"/>
                </a:lnTo>
                <a:lnTo>
                  <a:pt x="263" y="708"/>
                </a:lnTo>
                <a:lnTo>
                  <a:pt x="261" y="708"/>
                </a:lnTo>
                <a:lnTo>
                  <a:pt x="263" y="708"/>
                </a:lnTo>
                <a:lnTo>
                  <a:pt x="263" y="706"/>
                </a:lnTo>
                <a:lnTo>
                  <a:pt x="261" y="706"/>
                </a:lnTo>
                <a:lnTo>
                  <a:pt x="261" y="704"/>
                </a:lnTo>
                <a:lnTo>
                  <a:pt x="259" y="704"/>
                </a:lnTo>
                <a:lnTo>
                  <a:pt x="259" y="702"/>
                </a:lnTo>
                <a:lnTo>
                  <a:pt x="261" y="702"/>
                </a:lnTo>
                <a:lnTo>
                  <a:pt x="261" y="700"/>
                </a:lnTo>
                <a:lnTo>
                  <a:pt x="259" y="702"/>
                </a:lnTo>
                <a:lnTo>
                  <a:pt x="259" y="700"/>
                </a:lnTo>
                <a:lnTo>
                  <a:pt x="261" y="700"/>
                </a:lnTo>
                <a:lnTo>
                  <a:pt x="259" y="700"/>
                </a:lnTo>
                <a:lnTo>
                  <a:pt x="259" y="698"/>
                </a:lnTo>
                <a:lnTo>
                  <a:pt x="259" y="697"/>
                </a:lnTo>
                <a:lnTo>
                  <a:pt x="259" y="698"/>
                </a:lnTo>
                <a:lnTo>
                  <a:pt x="259" y="697"/>
                </a:lnTo>
                <a:lnTo>
                  <a:pt x="257" y="697"/>
                </a:lnTo>
                <a:lnTo>
                  <a:pt x="259" y="697"/>
                </a:lnTo>
                <a:lnTo>
                  <a:pt x="257" y="697"/>
                </a:lnTo>
                <a:lnTo>
                  <a:pt x="257" y="695"/>
                </a:lnTo>
                <a:lnTo>
                  <a:pt x="255" y="695"/>
                </a:lnTo>
                <a:lnTo>
                  <a:pt x="257" y="695"/>
                </a:lnTo>
                <a:lnTo>
                  <a:pt x="257" y="693"/>
                </a:lnTo>
                <a:lnTo>
                  <a:pt x="255" y="693"/>
                </a:lnTo>
                <a:lnTo>
                  <a:pt x="257" y="693"/>
                </a:lnTo>
                <a:lnTo>
                  <a:pt x="255" y="693"/>
                </a:lnTo>
                <a:lnTo>
                  <a:pt x="255" y="691"/>
                </a:lnTo>
                <a:lnTo>
                  <a:pt x="257" y="691"/>
                </a:lnTo>
                <a:lnTo>
                  <a:pt x="255" y="691"/>
                </a:lnTo>
                <a:lnTo>
                  <a:pt x="257" y="691"/>
                </a:lnTo>
                <a:lnTo>
                  <a:pt x="257" y="689"/>
                </a:lnTo>
                <a:lnTo>
                  <a:pt x="255" y="689"/>
                </a:lnTo>
                <a:lnTo>
                  <a:pt x="255" y="687"/>
                </a:lnTo>
                <a:lnTo>
                  <a:pt x="255" y="685"/>
                </a:lnTo>
                <a:lnTo>
                  <a:pt x="255" y="683"/>
                </a:lnTo>
                <a:lnTo>
                  <a:pt x="254" y="683"/>
                </a:lnTo>
                <a:lnTo>
                  <a:pt x="254" y="681"/>
                </a:lnTo>
                <a:lnTo>
                  <a:pt x="254" y="679"/>
                </a:lnTo>
                <a:lnTo>
                  <a:pt x="252" y="679"/>
                </a:lnTo>
                <a:lnTo>
                  <a:pt x="250" y="679"/>
                </a:lnTo>
                <a:lnTo>
                  <a:pt x="250" y="677"/>
                </a:lnTo>
                <a:lnTo>
                  <a:pt x="248" y="677"/>
                </a:lnTo>
                <a:lnTo>
                  <a:pt x="236" y="660"/>
                </a:lnTo>
                <a:lnTo>
                  <a:pt x="234" y="660"/>
                </a:lnTo>
                <a:lnTo>
                  <a:pt x="234" y="658"/>
                </a:lnTo>
                <a:lnTo>
                  <a:pt x="234" y="656"/>
                </a:lnTo>
                <a:lnTo>
                  <a:pt x="234" y="654"/>
                </a:lnTo>
                <a:lnTo>
                  <a:pt x="232" y="652"/>
                </a:lnTo>
                <a:lnTo>
                  <a:pt x="232" y="650"/>
                </a:lnTo>
                <a:lnTo>
                  <a:pt x="230" y="650"/>
                </a:lnTo>
                <a:lnTo>
                  <a:pt x="229" y="650"/>
                </a:lnTo>
                <a:lnTo>
                  <a:pt x="227" y="650"/>
                </a:lnTo>
                <a:lnTo>
                  <a:pt x="225" y="650"/>
                </a:lnTo>
                <a:lnTo>
                  <a:pt x="223" y="650"/>
                </a:lnTo>
                <a:lnTo>
                  <a:pt x="223" y="649"/>
                </a:lnTo>
                <a:lnTo>
                  <a:pt x="221" y="649"/>
                </a:lnTo>
                <a:lnTo>
                  <a:pt x="219" y="649"/>
                </a:lnTo>
                <a:lnTo>
                  <a:pt x="219" y="647"/>
                </a:lnTo>
                <a:lnTo>
                  <a:pt x="217" y="647"/>
                </a:lnTo>
                <a:lnTo>
                  <a:pt x="217" y="645"/>
                </a:lnTo>
                <a:lnTo>
                  <a:pt x="215" y="645"/>
                </a:lnTo>
                <a:lnTo>
                  <a:pt x="215" y="643"/>
                </a:lnTo>
                <a:lnTo>
                  <a:pt x="213" y="643"/>
                </a:lnTo>
                <a:lnTo>
                  <a:pt x="213" y="641"/>
                </a:lnTo>
                <a:lnTo>
                  <a:pt x="211" y="641"/>
                </a:lnTo>
                <a:lnTo>
                  <a:pt x="211" y="639"/>
                </a:lnTo>
                <a:lnTo>
                  <a:pt x="209" y="639"/>
                </a:lnTo>
                <a:lnTo>
                  <a:pt x="209" y="641"/>
                </a:lnTo>
                <a:lnTo>
                  <a:pt x="207" y="641"/>
                </a:lnTo>
                <a:lnTo>
                  <a:pt x="207" y="643"/>
                </a:lnTo>
                <a:lnTo>
                  <a:pt x="205" y="643"/>
                </a:lnTo>
                <a:lnTo>
                  <a:pt x="204" y="645"/>
                </a:lnTo>
                <a:lnTo>
                  <a:pt x="202" y="645"/>
                </a:lnTo>
                <a:lnTo>
                  <a:pt x="202" y="647"/>
                </a:lnTo>
                <a:lnTo>
                  <a:pt x="200" y="647"/>
                </a:lnTo>
                <a:lnTo>
                  <a:pt x="200" y="649"/>
                </a:lnTo>
                <a:lnTo>
                  <a:pt x="198" y="649"/>
                </a:lnTo>
                <a:lnTo>
                  <a:pt x="198" y="650"/>
                </a:lnTo>
                <a:lnTo>
                  <a:pt x="196" y="650"/>
                </a:lnTo>
                <a:lnTo>
                  <a:pt x="194" y="650"/>
                </a:lnTo>
                <a:lnTo>
                  <a:pt x="194" y="652"/>
                </a:lnTo>
                <a:lnTo>
                  <a:pt x="192" y="652"/>
                </a:lnTo>
                <a:lnTo>
                  <a:pt x="190" y="652"/>
                </a:lnTo>
                <a:lnTo>
                  <a:pt x="188" y="652"/>
                </a:lnTo>
                <a:lnTo>
                  <a:pt x="186" y="652"/>
                </a:lnTo>
                <a:lnTo>
                  <a:pt x="186" y="650"/>
                </a:lnTo>
                <a:lnTo>
                  <a:pt x="184" y="650"/>
                </a:lnTo>
                <a:lnTo>
                  <a:pt x="182" y="650"/>
                </a:lnTo>
                <a:lnTo>
                  <a:pt x="180" y="650"/>
                </a:lnTo>
                <a:lnTo>
                  <a:pt x="180" y="649"/>
                </a:lnTo>
                <a:lnTo>
                  <a:pt x="179" y="649"/>
                </a:lnTo>
                <a:lnTo>
                  <a:pt x="177" y="649"/>
                </a:lnTo>
                <a:lnTo>
                  <a:pt x="175" y="649"/>
                </a:lnTo>
                <a:lnTo>
                  <a:pt x="175" y="647"/>
                </a:lnTo>
                <a:lnTo>
                  <a:pt x="173" y="647"/>
                </a:lnTo>
                <a:lnTo>
                  <a:pt x="171" y="647"/>
                </a:lnTo>
                <a:lnTo>
                  <a:pt x="171" y="645"/>
                </a:lnTo>
                <a:lnTo>
                  <a:pt x="169" y="645"/>
                </a:lnTo>
                <a:lnTo>
                  <a:pt x="167" y="645"/>
                </a:lnTo>
                <a:lnTo>
                  <a:pt x="165" y="645"/>
                </a:lnTo>
                <a:lnTo>
                  <a:pt x="163" y="645"/>
                </a:lnTo>
                <a:lnTo>
                  <a:pt x="163" y="643"/>
                </a:lnTo>
                <a:lnTo>
                  <a:pt x="161" y="643"/>
                </a:lnTo>
                <a:lnTo>
                  <a:pt x="159" y="643"/>
                </a:lnTo>
                <a:lnTo>
                  <a:pt x="157" y="643"/>
                </a:lnTo>
                <a:lnTo>
                  <a:pt x="156" y="641"/>
                </a:lnTo>
                <a:lnTo>
                  <a:pt x="154" y="641"/>
                </a:lnTo>
                <a:lnTo>
                  <a:pt x="154" y="639"/>
                </a:lnTo>
                <a:lnTo>
                  <a:pt x="152" y="639"/>
                </a:lnTo>
                <a:lnTo>
                  <a:pt x="150" y="639"/>
                </a:lnTo>
                <a:lnTo>
                  <a:pt x="148" y="641"/>
                </a:lnTo>
                <a:lnTo>
                  <a:pt x="148" y="643"/>
                </a:lnTo>
                <a:lnTo>
                  <a:pt x="146" y="645"/>
                </a:lnTo>
                <a:lnTo>
                  <a:pt x="144" y="645"/>
                </a:lnTo>
                <a:lnTo>
                  <a:pt x="142" y="645"/>
                </a:lnTo>
                <a:lnTo>
                  <a:pt x="142" y="643"/>
                </a:lnTo>
                <a:lnTo>
                  <a:pt x="140" y="643"/>
                </a:lnTo>
                <a:lnTo>
                  <a:pt x="140" y="641"/>
                </a:lnTo>
                <a:lnTo>
                  <a:pt x="140" y="639"/>
                </a:lnTo>
                <a:lnTo>
                  <a:pt x="140" y="637"/>
                </a:lnTo>
                <a:lnTo>
                  <a:pt x="140" y="635"/>
                </a:lnTo>
                <a:lnTo>
                  <a:pt x="138" y="635"/>
                </a:lnTo>
                <a:lnTo>
                  <a:pt x="138" y="633"/>
                </a:lnTo>
                <a:lnTo>
                  <a:pt x="136" y="633"/>
                </a:lnTo>
                <a:lnTo>
                  <a:pt x="134" y="633"/>
                </a:lnTo>
                <a:lnTo>
                  <a:pt x="134" y="635"/>
                </a:lnTo>
                <a:lnTo>
                  <a:pt x="132" y="635"/>
                </a:lnTo>
                <a:lnTo>
                  <a:pt x="131" y="635"/>
                </a:lnTo>
                <a:lnTo>
                  <a:pt x="131" y="633"/>
                </a:lnTo>
                <a:lnTo>
                  <a:pt x="129" y="633"/>
                </a:lnTo>
                <a:lnTo>
                  <a:pt x="129" y="631"/>
                </a:lnTo>
                <a:lnTo>
                  <a:pt x="129" y="629"/>
                </a:lnTo>
                <a:lnTo>
                  <a:pt x="129" y="627"/>
                </a:lnTo>
                <a:lnTo>
                  <a:pt x="129" y="626"/>
                </a:lnTo>
                <a:lnTo>
                  <a:pt x="129" y="624"/>
                </a:lnTo>
                <a:lnTo>
                  <a:pt x="127" y="624"/>
                </a:lnTo>
                <a:lnTo>
                  <a:pt x="125" y="624"/>
                </a:lnTo>
                <a:lnTo>
                  <a:pt x="123" y="624"/>
                </a:lnTo>
                <a:lnTo>
                  <a:pt x="123" y="626"/>
                </a:lnTo>
                <a:lnTo>
                  <a:pt x="121" y="626"/>
                </a:lnTo>
                <a:lnTo>
                  <a:pt x="119" y="626"/>
                </a:lnTo>
                <a:lnTo>
                  <a:pt x="119" y="627"/>
                </a:lnTo>
                <a:lnTo>
                  <a:pt x="117" y="627"/>
                </a:lnTo>
                <a:lnTo>
                  <a:pt x="115" y="626"/>
                </a:lnTo>
                <a:lnTo>
                  <a:pt x="113" y="626"/>
                </a:lnTo>
                <a:lnTo>
                  <a:pt x="113" y="624"/>
                </a:lnTo>
                <a:lnTo>
                  <a:pt x="111" y="624"/>
                </a:lnTo>
                <a:lnTo>
                  <a:pt x="109" y="624"/>
                </a:lnTo>
                <a:lnTo>
                  <a:pt x="109" y="622"/>
                </a:lnTo>
                <a:lnTo>
                  <a:pt x="107" y="622"/>
                </a:lnTo>
                <a:lnTo>
                  <a:pt x="106" y="622"/>
                </a:lnTo>
                <a:lnTo>
                  <a:pt x="104" y="622"/>
                </a:lnTo>
                <a:lnTo>
                  <a:pt x="104" y="620"/>
                </a:lnTo>
                <a:lnTo>
                  <a:pt x="100" y="616"/>
                </a:lnTo>
                <a:lnTo>
                  <a:pt x="100" y="614"/>
                </a:lnTo>
                <a:lnTo>
                  <a:pt x="98" y="614"/>
                </a:lnTo>
                <a:lnTo>
                  <a:pt x="96" y="612"/>
                </a:lnTo>
                <a:lnTo>
                  <a:pt x="94" y="612"/>
                </a:lnTo>
                <a:lnTo>
                  <a:pt x="94" y="610"/>
                </a:lnTo>
                <a:lnTo>
                  <a:pt x="92" y="610"/>
                </a:lnTo>
                <a:lnTo>
                  <a:pt x="90" y="610"/>
                </a:lnTo>
                <a:lnTo>
                  <a:pt x="88" y="610"/>
                </a:lnTo>
                <a:lnTo>
                  <a:pt x="86" y="610"/>
                </a:lnTo>
                <a:lnTo>
                  <a:pt x="84" y="610"/>
                </a:lnTo>
                <a:lnTo>
                  <a:pt x="83" y="610"/>
                </a:lnTo>
                <a:lnTo>
                  <a:pt x="81" y="610"/>
                </a:lnTo>
                <a:lnTo>
                  <a:pt x="79" y="608"/>
                </a:lnTo>
                <a:lnTo>
                  <a:pt x="77" y="608"/>
                </a:lnTo>
                <a:lnTo>
                  <a:pt x="77" y="606"/>
                </a:lnTo>
                <a:lnTo>
                  <a:pt x="75" y="606"/>
                </a:lnTo>
                <a:lnTo>
                  <a:pt x="73" y="606"/>
                </a:lnTo>
                <a:lnTo>
                  <a:pt x="71" y="606"/>
                </a:lnTo>
                <a:lnTo>
                  <a:pt x="69" y="606"/>
                </a:lnTo>
                <a:lnTo>
                  <a:pt x="69" y="608"/>
                </a:lnTo>
                <a:lnTo>
                  <a:pt x="67" y="608"/>
                </a:lnTo>
                <a:lnTo>
                  <a:pt x="65" y="608"/>
                </a:lnTo>
                <a:lnTo>
                  <a:pt x="63" y="608"/>
                </a:lnTo>
                <a:lnTo>
                  <a:pt x="61" y="608"/>
                </a:lnTo>
                <a:lnTo>
                  <a:pt x="59" y="608"/>
                </a:lnTo>
                <a:lnTo>
                  <a:pt x="59" y="610"/>
                </a:lnTo>
                <a:lnTo>
                  <a:pt x="58" y="610"/>
                </a:lnTo>
                <a:lnTo>
                  <a:pt x="58" y="608"/>
                </a:lnTo>
                <a:lnTo>
                  <a:pt x="56" y="608"/>
                </a:lnTo>
                <a:lnTo>
                  <a:pt x="56" y="606"/>
                </a:lnTo>
                <a:lnTo>
                  <a:pt x="54" y="606"/>
                </a:lnTo>
                <a:lnTo>
                  <a:pt x="54" y="604"/>
                </a:lnTo>
                <a:lnTo>
                  <a:pt x="52" y="604"/>
                </a:lnTo>
                <a:lnTo>
                  <a:pt x="52" y="602"/>
                </a:lnTo>
                <a:lnTo>
                  <a:pt x="50" y="602"/>
                </a:lnTo>
                <a:lnTo>
                  <a:pt x="50" y="601"/>
                </a:lnTo>
                <a:lnTo>
                  <a:pt x="50" y="599"/>
                </a:lnTo>
                <a:lnTo>
                  <a:pt x="48" y="599"/>
                </a:lnTo>
                <a:lnTo>
                  <a:pt x="48" y="601"/>
                </a:lnTo>
                <a:lnTo>
                  <a:pt x="46" y="602"/>
                </a:lnTo>
                <a:lnTo>
                  <a:pt x="44" y="601"/>
                </a:lnTo>
                <a:lnTo>
                  <a:pt x="42" y="601"/>
                </a:lnTo>
                <a:lnTo>
                  <a:pt x="40" y="599"/>
                </a:lnTo>
                <a:lnTo>
                  <a:pt x="40" y="597"/>
                </a:lnTo>
                <a:lnTo>
                  <a:pt x="38" y="597"/>
                </a:lnTo>
                <a:lnTo>
                  <a:pt x="36" y="597"/>
                </a:lnTo>
                <a:lnTo>
                  <a:pt x="34" y="595"/>
                </a:lnTo>
                <a:lnTo>
                  <a:pt x="33" y="593"/>
                </a:lnTo>
                <a:lnTo>
                  <a:pt x="31" y="593"/>
                </a:lnTo>
                <a:lnTo>
                  <a:pt x="31" y="591"/>
                </a:lnTo>
                <a:lnTo>
                  <a:pt x="29" y="591"/>
                </a:lnTo>
                <a:lnTo>
                  <a:pt x="29" y="589"/>
                </a:lnTo>
                <a:lnTo>
                  <a:pt x="31" y="589"/>
                </a:lnTo>
                <a:lnTo>
                  <a:pt x="29" y="589"/>
                </a:lnTo>
                <a:lnTo>
                  <a:pt x="29" y="587"/>
                </a:lnTo>
                <a:lnTo>
                  <a:pt x="27" y="587"/>
                </a:lnTo>
                <a:lnTo>
                  <a:pt x="25" y="587"/>
                </a:lnTo>
                <a:lnTo>
                  <a:pt x="25" y="585"/>
                </a:lnTo>
                <a:lnTo>
                  <a:pt x="23" y="585"/>
                </a:lnTo>
                <a:lnTo>
                  <a:pt x="23" y="583"/>
                </a:lnTo>
                <a:lnTo>
                  <a:pt x="23" y="581"/>
                </a:lnTo>
                <a:lnTo>
                  <a:pt x="23" y="579"/>
                </a:lnTo>
                <a:lnTo>
                  <a:pt x="21" y="579"/>
                </a:lnTo>
                <a:lnTo>
                  <a:pt x="21" y="578"/>
                </a:lnTo>
                <a:lnTo>
                  <a:pt x="21" y="576"/>
                </a:lnTo>
                <a:lnTo>
                  <a:pt x="21" y="574"/>
                </a:lnTo>
                <a:lnTo>
                  <a:pt x="19" y="574"/>
                </a:lnTo>
                <a:lnTo>
                  <a:pt x="19" y="572"/>
                </a:lnTo>
                <a:lnTo>
                  <a:pt x="17" y="570"/>
                </a:lnTo>
                <a:lnTo>
                  <a:pt x="17" y="568"/>
                </a:lnTo>
                <a:lnTo>
                  <a:pt x="19" y="568"/>
                </a:lnTo>
                <a:lnTo>
                  <a:pt x="19" y="566"/>
                </a:lnTo>
                <a:lnTo>
                  <a:pt x="19" y="564"/>
                </a:lnTo>
                <a:lnTo>
                  <a:pt x="17" y="564"/>
                </a:lnTo>
                <a:lnTo>
                  <a:pt x="15" y="562"/>
                </a:lnTo>
                <a:lnTo>
                  <a:pt x="15" y="560"/>
                </a:lnTo>
                <a:lnTo>
                  <a:pt x="13" y="558"/>
                </a:lnTo>
                <a:lnTo>
                  <a:pt x="13" y="556"/>
                </a:lnTo>
                <a:lnTo>
                  <a:pt x="11" y="556"/>
                </a:lnTo>
                <a:lnTo>
                  <a:pt x="10" y="556"/>
                </a:lnTo>
                <a:lnTo>
                  <a:pt x="10" y="554"/>
                </a:lnTo>
                <a:lnTo>
                  <a:pt x="8" y="554"/>
                </a:lnTo>
                <a:lnTo>
                  <a:pt x="8" y="553"/>
                </a:lnTo>
                <a:lnTo>
                  <a:pt x="10" y="553"/>
                </a:lnTo>
                <a:lnTo>
                  <a:pt x="10" y="551"/>
                </a:lnTo>
                <a:lnTo>
                  <a:pt x="8" y="551"/>
                </a:lnTo>
                <a:lnTo>
                  <a:pt x="8" y="549"/>
                </a:lnTo>
                <a:lnTo>
                  <a:pt x="6" y="549"/>
                </a:lnTo>
                <a:lnTo>
                  <a:pt x="4" y="549"/>
                </a:lnTo>
                <a:lnTo>
                  <a:pt x="4" y="547"/>
                </a:lnTo>
                <a:lnTo>
                  <a:pt x="2" y="547"/>
                </a:lnTo>
                <a:lnTo>
                  <a:pt x="2" y="545"/>
                </a:lnTo>
                <a:lnTo>
                  <a:pt x="0" y="545"/>
                </a:lnTo>
                <a:lnTo>
                  <a:pt x="0" y="543"/>
                </a:lnTo>
                <a:lnTo>
                  <a:pt x="0" y="541"/>
                </a:lnTo>
                <a:lnTo>
                  <a:pt x="0" y="539"/>
                </a:lnTo>
                <a:lnTo>
                  <a:pt x="2" y="539"/>
                </a:lnTo>
                <a:lnTo>
                  <a:pt x="2" y="537"/>
                </a:lnTo>
                <a:lnTo>
                  <a:pt x="2" y="535"/>
                </a:lnTo>
                <a:lnTo>
                  <a:pt x="4" y="535"/>
                </a:lnTo>
                <a:lnTo>
                  <a:pt x="6" y="535"/>
                </a:lnTo>
                <a:lnTo>
                  <a:pt x="8" y="535"/>
                </a:lnTo>
                <a:lnTo>
                  <a:pt x="10" y="535"/>
                </a:lnTo>
                <a:lnTo>
                  <a:pt x="11" y="533"/>
                </a:lnTo>
                <a:lnTo>
                  <a:pt x="13" y="533"/>
                </a:lnTo>
                <a:lnTo>
                  <a:pt x="13" y="531"/>
                </a:lnTo>
                <a:lnTo>
                  <a:pt x="13" y="530"/>
                </a:lnTo>
                <a:lnTo>
                  <a:pt x="11" y="530"/>
                </a:lnTo>
                <a:lnTo>
                  <a:pt x="11" y="528"/>
                </a:lnTo>
                <a:lnTo>
                  <a:pt x="10" y="526"/>
                </a:lnTo>
                <a:lnTo>
                  <a:pt x="8" y="526"/>
                </a:lnTo>
                <a:lnTo>
                  <a:pt x="8" y="524"/>
                </a:lnTo>
                <a:lnTo>
                  <a:pt x="10" y="524"/>
                </a:lnTo>
                <a:lnTo>
                  <a:pt x="10" y="522"/>
                </a:lnTo>
                <a:lnTo>
                  <a:pt x="11" y="522"/>
                </a:lnTo>
                <a:lnTo>
                  <a:pt x="11" y="520"/>
                </a:lnTo>
                <a:lnTo>
                  <a:pt x="11" y="518"/>
                </a:lnTo>
                <a:lnTo>
                  <a:pt x="11" y="516"/>
                </a:lnTo>
                <a:lnTo>
                  <a:pt x="13" y="514"/>
                </a:lnTo>
                <a:lnTo>
                  <a:pt x="15" y="514"/>
                </a:lnTo>
                <a:lnTo>
                  <a:pt x="15" y="512"/>
                </a:lnTo>
                <a:lnTo>
                  <a:pt x="17" y="510"/>
                </a:lnTo>
                <a:lnTo>
                  <a:pt x="17" y="508"/>
                </a:lnTo>
                <a:lnTo>
                  <a:pt x="19" y="508"/>
                </a:lnTo>
                <a:lnTo>
                  <a:pt x="19" y="506"/>
                </a:lnTo>
                <a:lnTo>
                  <a:pt x="21" y="506"/>
                </a:lnTo>
                <a:lnTo>
                  <a:pt x="21" y="508"/>
                </a:lnTo>
                <a:lnTo>
                  <a:pt x="23" y="508"/>
                </a:lnTo>
                <a:lnTo>
                  <a:pt x="25" y="508"/>
                </a:lnTo>
                <a:lnTo>
                  <a:pt x="25" y="510"/>
                </a:lnTo>
                <a:lnTo>
                  <a:pt x="27" y="510"/>
                </a:lnTo>
                <a:lnTo>
                  <a:pt x="29" y="510"/>
                </a:lnTo>
                <a:lnTo>
                  <a:pt x="29" y="508"/>
                </a:lnTo>
                <a:lnTo>
                  <a:pt x="31" y="508"/>
                </a:lnTo>
                <a:lnTo>
                  <a:pt x="31" y="506"/>
                </a:lnTo>
                <a:lnTo>
                  <a:pt x="29" y="506"/>
                </a:lnTo>
                <a:lnTo>
                  <a:pt x="29" y="505"/>
                </a:lnTo>
                <a:lnTo>
                  <a:pt x="31" y="503"/>
                </a:lnTo>
                <a:lnTo>
                  <a:pt x="33" y="501"/>
                </a:lnTo>
                <a:lnTo>
                  <a:pt x="33" y="499"/>
                </a:lnTo>
                <a:lnTo>
                  <a:pt x="33" y="497"/>
                </a:lnTo>
                <a:lnTo>
                  <a:pt x="33" y="495"/>
                </a:lnTo>
                <a:lnTo>
                  <a:pt x="34" y="495"/>
                </a:lnTo>
                <a:lnTo>
                  <a:pt x="34" y="493"/>
                </a:lnTo>
                <a:lnTo>
                  <a:pt x="34" y="491"/>
                </a:lnTo>
                <a:lnTo>
                  <a:pt x="34" y="489"/>
                </a:lnTo>
                <a:lnTo>
                  <a:pt x="33" y="489"/>
                </a:lnTo>
                <a:lnTo>
                  <a:pt x="33" y="487"/>
                </a:lnTo>
                <a:lnTo>
                  <a:pt x="33" y="485"/>
                </a:lnTo>
                <a:lnTo>
                  <a:pt x="34" y="485"/>
                </a:lnTo>
                <a:lnTo>
                  <a:pt x="36" y="485"/>
                </a:lnTo>
                <a:lnTo>
                  <a:pt x="36" y="483"/>
                </a:lnTo>
                <a:lnTo>
                  <a:pt x="38" y="483"/>
                </a:lnTo>
                <a:lnTo>
                  <a:pt x="40" y="483"/>
                </a:lnTo>
                <a:lnTo>
                  <a:pt x="42" y="483"/>
                </a:lnTo>
                <a:lnTo>
                  <a:pt x="42" y="482"/>
                </a:lnTo>
                <a:lnTo>
                  <a:pt x="42" y="483"/>
                </a:lnTo>
                <a:lnTo>
                  <a:pt x="44" y="483"/>
                </a:lnTo>
                <a:lnTo>
                  <a:pt x="46" y="483"/>
                </a:lnTo>
                <a:lnTo>
                  <a:pt x="48" y="485"/>
                </a:lnTo>
                <a:lnTo>
                  <a:pt x="48" y="483"/>
                </a:lnTo>
                <a:lnTo>
                  <a:pt x="48" y="482"/>
                </a:lnTo>
                <a:lnTo>
                  <a:pt x="48" y="480"/>
                </a:lnTo>
                <a:lnTo>
                  <a:pt x="48" y="478"/>
                </a:lnTo>
                <a:lnTo>
                  <a:pt x="48" y="476"/>
                </a:lnTo>
                <a:lnTo>
                  <a:pt x="46" y="476"/>
                </a:lnTo>
                <a:lnTo>
                  <a:pt x="46" y="474"/>
                </a:lnTo>
                <a:lnTo>
                  <a:pt x="46" y="472"/>
                </a:lnTo>
                <a:lnTo>
                  <a:pt x="44" y="472"/>
                </a:lnTo>
                <a:lnTo>
                  <a:pt x="46" y="470"/>
                </a:lnTo>
                <a:lnTo>
                  <a:pt x="46" y="468"/>
                </a:lnTo>
                <a:lnTo>
                  <a:pt x="48" y="468"/>
                </a:lnTo>
                <a:lnTo>
                  <a:pt x="46" y="468"/>
                </a:lnTo>
                <a:lnTo>
                  <a:pt x="46" y="466"/>
                </a:lnTo>
                <a:lnTo>
                  <a:pt x="46" y="464"/>
                </a:lnTo>
                <a:lnTo>
                  <a:pt x="46" y="462"/>
                </a:lnTo>
                <a:lnTo>
                  <a:pt x="44" y="464"/>
                </a:lnTo>
                <a:lnTo>
                  <a:pt x="44" y="462"/>
                </a:lnTo>
                <a:lnTo>
                  <a:pt x="44" y="460"/>
                </a:lnTo>
                <a:lnTo>
                  <a:pt x="44" y="458"/>
                </a:lnTo>
                <a:lnTo>
                  <a:pt x="44" y="457"/>
                </a:lnTo>
                <a:lnTo>
                  <a:pt x="44" y="455"/>
                </a:lnTo>
                <a:lnTo>
                  <a:pt x="44" y="453"/>
                </a:lnTo>
                <a:lnTo>
                  <a:pt x="44" y="451"/>
                </a:lnTo>
                <a:lnTo>
                  <a:pt x="44" y="449"/>
                </a:lnTo>
                <a:lnTo>
                  <a:pt x="44" y="447"/>
                </a:lnTo>
                <a:lnTo>
                  <a:pt x="42" y="447"/>
                </a:lnTo>
                <a:lnTo>
                  <a:pt x="42" y="445"/>
                </a:lnTo>
                <a:lnTo>
                  <a:pt x="42" y="443"/>
                </a:lnTo>
                <a:lnTo>
                  <a:pt x="42" y="441"/>
                </a:lnTo>
                <a:lnTo>
                  <a:pt x="42" y="439"/>
                </a:lnTo>
                <a:lnTo>
                  <a:pt x="42" y="437"/>
                </a:lnTo>
                <a:lnTo>
                  <a:pt x="42" y="435"/>
                </a:lnTo>
                <a:lnTo>
                  <a:pt x="40" y="435"/>
                </a:lnTo>
                <a:lnTo>
                  <a:pt x="40" y="434"/>
                </a:lnTo>
                <a:lnTo>
                  <a:pt x="40" y="432"/>
                </a:lnTo>
                <a:lnTo>
                  <a:pt x="40" y="430"/>
                </a:lnTo>
                <a:lnTo>
                  <a:pt x="42" y="430"/>
                </a:lnTo>
                <a:lnTo>
                  <a:pt x="42" y="428"/>
                </a:lnTo>
                <a:lnTo>
                  <a:pt x="42" y="426"/>
                </a:lnTo>
                <a:lnTo>
                  <a:pt x="42" y="424"/>
                </a:lnTo>
                <a:lnTo>
                  <a:pt x="44" y="422"/>
                </a:lnTo>
                <a:lnTo>
                  <a:pt x="42" y="420"/>
                </a:lnTo>
                <a:lnTo>
                  <a:pt x="42" y="418"/>
                </a:lnTo>
                <a:lnTo>
                  <a:pt x="42" y="416"/>
                </a:lnTo>
                <a:lnTo>
                  <a:pt x="44" y="416"/>
                </a:lnTo>
                <a:lnTo>
                  <a:pt x="44" y="414"/>
                </a:lnTo>
                <a:lnTo>
                  <a:pt x="46" y="414"/>
                </a:lnTo>
                <a:lnTo>
                  <a:pt x="48" y="414"/>
                </a:lnTo>
                <a:lnTo>
                  <a:pt x="48" y="416"/>
                </a:lnTo>
                <a:lnTo>
                  <a:pt x="50" y="414"/>
                </a:lnTo>
                <a:lnTo>
                  <a:pt x="52" y="414"/>
                </a:lnTo>
                <a:lnTo>
                  <a:pt x="52" y="412"/>
                </a:lnTo>
                <a:lnTo>
                  <a:pt x="54" y="412"/>
                </a:lnTo>
                <a:lnTo>
                  <a:pt x="56" y="412"/>
                </a:lnTo>
                <a:lnTo>
                  <a:pt x="56" y="410"/>
                </a:lnTo>
                <a:lnTo>
                  <a:pt x="54" y="410"/>
                </a:lnTo>
                <a:lnTo>
                  <a:pt x="54" y="409"/>
                </a:lnTo>
                <a:lnTo>
                  <a:pt x="56" y="409"/>
                </a:lnTo>
                <a:lnTo>
                  <a:pt x="58" y="409"/>
                </a:lnTo>
                <a:lnTo>
                  <a:pt x="58" y="410"/>
                </a:lnTo>
                <a:lnTo>
                  <a:pt x="58" y="409"/>
                </a:lnTo>
                <a:lnTo>
                  <a:pt x="59" y="409"/>
                </a:lnTo>
                <a:lnTo>
                  <a:pt x="59" y="407"/>
                </a:lnTo>
                <a:lnTo>
                  <a:pt x="61" y="407"/>
                </a:lnTo>
                <a:lnTo>
                  <a:pt x="61" y="405"/>
                </a:lnTo>
                <a:lnTo>
                  <a:pt x="63" y="405"/>
                </a:lnTo>
                <a:lnTo>
                  <a:pt x="63" y="403"/>
                </a:lnTo>
                <a:lnTo>
                  <a:pt x="65" y="403"/>
                </a:lnTo>
                <a:lnTo>
                  <a:pt x="67" y="403"/>
                </a:lnTo>
                <a:lnTo>
                  <a:pt x="67" y="401"/>
                </a:lnTo>
                <a:lnTo>
                  <a:pt x="69" y="401"/>
                </a:lnTo>
                <a:lnTo>
                  <a:pt x="69" y="399"/>
                </a:lnTo>
                <a:lnTo>
                  <a:pt x="69" y="397"/>
                </a:lnTo>
                <a:lnTo>
                  <a:pt x="71" y="397"/>
                </a:lnTo>
                <a:lnTo>
                  <a:pt x="71" y="395"/>
                </a:lnTo>
                <a:lnTo>
                  <a:pt x="73" y="393"/>
                </a:lnTo>
                <a:lnTo>
                  <a:pt x="73" y="391"/>
                </a:lnTo>
                <a:lnTo>
                  <a:pt x="75" y="391"/>
                </a:lnTo>
                <a:lnTo>
                  <a:pt x="77" y="391"/>
                </a:lnTo>
                <a:lnTo>
                  <a:pt x="79" y="391"/>
                </a:lnTo>
                <a:lnTo>
                  <a:pt x="79" y="389"/>
                </a:lnTo>
                <a:lnTo>
                  <a:pt x="79" y="387"/>
                </a:lnTo>
                <a:lnTo>
                  <a:pt x="81" y="387"/>
                </a:lnTo>
                <a:lnTo>
                  <a:pt x="81" y="386"/>
                </a:lnTo>
                <a:lnTo>
                  <a:pt x="81" y="384"/>
                </a:lnTo>
                <a:lnTo>
                  <a:pt x="83" y="382"/>
                </a:lnTo>
                <a:lnTo>
                  <a:pt x="83" y="380"/>
                </a:lnTo>
                <a:lnTo>
                  <a:pt x="83" y="378"/>
                </a:lnTo>
                <a:lnTo>
                  <a:pt x="81" y="378"/>
                </a:lnTo>
                <a:lnTo>
                  <a:pt x="81" y="376"/>
                </a:lnTo>
                <a:lnTo>
                  <a:pt x="81" y="374"/>
                </a:lnTo>
                <a:lnTo>
                  <a:pt x="83" y="374"/>
                </a:lnTo>
                <a:lnTo>
                  <a:pt x="83" y="372"/>
                </a:lnTo>
                <a:lnTo>
                  <a:pt x="81" y="372"/>
                </a:lnTo>
                <a:lnTo>
                  <a:pt x="83" y="372"/>
                </a:lnTo>
                <a:lnTo>
                  <a:pt x="83" y="370"/>
                </a:lnTo>
                <a:lnTo>
                  <a:pt x="83" y="368"/>
                </a:lnTo>
                <a:lnTo>
                  <a:pt x="84" y="368"/>
                </a:lnTo>
                <a:lnTo>
                  <a:pt x="84" y="366"/>
                </a:lnTo>
                <a:lnTo>
                  <a:pt x="86" y="366"/>
                </a:lnTo>
                <a:lnTo>
                  <a:pt x="88" y="364"/>
                </a:lnTo>
                <a:lnTo>
                  <a:pt x="90" y="364"/>
                </a:lnTo>
                <a:lnTo>
                  <a:pt x="90" y="362"/>
                </a:lnTo>
                <a:lnTo>
                  <a:pt x="90" y="361"/>
                </a:lnTo>
                <a:lnTo>
                  <a:pt x="92" y="361"/>
                </a:lnTo>
                <a:lnTo>
                  <a:pt x="92" y="359"/>
                </a:lnTo>
                <a:lnTo>
                  <a:pt x="94" y="359"/>
                </a:lnTo>
                <a:lnTo>
                  <a:pt x="94" y="357"/>
                </a:lnTo>
                <a:lnTo>
                  <a:pt x="96" y="357"/>
                </a:lnTo>
                <a:lnTo>
                  <a:pt x="96" y="355"/>
                </a:lnTo>
                <a:lnTo>
                  <a:pt x="96" y="353"/>
                </a:lnTo>
                <a:lnTo>
                  <a:pt x="98" y="353"/>
                </a:lnTo>
                <a:lnTo>
                  <a:pt x="98" y="351"/>
                </a:lnTo>
                <a:lnTo>
                  <a:pt x="100" y="351"/>
                </a:lnTo>
                <a:lnTo>
                  <a:pt x="100" y="349"/>
                </a:lnTo>
                <a:lnTo>
                  <a:pt x="102" y="349"/>
                </a:lnTo>
                <a:lnTo>
                  <a:pt x="102" y="347"/>
                </a:lnTo>
                <a:lnTo>
                  <a:pt x="104" y="347"/>
                </a:lnTo>
                <a:lnTo>
                  <a:pt x="104" y="345"/>
                </a:lnTo>
                <a:lnTo>
                  <a:pt x="106" y="345"/>
                </a:lnTo>
                <a:lnTo>
                  <a:pt x="107" y="343"/>
                </a:lnTo>
                <a:lnTo>
                  <a:pt x="109" y="343"/>
                </a:lnTo>
                <a:lnTo>
                  <a:pt x="109" y="341"/>
                </a:lnTo>
                <a:lnTo>
                  <a:pt x="111" y="341"/>
                </a:lnTo>
                <a:lnTo>
                  <a:pt x="111" y="339"/>
                </a:lnTo>
                <a:lnTo>
                  <a:pt x="113" y="339"/>
                </a:lnTo>
                <a:lnTo>
                  <a:pt x="113" y="337"/>
                </a:lnTo>
                <a:lnTo>
                  <a:pt x="115" y="337"/>
                </a:lnTo>
                <a:lnTo>
                  <a:pt x="115" y="336"/>
                </a:lnTo>
                <a:lnTo>
                  <a:pt x="117" y="334"/>
                </a:lnTo>
                <a:lnTo>
                  <a:pt x="117" y="332"/>
                </a:lnTo>
                <a:lnTo>
                  <a:pt x="119" y="332"/>
                </a:lnTo>
                <a:lnTo>
                  <a:pt x="119" y="330"/>
                </a:lnTo>
                <a:lnTo>
                  <a:pt x="121" y="330"/>
                </a:lnTo>
                <a:lnTo>
                  <a:pt x="121" y="328"/>
                </a:lnTo>
                <a:lnTo>
                  <a:pt x="123" y="328"/>
                </a:lnTo>
                <a:lnTo>
                  <a:pt x="123" y="326"/>
                </a:lnTo>
                <a:lnTo>
                  <a:pt x="125" y="326"/>
                </a:lnTo>
                <a:lnTo>
                  <a:pt x="127" y="324"/>
                </a:lnTo>
                <a:lnTo>
                  <a:pt x="129" y="324"/>
                </a:lnTo>
                <a:lnTo>
                  <a:pt x="129" y="322"/>
                </a:lnTo>
                <a:lnTo>
                  <a:pt x="131" y="322"/>
                </a:lnTo>
                <a:lnTo>
                  <a:pt x="132" y="322"/>
                </a:lnTo>
                <a:lnTo>
                  <a:pt x="132" y="320"/>
                </a:lnTo>
                <a:lnTo>
                  <a:pt x="134" y="320"/>
                </a:lnTo>
                <a:lnTo>
                  <a:pt x="136" y="320"/>
                </a:lnTo>
                <a:lnTo>
                  <a:pt x="136" y="318"/>
                </a:lnTo>
                <a:lnTo>
                  <a:pt x="138" y="318"/>
                </a:lnTo>
                <a:lnTo>
                  <a:pt x="140" y="318"/>
                </a:lnTo>
                <a:lnTo>
                  <a:pt x="142" y="318"/>
                </a:lnTo>
                <a:lnTo>
                  <a:pt x="142" y="316"/>
                </a:lnTo>
                <a:lnTo>
                  <a:pt x="144" y="316"/>
                </a:lnTo>
                <a:lnTo>
                  <a:pt x="146" y="316"/>
                </a:lnTo>
                <a:lnTo>
                  <a:pt x="148" y="316"/>
                </a:lnTo>
                <a:lnTo>
                  <a:pt x="150" y="314"/>
                </a:lnTo>
                <a:lnTo>
                  <a:pt x="152" y="314"/>
                </a:lnTo>
                <a:lnTo>
                  <a:pt x="154" y="314"/>
                </a:lnTo>
                <a:lnTo>
                  <a:pt x="156" y="314"/>
                </a:lnTo>
                <a:lnTo>
                  <a:pt x="156" y="316"/>
                </a:lnTo>
                <a:lnTo>
                  <a:pt x="157" y="316"/>
                </a:lnTo>
                <a:lnTo>
                  <a:pt x="157" y="318"/>
                </a:lnTo>
                <a:lnTo>
                  <a:pt x="159" y="318"/>
                </a:lnTo>
                <a:lnTo>
                  <a:pt x="161" y="318"/>
                </a:lnTo>
                <a:lnTo>
                  <a:pt x="163" y="318"/>
                </a:lnTo>
                <a:lnTo>
                  <a:pt x="165" y="318"/>
                </a:lnTo>
                <a:lnTo>
                  <a:pt x="165" y="320"/>
                </a:lnTo>
                <a:lnTo>
                  <a:pt x="167" y="320"/>
                </a:lnTo>
                <a:lnTo>
                  <a:pt x="169" y="320"/>
                </a:lnTo>
                <a:lnTo>
                  <a:pt x="171" y="320"/>
                </a:lnTo>
                <a:lnTo>
                  <a:pt x="173" y="320"/>
                </a:lnTo>
                <a:lnTo>
                  <a:pt x="175" y="320"/>
                </a:lnTo>
                <a:lnTo>
                  <a:pt x="175" y="322"/>
                </a:lnTo>
                <a:lnTo>
                  <a:pt x="177" y="322"/>
                </a:lnTo>
                <a:lnTo>
                  <a:pt x="179" y="322"/>
                </a:lnTo>
                <a:lnTo>
                  <a:pt x="180" y="322"/>
                </a:lnTo>
                <a:lnTo>
                  <a:pt x="182" y="322"/>
                </a:lnTo>
                <a:lnTo>
                  <a:pt x="182" y="320"/>
                </a:lnTo>
                <a:lnTo>
                  <a:pt x="184" y="320"/>
                </a:lnTo>
                <a:lnTo>
                  <a:pt x="184" y="318"/>
                </a:lnTo>
                <a:lnTo>
                  <a:pt x="184" y="316"/>
                </a:lnTo>
                <a:lnTo>
                  <a:pt x="186" y="316"/>
                </a:lnTo>
                <a:lnTo>
                  <a:pt x="186" y="314"/>
                </a:lnTo>
                <a:lnTo>
                  <a:pt x="188" y="314"/>
                </a:lnTo>
                <a:lnTo>
                  <a:pt x="190" y="314"/>
                </a:lnTo>
                <a:lnTo>
                  <a:pt x="192" y="314"/>
                </a:lnTo>
                <a:lnTo>
                  <a:pt x="194" y="314"/>
                </a:lnTo>
                <a:lnTo>
                  <a:pt x="194" y="316"/>
                </a:lnTo>
                <a:lnTo>
                  <a:pt x="196" y="316"/>
                </a:lnTo>
                <a:lnTo>
                  <a:pt x="198" y="316"/>
                </a:lnTo>
                <a:lnTo>
                  <a:pt x="200" y="316"/>
                </a:lnTo>
                <a:lnTo>
                  <a:pt x="202" y="316"/>
                </a:lnTo>
                <a:lnTo>
                  <a:pt x="202" y="318"/>
                </a:lnTo>
                <a:lnTo>
                  <a:pt x="204" y="318"/>
                </a:lnTo>
                <a:lnTo>
                  <a:pt x="204" y="320"/>
                </a:lnTo>
                <a:lnTo>
                  <a:pt x="204" y="322"/>
                </a:lnTo>
                <a:lnTo>
                  <a:pt x="204" y="324"/>
                </a:lnTo>
                <a:lnTo>
                  <a:pt x="204" y="326"/>
                </a:lnTo>
                <a:lnTo>
                  <a:pt x="204" y="328"/>
                </a:lnTo>
                <a:lnTo>
                  <a:pt x="204" y="330"/>
                </a:lnTo>
                <a:lnTo>
                  <a:pt x="205" y="330"/>
                </a:lnTo>
                <a:lnTo>
                  <a:pt x="207" y="330"/>
                </a:lnTo>
                <a:lnTo>
                  <a:pt x="207" y="328"/>
                </a:lnTo>
                <a:lnTo>
                  <a:pt x="209" y="328"/>
                </a:lnTo>
                <a:lnTo>
                  <a:pt x="209" y="326"/>
                </a:lnTo>
                <a:lnTo>
                  <a:pt x="209" y="324"/>
                </a:lnTo>
                <a:lnTo>
                  <a:pt x="211" y="324"/>
                </a:lnTo>
                <a:lnTo>
                  <a:pt x="211" y="322"/>
                </a:lnTo>
                <a:lnTo>
                  <a:pt x="213" y="322"/>
                </a:lnTo>
                <a:lnTo>
                  <a:pt x="213" y="320"/>
                </a:lnTo>
                <a:lnTo>
                  <a:pt x="213" y="318"/>
                </a:lnTo>
                <a:lnTo>
                  <a:pt x="211" y="318"/>
                </a:lnTo>
                <a:lnTo>
                  <a:pt x="211" y="316"/>
                </a:lnTo>
                <a:lnTo>
                  <a:pt x="211" y="314"/>
                </a:lnTo>
                <a:lnTo>
                  <a:pt x="211" y="313"/>
                </a:lnTo>
                <a:lnTo>
                  <a:pt x="213" y="313"/>
                </a:lnTo>
                <a:lnTo>
                  <a:pt x="213" y="311"/>
                </a:lnTo>
                <a:lnTo>
                  <a:pt x="215" y="311"/>
                </a:lnTo>
                <a:lnTo>
                  <a:pt x="215" y="309"/>
                </a:lnTo>
                <a:lnTo>
                  <a:pt x="217" y="309"/>
                </a:lnTo>
                <a:lnTo>
                  <a:pt x="217" y="311"/>
                </a:lnTo>
                <a:lnTo>
                  <a:pt x="217" y="313"/>
                </a:lnTo>
                <a:lnTo>
                  <a:pt x="219" y="313"/>
                </a:lnTo>
                <a:lnTo>
                  <a:pt x="221" y="313"/>
                </a:lnTo>
                <a:lnTo>
                  <a:pt x="221" y="311"/>
                </a:lnTo>
                <a:lnTo>
                  <a:pt x="221" y="309"/>
                </a:lnTo>
                <a:lnTo>
                  <a:pt x="221" y="307"/>
                </a:lnTo>
                <a:lnTo>
                  <a:pt x="221" y="305"/>
                </a:lnTo>
                <a:lnTo>
                  <a:pt x="221" y="303"/>
                </a:lnTo>
                <a:lnTo>
                  <a:pt x="223" y="301"/>
                </a:lnTo>
                <a:lnTo>
                  <a:pt x="223" y="299"/>
                </a:lnTo>
                <a:lnTo>
                  <a:pt x="223" y="297"/>
                </a:lnTo>
                <a:lnTo>
                  <a:pt x="223" y="295"/>
                </a:lnTo>
                <a:lnTo>
                  <a:pt x="223" y="293"/>
                </a:lnTo>
                <a:lnTo>
                  <a:pt x="223" y="291"/>
                </a:lnTo>
                <a:lnTo>
                  <a:pt x="225" y="291"/>
                </a:lnTo>
                <a:lnTo>
                  <a:pt x="227" y="291"/>
                </a:lnTo>
                <a:lnTo>
                  <a:pt x="229" y="291"/>
                </a:lnTo>
                <a:lnTo>
                  <a:pt x="229" y="289"/>
                </a:lnTo>
                <a:lnTo>
                  <a:pt x="230" y="289"/>
                </a:lnTo>
                <a:lnTo>
                  <a:pt x="230" y="288"/>
                </a:lnTo>
                <a:lnTo>
                  <a:pt x="232" y="288"/>
                </a:lnTo>
                <a:lnTo>
                  <a:pt x="232" y="286"/>
                </a:lnTo>
                <a:lnTo>
                  <a:pt x="232" y="284"/>
                </a:lnTo>
                <a:lnTo>
                  <a:pt x="234" y="282"/>
                </a:lnTo>
                <a:lnTo>
                  <a:pt x="236" y="282"/>
                </a:lnTo>
                <a:lnTo>
                  <a:pt x="236" y="280"/>
                </a:lnTo>
                <a:lnTo>
                  <a:pt x="238" y="280"/>
                </a:lnTo>
                <a:lnTo>
                  <a:pt x="238" y="278"/>
                </a:lnTo>
                <a:lnTo>
                  <a:pt x="238" y="276"/>
                </a:lnTo>
                <a:lnTo>
                  <a:pt x="238" y="274"/>
                </a:lnTo>
                <a:lnTo>
                  <a:pt x="240" y="274"/>
                </a:lnTo>
                <a:lnTo>
                  <a:pt x="240" y="272"/>
                </a:lnTo>
                <a:lnTo>
                  <a:pt x="240" y="270"/>
                </a:lnTo>
                <a:lnTo>
                  <a:pt x="242" y="270"/>
                </a:lnTo>
                <a:lnTo>
                  <a:pt x="242" y="268"/>
                </a:lnTo>
                <a:lnTo>
                  <a:pt x="240" y="268"/>
                </a:lnTo>
                <a:lnTo>
                  <a:pt x="240" y="266"/>
                </a:lnTo>
                <a:lnTo>
                  <a:pt x="238" y="266"/>
                </a:lnTo>
                <a:lnTo>
                  <a:pt x="238" y="265"/>
                </a:lnTo>
                <a:lnTo>
                  <a:pt x="236" y="265"/>
                </a:lnTo>
                <a:lnTo>
                  <a:pt x="234" y="265"/>
                </a:lnTo>
                <a:lnTo>
                  <a:pt x="232" y="265"/>
                </a:lnTo>
                <a:lnTo>
                  <a:pt x="232" y="263"/>
                </a:lnTo>
                <a:lnTo>
                  <a:pt x="230" y="263"/>
                </a:lnTo>
                <a:lnTo>
                  <a:pt x="232" y="263"/>
                </a:lnTo>
                <a:lnTo>
                  <a:pt x="232" y="261"/>
                </a:lnTo>
                <a:lnTo>
                  <a:pt x="232" y="259"/>
                </a:lnTo>
                <a:lnTo>
                  <a:pt x="234" y="259"/>
                </a:lnTo>
                <a:lnTo>
                  <a:pt x="234" y="257"/>
                </a:lnTo>
                <a:lnTo>
                  <a:pt x="236" y="255"/>
                </a:lnTo>
                <a:lnTo>
                  <a:pt x="238" y="253"/>
                </a:lnTo>
                <a:lnTo>
                  <a:pt x="240" y="253"/>
                </a:lnTo>
                <a:lnTo>
                  <a:pt x="242" y="253"/>
                </a:lnTo>
                <a:lnTo>
                  <a:pt x="242" y="251"/>
                </a:lnTo>
                <a:lnTo>
                  <a:pt x="244" y="251"/>
                </a:lnTo>
                <a:lnTo>
                  <a:pt x="246" y="251"/>
                </a:lnTo>
                <a:lnTo>
                  <a:pt x="248" y="251"/>
                </a:lnTo>
                <a:lnTo>
                  <a:pt x="248" y="249"/>
                </a:lnTo>
                <a:lnTo>
                  <a:pt x="250" y="249"/>
                </a:lnTo>
                <a:lnTo>
                  <a:pt x="252" y="249"/>
                </a:lnTo>
                <a:lnTo>
                  <a:pt x="252" y="247"/>
                </a:lnTo>
                <a:lnTo>
                  <a:pt x="252" y="245"/>
                </a:lnTo>
                <a:lnTo>
                  <a:pt x="254" y="245"/>
                </a:lnTo>
                <a:lnTo>
                  <a:pt x="254" y="243"/>
                </a:lnTo>
                <a:lnTo>
                  <a:pt x="255" y="241"/>
                </a:lnTo>
                <a:lnTo>
                  <a:pt x="255" y="240"/>
                </a:lnTo>
                <a:lnTo>
                  <a:pt x="257" y="240"/>
                </a:lnTo>
                <a:lnTo>
                  <a:pt x="257" y="238"/>
                </a:lnTo>
                <a:lnTo>
                  <a:pt x="259" y="238"/>
                </a:lnTo>
                <a:lnTo>
                  <a:pt x="259" y="236"/>
                </a:lnTo>
                <a:lnTo>
                  <a:pt x="259" y="234"/>
                </a:lnTo>
                <a:lnTo>
                  <a:pt x="261" y="234"/>
                </a:lnTo>
                <a:lnTo>
                  <a:pt x="261" y="232"/>
                </a:lnTo>
                <a:lnTo>
                  <a:pt x="263" y="232"/>
                </a:lnTo>
                <a:lnTo>
                  <a:pt x="263" y="230"/>
                </a:lnTo>
                <a:lnTo>
                  <a:pt x="265" y="230"/>
                </a:lnTo>
                <a:lnTo>
                  <a:pt x="265" y="228"/>
                </a:lnTo>
                <a:lnTo>
                  <a:pt x="267" y="228"/>
                </a:lnTo>
                <a:lnTo>
                  <a:pt x="267" y="226"/>
                </a:lnTo>
                <a:lnTo>
                  <a:pt x="269" y="226"/>
                </a:lnTo>
                <a:lnTo>
                  <a:pt x="269" y="224"/>
                </a:lnTo>
                <a:lnTo>
                  <a:pt x="269" y="222"/>
                </a:lnTo>
                <a:lnTo>
                  <a:pt x="271" y="222"/>
                </a:lnTo>
                <a:lnTo>
                  <a:pt x="271" y="220"/>
                </a:lnTo>
                <a:lnTo>
                  <a:pt x="273" y="220"/>
                </a:lnTo>
                <a:lnTo>
                  <a:pt x="273" y="218"/>
                </a:lnTo>
                <a:lnTo>
                  <a:pt x="273" y="217"/>
                </a:lnTo>
                <a:lnTo>
                  <a:pt x="275" y="217"/>
                </a:lnTo>
                <a:lnTo>
                  <a:pt x="275" y="215"/>
                </a:lnTo>
                <a:lnTo>
                  <a:pt x="275" y="213"/>
                </a:lnTo>
                <a:lnTo>
                  <a:pt x="277" y="213"/>
                </a:lnTo>
                <a:lnTo>
                  <a:pt x="277" y="211"/>
                </a:lnTo>
                <a:lnTo>
                  <a:pt x="277" y="209"/>
                </a:lnTo>
                <a:lnTo>
                  <a:pt x="277" y="207"/>
                </a:lnTo>
                <a:lnTo>
                  <a:pt x="277" y="205"/>
                </a:lnTo>
                <a:lnTo>
                  <a:pt x="278" y="205"/>
                </a:lnTo>
                <a:lnTo>
                  <a:pt x="278" y="203"/>
                </a:lnTo>
                <a:lnTo>
                  <a:pt x="278" y="201"/>
                </a:lnTo>
                <a:lnTo>
                  <a:pt x="278" y="199"/>
                </a:lnTo>
                <a:lnTo>
                  <a:pt x="278" y="197"/>
                </a:lnTo>
                <a:lnTo>
                  <a:pt x="278" y="195"/>
                </a:lnTo>
                <a:lnTo>
                  <a:pt x="280" y="195"/>
                </a:lnTo>
                <a:lnTo>
                  <a:pt x="280" y="193"/>
                </a:lnTo>
                <a:lnTo>
                  <a:pt x="280" y="192"/>
                </a:lnTo>
                <a:lnTo>
                  <a:pt x="280" y="190"/>
                </a:lnTo>
                <a:lnTo>
                  <a:pt x="280" y="188"/>
                </a:lnTo>
                <a:lnTo>
                  <a:pt x="278" y="188"/>
                </a:lnTo>
                <a:lnTo>
                  <a:pt x="278" y="186"/>
                </a:lnTo>
                <a:lnTo>
                  <a:pt x="278" y="184"/>
                </a:lnTo>
                <a:lnTo>
                  <a:pt x="278" y="182"/>
                </a:lnTo>
                <a:lnTo>
                  <a:pt x="278" y="180"/>
                </a:lnTo>
                <a:lnTo>
                  <a:pt x="278" y="178"/>
                </a:lnTo>
                <a:lnTo>
                  <a:pt x="277" y="178"/>
                </a:lnTo>
                <a:lnTo>
                  <a:pt x="277" y="176"/>
                </a:lnTo>
                <a:lnTo>
                  <a:pt x="277" y="174"/>
                </a:lnTo>
                <a:lnTo>
                  <a:pt x="277" y="172"/>
                </a:lnTo>
                <a:lnTo>
                  <a:pt x="278" y="172"/>
                </a:lnTo>
                <a:lnTo>
                  <a:pt x="280" y="172"/>
                </a:lnTo>
                <a:lnTo>
                  <a:pt x="280" y="170"/>
                </a:lnTo>
                <a:lnTo>
                  <a:pt x="282" y="170"/>
                </a:lnTo>
                <a:lnTo>
                  <a:pt x="284" y="169"/>
                </a:lnTo>
                <a:lnTo>
                  <a:pt x="284" y="167"/>
                </a:lnTo>
                <a:lnTo>
                  <a:pt x="286" y="167"/>
                </a:lnTo>
                <a:lnTo>
                  <a:pt x="286" y="165"/>
                </a:lnTo>
                <a:lnTo>
                  <a:pt x="288" y="163"/>
                </a:lnTo>
                <a:lnTo>
                  <a:pt x="290" y="161"/>
                </a:lnTo>
                <a:lnTo>
                  <a:pt x="292" y="161"/>
                </a:lnTo>
                <a:lnTo>
                  <a:pt x="294" y="159"/>
                </a:lnTo>
                <a:lnTo>
                  <a:pt x="296" y="159"/>
                </a:lnTo>
                <a:lnTo>
                  <a:pt x="298" y="159"/>
                </a:lnTo>
                <a:lnTo>
                  <a:pt x="300" y="159"/>
                </a:lnTo>
                <a:lnTo>
                  <a:pt x="302" y="159"/>
                </a:lnTo>
                <a:lnTo>
                  <a:pt x="302" y="157"/>
                </a:lnTo>
                <a:lnTo>
                  <a:pt x="303" y="157"/>
                </a:lnTo>
                <a:lnTo>
                  <a:pt x="305" y="157"/>
                </a:lnTo>
                <a:lnTo>
                  <a:pt x="307" y="155"/>
                </a:lnTo>
                <a:lnTo>
                  <a:pt x="309" y="155"/>
                </a:lnTo>
                <a:lnTo>
                  <a:pt x="309" y="153"/>
                </a:lnTo>
                <a:lnTo>
                  <a:pt x="311" y="153"/>
                </a:lnTo>
                <a:lnTo>
                  <a:pt x="311" y="151"/>
                </a:lnTo>
                <a:lnTo>
                  <a:pt x="311" y="149"/>
                </a:lnTo>
                <a:lnTo>
                  <a:pt x="311" y="147"/>
                </a:lnTo>
                <a:lnTo>
                  <a:pt x="311" y="145"/>
                </a:lnTo>
                <a:lnTo>
                  <a:pt x="311" y="144"/>
                </a:lnTo>
                <a:lnTo>
                  <a:pt x="311" y="142"/>
                </a:lnTo>
                <a:lnTo>
                  <a:pt x="311" y="140"/>
                </a:lnTo>
                <a:lnTo>
                  <a:pt x="311" y="138"/>
                </a:lnTo>
                <a:lnTo>
                  <a:pt x="313" y="138"/>
                </a:lnTo>
                <a:lnTo>
                  <a:pt x="313" y="136"/>
                </a:lnTo>
                <a:lnTo>
                  <a:pt x="315" y="136"/>
                </a:lnTo>
                <a:lnTo>
                  <a:pt x="317" y="136"/>
                </a:lnTo>
                <a:lnTo>
                  <a:pt x="319" y="136"/>
                </a:lnTo>
                <a:lnTo>
                  <a:pt x="319" y="138"/>
                </a:lnTo>
                <a:lnTo>
                  <a:pt x="321" y="140"/>
                </a:lnTo>
                <a:lnTo>
                  <a:pt x="323" y="140"/>
                </a:lnTo>
                <a:lnTo>
                  <a:pt x="325" y="140"/>
                </a:lnTo>
                <a:lnTo>
                  <a:pt x="325" y="138"/>
                </a:lnTo>
                <a:lnTo>
                  <a:pt x="327" y="138"/>
                </a:lnTo>
                <a:lnTo>
                  <a:pt x="328" y="138"/>
                </a:lnTo>
                <a:lnTo>
                  <a:pt x="328" y="136"/>
                </a:lnTo>
                <a:lnTo>
                  <a:pt x="330" y="136"/>
                </a:lnTo>
                <a:lnTo>
                  <a:pt x="330" y="134"/>
                </a:lnTo>
                <a:lnTo>
                  <a:pt x="330" y="132"/>
                </a:lnTo>
                <a:lnTo>
                  <a:pt x="330" y="130"/>
                </a:lnTo>
                <a:lnTo>
                  <a:pt x="328" y="130"/>
                </a:lnTo>
                <a:lnTo>
                  <a:pt x="328" y="128"/>
                </a:lnTo>
                <a:lnTo>
                  <a:pt x="328" y="126"/>
                </a:lnTo>
                <a:lnTo>
                  <a:pt x="330" y="126"/>
                </a:lnTo>
                <a:lnTo>
                  <a:pt x="330" y="124"/>
                </a:lnTo>
                <a:lnTo>
                  <a:pt x="332" y="124"/>
                </a:lnTo>
                <a:lnTo>
                  <a:pt x="334" y="124"/>
                </a:lnTo>
                <a:lnTo>
                  <a:pt x="336" y="124"/>
                </a:lnTo>
                <a:lnTo>
                  <a:pt x="338" y="124"/>
                </a:lnTo>
                <a:lnTo>
                  <a:pt x="340" y="124"/>
                </a:lnTo>
                <a:lnTo>
                  <a:pt x="340" y="122"/>
                </a:lnTo>
                <a:lnTo>
                  <a:pt x="342" y="122"/>
                </a:lnTo>
                <a:lnTo>
                  <a:pt x="344" y="122"/>
                </a:lnTo>
                <a:lnTo>
                  <a:pt x="346" y="122"/>
                </a:lnTo>
                <a:lnTo>
                  <a:pt x="348" y="122"/>
                </a:lnTo>
                <a:lnTo>
                  <a:pt x="348" y="121"/>
                </a:lnTo>
                <a:lnTo>
                  <a:pt x="350" y="121"/>
                </a:lnTo>
                <a:lnTo>
                  <a:pt x="350" y="119"/>
                </a:lnTo>
                <a:lnTo>
                  <a:pt x="350" y="117"/>
                </a:lnTo>
                <a:lnTo>
                  <a:pt x="348" y="115"/>
                </a:lnTo>
                <a:lnTo>
                  <a:pt x="348" y="113"/>
                </a:lnTo>
                <a:lnTo>
                  <a:pt x="348" y="111"/>
                </a:lnTo>
                <a:lnTo>
                  <a:pt x="346" y="111"/>
                </a:lnTo>
                <a:lnTo>
                  <a:pt x="346" y="109"/>
                </a:lnTo>
                <a:lnTo>
                  <a:pt x="346" y="107"/>
                </a:lnTo>
                <a:lnTo>
                  <a:pt x="348" y="107"/>
                </a:lnTo>
                <a:lnTo>
                  <a:pt x="348" y="105"/>
                </a:lnTo>
                <a:lnTo>
                  <a:pt x="350" y="105"/>
                </a:lnTo>
                <a:lnTo>
                  <a:pt x="351" y="105"/>
                </a:lnTo>
                <a:lnTo>
                  <a:pt x="351" y="103"/>
                </a:lnTo>
                <a:lnTo>
                  <a:pt x="353" y="103"/>
                </a:lnTo>
                <a:lnTo>
                  <a:pt x="353" y="101"/>
                </a:lnTo>
                <a:lnTo>
                  <a:pt x="351" y="101"/>
                </a:lnTo>
                <a:lnTo>
                  <a:pt x="351" y="99"/>
                </a:lnTo>
                <a:lnTo>
                  <a:pt x="353" y="99"/>
                </a:lnTo>
                <a:lnTo>
                  <a:pt x="355" y="99"/>
                </a:lnTo>
                <a:lnTo>
                  <a:pt x="355" y="97"/>
                </a:lnTo>
                <a:lnTo>
                  <a:pt x="357" y="97"/>
                </a:lnTo>
                <a:lnTo>
                  <a:pt x="359" y="96"/>
                </a:lnTo>
                <a:lnTo>
                  <a:pt x="359" y="94"/>
                </a:lnTo>
                <a:lnTo>
                  <a:pt x="361" y="94"/>
                </a:lnTo>
                <a:lnTo>
                  <a:pt x="359" y="94"/>
                </a:lnTo>
                <a:lnTo>
                  <a:pt x="359" y="92"/>
                </a:lnTo>
                <a:lnTo>
                  <a:pt x="359" y="90"/>
                </a:lnTo>
                <a:lnTo>
                  <a:pt x="359" y="88"/>
                </a:lnTo>
                <a:lnTo>
                  <a:pt x="359" y="86"/>
                </a:lnTo>
                <a:lnTo>
                  <a:pt x="359" y="84"/>
                </a:lnTo>
                <a:lnTo>
                  <a:pt x="359" y="82"/>
                </a:lnTo>
                <a:lnTo>
                  <a:pt x="361" y="80"/>
                </a:lnTo>
                <a:lnTo>
                  <a:pt x="363" y="80"/>
                </a:lnTo>
                <a:lnTo>
                  <a:pt x="363" y="82"/>
                </a:lnTo>
                <a:lnTo>
                  <a:pt x="365" y="82"/>
                </a:lnTo>
                <a:lnTo>
                  <a:pt x="367" y="80"/>
                </a:lnTo>
                <a:lnTo>
                  <a:pt x="365" y="78"/>
                </a:lnTo>
                <a:lnTo>
                  <a:pt x="365" y="76"/>
                </a:lnTo>
                <a:lnTo>
                  <a:pt x="365" y="74"/>
                </a:lnTo>
                <a:lnTo>
                  <a:pt x="367" y="74"/>
                </a:lnTo>
                <a:lnTo>
                  <a:pt x="369" y="74"/>
                </a:lnTo>
                <a:lnTo>
                  <a:pt x="369" y="76"/>
                </a:lnTo>
                <a:lnTo>
                  <a:pt x="371" y="76"/>
                </a:lnTo>
                <a:lnTo>
                  <a:pt x="373" y="76"/>
                </a:lnTo>
                <a:lnTo>
                  <a:pt x="373" y="78"/>
                </a:lnTo>
                <a:lnTo>
                  <a:pt x="373" y="76"/>
                </a:lnTo>
                <a:lnTo>
                  <a:pt x="375" y="76"/>
                </a:lnTo>
                <a:lnTo>
                  <a:pt x="375" y="74"/>
                </a:lnTo>
                <a:lnTo>
                  <a:pt x="375" y="73"/>
                </a:lnTo>
                <a:lnTo>
                  <a:pt x="373" y="73"/>
                </a:lnTo>
                <a:lnTo>
                  <a:pt x="373" y="71"/>
                </a:lnTo>
                <a:lnTo>
                  <a:pt x="373" y="69"/>
                </a:lnTo>
                <a:lnTo>
                  <a:pt x="373" y="67"/>
                </a:lnTo>
                <a:lnTo>
                  <a:pt x="375" y="67"/>
                </a:lnTo>
                <a:lnTo>
                  <a:pt x="376" y="65"/>
                </a:lnTo>
                <a:lnTo>
                  <a:pt x="378" y="65"/>
                </a:lnTo>
                <a:lnTo>
                  <a:pt x="378" y="63"/>
                </a:lnTo>
                <a:lnTo>
                  <a:pt x="380" y="63"/>
                </a:lnTo>
                <a:lnTo>
                  <a:pt x="380" y="61"/>
                </a:lnTo>
                <a:lnTo>
                  <a:pt x="380" y="59"/>
                </a:lnTo>
                <a:lnTo>
                  <a:pt x="380" y="57"/>
                </a:lnTo>
                <a:lnTo>
                  <a:pt x="382" y="57"/>
                </a:lnTo>
                <a:lnTo>
                  <a:pt x="384" y="57"/>
                </a:lnTo>
                <a:lnTo>
                  <a:pt x="384" y="55"/>
                </a:lnTo>
                <a:lnTo>
                  <a:pt x="384" y="53"/>
                </a:lnTo>
                <a:lnTo>
                  <a:pt x="386" y="51"/>
                </a:lnTo>
                <a:lnTo>
                  <a:pt x="388" y="51"/>
                </a:lnTo>
                <a:lnTo>
                  <a:pt x="388" y="49"/>
                </a:lnTo>
                <a:lnTo>
                  <a:pt x="390" y="49"/>
                </a:lnTo>
                <a:lnTo>
                  <a:pt x="390" y="48"/>
                </a:lnTo>
                <a:lnTo>
                  <a:pt x="392" y="48"/>
                </a:lnTo>
                <a:lnTo>
                  <a:pt x="394" y="48"/>
                </a:lnTo>
                <a:lnTo>
                  <a:pt x="394" y="46"/>
                </a:lnTo>
                <a:lnTo>
                  <a:pt x="396" y="46"/>
                </a:lnTo>
                <a:lnTo>
                  <a:pt x="398" y="46"/>
                </a:lnTo>
                <a:lnTo>
                  <a:pt x="400" y="46"/>
                </a:lnTo>
                <a:lnTo>
                  <a:pt x="401" y="46"/>
                </a:lnTo>
                <a:lnTo>
                  <a:pt x="403" y="46"/>
                </a:lnTo>
                <a:lnTo>
                  <a:pt x="405" y="46"/>
                </a:lnTo>
                <a:lnTo>
                  <a:pt x="405" y="44"/>
                </a:lnTo>
                <a:lnTo>
                  <a:pt x="407" y="44"/>
                </a:lnTo>
                <a:lnTo>
                  <a:pt x="409" y="44"/>
                </a:lnTo>
                <a:lnTo>
                  <a:pt x="411" y="44"/>
                </a:lnTo>
                <a:lnTo>
                  <a:pt x="411" y="42"/>
                </a:lnTo>
                <a:lnTo>
                  <a:pt x="413" y="42"/>
                </a:lnTo>
                <a:lnTo>
                  <a:pt x="415" y="42"/>
                </a:lnTo>
                <a:lnTo>
                  <a:pt x="415" y="40"/>
                </a:lnTo>
                <a:lnTo>
                  <a:pt x="417" y="40"/>
                </a:lnTo>
                <a:lnTo>
                  <a:pt x="419" y="40"/>
                </a:lnTo>
                <a:lnTo>
                  <a:pt x="419" y="38"/>
                </a:lnTo>
                <a:lnTo>
                  <a:pt x="421" y="38"/>
                </a:lnTo>
                <a:lnTo>
                  <a:pt x="421" y="36"/>
                </a:lnTo>
                <a:lnTo>
                  <a:pt x="423" y="36"/>
                </a:lnTo>
                <a:lnTo>
                  <a:pt x="424" y="36"/>
                </a:lnTo>
                <a:lnTo>
                  <a:pt x="424" y="34"/>
                </a:lnTo>
                <a:lnTo>
                  <a:pt x="426" y="34"/>
                </a:lnTo>
                <a:lnTo>
                  <a:pt x="426" y="32"/>
                </a:lnTo>
                <a:lnTo>
                  <a:pt x="428" y="32"/>
                </a:lnTo>
                <a:lnTo>
                  <a:pt x="430" y="30"/>
                </a:lnTo>
                <a:lnTo>
                  <a:pt x="430" y="32"/>
                </a:lnTo>
                <a:lnTo>
                  <a:pt x="432" y="32"/>
                </a:lnTo>
                <a:lnTo>
                  <a:pt x="434" y="32"/>
                </a:lnTo>
                <a:lnTo>
                  <a:pt x="436" y="32"/>
                </a:lnTo>
                <a:lnTo>
                  <a:pt x="438" y="32"/>
                </a:lnTo>
                <a:lnTo>
                  <a:pt x="440" y="32"/>
                </a:lnTo>
                <a:lnTo>
                  <a:pt x="440" y="30"/>
                </a:lnTo>
                <a:lnTo>
                  <a:pt x="442" y="30"/>
                </a:lnTo>
                <a:lnTo>
                  <a:pt x="442" y="28"/>
                </a:lnTo>
                <a:lnTo>
                  <a:pt x="442" y="26"/>
                </a:lnTo>
                <a:lnTo>
                  <a:pt x="440" y="26"/>
                </a:lnTo>
                <a:lnTo>
                  <a:pt x="440" y="25"/>
                </a:lnTo>
                <a:lnTo>
                  <a:pt x="440" y="23"/>
                </a:lnTo>
                <a:lnTo>
                  <a:pt x="438" y="23"/>
                </a:lnTo>
                <a:lnTo>
                  <a:pt x="438" y="21"/>
                </a:lnTo>
                <a:lnTo>
                  <a:pt x="436" y="21"/>
                </a:lnTo>
                <a:lnTo>
                  <a:pt x="436" y="19"/>
                </a:lnTo>
                <a:lnTo>
                  <a:pt x="438" y="19"/>
                </a:lnTo>
                <a:lnTo>
                  <a:pt x="438" y="17"/>
                </a:lnTo>
                <a:lnTo>
                  <a:pt x="440" y="17"/>
                </a:lnTo>
                <a:lnTo>
                  <a:pt x="442" y="17"/>
                </a:lnTo>
                <a:lnTo>
                  <a:pt x="442" y="15"/>
                </a:lnTo>
                <a:lnTo>
                  <a:pt x="444" y="15"/>
                </a:lnTo>
                <a:lnTo>
                  <a:pt x="446" y="13"/>
                </a:lnTo>
                <a:lnTo>
                  <a:pt x="448" y="13"/>
                </a:lnTo>
                <a:lnTo>
                  <a:pt x="448" y="15"/>
                </a:lnTo>
                <a:lnTo>
                  <a:pt x="449" y="15"/>
                </a:lnTo>
                <a:lnTo>
                  <a:pt x="451" y="15"/>
                </a:lnTo>
                <a:lnTo>
                  <a:pt x="453" y="15"/>
                </a:lnTo>
                <a:lnTo>
                  <a:pt x="453" y="13"/>
                </a:lnTo>
                <a:lnTo>
                  <a:pt x="455" y="13"/>
                </a:lnTo>
                <a:lnTo>
                  <a:pt x="455" y="11"/>
                </a:lnTo>
                <a:lnTo>
                  <a:pt x="455" y="13"/>
                </a:lnTo>
                <a:lnTo>
                  <a:pt x="455" y="15"/>
                </a:lnTo>
                <a:lnTo>
                  <a:pt x="455" y="17"/>
                </a:lnTo>
                <a:lnTo>
                  <a:pt x="457" y="17"/>
                </a:lnTo>
                <a:lnTo>
                  <a:pt x="459" y="17"/>
                </a:lnTo>
                <a:lnTo>
                  <a:pt x="461" y="17"/>
                </a:lnTo>
                <a:lnTo>
                  <a:pt x="461" y="19"/>
                </a:lnTo>
                <a:lnTo>
                  <a:pt x="463" y="19"/>
                </a:lnTo>
                <a:lnTo>
                  <a:pt x="465" y="19"/>
                </a:lnTo>
                <a:lnTo>
                  <a:pt x="467" y="19"/>
                </a:lnTo>
                <a:lnTo>
                  <a:pt x="469" y="21"/>
                </a:lnTo>
                <a:lnTo>
                  <a:pt x="469" y="19"/>
                </a:lnTo>
                <a:lnTo>
                  <a:pt x="469" y="17"/>
                </a:lnTo>
                <a:lnTo>
                  <a:pt x="471" y="17"/>
                </a:lnTo>
                <a:lnTo>
                  <a:pt x="471" y="15"/>
                </a:lnTo>
                <a:lnTo>
                  <a:pt x="471" y="13"/>
                </a:lnTo>
                <a:lnTo>
                  <a:pt x="471" y="11"/>
                </a:lnTo>
                <a:lnTo>
                  <a:pt x="473" y="11"/>
                </a:lnTo>
                <a:lnTo>
                  <a:pt x="473" y="9"/>
                </a:lnTo>
                <a:lnTo>
                  <a:pt x="473" y="7"/>
                </a:lnTo>
                <a:lnTo>
                  <a:pt x="474" y="9"/>
                </a:lnTo>
                <a:lnTo>
                  <a:pt x="474" y="7"/>
                </a:lnTo>
                <a:lnTo>
                  <a:pt x="474" y="9"/>
                </a:lnTo>
                <a:lnTo>
                  <a:pt x="474" y="7"/>
                </a:lnTo>
                <a:lnTo>
                  <a:pt x="476" y="7"/>
                </a:lnTo>
                <a:lnTo>
                  <a:pt x="478" y="7"/>
                </a:lnTo>
                <a:lnTo>
                  <a:pt x="478" y="5"/>
                </a:lnTo>
                <a:lnTo>
                  <a:pt x="480" y="5"/>
                </a:lnTo>
                <a:lnTo>
                  <a:pt x="482" y="5"/>
                </a:lnTo>
                <a:lnTo>
                  <a:pt x="484" y="5"/>
                </a:lnTo>
                <a:lnTo>
                  <a:pt x="486" y="5"/>
                </a:lnTo>
                <a:lnTo>
                  <a:pt x="486" y="3"/>
                </a:lnTo>
                <a:lnTo>
                  <a:pt x="488" y="3"/>
                </a:lnTo>
                <a:lnTo>
                  <a:pt x="490" y="3"/>
                </a:lnTo>
                <a:lnTo>
                  <a:pt x="492" y="1"/>
                </a:lnTo>
                <a:lnTo>
                  <a:pt x="494" y="1"/>
                </a:lnTo>
                <a:lnTo>
                  <a:pt x="494" y="0"/>
                </a:lnTo>
                <a:lnTo>
                  <a:pt x="496" y="1"/>
                </a:lnTo>
                <a:lnTo>
                  <a:pt x="496" y="3"/>
                </a:lnTo>
                <a:lnTo>
                  <a:pt x="498" y="3"/>
                </a:lnTo>
                <a:lnTo>
                  <a:pt x="498" y="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6" name="Freeform 9">
            <a:extLst>
              <a:ext uri="{FF2B5EF4-FFF2-40B4-BE49-F238E27FC236}">
                <a16:creationId xmlns:a16="http://schemas.microsoft.com/office/drawing/2014/main" id="{B34DD23B-E3D1-ABA3-7751-01350DBB6388}"/>
              </a:ext>
            </a:extLst>
          </p:cNvPr>
          <p:cNvSpPr>
            <a:spLocks noChangeAspect="1" noEditPoints="1"/>
          </p:cNvSpPr>
          <p:nvPr/>
        </p:nvSpPr>
        <p:spPr bwMode="auto">
          <a:xfrm>
            <a:off x="3244450" y="5079862"/>
            <a:ext cx="1479709" cy="1475582"/>
          </a:xfrm>
          <a:custGeom>
            <a:avLst/>
            <a:gdLst>
              <a:gd name="T0" fmla="*/ 177 w 717"/>
              <a:gd name="T1" fmla="*/ 486 h 715"/>
              <a:gd name="T2" fmla="*/ 173 w 717"/>
              <a:gd name="T3" fmla="*/ 480 h 715"/>
              <a:gd name="T4" fmla="*/ 417 w 717"/>
              <a:gd name="T5" fmla="*/ 146 h 715"/>
              <a:gd name="T6" fmla="*/ 536 w 717"/>
              <a:gd name="T7" fmla="*/ 194 h 715"/>
              <a:gd name="T8" fmla="*/ 555 w 717"/>
              <a:gd name="T9" fmla="*/ 190 h 715"/>
              <a:gd name="T10" fmla="*/ 561 w 717"/>
              <a:gd name="T11" fmla="*/ 175 h 715"/>
              <a:gd name="T12" fmla="*/ 555 w 717"/>
              <a:gd name="T13" fmla="*/ 156 h 715"/>
              <a:gd name="T14" fmla="*/ 548 w 717"/>
              <a:gd name="T15" fmla="*/ 142 h 715"/>
              <a:gd name="T16" fmla="*/ 540 w 717"/>
              <a:gd name="T17" fmla="*/ 123 h 715"/>
              <a:gd name="T18" fmla="*/ 538 w 717"/>
              <a:gd name="T19" fmla="*/ 106 h 715"/>
              <a:gd name="T20" fmla="*/ 538 w 717"/>
              <a:gd name="T21" fmla="*/ 89 h 715"/>
              <a:gd name="T22" fmla="*/ 536 w 717"/>
              <a:gd name="T23" fmla="*/ 73 h 715"/>
              <a:gd name="T24" fmla="*/ 527 w 717"/>
              <a:gd name="T25" fmla="*/ 64 h 715"/>
              <a:gd name="T26" fmla="*/ 538 w 717"/>
              <a:gd name="T27" fmla="*/ 56 h 715"/>
              <a:gd name="T28" fmla="*/ 559 w 717"/>
              <a:gd name="T29" fmla="*/ 77 h 715"/>
              <a:gd name="T30" fmla="*/ 559 w 717"/>
              <a:gd name="T31" fmla="*/ 112 h 715"/>
              <a:gd name="T32" fmla="*/ 575 w 717"/>
              <a:gd name="T33" fmla="*/ 141 h 715"/>
              <a:gd name="T34" fmla="*/ 578 w 717"/>
              <a:gd name="T35" fmla="*/ 173 h 715"/>
              <a:gd name="T36" fmla="*/ 565 w 717"/>
              <a:gd name="T37" fmla="*/ 202 h 715"/>
              <a:gd name="T38" fmla="*/ 540 w 717"/>
              <a:gd name="T39" fmla="*/ 233 h 715"/>
              <a:gd name="T40" fmla="*/ 569 w 717"/>
              <a:gd name="T41" fmla="*/ 240 h 715"/>
              <a:gd name="T42" fmla="*/ 653 w 717"/>
              <a:gd name="T43" fmla="*/ 334 h 715"/>
              <a:gd name="T44" fmla="*/ 621 w 717"/>
              <a:gd name="T45" fmla="*/ 369 h 715"/>
              <a:gd name="T46" fmla="*/ 628 w 717"/>
              <a:gd name="T47" fmla="*/ 402 h 715"/>
              <a:gd name="T48" fmla="*/ 715 w 717"/>
              <a:gd name="T49" fmla="*/ 446 h 715"/>
              <a:gd name="T50" fmla="*/ 690 w 717"/>
              <a:gd name="T51" fmla="*/ 586 h 715"/>
              <a:gd name="T52" fmla="*/ 540 w 717"/>
              <a:gd name="T53" fmla="*/ 532 h 715"/>
              <a:gd name="T54" fmla="*/ 409 w 717"/>
              <a:gd name="T55" fmla="*/ 617 h 715"/>
              <a:gd name="T56" fmla="*/ 394 w 717"/>
              <a:gd name="T57" fmla="*/ 684 h 715"/>
              <a:gd name="T58" fmla="*/ 359 w 717"/>
              <a:gd name="T59" fmla="*/ 703 h 715"/>
              <a:gd name="T60" fmla="*/ 350 w 717"/>
              <a:gd name="T61" fmla="*/ 694 h 715"/>
              <a:gd name="T62" fmla="*/ 338 w 717"/>
              <a:gd name="T63" fmla="*/ 686 h 715"/>
              <a:gd name="T64" fmla="*/ 315 w 717"/>
              <a:gd name="T65" fmla="*/ 655 h 715"/>
              <a:gd name="T66" fmla="*/ 311 w 717"/>
              <a:gd name="T67" fmla="*/ 624 h 715"/>
              <a:gd name="T68" fmla="*/ 283 w 717"/>
              <a:gd name="T69" fmla="*/ 592 h 715"/>
              <a:gd name="T70" fmla="*/ 242 w 717"/>
              <a:gd name="T71" fmla="*/ 557 h 715"/>
              <a:gd name="T72" fmla="*/ 208 w 717"/>
              <a:gd name="T73" fmla="*/ 532 h 715"/>
              <a:gd name="T74" fmla="*/ 179 w 717"/>
              <a:gd name="T75" fmla="*/ 515 h 715"/>
              <a:gd name="T76" fmla="*/ 169 w 717"/>
              <a:gd name="T77" fmla="*/ 494 h 715"/>
              <a:gd name="T78" fmla="*/ 175 w 717"/>
              <a:gd name="T79" fmla="*/ 507 h 715"/>
              <a:gd name="T80" fmla="*/ 198 w 717"/>
              <a:gd name="T81" fmla="*/ 509 h 715"/>
              <a:gd name="T82" fmla="*/ 185 w 717"/>
              <a:gd name="T83" fmla="*/ 503 h 715"/>
              <a:gd name="T84" fmla="*/ 179 w 717"/>
              <a:gd name="T85" fmla="*/ 484 h 715"/>
              <a:gd name="T86" fmla="*/ 167 w 717"/>
              <a:gd name="T87" fmla="*/ 457 h 715"/>
              <a:gd name="T88" fmla="*/ 137 w 717"/>
              <a:gd name="T89" fmla="*/ 432 h 715"/>
              <a:gd name="T90" fmla="*/ 115 w 717"/>
              <a:gd name="T91" fmla="*/ 417 h 715"/>
              <a:gd name="T92" fmla="*/ 89 w 717"/>
              <a:gd name="T93" fmla="*/ 384 h 715"/>
              <a:gd name="T94" fmla="*/ 60 w 717"/>
              <a:gd name="T95" fmla="*/ 361 h 715"/>
              <a:gd name="T96" fmla="*/ 8 w 717"/>
              <a:gd name="T97" fmla="*/ 313 h 715"/>
              <a:gd name="T98" fmla="*/ 17 w 717"/>
              <a:gd name="T99" fmla="*/ 311 h 715"/>
              <a:gd name="T100" fmla="*/ 46 w 717"/>
              <a:gd name="T101" fmla="*/ 294 h 715"/>
              <a:gd name="T102" fmla="*/ 48 w 717"/>
              <a:gd name="T103" fmla="*/ 300 h 715"/>
              <a:gd name="T104" fmla="*/ 50 w 717"/>
              <a:gd name="T105" fmla="*/ 315 h 715"/>
              <a:gd name="T106" fmla="*/ 69 w 717"/>
              <a:gd name="T107" fmla="*/ 319 h 715"/>
              <a:gd name="T108" fmla="*/ 85 w 717"/>
              <a:gd name="T109" fmla="*/ 323 h 715"/>
              <a:gd name="T110" fmla="*/ 96 w 717"/>
              <a:gd name="T111" fmla="*/ 302 h 715"/>
              <a:gd name="T112" fmla="*/ 106 w 717"/>
              <a:gd name="T113" fmla="*/ 273 h 715"/>
              <a:gd name="T114" fmla="*/ 123 w 717"/>
              <a:gd name="T115" fmla="*/ 252 h 715"/>
              <a:gd name="T116" fmla="*/ 144 w 717"/>
              <a:gd name="T117" fmla="*/ 244 h 715"/>
              <a:gd name="T118" fmla="*/ 135 w 717"/>
              <a:gd name="T119" fmla="*/ 41 h 715"/>
              <a:gd name="T120" fmla="*/ 308 w 717"/>
              <a:gd name="T121" fmla="*/ 2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7" h="715">
                <a:moveTo>
                  <a:pt x="173" y="490"/>
                </a:moveTo>
                <a:lnTo>
                  <a:pt x="173" y="488"/>
                </a:lnTo>
                <a:lnTo>
                  <a:pt x="173" y="490"/>
                </a:lnTo>
                <a:close/>
                <a:moveTo>
                  <a:pt x="179" y="484"/>
                </a:moveTo>
                <a:lnTo>
                  <a:pt x="177" y="484"/>
                </a:lnTo>
                <a:lnTo>
                  <a:pt x="179" y="484"/>
                </a:lnTo>
                <a:close/>
                <a:moveTo>
                  <a:pt x="175" y="488"/>
                </a:moveTo>
                <a:lnTo>
                  <a:pt x="175" y="486"/>
                </a:lnTo>
                <a:lnTo>
                  <a:pt x="175" y="484"/>
                </a:lnTo>
                <a:lnTo>
                  <a:pt x="175" y="482"/>
                </a:lnTo>
                <a:lnTo>
                  <a:pt x="175" y="480"/>
                </a:lnTo>
                <a:lnTo>
                  <a:pt x="177" y="480"/>
                </a:lnTo>
                <a:lnTo>
                  <a:pt x="177" y="482"/>
                </a:lnTo>
                <a:lnTo>
                  <a:pt x="177" y="484"/>
                </a:lnTo>
                <a:lnTo>
                  <a:pt x="177" y="486"/>
                </a:lnTo>
                <a:lnTo>
                  <a:pt x="177" y="488"/>
                </a:lnTo>
                <a:lnTo>
                  <a:pt x="175" y="488"/>
                </a:lnTo>
                <a:close/>
                <a:moveTo>
                  <a:pt x="173" y="482"/>
                </a:moveTo>
                <a:lnTo>
                  <a:pt x="173" y="480"/>
                </a:lnTo>
                <a:lnTo>
                  <a:pt x="171" y="478"/>
                </a:lnTo>
                <a:lnTo>
                  <a:pt x="171" y="477"/>
                </a:lnTo>
                <a:lnTo>
                  <a:pt x="171" y="475"/>
                </a:lnTo>
                <a:lnTo>
                  <a:pt x="169" y="475"/>
                </a:lnTo>
                <a:lnTo>
                  <a:pt x="169" y="471"/>
                </a:lnTo>
                <a:lnTo>
                  <a:pt x="171" y="471"/>
                </a:lnTo>
                <a:lnTo>
                  <a:pt x="171" y="473"/>
                </a:lnTo>
                <a:lnTo>
                  <a:pt x="173" y="475"/>
                </a:lnTo>
                <a:lnTo>
                  <a:pt x="173" y="477"/>
                </a:lnTo>
                <a:lnTo>
                  <a:pt x="173" y="478"/>
                </a:lnTo>
                <a:lnTo>
                  <a:pt x="173" y="480"/>
                </a:lnTo>
                <a:lnTo>
                  <a:pt x="173" y="482"/>
                </a:lnTo>
                <a:close/>
                <a:moveTo>
                  <a:pt x="359" y="35"/>
                </a:moveTo>
                <a:lnTo>
                  <a:pt x="357" y="45"/>
                </a:lnTo>
                <a:lnTo>
                  <a:pt x="354" y="52"/>
                </a:lnTo>
                <a:lnTo>
                  <a:pt x="354" y="56"/>
                </a:lnTo>
                <a:lnTo>
                  <a:pt x="357" y="64"/>
                </a:lnTo>
                <a:lnTo>
                  <a:pt x="365" y="69"/>
                </a:lnTo>
                <a:lnTo>
                  <a:pt x="375" y="79"/>
                </a:lnTo>
                <a:lnTo>
                  <a:pt x="388" y="87"/>
                </a:lnTo>
                <a:lnTo>
                  <a:pt x="396" y="102"/>
                </a:lnTo>
                <a:lnTo>
                  <a:pt x="404" y="116"/>
                </a:lnTo>
                <a:lnTo>
                  <a:pt x="409" y="131"/>
                </a:lnTo>
                <a:lnTo>
                  <a:pt x="409" y="133"/>
                </a:lnTo>
                <a:lnTo>
                  <a:pt x="411" y="137"/>
                </a:lnTo>
                <a:lnTo>
                  <a:pt x="417" y="146"/>
                </a:lnTo>
                <a:lnTo>
                  <a:pt x="425" y="148"/>
                </a:lnTo>
                <a:lnTo>
                  <a:pt x="432" y="148"/>
                </a:lnTo>
                <a:lnTo>
                  <a:pt x="450" y="150"/>
                </a:lnTo>
                <a:lnTo>
                  <a:pt x="461" y="152"/>
                </a:lnTo>
                <a:lnTo>
                  <a:pt x="471" y="154"/>
                </a:lnTo>
                <a:lnTo>
                  <a:pt x="477" y="160"/>
                </a:lnTo>
                <a:lnTo>
                  <a:pt x="480" y="169"/>
                </a:lnTo>
                <a:lnTo>
                  <a:pt x="486" y="175"/>
                </a:lnTo>
                <a:lnTo>
                  <a:pt x="496" y="181"/>
                </a:lnTo>
                <a:lnTo>
                  <a:pt x="502" y="189"/>
                </a:lnTo>
                <a:lnTo>
                  <a:pt x="507" y="194"/>
                </a:lnTo>
                <a:lnTo>
                  <a:pt x="515" y="194"/>
                </a:lnTo>
                <a:lnTo>
                  <a:pt x="521" y="194"/>
                </a:lnTo>
                <a:lnTo>
                  <a:pt x="530" y="194"/>
                </a:lnTo>
                <a:lnTo>
                  <a:pt x="536" y="194"/>
                </a:lnTo>
                <a:lnTo>
                  <a:pt x="540" y="190"/>
                </a:lnTo>
                <a:lnTo>
                  <a:pt x="544" y="196"/>
                </a:lnTo>
                <a:lnTo>
                  <a:pt x="552" y="204"/>
                </a:lnTo>
                <a:lnTo>
                  <a:pt x="552" y="202"/>
                </a:lnTo>
                <a:lnTo>
                  <a:pt x="552" y="200"/>
                </a:lnTo>
                <a:lnTo>
                  <a:pt x="553" y="200"/>
                </a:lnTo>
                <a:lnTo>
                  <a:pt x="555" y="200"/>
                </a:lnTo>
                <a:lnTo>
                  <a:pt x="553" y="200"/>
                </a:lnTo>
                <a:lnTo>
                  <a:pt x="553" y="198"/>
                </a:lnTo>
                <a:lnTo>
                  <a:pt x="552" y="196"/>
                </a:lnTo>
                <a:lnTo>
                  <a:pt x="553" y="196"/>
                </a:lnTo>
                <a:lnTo>
                  <a:pt x="553" y="194"/>
                </a:lnTo>
                <a:lnTo>
                  <a:pt x="553" y="192"/>
                </a:lnTo>
                <a:lnTo>
                  <a:pt x="555" y="192"/>
                </a:lnTo>
                <a:lnTo>
                  <a:pt x="555" y="190"/>
                </a:lnTo>
                <a:lnTo>
                  <a:pt x="555" y="189"/>
                </a:lnTo>
                <a:lnTo>
                  <a:pt x="557" y="189"/>
                </a:lnTo>
                <a:lnTo>
                  <a:pt x="557" y="187"/>
                </a:lnTo>
                <a:lnTo>
                  <a:pt x="559" y="187"/>
                </a:lnTo>
                <a:lnTo>
                  <a:pt x="559" y="185"/>
                </a:lnTo>
                <a:lnTo>
                  <a:pt x="561" y="185"/>
                </a:lnTo>
                <a:lnTo>
                  <a:pt x="561" y="183"/>
                </a:lnTo>
                <a:lnTo>
                  <a:pt x="563" y="183"/>
                </a:lnTo>
                <a:lnTo>
                  <a:pt x="563" y="181"/>
                </a:lnTo>
                <a:lnTo>
                  <a:pt x="563" y="179"/>
                </a:lnTo>
                <a:lnTo>
                  <a:pt x="561" y="179"/>
                </a:lnTo>
                <a:lnTo>
                  <a:pt x="561" y="177"/>
                </a:lnTo>
                <a:lnTo>
                  <a:pt x="563" y="177"/>
                </a:lnTo>
                <a:lnTo>
                  <a:pt x="563" y="175"/>
                </a:lnTo>
                <a:lnTo>
                  <a:pt x="561" y="175"/>
                </a:lnTo>
                <a:lnTo>
                  <a:pt x="561" y="173"/>
                </a:lnTo>
                <a:lnTo>
                  <a:pt x="561" y="171"/>
                </a:lnTo>
                <a:lnTo>
                  <a:pt x="561" y="169"/>
                </a:lnTo>
                <a:lnTo>
                  <a:pt x="563" y="169"/>
                </a:lnTo>
                <a:lnTo>
                  <a:pt x="563" y="167"/>
                </a:lnTo>
                <a:lnTo>
                  <a:pt x="563" y="165"/>
                </a:lnTo>
                <a:lnTo>
                  <a:pt x="561" y="165"/>
                </a:lnTo>
                <a:lnTo>
                  <a:pt x="561" y="164"/>
                </a:lnTo>
                <a:lnTo>
                  <a:pt x="561" y="162"/>
                </a:lnTo>
                <a:lnTo>
                  <a:pt x="559" y="162"/>
                </a:lnTo>
                <a:lnTo>
                  <a:pt x="557" y="162"/>
                </a:lnTo>
                <a:lnTo>
                  <a:pt x="557" y="160"/>
                </a:lnTo>
                <a:lnTo>
                  <a:pt x="557" y="158"/>
                </a:lnTo>
                <a:lnTo>
                  <a:pt x="555" y="158"/>
                </a:lnTo>
                <a:lnTo>
                  <a:pt x="555" y="156"/>
                </a:lnTo>
                <a:lnTo>
                  <a:pt x="555" y="154"/>
                </a:lnTo>
                <a:lnTo>
                  <a:pt x="555" y="152"/>
                </a:lnTo>
                <a:lnTo>
                  <a:pt x="553" y="152"/>
                </a:lnTo>
                <a:lnTo>
                  <a:pt x="553" y="150"/>
                </a:lnTo>
                <a:lnTo>
                  <a:pt x="555" y="150"/>
                </a:lnTo>
                <a:lnTo>
                  <a:pt x="553" y="150"/>
                </a:lnTo>
                <a:lnTo>
                  <a:pt x="553" y="148"/>
                </a:lnTo>
                <a:lnTo>
                  <a:pt x="553" y="146"/>
                </a:lnTo>
                <a:lnTo>
                  <a:pt x="552" y="146"/>
                </a:lnTo>
                <a:lnTo>
                  <a:pt x="552" y="144"/>
                </a:lnTo>
                <a:lnTo>
                  <a:pt x="552" y="146"/>
                </a:lnTo>
                <a:lnTo>
                  <a:pt x="550" y="146"/>
                </a:lnTo>
                <a:lnTo>
                  <a:pt x="550" y="144"/>
                </a:lnTo>
                <a:lnTo>
                  <a:pt x="548" y="144"/>
                </a:lnTo>
                <a:lnTo>
                  <a:pt x="548" y="142"/>
                </a:lnTo>
                <a:lnTo>
                  <a:pt x="546" y="142"/>
                </a:lnTo>
                <a:lnTo>
                  <a:pt x="544" y="142"/>
                </a:lnTo>
                <a:lnTo>
                  <a:pt x="544" y="141"/>
                </a:lnTo>
                <a:lnTo>
                  <a:pt x="544" y="139"/>
                </a:lnTo>
                <a:lnTo>
                  <a:pt x="542" y="139"/>
                </a:lnTo>
                <a:lnTo>
                  <a:pt x="542" y="137"/>
                </a:lnTo>
                <a:lnTo>
                  <a:pt x="542" y="135"/>
                </a:lnTo>
                <a:lnTo>
                  <a:pt x="540" y="135"/>
                </a:lnTo>
                <a:lnTo>
                  <a:pt x="540" y="133"/>
                </a:lnTo>
                <a:lnTo>
                  <a:pt x="542" y="133"/>
                </a:lnTo>
                <a:lnTo>
                  <a:pt x="540" y="131"/>
                </a:lnTo>
                <a:lnTo>
                  <a:pt x="540" y="129"/>
                </a:lnTo>
                <a:lnTo>
                  <a:pt x="540" y="127"/>
                </a:lnTo>
                <a:lnTo>
                  <a:pt x="540" y="125"/>
                </a:lnTo>
                <a:lnTo>
                  <a:pt x="540" y="123"/>
                </a:lnTo>
                <a:lnTo>
                  <a:pt x="542" y="123"/>
                </a:lnTo>
                <a:lnTo>
                  <a:pt x="542" y="121"/>
                </a:lnTo>
                <a:lnTo>
                  <a:pt x="540" y="119"/>
                </a:lnTo>
                <a:lnTo>
                  <a:pt x="538" y="119"/>
                </a:lnTo>
                <a:lnTo>
                  <a:pt x="538" y="117"/>
                </a:lnTo>
                <a:lnTo>
                  <a:pt x="540" y="117"/>
                </a:lnTo>
                <a:lnTo>
                  <a:pt x="540" y="116"/>
                </a:lnTo>
                <a:lnTo>
                  <a:pt x="538" y="116"/>
                </a:lnTo>
                <a:lnTo>
                  <a:pt x="538" y="114"/>
                </a:lnTo>
                <a:lnTo>
                  <a:pt x="540" y="114"/>
                </a:lnTo>
                <a:lnTo>
                  <a:pt x="540" y="112"/>
                </a:lnTo>
                <a:lnTo>
                  <a:pt x="540" y="110"/>
                </a:lnTo>
                <a:lnTo>
                  <a:pt x="538" y="110"/>
                </a:lnTo>
                <a:lnTo>
                  <a:pt x="538" y="108"/>
                </a:lnTo>
                <a:lnTo>
                  <a:pt x="538" y="106"/>
                </a:lnTo>
                <a:lnTo>
                  <a:pt x="540" y="106"/>
                </a:lnTo>
                <a:lnTo>
                  <a:pt x="540" y="104"/>
                </a:lnTo>
                <a:lnTo>
                  <a:pt x="542" y="104"/>
                </a:lnTo>
                <a:lnTo>
                  <a:pt x="542" y="102"/>
                </a:lnTo>
                <a:lnTo>
                  <a:pt x="542" y="100"/>
                </a:lnTo>
                <a:lnTo>
                  <a:pt x="540" y="100"/>
                </a:lnTo>
                <a:lnTo>
                  <a:pt x="542" y="100"/>
                </a:lnTo>
                <a:lnTo>
                  <a:pt x="542" y="98"/>
                </a:lnTo>
                <a:lnTo>
                  <a:pt x="540" y="98"/>
                </a:lnTo>
                <a:lnTo>
                  <a:pt x="540" y="96"/>
                </a:lnTo>
                <a:lnTo>
                  <a:pt x="540" y="94"/>
                </a:lnTo>
                <a:lnTo>
                  <a:pt x="540" y="93"/>
                </a:lnTo>
                <a:lnTo>
                  <a:pt x="540" y="91"/>
                </a:lnTo>
                <a:lnTo>
                  <a:pt x="538" y="91"/>
                </a:lnTo>
                <a:lnTo>
                  <a:pt x="538" y="89"/>
                </a:lnTo>
                <a:lnTo>
                  <a:pt x="538" y="87"/>
                </a:lnTo>
                <a:lnTo>
                  <a:pt x="540" y="87"/>
                </a:lnTo>
                <a:lnTo>
                  <a:pt x="538" y="87"/>
                </a:lnTo>
                <a:lnTo>
                  <a:pt x="538" y="85"/>
                </a:lnTo>
                <a:lnTo>
                  <a:pt x="538" y="83"/>
                </a:lnTo>
                <a:lnTo>
                  <a:pt x="538" y="81"/>
                </a:lnTo>
                <a:lnTo>
                  <a:pt x="536" y="81"/>
                </a:lnTo>
                <a:lnTo>
                  <a:pt x="536" y="83"/>
                </a:lnTo>
                <a:lnTo>
                  <a:pt x="534" y="83"/>
                </a:lnTo>
                <a:lnTo>
                  <a:pt x="534" y="81"/>
                </a:lnTo>
                <a:lnTo>
                  <a:pt x="534" y="79"/>
                </a:lnTo>
                <a:lnTo>
                  <a:pt x="534" y="77"/>
                </a:lnTo>
                <a:lnTo>
                  <a:pt x="534" y="75"/>
                </a:lnTo>
                <a:lnTo>
                  <a:pt x="536" y="75"/>
                </a:lnTo>
                <a:lnTo>
                  <a:pt x="536" y="73"/>
                </a:lnTo>
                <a:lnTo>
                  <a:pt x="534" y="73"/>
                </a:lnTo>
                <a:lnTo>
                  <a:pt x="536" y="73"/>
                </a:lnTo>
                <a:lnTo>
                  <a:pt x="534" y="73"/>
                </a:lnTo>
                <a:lnTo>
                  <a:pt x="534" y="71"/>
                </a:lnTo>
                <a:lnTo>
                  <a:pt x="534" y="69"/>
                </a:lnTo>
                <a:lnTo>
                  <a:pt x="536" y="69"/>
                </a:lnTo>
                <a:lnTo>
                  <a:pt x="534" y="69"/>
                </a:lnTo>
                <a:lnTo>
                  <a:pt x="532" y="69"/>
                </a:lnTo>
                <a:lnTo>
                  <a:pt x="532" y="68"/>
                </a:lnTo>
                <a:lnTo>
                  <a:pt x="530" y="68"/>
                </a:lnTo>
                <a:lnTo>
                  <a:pt x="528" y="68"/>
                </a:lnTo>
                <a:lnTo>
                  <a:pt x="528" y="66"/>
                </a:lnTo>
                <a:lnTo>
                  <a:pt x="528" y="64"/>
                </a:lnTo>
                <a:lnTo>
                  <a:pt x="528" y="62"/>
                </a:lnTo>
                <a:lnTo>
                  <a:pt x="527" y="64"/>
                </a:lnTo>
                <a:lnTo>
                  <a:pt x="527" y="62"/>
                </a:lnTo>
                <a:lnTo>
                  <a:pt x="527" y="60"/>
                </a:lnTo>
                <a:lnTo>
                  <a:pt x="528" y="60"/>
                </a:lnTo>
                <a:lnTo>
                  <a:pt x="528" y="58"/>
                </a:lnTo>
                <a:lnTo>
                  <a:pt x="530" y="58"/>
                </a:lnTo>
                <a:lnTo>
                  <a:pt x="528" y="58"/>
                </a:lnTo>
                <a:lnTo>
                  <a:pt x="530" y="58"/>
                </a:lnTo>
                <a:lnTo>
                  <a:pt x="530" y="56"/>
                </a:lnTo>
                <a:lnTo>
                  <a:pt x="532" y="56"/>
                </a:lnTo>
                <a:lnTo>
                  <a:pt x="534" y="56"/>
                </a:lnTo>
                <a:lnTo>
                  <a:pt x="534" y="58"/>
                </a:lnTo>
                <a:lnTo>
                  <a:pt x="536" y="58"/>
                </a:lnTo>
                <a:lnTo>
                  <a:pt x="536" y="60"/>
                </a:lnTo>
                <a:lnTo>
                  <a:pt x="536" y="58"/>
                </a:lnTo>
                <a:lnTo>
                  <a:pt x="538" y="56"/>
                </a:lnTo>
                <a:lnTo>
                  <a:pt x="538" y="58"/>
                </a:lnTo>
                <a:lnTo>
                  <a:pt x="538" y="60"/>
                </a:lnTo>
                <a:lnTo>
                  <a:pt x="540" y="60"/>
                </a:lnTo>
                <a:lnTo>
                  <a:pt x="542" y="60"/>
                </a:lnTo>
                <a:lnTo>
                  <a:pt x="544" y="60"/>
                </a:lnTo>
                <a:lnTo>
                  <a:pt x="546" y="60"/>
                </a:lnTo>
                <a:lnTo>
                  <a:pt x="548" y="60"/>
                </a:lnTo>
                <a:lnTo>
                  <a:pt x="557" y="58"/>
                </a:lnTo>
                <a:lnTo>
                  <a:pt x="559" y="60"/>
                </a:lnTo>
                <a:lnTo>
                  <a:pt x="559" y="64"/>
                </a:lnTo>
                <a:lnTo>
                  <a:pt x="559" y="66"/>
                </a:lnTo>
                <a:lnTo>
                  <a:pt x="559" y="68"/>
                </a:lnTo>
                <a:lnTo>
                  <a:pt x="559" y="71"/>
                </a:lnTo>
                <a:lnTo>
                  <a:pt x="559" y="73"/>
                </a:lnTo>
                <a:lnTo>
                  <a:pt x="559" y="77"/>
                </a:lnTo>
                <a:lnTo>
                  <a:pt x="561" y="79"/>
                </a:lnTo>
                <a:lnTo>
                  <a:pt x="561" y="81"/>
                </a:lnTo>
                <a:lnTo>
                  <a:pt x="561" y="83"/>
                </a:lnTo>
                <a:lnTo>
                  <a:pt x="561" y="85"/>
                </a:lnTo>
                <a:lnTo>
                  <a:pt x="561" y="89"/>
                </a:lnTo>
                <a:lnTo>
                  <a:pt x="561" y="91"/>
                </a:lnTo>
                <a:lnTo>
                  <a:pt x="561" y="93"/>
                </a:lnTo>
                <a:lnTo>
                  <a:pt x="561" y="94"/>
                </a:lnTo>
                <a:lnTo>
                  <a:pt x="561" y="98"/>
                </a:lnTo>
                <a:lnTo>
                  <a:pt x="559" y="100"/>
                </a:lnTo>
                <a:lnTo>
                  <a:pt x="559" y="102"/>
                </a:lnTo>
                <a:lnTo>
                  <a:pt x="559" y="104"/>
                </a:lnTo>
                <a:lnTo>
                  <a:pt x="559" y="108"/>
                </a:lnTo>
                <a:lnTo>
                  <a:pt x="559" y="110"/>
                </a:lnTo>
                <a:lnTo>
                  <a:pt x="559" y="112"/>
                </a:lnTo>
                <a:lnTo>
                  <a:pt x="559" y="114"/>
                </a:lnTo>
                <a:lnTo>
                  <a:pt x="559" y="117"/>
                </a:lnTo>
                <a:lnTo>
                  <a:pt x="561" y="119"/>
                </a:lnTo>
                <a:lnTo>
                  <a:pt x="563" y="119"/>
                </a:lnTo>
                <a:lnTo>
                  <a:pt x="565" y="121"/>
                </a:lnTo>
                <a:lnTo>
                  <a:pt x="565" y="123"/>
                </a:lnTo>
                <a:lnTo>
                  <a:pt x="567" y="125"/>
                </a:lnTo>
                <a:lnTo>
                  <a:pt x="569" y="125"/>
                </a:lnTo>
                <a:lnTo>
                  <a:pt x="569" y="127"/>
                </a:lnTo>
                <a:lnTo>
                  <a:pt x="571" y="129"/>
                </a:lnTo>
                <a:lnTo>
                  <a:pt x="573" y="131"/>
                </a:lnTo>
                <a:lnTo>
                  <a:pt x="573" y="133"/>
                </a:lnTo>
                <a:lnTo>
                  <a:pt x="575" y="135"/>
                </a:lnTo>
                <a:lnTo>
                  <a:pt x="575" y="137"/>
                </a:lnTo>
                <a:lnTo>
                  <a:pt x="575" y="141"/>
                </a:lnTo>
                <a:lnTo>
                  <a:pt x="575" y="142"/>
                </a:lnTo>
                <a:lnTo>
                  <a:pt x="575" y="144"/>
                </a:lnTo>
                <a:lnTo>
                  <a:pt x="577" y="146"/>
                </a:lnTo>
                <a:lnTo>
                  <a:pt x="578" y="148"/>
                </a:lnTo>
                <a:lnTo>
                  <a:pt x="578" y="150"/>
                </a:lnTo>
                <a:lnTo>
                  <a:pt x="578" y="152"/>
                </a:lnTo>
                <a:lnTo>
                  <a:pt x="580" y="154"/>
                </a:lnTo>
                <a:lnTo>
                  <a:pt x="580" y="156"/>
                </a:lnTo>
                <a:lnTo>
                  <a:pt x="580" y="158"/>
                </a:lnTo>
                <a:lnTo>
                  <a:pt x="580" y="162"/>
                </a:lnTo>
                <a:lnTo>
                  <a:pt x="580" y="164"/>
                </a:lnTo>
                <a:lnTo>
                  <a:pt x="580" y="165"/>
                </a:lnTo>
                <a:lnTo>
                  <a:pt x="578" y="167"/>
                </a:lnTo>
                <a:lnTo>
                  <a:pt x="578" y="169"/>
                </a:lnTo>
                <a:lnTo>
                  <a:pt x="578" y="173"/>
                </a:lnTo>
                <a:lnTo>
                  <a:pt x="577" y="175"/>
                </a:lnTo>
                <a:lnTo>
                  <a:pt x="577" y="177"/>
                </a:lnTo>
                <a:lnTo>
                  <a:pt x="575" y="179"/>
                </a:lnTo>
                <a:lnTo>
                  <a:pt x="575" y="181"/>
                </a:lnTo>
                <a:lnTo>
                  <a:pt x="575" y="183"/>
                </a:lnTo>
                <a:lnTo>
                  <a:pt x="573" y="185"/>
                </a:lnTo>
                <a:lnTo>
                  <a:pt x="573" y="187"/>
                </a:lnTo>
                <a:lnTo>
                  <a:pt x="571" y="189"/>
                </a:lnTo>
                <a:lnTo>
                  <a:pt x="571" y="190"/>
                </a:lnTo>
                <a:lnTo>
                  <a:pt x="569" y="192"/>
                </a:lnTo>
                <a:lnTo>
                  <a:pt x="569" y="194"/>
                </a:lnTo>
                <a:lnTo>
                  <a:pt x="567" y="196"/>
                </a:lnTo>
                <a:lnTo>
                  <a:pt x="567" y="198"/>
                </a:lnTo>
                <a:lnTo>
                  <a:pt x="567" y="202"/>
                </a:lnTo>
                <a:lnTo>
                  <a:pt x="565" y="202"/>
                </a:lnTo>
                <a:lnTo>
                  <a:pt x="563" y="204"/>
                </a:lnTo>
                <a:lnTo>
                  <a:pt x="563" y="206"/>
                </a:lnTo>
                <a:lnTo>
                  <a:pt x="561" y="208"/>
                </a:lnTo>
                <a:lnTo>
                  <a:pt x="559" y="210"/>
                </a:lnTo>
                <a:lnTo>
                  <a:pt x="557" y="212"/>
                </a:lnTo>
                <a:lnTo>
                  <a:pt x="555" y="214"/>
                </a:lnTo>
                <a:lnTo>
                  <a:pt x="553" y="215"/>
                </a:lnTo>
                <a:lnTo>
                  <a:pt x="553" y="217"/>
                </a:lnTo>
                <a:lnTo>
                  <a:pt x="552" y="217"/>
                </a:lnTo>
                <a:lnTo>
                  <a:pt x="550" y="221"/>
                </a:lnTo>
                <a:lnTo>
                  <a:pt x="546" y="225"/>
                </a:lnTo>
                <a:lnTo>
                  <a:pt x="544" y="227"/>
                </a:lnTo>
                <a:lnTo>
                  <a:pt x="544" y="229"/>
                </a:lnTo>
                <a:lnTo>
                  <a:pt x="542" y="231"/>
                </a:lnTo>
                <a:lnTo>
                  <a:pt x="540" y="233"/>
                </a:lnTo>
                <a:lnTo>
                  <a:pt x="538" y="233"/>
                </a:lnTo>
                <a:lnTo>
                  <a:pt x="538" y="237"/>
                </a:lnTo>
                <a:lnTo>
                  <a:pt x="538" y="238"/>
                </a:lnTo>
                <a:lnTo>
                  <a:pt x="538" y="242"/>
                </a:lnTo>
                <a:lnTo>
                  <a:pt x="538" y="250"/>
                </a:lnTo>
                <a:lnTo>
                  <a:pt x="538" y="258"/>
                </a:lnTo>
                <a:lnTo>
                  <a:pt x="538" y="262"/>
                </a:lnTo>
                <a:lnTo>
                  <a:pt x="544" y="265"/>
                </a:lnTo>
                <a:lnTo>
                  <a:pt x="548" y="263"/>
                </a:lnTo>
                <a:lnTo>
                  <a:pt x="550" y="260"/>
                </a:lnTo>
                <a:lnTo>
                  <a:pt x="553" y="258"/>
                </a:lnTo>
                <a:lnTo>
                  <a:pt x="557" y="258"/>
                </a:lnTo>
                <a:lnTo>
                  <a:pt x="561" y="254"/>
                </a:lnTo>
                <a:lnTo>
                  <a:pt x="569" y="242"/>
                </a:lnTo>
                <a:lnTo>
                  <a:pt x="569" y="240"/>
                </a:lnTo>
                <a:lnTo>
                  <a:pt x="575" y="233"/>
                </a:lnTo>
                <a:lnTo>
                  <a:pt x="577" y="237"/>
                </a:lnTo>
                <a:lnTo>
                  <a:pt x="582" y="244"/>
                </a:lnTo>
                <a:lnTo>
                  <a:pt x="584" y="250"/>
                </a:lnTo>
                <a:lnTo>
                  <a:pt x="590" y="258"/>
                </a:lnTo>
                <a:lnTo>
                  <a:pt x="601" y="271"/>
                </a:lnTo>
                <a:lnTo>
                  <a:pt x="605" y="283"/>
                </a:lnTo>
                <a:lnTo>
                  <a:pt x="613" y="290"/>
                </a:lnTo>
                <a:lnTo>
                  <a:pt x="623" y="300"/>
                </a:lnTo>
                <a:lnTo>
                  <a:pt x="628" y="304"/>
                </a:lnTo>
                <a:lnTo>
                  <a:pt x="640" y="315"/>
                </a:lnTo>
                <a:lnTo>
                  <a:pt x="644" y="321"/>
                </a:lnTo>
                <a:lnTo>
                  <a:pt x="648" y="325"/>
                </a:lnTo>
                <a:lnTo>
                  <a:pt x="650" y="329"/>
                </a:lnTo>
                <a:lnTo>
                  <a:pt x="653" y="334"/>
                </a:lnTo>
                <a:lnTo>
                  <a:pt x="657" y="338"/>
                </a:lnTo>
                <a:lnTo>
                  <a:pt x="657" y="340"/>
                </a:lnTo>
                <a:lnTo>
                  <a:pt x="653" y="344"/>
                </a:lnTo>
                <a:lnTo>
                  <a:pt x="650" y="346"/>
                </a:lnTo>
                <a:lnTo>
                  <a:pt x="646" y="348"/>
                </a:lnTo>
                <a:lnTo>
                  <a:pt x="644" y="354"/>
                </a:lnTo>
                <a:lnTo>
                  <a:pt x="642" y="359"/>
                </a:lnTo>
                <a:lnTo>
                  <a:pt x="640" y="363"/>
                </a:lnTo>
                <a:lnTo>
                  <a:pt x="638" y="365"/>
                </a:lnTo>
                <a:lnTo>
                  <a:pt x="632" y="367"/>
                </a:lnTo>
                <a:lnTo>
                  <a:pt x="628" y="369"/>
                </a:lnTo>
                <a:lnTo>
                  <a:pt x="626" y="373"/>
                </a:lnTo>
                <a:lnTo>
                  <a:pt x="625" y="375"/>
                </a:lnTo>
                <a:lnTo>
                  <a:pt x="623" y="373"/>
                </a:lnTo>
                <a:lnTo>
                  <a:pt x="621" y="369"/>
                </a:lnTo>
                <a:lnTo>
                  <a:pt x="619" y="367"/>
                </a:lnTo>
                <a:lnTo>
                  <a:pt x="617" y="371"/>
                </a:lnTo>
                <a:lnTo>
                  <a:pt x="611" y="373"/>
                </a:lnTo>
                <a:lnTo>
                  <a:pt x="611" y="375"/>
                </a:lnTo>
                <a:lnTo>
                  <a:pt x="613" y="377"/>
                </a:lnTo>
                <a:lnTo>
                  <a:pt x="613" y="379"/>
                </a:lnTo>
                <a:lnTo>
                  <a:pt x="609" y="384"/>
                </a:lnTo>
                <a:lnTo>
                  <a:pt x="605" y="386"/>
                </a:lnTo>
                <a:lnTo>
                  <a:pt x="601" y="388"/>
                </a:lnTo>
                <a:lnTo>
                  <a:pt x="603" y="390"/>
                </a:lnTo>
                <a:lnTo>
                  <a:pt x="605" y="392"/>
                </a:lnTo>
                <a:lnTo>
                  <a:pt x="607" y="392"/>
                </a:lnTo>
                <a:lnTo>
                  <a:pt x="609" y="394"/>
                </a:lnTo>
                <a:lnTo>
                  <a:pt x="619" y="400"/>
                </a:lnTo>
                <a:lnTo>
                  <a:pt x="628" y="402"/>
                </a:lnTo>
                <a:lnTo>
                  <a:pt x="636" y="406"/>
                </a:lnTo>
                <a:lnTo>
                  <a:pt x="644" y="409"/>
                </a:lnTo>
                <a:lnTo>
                  <a:pt x="650" y="413"/>
                </a:lnTo>
                <a:lnTo>
                  <a:pt x="655" y="417"/>
                </a:lnTo>
                <a:lnTo>
                  <a:pt x="661" y="425"/>
                </a:lnTo>
                <a:lnTo>
                  <a:pt x="667" y="430"/>
                </a:lnTo>
                <a:lnTo>
                  <a:pt x="673" y="432"/>
                </a:lnTo>
                <a:lnTo>
                  <a:pt x="678" y="436"/>
                </a:lnTo>
                <a:lnTo>
                  <a:pt x="684" y="436"/>
                </a:lnTo>
                <a:lnTo>
                  <a:pt x="692" y="440"/>
                </a:lnTo>
                <a:lnTo>
                  <a:pt x="698" y="438"/>
                </a:lnTo>
                <a:lnTo>
                  <a:pt x="701" y="438"/>
                </a:lnTo>
                <a:lnTo>
                  <a:pt x="707" y="440"/>
                </a:lnTo>
                <a:lnTo>
                  <a:pt x="711" y="444"/>
                </a:lnTo>
                <a:lnTo>
                  <a:pt x="715" y="446"/>
                </a:lnTo>
                <a:lnTo>
                  <a:pt x="717" y="452"/>
                </a:lnTo>
                <a:lnTo>
                  <a:pt x="715" y="455"/>
                </a:lnTo>
                <a:lnTo>
                  <a:pt x="713" y="455"/>
                </a:lnTo>
                <a:lnTo>
                  <a:pt x="707" y="457"/>
                </a:lnTo>
                <a:lnTo>
                  <a:pt x="701" y="463"/>
                </a:lnTo>
                <a:lnTo>
                  <a:pt x="694" y="473"/>
                </a:lnTo>
                <a:lnTo>
                  <a:pt x="694" y="480"/>
                </a:lnTo>
                <a:lnTo>
                  <a:pt x="686" y="500"/>
                </a:lnTo>
                <a:lnTo>
                  <a:pt x="663" y="548"/>
                </a:lnTo>
                <a:lnTo>
                  <a:pt x="663" y="551"/>
                </a:lnTo>
                <a:lnTo>
                  <a:pt x="663" y="561"/>
                </a:lnTo>
                <a:lnTo>
                  <a:pt x="665" y="565"/>
                </a:lnTo>
                <a:lnTo>
                  <a:pt x="667" y="567"/>
                </a:lnTo>
                <a:lnTo>
                  <a:pt x="674" y="574"/>
                </a:lnTo>
                <a:lnTo>
                  <a:pt x="690" y="586"/>
                </a:lnTo>
                <a:lnTo>
                  <a:pt x="699" y="594"/>
                </a:lnTo>
                <a:lnTo>
                  <a:pt x="699" y="596"/>
                </a:lnTo>
                <a:lnTo>
                  <a:pt x="699" y="599"/>
                </a:lnTo>
                <a:lnTo>
                  <a:pt x="669" y="630"/>
                </a:lnTo>
                <a:lnTo>
                  <a:pt x="659" y="624"/>
                </a:lnTo>
                <a:lnTo>
                  <a:pt x="648" y="619"/>
                </a:lnTo>
                <a:lnTo>
                  <a:pt x="632" y="613"/>
                </a:lnTo>
                <a:lnTo>
                  <a:pt x="611" y="605"/>
                </a:lnTo>
                <a:lnTo>
                  <a:pt x="605" y="603"/>
                </a:lnTo>
                <a:lnTo>
                  <a:pt x="590" y="580"/>
                </a:lnTo>
                <a:lnTo>
                  <a:pt x="577" y="557"/>
                </a:lnTo>
                <a:lnTo>
                  <a:pt x="563" y="536"/>
                </a:lnTo>
                <a:lnTo>
                  <a:pt x="557" y="532"/>
                </a:lnTo>
                <a:lnTo>
                  <a:pt x="548" y="532"/>
                </a:lnTo>
                <a:lnTo>
                  <a:pt x="540" y="532"/>
                </a:lnTo>
                <a:lnTo>
                  <a:pt x="527" y="532"/>
                </a:lnTo>
                <a:lnTo>
                  <a:pt x="511" y="536"/>
                </a:lnTo>
                <a:lnTo>
                  <a:pt x="507" y="546"/>
                </a:lnTo>
                <a:lnTo>
                  <a:pt x="500" y="557"/>
                </a:lnTo>
                <a:lnTo>
                  <a:pt x="492" y="565"/>
                </a:lnTo>
                <a:lnTo>
                  <a:pt x="486" y="567"/>
                </a:lnTo>
                <a:lnTo>
                  <a:pt x="477" y="569"/>
                </a:lnTo>
                <a:lnTo>
                  <a:pt x="465" y="569"/>
                </a:lnTo>
                <a:lnTo>
                  <a:pt x="454" y="573"/>
                </a:lnTo>
                <a:lnTo>
                  <a:pt x="448" y="576"/>
                </a:lnTo>
                <a:lnTo>
                  <a:pt x="442" y="584"/>
                </a:lnTo>
                <a:lnTo>
                  <a:pt x="434" y="592"/>
                </a:lnTo>
                <a:lnTo>
                  <a:pt x="427" y="599"/>
                </a:lnTo>
                <a:lnTo>
                  <a:pt x="419" y="605"/>
                </a:lnTo>
                <a:lnTo>
                  <a:pt x="409" y="617"/>
                </a:lnTo>
                <a:lnTo>
                  <a:pt x="404" y="622"/>
                </a:lnTo>
                <a:lnTo>
                  <a:pt x="404" y="630"/>
                </a:lnTo>
                <a:lnTo>
                  <a:pt x="402" y="634"/>
                </a:lnTo>
                <a:lnTo>
                  <a:pt x="400" y="638"/>
                </a:lnTo>
                <a:lnTo>
                  <a:pt x="402" y="644"/>
                </a:lnTo>
                <a:lnTo>
                  <a:pt x="404" y="655"/>
                </a:lnTo>
                <a:lnTo>
                  <a:pt x="402" y="661"/>
                </a:lnTo>
                <a:lnTo>
                  <a:pt x="400" y="665"/>
                </a:lnTo>
                <a:lnTo>
                  <a:pt x="396" y="667"/>
                </a:lnTo>
                <a:lnTo>
                  <a:pt x="394" y="669"/>
                </a:lnTo>
                <a:lnTo>
                  <a:pt x="394" y="672"/>
                </a:lnTo>
                <a:lnTo>
                  <a:pt x="392" y="676"/>
                </a:lnTo>
                <a:lnTo>
                  <a:pt x="390" y="680"/>
                </a:lnTo>
                <a:lnTo>
                  <a:pt x="392" y="682"/>
                </a:lnTo>
                <a:lnTo>
                  <a:pt x="394" y="684"/>
                </a:lnTo>
                <a:lnTo>
                  <a:pt x="392" y="690"/>
                </a:lnTo>
                <a:lnTo>
                  <a:pt x="384" y="701"/>
                </a:lnTo>
                <a:lnTo>
                  <a:pt x="381" y="711"/>
                </a:lnTo>
                <a:lnTo>
                  <a:pt x="379" y="711"/>
                </a:lnTo>
                <a:lnTo>
                  <a:pt x="379" y="713"/>
                </a:lnTo>
                <a:lnTo>
                  <a:pt x="377" y="713"/>
                </a:lnTo>
                <a:lnTo>
                  <a:pt x="375" y="713"/>
                </a:lnTo>
                <a:lnTo>
                  <a:pt x="375" y="715"/>
                </a:lnTo>
                <a:lnTo>
                  <a:pt x="373" y="715"/>
                </a:lnTo>
                <a:lnTo>
                  <a:pt x="369" y="711"/>
                </a:lnTo>
                <a:lnTo>
                  <a:pt x="367" y="709"/>
                </a:lnTo>
                <a:lnTo>
                  <a:pt x="365" y="707"/>
                </a:lnTo>
                <a:lnTo>
                  <a:pt x="363" y="705"/>
                </a:lnTo>
                <a:lnTo>
                  <a:pt x="361" y="705"/>
                </a:lnTo>
                <a:lnTo>
                  <a:pt x="359" y="703"/>
                </a:lnTo>
                <a:lnTo>
                  <a:pt x="361" y="703"/>
                </a:lnTo>
                <a:lnTo>
                  <a:pt x="363" y="703"/>
                </a:lnTo>
                <a:lnTo>
                  <a:pt x="359" y="701"/>
                </a:lnTo>
                <a:lnTo>
                  <a:pt x="357" y="701"/>
                </a:lnTo>
                <a:lnTo>
                  <a:pt x="356" y="699"/>
                </a:lnTo>
                <a:lnTo>
                  <a:pt x="354" y="699"/>
                </a:lnTo>
                <a:lnTo>
                  <a:pt x="352" y="697"/>
                </a:lnTo>
                <a:lnTo>
                  <a:pt x="348" y="694"/>
                </a:lnTo>
                <a:lnTo>
                  <a:pt x="346" y="694"/>
                </a:lnTo>
                <a:lnTo>
                  <a:pt x="346" y="692"/>
                </a:lnTo>
                <a:lnTo>
                  <a:pt x="346" y="690"/>
                </a:lnTo>
                <a:lnTo>
                  <a:pt x="348" y="690"/>
                </a:lnTo>
                <a:lnTo>
                  <a:pt x="348" y="692"/>
                </a:lnTo>
                <a:lnTo>
                  <a:pt x="350" y="692"/>
                </a:lnTo>
                <a:lnTo>
                  <a:pt x="350" y="694"/>
                </a:lnTo>
                <a:lnTo>
                  <a:pt x="350" y="692"/>
                </a:lnTo>
                <a:lnTo>
                  <a:pt x="352" y="692"/>
                </a:lnTo>
                <a:lnTo>
                  <a:pt x="354" y="690"/>
                </a:lnTo>
                <a:lnTo>
                  <a:pt x="352" y="688"/>
                </a:lnTo>
                <a:lnTo>
                  <a:pt x="350" y="688"/>
                </a:lnTo>
                <a:lnTo>
                  <a:pt x="350" y="686"/>
                </a:lnTo>
                <a:lnTo>
                  <a:pt x="348" y="686"/>
                </a:lnTo>
                <a:lnTo>
                  <a:pt x="348" y="688"/>
                </a:lnTo>
                <a:lnTo>
                  <a:pt x="346" y="688"/>
                </a:lnTo>
                <a:lnTo>
                  <a:pt x="346" y="690"/>
                </a:lnTo>
                <a:lnTo>
                  <a:pt x="344" y="690"/>
                </a:lnTo>
                <a:lnTo>
                  <a:pt x="344" y="688"/>
                </a:lnTo>
                <a:lnTo>
                  <a:pt x="344" y="690"/>
                </a:lnTo>
                <a:lnTo>
                  <a:pt x="344" y="692"/>
                </a:lnTo>
                <a:lnTo>
                  <a:pt x="338" y="686"/>
                </a:lnTo>
                <a:lnTo>
                  <a:pt x="336" y="686"/>
                </a:lnTo>
                <a:lnTo>
                  <a:pt x="334" y="682"/>
                </a:lnTo>
                <a:lnTo>
                  <a:pt x="333" y="682"/>
                </a:lnTo>
                <a:lnTo>
                  <a:pt x="331" y="680"/>
                </a:lnTo>
                <a:lnTo>
                  <a:pt x="325" y="674"/>
                </a:lnTo>
                <a:lnTo>
                  <a:pt x="323" y="670"/>
                </a:lnTo>
                <a:lnTo>
                  <a:pt x="321" y="670"/>
                </a:lnTo>
                <a:lnTo>
                  <a:pt x="321" y="669"/>
                </a:lnTo>
                <a:lnTo>
                  <a:pt x="319" y="669"/>
                </a:lnTo>
                <a:lnTo>
                  <a:pt x="319" y="667"/>
                </a:lnTo>
                <a:lnTo>
                  <a:pt x="315" y="665"/>
                </a:lnTo>
                <a:lnTo>
                  <a:pt x="315" y="663"/>
                </a:lnTo>
                <a:lnTo>
                  <a:pt x="317" y="661"/>
                </a:lnTo>
                <a:lnTo>
                  <a:pt x="317" y="657"/>
                </a:lnTo>
                <a:lnTo>
                  <a:pt x="315" y="655"/>
                </a:lnTo>
                <a:lnTo>
                  <a:pt x="313" y="653"/>
                </a:lnTo>
                <a:lnTo>
                  <a:pt x="313" y="651"/>
                </a:lnTo>
                <a:lnTo>
                  <a:pt x="311" y="647"/>
                </a:lnTo>
                <a:lnTo>
                  <a:pt x="311" y="646"/>
                </a:lnTo>
                <a:lnTo>
                  <a:pt x="311" y="644"/>
                </a:lnTo>
                <a:lnTo>
                  <a:pt x="309" y="644"/>
                </a:lnTo>
                <a:lnTo>
                  <a:pt x="309" y="642"/>
                </a:lnTo>
                <a:lnTo>
                  <a:pt x="311" y="642"/>
                </a:lnTo>
                <a:lnTo>
                  <a:pt x="311" y="640"/>
                </a:lnTo>
                <a:lnTo>
                  <a:pt x="311" y="636"/>
                </a:lnTo>
                <a:lnTo>
                  <a:pt x="311" y="634"/>
                </a:lnTo>
                <a:lnTo>
                  <a:pt x="311" y="632"/>
                </a:lnTo>
                <a:lnTo>
                  <a:pt x="313" y="630"/>
                </a:lnTo>
                <a:lnTo>
                  <a:pt x="313" y="626"/>
                </a:lnTo>
                <a:lnTo>
                  <a:pt x="311" y="624"/>
                </a:lnTo>
                <a:lnTo>
                  <a:pt x="309" y="621"/>
                </a:lnTo>
                <a:lnTo>
                  <a:pt x="308" y="621"/>
                </a:lnTo>
                <a:lnTo>
                  <a:pt x="304" y="617"/>
                </a:lnTo>
                <a:lnTo>
                  <a:pt x="304" y="615"/>
                </a:lnTo>
                <a:lnTo>
                  <a:pt x="302" y="615"/>
                </a:lnTo>
                <a:lnTo>
                  <a:pt x="300" y="613"/>
                </a:lnTo>
                <a:lnTo>
                  <a:pt x="298" y="609"/>
                </a:lnTo>
                <a:lnTo>
                  <a:pt x="296" y="605"/>
                </a:lnTo>
                <a:lnTo>
                  <a:pt x="294" y="603"/>
                </a:lnTo>
                <a:lnTo>
                  <a:pt x="292" y="599"/>
                </a:lnTo>
                <a:lnTo>
                  <a:pt x="290" y="598"/>
                </a:lnTo>
                <a:lnTo>
                  <a:pt x="286" y="596"/>
                </a:lnTo>
                <a:lnTo>
                  <a:pt x="286" y="594"/>
                </a:lnTo>
                <a:lnTo>
                  <a:pt x="284" y="594"/>
                </a:lnTo>
                <a:lnTo>
                  <a:pt x="283" y="592"/>
                </a:lnTo>
                <a:lnTo>
                  <a:pt x="281" y="592"/>
                </a:lnTo>
                <a:lnTo>
                  <a:pt x="279" y="588"/>
                </a:lnTo>
                <a:lnTo>
                  <a:pt x="277" y="586"/>
                </a:lnTo>
                <a:lnTo>
                  <a:pt x="273" y="584"/>
                </a:lnTo>
                <a:lnTo>
                  <a:pt x="269" y="580"/>
                </a:lnTo>
                <a:lnTo>
                  <a:pt x="261" y="573"/>
                </a:lnTo>
                <a:lnTo>
                  <a:pt x="256" y="567"/>
                </a:lnTo>
                <a:lnTo>
                  <a:pt x="254" y="565"/>
                </a:lnTo>
                <a:lnTo>
                  <a:pt x="252" y="565"/>
                </a:lnTo>
                <a:lnTo>
                  <a:pt x="250" y="563"/>
                </a:lnTo>
                <a:lnTo>
                  <a:pt x="248" y="561"/>
                </a:lnTo>
                <a:lnTo>
                  <a:pt x="246" y="561"/>
                </a:lnTo>
                <a:lnTo>
                  <a:pt x="244" y="559"/>
                </a:lnTo>
                <a:lnTo>
                  <a:pt x="244" y="557"/>
                </a:lnTo>
                <a:lnTo>
                  <a:pt x="242" y="557"/>
                </a:lnTo>
                <a:lnTo>
                  <a:pt x="240" y="555"/>
                </a:lnTo>
                <a:lnTo>
                  <a:pt x="236" y="553"/>
                </a:lnTo>
                <a:lnTo>
                  <a:pt x="235" y="551"/>
                </a:lnTo>
                <a:lnTo>
                  <a:pt x="231" y="550"/>
                </a:lnTo>
                <a:lnTo>
                  <a:pt x="229" y="548"/>
                </a:lnTo>
                <a:lnTo>
                  <a:pt x="227" y="546"/>
                </a:lnTo>
                <a:lnTo>
                  <a:pt x="225" y="544"/>
                </a:lnTo>
                <a:lnTo>
                  <a:pt x="223" y="544"/>
                </a:lnTo>
                <a:lnTo>
                  <a:pt x="217" y="540"/>
                </a:lnTo>
                <a:lnTo>
                  <a:pt x="215" y="538"/>
                </a:lnTo>
                <a:lnTo>
                  <a:pt x="213" y="536"/>
                </a:lnTo>
                <a:lnTo>
                  <a:pt x="211" y="536"/>
                </a:lnTo>
                <a:lnTo>
                  <a:pt x="211" y="534"/>
                </a:lnTo>
                <a:lnTo>
                  <a:pt x="210" y="534"/>
                </a:lnTo>
                <a:lnTo>
                  <a:pt x="208" y="532"/>
                </a:lnTo>
                <a:lnTo>
                  <a:pt x="206" y="532"/>
                </a:lnTo>
                <a:lnTo>
                  <a:pt x="204" y="530"/>
                </a:lnTo>
                <a:lnTo>
                  <a:pt x="202" y="528"/>
                </a:lnTo>
                <a:lnTo>
                  <a:pt x="200" y="528"/>
                </a:lnTo>
                <a:lnTo>
                  <a:pt x="198" y="526"/>
                </a:lnTo>
                <a:lnTo>
                  <a:pt x="196" y="525"/>
                </a:lnTo>
                <a:lnTo>
                  <a:pt x="194" y="525"/>
                </a:lnTo>
                <a:lnTo>
                  <a:pt x="192" y="523"/>
                </a:lnTo>
                <a:lnTo>
                  <a:pt x="190" y="523"/>
                </a:lnTo>
                <a:lnTo>
                  <a:pt x="190" y="521"/>
                </a:lnTo>
                <a:lnTo>
                  <a:pt x="188" y="521"/>
                </a:lnTo>
                <a:lnTo>
                  <a:pt x="186" y="521"/>
                </a:lnTo>
                <a:lnTo>
                  <a:pt x="185" y="519"/>
                </a:lnTo>
                <a:lnTo>
                  <a:pt x="183" y="517"/>
                </a:lnTo>
                <a:lnTo>
                  <a:pt x="179" y="515"/>
                </a:lnTo>
                <a:lnTo>
                  <a:pt x="177" y="515"/>
                </a:lnTo>
                <a:lnTo>
                  <a:pt x="175" y="513"/>
                </a:lnTo>
                <a:lnTo>
                  <a:pt x="173" y="511"/>
                </a:lnTo>
                <a:lnTo>
                  <a:pt x="171" y="511"/>
                </a:lnTo>
                <a:lnTo>
                  <a:pt x="169" y="509"/>
                </a:lnTo>
                <a:lnTo>
                  <a:pt x="167" y="507"/>
                </a:lnTo>
                <a:lnTo>
                  <a:pt x="165" y="505"/>
                </a:lnTo>
                <a:lnTo>
                  <a:pt x="163" y="505"/>
                </a:lnTo>
                <a:lnTo>
                  <a:pt x="163" y="503"/>
                </a:lnTo>
                <a:lnTo>
                  <a:pt x="165" y="502"/>
                </a:lnTo>
                <a:lnTo>
                  <a:pt x="167" y="502"/>
                </a:lnTo>
                <a:lnTo>
                  <a:pt x="167" y="500"/>
                </a:lnTo>
                <a:lnTo>
                  <a:pt x="167" y="498"/>
                </a:lnTo>
                <a:lnTo>
                  <a:pt x="169" y="496"/>
                </a:lnTo>
                <a:lnTo>
                  <a:pt x="169" y="494"/>
                </a:lnTo>
                <a:lnTo>
                  <a:pt x="169" y="492"/>
                </a:lnTo>
                <a:lnTo>
                  <a:pt x="169" y="490"/>
                </a:lnTo>
                <a:lnTo>
                  <a:pt x="171" y="486"/>
                </a:lnTo>
                <a:lnTo>
                  <a:pt x="173" y="486"/>
                </a:lnTo>
                <a:lnTo>
                  <a:pt x="173" y="490"/>
                </a:lnTo>
                <a:lnTo>
                  <a:pt x="173" y="492"/>
                </a:lnTo>
                <a:lnTo>
                  <a:pt x="173" y="494"/>
                </a:lnTo>
                <a:lnTo>
                  <a:pt x="173" y="496"/>
                </a:lnTo>
                <a:lnTo>
                  <a:pt x="171" y="496"/>
                </a:lnTo>
                <a:lnTo>
                  <a:pt x="171" y="498"/>
                </a:lnTo>
                <a:lnTo>
                  <a:pt x="171" y="500"/>
                </a:lnTo>
                <a:lnTo>
                  <a:pt x="173" y="502"/>
                </a:lnTo>
                <a:lnTo>
                  <a:pt x="173" y="503"/>
                </a:lnTo>
                <a:lnTo>
                  <a:pt x="173" y="505"/>
                </a:lnTo>
                <a:lnTo>
                  <a:pt x="175" y="507"/>
                </a:lnTo>
                <a:lnTo>
                  <a:pt x="177" y="507"/>
                </a:lnTo>
                <a:lnTo>
                  <a:pt x="179" y="507"/>
                </a:lnTo>
                <a:lnTo>
                  <a:pt x="183" y="509"/>
                </a:lnTo>
                <a:lnTo>
                  <a:pt x="183" y="511"/>
                </a:lnTo>
                <a:lnTo>
                  <a:pt x="183" y="513"/>
                </a:lnTo>
                <a:lnTo>
                  <a:pt x="185" y="513"/>
                </a:lnTo>
                <a:lnTo>
                  <a:pt x="186" y="513"/>
                </a:lnTo>
                <a:lnTo>
                  <a:pt x="188" y="513"/>
                </a:lnTo>
                <a:lnTo>
                  <a:pt x="190" y="513"/>
                </a:lnTo>
                <a:lnTo>
                  <a:pt x="192" y="513"/>
                </a:lnTo>
                <a:lnTo>
                  <a:pt x="194" y="513"/>
                </a:lnTo>
                <a:lnTo>
                  <a:pt x="194" y="511"/>
                </a:lnTo>
                <a:lnTo>
                  <a:pt x="194" y="509"/>
                </a:lnTo>
                <a:lnTo>
                  <a:pt x="196" y="509"/>
                </a:lnTo>
                <a:lnTo>
                  <a:pt x="198" y="509"/>
                </a:lnTo>
                <a:lnTo>
                  <a:pt x="196" y="509"/>
                </a:lnTo>
                <a:lnTo>
                  <a:pt x="194" y="507"/>
                </a:lnTo>
                <a:lnTo>
                  <a:pt x="192" y="509"/>
                </a:lnTo>
                <a:lnTo>
                  <a:pt x="190" y="507"/>
                </a:lnTo>
                <a:lnTo>
                  <a:pt x="190" y="509"/>
                </a:lnTo>
                <a:lnTo>
                  <a:pt x="188" y="509"/>
                </a:lnTo>
                <a:lnTo>
                  <a:pt x="188" y="507"/>
                </a:lnTo>
                <a:lnTo>
                  <a:pt x="188" y="505"/>
                </a:lnTo>
                <a:lnTo>
                  <a:pt x="186" y="505"/>
                </a:lnTo>
                <a:lnTo>
                  <a:pt x="186" y="503"/>
                </a:lnTo>
                <a:lnTo>
                  <a:pt x="190" y="503"/>
                </a:lnTo>
                <a:lnTo>
                  <a:pt x="190" y="502"/>
                </a:lnTo>
                <a:lnTo>
                  <a:pt x="188" y="502"/>
                </a:lnTo>
                <a:lnTo>
                  <a:pt x="186" y="502"/>
                </a:lnTo>
                <a:lnTo>
                  <a:pt x="185" y="503"/>
                </a:lnTo>
                <a:lnTo>
                  <a:pt x="183" y="502"/>
                </a:lnTo>
                <a:lnTo>
                  <a:pt x="183" y="500"/>
                </a:lnTo>
                <a:lnTo>
                  <a:pt x="181" y="502"/>
                </a:lnTo>
                <a:lnTo>
                  <a:pt x="181" y="503"/>
                </a:lnTo>
                <a:lnTo>
                  <a:pt x="179" y="502"/>
                </a:lnTo>
                <a:lnTo>
                  <a:pt x="179" y="503"/>
                </a:lnTo>
                <a:lnTo>
                  <a:pt x="177" y="503"/>
                </a:lnTo>
                <a:lnTo>
                  <a:pt x="175" y="503"/>
                </a:lnTo>
                <a:lnTo>
                  <a:pt x="175" y="500"/>
                </a:lnTo>
                <a:lnTo>
                  <a:pt x="175" y="496"/>
                </a:lnTo>
                <a:lnTo>
                  <a:pt x="177" y="494"/>
                </a:lnTo>
                <a:lnTo>
                  <a:pt x="177" y="492"/>
                </a:lnTo>
                <a:lnTo>
                  <a:pt x="177" y="490"/>
                </a:lnTo>
                <a:lnTo>
                  <a:pt x="179" y="488"/>
                </a:lnTo>
                <a:lnTo>
                  <a:pt x="179" y="484"/>
                </a:lnTo>
                <a:lnTo>
                  <a:pt x="177" y="482"/>
                </a:lnTo>
                <a:lnTo>
                  <a:pt x="177" y="480"/>
                </a:lnTo>
                <a:lnTo>
                  <a:pt x="175" y="480"/>
                </a:lnTo>
                <a:lnTo>
                  <a:pt x="175" y="478"/>
                </a:lnTo>
                <a:lnTo>
                  <a:pt x="173" y="475"/>
                </a:lnTo>
                <a:lnTo>
                  <a:pt x="173" y="473"/>
                </a:lnTo>
                <a:lnTo>
                  <a:pt x="173" y="471"/>
                </a:lnTo>
                <a:lnTo>
                  <a:pt x="173" y="469"/>
                </a:lnTo>
                <a:lnTo>
                  <a:pt x="173" y="467"/>
                </a:lnTo>
                <a:lnTo>
                  <a:pt x="171" y="467"/>
                </a:lnTo>
                <a:lnTo>
                  <a:pt x="173" y="465"/>
                </a:lnTo>
                <a:lnTo>
                  <a:pt x="171" y="465"/>
                </a:lnTo>
                <a:lnTo>
                  <a:pt x="169" y="461"/>
                </a:lnTo>
                <a:lnTo>
                  <a:pt x="169" y="459"/>
                </a:lnTo>
                <a:lnTo>
                  <a:pt x="167" y="457"/>
                </a:lnTo>
                <a:lnTo>
                  <a:pt x="160" y="450"/>
                </a:lnTo>
                <a:lnTo>
                  <a:pt x="158" y="448"/>
                </a:lnTo>
                <a:lnTo>
                  <a:pt x="156" y="448"/>
                </a:lnTo>
                <a:lnTo>
                  <a:pt x="154" y="446"/>
                </a:lnTo>
                <a:lnTo>
                  <a:pt x="152" y="446"/>
                </a:lnTo>
                <a:lnTo>
                  <a:pt x="152" y="444"/>
                </a:lnTo>
                <a:lnTo>
                  <a:pt x="148" y="444"/>
                </a:lnTo>
                <a:lnTo>
                  <a:pt x="146" y="442"/>
                </a:lnTo>
                <a:lnTo>
                  <a:pt x="144" y="440"/>
                </a:lnTo>
                <a:lnTo>
                  <a:pt x="142" y="440"/>
                </a:lnTo>
                <a:lnTo>
                  <a:pt x="144" y="440"/>
                </a:lnTo>
                <a:lnTo>
                  <a:pt x="142" y="438"/>
                </a:lnTo>
                <a:lnTo>
                  <a:pt x="140" y="438"/>
                </a:lnTo>
                <a:lnTo>
                  <a:pt x="137" y="434"/>
                </a:lnTo>
                <a:lnTo>
                  <a:pt x="137" y="432"/>
                </a:lnTo>
                <a:lnTo>
                  <a:pt x="137" y="434"/>
                </a:lnTo>
                <a:lnTo>
                  <a:pt x="138" y="436"/>
                </a:lnTo>
                <a:lnTo>
                  <a:pt x="137" y="436"/>
                </a:lnTo>
                <a:lnTo>
                  <a:pt x="135" y="436"/>
                </a:lnTo>
                <a:lnTo>
                  <a:pt x="135" y="434"/>
                </a:lnTo>
                <a:lnTo>
                  <a:pt x="131" y="432"/>
                </a:lnTo>
                <a:lnTo>
                  <a:pt x="129" y="432"/>
                </a:lnTo>
                <a:lnTo>
                  <a:pt x="123" y="429"/>
                </a:lnTo>
                <a:lnTo>
                  <a:pt x="121" y="427"/>
                </a:lnTo>
                <a:lnTo>
                  <a:pt x="119" y="427"/>
                </a:lnTo>
                <a:lnTo>
                  <a:pt x="119" y="425"/>
                </a:lnTo>
                <a:lnTo>
                  <a:pt x="117" y="425"/>
                </a:lnTo>
                <a:lnTo>
                  <a:pt x="117" y="423"/>
                </a:lnTo>
                <a:lnTo>
                  <a:pt x="115" y="421"/>
                </a:lnTo>
                <a:lnTo>
                  <a:pt x="115" y="417"/>
                </a:lnTo>
                <a:lnTo>
                  <a:pt x="113" y="413"/>
                </a:lnTo>
                <a:lnTo>
                  <a:pt x="113" y="411"/>
                </a:lnTo>
                <a:lnTo>
                  <a:pt x="112" y="409"/>
                </a:lnTo>
                <a:lnTo>
                  <a:pt x="110" y="407"/>
                </a:lnTo>
                <a:lnTo>
                  <a:pt x="110" y="406"/>
                </a:lnTo>
                <a:lnTo>
                  <a:pt x="108" y="404"/>
                </a:lnTo>
                <a:lnTo>
                  <a:pt x="106" y="404"/>
                </a:lnTo>
                <a:lnTo>
                  <a:pt x="104" y="400"/>
                </a:lnTo>
                <a:lnTo>
                  <a:pt x="102" y="398"/>
                </a:lnTo>
                <a:lnTo>
                  <a:pt x="100" y="396"/>
                </a:lnTo>
                <a:lnTo>
                  <a:pt x="98" y="394"/>
                </a:lnTo>
                <a:lnTo>
                  <a:pt x="96" y="392"/>
                </a:lnTo>
                <a:lnTo>
                  <a:pt x="92" y="388"/>
                </a:lnTo>
                <a:lnTo>
                  <a:pt x="90" y="388"/>
                </a:lnTo>
                <a:lnTo>
                  <a:pt x="89" y="384"/>
                </a:lnTo>
                <a:lnTo>
                  <a:pt x="87" y="384"/>
                </a:lnTo>
                <a:lnTo>
                  <a:pt x="87" y="382"/>
                </a:lnTo>
                <a:lnTo>
                  <a:pt x="85" y="382"/>
                </a:lnTo>
                <a:lnTo>
                  <a:pt x="83" y="382"/>
                </a:lnTo>
                <a:lnTo>
                  <a:pt x="83" y="381"/>
                </a:lnTo>
                <a:lnTo>
                  <a:pt x="81" y="381"/>
                </a:lnTo>
                <a:lnTo>
                  <a:pt x="79" y="379"/>
                </a:lnTo>
                <a:lnTo>
                  <a:pt x="75" y="375"/>
                </a:lnTo>
                <a:lnTo>
                  <a:pt x="73" y="373"/>
                </a:lnTo>
                <a:lnTo>
                  <a:pt x="71" y="373"/>
                </a:lnTo>
                <a:lnTo>
                  <a:pt x="69" y="371"/>
                </a:lnTo>
                <a:lnTo>
                  <a:pt x="64" y="365"/>
                </a:lnTo>
                <a:lnTo>
                  <a:pt x="64" y="363"/>
                </a:lnTo>
                <a:lnTo>
                  <a:pt x="62" y="363"/>
                </a:lnTo>
                <a:lnTo>
                  <a:pt x="60" y="361"/>
                </a:lnTo>
                <a:lnTo>
                  <a:pt x="56" y="358"/>
                </a:lnTo>
                <a:lnTo>
                  <a:pt x="54" y="358"/>
                </a:lnTo>
                <a:lnTo>
                  <a:pt x="50" y="356"/>
                </a:lnTo>
                <a:lnTo>
                  <a:pt x="50" y="354"/>
                </a:lnTo>
                <a:lnTo>
                  <a:pt x="48" y="354"/>
                </a:lnTo>
                <a:lnTo>
                  <a:pt x="39" y="342"/>
                </a:lnTo>
                <a:lnTo>
                  <a:pt x="35" y="338"/>
                </a:lnTo>
                <a:lnTo>
                  <a:pt x="29" y="331"/>
                </a:lnTo>
                <a:lnTo>
                  <a:pt x="25" y="327"/>
                </a:lnTo>
                <a:lnTo>
                  <a:pt x="23" y="325"/>
                </a:lnTo>
                <a:lnTo>
                  <a:pt x="21" y="325"/>
                </a:lnTo>
                <a:lnTo>
                  <a:pt x="17" y="319"/>
                </a:lnTo>
                <a:lnTo>
                  <a:pt x="14" y="315"/>
                </a:lnTo>
                <a:lnTo>
                  <a:pt x="12" y="313"/>
                </a:lnTo>
                <a:lnTo>
                  <a:pt x="8" y="313"/>
                </a:lnTo>
                <a:lnTo>
                  <a:pt x="8" y="311"/>
                </a:lnTo>
                <a:lnTo>
                  <a:pt x="6" y="310"/>
                </a:lnTo>
                <a:lnTo>
                  <a:pt x="2" y="308"/>
                </a:lnTo>
                <a:lnTo>
                  <a:pt x="0" y="308"/>
                </a:lnTo>
                <a:lnTo>
                  <a:pt x="0" y="306"/>
                </a:lnTo>
                <a:lnTo>
                  <a:pt x="2" y="306"/>
                </a:lnTo>
                <a:lnTo>
                  <a:pt x="2" y="308"/>
                </a:lnTo>
                <a:lnTo>
                  <a:pt x="4" y="308"/>
                </a:lnTo>
                <a:lnTo>
                  <a:pt x="6" y="308"/>
                </a:lnTo>
                <a:lnTo>
                  <a:pt x="8" y="310"/>
                </a:lnTo>
                <a:lnTo>
                  <a:pt x="10" y="311"/>
                </a:lnTo>
                <a:lnTo>
                  <a:pt x="12" y="311"/>
                </a:lnTo>
                <a:lnTo>
                  <a:pt x="14" y="311"/>
                </a:lnTo>
                <a:lnTo>
                  <a:pt x="15" y="311"/>
                </a:lnTo>
                <a:lnTo>
                  <a:pt x="17" y="311"/>
                </a:lnTo>
                <a:lnTo>
                  <a:pt x="19" y="311"/>
                </a:lnTo>
                <a:lnTo>
                  <a:pt x="25" y="304"/>
                </a:lnTo>
                <a:lnTo>
                  <a:pt x="27" y="302"/>
                </a:lnTo>
                <a:lnTo>
                  <a:pt x="27" y="300"/>
                </a:lnTo>
                <a:lnTo>
                  <a:pt x="29" y="298"/>
                </a:lnTo>
                <a:lnTo>
                  <a:pt x="29" y="296"/>
                </a:lnTo>
                <a:lnTo>
                  <a:pt x="31" y="294"/>
                </a:lnTo>
                <a:lnTo>
                  <a:pt x="33" y="292"/>
                </a:lnTo>
                <a:lnTo>
                  <a:pt x="37" y="292"/>
                </a:lnTo>
                <a:lnTo>
                  <a:pt x="37" y="294"/>
                </a:lnTo>
                <a:lnTo>
                  <a:pt x="39" y="296"/>
                </a:lnTo>
                <a:lnTo>
                  <a:pt x="40" y="296"/>
                </a:lnTo>
                <a:lnTo>
                  <a:pt x="42" y="294"/>
                </a:lnTo>
                <a:lnTo>
                  <a:pt x="44" y="294"/>
                </a:lnTo>
                <a:lnTo>
                  <a:pt x="46" y="294"/>
                </a:lnTo>
                <a:lnTo>
                  <a:pt x="48" y="296"/>
                </a:lnTo>
                <a:lnTo>
                  <a:pt x="46" y="298"/>
                </a:lnTo>
                <a:lnTo>
                  <a:pt x="44" y="298"/>
                </a:lnTo>
                <a:lnTo>
                  <a:pt x="42" y="300"/>
                </a:lnTo>
                <a:lnTo>
                  <a:pt x="42" y="302"/>
                </a:lnTo>
                <a:lnTo>
                  <a:pt x="42" y="304"/>
                </a:lnTo>
                <a:lnTo>
                  <a:pt x="44" y="304"/>
                </a:lnTo>
                <a:lnTo>
                  <a:pt x="46" y="304"/>
                </a:lnTo>
                <a:lnTo>
                  <a:pt x="46" y="306"/>
                </a:lnTo>
                <a:lnTo>
                  <a:pt x="48" y="304"/>
                </a:lnTo>
                <a:lnTo>
                  <a:pt x="46" y="304"/>
                </a:lnTo>
                <a:lnTo>
                  <a:pt x="44" y="302"/>
                </a:lnTo>
                <a:lnTo>
                  <a:pt x="44" y="300"/>
                </a:lnTo>
                <a:lnTo>
                  <a:pt x="46" y="300"/>
                </a:lnTo>
                <a:lnTo>
                  <a:pt x="48" y="300"/>
                </a:lnTo>
                <a:lnTo>
                  <a:pt x="50" y="304"/>
                </a:lnTo>
                <a:lnTo>
                  <a:pt x="52" y="304"/>
                </a:lnTo>
                <a:lnTo>
                  <a:pt x="52" y="306"/>
                </a:lnTo>
                <a:lnTo>
                  <a:pt x="52" y="308"/>
                </a:lnTo>
                <a:lnTo>
                  <a:pt x="52" y="310"/>
                </a:lnTo>
                <a:lnTo>
                  <a:pt x="54" y="310"/>
                </a:lnTo>
                <a:lnTo>
                  <a:pt x="56" y="310"/>
                </a:lnTo>
                <a:lnTo>
                  <a:pt x="58" y="310"/>
                </a:lnTo>
                <a:lnTo>
                  <a:pt x="60" y="310"/>
                </a:lnTo>
                <a:lnTo>
                  <a:pt x="58" y="311"/>
                </a:lnTo>
                <a:lnTo>
                  <a:pt x="56" y="311"/>
                </a:lnTo>
                <a:lnTo>
                  <a:pt x="54" y="311"/>
                </a:lnTo>
                <a:lnTo>
                  <a:pt x="52" y="313"/>
                </a:lnTo>
                <a:lnTo>
                  <a:pt x="50" y="313"/>
                </a:lnTo>
                <a:lnTo>
                  <a:pt x="50" y="315"/>
                </a:lnTo>
                <a:lnTo>
                  <a:pt x="50" y="317"/>
                </a:lnTo>
                <a:lnTo>
                  <a:pt x="50" y="319"/>
                </a:lnTo>
                <a:lnTo>
                  <a:pt x="52" y="319"/>
                </a:lnTo>
                <a:lnTo>
                  <a:pt x="54" y="319"/>
                </a:lnTo>
                <a:lnTo>
                  <a:pt x="56" y="319"/>
                </a:lnTo>
                <a:lnTo>
                  <a:pt x="58" y="317"/>
                </a:lnTo>
                <a:lnTo>
                  <a:pt x="60" y="315"/>
                </a:lnTo>
                <a:lnTo>
                  <a:pt x="62" y="315"/>
                </a:lnTo>
                <a:lnTo>
                  <a:pt x="64" y="315"/>
                </a:lnTo>
                <a:lnTo>
                  <a:pt x="65" y="317"/>
                </a:lnTo>
                <a:lnTo>
                  <a:pt x="67" y="315"/>
                </a:lnTo>
                <a:lnTo>
                  <a:pt x="69" y="315"/>
                </a:lnTo>
                <a:lnTo>
                  <a:pt x="71" y="317"/>
                </a:lnTo>
                <a:lnTo>
                  <a:pt x="71" y="319"/>
                </a:lnTo>
                <a:lnTo>
                  <a:pt x="69" y="319"/>
                </a:lnTo>
                <a:lnTo>
                  <a:pt x="67" y="319"/>
                </a:lnTo>
                <a:lnTo>
                  <a:pt x="67" y="321"/>
                </a:lnTo>
                <a:lnTo>
                  <a:pt x="67" y="323"/>
                </a:lnTo>
                <a:lnTo>
                  <a:pt x="69" y="325"/>
                </a:lnTo>
                <a:lnTo>
                  <a:pt x="71" y="325"/>
                </a:lnTo>
                <a:lnTo>
                  <a:pt x="73" y="325"/>
                </a:lnTo>
                <a:lnTo>
                  <a:pt x="75" y="323"/>
                </a:lnTo>
                <a:lnTo>
                  <a:pt x="75" y="321"/>
                </a:lnTo>
                <a:lnTo>
                  <a:pt x="75" y="319"/>
                </a:lnTo>
                <a:lnTo>
                  <a:pt x="77" y="319"/>
                </a:lnTo>
                <a:lnTo>
                  <a:pt x="79" y="319"/>
                </a:lnTo>
                <a:lnTo>
                  <a:pt x="79" y="321"/>
                </a:lnTo>
                <a:lnTo>
                  <a:pt x="81" y="323"/>
                </a:lnTo>
                <a:lnTo>
                  <a:pt x="83" y="323"/>
                </a:lnTo>
                <a:lnTo>
                  <a:pt x="85" y="323"/>
                </a:lnTo>
                <a:lnTo>
                  <a:pt x="87" y="321"/>
                </a:lnTo>
                <a:lnTo>
                  <a:pt x="87" y="319"/>
                </a:lnTo>
                <a:lnTo>
                  <a:pt x="87" y="315"/>
                </a:lnTo>
                <a:lnTo>
                  <a:pt x="87" y="313"/>
                </a:lnTo>
                <a:lnTo>
                  <a:pt x="89" y="313"/>
                </a:lnTo>
                <a:lnTo>
                  <a:pt x="90" y="311"/>
                </a:lnTo>
                <a:lnTo>
                  <a:pt x="92" y="311"/>
                </a:lnTo>
                <a:lnTo>
                  <a:pt x="94" y="310"/>
                </a:lnTo>
                <a:lnTo>
                  <a:pt x="96" y="308"/>
                </a:lnTo>
                <a:lnTo>
                  <a:pt x="96" y="306"/>
                </a:lnTo>
                <a:lnTo>
                  <a:pt x="96" y="304"/>
                </a:lnTo>
                <a:lnTo>
                  <a:pt x="94" y="304"/>
                </a:lnTo>
                <a:lnTo>
                  <a:pt x="92" y="302"/>
                </a:lnTo>
                <a:lnTo>
                  <a:pt x="94" y="300"/>
                </a:lnTo>
                <a:lnTo>
                  <a:pt x="96" y="302"/>
                </a:lnTo>
                <a:lnTo>
                  <a:pt x="98" y="302"/>
                </a:lnTo>
                <a:lnTo>
                  <a:pt x="100" y="300"/>
                </a:lnTo>
                <a:lnTo>
                  <a:pt x="100" y="296"/>
                </a:lnTo>
                <a:lnTo>
                  <a:pt x="100" y="294"/>
                </a:lnTo>
                <a:lnTo>
                  <a:pt x="102" y="292"/>
                </a:lnTo>
                <a:lnTo>
                  <a:pt x="100" y="292"/>
                </a:lnTo>
                <a:lnTo>
                  <a:pt x="98" y="290"/>
                </a:lnTo>
                <a:lnTo>
                  <a:pt x="98" y="286"/>
                </a:lnTo>
                <a:lnTo>
                  <a:pt x="98" y="285"/>
                </a:lnTo>
                <a:lnTo>
                  <a:pt x="100" y="281"/>
                </a:lnTo>
                <a:lnTo>
                  <a:pt x="102" y="279"/>
                </a:lnTo>
                <a:lnTo>
                  <a:pt x="102" y="277"/>
                </a:lnTo>
                <a:lnTo>
                  <a:pt x="104" y="275"/>
                </a:lnTo>
                <a:lnTo>
                  <a:pt x="106" y="275"/>
                </a:lnTo>
                <a:lnTo>
                  <a:pt x="106" y="273"/>
                </a:lnTo>
                <a:lnTo>
                  <a:pt x="106" y="271"/>
                </a:lnTo>
                <a:lnTo>
                  <a:pt x="106" y="269"/>
                </a:lnTo>
                <a:lnTo>
                  <a:pt x="106" y="267"/>
                </a:lnTo>
                <a:lnTo>
                  <a:pt x="108" y="265"/>
                </a:lnTo>
                <a:lnTo>
                  <a:pt x="110" y="263"/>
                </a:lnTo>
                <a:lnTo>
                  <a:pt x="112" y="262"/>
                </a:lnTo>
                <a:lnTo>
                  <a:pt x="112" y="260"/>
                </a:lnTo>
                <a:lnTo>
                  <a:pt x="113" y="260"/>
                </a:lnTo>
                <a:lnTo>
                  <a:pt x="113" y="258"/>
                </a:lnTo>
                <a:lnTo>
                  <a:pt x="113" y="256"/>
                </a:lnTo>
                <a:lnTo>
                  <a:pt x="115" y="256"/>
                </a:lnTo>
                <a:lnTo>
                  <a:pt x="117" y="254"/>
                </a:lnTo>
                <a:lnTo>
                  <a:pt x="119" y="254"/>
                </a:lnTo>
                <a:lnTo>
                  <a:pt x="121" y="252"/>
                </a:lnTo>
                <a:lnTo>
                  <a:pt x="123" y="252"/>
                </a:lnTo>
                <a:lnTo>
                  <a:pt x="125" y="250"/>
                </a:lnTo>
                <a:lnTo>
                  <a:pt x="125" y="248"/>
                </a:lnTo>
                <a:lnTo>
                  <a:pt x="127" y="248"/>
                </a:lnTo>
                <a:lnTo>
                  <a:pt x="129" y="246"/>
                </a:lnTo>
                <a:lnTo>
                  <a:pt x="131" y="246"/>
                </a:lnTo>
                <a:lnTo>
                  <a:pt x="133" y="248"/>
                </a:lnTo>
                <a:lnTo>
                  <a:pt x="135" y="248"/>
                </a:lnTo>
                <a:lnTo>
                  <a:pt x="137" y="248"/>
                </a:lnTo>
                <a:lnTo>
                  <a:pt x="137" y="250"/>
                </a:lnTo>
                <a:lnTo>
                  <a:pt x="140" y="250"/>
                </a:lnTo>
                <a:lnTo>
                  <a:pt x="140" y="248"/>
                </a:lnTo>
                <a:lnTo>
                  <a:pt x="142" y="248"/>
                </a:lnTo>
                <a:lnTo>
                  <a:pt x="144" y="248"/>
                </a:lnTo>
                <a:lnTo>
                  <a:pt x="144" y="246"/>
                </a:lnTo>
                <a:lnTo>
                  <a:pt x="144" y="244"/>
                </a:lnTo>
                <a:lnTo>
                  <a:pt x="144" y="242"/>
                </a:lnTo>
                <a:lnTo>
                  <a:pt x="142" y="240"/>
                </a:lnTo>
                <a:lnTo>
                  <a:pt x="140" y="238"/>
                </a:lnTo>
                <a:lnTo>
                  <a:pt x="142" y="237"/>
                </a:lnTo>
                <a:lnTo>
                  <a:pt x="140" y="237"/>
                </a:lnTo>
                <a:lnTo>
                  <a:pt x="138" y="229"/>
                </a:lnTo>
                <a:lnTo>
                  <a:pt x="135" y="214"/>
                </a:lnTo>
                <a:lnTo>
                  <a:pt x="127" y="185"/>
                </a:lnTo>
                <a:lnTo>
                  <a:pt x="123" y="165"/>
                </a:lnTo>
                <a:lnTo>
                  <a:pt x="121" y="142"/>
                </a:lnTo>
                <a:lnTo>
                  <a:pt x="121" y="96"/>
                </a:lnTo>
                <a:lnTo>
                  <a:pt x="121" y="52"/>
                </a:lnTo>
                <a:lnTo>
                  <a:pt x="138" y="43"/>
                </a:lnTo>
                <a:lnTo>
                  <a:pt x="138" y="41"/>
                </a:lnTo>
                <a:lnTo>
                  <a:pt x="135" y="41"/>
                </a:lnTo>
                <a:lnTo>
                  <a:pt x="135" y="35"/>
                </a:lnTo>
                <a:lnTo>
                  <a:pt x="131" y="29"/>
                </a:lnTo>
                <a:lnTo>
                  <a:pt x="135" y="29"/>
                </a:lnTo>
                <a:lnTo>
                  <a:pt x="138" y="29"/>
                </a:lnTo>
                <a:lnTo>
                  <a:pt x="142" y="39"/>
                </a:lnTo>
                <a:lnTo>
                  <a:pt x="144" y="41"/>
                </a:lnTo>
                <a:lnTo>
                  <a:pt x="169" y="37"/>
                </a:lnTo>
                <a:lnTo>
                  <a:pt x="215" y="33"/>
                </a:lnTo>
                <a:lnTo>
                  <a:pt x="223" y="31"/>
                </a:lnTo>
                <a:lnTo>
                  <a:pt x="240" y="27"/>
                </a:lnTo>
                <a:lnTo>
                  <a:pt x="256" y="27"/>
                </a:lnTo>
                <a:lnTo>
                  <a:pt x="273" y="25"/>
                </a:lnTo>
                <a:lnTo>
                  <a:pt x="279" y="25"/>
                </a:lnTo>
                <a:lnTo>
                  <a:pt x="294" y="23"/>
                </a:lnTo>
                <a:lnTo>
                  <a:pt x="308" y="21"/>
                </a:lnTo>
                <a:lnTo>
                  <a:pt x="308" y="20"/>
                </a:lnTo>
                <a:lnTo>
                  <a:pt x="308" y="18"/>
                </a:lnTo>
                <a:lnTo>
                  <a:pt x="306" y="18"/>
                </a:lnTo>
                <a:lnTo>
                  <a:pt x="306" y="16"/>
                </a:lnTo>
                <a:lnTo>
                  <a:pt x="304" y="14"/>
                </a:lnTo>
                <a:lnTo>
                  <a:pt x="304" y="12"/>
                </a:lnTo>
                <a:lnTo>
                  <a:pt x="306" y="12"/>
                </a:lnTo>
                <a:lnTo>
                  <a:pt x="306" y="10"/>
                </a:lnTo>
                <a:lnTo>
                  <a:pt x="306" y="8"/>
                </a:lnTo>
                <a:lnTo>
                  <a:pt x="323" y="0"/>
                </a:lnTo>
                <a:lnTo>
                  <a:pt x="340" y="10"/>
                </a:lnTo>
                <a:lnTo>
                  <a:pt x="352" y="23"/>
                </a:lnTo>
                <a:lnTo>
                  <a:pt x="359" y="3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7" name="Freeform 10">
            <a:extLst>
              <a:ext uri="{FF2B5EF4-FFF2-40B4-BE49-F238E27FC236}">
                <a16:creationId xmlns:a16="http://schemas.microsoft.com/office/drawing/2014/main" id="{2F8424C5-DC50-A18C-395A-67089E2E3272}"/>
              </a:ext>
            </a:extLst>
          </p:cNvPr>
          <p:cNvSpPr>
            <a:spLocks noChangeAspect="1"/>
          </p:cNvSpPr>
          <p:nvPr/>
        </p:nvSpPr>
        <p:spPr bwMode="auto">
          <a:xfrm>
            <a:off x="4081702" y="1904671"/>
            <a:ext cx="2806215" cy="1908144"/>
          </a:xfrm>
          <a:custGeom>
            <a:avLst/>
            <a:gdLst>
              <a:gd name="T0" fmla="*/ 1172 w 1353"/>
              <a:gd name="T1" fmla="*/ 23 h 920"/>
              <a:gd name="T2" fmla="*/ 1239 w 1353"/>
              <a:gd name="T3" fmla="*/ 31 h 920"/>
              <a:gd name="T4" fmla="*/ 1268 w 1353"/>
              <a:gd name="T5" fmla="*/ 119 h 920"/>
              <a:gd name="T6" fmla="*/ 1335 w 1353"/>
              <a:gd name="T7" fmla="*/ 208 h 920"/>
              <a:gd name="T8" fmla="*/ 1316 w 1353"/>
              <a:gd name="T9" fmla="*/ 290 h 920"/>
              <a:gd name="T10" fmla="*/ 1253 w 1353"/>
              <a:gd name="T11" fmla="*/ 375 h 920"/>
              <a:gd name="T12" fmla="*/ 1182 w 1353"/>
              <a:gd name="T13" fmla="*/ 413 h 920"/>
              <a:gd name="T14" fmla="*/ 1103 w 1353"/>
              <a:gd name="T15" fmla="*/ 509 h 920"/>
              <a:gd name="T16" fmla="*/ 1120 w 1353"/>
              <a:gd name="T17" fmla="*/ 607 h 920"/>
              <a:gd name="T18" fmla="*/ 1070 w 1353"/>
              <a:gd name="T19" fmla="*/ 636 h 920"/>
              <a:gd name="T20" fmla="*/ 1030 w 1353"/>
              <a:gd name="T21" fmla="*/ 609 h 920"/>
              <a:gd name="T22" fmla="*/ 995 w 1353"/>
              <a:gd name="T23" fmla="*/ 601 h 920"/>
              <a:gd name="T24" fmla="*/ 949 w 1353"/>
              <a:gd name="T25" fmla="*/ 594 h 920"/>
              <a:gd name="T26" fmla="*/ 892 w 1353"/>
              <a:gd name="T27" fmla="*/ 588 h 920"/>
              <a:gd name="T28" fmla="*/ 838 w 1353"/>
              <a:gd name="T29" fmla="*/ 578 h 920"/>
              <a:gd name="T30" fmla="*/ 811 w 1353"/>
              <a:gd name="T31" fmla="*/ 576 h 920"/>
              <a:gd name="T32" fmla="*/ 776 w 1353"/>
              <a:gd name="T33" fmla="*/ 559 h 920"/>
              <a:gd name="T34" fmla="*/ 765 w 1353"/>
              <a:gd name="T35" fmla="*/ 519 h 920"/>
              <a:gd name="T36" fmla="*/ 734 w 1353"/>
              <a:gd name="T37" fmla="*/ 507 h 920"/>
              <a:gd name="T38" fmla="*/ 709 w 1353"/>
              <a:gd name="T39" fmla="*/ 490 h 920"/>
              <a:gd name="T40" fmla="*/ 676 w 1353"/>
              <a:gd name="T41" fmla="*/ 511 h 920"/>
              <a:gd name="T42" fmla="*/ 648 w 1353"/>
              <a:gd name="T43" fmla="*/ 509 h 920"/>
              <a:gd name="T44" fmla="*/ 623 w 1353"/>
              <a:gd name="T45" fmla="*/ 474 h 920"/>
              <a:gd name="T46" fmla="*/ 600 w 1353"/>
              <a:gd name="T47" fmla="*/ 496 h 920"/>
              <a:gd name="T48" fmla="*/ 567 w 1353"/>
              <a:gd name="T49" fmla="*/ 482 h 920"/>
              <a:gd name="T50" fmla="*/ 557 w 1353"/>
              <a:gd name="T51" fmla="*/ 536 h 920"/>
              <a:gd name="T52" fmla="*/ 546 w 1353"/>
              <a:gd name="T53" fmla="*/ 594 h 920"/>
              <a:gd name="T54" fmla="*/ 494 w 1353"/>
              <a:gd name="T55" fmla="*/ 789 h 920"/>
              <a:gd name="T56" fmla="*/ 448 w 1353"/>
              <a:gd name="T57" fmla="*/ 807 h 920"/>
              <a:gd name="T58" fmla="*/ 400 w 1353"/>
              <a:gd name="T59" fmla="*/ 826 h 920"/>
              <a:gd name="T60" fmla="*/ 352 w 1353"/>
              <a:gd name="T61" fmla="*/ 843 h 920"/>
              <a:gd name="T62" fmla="*/ 117 w 1353"/>
              <a:gd name="T63" fmla="*/ 889 h 920"/>
              <a:gd name="T64" fmla="*/ 85 w 1353"/>
              <a:gd name="T65" fmla="*/ 820 h 920"/>
              <a:gd name="T66" fmla="*/ 65 w 1353"/>
              <a:gd name="T67" fmla="*/ 776 h 920"/>
              <a:gd name="T68" fmla="*/ 50 w 1353"/>
              <a:gd name="T69" fmla="*/ 730 h 920"/>
              <a:gd name="T70" fmla="*/ 37 w 1353"/>
              <a:gd name="T71" fmla="*/ 695 h 920"/>
              <a:gd name="T72" fmla="*/ 27 w 1353"/>
              <a:gd name="T73" fmla="*/ 651 h 920"/>
              <a:gd name="T74" fmla="*/ 6 w 1353"/>
              <a:gd name="T75" fmla="*/ 632 h 920"/>
              <a:gd name="T76" fmla="*/ 23 w 1353"/>
              <a:gd name="T77" fmla="*/ 595 h 920"/>
              <a:gd name="T78" fmla="*/ 42 w 1353"/>
              <a:gd name="T79" fmla="*/ 580 h 920"/>
              <a:gd name="T80" fmla="*/ 62 w 1353"/>
              <a:gd name="T81" fmla="*/ 578 h 920"/>
              <a:gd name="T82" fmla="*/ 85 w 1353"/>
              <a:gd name="T83" fmla="*/ 561 h 920"/>
              <a:gd name="T84" fmla="*/ 112 w 1353"/>
              <a:gd name="T85" fmla="*/ 549 h 920"/>
              <a:gd name="T86" fmla="*/ 127 w 1353"/>
              <a:gd name="T87" fmla="*/ 522 h 920"/>
              <a:gd name="T88" fmla="*/ 88 w 1353"/>
              <a:gd name="T89" fmla="*/ 455 h 920"/>
              <a:gd name="T90" fmla="*/ 246 w 1353"/>
              <a:gd name="T91" fmla="*/ 350 h 920"/>
              <a:gd name="T92" fmla="*/ 338 w 1353"/>
              <a:gd name="T93" fmla="*/ 284 h 920"/>
              <a:gd name="T94" fmla="*/ 381 w 1353"/>
              <a:gd name="T95" fmla="*/ 256 h 920"/>
              <a:gd name="T96" fmla="*/ 402 w 1353"/>
              <a:gd name="T97" fmla="*/ 231 h 920"/>
              <a:gd name="T98" fmla="*/ 402 w 1353"/>
              <a:gd name="T99" fmla="*/ 202 h 920"/>
              <a:gd name="T100" fmla="*/ 423 w 1353"/>
              <a:gd name="T101" fmla="*/ 169 h 920"/>
              <a:gd name="T102" fmla="*/ 436 w 1353"/>
              <a:gd name="T103" fmla="*/ 144 h 920"/>
              <a:gd name="T104" fmla="*/ 455 w 1353"/>
              <a:gd name="T105" fmla="*/ 110 h 920"/>
              <a:gd name="T106" fmla="*/ 479 w 1353"/>
              <a:gd name="T107" fmla="*/ 81 h 920"/>
              <a:gd name="T108" fmla="*/ 538 w 1353"/>
              <a:gd name="T109" fmla="*/ 85 h 920"/>
              <a:gd name="T110" fmla="*/ 600 w 1353"/>
              <a:gd name="T111" fmla="*/ 87 h 920"/>
              <a:gd name="T112" fmla="*/ 665 w 1353"/>
              <a:gd name="T113" fmla="*/ 89 h 920"/>
              <a:gd name="T114" fmla="*/ 726 w 1353"/>
              <a:gd name="T115" fmla="*/ 90 h 920"/>
              <a:gd name="T116" fmla="*/ 867 w 1353"/>
              <a:gd name="T117" fmla="*/ 75 h 920"/>
              <a:gd name="T118" fmla="*/ 930 w 1353"/>
              <a:gd name="T119" fmla="*/ 65 h 920"/>
              <a:gd name="T120" fmla="*/ 988 w 1353"/>
              <a:gd name="T121" fmla="*/ 44 h 920"/>
              <a:gd name="T122" fmla="*/ 1057 w 1353"/>
              <a:gd name="T123" fmla="*/ 29 h 920"/>
              <a:gd name="T124" fmla="*/ 1109 w 1353"/>
              <a:gd name="T125"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3" h="920">
                <a:moveTo>
                  <a:pt x="1113" y="2"/>
                </a:moveTo>
                <a:lnTo>
                  <a:pt x="1114" y="4"/>
                </a:lnTo>
                <a:lnTo>
                  <a:pt x="1116" y="4"/>
                </a:lnTo>
                <a:lnTo>
                  <a:pt x="1118" y="6"/>
                </a:lnTo>
                <a:lnTo>
                  <a:pt x="1120" y="6"/>
                </a:lnTo>
                <a:lnTo>
                  <a:pt x="1122" y="6"/>
                </a:lnTo>
                <a:lnTo>
                  <a:pt x="1126" y="6"/>
                </a:lnTo>
                <a:lnTo>
                  <a:pt x="1128" y="6"/>
                </a:lnTo>
                <a:lnTo>
                  <a:pt x="1130" y="8"/>
                </a:lnTo>
                <a:lnTo>
                  <a:pt x="1134" y="8"/>
                </a:lnTo>
                <a:lnTo>
                  <a:pt x="1136" y="8"/>
                </a:lnTo>
                <a:lnTo>
                  <a:pt x="1138" y="10"/>
                </a:lnTo>
                <a:lnTo>
                  <a:pt x="1139" y="10"/>
                </a:lnTo>
                <a:lnTo>
                  <a:pt x="1141" y="10"/>
                </a:lnTo>
                <a:lnTo>
                  <a:pt x="1143" y="10"/>
                </a:lnTo>
                <a:lnTo>
                  <a:pt x="1145" y="10"/>
                </a:lnTo>
                <a:lnTo>
                  <a:pt x="1147" y="8"/>
                </a:lnTo>
                <a:lnTo>
                  <a:pt x="1149" y="8"/>
                </a:lnTo>
                <a:lnTo>
                  <a:pt x="1149" y="6"/>
                </a:lnTo>
                <a:lnTo>
                  <a:pt x="1151" y="6"/>
                </a:lnTo>
                <a:lnTo>
                  <a:pt x="1153" y="8"/>
                </a:lnTo>
                <a:lnTo>
                  <a:pt x="1155" y="10"/>
                </a:lnTo>
                <a:lnTo>
                  <a:pt x="1157" y="10"/>
                </a:lnTo>
                <a:lnTo>
                  <a:pt x="1159" y="12"/>
                </a:lnTo>
                <a:lnTo>
                  <a:pt x="1159" y="14"/>
                </a:lnTo>
                <a:lnTo>
                  <a:pt x="1161" y="14"/>
                </a:lnTo>
                <a:lnTo>
                  <a:pt x="1162" y="16"/>
                </a:lnTo>
                <a:lnTo>
                  <a:pt x="1164" y="16"/>
                </a:lnTo>
                <a:lnTo>
                  <a:pt x="1166" y="17"/>
                </a:lnTo>
                <a:lnTo>
                  <a:pt x="1168" y="17"/>
                </a:lnTo>
                <a:lnTo>
                  <a:pt x="1170" y="19"/>
                </a:lnTo>
                <a:lnTo>
                  <a:pt x="1170" y="21"/>
                </a:lnTo>
                <a:lnTo>
                  <a:pt x="1172" y="23"/>
                </a:lnTo>
                <a:lnTo>
                  <a:pt x="1174" y="25"/>
                </a:lnTo>
                <a:lnTo>
                  <a:pt x="1176" y="25"/>
                </a:lnTo>
                <a:lnTo>
                  <a:pt x="1178" y="27"/>
                </a:lnTo>
                <a:lnTo>
                  <a:pt x="1180" y="27"/>
                </a:lnTo>
                <a:lnTo>
                  <a:pt x="1182" y="27"/>
                </a:lnTo>
                <a:lnTo>
                  <a:pt x="1184" y="27"/>
                </a:lnTo>
                <a:lnTo>
                  <a:pt x="1187" y="25"/>
                </a:lnTo>
                <a:lnTo>
                  <a:pt x="1189" y="25"/>
                </a:lnTo>
                <a:lnTo>
                  <a:pt x="1191" y="25"/>
                </a:lnTo>
                <a:lnTo>
                  <a:pt x="1193" y="23"/>
                </a:lnTo>
                <a:lnTo>
                  <a:pt x="1195" y="23"/>
                </a:lnTo>
                <a:lnTo>
                  <a:pt x="1195" y="21"/>
                </a:lnTo>
                <a:lnTo>
                  <a:pt x="1197" y="21"/>
                </a:lnTo>
                <a:lnTo>
                  <a:pt x="1199" y="21"/>
                </a:lnTo>
                <a:lnTo>
                  <a:pt x="1201" y="19"/>
                </a:lnTo>
                <a:lnTo>
                  <a:pt x="1203" y="19"/>
                </a:lnTo>
                <a:lnTo>
                  <a:pt x="1205" y="19"/>
                </a:lnTo>
                <a:lnTo>
                  <a:pt x="1207" y="19"/>
                </a:lnTo>
                <a:lnTo>
                  <a:pt x="1211" y="17"/>
                </a:lnTo>
                <a:lnTo>
                  <a:pt x="1212" y="19"/>
                </a:lnTo>
                <a:lnTo>
                  <a:pt x="1214" y="19"/>
                </a:lnTo>
                <a:lnTo>
                  <a:pt x="1218" y="19"/>
                </a:lnTo>
                <a:lnTo>
                  <a:pt x="1220" y="19"/>
                </a:lnTo>
                <a:lnTo>
                  <a:pt x="1222" y="21"/>
                </a:lnTo>
                <a:lnTo>
                  <a:pt x="1226" y="19"/>
                </a:lnTo>
                <a:lnTo>
                  <a:pt x="1228" y="21"/>
                </a:lnTo>
                <a:lnTo>
                  <a:pt x="1230" y="21"/>
                </a:lnTo>
                <a:lnTo>
                  <a:pt x="1232" y="23"/>
                </a:lnTo>
                <a:lnTo>
                  <a:pt x="1234" y="23"/>
                </a:lnTo>
                <a:lnTo>
                  <a:pt x="1235" y="25"/>
                </a:lnTo>
                <a:lnTo>
                  <a:pt x="1235" y="27"/>
                </a:lnTo>
                <a:lnTo>
                  <a:pt x="1237" y="29"/>
                </a:lnTo>
                <a:lnTo>
                  <a:pt x="1239" y="31"/>
                </a:lnTo>
                <a:lnTo>
                  <a:pt x="1241" y="31"/>
                </a:lnTo>
                <a:lnTo>
                  <a:pt x="1245" y="33"/>
                </a:lnTo>
                <a:lnTo>
                  <a:pt x="1247" y="33"/>
                </a:lnTo>
                <a:lnTo>
                  <a:pt x="1247" y="37"/>
                </a:lnTo>
                <a:lnTo>
                  <a:pt x="1249" y="39"/>
                </a:lnTo>
                <a:lnTo>
                  <a:pt x="1253" y="39"/>
                </a:lnTo>
                <a:lnTo>
                  <a:pt x="1257" y="41"/>
                </a:lnTo>
                <a:lnTo>
                  <a:pt x="1259" y="42"/>
                </a:lnTo>
                <a:lnTo>
                  <a:pt x="1260" y="44"/>
                </a:lnTo>
                <a:lnTo>
                  <a:pt x="1262" y="48"/>
                </a:lnTo>
                <a:lnTo>
                  <a:pt x="1264" y="50"/>
                </a:lnTo>
                <a:lnTo>
                  <a:pt x="1264" y="54"/>
                </a:lnTo>
                <a:lnTo>
                  <a:pt x="1266" y="58"/>
                </a:lnTo>
                <a:lnTo>
                  <a:pt x="1266" y="60"/>
                </a:lnTo>
                <a:lnTo>
                  <a:pt x="1268" y="64"/>
                </a:lnTo>
                <a:lnTo>
                  <a:pt x="1268" y="67"/>
                </a:lnTo>
                <a:lnTo>
                  <a:pt x="1270" y="69"/>
                </a:lnTo>
                <a:lnTo>
                  <a:pt x="1270" y="73"/>
                </a:lnTo>
                <a:lnTo>
                  <a:pt x="1272" y="77"/>
                </a:lnTo>
                <a:lnTo>
                  <a:pt x="1272" y="79"/>
                </a:lnTo>
                <a:lnTo>
                  <a:pt x="1270" y="83"/>
                </a:lnTo>
                <a:lnTo>
                  <a:pt x="1270" y="85"/>
                </a:lnTo>
                <a:lnTo>
                  <a:pt x="1270" y="87"/>
                </a:lnTo>
                <a:lnTo>
                  <a:pt x="1268" y="89"/>
                </a:lnTo>
                <a:lnTo>
                  <a:pt x="1268" y="92"/>
                </a:lnTo>
                <a:lnTo>
                  <a:pt x="1270" y="96"/>
                </a:lnTo>
                <a:lnTo>
                  <a:pt x="1270" y="100"/>
                </a:lnTo>
                <a:lnTo>
                  <a:pt x="1272" y="102"/>
                </a:lnTo>
                <a:lnTo>
                  <a:pt x="1270" y="106"/>
                </a:lnTo>
                <a:lnTo>
                  <a:pt x="1270" y="110"/>
                </a:lnTo>
                <a:lnTo>
                  <a:pt x="1270" y="112"/>
                </a:lnTo>
                <a:lnTo>
                  <a:pt x="1268" y="115"/>
                </a:lnTo>
                <a:lnTo>
                  <a:pt x="1268" y="119"/>
                </a:lnTo>
                <a:lnTo>
                  <a:pt x="1272" y="121"/>
                </a:lnTo>
                <a:lnTo>
                  <a:pt x="1274" y="125"/>
                </a:lnTo>
                <a:lnTo>
                  <a:pt x="1276" y="129"/>
                </a:lnTo>
                <a:lnTo>
                  <a:pt x="1278" y="131"/>
                </a:lnTo>
                <a:lnTo>
                  <a:pt x="1278" y="135"/>
                </a:lnTo>
                <a:lnTo>
                  <a:pt x="1280" y="138"/>
                </a:lnTo>
                <a:lnTo>
                  <a:pt x="1282" y="140"/>
                </a:lnTo>
                <a:lnTo>
                  <a:pt x="1285" y="140"/>
                </a:lnTo>
                <a:lnTo>
                  <a:pt x="1289" y="142"/>
                </a:lnTo>
                <a:lnTo>
                  <a:pt x="1291" y="142"/>
                </a:lnTo>
                <a:lnTo>
                  <a:pt x="1295" y="142"/>
                </a:lnTo>
                <a:lnTo>
                  <a:pt x="1299" y="144"/>
                </a:lnTo>
                <a:lnTo>
                  <a:pt x="1301" y="146"/>
                </a:lnTo>
                <a:lnTo>
                  <a:pt x="1305" y="150"/>
                </a:lnTo>
                <a:lnTo>
                  <a:pt x="1307" y="152"/>
                </a:lnTo>
                <a:lnTo>
                  <a:pt x="1307" y="156"/>
                </a:lnTo>
                <a:lnTo>
                  <a:pt x="1308" y="160"/>
                </a:lnTo>
                <a:lnTo>
                  <a:pt x="1308" y="161"/>
                </a:lnTo>
                <a:lnTo>
                  <a:pt x="1310" y="165"/>
                </a:lnTo>
                <a:lnTo>
                  <a:pt x="1310" y="169"/>
                </a:lnTo>
                <a:lnTo>
                  <a:pt x="1310" y="171"/>
                </a:lnTo>
                <a:lnTo>
                  <a:pt x="1312" y="175"/>
                </a:lnTo>
                <a:lnTo>
                  <a:pt x="1314" y="179"/>
                </a:lnTo>
                <a:lnTo>
                  <a:pt x="1316" y="181"/>
                </a:lnTo>
                <a:lnTo>
                  <a:pt x="1318" y="185"/>
                </a:lnTo>
                <a:lnTo>
                  <a:pt x="1320" y="186"/>
                </a:lnTo>
                <a:lnTo>
                  <a:pt x="1320" y="190"/>
                </a:lnTo>
                <a:lnTo>
                  <a:pt x="1322" y="194"/>
                </a:lnTo>
                <a:lnTo>
                  <a:pt x="1324" y="198"/>
                </a:lnTo>
                <a:lnTo>
                  <a:pt x="1326" y="200"/>
                </a:lnTo>
                <a:lnTo>
                  <a:pt x="1330" y="202"/>
                </a:lnTo>
                <a:lnTo>
                  <a:pt x="1333" y="204"/>
                </a:lnTo>
                <a:lnTo>
                  <a:pt x="1335" y="208"/>
                </a:lnTo>
                <a:lnTo>
                  <a:pt x="1339" y="211"/>
                </a:lnTo>
                <a:lnTo>
                  <a:pt x="1341" y="211"/>
                </a:lnTo>
                <a:lnTo>
                  <a:pt x="1345" y="213"/>
                </a:lnTo>
                <a:lnTo>
                  <a:pt x="1347" y="215"/>
                </a:lnTo>
                <a:lnTo>
                  <a:pt x="1351" y="217"/>
                </a:lnTo>
                <a:lnTo>
                  <a:pt x="1353" y="219"/>
                </a:lnTo>
                <a:lnTo>
                  <a:pt x="1351" y="223"/>
                </a:lnTo>
                <a:lnTo>
                  <a:pt x="1351" y="227"/>
                </a:lnTo>
                <a:lnTo>
                  <a:pt x="1347" y="229"/>
                </a:lnTo>
                <a:lnTo>
                  <a:pt x="1345" y="231"/>
                </a:lnTo>
                <a:lnTo>
                  <a:pt x="1343" y="231"/>
                </a:lnTo>
                <a:lnTo>
                  <a:pt x="1341" y="233"/>
                </a:lnTo>
                <a:lnTo>
                  <a:pt x="1337" y="234"/>
                </a:lnTo>
                <a:lnTo>
                  <a:pt x="1339" y="238"/>
                </a:lnTo>
                <a:lnTo>
                  <a:pt x="1341" y="242"/>
                </a:lnTo>
                <a:lnTo>
                  <a:pt x="1345" y="246"/>
                </a:lnTo>
                <a:lnTo>
                  <a:pt x="1345" y="248"/>
                </a:lnTo>
                <a:lnTo>
                  <a:pt x="1347" y="252"/>
                </a:lnTo>
                <a:lnTo>
                  <a:pt x="1347" y="254"/>
                </a:lnTo>
                <a:lnTo>
                  <a:pt x="1345" y="256"/>
                </a:lnTo>
                <a:lnTo>
                  <a:pt x="1343" y="257"/>
                </a:lnTo>
                <a:lnTo>
                  <a:pt x="1341" y="261"/>
                </a:lnTo>
                <a:lnTo>
                  <a:pt x="1339" y="263"/>
                </a:lnTo>
                <a:lnTo>
                  <a:pt x="1337" y="267"/>
                </a:lnTo>
                <a:lnTo>
                  <a:pt x="1335" y="271"/>
                </a:lnTo>
                <a:lnTo>
                  <a:pt x="1333" y="273"/>
                </a:lnTo>
                <a:lnTo>
                  <a:pt x="1332" y="273"/>
                </a:lnTo>
                <a:lnTo>
                  <a:pt x="1328" y="275"/>
                </a:lnTo>
                <a:lnTo>
                  <a:pt x="1324" y="277"/>
                </a:lnTo>
                <a:lnTo>
                  <a:pt x="1322" y="281"/>
                </a:lnTo>
                <a:lnTo>
                  <a:pt x="1318" y="282"/>
                </a:lnTo>
                <a:lnTo>
                  <a:pt x="1316" y="286"/>
                </a:lnTo>
                <a:lnTo>
                  <a:pt x="1316" y="290"/>
                </a:lnTo>
                <a:lnTo>
                  <a:pt x="1314" y="292"/>
                </a:lnTo>
                <a:lnTo>
                  <a:pt x="1312" y="296"/>
                </a:lnTo>
                <a:lnTo>
                  <a:pt x="1308" y="298"/>
                </a:lnTo>
                <a:lnTo>
                  <a:pt x="1305" y="302"/>
                </a:lnTo>
                <a:lnTo>
                  <a:pt x="1303" y="304"/>
                </a:lnTo>
                <a:lnTo>
                  <a:pt x="1299" y="305"/>
                </a:lnTo>
                <a:lnTo>
                  <a:pt x="1297" y="309"/>
                </a:lnTo>
                <a:lnTo>
                  <a:pt x="1297" y="311"/>
                </a:lnTo>
                <a:lnTo>
                  <a:pt x="1297" y="315"/>
                </a:lnTo>
                <a:lnTo>
                  <a:pt x="1297" y="319"/>
                </a:lnTo>
                <a:lnTo>
                  <a:pt x="1297" y="323"/>
                </a:lnTo>
                <a:lnTo>
                  <a:pt x="1297" y="325"/>
                </a:lnTo>
                <a:lnTo>
                  <a:pt x="1297" y="329"/>
                </a:lnTo>
                <a:lnTo>
                  <a:pt x="1297" y="330"/>
                </a:lnTo>
                <a:lnTo>
                  <a:pt x="1297" y="334"/>
                </a:lnTo>
                <a:lnTo>
                  <a:pt x="1297" y="336"/>
                </a:lnTo>
                <a:lnTo>
                  <a:pt x="1295" y="340"/>
                </a:lnTo>
                <a:lnTo>
                  <a:pt x="1291" y="344"/>
                </a:lnTo>
                <a:lnTo>
                  <a:pt x="1289" y="346"/>
                </a:lnTo>
                <a:lnTo>
                  <a:pt x="1285" y="348"/>
                </a:lnTo>
                <a:lnTo>
                  <a:pt x="1284" y="350"/>
                </a:lnTo>
                <a:lnTo>
                  <a:pt x="1280" y="353"/>
                </a:lnTo>
                <a:lnTo>
                  <a:pt x="1276" y="355"/>
                </a:lnTo>
                <a:lnTo>
                  <a:pt x="1272" y="355"/>
                </a:lnTo>
                <a:lnTo>
                  <a:pt x="1268" y="357"/>
                </a:lnTo>
                <a:lnTo>
                  <a:pt x="1266" y="361"/>
                </a:lnTo>
                <a:lnTo>
                  <a:pt x="1266" y="365"/>
                </a:lnTo>
                <a:lnTo>
                  <a:pt x="1266" y="367"/>
                </a:lnTo>
                <a:lnTo>
                  <a:pt x="1264" y="371"/>
                </a:lnTo>
                <a:lnTo>
                  <a:pt x="1262" y="373"/>
                </a:lnTo>
                <a:lnTo>
                  <a:pt x="1259" y="375"/>
                </a:lnTo>
                <a:lnTo>
                  <a:pt x="1257" y="375"/>
                </a:lnTo>
                <a:lnTo>
                  <a:pt x="1253" y="375"/>
                </a:lnTo>
                <a:lnTo>
                  <a:pt x="1249" y="375"/>
                </a:lnTo>
                <a:lnTo>
                  <a:pt x="1247" y="375"/>
                </a:lnTo>
                <a:lnTo>
                  <a:pt x="1243" y="375"/>
                </a:lnTo>
                <a:lnTo>
                  <a:pt x="1241" y="377"/>
                </a:lnTo>
                <a:lnTo>
                  <a:pt x="1237" y="377"/>
                </a:lnTo>
                <a:lnTo>
                  <a:pt x="1234" y="378"/>
                </a:lnTo>
                <a:lnTo>
                  <a:pt x="1230" y="378"/>
                </a:lnTo>
                <a:lnTo>
                  <a:pt x="1226" y="375"/>
                </a:lnTo>
                <a:lnTo>
                  <a:pt x="1222" y="375"/>
                </a:lnTo>
                <a:lnTo>
                  <a:pt x="1218" y="373"/>
                </a:lnTo>
                <a:lnTo>
                  <a:pt x="1216" y="373"/>
                </a:lnTo>
                <a:lnTo>
                  <a:pt x="1212" y="371"/>
                </a:lnTo>
                <a:lnTo>
                  <a:pt x="1209" y="371"/>
                </a:lnTo>
                <a:lnTo>
                  <a:pt x="1207" y="371"/>
                </a:lnTo>
                <a:lnTo>
                  <a:pt x="1203" y="371"/>
                </a:lnTo>
                <a:lnTo>
                  <a:pt x="1199" y="373"/>
                </a:lnTo>
                <a:lnTo>
                  <a:pt x="1195" y="373"/>
                </a:lnTo>
                <a:lnTo>
                  <a:pt x="1191" y="373"/>
                </a:lnTo>
                <a:lnTo>
                  <a:pt x="1189" y="375"/>
                </a:lnTo>
                <a:lnTo>
                  <a:pt x="1186" y="377"/>
                </a:lnTo>
                <a:lnTo>
                  <a:pt x="1182" y="380"/>
                </a:lnTo>
                <a:lnTo>
                  <a:pt x="1180" y="382"/>
                </a:lnTo>
                <a:lnTo>
                  <a:pt x="1178" y="386"/>
                </a:lnTo>
                <a:lnTo>
                  <a:pt x="1176" y="390"/>
                </a:lnTo>
                <a:lnTo>
                  <a:pt x="1176" y="392"/>
                </a:lnTo>
                <a:lnTo>
                  <a:pt x="1176" y="394"/>
                </a:lnTo>
                <a:lnTo>
                  <a:pt x="1176" y="396"/>
                </a:lnTo>
                <a:lnTo>
                  <a:pt x="1178" y="400"/>
                </a:lnTo>
                <a:lnTo>
                  <a:pt x="1182" y="401"/>
                </a:lnTo>
                <a:lnTo>
                  <a:pt x="1184" y="403"/>
                </a:lnTo>
                <a:lnTo>
                  <a:pt x="1186" y="407"/>
                </a:lnTo>
                <a:lnTo>
                  <a:pt x="1184" y="409"/>
                </a:lnTo>
                <a:lnTo>
                  <a:pt x="1182" y="413"/>
                </a:lnTo>
                <a:lnTo>
                  <a:pt x="1180" y="417"/>
                </a:lnTo>
                <a:lnTo>
                  <a:pt x="1178" y="419"/>
                </a:lnTo>
                <a:lnTo>
                  <a:pt x="1176" y="423"/>
                </a:lnTo>
                <a:lnTo>
                  <a:pt x="1174" y="426"/>
                </a:lnTo>
                <a:lnTo>
                  <a:pt x="1172" y="428"/>
                </a:lnTo>
                <a:lnTo>
                  <a:pt x="1168" y="430"/>
                </a:lnTo>
                <a:lnTo>
                  <a:pt x="1164" y="432"/>
                </a:lnTo>
                <a:lnTo>
                  <a:pt x="1162" y="432"/>
                </a:lnTo>
                <a:lnTo>
                  <a:pt x="1159" y="434"/>
                </a:lnTo>
                <a:lnTo>
                  <a:pt x="1155" y="436"/>
                </a:lnTo>
                <a:lnTo>
                  <a:pt x="1151" y="436"/>
                </a:lnTo>
                <a:lnTo>
                  <a:pt x="1149" y="438"/>
                </a:lnTo>
                <a:lnTo>
                  <a:pt x="1147" y="440"/>
                </a:lnTo>
                <a:lnTo>
                  <a:pt x="1145" y="442"/>
                </a:lnTo>
                <a:lnTo>
                  <a:pt x="1139" y="446"/>
                </a:lnTo>
                <a:lnTo>
                  <a:pt x="1136" y="449"/>
                </a:lnTo>
                <a:lnTo>
                  <a:pt x="1134" y="453"/>
                </a:lnTo>
                <a:lnTo>
                  <a:pt x="1132" y="457"/>
                </a:lnTo>
                <a:lnTo>
                  <a:pt x="1130" y="461"/>
                </a:lnTo>
                <a:lnTo>
                  <a:pt x="1128" y="465"/>
                </a:lnTo>
                <a:lnTo>
                  <a:pt x="1126" y="469"/>
                </a:lnTo>
                <a:lnTo>
                  <a:pt x="1124" y="471"/>
                </a:lnTo>
                <a:lnTo>
                  <a:pt x="1122" y="474"/>
                </a:lnTo>
                <a:lnTo>
                  <a:pt x="1122" y="478"/>
                </a:lnTo>
                <a:lnTo>
                  <a:pt x="1120" y="482"/>
                </a:lnTo>
                <a:lnTo>
                  <a:pt x="1118" y="484"/>
                </a:lnTo>
                <a:lnTo>
                  <a:pt x="1118" y="488"/>
                </a:lnTo>
                <a:lnTo>
                  <a:pt x="1116" y="492"/>
                </a:lnTo>
                <a:lnTo>
                  <a:pt x="1113" y="496"/>
                </a:lnTo>
                <a:lnTo>
                  <a:pt x="1111" y="497"/>
                </a:lnTo>
                <a:lnTo>
                  <a:pt x="1109" y="501"/>
                </a:lnTo>
                <a:lnTo>
                  <a:pt x="1105" y="505"/>
                </a:lnTo>
                <a:lnTo>
                  <a:pt x="1103" y="509"/>
                </a:lnTo>
                <a:lnTo>
                  <a:pt x="1101" y="511"/>
                </a:lnTo>
                <a:lnTo>
                  <a:pt x="1101" y="515"/>
                </a:lnTo>
                <a:lnTo>
                  <a:pt x="1101" y="519"/>
                </a:lnTo>
                <a:lnTo>
                  <a:pt x="1101" y="522"/>
                </a:lnTo>
                <a:lnTo>
                  <a:pt x="1103" y="528"/>
                </a:lnTo>
                <a:lnTo>
                  <a:pt x="1105" y="532"/>
                </a:lnTo>
                <a:lnTo>
                  <a:pt x="1107" y="534"/>
                </a:lnTo>
                <a:lnTo>
                  <a:pt x="1107" y="538"/>
                </a:lnTo>
                <a:lnTo>
                  <a:pt x="1109" y="542"/>
                </a:lnTo>
                <a:lnTo>
                  <a:pt x="1109" y="546"/>
                </a:lnTo>
                <a:lnTo>
                  <a:pt x="1111" y="547"/>
                </a:lnTo>
                <a:lnTo>
                  <a:pt x="1111" y="551"/>
                </a:lnTo>
                <a:lnTo>
                  <a:pt x="1113" y="555"/>
                </a:lnTo>
                <a:lnTo>
                  <a:pt x="1113" y="557"/>
                </a:lnTo>
                <a:lnTo>
                  <a:pt x="1113" y="561"/>
                </a:lnTo>
                <a:lnTo>
                  <a:pt x="1113" y="565"/>
                </a:lnTo>
                <a:lnTo>
                  <a:pt x="1113" y="569"/>
                </a:lnTo>
                <a:lnTo>
                  <a:pt x="1113" y="570"/>
                </a:lnTo>
                <a:lnTo>
                  <a:pt x="1113" y="574"/>
                </a:lnTo>
                <a:lnTo>
                  <a:pt x="1113" y="578"/>
                </a:lnTo>
                <a:lnTo>
                  <a:pt x="1113" y="580"/>
                </a:lnTo>
                <a:lnTo>
                  <a:pt x="1113" y="584"/>
                </a:lnTo>
                <a:lnTo>
                  <a:pt x="1116" y="586"/>
                </a:lnTo>
                <a:lnTo>
                  <a:pt x="1118" y="584"/>
                </a:lnTo>
                <a:lnTo>
                  <a:pt x="1122" y="584"/>
                </a:lnTo>
                <a:lnTo>
                  <a:pt x="1126" y="584"/>
                </a:lnTo>
                <a:lnTo>
                  <a:pt x="1128" y="588"/>
                </a:lnTo>
                <a:lnTo>
                  <a:pt x="1128" y="592"/>
                </a:lnTo>
                <a:lnTo>
                  <a:pt x="1128" y="594"/>
                </a:lnTo>
                <a:lnTo>
                  <a:pt x="1126" y="597"/>
                </a:lnTo>
                <a:lnTo>
                  <a:pt x="1122" y="601"/>
                </a:lnTo>
                <a:lnTo>
                  <a:pt x="1122" y="605"/>
                </a:lnTo>
                <a:lnTo>
                  <a:pt x="1120" y="607"/>
                </a:lnTo>
                <a:lnTo>
                  <a:pt x="1120" y="611"/>
                </a:lnTo>
                <a:lnTo>
                  <a:pt x="1120" y="615"/>
                </a:lnTo>
                <a:lnTo>
                  <a:pt x="1124" y="617"/>
                </a:lnTo>
                <a:lnTo>
                  <a:pt x="1124" y="620"/>
                </a:lnTo>
                <a:lnTo>
                  <a:pt x="1122" y="624"/>
                </a:lnTo>
                <a:lnTo>
                  <a:pt x="1120" y="626"/>
                </a:lnTo>
                <a:lnTo>
                  <a:pt x="1116" y="630"/>
                </a:lnTo>
                <a:lnTo>
                  <a:pt x="1114" y="632"/>
                </a:lnTo>
                <a:lnTo>
                  <a:pt x="1111" y="636"/>
                </a:lnTo>
                <a:lnTo>
                  <a:pt x="1109" y="640"/>
                </a:lnTo>
                <a:lnTo>
                  <a:pt x="1107" y="642"/>
                </a:lnTo>
                <a:lnTo>
                  <a:pt x="1105" y="645"/>
                </a:lnTo>
                <a:lnTo>
                  <a:pt x="1103" y="647"/>
                </a:lnTo>
                <a:lnTo>
                  <a:pt x="1093" y="645"/>
                </a:lnTo>
                <a:lnTo>
                  <a:pt x="1093" y="643"/>
                </a:lnTo>
                <a:lnTo>
                  <a:pt x="1091" y="643"/>
                </a:lnTo>
                <a:lnTo>
                  <a:pt x="1089" y="643"/>
                </a:lnTo>
                <a:lnTo>
                  <a:pt x="1088" y="643"/>
                </a:lnTo>
                <a:lnTo>
                  <a:pt x="1088" y="645"/>
                </a:lnTo>
                <a:lnTo>
                  <a:pt x="1088" y="643"/>
                </a:lnTo>
                <a:lnTo>
                  <a:pt x="1086" y="643"/>
                </a:lnTo>
                <a:lnTo>
                  <a:pt x="1084" y="643"/>
                </a:lnTo>
                <a:lnTo>
                  <a:pt x="1084" y="642"/>
                </a:lnTo>
                <a:lnTo>
                  <a:pt x="1082" y="642"/>
                </a:lnTo>
                <a:lnTo>
                  <a:pt x="1082" y="640"/>
                </a:lnTo>
                <a:lnTo>
                  <a:pt x="1080" y="640"/>
                </a:lnTo>
                <a:lnTo>
                  <a:pt x="1078" y="640"/>
                </a:lnTo>
                <a:lnTo>
                  <a:pt x="1078" y="638"/>
                </a:lnTo>
                <a:lnTo>
                  <a:pt x="1076" y="638"/>
                </a:lnTo>
                <a:lnTo>
                  <a:pt x="1074" y="638"/>
                </a:lnTo>
                <a:lnTo>
                  <a:pt x="1074" y="636"/>
                </a:lnTo>
                <a:lnTo>
                  <a:pt x="1072" y="636"/>
                </a:lnTo>
                <a:lnTo>
                  <a:pt x="1070" y="636"/>
                </a:lnTo>
                <a:lnTo>
                  <a:pt x="1068" y="636"/>
                </a:lnTo>
                <a:lnTo>
                  <a:pt x="1068" y="634"/>
                </a:lnTo>
                <a:lnTo>
                  <a:pt x="1066" y="634"/>
                </a:lnTo>
                <a:lnTo>
                  <a:pt x="1066" y="632"/>
                </a:lnTo>
                <a:lnTo>
                  <a:pt x="1064" y="632"/>
                </a:lnTo>
                <a:lnTo>
                  <a:pt x="1064" y="630"/>
                </a:lnTo>
                <a:lnTo>
                  <a:pt x="1063" y="630"/>
                </a:lnTo>
                <a:lnTo>
                  <a:pt x="1063" y="628"/>
                </a:lnTo>
                <a:lnTo>
                  <a:pt x="1061" y="628"/>
                </a:lnTo>
                <a:lnTo>
                  <a:pt x="1061" y="626"/>
                </a:lnTo>
                <a:lnTo>
                  <a:pt x="1059" y="626"/>
                </a:lnTo>
                <a:lnTo>
                  <a:pt x="1059" y="624"/>
                </a:lnTo>
                <a:lnTo>
                  <a:pt x="1057" y="624"/>
                </a:lnTo>
                <a:lnTo>
                  <a:pt x="1057" y="622"/>
                </a:lnTo>
                <a:lnTo>
                  <a:pt x="1055" y="620"/>
                </a:lnTo>
                <a:lnTo>
                  <a:pt x="1053" y="620"/>
                </a:lnTo>
                <a:lnTo>
                  <a:pt x="1053" y="618"/>
                </a:lnTo>
                <a:lnTo>
                  <a:pt x="1051" y="618"/>
                </a:lnTo>
                <a:lnTo>
                  <a:pt x="1049" y="617"/>
                </a:lnTo>
                <a:lnTo>
                  <a:pt x="1047" y="617"/>
                </a:lnTo>
                <a:lnTo>
                  <a:pt x="1047" y="615"/>
                </a:lnTo>
                <a:lnTo>
                  <a:pt x="1045" y="615"/>
                </a:lnTo>
                <a:lnTo>
                  <a:pt x="1045" y="613"/>
                </a:lnTo>
                <a:lnTo>
                  <a:pt x="1043" y="613"/>
                </a:lnTo>
                <a:lnTo>
                  <a:pt x="1041" y="613"/>
                </a:lnTo>
                <a:lnTo>
                  <a:pt x="1040" y="613"/>
                </a:lnTo>
                <a:lnTo>
                  <a:pt x="1040" y="611"/>
                </a:lnTo>
                <a:lnTo>
                  <a:pt x="1038" y="611"/>
                </a:lnTo>
                <a:lnTo>
                  <a:pt x="1036" y="611"/>
                </a:lnTo>
                <a:lnTo>
                  <a:pt x="1036" y="609"/>
                </a:lnTo>
                <a:lnTo>
                  <a:pt x="1034" y="609"/>
                </a:lnTo>
                <a:lnTo>
                  <a:pt x="1032" y="609"/>
                </a:lnTo>
                <a:lnTo>
                  <a:pt x="1030" y="609"/>
                </a:lnTo>
                <a:lnTo>
                  <a:pt x="1028" y="609"/>
                </a:lnTo>
                <a:lnTo>
                  <a:pt x="1026" y="609"/>
                </a:lnTo>
                <a:lnTo>
                  <a:pt x="1026" y="607"/>
                </a:lnTo>
                <a:lnTo>
                  <a:pt x="1024" y="607"/>
                </a:lnTo>
                <a:lnTo>
                  <a:pt x="1024" y="605"/>
                </a:lnTo>
                <a:lnTo>
                  <a:pt x="1022" y="605"/>
                </a:lnTo>
                <a:lnTo>
                  <a:pt x="1020" y="605"/>
                </a:lnTo>
                <a:lnTo>
                  <a:pt x="1020" y="607"/>
                </a:lnTo>
                <a:lnTo>
                  <a:pt x="1018" y="607"/>
                </a:lnTo>
                <a:lnTo>
                  <a:pt x="1016" y="607"/>
                </a:lnTo>
                <a:lnTo>
                  <a:pt x="1015" y="607"/>
                </a:lnTo>
                <a:lnTo>
                  <a:pt x="1015" y="605"/>
                </a:lnTo>
                <a:lnTo>
                  <a:pt x="1013" y="605"/>
                </a:lnTo>
                <a:lnTo>
                  <a:pt x="1011" y="605"/>
                </a:lnTo>
                <a:lnTo>
                  <a:pt x="1009" y="603"/>
                </a:lnTo>
                <a:lnTo>
                  <a:pt x="1009" y="605"/>
                </a:lnTo>
                <a:lnTo>
                  <a:pt x="1007" y="605"/>
                </a:lnTo>
                <a:lnTo>
                  <a:pt x="1007" y="607"/>
                </a:lnTo>
                <a:lnTo>
                  <a:pt x="1005" y="607"/>
                </a:lnTo>
                <a:lnTo>
                  <a:pt x="1005" y="605"/>
                </a:lnTo>
                <a:lnTo>
                  <a:pt x="1007" y="605"/>
                </a:lnTo>
                <a:lnTo>
                  <a:pt x="1007" y="603"/>
                </a:lnTo>
                <a:lnTo>
                  <a:pt x="1005" y="603"/>
                </a:lnTo>
                <a:lnTo>
                  <a:pt x="1003" y="603"/>
                </a:lnTo>
                <a:lnTo>
                  <a:pt x="1003" y="605"/>
                </a:lnTo>
                <a:lnTo>
                  <a:pt x="1001" y="605"/>
                </a:lnTo>
                <a:lnTo>
                  <a:pt x="1001" y="603"/>
                </a:lnTo>
                <a:lnTo>
                  <a:pt x="999" y="603"/>
                </a:lnTo>
                <a:lnTo>
                  <a:pt x="997" y="603"/>
                </a:lnTo>
                <a:lnTo>
                  <a:pt x="997" y="601"/>
                </a:lnTo>
                <a:lnTo>
                  <a:pt x="995" y="601"/>
                </a:lnTo>
                <a:lnTo>
                  <a:pt x="995" y="603"/>
                </a:lnTo>
                <a:lnTo>
                  <a:pt x="995" y="601"/>
                </a:lnTo>
                <a:lnTo>
                  <a:pt x="993" y="601"/>
                </a:lnTo>
                <a:lnTo>
                  <a:pt x="993" y="603"/>
                </a:lnTo>
                <a:lnTo>
                  <a:pt x="991" y="601"/>
                </a:lnTo>
                <a:lnTo>
                  <a:pt x="991" y="603"/>
                </a:lnTo>
                <a:lnTo>
                  <a:pt x="991" y="601"/>
                </a:lnTo>
                <a:lnTo>
                  <a:pt x="990" y="601"/>
                </a:lnTo>
                <a:lnTo>
                  <a:pt x="988" y="601"/>
                </a:lnTo>
                <a:lnTo>
                  <a:pt x="986" y="601"/>
                </a:lnTo>
                <a:lnTo>
                  <a:pt x="982" y="601"/>
                </a:lnTo>
                <a:lnTo>
                  <a:pt x="980" y="601"/>
                </a:lnTo>
                <a:lnTo>
                  <a:pt x="978" y="601"/>
                </a:lnTo>
                <a:lnTo>
                  <a:pt x="978" y="599"/>
                </a:lnTo>
                <a:lnTo>
                  <a:pt x="976" y="599"/>
                </a:lnTo>
                <a:lnTo>
                  <a:pt x="974" y="599"/>
                </a:lnTo>
                <a:lnTo>
                  <a:pt x="972" y="599"/>
                </a:lnTo>
                <a:lnTo>
                  <a:pt x="970" y="601"/>
                </a:lnTo>
                <a:lnTo>
                  <a:pt x="968" y="601"/>
                </a:lnTo>
                <a:lnTo>
                  <a:pt x="968" y="599"/>
                </a:lnTo>
                <a:lnTo>
                  <a:pt x="967" y="599"/>
                </a:lnTo>
                <a:lnTo>
                  <a:pt x="967" y="597"/>
                </a:lnTo>
                <a:lnTo>
                  <a:pt x="965" y="597"/>
                </a:lnTo>
                <a:lnTo>
                  <a:pt x="963" y="597"/>
                </a:lnTo>
                <a:lnTo>
                  <a:pt x="963" y="595"/>
                </a:lnTo>
                <a:lnTo>
                  <a:pt x="961" y="595"/>
                </a:lnTo>
                <a:lnTo>
                  <a:pt x="961" y="597"/>
                </a:lnTo>
                <a:lnTo>
                  <a:pt x="959" y="597"/>
                </a:lnTo>
                <a:lnTo>
                  <a:pt x="959" y="595"/>
                </a:lnTo>
                <a:lnTo>
                  <a:pt x="957" y="595"/>
                </a:lnTo>
                <a:lnTo>
                  <a:pt x="957" y="594"/>
                </a:lnTo>
                <a:lnTo>
                  <a:pt x="955" y="594"/>
                </a:lnTo>
                <a:lnTo>
                  <a:pt x="953" y="594"/>
                </a:lnTo>
                <a:lnTo>
                  <a:pt x="951" y="594"/>
                </a:lnTo>
                <a:lnTo>
                  <a:pt x="949" y="594"/>
                </a:lnTo>
                <a:lnTo>
                  <a:pt x="949" y="592"/>
                </a:lnTo>
                <a:lnTo>
                  <a:pt x="947" y="592"/>
                </a:lnTo>
                <a:lnTo>
                  <a:pt x="945" y="592"/>
                </a:lnTo>
                <a:lnTo>
                  <a:pt x="945" y="590"/>
                </a:lnTo>
                <a:lnTo>
                  <a:pt x="943" y="590"/>
                </a:lnTo>
                <a:lnTo>
                  <a:pt x="942" y="590"/>
                </a:lnTo>
                <a:lnTo>
                  <a:pt x="940" y="590"/>
                </a:lnTo>
                <a:lnTo>
                  <a:pt x="938" y="590"/>
                </a:lnTo>
                <a:lnTo>
                  <a:pt x="936" y="590"/>
                </a:lnTo>
                <a:lnTo>
                  <a:pt x="934" y="590"/>
                </a:lnTo>
                <a:lnTo>
                  <a:pt x="932" y="590"/>
                </a:lnTo>
                <a:lnTo>
                  <a:pt x="930" y="590"/>
                </a:lnTo>
                <a:lnTo>
                  <a:pt x="928" y="590"/>
                </a:lnTo>
                <a:lnTo>
                  <a:pt x="926" y="590"/>
                </a:lnTo>
                <a:lnTo>
                  <a:pt x="924" y="590"/>
                </a:lnTo>
                <a:lnTo>
                  <a:pt x="922" y="590"/>
                </a:lnTo>
                <a:lnTo>
                  <a:pt x="920" y="590"/>
                </a:lnTo>
                <a:lnTo>
                  <a:pt x="918" y="590"/>
                </a:lnTo>
                <a:lnTo>
                  <a:pt x="917" y="590"/>
                </a:lnTo>
                <a:lnTo>
                  <a:pt x="915" y="590"/>
                </a:lnTo>
                <a:lnTo>
                  <a:pt x="913" y="590"/>
                </a:lnTo>
                <a:lnTo>
                  <a:pt x="911" y="590"/>
                </a:lnTo>
                <a:lnTo>
                  <a:pt x="909" y="590"/>
                </a:lnTo>
                <a:lnTo>
                  <a:pt x="907" y="590"/>
                </a:lnTo>
                <a:lnTo>
                  <a:pt x="905" y="590"/>
                </a:lnTo>
                <a:lnTo>
                  <a:pt x="903" y="590"/>
                </a:lnTo>
                <a:lnTo>
                  <a:pt x="901" y="590"/>
                </a:lnTo>
                <a:lnTo>
                  <a:pt x="901" y="588"/>
                </a:lnTo>
                <a:lnTo>
                  <a:pt x="899" y="588"/>
                </a:lnTo>
                <a:lnTo>
                  <a:pt x="897" y="588"/>
                </a:lnTo>
                <a:lnTo>
                  <a:pt x="895" y="588"/>
                </a:lnTo>
                <a:lnTo>
                  <a:pt x="894" y="588"/>
                </a:lnTo>
                <a:lnTo>
                  <a:pt x="892" y="588"/>
                </a:lnTo>
                <a:lnTo>
                  <a:pt x="890" y="588"/>
                </a:lnTo>
                <a:lnTo>
                  <a:pt x="888" y="588"/>
                </a:lnTo>
                <a:lnTo>
                  <a:pt x="886" y="588"/>
                </a:lnTo>
                <a:lnTo>
                  <a:pt x="884" y="588"/>
                </a:lnTo>
                <a:lnTo>
                  <a:pt x="882" y="588"/>
                </a:lnTo>
                <a:lnTo>
                  <a:pt x="880" y="588"/>
                </a:lnTo>
                <a:lnTo>
                  <a:pt x="878" y="588"/>
                </a:lnTo>
                <a:lnTo>
                  <a:pt x="876" y="588"/>
                </a:lnTo>
                <a:lnTo>
                  <a:pt x="874" y="588"/>
                </a:lnTo>
                <a:lnTo>
                  <a:pt x="872" y="588"/>
                </a:lnTo>
                <a:lnTo>
                  <a:pt x="870" y="588"/>
                </a:lnTo>
                <a:lnTo>
                  <a:pt x="869" y="588"/>
                </a:lnTo>
                <a:lnTo>
                  <a:pt x="869" y="586"/>
                </a:lnTo>
                <a:lnTo>
                  <a:pt x="867" y="586"/>
                </a:lnTo>
                <a:lnTo>
                  <a:pt x="865" y="586"/>
                </a:lnTo>
                <a:lnTo>
                  <a:pt x="863" y="586"/>
                </a:lnTo>
                <a:lnTo>
                  <a:pt x="863" y="584"/>
                </a:lnTo>
                <a:lnTo>
                  <a:pt x="861" y="584"/>
                </a:lnTo>
                <a:lnTo>
                  <a:pt x="859" y="584"/>
                </a:lnTo>
                <a:lnTo>
                  <a:pt x="859" y="582"/>
                </a:lnTo>
                <a:lnTo>
                  <a:pt x="857" y="582"/>
                </a:lnTo>
                <a:lnTo>
                  <a:pt x="855" y="582"/>
                </a:lnTo>
                <a:lnTo>
                  <a:pt x="853" y="582"/>
                </a:lnTo>
                <a:lnTo>
                  <a:pt x="851" y="582"/>
                </a:lnTo>
                <a:lnTo>
                  <a:pt x="849" y="582"/>
                </a:lnTo>
                <a:lnTo>
                  <a:pt x="849" y="580"/>
                </a:lnTo>
                <a:lnTo>
                  <a:pt x="847" y="580"/>
                </a:lnTo>
                <a:lnTo>
                  <a:pt x="845" y="580"/>
                </a:lnTo>
                <a:lnTo>
                  <a:pt x="844" y="580"/>
                </a:lnTo>
                <a:lnTo>
                  <a:pt x="842" y="580"/>
                </a:lnTo>
                <a:lnTo>
                  <a:pt x="840" y="580"/>
                </a:lnTo>
                <a:lnTo>
                  <a:pt x="840" y="578"/>
                </a:lnTo>
                <a:lnTo>
                  <a:pt x="838" y="578"/>
                </a:lnTo>
                <a:lnTo>
                  <a:pt x="838" y="580"/>
                </a:lnTo>
                <a:lnTo>
                  <a:pt x="836" y="580"/>
                </a:lnTo>
                <a:lnTo>
                  <a:pt x="836" y="582"/>
                </a:lnTo>
                <a:lnTo>
                  <a:pt x="836" y="584"/>
                </a:lnTo>
                <a:lnTo>
                  <a:pt x="834" y="584"/>
                </a:lnTo>
                <a:lnTo>
                  <a:pt x="832" y="584"/>
                </a:lnTo>
                <a:lnTo>
                  <a:pt x="832" y="582"/>
                </a:lnTo>
                <a:lnTo>
                  <a:pt x="830" y="582"/>
                </a:lnTo>
                <a:lnTo>
                  <a:pt x="830" y="580"/>
                </a:lnTo>
                <a:lnTo>
                  <a:pt x="828" y="580"/>
                </a:lnTo>
                <a:lnTo>
                  <a:pt x="826" y="580"/>
                </a:lnTo>
                <a:lnTo>
                  <a:pt x="826" y="578"/>
                </a:lnTo>
                <a:lnTo>
                  <a:pt x="826" y="576"/>
                </a:lnTo>
                <a:lnTo>
                  <a:pt x="824" y="576"/>
                </a:lnTo>
                <a:lnTo>
                  <a:pt x="824" y="578"/>
                </a:lnTo>
                <a:lnTo>
                  <a:pt x="822" y="578"/>
                </a:lnTo>
                <a:lnTo>
                  <a:pt x="822" y="576"/>
                </a:lnTo>
                <a:lnTo>
                  <a:pt x="820" y="576"/>
                </a:lnTo>
                <a:lnTo>
                  <a:pt x="820" y="574"/>
                </a:lnTo>
                <a:lnTo>
                  <a:pt x="819" y="574"/>
                </a:lnTo>
                <a:lnTo>
                  <a:pt x="817" y="574"/>
                </a:lnTo>
                <a:lnTo>
                  <a:pt x="817" y="572"/>
                </a:lnTo>
                <a:lnTo>
                  <a:pt x="815" y="572"/>
                </a:lnTo>
                <a:lnTo>
                  <a:pt x="815" y="574"/>
                </a:lnTo>
                <a:lnTo>
                  <a:pt x="815" y="576"/>
                </a:lnTo>
                <a:lnTo>
                  <a:pt x="817" y="576"/>
                </a:lnTo>
                <a:lnTo>
                  <a:pt x="817" y="578"/>
                </a:lnTo>
                <a:lnTo>
                  <a:pt x="815" y="578"/>
                </a:lnTo>
                <a:lnTo>
                  <a:pt x="813" y="578"/>
                </a:lnTo>
                <a:lnTo>
                  <a:pt x="813" y="576"/>
                </a:lnTo>
                <a:lnTo>
                  <a:pt x="813" y="574"/>
                </a:lnTo>
                <a:lnTo>
                  <a:pt x="811" y="574"/>
                </a:lnTo>
                <a:lnTo>
                  <a:pt x="811" y="576"/>
                </a:lnTo>
                <a:lnTo>
                  <a:pt x="809" y="576"/>
                </a:lnTo>
                <a:lnTo>
                  <a:pt x="807" y="576"/>
                </a:lnTo>
                <a:lnTo>
                  <a:pt x="805" y="576"/>
                </a:lnTo>
                <a:lnTo>
                  <a:pt x="805" y="574"/>
                </a:lnTo>
                <a:lnTo>
                  <a:pt x="803" y="574"/>
                </a:lnTo>
                <a:lnTo>
                  <a:pt x="801" y="574"/>
                </a:lnTo>
                <a:lnTo>
                  <a:pt x="799" y="574"/>
                </a:lnTo>
                <a:lnTo>
                  <a:pt x="797" y="574"/>
                </a:lnTo>
                <a:lnTo>
                  <a:pt x="797" y="572"/>
                </a:lnTo>
                <a:lnTo>
                  <a:pt x="797" y="570"/>
                </a:lnTo>
                <a:lnTo>
                  <a:pt x="797" y="569"/>
                </a:lnTo>
                <a:lnTo>
                  <a:pt x="796" y="569"/>
                </a:lnTo>
                <a:lnTo>
                  <a:pt x="794" y="569"/>
                </a:lnTo>
                <a:lnTo>
                  <a:pt x="794" y="570"/>
                </a:lnTo>
                <a:lnTo>
                  <a:pt x="792" y="570"/>
                </a:lnTo>
                <a:lnTo>
                  <a:pt x="792" y="569"/>
                </a:lnTo>
                <a:lnTo>
                  <a:pt x="790" y="569"/>
                </a:lnTo>
                <a:lnTo>
                  <a:pt x="790" y="567"/>
                </a:lnTo>
                <a:lnTo>
                  <a:pt x="792" y="567"/>
                </a:lnTo>
                <a:lnTo>
                  <a:pt x="792" y="565"/>
                </a:lnTo>
                <a:lnTo>
                  <a:pt x="790" y="565"/>
                </a:lnTo>
                <a:lnTo>
                  <a:pt x="788" y="565"/>
                </a:lnTo>
                <a:lnTo>
                  <a:pt x="786" y="565"/>
                </a:lnTo>
                <a:lnTo>
                  <a:pt x="784" y="565"/>
                </a:lnTo>
                <a:lnTo>
                  <a:pt x="782" y="565"/>
                </a:lnTo>
                <a:lnTo>
                  <a:pt x="782" y="567"/>
                </a:lnTo>
                <a:lnTo>
                  <a:pt x="780" y="567"/>
                </a:lnTo>
                <a:lnTo>
                  <a:pt x="780" y="565"/>
                </a:lnTo>
                <a:lnTo>
                  <a:pt x="778" y="565"/>
                </a:lnTo>
                <a:lnTo>
                  <a:pt x="778" y="563"/>
                </a:lnTo>
                <a:lnTo>
                  <a:pt x="778" y="561"/>
                </a:lnTo>
                <a:lnTo>
                  <a:pt x="776" y="561"/>
                </a:lnTo>
                <a:lnTo>
                  <a:pt x="776" y="559"/>
                </a:lnTo>
                <a:lnTo>
                  <a:pt x="776" y="557"/>
                </a:lnTo>
                <a:lnTo>
                  <a:pt x="776" y="555"/>
                </a:lnTo>
                <a:lnTo>
                  <a:pt x="776" y="553"/>
                </a:lnTo>
                <a:lnTo>
                  <a:pt x="774" y="553"/>
                </a:lnTo>
                <a:lnTo>
                  <a:pt x="774" y="551"/>
                </a:lnTo>
                <a:lnTo>
                  <a:pt x="772" y="551"/>
                </a:lnTo>
                <a:lnTo>
                  <a:pt x="772" y="549"/>
                </a:lnTo>
                <a:lnTo>
                  <a:pt x="772" y="547"/>
                </a:lnTo>
                <a:lnTo>
                  <a:pt x="772" y="546"/>
                </a:lnTo>
                <a:lnTo>
                  <a:pt x="772" y="544"/>
                </a:lnTo>
                <a:lnTo>
                  <a:pt x="771" y="544"/>
                </a:lnTo>
                <a:lnTo>
                  <a:pt x="772" y="544"/>
                </a:lnTo>
                <a:lnTo>
                  <a:pt x="772" y="542"/>
                </a:lnTo>
                <a:lnTo>
                  <a:pt x="772" y="540"/>
                </a:lnTo>
                <a:lnTo>
                  <a:pt x="771" y="540"/>
                </a:lnTo>
                <a:lnTo>
                  <a:pt x="769" y="538"/>
                </a:lnTo>
                <a:lnTo>
                  <a:pt x="769" y="536"/>
                </a:lnTo>
                <a:lnTo>
                  <a:pt x="767" y="536"/>
                </a:lnTo>
                <a:lnTo>
                  <a:pt x="767" y="534"/>
                </a:lnTo>
                <a:lnTo>
                  <a:pt x="765" y="534"/>
                </a:lnTo>
                <a:lnTo>
                  <a:pt x="765" y="532"/>
                </a:lnTo>
                <a:lnTo>
                  <a:pt x="765" y="530"/>
                </a:lnTo>
                <a:lnTo>
                  <a:pt x="763" y="528"/>
                </a:lnTo>
                <a:lnTo>
                  <a:pt x="765" y="528"/>
                </a:lnTo>
                <a:lnTo>
                  <a:pt x="765" y="526"/>
                </a:lnTo>
                <a:lnTo>
                  <a:pt x="767" y="526"/>
                </a:lnTo>
                <a:lnTo>
                  <a:pt x="767" y="524"/>
                </a:lnTo>
                <a:lnTo>
                  <a:pt x="765" y="524"/>
                </a:lnTo>
                <a:lnTo>
                  <a:pt x="765" y="522"/>
                </a:lnTo>
                <a:lnTo>
                  <a:pt x="765" y="521"/>
                </a:lnTo>
                <a:lnTo>
                  <a:pt x="763" y="521"/>
                </a:lnTo>
                <a:lnTo>
                  <a:pt x="763" y="519"/>
                </a:lnTo>
                <a:lnTo>
                  <a:pt x="765" y="519"/>
                </a:lnTo>
                <a:lnTo>
                  <a:pt x="765" y="517"/>
                </a:lnTo>
                <a:lnTo>
                  <a:pt x="763" y="517"/>
                </a:lnTo>
                <a:lnTo>
                  <a:pt x="761" y="517"/>
                </a:lnTo>
                <a:lnTo>
                  <a:pt x="759" y="517"/>
                </a:lnTo>
                <a:lnTo>
                  <a:pt x="759" y="515"/>
                </a:lnTo>
                <a:lnTo>
                  <a:pt x="757" y="517"/>
                </a:lnTo>
                <a:lnTo>
                  <a:pt x="755" y="517"/>
                </a:lnTo>
                <a:lnTo>
                  <a:pt x="755" y="515"/>
                </a:lnTo>
                <a:lnTo>
                  <a:pt x="755" y="513"/>
                </a:lnTo>
                <a:lnTo>
                  <a:pt x="755" y="511"/>
                </a:lnTo>
                <a:lnTo>
                  <a:pt x="753" y="511"/>
                </a:lnTo>
                <a:lnTo>
                  <a:pt x="753" y="509"/>
                </a:lnTo>
                <a:lnTo>
                  <a:pt x="753" y="507"/>
                </a:lnTo>
                <a:lnTo>
                  <a:pt x="753" y="505"/>
                </a:lnTo>
                <a:lnTo>
                  <a:pt x="751" y="505"/>
                </a:lnTo>
                <a:lnTo>
                  <a:pt x="751" y="503"/>
                </a:lnTo>
                <a:lnTo>
                  <a:pt x="751" y="501"/>
                </a:lnTo>
                <a:lnTo>
                  <a:pt x="749" y="499"/>
                </a:lnTo>
                <a:lnTo>
                  <a:pt x="747" y="499"/>
                </a:lnTo>
                <a:lnTo>
                  <a:pt x="747" y="501"/>
                </a:lnTo>
                <a:lnTo>
                  <a:pt x="746" y="503"/>
                </a:lnTo>
                <a:lnTo>
                  <a:pt x="744" y="503"/>
                </a:lnTo>
                <a:lnTo>
                  <a:pt x="744" y="505"/>
                </a:lnTo>
                <a:lnTo>
                  <a:pt x="744" y="507"/>
                </a:lnTo>
                <a:lnTo>
                  <a:pt x="742" y="507"/>
                </a:lnTo>
                <a:lnTo>
                  <a:pt x="740" y="507"/>
                </a:lnTo>
                <a:lnTo>
                  <a:pt x="740" y="505"/>
                </a:lnTo>
                <a:lnTo>
                  <a:pt x="740" y="507"/>
                </a:lnTo>
                <a:lnTo>
                  <a:pt x="738" y="507"/>
                </a:lnTo>
                <a:lnTo>
                  <a:pt x="738" y="509"/>
                </a:lnTo>
                <a:lnTo>
                  <a:pt x="736" y="509"/>
                </a:lnTo>
                <a:lnTo>
                  <a:pt x="736" y="507"/>
                </a:lnTo>
                <a:lnTo>
                  <a:pt x="734" y="507"/>
                </a:lnTo>
                <a:lnTo>
                  <a:pt x="734" y="509"/>
                </a:lnTo>
                <a:lnTo>
                  <a:pt x="732" y="509"/>
                </a:lnTo>
                <a:lnTo>
                  <a:pt x="730" y="509"/>
                </a:lnTo>
                <a:lnTo>
                  <a:pt x="728" y="509"/>
                </a:lnTo>
                <a:lnTo>
                  <a:pt x="726" y="509"/>
                </a:lnTo>
                <a:lnTo>
                  <a:pt x="724" y="509"/>
                </a:lnTo>
                <a:lnTo>
                  <a:pt x="724" y="507"/>
                </a:lnTo>
                <a:lnTo>
                  <a:pt x="723" y="507"/>
                </a:lnTo>
                <a:lnTo>
                  <a:pt x="724" y="507"/>
                </a:lnTo>
                <a:lnTo>
                  <a:pt x="724" y="505"/>
                </a:lnTo>
                <a:lnTo>
                  <a:pt x="724" y="503"/>
                </a:lnTo>
                <a:lnTo>
                  <a:pt x="723" y="503"/>
                </a:lnTo>
                <a:lnTo>
                  <a:pt x="723" y="505"/>
                </a:lnTo>
                <a:lnTo>
                  <a:pt x="721" y="505"/>
                </a:lnTo>
                <a:lnTo>
                  <a:pt x="719" y="505"/>
                </a:lnTo>
                <a:lnTo>
                  <a:pt x="721" y="505"/>
                </a:lnTo>
                <a:lnTo>
                  <a:pt x="721" y="503"/>
                </a:lnTo>
                <a:lnTo>
                  <a:pt x="719" y="503"/>
                </a:lnTo>
                <a:lnTo>
                  <a:pt x="719" y="501"/>
                </a:lnTo>
                <a:lnTo>
                  <a:pt x="717" y="501"/>
                </a:lnTo>
                <a:lnTo>
                  <a:pt x="717" y="503"/>
                </a:lnTo>
                <a:lnTo>
                  <a:pt x="715" y="503"/>
                </a:lnTo>
                <a:lnTo>
                  <a:pt x="713" y="503"/>
                </a:lnTo>
                <a:lnTo>
                  <a:pt x="713" y="501"/>
                </a:lnTo>
                <a:lnTo>
                  <a:pt x="713" y="499"/>
                </a:lnTo>
                <a:lnTo>
                  <a:pt x="711" y="499"/>
                </a:lnTo>
                <a:lnTo>
                  <a:pt x="709" y="499"/>
                </a:lnTo>
                <a:lnTo>
                  <a:pt x="709" y="497"/>
                </a:lnTo>
                <a:lnTo>
                  <a:pt x="709" y="496"/>
                </a:lnTo>
                <a:lnTo>
                  <a:pt x="709" y="494"/>
                </a:lnTo>
                <a:lnTo>
                  <a:pt x="711" y="492"/>
                </a:lnTo>
                <a:lnTo>
                  <a:pt x="709" y="492"/>
                </a:lnTo>
                <a:lnTo>
                  <a:pt x="709" y="490"/>
                </a:lnTo>
                <a:lnTo>
                  <a:pt x="707" y="490"/>
                </a:lnTo>
                <a:lnTo>
                  <a:pt x="707" y="492"/>
                </a:lnTo>
                <a:lnTo>
                  <a:pt x="705" y="492"/>
                </a:lnTo>
                <a:lnTo>
                  <a:pt x="705" y="490"/>
                </a:lnTo>
                <a:lnTo>
                  <a:pt x="703" y="490"/>
                </a:lnTo>
                <a:lnTo>
                  <a:pt x="703" y="492"/>
                </a:lnTo>
                <a:lnTo>
                  <a:pt x="701" y="492"/>
                </a:lnTo>
                <a:lnTo>
                  <a:pt x="701" y="494"/>
                </a:lnTo>
                <a:lnTo>
                  <a:pt x="699" y="494"/>
                </a:lnTo>
                <a:lnTo>
                  <a:pt x="699" y="496"/>
                </a:lnTo>
                <a:lnTo>
                  <a:pt x="699" y="497"/>
                </a:lnTo>
                <a:lnTo>
                  <a:pt x="701" y="497"/>
                </a:lnTo>
                <a:lnTo>
                  <a:pt x="701" y="499"/>
                </a:lnTo>
                <a:lnTo>
                  <a:pt x="699" y="499"/>
                </a:lnTo>
                <a:lnTo>
                  <a:pt x="698" y="499"/>
                </a:lnTo>
                <a:lnTo>
                  <a:pt x="698" y="501"/>
                </a:lnTo>
                <a:lnTo>
                  <a:pt x="696" y="501"/>
                </a:lnTo>
                <a:lnTo>
                  <a:pt x="694" y="501"/>
                </a:lnTo>
                <a:lnTo>
                  <a:pt x="694" y="503"/>
                </a:lnTo>
                <a:lnTo>
                  <a:pt x="692" y="505"/>
                </a:lnTo>
                <a:lnTo>
                  <a:pt x="692" y="507"/>
                </a:lnTo>
                <a:lnTo>
                  <a:pt x="690" y="507"/>
                </a:lnTo>
                <a:lnTo>
                  <a:pt x="690" y="509"/>
                </a:lnTo>
                <a:lnTo>
                  <a:pt x="688" y="509"/>
                </a:lnTo>
                <a:lnTo>
                  <a:pt x="688" y="511"/>
                </a:lnTo>
                <a:lnTo>
                  <a:pt x="686" y="511"/>
                </a:lnTo>
                <a:lnTo>
                  <a:pt x="684" y="511"/>
                </a:lnTo>
                <a:lnTo>
                  <a:pt x="684" y="513"/>
                </a:lnTo>
                <a:lnTo>
                  <a:pt x="682" y="513"/>
                </a:lnTo>
                <a:lnTo>
                  <a:pt x="680" y="513"/>
                </a:lnTo>
                <a:lnTo>
                  <a:pt x="678" y="513"/>
                </a:lnTo>
                <a:lnTo>
                  <a:pt x="676" y="513"/>
                </a:lnTo>
                <a:lnTo>
                  <a:pt x="676" y="511"/>
                </a:lnTo>
                <a:lnTo>
                  <a:pt x="674" y="511"/>
                </a:lnTo>
                <a:lnTo>
                  <a:pt x="673" y="511"/>
                </a:lnTo>
                <a:lnTo>
                  <a:pt x="671" y="511"/>
                </a:lnTo>
                <a:lnTo>
                  <a:pt x="669" y="511"/>
                </a:lnTo>
                <a:lnTo>
                  <a:pt x="669" y="509"/>
                </a:lnTo>
                <a:lnTo>
                  <a:pt x="669" y="507"/>
                </a:lnTo>
                <a:lnTo>
                  <a:pt x="667" y="507"/>
                </a:lnTo>
                <a:lnTo>
                  <a:pt x="667" y="509"/>
                </a:lnTo>
                <a:lnTo>
                  <a:pt x="667" y="511"/>
                </a:lnTo>
                <a:lnTo>
                  <a:pt x="665" y="511"/>
                </a:lnTo>
                <a:lnTo>
                  <a:pt x="665" y="509"/>
                </a:lnTo>
                <a:lnTo>
                  <a:pt x="663" y="509"/>
                </a:lnTo>
                <a:lnTo>
                  <a:pt x="663" y="507"/>
                </a:lnTo>
                <a:lnTo>
                  <a:pt x="663" y="505"/>
                </a:lnTo>
                <a:lnTo>
                  <a:pt x="661" y="505"/>
                </a:lnTo>
                <a:lnTo>
                  <a:pt x="661" y="503"/>
                </a:lnTo>
                <a:lnTo>
                  <a:pt x="661" y="501"/>
                </a:lnTo>
                <a:lnTo>
                  <a:pt x="659" y="501"/>
                </a:lnTo>
                <a:lnTo>
                  <a:pt x="657" y="501"/>
                </a:lnTo>
                <a:lnTo>
                  <a:pt x="655" y="501"/>
                </a:lnTo>
                <a:lnTo>
                  <a:pt x="653" y="501"/>
                </a:lnTo>
                <a:lnTo>
                  <a:pt x="653" y="503"/>
                </a:lnTo>
                <a:lnTo>
                  <a:pt x="653" y="505"/>
                </a:lnTo>
                <a:lnTo>
                  <a:pt x="651" y="505"/>
                </a:lnTo>
                <a:lnTo>
                  <a:pt x="653" y="505"/>
                </a:lnTo>
                <a:lnTo>
                  <a:pt x="653" y="507"/>
                </a:lnTo>
                <a:lnTo>
                  <a:pt x="653" y="509"/>
                </a:lnTo>
                <a:lnTo>
                  <a:pt x="651" y="509"/>
                </a:lnTo>
                <a:lnTo>
                  <a:pt x="650" y="511"/>
                </a:lnTo>
                <a:lnTo>
                  <a:pt x="650" y="513"/>
                </a:lnTo>
                <a:lnTo>
                  <a:pt x="648" y="513"/>
                </a:lnTo>
                <a:lnTo>
                  <a:pt x="648" y="511"/>
                </a:lnTo>
                <a:lnTo>
                  <a:pt x="648" y="509"/>
                </a:lnTo>
                <a:lnTo>
                  <a:pt x="646" y="507"/>
                </a:lnTo>
                <a:lnTo>
                  <a:pt x="646" y="505"/>
                </a:lnTo>
                <a:lnTo>
                  <a:pt x="646" y="503"/>
                </a:lnTo>
                <a:lnTo>
                  <a:pt x="644" y="503"/>
                </a:lnTo>
                <a:lnTo>
                  <a:pt x="644" y="501"/>
                </a:lnTo>
                <a:lnTo>
                  <a:pt x="642" y="501"/>
                </a:lnTo>
                <a:lnTo>
                  <a:pt x="640" y="501"/>
                </a:lnTo>
                <a:lnTo>
                  <a:pt x="640" y="499"/>
                </a:lnTo>
                <a:lnTo>
                  <a:pt x="640" y="497"/>
                </a:lnTo>
                <a:lnTo>
                  <a:pt x="638" y="497"/>
                </a:lnTo>
                <a:lnTo>
                  <a:pt x="638" y="496"/>
                </a:lnTo>
                <a:lnTo>
                  <a:pt x="636" y="496"/>
                </a:lnTo>
                <a:lnTo>
                  <a:pt x="636" y="494"/>
                </a:lnTo>
                <a:lnTo>
                  <a:pt x="636" y="492"/>
                </a:lnTo>
                <a:lnTo>
                  <a:pt x="634" y="492"/>
                </a:lnTo>
                <a:lnTo>
                  <a:pt x="634" y="490"/>
                </a:lnTo>
                <a:lnTo>
                  <a:pt x="632" y="490"/>
                </a:lnTo>
                <a:lnTo>
                  <a:pt x="634" y="488"/>
                </a:lnTo>
                <a:lnTo>
                  <a:pt x="634" y="486"/>
                </a:lnTo>
                <a:lnTo>
                  <a:pt x="632" y="486"/>
                </a:lnTo>
                <a:lnTo>
                  <a:pt x="630" y="486"/>
                </a:lnTo>
                <a:lnTo>
                  <a:pt x="630" y="488"/>
                </a:lnTo>
                <a:lnTo>
                  <a:pt x="628" y="488"/>
                </a:lnTo>
                <a:lnTo>
                  <a:pt x="626" y="488"/>
                </a:lnTo>
                <a:lnTo>
                  <a:pt x="626" y="486"/>
                </a:lnTo>
                <a:lnTo>
                  <a:pt x="626" y="484"/>
                </a:lnTo>
                <a:lnTo>
                  <a:pt x="626" y="482"/>
                </a:lnTo>
                <a:lnTo>
                  <a:pt x="625" y="482"/>
                </a:lnTo>
                <a:lnTo>
                  <a:pt x="625" y="480"/>
                </a:lnTo>
                <a:lnTo>
                  <a:pt x="625" y="478"/>
                </a:lnTo>
                <a:lnTo>
                  <a:pt x="625" y="476"/>
                </a:lnTo>
                <a:lnTo>
                  <a:pt x="625" y="474"/>
                </a:lnTo>
                <a:lnTo>
                  <a:pt x="623" y="474"/>
                </a:lnTo>
                <a:lnTo>
                  <a:pt x="625" y="474"/>
                </a:lnTo>
                <a:lnTo>
                  <a:pt x="625" y="473"/>
                </a:lnTo>
                <a:lnTo>
                  <a:pt x="623" y="473"/>
                </a:lnTo>
                <a:lnTo>
                  <a:pt x="623" y="471"/>
                </a:lnTo>
                <a:lnTo>
                  <a:pt x="621" y="471"/>
                </a:lnTo>
                <a:lnTo>
                  <a:pt x="621" y="473"/>
                </a:lnTo>
                <a:lnTo>
                  <a:pt x="621" y="474"/>
                </a:lnTo>
                <a:lnTo>
                  <a:pt x="621" y="476"/>
                </a:lnTo>
                <a:lnTo>
                  <a:pt x="619" y="476"/>
                </a:lnTo>
                <a:lnTo>
                  <a:pt x="619" y="478"/>
                </a:lnTo>
                <a:lnTo>
                  <a:pt x="619" y="480"/>
                </a:lnTo>
                <a:lnTo>
                  <a:pt x="621" y="480"/>
                </a:lnTo>
                <a:lnTo>
                  <a:pt x="621" y="482"/>
                </a:lnTo>
                <a:lnTo>
                  <a:pt x="619" y="482"/>
                </a:lnTo>
                <a:lnTo>
                  <a:pt x="619" y="484"/>
                </a:lnTo>
                <a:lnTo>
                  <a:pt x="619" y="486"/>
                </a:lnTo>
                <a:lnTo>
                  <a:pt x="617" y="486"/>
                </a:lnTo>
                <a:lnTo>
                  <a:pt x="615" y="486"/>
                </a:lnTo>
                <a:lnTo>
                  <a:pt x="613" y="486"/>
                </a:lnTo>
                <a:lnTo>
                  <a:pt x="613" y="488"/>
                </a:lnTo>
                <a:lnTo>
                  <a:pt x="611" y="488"/>
                </a:lnTo>
                <a:lnTo>
                  <a:pt x="611" y="490"/>
                </a:lnTo>
                <a:lnTo>
                  <a:pt x="609" y="490"/>
                </a:lnTo>
                <a:lnTo>
                  <a:pt x="607" y="490"/>
                </a:lnTo>
                <a:lnTo>
                  <a:pt x="607" y="492"/>
                </a:lnTo>
                <a:lnTo>
                  <a:pt x="607" y="490"/>
                </a:lnTo>
                <a:lnTo>
                  <a:pt x="605" y="490"/>
                </a:lnTo>
                <a:lnTo>
                  <a:pt x="603" y="490"/>
                </a:lnTo>
                <a:lnTo>
                  <a:pt x="603" y="492"/>
                </a:lnTo>
                <a:lnTo>
                  <a:pt x="601" y="492"/>
                </a:lnTo>
                <a:lnTo>
                  <a:pt x="601" y="494"/>
                </a:lnTo>
                <a:lnTo>
                  <a:pt x="600" y="494"/>
                </a:lnTo>
                <a:lnTo>
                  <a:pt x="600" y="496"/>
                </a:lnTo>
                <a:lnTo>
                  <a:pt x="598" y="496"/>
                </a:lnTo>
                <a:lnTo>
                  <a:pt x="598" y="494"/>
                </a:lnTo>
                <a:lnTo>
                  <a:pt x="596" y="494"/>
                </a:lnTo>
                <a:lnTo>
                  <a:pt x="594" y="492"/>
                </a:lnTo>
                <a:lnTo>
                  <a:pt x="594" y="494"/>
                </a:lnTo>
                <a:lnTo>
                  <a:pt x="594" y="496"/>
                </a:lnTo>
                <a:lnTo>
                  <a:pt x="594" y="497"/>
                </a:lnTo>
                <a:lnTo>
                  <a:pt x="592" y="499"/>
                </a:lnTo>
                <a:lnTo>
                  <a:pt x="590" y="499"/>
                </a:lnTo>
                <a:lnTo>
                  <a:pt x="590" y="497"/>
                </a:lnTo>
                <a:lnTo>
                  <a:pt x="588" y="497"/>
                </a:lnTo>
                <a:lnTo>
                  <a:pt x="586" y="497"/>
                </a:lnTo>
                <a:lnTo>
                  <a:pt x="586" y="496"/>
                </a:lnTo>
                <a:lnTo>
                  <a:pt x="584" y="496"/>
                </a:lnTo>
                <a:lnTo>
                  <a:pt x="584" y="494"/>
                </a:lnTo>
                <a:lnTo>
                  <a:pt x="582" y="494"/>
                </a:lnTo>
                <a:lnTo>
                  <a:pt x="580" y="494"/>
                </a:lnTo>
                <a:lnTo>
                  <a:pt x="580" y="492"/>
                </a:lnTo>
                <a:lnTo>
                  <a:pt x="580" y="490"/>
                </a:lnTo>
                <a:lnTo>
                  <a:pt x="578" y="490"/>
                </a:lnTo>
                <a:lnTo>
                  <a:pt x="576" y="490"/>
                </a:lnTo>
                <a:lnTo>
                  <a:pt x="575" y="490"/>
                </a:lnTo>
                <a:lnTo>
                  <a:pt x="575" y="488"/>
                </a:lnTo>
                <a:lnTo>
                  <a:pt x="573" y="488"/>
                </a:lnTo>
                <a:lnTo>
                  <a:pt x="573" y="486"/>
                </a:lnTo>
                <a:lnTo>
                  <a:pt x="571" y="486"/>
                </a:lnTo>
                <a:lnTo>
                  <a:pt x="571" y="488"/>
                </a:lnTo>
                <a:lnTo>
                  <a:pt x="569" y="486"/>
                </a:lnTo>
                <a:lnTo>
                  <a:pt x="569" y="484"/>
                </a:lnTo>
                <a:lnTo>
                  <a:pt x="569" y="482"/>
                </a:lnTo>
                <a:lnTo>
                  <a:pt x="567" y="482"/>
                </a:lnTo>
                <a:lnTo>
                  <a:pt x="567" y="480"/>
                </a:lnTo>
                <a:lnTo>
                  <a:pt x="567" y="482"/>
                </a:lnTo>
                <a:lnTo>
                  <a:pt x="567" y="484"/>
                </a:lnTo>
                <a:lnTo>
                  <a:pt x="565" y="484"/>
                </a:lnTo>
                <a:lnTo>
                  <a:pt x="565" y="486"/>
                </a:lnTo>
                <a:lnTo>
                  <a:pt x="565" y="488"/>
                </a:lnTo>
                <a:lnTo>
                  <a:pt x="565" y="490"/>
                </a:lnTo>
                <a:lnTo>
                  <a:pt x="565" y="492"/>
                </a:lnTo>
                <a:lnTo>
                  <a:pt x="565" y="494"/>
                </a:lnTo>
                <a:lnTo>
                  <a:pt x="565" y="496"/>
                </a:lnTo>
                <a:lnTo>
                  <a:pt x="563" y="496"/>
                </a:lnTo>
                <a:lnTo>
                  <a:pt x="563" y="497"/>
                </a:lnTo>
                <a:lnTo>
                  <a:pt x="563" y="499"/>
                </a:lnTo>
                <a:lnTo>
                  <a:pt x="563" y="501"/>
                </a:lnTo>
                <a:lnTo>
                  <a:pt x="563" y="503"/>
                </a:lnTo>
                <a:lnTo>
                  <a:pt x="563" y="505"/>
                </a:lnTo>
                <a:lnTo>
                  <a:pt x="561" y="505"/>
                </a:lnTo>
                <a:lnTo>
                  <a:pt x="561" y="507"/>
                </a:lnTo>
                <a:lnTo>
                  <a:pt x="561" y="509"/>
                </a:lnTo>
                <a:lnTo>
                  <a:pt x="561" y="511"/>
                </a:lnTo>
                <a:lnTo>
                  <a:pt x="561" y="513"/>
                </a:lnTo>
                <a:lnTo>
                  <a:pt x="561" y="515"/>
                </a:lnTo>
                <a:lnTo>
                  <a:pt x="559" y="515"/>
                </a:lnTo>
                <a:lnTo>
                  <a:pt x="559" y="517"/>
                </a:lnTo>
                <a:lnTo>
                  <a:pt x="559" y="519"/>
                </a:lnTo>
                <a:lnTo>
                  <a:pt x="559" y="521"/>
                </a:lnTo>
                <a:lnTo>
                  <a:pt x="559" y="522"/>
                </a:lnTo>
                <a:lnTo>
                  <a:pt x="559" y="524"/>
                </a:lnTo>
                <a:lnTo>
                  <a:pt x="559" y="526"/>
                </a:lnTo>
                <a:lnTo>
                  <a:pt x="557" y="526"/>
                </a:lnTo>
                <a:lnTo>
                  <a:pt x="557" y="528"/>
                </a:lnTo>
                <a:lnTo>
                  <a:pt x="557" y="530"/>
                </a:lnTo>
                <a:lnTo>
                  <a:pt x="557" y="532"/>
                </a:lnTo>
                <a:lnTo>
                  <a:pt x="557" y="534"/>
                </a:lnTo>
                <a:lnTo>
                  <a:pt x="557" y="536"/>
                </a:lnTo>
                <a:lnTo>
                  <a:pt x="555" y="536"/>
                </a:lnTo>
                <a:lnTo>
                  <a:pt x="555" y="538"/>
                </a:lnTo>
                <a:lnTo>
                  <a:pt x="555" y="540"/>
                </a:lnTo>
                <a:lnTo>
                  <a:pt x="555" y="542"/>
                </a:lnTo>
                <a:lnTo>
                  <a:pt x="555" y="544"/>
                </a:lnTo>
                <a:lnTo>
                  <a:pt x="555" y="546"/>
                </a:lnTo>
                <a:lnTo>
                  <a:pt x="555" y="547"/>
                </a:lnTo>
                <a:lnTo>
                  <a:pt x="553" y="547"/>
                </a:lnTo>
                <a:lnTo>
                  <a:pt x="553" y="549"/>
                </a:lnTo>
                <a:lnTo>
                  <a:pt x="553" y="551"/>
                </a:lnTo>
                <a:lnTo>
                  <a:pt x="553" y="553"/>
                </a:lnTo>
                <a:lnTo>
                  <a:pt x="553" y="555"/>
                </a:lnTo>
                <a:lnTo>
                  <a:pt x="553" y="557"/>
                </a:lnTo>
                <a:lnTo>
                  <a:pt x="552" y="559"/>
                </a:lnTo>
                <a:lnTo>
                  <a:pt x="552" y="561"/>
                </a:lnTo>
                <a:lnTo>
                  <a:pt x="552" y="563"/>
                </a:lnTo>
                <a:lnTo>
                  <a:pt x="552" y="565"/>
                </a:lnTo>
                <a:lnTo>
                  <a:pt x="552" y="567"/>
                </a:lnTo>
                <a:lnTo>
                  <a:pt x="552" y="569"/>
                </a:lnTo>
                <a:lnTo>
                  <a:pt x="550" y="570"/>
                </a:lnTo>
                <a:lnTo>
                  <a:pt x="550" y="572"/>
                </a:lnTo>
                <a:lnTo>
                  <a:pt x="550" y="574"/>
                </a:lnTo>
                <a:lnTo>
                  <a:pt x="550" y="576"/>
                </a:lnTo>
                <a:lnTo>
                  <a:pt x="550" y="578"/>
                </a:lnTo>
                <a:lnTo>
                  <a:pt x="550" y="580"/>
                </a:lnTo>
                <a:lnTo>
                  <a:pt x="548" y="580"/>
                </a:lnTo>
                <a:lnTo>
                  <a:pt x="548" y="582"/>
                </a:lnTo>
                <a:lnTo>
                  <a:pt x="548" y="584"/>
                </a:lnTo>
                <a:lnTo>
                  <a:pt x="548" y="586"/>
                </a:lnTo>
                <a:lnTo>
                  <a:pt x="548" y="588"/>
                </a:lnTo>
                <a:lnTo>
                  <a:pt x="548" y="590"/>
                </a:lnTo>
                <a:lnTo>
                  <a:pt x="546" y="592"/>
                </a:lnTo>
                <a:lnTo>
                  <a:pt x="546" y="594"/>
                </a:lnTo>
                <a:lnTo>
                  <a:pt x="546" y="595"/>
                </a:lnTo>
                <a:lnTo>
                  <a:pt x="546" y="597"/>
                </a:lnTo>
                <a:lnTo>
                  <a:pt x="546" y="599"/>
                </a:lnTo>
                <a:lnTo>
                  <a:pt x="546" y="601"/>
                </a:lnTo>
                <a:lnTo>
                  <a:pt x="544" y="605"/>
                </a:lnTo>
                <a:lnTo>
                  <a:pt x="542" y="618"/>
                </a:lnTo>
                <a:lnTo>
                  <a:pt x="540" y="628"/>
                </a:lnTo>
                <a:lnTo>
                  <a:pt x="540" y="636"/>
                </a:lnTo>
                <a:lnTo>
                  <a:pt x="536" y="651"/>
                </a:lnTo>
                <a:lnTo>
                  <a:pt x="536" y="659"/>
                </a:lnTo>
                <a:lnTo>
                  <a:pt x="532" y="674"/>
                </a:lnTo>
                <a:lnTo>
                  <a:pt x="528" y="695"/>
                </a:lnTo>
                <a:lnTo>
                  <a:pt x="525" y="716"/>
                </a:lnTo>
                <a:lnTo>
                  <a:pt x="523" y="732"/>
                </a:lnTo>
                <a:lnTo>
                  <a:pt x="519" y="749"/>
                </a:lnTo>
                <a:lnTo>
                  <a:pt x="517" y="772"/>
                </a:lnTo>
                <a:lnTo>
                  <a:pt x="515" y="778"/>
                </a:lnTo>
                <a:lnTo>
                  <a:pt x="515" y="780"/>
                </a:lnTo>
                <a:lnTo>
                  <a:pt x="513" y="782"/>
                </a:lnTo>
                <a:lnTo>
                  <a:pt x="511" y="782"/>
                </a:lnTo>
                <a:lnTo>
                  <a:pt x="509" y="782"/>
                </a:lnTo>
                <a:lnTo>
                  <a:pt x="509" y="784"/>
                </a:lnTo>
                <a:lnTo>
                  <a:pt x="507" y="784"/>
                </a:lnTo>
                <a:lnTo>
                  <a:pt x="505" y="784"/>
                </a:lnTo>
                <a:lnTo>
                  <a:pt x="505" y="786"/>
                </a:lnTo>
                <a:lnTo>
                  <a:pt x="503" y="786"/>
                </a:lnTo>
                <a:lnTo>
                  <a:pt x="502" y="786"/>
                </a:lnTo>
                <a:lnTo>
                  <a:pt x="500" y="786"/>
                </a:lnTo>
                <a:lnTo>
                  <a:pt x="500" y="787"/>
                </a:lnTo>
                <a:lnTo>
                  <a:pt x="498" y="787"/>
                </a:lnTo>
                <a:lnTo>
                  <a:pt x="496" y="787"/>
                </a:lnTo>
                <a:lnTo>
                  <a:pt x="496" y="789"/>
                </a:lnTo>
                <a:lnTo>
                  <a:pt x="494" y="789"/>
                </a:lnTo>
                <a:lnTo>
                  <a:pt x="492" y="789"/>
                </a:lnTo>
                <a:lnTo>
                  <a:pt x="490" y="789"/>
                </a:lnTo>
                <a:lnTo>
                  <a:pt x="490" y="791"/>
                </a:lnTo>
                <a:lnTo>
                  <a:pt x="488" y="791"/>
                </a:lnTo>
                <a:lnTo>
                  <a:pt x="486" y="791"/>
                </a:lnTo>
                <a:lnTo>
                  <a:pt x="486" y="793"/>
                </a:lnTo>
                <a:lnTo>
                  <a:pt x="484" y="793"/>
                </a:lnTo>
                <a:lnTo>
                  <a:pt x="482" y="793"/>
                </a:lnTo>
                <a:lnTo>
                  <a:pt x="480" y="793"/>
                </a:lnTo>
                <a:lnTo>
                  <a:pt x="480" y="795"/>
                </a:lnTo>
                <a:lnTo>
                  <a:pt x="479" y="795"/>
                </a:lnTo>
                <a:lnTo>
                  <a:pt x="477" y="795"/>
                </a:lnTo>
                <a:lnTo>
                  <a:pt x="477" y="797"/>
                </a:lnTo>
                <a:lnTo>
                  <a:pt x="475" y="797"/>
                </a:lnTo>
                <a:lnTo>
                  <a:pt x="473" y="797"/>
                </a:lnTo>
                <a:lnTo>
                  <a:pt x="471" y="797"/>
                </a:lnTo>
                <a:lnTo>
                  <a:pt x="471" y="799"/>
                </a:lnTo>
                <a:lnTo>
                  <a:pt x="469" y="799"/>
                </a:lnTo>
                <a:lnTo>
                  <a:pt x="467" y="799"/>
                </a:lnTo>
                <a:lnTo>
                  <a:pt x="467" y="801"/>
                </a:lnTo>
                <a:lnTo>
                  <a:pt x="465" y="801"/>
                </a:lnTo>
                <a:lnTo>
                  <a:pt x="463" y="801"/>
                </a:lnTo>
                <a:lnTo>
                  <a:pt x="461" y="801"/>
                </a:lnTo>
                <a:lnTo>
                  <a:pt x="461" y="803"/>
                </a:lnTo>
                <a:lnTo>
                  <a:pt x="459" y="803"/>
                </a:lnTo>
                <a:lnTo>
                  <a:pt x="457" y="803"/>
                </a:lnTo>
                <a:lnTo>
                  <a:pt x="457" y="805"/>
                </a:lnTo>
                <a:lnTo>
                  <a:pt x="455" y="805"/>
                </a:lnTo>
                <a:lnTo>
                  <a:pt x="454" y="805"/>
                </a:lnTo>
                <a:lnTo>
                  <a:pt x="452" y="805"/>
                </a:lnTo>
                <a:lnTo>
                  <a:pt x="452" y="807"/>
                </a:lnTo>
                <a:lnTo>
                  <a:pt x="450" y="807"/>
                </a:lnTo>
                <a:lnTo>
                  <a:pt x="448" y="807"/>
                </a:lnTo>
                <a:lnTo>
                  <a:pt x="446" y="809"/>
                </a:lnTo>
                <a:lnTo>
                  <a:pt x="444" y="809"/>
                </a:lnTo>
                <a:lnTo>
                  <a:pt x="442" y="809"/>
                </a:lnTo>
                <a:lnTo>
                  <a:pt x="442" y="810"/>
                </a:lnTo>
                <a:lnTo>
                  <a:pt x="440" y="810"/>
                </a:lnTo>
                <a:lnTo>
                  <a:pt x="438" y="810"/>
                </a:lnTo>
                <a:lnTo>
                  <a:pt x="438" y="812"/>
                </a:lnTo>
                <a:lnTo>
                  <a:pt x="436" y="812"/>
                </a:lnTo>
                <a:lnTo>
                  <a:pt x="434" y="812"/>
                </a:lnTo>
                <a:lnTo>
                  <a:pt x="432" y="812"/>
                </a:lnTo>
                <a:lnTo>
                  <a:pt x="432" y="814"/>
                </a:lnTo>
                <a:lnTo>
                  <a:pt x="430" y="814"/>
                </a:lnTo>
                <a:lnTo>
                  <a:pt x="429" y="814"/>
                </a:lnTo>
                <a:lnTo>
                  <a:pt x="429" y="816"/>
                </a:lnTo>
                <a:lnTo>
                  <a:pt x="427" y="816"/>
                </a:lnTo>
                <a:lnTo>
                  <a:pt x="425" y="816"/>
                </a:lnTo>
                <a:lnTo>
                  <a:pt x="423" y="816"/>
                </a:lnTo>
                <a:lnTo>
                  <a:pt x="423" y="818"/>
                </a:lnTo>
                <a:lnTo>
                  <a:pt x="421" y="818"/>
                </a:lnTo>
                <a:lnTo>
                  <a:pt x="419" y="818"/>
                </a:lnTo>
                <a:lnTo>
                  <a:pt x="417" y="820"/>
                </a:lnTo>
                <a:lnTo>
                  <a:pt x="415" y="820"/>
                </a:lnTo>
                <a:lnTo>
                  <a:pt x="413" y="820"/>
                </a:lnTo>
                <a:lnTo>
                  <a:pt x="413" y="822"/>
                </a:lnTo>
                <a:lnTo>
                  <a:pt x="411" y="822"/>
                </a:lnTo>
                <a:lnTo>
                  <a:pt x="409" y="822"/>
                </a:lnTo>
                <a:lnTo>
                  <a:pt x="409" y="824"/>
                </a:lnTo>
                <a:lnTo>
                  <a:pt x="407" y="824"/>
                </a:lnTo>
                <a:lnTo>
                  <a:pt x="406" y="824"/>
                </a:lnTo>
                <a:lnTo>
                  <a:pt x="404" y="824"/>
                </a:lnTo>
                <a:lnTo>
                  <a:pt x="404" y="826"/>
                </a:lnTo>
                <a:lnTo>
                  <a:pt x="402" y="826"/>
                </a:lnTo>
                <a:lnTo>
                  <a:pt x="400" y="826"/>
                </a:lnTo>
                <a:lnTo>
                  <a:pt x="398" y="828"/>
                </a:lnTo>
                <a:lnTo>
                  <a:pt x="396" y="828"/>
                </a:lnTo>
                <a:lnTo>
                  <a:pt x="394" y="828"/>
                </a:lnTo>
                <a:lnTo>
                  <a:pt x="394" y="830"/>
                </a:lnTo>
                <a:lnTo>
                  <a:pt x="392" y="830"/>
                </a:lnTo>
                <a:lnTo>
                  <a:pt x="390" y="830"/>
                </a:lnTo>
                <a:lnTo>
                  <a:pt x="388" y="830"/>
                </a:lnTo>
                <a:lnTo>
                  <a:pt x="388" y="832"/>
                </a:lnTo>
                <a:lnTo>
                  <a:pt x="386" y="832"/>
                </a:lnTo>
                <a:lnTo>
                  <a:pt x="384" y="832"/>
                </a:lnTo>
                <a:lnTo>
                  <a:pt x="382" y="832"/>
                </a:lnTo>
                <a:lnTo>
                  <a:pt x="382" y="834"/>
                </a:lnTo>
                <a:lnTo>
                  <a:pt x="381" y="834"/>
                </a:lnTo>
                <a:lnTo>
                  <a:pt x="379" y="834"/>
                </a:lnTo>
                <a:lnTo>
                  <a:pt x="377" y="834"/>
                </a:lnTo>
                <a:lnTo>
                  <a:pt x="377" y="835"/>
                </a:lnTo>
                <a:lnTo>
                  <a:pt x="375" y="835"/>
                </a:lnTo>
                <a:lnTo>
                  <a:pt x="373" y="835"/>
                </a:lnTo>
                <a:lnTo>
                  <a:pt x="371" y="835"/>
                </a:lnTo>
                <a:lnTo>
                  <a:pt x="371" y="837"/>
                </a:lnTo>
                <a:lnTo>
                  <a:pt x="369" y="837"/>
                </a:lnTo>
                <a:lnTo>
                  <a:pt x="367" y="837"/>
                </a:lnTo>
                <a:lnTo>
                  <a:pt x="365" y="837"/>
                </a:lnTo>
                <a:lnTo>
                  <a:pt x="365" y="839"/>
                </a:lnTo>
                <a:lnTo>
                  <a:pt x="363" y="839"/>
                </a:lnTo>
                <a:lnTo>
                  <a:pt x="361" y="839"/>
                </a:lnTo>
                <a:lnTo>
                  <a:pt x="359" y="839"/>
                </a:lnTo>
                <a:lnTo>
                  <a:pt x="359" y="841"/>
                </a:lnTo>
                <a:lnTo>
                  <a:pt x="357" y="841"/>
                </a:lnTo>
                <a:lnTo>
                  <a:pt x="356" y="841"/>
                </a:lnTo>
                <a:lnTo>
                  <a:pt x="354" y="841"/>
                </a:lnTo>
                <a:lnTo>
                  <a:pt x="354" y="843"/>
                </a:lnTo>
                <a:lnTo>
                  <a:pt x="352" y="843"/>
                </a:lnTo>
                <a:lnTo>
                  <a:pt x="350" y="843"/>
                </a:lnTo>
                <a:lnTo>
                  <a:pt x="348" y="843"/>
                </a:lnTo>
                <a:lnTo>
                  <a:pt x="348" y="845"/>
                </a:lnTo>
                <a:lnTo>
                  <a:pt x="346" y="845"/>
                </a:lnTo>
                <a:lnTo>
                  <a:pt x="344" y="845"/>
                </a:lnTo>
                <a:lnTo>
                  <a:pt x="342" y="845"/>
                </a:lnTo>
                <a:lnTo>
                  <a:pt x="342" y="847"/>
                </a:lnTo>
                <a:lnTo>
                  <a:pt x="340" y="847"/>
                </a:lnTo>
                <a:lnTo>
                  <a:pt x="338" y="847"/>
                </a:lnTo>
                <a:lnTo>
                  <a:pt x="336" y="847"/>
                </a:lnTo>
                <a:lnTo>
                  <a:pt x="336" y="849"/>
                </a:lnTo>
                <a:lnTo>
                  <a:pt x="334" y="849"/>
                </a:lnTo>
                <a:lnTo>
                  <a:pt x="332" y="849"/>
                </a:lnTo>
                <a:lnTo>
                  <a:pt x="331" y="851"/>
                </a:lnTo>
                <a:lnTo>
                  <a:pt x="329" y="851"/>
                </a:lnTo>
                <a:lnTo>
                  <a:pt x="327" y="851"/>
                </a:lnTo>
                <a:lnTo>
                  <a:pt x="325" y="851"/>
                </a:lnTo>
                <a:lnTo>
                  <a:pt x="325" y="853"/>
                </a:lnTo>
                <a:lnTo>
                  <a:pt x="323" y="853"/>
                </a:lnTo>
                <a:lnTo>
                  <a:pt x="321" y="853"/>
                </a:lnTo>
                <a:lnTo>
                  <a:pt x="319" y="853"/>
                </a:lnTo>
                <a:lnTo>
                  <a:pt x="319" y="855"/>
                </a:lnTo>
                <a:lnTo>
                  <a:pt x="317" y="855"/>
                </a:lnTo>
                <a:lnTo>
                  <a:pt x="315" y="855"/>
                </a:lnTo>
                <a:lnTo>
                  <a:pt x="313" y="855"/>
                </a:lnTo>
                <a:lnTo>
                  <a:pt x="313" y="857"/>
                </a:lnTo>
                <a:lnTo>
                  <a:pt x="258" y="876"/>
                </a:lnTo>
                <a:lnTo>
                  <a:pt x="256" y="876"/>
                </a:lnTo>
                <a:lnTo>
                  <a:pt x="254" y="876"/>
                </a:lnTo>
                <a:lnTo>
                  <a:pt x="233" y="883"/>
                </a:lnTo>
                <a:lnTo>
                  <a:pt x="133" y="920"/>
                </a:lnTo>
                <a:lnTo>
                  <a:pt x="125" y="903"/>
                </a:lnTo>
                <a:lnTo>
                  <a:pt x="117" y="889"/>
                </a:lnTo>
                <a:lnTo>
                  <a:pt x="115" y="878"/>
                </a:lnTo>
                <a:lnTo>
                  <a:pt x="113" y="866"/>
                </a:lnTo>
                <a:lnTo>
                  <a:pt x="112" y="853"/>
                </a:lnTo>
                <a:lnTo>
                  <a:pt x="112" y="851"/>
                </a:lnTo>
                <a:lnTo>
                  <a:pt x="110" y="851"/>
                </a:lnTo>
                <a:lnTo>
                  <a:pt x="110" y="849"/>
                </a:lnTo>
                <a:lnTo>
                  <a:pt x="110" y="847"/>
                </a:lnTo>
                <a:lnTo>
                  <a:pt x="110" y="845"/>
                </a:lnTo>
                <a:lnTo>
                  <a:pt x="110" y="843"/>
                </a:lnTo>
                <a:lnTo>
                  <a:pt x="108" y="843"/>
                </a:lnTo>
                <a:lnTo>
                  <a:pt x="108" y="841"/>
                </a:lnTo>
                <a:lnTo>
                  <a:pt x="108" y="839"/>
                </a:lnTo>
                <a:lnTo>
                  <a:pt x="106" y="839"/>
                </a:lnTo>
                <a:lnTo>
                  <a:pt x="106" y="837"/>
                </a:lnTo>
                <a:lnTo>
                  <a:pt x="104" y="835"/>
                </a:lnTo>
                <a:lnTo>
                  <a:pt x="104" y="834"/>
                </a:lnTo>
                <a:lnTo>
                  <a:pt x="102" y="834"/>
                </a:lnTo>
                <a:lnTo>
                  <a:pt x="102" y="832"/>
                </a:lnTo>
                <a:lnTo>
                  <a:pt x="100" y="832"/>
                </a:lnTo>
                <a:lnTo>
                  <a:pt x="100" y="830"/>
                </a:lnTo>
                <a:lnTo>
                  <a:pt x="98" y="830"/>
                </a:lnTo>
                <a:lnTo>
                  <a:pt x="98" y="828"/>
                </a:lnTo>
                <a:lnTo>
                  <a:pt x="96" y="828"/>
                </a:lnTo>
                <a:lnTo>
                  <a:pt x="96" y="826"/>
                </a:lnTo>
                <a:lnTo>
                  <a:pt x="94" y="826"/>
                </a:lnTo>
                <a:lnTo>
                  <a:pt x="92" y="826"/>
                </a:lnTo>
                <a:lnTo>
                  <a:pt x="92" y="824"/>
                </a:lnTo>
                <a:lnTo>
                  <a:pt x="90" y="824"/>
                </a:lnTo>
                <a:lnTo>
                  <a:pt x="90" y="822"/>
                </a:lnTo>
                <a:lnTo>
                  <a:pt x="88" y="822"/>
                </a:lnTo>
                <a:lnTo>
                  <a:pt x="87" y="822"/>
                </a:lnTo>
                <a:lnTo>
                  <a:pt x="87" y="820"/>
                </a:lnTo>
                <a:lnTo>
                  <a:pt x="85" y="820"/>
                </a:lnTo>
                <a:lnTo>
                  <a:pt x="85" y="818"/>
                </a:lnTo>
                <a:lnTo>
                  <a:pt x="83" y="818"/>
                </a:lnTo>
                <a:lnTo>
                  <a:pt x="81" y="818"/>
                </a:lnTo>
                <a:lnTo>
                  <a:pt x="81" y="816"/>
                </a:lnTo>
                <a:lnTo>
                  <a:pt x="79" y="816"/>
                </a:lnTo>
                <a:lnTo>
                  <a:pt x="79" y="814"/>
                </a:lnTo>
                <a:lnTo>
                  <a:pt x="77" y="814"/>
                </a:lnTo>
                <a:lnTo>
                  <a:pt x="77" y="812"/>
                </a:lnTo>
                <a:lnTo>
                  <a:pt x="77" y="810"/>
                </a:lnTo>
                <a:lnTo>
                  <a:pt x="77" y="809"/>
                </a:lnTo>
                <a:lnTo>
                  <a:pt x="75" y="809"/>
                </a:lnTo>
                <a:lnTo>
                  <a:pt x="75" y="807"/>
                </a:lnTo>
                <a:lnTo>
                  <a:pt x="75" y="805"/>
                </a:lnTo>
                <a:lnTo>
                  <a:pt x="73" y="805"/>
                </a:lnTo>
                <a:lnTo>
                  <a:pt x="73" y="803"/>
                </a:lnTo>
                <a:lnTo>
                  <a:pt x="73" y="801"/>
                </a:lnTo>
                <a:lnTo>
                  <a:pt x="73" y="799"/>
                </a:lnTo>
                <a:lnTo>
                  <a:pt x="71" y="799"/>
                </a:lnTo>
                <a:lnTo>
                  <a:pt x="71" y="797"/>
                </a:lnTo>
                <a:lnTo>
                  <a:pt x="71" y="795"/>
                </a:lnTo>
                <a:lnTo>
                  <a:pt x="71" y="793"/>
                </a:lnTo>
                <a:lnTo>
                  <a:pt x="69" y="793"/>
                </a:lnTo>
                <a:lnTo>
                  <a:pt x="69" y="791"/>
                </a:lnTo>
                <a:lnTo>
                  <a:pt x="69" y="789"/>
                </a:lnTo>
                <a:lnTo>
                  <a:pt x="69" y="787"/>
                </a:lnTo>
                <a:lnTo>
                  <a:pt x="67" y="787"/>
                </a:lnTo>
                <a:lnTo>
                  <a:pt x="67" y="786"/>
                </a:lnTo>
                <a:lnTo>
                  <a:pt x="67" y="784"/>
                </a:lnTo>
                <a:lnTo>
                  <a:pt x="67" y="782"/>
                </a:lnTo>
                <a:lnTo>
                  <a:pt x="65" y="782"/>
                </a:lnTo>
                <a:lnTo>
                  <a:pt x="65" y="780"/>
                </a:lnTo>
                <a:lnTo>
                  <a:pt x="65" y="778"/>
                </a:lnTo>
                <a:lnTo>
                  <a:pt x="65" y="776"/>
                </a:lnTo>
                <a:lnTo>
                  <a:pt x="65" y="774"/>
                </a:lnTo>
                <a:lnTo>
                  <a:pt x="65" y="772"/>
                </a:lnTo>
                <a:lnTo>
                  <a:pt x="67" y="772"/>
                </a:lnTo>
                <a:lnTo>
                  <a:pt x="67" y="770"/>
                </a:lnTo>
                <a:lnTo>
                  <a:pt x="69" y="770"/>
                </a:lnTo>
                <a:lnTo>
                  <a:pt x="69" y="768"/>
                </a:lnTo>
                <a:lnTo>
                  <a:pt x="69" y="766"/>
                </a:lnTo>
                <a:lnTo>
                  <a:pt x="69" y="764"/>
                </a:lnTo>
                <a:lnTo>
                  <a:pt x="69" y="762"/>
                </a:lnTo>
                <a:lnTo>
                  <a:pt x="69" y="761"/>
                </a:lnTo>
                <a:lnTo>
                  <a:pt x="67" y="761"/>
                </a:lnTo>
                <a:lnTo>
                  <a:pt x="67" y="759"/>
                </a:lnTo>
                <a:lnTo>
                  <a:pt x="65" y="757"/>
                </a:lnTo>
                <a:lnTo>
                  <a:pt x="65" y="755"/>
                </a:lnTo>
                <a:lnTo>
                  <a:pt x="64" y="755"/>
                </a:lnTo>
                <a:lnTo>
                  <a:pt x="64" y="753"/>
                </a:lnTo>
                <a:lnTo>
                  <a:pt x="64" y="751"/>
                </a:lnTo>
                <a:lnTo>
                  <a:pt x="62" y="751"/>
                </a:lnTo>
                <a:lnTo>
                  <a:pt x="62" y="749"/>
                </a:lnTo>
                <a:lnTo>
                  <a:pt x="62" y="747"/>
                </a:lnTo>
                <a:lnTo>
                  <a:pt x="60" y="745"/>
                </a:lnTo>
                <a:lnTo>
                  <a:pt x="60" y="743"/>
                </a:lnTo>
                <a:lnTo>
                  <a:pt x="60" y="741"/>
                </a:lnTo>
                <a:lnTo>
                  <a:pt x="58" y="741"/>
                </a:lnTo>
                <a:lnTo>
                  <a:pt x="58" y="739"/>
                </a:lnTo>
                <a:lnTo>
                  <a:pt x="56" y="739"/>
                </a:lnTo>
                <a:lnTo>
                  <a:pt x="56" y="738"/>
                </a:lnTo>
                <a:lnTo>
                  <a:pt x="54" y="736"/>
                </a:lnTo>
                <a:lnTo>
                  <a:pt x="54" y="734"/>
                </a:lnTo>
                <a:lnTo>
                  <a:pt x="52" y="734"/>
                </a:lnTo>
                <a:lnTo>
                  <a:pt x="52" y="732"/>
                </a:lnTo>
                <a:lnTo>
                  <a:pt x="52" y="730"/>
                </a:lnTo>
                <a:lnTo>
                  <a:pt x="50" y="730"/>
                </a:lnTo>
                <a:lnTo>
                  <a:pt x="50" y="728"/>
                </a:lnTo>
                <a:lnTo>
                  <a:pt x="48" y="728"/>
                </a:lnTo>
                <a:lnTo>
                  <a:pt x="48" y="726"/>
                </a:lnTo>
                <a:lnTo>
                  <a:pt x="46" y="726"/>
                </a:lnTo>
                <a:lnTo>
                  <a:pt x="46" y="724"/>
                </a:lnTo>
                <a:lnTo>
                  <a:pt x="44" y="724"/>
                </a:lnTo>
                <a:lnTo>
                  <a:pt x="44" y="722"/>
                </a:lnTo>
                <a:lnTo>
                  <a:pt x="42" y="722"/>
                </a:lnTo>
                <a:lnTo>
                  <a:pt x="42" y="720"/>
                </a:lnTo>
                <a:lnTo>
                  <a:pt x="40" y="720"/>
                </a:lnTo>
                <a:lnTo>
                  <a:pt x="40" y="718"/>
                </a:lnTo>
                <a:lnTo>
                  <a:pt x="39" y="718"/>
                </a:lnTo>
                <a:lnTo>
                  <a:pt x="39" y="716"/>
                </a:lnTo>
                <a:lnTo>
                  <a:pt x="37" y="716"/>
                </a:lnTo>
                <a:lnTo>
                  <a:pt x="37" y="714"/>
                </a:lnTo>
                <a:lnTo>
                  <a:pt x="35" y="714"/>
                </a:lnTo>
                <a:lnTo>
                  <a:pt x="35" y="713"/>
                </a:lnTo>
                <a:lnTo>
                  <a:pt x="35" y="711"/>
                </a:lnTo>
                <a:lnTo>
                  <a:pt x="35" y="709"/>
                </a:lnTo>
                <a:lnTo>
                  <a:pt x="33" y="709"/>
                </a:lnTo>
                <a:lnTo>
                  <a:pt x="33" y="707"/>
                </a:lnTo>
                <a:lnTo>
                  <a:pt x="31" y="707"/>
                </a:lnTo>
                <a:lnTo>
                  <a:pt x="31" y="705"/>
                </a:lnTo>
                <a:lnTo>
                  <a:pt x="31" y="703"/>
                </a:lnTo>
                <a:lnTo>
                  <a:pt x="33" y="703"/>
                </a:lnTo>
                <a:lnTo>
                  <a:pt x="33" y="701"/>
                </a:lnTo>
                <a:lnTo>
                  <a:pt x="35" y="701"/>
                </a:lnTo>
                <a:lnTo>
                  <a:pt x="35" y="703"/>
                </a:lnTo>
                <a:lnTo>
                  <a:pt x="37" y="703"/>
                </a:lnTo>
                <a:lnTo>
                  <a:pt x="37" y="701"/>
                </a:lnTo>
                <a:lnTo>
                  <a:pt x="37" y="699"/>
                </a:lnTo>
                <a:lnTo>
                  <a:pt x="37" y="697"/>
                </a:lnTo>
                <a:lnTo>
                  <a:pt x="37" y="695"/>
                </a:lnTo>
                <a:lnTo>
                  <a:pt x="37" y="693"/>
                </a:lnTo>
                <a:lnTo>
                  <a:pt x="37" y="691"/>
                </a:lnTo>
                <a:lnTo>
                  <a:pt x="37" y="690"/>
                </a:lnTo>
                <a:lnTo>
                  <a:pt x="37" y="688"/>
                </a:lnTo>
                <a:lnTo>
                  <a:pt x="37" y="686"/>
                </a:lnTo>
                <a:lnTo>
                  <a:pt x="37" y="684"/>
                </a:lnTo>
                <a:lnTo>
                  <a:pt x="39" y="682"/>
                </a:lnTo>
                <a:lnTo>
                  <a:pt x="39" y="680"/>
                </a:lnTo>
                <a:lnTo>
                  <a:pt x="37" y="680"/>
                </a:lnTo>
                <a:lnTo>
                  <a:pt x="37" y="678"/>
                </a:lnTo>
                <a:lnTo>
                  <a:pt x="37" y="676"/>
                </a:lnTo>
                <a:lnTo>
                  <a:pt x="39" y="676"/>
                </a:lnTo>
                <a:lnTo>
                  <a:pt x="39" y="674"/>
                </a:lnTo>
                <a:lnTo>
                  <a:pt x="37" y="674"/>
                </a:lnTo>
                <a:lnTo>
                  <a:pt x="37" y="672"/>
                </a:lnTo>
                <a:lnTo>
                  <a:pt x="37" y="670"/>
                </a:lnTo>
                <a:lnTo>
                  <a:pt x="35" y="670"/>
                </a:lnTo>
                <a:lnTo>
                  <a:pt x="33" y="670"/>
                </a:lnTo>
                <a:lnTo>
                  <a:pt x="33" y="668"/>
                </a:lnTo>
                <a:lnTo>
                  <a:pt x="33" y="666"/>
                </a:lnTo>
                <a:lnTo>
                  <a:pt x="35" y="666"/>
                </a:lnTo>
                <a:lnTo>
                  <a:pt x="35" y="665"/>
                </a:lnTo>
                <a:lnTo>
                  <a:pt x="35" y="663"/>
                </a:lnTo>
                <a:lnTo>
                  <a:pt x="35" y="661"/>
                </a:lnTo>
                <a:lnTo>
                  <a:pt x="33" y="661"/>
                </a:lnTo>
                <a:lnTo>
                  <a:pt x="33" y="659"/>
                </a:lnTo>
                <a:lnTo>
                  <a:pt x="31" y="659"/>
                </a:lnTo>
                <a:lnTo>
                  <a:pt x="31" y="657"/>
                </a:lnTo>
                <a:lnTo>
                  <a:pt x="31" y="655"/>
                </a:lnTo>
                <a:lnTo>
                  <a:pt x="31" y="653"/>
                </a:lnTo>
                <a:lnTo>
                  <a:pt x="31" y="651"/>
                </a:lnTo>
                <a:lnTo>
                  <a:pt x="29" y="651"/>
                </a:lnTo>
                <a:lnTo>
                  <a:pt x="27" y="651"/>
                </a:lnTo>
                <a:lnTo>
                  <a:pt x="27" y="649"/>
                </a:lnTo>
                <a:lnTo>
                  <a:pt x="25" y="649"/>
                </a:lnTo>
                <a:lnTo>
                  <a:pt x="25" y="647"/>
                </a:lnTo>
                <a:lnTo>
                  <a:pt x="23" y="647"/>
                </a:lnTo>
                <a:lnTo>
                  <a:pt x="23" y="645"/>
                </a:lnTo>
                <a:lnTo>
                  <a:pt x="21" y="645"/>
                </a:lnTo>
                <a:lnTo>
                  <a:pt x="21" y="643"/>
                </a:lnTo>
                <a:lnTo>
                  <a:pt x="19" y="643"/>
                </a:lnTo>
                <a:lnTo>
                  <a:pt x="19" y="645"/>
                </a:lnTo>
                <a:lnTo>
                  <a:pt x="17" y="645"/>
                </a:lnTo>
                <a:lnTo>
                  <a:pt x="17" y="647"/>
                </a:lnTo>
                <a:lnTo>
                  <a:pt x="15" y="647"/>
                </a:lnTo>
                <a:lnTo>
                  <a:pt x="14" y="647"/>
                </a:lnTo>
                <a:lnTo>
                  <a:pt x="14" y="645"/>
                </a:lnTo>
                <a:lnTo>
                  <a:pt x="12" y="645"/>
                </a:lnTo>
                <a:lnTo>
                  <a:pt x="12" y="647"/>
                </a:lnTo>
                <a:lnTo>
                  <a:pt x="10" y="647"/>
                </a:lnTo>
                <a:lnTo>
                  <a:pt x="8" y="647"/>
                </a:lnTo>
                <a:lnTo>
                  <a:pt x="8" y="645"/>
                </a:lnTo>
                <a:lnTo>
                  <a:pt x="8" y="643"/>
                </a:lnTo>
                <a:lnTo>
                  <a:pt x="6" y="643"/>
                </a:lnTo>
                <a:lnTo>
                  <a:pt x="6" y="642"/>
                </a:lnTo>
                <a:lnTo>
                  <a:pt x="4" y="642"/>
                </a:lnTo>
                <a:lnTo>
                  <a:pt x="4" y="640"/>
                </a:lnTo>
                <a:lnTo>
                  <a:pt x="2" y="640"/>
                </a:lnTo>
                <a:lnTo>
                  <a:pt x="0" y="640"/>
                </a:lnTo>
                <a:lnTo>
                  <a:pt x="0" y="638"/>
                </a:lnTo>
                <a:lnTo>
                  <a:pt x="2" y="638"/>
                </a:lnTo>
                <a:lnTo>
                  <a:pt x="2" y="636"/>
                </a:lnTo>
                <a:lnTo>
                  <a:pt x="4" y="636"/>
                </a:lnTo>
                <a:lnTo>
                  <a:pt x="4" y="634"/>
                </a:lnTo>
                <a:lnTo>
                  <a:pt x="4" y="632"/>
                </a:lnTo>
                <a:lnTo>
                  <a:pt x="6" y="632"/>
                </a:lnTo>
                <a:lnTo>
                  <a:pt x="6" y="630"/>
                </a:lnTo>
                <a:lnTo>
                  <a:pt x="6" y="628"/>
                </a:lnTo>
                <a:lnTo>
                  <a:pt x="8" y="628"/>
                </a:lnTo>
                <a:lnTo>
                  <a:pt x="8" y="626"/>
                </a:lnTo>
                <a:lnTo>
                  <a:pt x="8" y="624"/>
                </a:lnTo>
                <a:lnTo>
                  <a:pt x="10" y="624"/>
                </a:lnTo>
                <a:lnTo>
                  <a:pt x="10" y="622"/>
                </a:lnTo>
                <a:lnTo>
                  <a:pt x="10" y="620"/>
                </a:lnTo>
                <a:lnTo>
                  <a:pt x="12" y="620"/>
                </a:lnTo>
                <a:lnTo>
                  <a:pt x="12" y="618"/>
                </a:lnTo>
                <a:lnTo>
                  <a:pt x="14" y="618"/>
                </a:lnTo>
                <a:lnTo>
                  <a:pt x="14" y="617"/>
                </a:lnTo>
                <a:lnTo>
                  <a:pt x="15" y="617"/>
                </a:lnTo>
                <a:lnTo>
                  <a:pt x="15" y="615"/>
                </a:lnTo>
                <a:lnTo>
                  <a:pt x="15" y="613"/>
                </a:lnTo>
                <a:lnTo>
                  <a:pt x="15" y="611"/>
                </a:lnTo>
                <a:lnTo>
                  <a:pt x="17" y="611"/>
                </a:lnTo>
                <a:lnTo>
                  <a:pt x="19" y="609"/>
                </a:lnTo>
                <a:lnTo>
                  <a:pt x="19" y="607"/>
                </a:lnTo>
                <a:lnTo>
                  <a:pt x="21" y="607"/>
                </a:lnTo>
                <a:lnTo>
                  <a:pt x="21" y="605"/>
                </a:lnTo>
                <a:lnTo>
                  <a:pt x="21" y="603"/>
                </a:lnTo>
                <a:lnTo>
                  <a:pt x="21" y="601"/>
                </a:lnTo>
                <a:lnTo>
                  <a:pt x="19" y="601"/>
                </a:lnTo>
                <a:lnTo>
                  <a:pt x="19" y="599"/>
                </a:lnTo>
                <a:lnTo>
                  <a:pt x="19" y="597"/>
                </a:lnTo>
                <a:lnTo>
                  <a:pt x="21" y="597"/>
                </a:lnTo>
                <a:lnTo>
                  <a:pt x="21" y="595"/>
                </a:lnTo>
                <a:lnTo>
                  <a:pt x="23" y="595"/>
                </a:lnTo>
                <a:lnTo>
                  <a:pt x="23" y="594"/>
                </a:lnTo>
                <a:lnTo>
                  <a:pt x="21" y="594"/>
                </a:lnTo>
                <a:lnTo>
                  <a:pt x="23" y="594"/>
                </a:lnTo>
                <a:lnTo>
                  <a:pt x="23" y="595"/>
                </a:lnTo>
                <a:lnTo>
                  <a:pt x="25" y="595"/>
                </a:lnTo>
                <a:lnTo>
                  <a:pt x="25" y="594"/>
                </a:lnTo>
                <a:lnTo>
                  <a:pt x="25" y="592"/>
                </a:lnTo>
                <a:lnTo>
                  <a:pt x="27" y="592"/>
                </a:lnTo>
                <a:lnTo>
                  <a:pt x="27" y="594"/>
                </a:lnTo>
                <a:lnTo>
                  <a:pt x="29" y="594"/>
                </a:lnTo>
                <a:lnTo>
                  <a:pt x="31" y="594"/>
                </a:lnTo>
                <a:lnTo>
                  <a:pt x="31" y="592"/>
                </a:lnTo>
                <a:lnTo>
                  <a:pt x="33" y="592"/>
                </a:lnTo>
                <a:lnTo>
                  <a:pt x="33" y="590"/>
                </a:lnTo>
                <a:lnTo>
                  <a:pt x="31" y="590"/>
                </a:lnTo>
                <a:lnTo>
                  <a:pt x="31" y="588"/>
                </a:lnTo>
                <a:lnTo>
                  <a:pt x="31" y="586"/>
                </a:lnTo>
                <a:lnTo>
                  <a:pt x="33" y="586"/>
                </a:lnTo>
                <a:lnTo>
                  <a:pt x="35" y="586"/>
                </a:lnTo>
                <a:lnTo>
                  <a:pt x="35" y="588"/>
                </a:lnTo>
                <a:lnTo>
                  <a:pt x="37" y="588"/>
                </a:lnTo>
                <a:lnTo>
                  <a:pt x="39" y="588"/>
                </a:lnTo>
                <a:lnTo>
                  <a:pt x="39" y="586"/>
                </a:lnTo>
                <a:lnTo>
                  <a:pt x="39" y="588"/>
                </a:lnTo>
                <a:lnTo>
                  <a:pt x="39" y="586"/>
                </a:lnTo>
                <a:lnTo>
                  <a:pt x="37" y="586"/>
                </a:lnTo>
                <a:lnTo>
                  <a:pt x="37" y="584"/>
                </a:lnTo>
                <a:lnTo>
                  <a:pt x="39" y="584"/>
                </a:lnTo>
                <a:lnTo>
                  <a:pt x="37" y="584"/>
                </a:lnTo>
                <a:lnTo>
                  <a:pt x="39" y="582"/>
                </a:lnTo>
                <a:lnTo>
                  <a:pt x="39" y="584"/>
                </a:lnTo>
                <a:lnTo>
                  <a:pt x="40" y="584"/>
                </a:lnTo>
                <a:lnTo>
                  <a:pt x="40" y="582"/>
                </a:lnTo>
                <a:lnTo>
                  <a:pt x="40" y="580"/>
                </a:lnTo>
                <a:lnTo>
                  <a:pt x="39" y="580"/>
                </a:lnTo>
                <a:lnTo>
                  <a:pt x="40" y="580"/>
                </a:lnTo>
                <a:lnTo>
                  <a:pt x="42" y="580"/>
                </a:lnTo>
                <a:lnTo>
                  <a:pt x="42" y="582"/>
                </a:lnTo>
                <a:lnTo>
                  <a:pt x="42" y="580"/>
                </a:lnTo>
                <a:lnTo>
                  <a:pt x="44" y="580"/>
                </a:lnTo>
                <a:lnTo>
                  <a:pt x="44" y="582"/>
                </a:lnTo>
                <a:lnTo>
                  <a:pt x="44" y="584"/>
                </a:lnTo>
                <a:lnTo>
                  <a:pt x="46" y="584"/>
                </a:lnTo>
                <a:lnTo>
                  <a:pt x="46" y="582"/>
                </a:lnTo>
                <a:lnTo>
                  <a:pt x="48" y="582"/>
                </a:lnTo>
                <a:lnTo>
                  <a:pt x="48" y="584"/>
                </a:lnTo>
                <a:lnTo>
                  <a:pt x="50" y="584"/>
                </a:lnTo>
                <a:lnTo>
                  <a:pt x="48" y="584"/>
                </a:lnTo>
                <a:lnTo>
                  <a:pt x="48" y="582"/>
                </a:lnTo>
                <a:lnTo>
                  <a:pt x="50" y="582"/>
                </a:lnTo>
                <a:lnTo>
                  <a:pt x="50" y="580"/>
                </a:lnTo>
                <a:lnTo>
                  <a:pt x="48" y="580"/>
                </a:lnTo>
                <a:lnTo>
                  <a:pt x="50" y="580"/>
                </a:lnTo>
                <a:lnTo>
                  <a:pt x="52" y="580"/>
                </a:lnTo>
                <a:lnTo>
                  <a:pt x="52" y="578"/>
                </a:lnTo>
                <a:lnTo>
                  <a:pt x="50" y="578"/>
                </a:lnTo>
                <a:lnTo>
                  <a:pt x="50" y="576"/>
                </a:lnTo>
                <a:lnTo>
                  <a:pt x="52" y="576"/>
                </a:lnTo>
                <a:lnTo>
                  <a:pt x="50" y="576"/>
                </a:lnTo>
                <a:lnTo>
                  <a:pt x="52" y="576"/>
                </a:lnTo>
                <a:lnTo>
                  <a:pt x="54" y="576"/>
                </a:lnTo>
                <a:lnTo>
                  <a:pt x="56" y="576"/>
                </a:lnTo>
                <a:lnTo>
                  <a:pt x="54" y="576"/>
                </a:lnTo>
                <a:lnTo>
                  <a:pt x="54" y="578"/>
                </a:lnTo>
                <a:lnTo>
                  <a:pt x="56" y="578"/>
                </a:lnTo>
                <a:lnTo>
                  <a:pt x="56" y="576"/>
                </a:lnTo>
                <a:lnTo>
                  <a:pt x="58" y="576"/>
                </a:lnTo>
                <a:lnTo>
                  <a:pt x="60" y="576"/>
                </a:lnTo>
                <a:lnTo>
                  <a:pt x="60" y="578"/>
                </a:lnTo>
                <a:lnTo>
                  <a:pt x="62" y="578"/>
                </a:lnTo>
                <a:lnTo>
                  <a:pt x="64" y="578"/>
                </a:lnTo>
                <a:lnTo>
                  <a:pt x="62" y="578"/>
                </a:lnTo>
                <a:lnTo>
                  <a:pt x="62" y="576"/>
                </a:lnTo>
                <a:lnTo>
                  <a:pt x="62" y="574"/>
                </a:lnTo>
                <a:lnTo>
                  <a:pt x="64" y="574"/>
                </a:lnTo>
                <a:lnTo>
                  <a:pt x="64" y="572"/>
                </a:lnTo>
                <a:lnTo>
                  <a:pt x="64" y="574"/>
                </a:lnTo>
                <a:lnTo>
                  <a:pt x="65" y="574"/>
                </a:lnTo>
                <a:lnTo>
                  <a:pt x="67" y="574"/>
                </a:lnTo>
                <a:lnTo>
                  <a:pt x="69" y="574"/>
                </a:lnTo>
                <a:lnTo>
                  <a:pt x="69" y="572"/>
                </a:lnTo>
                <a:lnTo>
                  <a:pt x="69" y="570"/>
                </a:lnTo>
                <a:lnTo>
                  <a:pt x="71" y="570"/>
                </a:lnTo>
                <a:lnTo>
                  <a:pt x="73" y="570"/>
                </a:lnTo>
                <a:lnTo>
                  <a:pt x="73" y="569"/>
                </a:lnTo>
                <a:lnTo>
                  <a:pt x="73" y="567"/>
                </a:lnTo>
                <a:lnTo>
                  <a:pt x="73" y="565"/>
                </a:lnTo>
                <a:lnTo>
                  <a:pt x="75" y="565"/>
                </a:lnTo>
                <a:lnTo>
                  <a:pt x="77" y="565"/>
                </a:lnTo>
                <a:lnTo>
                  <a:pt x="77" y="567"/>
                </a:lnTo>
                <a:lnTo>
                  <a:pt x="77" y="565"/>
                </a:lnTo>
                <a:lnTo>
                  <a:pt x="79" y="565"/>
                </a:lnTo>
                <a:lnTo>
                  <a:pt x="79" y="563"/>
                </a:lnTo>
                <a:lnTo>
                  <a:pt x="79" y="565"/>
                </a:lnTo>
                <a:lnTo>
                  <a:pt x="79" y="567"/>
                </a:lnTo>
                <a:lnTo>
                  <a:pt x="81" y="567"/>
                </a:lnTo>
                <a:lnTo>
                  <a:pt x="83" y="567"/>
                </a:lnTo>
                <a:lnTo>
                  <a:pt x="83" y="565"/>
                </a:lnTo>
                <a:lnTo>
                  <a:pt x="85" y="565"/>
                </a:lnTo>
                <a:lnTo>
                  <a:pt x="85" y="563"/>
                </a:lnTo>
                <a:lnTo>
                  <a:pt x="83" y="563"/>
                </a:lnTo>
                <a:lnTo>
                  <a:pt x="83" y="561"/>
                </a:lnTo>
                <a:lnTo>
                  <a:pt x="85" y="561"/>
                </a:lnTo>
                <a:lnTo>
                  <a:pt x="85" y="563"/>
                </a:lnTo>
                <a:lnTo>
                  <a:pt x="87" y="563"/>
                </a:lnTo>
                <a:lnTo>
                  <a:pt x="87" y="561"/>
                </a:lnTo>
                <a:lnTo>
                  <a:pt x="88" y="561"/>
                </a:lnTo>
                <a:lnTo>
                  <a:pt x="88" y="559"/>
                </a:lnTo>
                <a:lnTo>
                  <a:pt x="90" y="559"/>
                </a:lnTo>
                <a:lnTo>
                  <a:pt x="92" y="559"/>
                </a:lnTo>
                <a:lnTo>
                  <a:pt x="94" y="559"/>
                </a:lnTo>
                <a:lnTo>
                  <a:pt x="94" y="561"/>
                </a:lnTo>
                <a:lnTo>
                  <a:pt x="94" y="559"/>
                </a:lnTo>
                <a:lnTo>
                  <a:pt x="92" y="559"/>
                </a:lnTo>
                <a:lnTo>
                  <a:pt x="92" y="557"/>
                </a:lnTo>
                <a:lnTo>
                  <a:pt x="94" y="557"/>
                </a:lnTo>
                <a:lnTo>
                  <a:pt x="96" y="557"/>
                </a:lnTo>
                <a:lnTo>
                  <a:pt x="96" y="555"/>
                </a:lnTo>
                <a:lnTo>
                  <a:pt x="98" y="555"/>
                </a:lnTo>
                <a:lnTo>
                  <a:pt x="96" y="555"/>
                </a:lnTo>
                <a:lnTo>
                  <a:pt x="98" y="555"/>
                </a:lnTo>
                <a:lnTo>
                  <a:pt x="100" y="555"/>
                </a:lnTo>
                <a:lnTo>
                  <a:pt x="102" y="557"/>
                </a:lnTo>
                <a:lnTo>
                  <a:pt x="104" y="557"/>
                </a:lnTo>
                <a:lnTo>
                  <a:pt x="106" y="557"/>
                </a:lnTo>
                <a:lnTo>
                  <a:pt x="106" y="555"/>
                </a:lnTo>
                <a:lnTo>
                  <a:pt x="106" y="557"/>
                </a:lnTo>
                <a:lnTo>
                  <a:pt x="108" y="557"/>
                </a:lnTo>
                <a:lnTo>
                  <a:pt x="108" y="559"/>
                </a:lnTo>
                <a:lnTo>
                  <a:pt x="110" y="559"/>
                </a:lnTo>
                <a:lnTo>
                  <a:pt x="110" y="557"/>
                </a:lnTo>
                <a:lnTo>
                  <a:pt x="110" y="555"/>
                </a:lnTo>
                <a:lnTo>
                  <a:pt x="110" y="553"/>
                </a:lnTo>
                <a:lnTo>
                  <a:pt x="112" y="553"/>
                </a:lnTo>
                <a:lnTo>
                  <a:pt x="112" y="551"/>
                </a:lnTo>
                <a:lnTo>
                  <a:pt x="112" y="549"/>
                </a:lnTo>
                <a:lnTo>
                  <a:pt x="112" y="547"/>
                </a:lnTo>
                <a:lnTo>
                  <a:pt x="113" y="547"/>
                </a:lnTo>
                <a:lnTo>
                  <a:pt x="113" y="546"/>
                </a:lnTo>
                <a:lnTo>
                  <a:pt x="115" y="546"/>
                </a:lnTo>
                <a:lnTo>
                  <a:pt x="117" y="546"/>
                </a:lnTo>
                <a:lnTo>
                  <a:pt x="119" y="546"/>
                </a:lnTo>
                <a:lnTo>
                  <a:pt x="119" y="544"/>
                </a:lnTo>
                <a:lnTo>
                  <a:pt x="121" y="544"/>
                </a:lnTo>
                <a:lnTo>
                  <a:pt x="123" y="544"/>
                </a:lnTo>
                <a:lnTo>
                  <a:pt x="123" y="542"/>
                </a:lnTo>
                <a:lnTo>
                  <a:pt x="121" y="542"/>
                </a:lnTo>
                <a:lnTo>
                  <a:pt x="121" y="540"/>
                </a:lnTo>
                <a:lnTo>
                  <a:pt x="123" y="540"/>
                </a:lnTo>
                <a:lnTo>
                  <a:pt x="123" y="538"/>
                </a:lnTo>
                <a:lnTo>
                  <a:pt x="121" y="538"/>
                </a:lnTo>
                <a:lnTo>
                  <a:pt x="121" y="540"/>
                </a:lnTo>
                <a:lnTo>
                  <a:pt x="121" y="538"/>
                </a:lnTo>
                <a:lnTo>
                  <a:pt x="121" y="536"/>
                </a:lnTo>
                <a:lnTo>
                  <a:pt x="119" y="536"/>
                </a:lnTo>
                <a:lnTo>
                  <a:pt x="119" y="534"/>
                </a:lnTo>
                <a:lnTo>
                  <a:pt x="119" y="532"/>
                </a:lnTo>
                <a:lnTo>
                  <a:pt x="121" y="532"/>
                </a:lnTo>
                <a:lnTo>
                  <a:pt x="121" y="530"/>
                </a:lnTo>
                <a:lnTo>
                  <a:pt x="123" y="530"/>
                </a:lnTo>
                <a:lnTo>
                  <a:pt x="123" y="532"/>
                </a:lnTo>
                <a:lnTo>
                  <a:pt x="123" y="530"/>
                </a:lnTo>
                <a:lnTo>
                  <a:pt x="125" y="530"/>
                </a:lnTo>
                <a:lnTo>
                  <a:pt x="125" y="528"/>
                </a:lnTo>
                <a:lnTo>
                  <a:pt x="125" y="526"/>
                </a:lnTo>
                <a:lnTo>
                  <a:pt x="125" y="528"/>
                </a:lnTo>
                <a:lnTo>
                  <a:pt x="127" y="526"/>
                </a:lnTo>
                <a:lnTo>
                  <a:pt x="127" y="524"/>
                </a:lnTo>
                <a:lnTo>
                  <a:pt x="127" y="522"/>
                </a:lnTo>
                <a:lnTo>
                  <a:pt x="127" y="521"/>
                </a:lnTo>
                <a:lnTo>
                  <a:pt x="129" y="521"/>
                </a:lnTo>
                <a:lnTo>
                  <a:pt x="131" y="521"/>
                </a:lnTo>
                <a:lnTo>
                  <a:pt x="131" y="519"/>
                </a:lnTo>
                <a:lnTo>
                  <a:pt x="131" y="517"/>
                </a:lnTo>
                <a:lnTo>
                  <a:pt x="133" y="517"/>
                </a:lnTo>
                <a:lnTo>
                  <a:pt x="135" y="517"/>
                </a:lnTo>
                <a:lnTo>
                  <a:pt x="137" y="515"/>
                </a:lnTo>
                <a:lnTo>
                  <a:pt x="137" y="513"/>
                </a:lnTo>
                <a:lnTo>
                  <a:pt x="138" y="513"/>
                </a:lnTo>
                <a:lnTo>
                  <a:pt x="140" y="513"/>
                </a:lnTo>
                <a:lnTo>
                  <a:pt x="140" y="511"/>
                </a:lnTo>
                <a:lnTo>
                  <a:pt x="140" y="509"/>
                </a:lnTo>
                <a:lnTo>
                  <a:pt x="140" y="507"/>
                </a:lnTo>
                <a:lnTo>
                  <a:pt x="140" y="505"/>
                </a:lnTo>
                <a:lnTo>
                  <a:pt x="138" y="505"/>
                </a:lnTo>
                <a:lnTo>
                  <a:pt x="138" y="503"/>
                </a:lnTo>
                <a:lnTo>
                  <a:pt x="137" y="501"/>
                </a:lnTo>
                <a:lnTo>
                  <a:pt x="137" y="499"/>
                </a:lnTo>
                <a:lnTo>
                  <a:pt x="135" y="499"/>
                </a:lnTo>
                <a:lnTo>
                  <a:pt x="131" y="497"/>
                </a:lnTo>
                <a:lnTo>
                  <a:pt x="123" y="492"/>
                </a:lnTo>
                <a:lnTo>
                  <a:pt x="119" y="490"/>
                </a:lnTo>
                <a:lnTo>
                  <a:pt x="112" y="486"/>
                </a:lnTo>
                <a:lnTo>
                  <a:pt x="104" y="480"/>
                </a:lnTo>
                <a:lnTo>
                  <a:pt x="94" y="474"/>
                </a:lnTo>
                <a:lnTo>
                  <a:pt x="85" y="471"/>
                </a:lnTo>
                <a:lnTo>
                  <a:pt x="87" y="465"/>
                </a:lnTo>
                <a:lnTo>
                  <a:pt x="85" y="463"/>
                </a:lnTo>
                <a:lnTo>
                  <a:pt x="87" y="461"/>
                </a:lnTo>
                <a:lnTo>
                  <a:pt x="87" y="459"/>
                </a:lnTo>
                <a:lnTo>
                  <a:pt x="87" y="457"/>
                </a:lnTo>
                <a:lnTo>
                  <a:pt x="88" y="455"/>
                </a:lnTo>
                <a:lnTo>
                  <a:pt x="90" y="455"/>
                </a:lnTo>
                <a:lnTo>
                  <a:pt x="92" y="455"/>
                </a:lnTo>
                <a:lnTo>
                  <a:pt x="92" y="453"/>
                </a:lnTo>
                <a:lnTo>
                  <a:pt x="92" y="451"/>
                </a:lnTo>
                <a:lnTo>
                  <a:pt x="94" y="451"/>
                </a:lnTo>
                <a:lnTo>
                  <a:pt x="94" y="449"/>
                </a:lnTo>
                <a:lnTo>
                  <a:pt x="96" y="448"/>
                </a:lnTo>
                <a:lnTo>
                  <a:pt x="100" y="446"/>
                </a:lnTo>
                <a:lnTo>
                  <a:pt x="138" y="421"/>
                </a:lnTo>
                <a:lnTo>
                  <a:pt x="175" y="396"/>
                </a:lnTo>
                <a:lnTo>
                  <a:pt x="208" y="375"/>
                </a:lnTo>
                <a:lnTo>
                  <a:pt x="213" y="371"/>
                </a:lnTo>
                <a:lnTo>
                  <a:pt x="215" y="371"/>
                </a:lnTo>
                <a:lnTo>
                  <a:pt x="215" y="369"/>
                </a:lnTo>
                <a:lnTo>
                  <a:pt x="217" y="369"/>
                </a:lnTo>
                <a:lnTo>
                  <a:pt x="217" y="367"/>
                </a:lnTo>
                <a:lnTo>
                  <a:pt x="219" y="367"/>
                </a:lnTo>
                <a:lnTo>
                  <a:pt x="221" y="365"/>
                </a:lnTo>
                <a:lnTo>
                  <a:pt x="223" y="365"/>
                </a:lnTo>
                <a:lnTo>
                  <a:pt x="223" y="363"/>
                </a:lnTo>
                <a:lnTo>
                  <a:pt x="225" y="363"/>
                </a:lnTo>
                <a:lnTo>
                  <a:pt x="227" y="361"/>
                </a:lnTo>
                <a:lnTo>
                  <a:pt x="229" y="359"/>
                </a:lnTo>
                <a:lnTo>
                  <a:pt x="231" y="359"/>
                </a:lnTo>
                <a:lnTo>
                  <a:pt x="233" y="357"/>
                </a:lnTo>
                <a:lnTo>
                  <a:pt x="235" y="357"/>
                </a:lnTo>
                <a:lnTo>
                  <a:pt x="235" y="355"/>
                </a:lnTo>
                <a:lnTo>
                  <a:pt x="238" y="353"/>
                </a:lnTo>
                <a:lnTo>
                  <a:pt x="240" y="353"/>
                </a:lnTo>
                <a:lnTo>
                  <a:pt x="240" y="352"/>
                </a:lnTo>
                <a:lnTo>
                  <a:pt x="242" y="352"/>
                </a:lnTo>
                <a:lnTo>
                  <a:pt x="244" y="350"/>
                </a:lnTo>
                <a:lnTo>
                  <a:pt x="246" y="350"/>
                </a:lnTo>
                <a:lnTo>
                  <a:pt x="246" y="348"/>
                </a:lnTo>
                <a:lnTo>
                  <a:pt x="248" y="348"/>
                </a:lnTo>
                <a:lnTo>
                  <a:pt x="250" y="346"/>
                </a:lnTo>
                <a:lnTo>
                  <a:pt x="252" y="346"/>
                </a:lnTo>
                <a:lnTo>
                  <a:pt x="252" y="344"/>
                </a:lnTo>
                <a:lnTo>
                  <a:pt x="254" y="344"/>
                </a:lnTo>
                <a:lnTo>
                  <a:pt x="256" y="342"/>
                </a:lnTo>
                <a:lnTo>
                  <a:pt x="258" y="342"/>
                </a:lnTo>
                <a:lnTo>
                  <a:pt x="258" y="340"/>
                </a:lnTo>
                <a:lnTo>
                  <a:pt x="259" y="340"/>
                </a:lnTo>
                <a:lnTo>
                  <a:pt x="261" y="338"/>
                </a:lnTo>
                <a:lnTo>
                  <a:pt x="263" y="338"/>
                </a:lnTo>
                <a:lnTo>
                  <a:pt x="313" y="304"/>
                </a:lnTo>
                <a:lnTo>
                  <a:pt x="315" y="304"/>
                </a:lnTo>
                <a:lnTo>
                  <a:pt x="315" y="302"/>
                </a:lnTo>
                <a:lnTo>
                  <a:pt x="317" y="302"/>
                </a:lnTo>
                <a:lnTo>
                  <a:pt x="317" y="300"/>
                </a:lnTo>
                <a:lnTo>
                  <a:pt x="319" y="300"/>
                </a:lnTo>
                <a:lnTo>
                  <a:pt x="321" y="298"/>
                </a:lnTo>
                <a:lnTo>
                  <a:pt x="323" y="298"/>
                </a:lnTo>
                <a:lnTo>
                  <a:pt x="323" y="296"/>
                </a:lnTo>
                <a:lnTo>
                  <a:pt x="325" y="296"/>
                </a:lnTo>
                <a:lnTo>
                  <a:pt x="327" y="294"/>
                </a:lnTo>
                <a:lnTo>
                  <a:pt x="329" y="294"/>
                </a:lnTo>
                <a:lnTo>
                  <a:pt x="329" y="292"/>
                </a:lnTo>
                <a:lnTo>
                  <a:pt x="331" y="292"/>
                </a:lnTo>
                <a:lnTo>
                  <a:pt x="331" y="290"/>
                </a:lnTo>
                <a:lnTo>
                  <a:pt x="332" y="290"/>
                </a:lnTo>
                <a:lnTo>
                  <a:pt x="334" y="288"/>
                </a:lnTo>
                <a:lnTo>
                  <a:pt x="336" y="288"/>
                </a:lnTo>
                <a:lnTo>
                  <a:pt x="336" y="286"/>
                </a:lnTo>
                <a:lnTo>
                  <a:pt x="338" y="286"/>
                </a:lnTo>
                <a:lnTo>
                  <a:pt x="338" y="284"/>
                </a:lnTo>
                <a:lnTo>
                  <a:pt x="340" y="284"/>
                </a:lnTo>
                <a:lnTo>
                  <a:pt x="342" y="284"/>
                </a:lnTo>
                <a:lnTo>
                  <a:pt x="342" y="282"/>
                </a:lnTo>
                <a:lnTo>
                  <a:pt x="344" y="282"/>
                </a:lnTo>
                <a:lnTo>
                  <a:pt x="344" y="281"/>
                </a:lnTo>
                <a:lnTo>
                  <a:pt x="346" y="281"/>
                </a:lnTo>
                <a:lnTo>
                  <a:pt x="348" y="281"/>
                </a:lnTo>
                <a:lnTo>
                  <a:pt x="348" y="279"/>
                </a:lnTo>
                <a:lnTo>
                  <a:pt x="350" y="279"/>
                </a:lnTo>
                <a:lnTo>
                  <a:pt x="350" y="277"/>
                </a:lnTo>
                <a:lnTo>
                  <a:pt x="352" y="277"/>
                </a:lnTo>
                <a:lnTo>
                  <a:pt x="354" y="275"/>
                </a:lnTo>
                <a:lnTo>
                  <a:pt x="356" y="275"/>
                </a:lnTo>
                <a:lnTo>
                  <a:pt x="356" y="273"/>
                </a:lnTo>
                <a:lnTo>
                  <a:pt x="357" y="273"/>
                </a:lnTo>
                <a:lnTo>
                  <a:pt x="359" y="271"/>
                </a:lnTo>
                <a:lnTo>
                  <a:pt x="361" y="271"/>
                </a:lnTo>
                <a:lnTo>
                  <a:pt x="361" y="269"/>
                </a:lnTo>
                <a:lnTo>
                  <a:pt x="363" y="269"/>
                </a:lnTo>
                <a:lnTo>
                  <a:pt x="363" y="267"/>
                </a:lnTo>
                <a:lnTo>
                  <a:pt x="365" y="267"/>
                </a:lnTo>
                <a:lnTo>
                  <a:pt x="367" y="265"/>
                </a:lnTo>
                <a:lnTo>
                  <a:pt x="369" y="265"/>
                </a:lnTo>
                <a:lnTo>
                  <a:pt x="369" y="263"/>
                </a:lnTo>
                <a:lnTo>
                  <a:pt x="371" y="263"/>
                </a:lnTo>
                <a:lnTo>
                  <a:pt x="371" y="261"/>
                </a:lnTo>
                <a:lnTo>
                  <a:pt x="373" y="261"/>
                </a:lnTo>
                <a:lnTo>
                  <a:pt x="375" y="261"/>
                </a:lnTo>
                <a:lnTo>
                  <a:pt x="375" y="259"/>
                </a:lnTo>
                <a:lnTo>
                  <a:pt x="377" y="259"/>
                </a:lnTo>
                <a:lnTo>
                  <a:pt x="377" y="257"/>
                </a:lnTo>
                <a:lnTo>
                  <a:pt x="379" y="257"/>
                </a:lnTo>
                <a:lnTo>
                  <a:pt x="381" y="256"/>
                </a:lnTo>
                <a:lnTo>
                  <a:pt x="382" y="256"/>
                </a:lnTo>
                <a:lnTo>
                  <a:pt x="382" y="254"/>
                </a:lnTo>
                <a:lnTo>
                  <a:pt x="384" y="254"/>
                </a:lnTo>
                <a:lnTo>
                  <a:pt x="384" y="252"/>
                </a:lnTo>
                <a:lnTo>
                  <a:pt x="386" y="252"/>
                </a:lnTo>
                <a:lnTo>
                  <a:pt x="388" y="252"/>
                </a:lnTo>
                <a:lnTo>
                  <a:pt x="388" y="250"/>
                </a:lnTo>
                <a:lnTo>
                  <a:pt x="390" y="250"/>
                </a:lnTo>
                <a:lnTo>
                  <a:pt x="390" y="248"/>
                </a:lnTo>
                <a:lnTo>
                  <a:pt x="392" y="248"/>
                </a:lnTo>
                <a:lnTo>
                  <a:pt x="392" y="246"/>
                </a:lnTo>
                <a:lnTo>
                  <a:pt x="394" y="246"/>
                </a:lnTo>
                <a:lnTo>
                  <a:pt x="396" y="246"/>
                </a:lnTo>
                <a:lnTo>
                  <a:pt x="396" y="244"/>
                </a:lnTo>
                <a:lnTo>
                  <a:pt x="398" y="244"/>
                </a:lnTo>
                <a:lnTo>
                  <a:pt x="398" y="242"/>
                </a:lnTo>
                <a:lnTo>
                  <a:pt x="398" y="244"/>
                </a:lnTo>
                <a:lnTo>
                  <a:pt x="398" y="242"/>
                </a:lnTo>
                <a:lnTo>
                  <a:pt x="400" y="242"/>
                </a:lnTo>
                <a:lnTo>
                  <a:pt x="400" y="240"/>
                </a:lnTo>
                <a:lnTo>
                  <a:pt x="398" y="240"/>
                </a:lnTo>
                <a:lnTo>
                  <a:pt x="398" y="238"/>
                </a:lnTo>
                <a:lnTo>
                  <a:pt x="398" y="236"/>
                </a:lnTo>
                <a:lnTo>
                  <a:pt x="400" y="236"/>
                </a:lnTo>
                <a:lnTo>
                  <a:pt x="400" y="234"/>
                </a:lnTo>
                <a:lnTo>
                  <a:pt x="402" y="234"/>
                </a:lnTo>
                <a:lnTo>
                  <a:pt x="400" y="234"/>
                </a:lnTo>
                <a:lnTo>
                  <a:pt x="400" y="233"/>
                </a:lnTo>
                <a:lnTo>
                  <a:pt x="402" y="231"/>
                </a:lnTo>
                <a:lnTo>
                  <a:pt x="400" y="231"/>
                </a:lnTo>
                <a:lnTo>
                  <a:pt x="402" y="231"/>
                </a:lnTo>
                <a:lnTo>
                  <a:pt x="402" y="229"/>
                </a:lnTo>
                <a:lnTo>
                  <a:pt x="402" y="231"/>
                </a:lnTo>
                <a:lnTo>
                  <a:pt x="402" y="229"/>
                </a:lnTo>
                <a:lnTo>
                  <a:pt x="402" y="227"/>
                </a:lnTo>
                <a:lnTo>
                  <a:pt x="400" y="227"/>
                </a:lnTo>
                <a:lnTo>
                  <a:pt x="400" y="225"/>
                </a:lnTo>
                <a:lnTo>
                  <a:pt x="402" y="225"/>
                </a:lnTo>
                <a:lnTo>
                  <a:pt x="404" y="223"/>
                </a:lnTo>
                <a:lnTo>
                  <a:pt x="402" y="223"/>
                </a:lnTo>
                <a:lnTo>
                  <a:pt x="404" y="223"/>
                </a:lnTo>
                <a:lnTo>
                  <a:pt x="404" y="221"/>
                </a:lnTo>
                <a:lnTo>
                  <a:pt x="402" y="221"/>
                </a:lnTo>
                <a:lnTo>
                  <a:pt x="404" y="221"/>
                </a:lnTo>
                <a:lnTo>
                  <a:pt x="404" y="219"/>
                </a:lnTo>
                <a:lnTo>
                  <a:pt x="406" y="219"/>
                </a:lnTo>
                <a:lnTo>
                  <a:pt x="404" y="219"/>
                </a:lnTo>
                <a:lnTo>
                  <a:pt x="404" y="217"/>
                </a:lnTo>
                <a:lnTo>
                  <a:pt x="406" y="217"/>
                </a:lnTo>
                <a:lnTo>
                  <a:pt x="406" y="215"/>
                </a:lnTo>
                <a:lnTo>
                  <a:pt x="404" y="215"/>
                </a:lnTo>
                <a:lnTo>
                  <a:pt x="404" y="217"/>
                </a:lnTo>
                <a:lnTo>
                  <a:pt x="404" y="215"/>
                </a:lnTo>
                <a:lnTo>
                  <a:pt x="406" y="215"/>
                </a:lnTo>
                <a:lnTo>
                  <a:pt x="407" y="215"/>
                </a:lnTo>
                <a:lnTo>
                  <a:pt x="407" y="213"/>
                </a:lnTo>
                <a:lnTo>
                  <a:pt x="407" y="211"/>
                </a:lnTo>
                <a:lnTo>
                  <a:pt x="409" y="211"/>
                </a:lnTo>
                <a:lnTo>
                  <a:pt x="407" y="209"/>
                </a:lnTo>
                <a:lnTo>
                  <a:pt x="407" y="208"/>
                </a:lnTo>
                <a:lnTo>
                  <a:pt x="406" y="208"/>
                </a:lnTo>
                <a:lnTo>
                  <a:pt x="406" y="206"/>
                </a:lnTo>
                <a:lnTo>
                  <a:pt x="404" y="206"/>
                </a:lnTo>
                <a:lnTo>
                  <a:pt x="404" y="204"/>
                </a:lnTo>
                <a:lnTo>
                  <a:pt x="402" y="204"/>
                </a:lnTo>
                <a:lnTo>
                  <a:pt x="402" y="202"/>
                </a:lnTo>
                <a:lnTo>
                  <a:pt x="404" y="202"/>
                </a:lnTo>
                <a:lnTo>
                  <a:pt x="404" y="204"/>
                </a:lnTo>
                <a:lnTo>
                  <a:pt x="404" y="202"/>
                </a:lnTo>
                <a:lnTo>
                  <a:pt x="406" y="202"/>
                </a:lnTo>
                <a:lnTo>
                  <a:pt x="404" y="202"/>
                </a:lnTo>
                <a:lnTo>
                  <a:pt x="404" y="200"/>
                </a:lnTo>
                <a:lnTo>
                  <a:pt x="404" y="198"/>
                </a:lnTo>
                <a:lnTo>
                  <a:pt x="406" y="198"/>
                </a:lnTo>
                <a:lnTo>
                  <a:pt x="406" y="196"/>
                </a:lnTo>
                <a:lnTo>
                  <a:pt x="407" y="196"/>
                </a:lnTo>
                <a:lnTo>
                  <a:pt x="409" y="196"/>
                </a:lnTo>
                <a:lnTo>
                  <a:pt x="411" y="196"/>
                </a:lnTo>
                <a:lnTo>
                  <a:pt x="413" y="194"/>
                </a:lnTo>
                <a:lnTo>
                  <a:pt x="415" y="194"/>
                </a:lnTo>
                <a:lnTo>
                  <a:pt x="415" y="192"/>
                </a:lnTo>
                <a:lnTo>
                  <a:pt x="415" y="190"/>
                </a:lnTo>
                <a:lnTo>
                  <a:pt x="417" y="188"/>
                </a:lnTo>
                <a:lnTo>
                  <a:pt x="415" y="186"/>
                </a:lnTo>
                <a:lnTo>
                  <a:pt x="415" y="185"/>
                </a:lnTo>
                <a:lnTo>
                  <a:pt x="415" y="183"/>
                </a:lnTo>
                <a:lnTo>
                  <a:pt x="413" y="183"/>
                </a:lnTo>
                <a:lnTo>
                  <a:pt x="413" y="181"/>
                </a:lnTo>
                <a:lnTo>
                  <a:pt x="415" y="181"/>
                </a:lnTo>
                <a:lnTo>
                  <a:pt x="415" y="179"/>
                </a:lnTo>
                <a:lnTo>
                  <a:pt x="417" y="179"/>
                </a:lnTo>
                <a:lnTo>
                  <a:pt x="417" y="177"/>
                </a:lnTo>
                <a:lnTo>
                  <a:pt x="419" y="177"/>
                </a:lnTo>
                <a:lnTo>
                  <a:pt x="419" y="175"/>
                </a:lnTo>
                <a:lnTo>
                  <a:pt x="421" y="175"/>
                </a:lnTo>
                <a:lnTo>
                  <a:pt x="421" y="173"/>
                </a:lnTo>
                <a:lnTo>
                  <a:pt x="423" y="173"/>
                </a:lnTo>
                <a:lnTo>
                  <a:pt x="423" y="171"/>
                </a:lnTo>
                <a:lnTo>
                  <a:pt x="423" y="169"/>
                </a:lnTo>
                <a:lnTo>
                  <a:pt x="425" y="169"/>
                </a:lnTo>
                <a:lnTo>
                  <a:pt x="425" y="167"/>
                </a:lnTo>
                <a:lnTo>
                  <a:pt x="423" y="167"/>
                </a:lnTo>
                <a:lnTo>
                  <a:pt x="423" y="165"/>
                </a:lnTo>
                <a:lnTo>
                  <a:pt x="425" y="165"/>
                </a:lnTo>
                <a:lnTo>
                  <a:pt x="425" y="163"/>
                </a:lnTo>
                <a:lnTo>
                  <a:pt x="427" y="161"/>
                </a:lnTo>
                <a:lnTo>
                  <a:pt x="427" y="160"/>
                </a:lnTo>
                <a:lnTo>
                  <a:pt x="429" y="160"/>
                </a:lnTo>
                <a:lnTo>
                  <a:pt x="429" y="161"/>
                </a:lnTo>
                <a:lnTo>
                  <a:pt x="429" y="160"/>
                </a:lnTo>
                <a:lnTo>
                  <a:pt x="430" y="160"/>
                </a:lnTo>
                <a:lnTo>
                  <a:pt x="429" y="160"/>
                </a:lnTo>
                <a:lnTo>
                  <a:pt x="429" y="158"/>
                </a:lnTo>
                <a:lnTo>
                  <a:pt x="429" y="156"/>
                </a:lnTo>
                <a:lnTo>
                  <a:pt x="430" y="156"/>
                </a:lnTo>
                <a:lnTo>
                  <a:pt x="430" y="154"/>
                </a:lnTo>
                <a:lnTo>
                  <a:pt x="432" y="154"/>
                </a:lnTo>
                <a:lnTo>
                  <a:pt x="432" y="152"/>
                </a:lnTo>
                <a:lnTo>
                  <a:pt x="430" y="152"/>
                </a:lnTo>
                <a:lnTo>
                  <a:pt x="430" y="150"/>
                </a:lnTo>
                <a:lnTo>
                  <a:pt x="432" y="150"/>
                </a:lnTo>
                <a:lnTo>
                  <a:pt x="432" y="152"/>
                </a:lnTo>
                <a:lnTo>
                  <a:pt x="434" y="152"/>
                </a:lnTo>
                <a:lnTo>
                  <a:pt x="434" y="150"/>
                </a:lnTo>
                <a:lnTo>
                  <a:pt x="434" y="148"/>
                </a:lnTo>
                <a:lnTo>
                  <a:pt x="432" y="148"/>
                </a:lnTo>
                <a:lnTo>
                  <a:pt x="432" y="146"/>
                </a:lnTo>
                <a:lnTo>
                  <a:pt x="434" y="146"/>
                </a:lnTo>
                <a:lnTo>
                  <a:pt x="436" y="146"/>
                </a:lnTo>
                <a:lnTo>
                  <a:pt x="438" y="146"/>
                </a:lnTo>
                <a:lnTo>
                  <a:pt x="438" y="144"/>
                </a:lnTo>
                <a:lnTo>
                  <a:pt x="436" y="144"/>
                </a:lnTo>
                <a:lnTo>
                  <a:pt x="436" y="142"/>
                </a:lnTo>
                <a:lnTo>
                  <a:pt x="436" y="140"/>
                </a:lnTo>
                <a:lnTo>
                  <a:pt x="438" y="140"/>
                </a:lnTo>
                <a:lnTo>
                  <a:pt x="438" y="138"/>
                </a:lnTo>
                <a:lnTo>
                  <a:pt x="436" y="138"/>
                </a:lnTo>
                <a:lnTo>
                  <a:pt x="436" y="137"/>
                </a:lnTo>
                <a:lnTo>
                  <a:pt x="436" y="135"/>
                </a:lnTo>
                <a:lnTo>
                  <a:pt x="436" y="133"/>
                </a:lnTo>
                <a:lnTo>
                  <a:pt x="438" y="133"/>
                </a:lnTo>
                <a:lnTo>
                  <a:pt x="440" y="133"/>
                </a:lnTo>
                <a:lnTo>
                  <a:pt x="442" y="133"/>
                </a:lnTo>
                <a:lnTo>
                  <a:pt x="442" y="131"/>
                </a:lnTo>
                <a:lnTo>
                  <a:pt x="444" y="131"/>
                </a:lnTo>
                <a:lnTo>
                  <a:pt x="446" y="129"/>
                </a:lnTo>
                <a:lnTo>
                  <a:pt x="448" y="129"/>
                </a:lnTo>
                <a:lnTo>
                  <a:pt x="448" y="127"/>
                </a:lnTo>
                <a:lnTo>
                  <a:pt x="448" y="125"/>
                </a:lnTo>
                <a:lnTo>
                  <a:pt x="448" y="123"/>
                </a:lnTo>
                <a:lnTo>
                  <a:pt x="448" y="121"/>
                </a:lnTo>
                <a:lnTo>
                  <a:pt x="448" y="119"/>
                </a:lnTo>
                <a:lnTo>
                  <a:pt x="450" y="119"/>
                </a:lnTo>
                <a:lnTo>
                  <a:pt x="450" y="117"/>
                </a:lnTo>
                <a:lnTo>
                  <a:pt x="452" y="117"/>
                </a:lnTo>
                <a:lnTo>
                  <a:pt x="452" y="115"/>
                </a:lnTo>
                <a:lnTo>
                  <a:pt x="452" y="113"/>
                </a:lnTo>
                <a:lnTo>
                  <a:pt x="452" y="115"/>
                </a:lnTo>
                <a:lnTo>
                  <a:pt x="452" y="113"/>
                </a:lnTo>
                <a:lnTo>
                  <a:pt x="450" y="113"/>
                </a:lnTo>
                <a:lnTo>
                  <a:pt x="452" y="113"/>
                </a:lnTo>
                <a:lnTo>
                  <a:pt x="452" y="112"/>
                </a:lnTo>
                <a:lnTo>
                  <a:pt x="454" y="112"/>
                </a:lnTo>
                <a:lnTo>
                  <a:pt x="455" y="112"/>
                </a:lnTo>
                <a:lnTo>
                  <a:pt x="455" y="110"/>
                </a:lnTo>
                <a:lnTo>
                  <a:pt x="455" y="108"/>
                </a:lnTo>
                <a:lnTo>
                  <a:pt x="455" y="106"/>
                </a:lnTo>
                <a:lnTo>
                  <a:pt x="457" y="106"/>
                </a:lnTo>
                <a:lnTo>
                  <a:pt x="457" y="104"/>
                </a:lnTo>
                <a:lnTo>
                  <a:pt x="457" y="102"/>
                </a:lnTo>
                <a:lnTo>
                  <a:pt x="455" y="102"/>
                </a:lnTo>
                <a:lnTo>
                  <a:pt x="457" y="102"/>
                </a:lnTo>
                <a:lnTo>
                  <a:pt x="457" y="100"/>
                </a:lnTo>
                <a:lnTo>
                  <a:pt x="455" y="100"/>
                </a:lnTo>
                <a:lnTo>
                  <a:pt x="455" y="98"/>
                </a:lnTo>
                <a:lnTo>
                  <a:pt x="457" y="98"/>
                </a:lnTo>
                <a:lnTo>
                  <a:pt x="457" y="96"/>
                </a:lnTo>
                <a:lnTo>
                  <a:pt x="457" y="94"/>
                </a:lnTo>
                <a:lnTo>
                  <a:pt x="459" y="92"/>
                </a:lnTo>
                <a:lnTo>
                  <a:pt x="461" y="92"/>
                </a:lnTo>
                <a:lnTo>
                  <a:pt x="461" y="90"/>
                </a:lnTo>
                <a:lnTo>
                  <a:pt x="459" y="90"/>
                </a:lnTo>
                <a:lnTo>
                  <a:pt x="461" y="90"/>
                </a:lnTo>
                <a:lnTo>
                  <a:pt x="461" y="89"/>
                </a:lnTo>
                <a:lnTo>
                  <a:pt x="461" y="87"/>
                </a:lnTo>
                <a:lnTo>
                  <a:pt x="463" y="87"/>
                </a:lnTo>
                <a:lnTo>
                  <a:pt x="463" y="85"/>
                </a:lnTo>
                <a:lnTo>
                  <a:pt x="463" y="83"/>
                </a:lnTo>
                <a:lnTo>
                  <a:pt x="461" y="83"/>
                </a:lnTo>
                <a:lnTo>
                  <a:pt x="463" y="81"/>
                </a:lnTo>
                <a:lnTo>
                  <a:pt x="465" y="81"/>
                </a:lnTo>
                <a:lnTo>
                  <a:pt x="467" y="81"/>
                </a:lnTo>
                <a:lnTo>
                  <a:pt x="469" y="81"/>
                </a:lnTo>
                <a:lnTo>
                  <a:pt x="471" y="81"/>
                </a:lnTo>
                <a:lnTo>
                  <a:pt x="473" y="81"/>
                </a:lnTo>
                <a:lnTo>
                  <a:pt x="475" y="81"/>
                </a:lnTo>
                <a:lnTo>
                  <a:pt x="477" y="81"/>
                </a:lnTo>
                <a:lnTo>
                  <a:pt x="479" y="81"/>
                </a:lnTo>
                <a:lnTo>
                  <a:pt x="480" y="81"/>
                </a:lnTo>
                <a:lnTo>
                  <a:pt x="482" y="81"/>
                </a:lnTo>
                <a:lnTo>
                  <a:pt x="484" y="81"/>
                </a:lnTo>
                <a:lnTo>
                  <a:pt x="486" y="81"/>
                </a:lnTo>
                <a:lnTo>
                  <a:pt x="488" y="81"/>
                </a:lnTo>
                <a:lnTo>
                  <a:pt x="488" y="83"/>
                </a:lnTo>
                <a:lnTo>
                  <a:pt x="490" y="83"/>
                </a:lnTo>
                <a:lnTo>
                  <a:pt x="492" y="83"/>
                </a:lnTo>
                <a:lnTo>
                  <a:pt x="494" y="83"/>
                </a:lnTo>
                <a:lnTo>
                  <a:pt x="496" y="83"/>
                </a:lnTo>
                <a:lnTo>
                  <a:pt x="498" y="83"/>
                </a:lnTo>
                <a:lnTo>
                  <a:pt x="500" y="83"/>
                </a:lnTo>
                <a:lnTo>
                  <a:pt x="502" y="83"/>
                </a:lnTo>
                <a:lnTo>
                  <a:pt x="503" y="83"/>
                </a:lnTo>
                <a:lnTo>
                  <a:pt x="505" y="83"/>
                </a:lnTo>
                <a:lnTo>
                  <a:pt x="507" y="83"/>
                </a:lnTo>
                <a:lnTo>
                  <a:pt x="509" y="83"/>
                </a:lnTo>
                <a:lnTo>
                  <a:pt x="511" y="83"/>
                </a:lnTo>
                <a:lnTo>
                  <a:pt x="513" y="83"/>
                </a:lnTo>
                <a:lnTo>
                  <a:pt x="515" y="83"/>
                </a:lnTo>
                <a:lnTo>
                  <a:pt x="517" y="83"/>
                </a:lnTo>
                <a:lnTo>
                  <a:pt x="519" y="83"/>
                </a:lnTo>
                <a:lnTo>
                  <a:pt x="521" y="83"/>
                </a:lnTo>
                <a:lnTo>
                  <a:pt x="523" y="83"/>
                </a:lnTo>
                <a:lnTo>
                  <a:pt x="525" y="83"/>
                </a:lnTo>
                <a:lnTo>
                  <a:pt x="527" y="83"/>
                </a:lnTo>
                <a:lnTo>
                  <a:pt x="528" y="83"/>
                </a:lnTo>
                <a:lnTo>
                  <a:pt x="530" y="83"/>
                </a:lnTo>
                <a:lnTo>
                  <a:pt x="530" y="85"/>
                </a:lnTo>
                <a:lnTo>
                  <a:pt x="532" y="85"/>
                </a:lnTo>
                <a:lnTo>
                  <a:pt x="534" y="85"/>
                </a:lnTo>
                <a:lnTo>
                  <a:pt x="536" y="85"/>
                </a:lnTo>
                <a:lnTo>
                  <a:pt x="538" y="85"/>
                </a:lnTo>
                <a:lnTo>
                  <a:pt x="540" y="85"/>
                </a:lnTo>
                <a:lnTo>
                  <a:pt x="542" y="85"/>
                </a:lnTo>
                <a:lnTo>
                  <a:pt x="544" y="85"/>
                </a:lnTo>
                <a:lnTo>
                  <a:pt x="546" y="85"/>
                </a:lnTo>
                <a:lnTo>
                  <a:pt x="548" y="85"/>
                </a:lnTo>
                <a:lnTo>
                  <a:pt x="550" y="85"/>
                </a:lnTo>
                <a:lnTo>
                  <a:pt x="552" y="85"/>
                </a:lnTo>
                <a:lnTo>
                  <a:pt x="553" y="85"/>
                </a:lnTo>
                <a:lnTo>
                  <a:pt x="555" y="85"/>
                </a:lnTo>
                <a:lnTo>
                  <a:pt x="557" y="85"/>
                </a:lnTo>
                <a:lnTo>
                  <a:pt x="559" y="85"/>
                </a:lnTo>
                <a:lnTo>
                  <a:pt x="561" y="85"/>
                </a:lnTo>
                <a:lnTo>
                  <a:pt x="563" y="85"/>
                </a:lnTo>
                <a:lnTo>
                  <a:pt x="565" y="85"/>
                </a:lnTo>
                <a:lnTo>
                  <a:pt x="567" y="85"/>
                </a:lnTo>
                <a:lnTo>
                  <a:pt x="569" y="85"/>
                </a:lnTo>
                <a:lnTo>
                  <a:pt x="571" y="85"/>
                </a:lnTo>
                <a:lnTo>
                  <a:pt x="573" y="85"/>
                </a:lnTo>
                <a:lnTo>
                  <a:pt x="575" y="85"/>
                </a:lnTo>
                <a:lnTo>
                  <a:pt x="576" y="85"/>
                </a:lnTo>
                <a:lnTo>
                  <a:pt x="576" y="87"/>
                </a:lnTo>
                <a:lnTo>
                  <a:pt x="578" y="87"/>
                </a:lnTo>
                <a:lnTo>
                  <a:pt x="580" y="87"/>
                </a:lnTo>
                <a:lnTo>
                  <a:pt x="582" y="87"/>
                </a:lnTo>
                <a:lnTo>
                  <a:pt x="584" y="87"/>
                </a:lnTo>
                <a:lnTo>
                  <a:pt x="586" y="87"/>
                </a:lnTo>
                <a:lnTo>
                  <a:pt x="588" y="87"/>
                </a:lnTo>
                <a:lnTo>
                  <a:pt x="590" y="87"/>
                </a:lnTo>
                <a:lnTo>
                  <a:pt x="592" y="87"/>
                </a:lnTo>
                <a:lnTo>
                  <a:pt x="594" y="87"/>
                </a:lnTo>
                <a:lnTo>
                  <a:pt x="596" y="87"/>
                </a:lnTo>
                <a:lnTo>
                  <a:pt x="598" y="87"/>
                </a:lnTo>
                <a:lnTo>
                  <a:pt x="600" y="87"/>
                </a:lnTo>
                <a:lnTo>
                  <a:pt x="601" y="87"/>
                </a:lnTo>
                <a:lnTo>
                  <a:pt x="603" y="87"/>
                </a:lnTo>
                <a:lnTo>
                  <a:pt x="605" y="87"/>
                </a:lnTo>
                <a:lnTo>
                  <a:pt x="607" y="87"/>
                </a:lnTo>
                <a:lnTo>
                  <a:pt x="609" y="87"/>
                </a:lnTo>
                <a:lnTo>
                  <a:pt x="615" y="87"/>
                </a:lnTo>
                <a:lnTo>
                  <a:pt x="617" y="87"/>
                </a:lnTo>
                <a:lnTo>
                  <a:pt x="619" y="87"/>
                </a:lnTo>
                <a:lnTo>
                  <a:pt x="621" y="87"/>
                </a:lnTo>
                <a:lnTo>
                  <a:pt x="623" y="87"/>
                </a:lnTo>
                <a:lnTo>
                  <a:pt x="623" y="89"/>
                </a:lnTo>
                <a:lnTo>
                  <a:pt x="625" y="89"/>
                </a:lnTo>
                <a:lnTo>
                  <a:pt x="626" y="89"/>
                </a:lnTo>
                <a:lnTo>
                  <a:pt x="628" y="89"/>
                </a:lnTo>
                <a:lnTo>
                  <a:pt x="630" y="89"/>
                </a:lnTo>
                <a:lnTo>
                  <a:pt x="632" y="89"/>
                </a:lnTo>
                <a:lnTo>
                  <a:pt x="634" y="89"/>
                </a:lnTo>
                <a:lnTo>
                  <a:pt x="636" y="89"/>
                </a:lnTo>
                <a:lnTo>
                  <a:pt x="638" y="89"/>
                </a:lnTo>
                <a:lnTo>
                  <a:pt x="640" y="89"/>
                </a:lnTo>
                <a:lnTo>
                  <a:pt x="642" y="89"/>
                </a:lnTo>
                <a:lnTo>
                  <a:pt x="644" y="89"/>
                </a:lnTo>
                <a:lnTo>
                  <a:pt x="646" y="89"/>
                </a:lnTo>
                <a:lnTo>
                  <a:pt x="648" y="89"/>
                </a:lnTo>
                <a:lnTo>
                  <a:pt x="650" y="89"/>
                </a:lnTo>
                <a:lnTo>
                  <a:pt x="651" y="89"/>
                </a:lnTo>
                <a:lnTo>
                  <a:pt x="653" y="89"/>
                </a:lnTo>
                <a:lnTo>
                  <a:pt x="655" y="89"/>
                </a:lnTo>
                <a:lnTo>
                  <a:pt x="657" y="89"/>
                </a:lnTo>
                <a:lnTo>
                  <a:pt x="659" y="89"/>
                </a:lnTo>
                <a:lnTo>
                  <a:pt x="661" y="89"/>
                </a:lnTo>
                <a:lnTo>
                  <a:pt x="663" y="89"/>
                </a:lnTo>
                <a:lnTo>
                  <a:pt x="665" y="89"/>
                </a:lnTo>
                <a:lnTo>
                  <a:pt x="667" y="89"/>
                </a:lnTo>
                <a:lnTo>
                  <a:pt x="669" y="89"/>
                </a:lnTo>
                <a:lnTo>
                  <a:pt x="671" y="89"/>
                </a:lnTo>
                <a:lnTo>
                  <a:pt x="673" y="89"/>
                </a:lnTo>
                <a:lnTo>
                  <a:pt x="674" y="89"/>
                </a:lnTo>
                <a:lnTo>
                  <a:pt x="674" y="90"/>
                </a:lnTo>
                <a:lnTo>
                  <a:pt x="676" y="90"/>
                </a:lnTo>
                <a:lnTo>
                  <a:pt x="678" y="90"/>
                </a:lnTo>
                <a:lnTo>
                  <a:pt x="680" y="90"/>
                </a:lnTo>
                <a:lnTo>
                  <a:pt x="682" y="90"/>
                </a:lnTo>
                <a:lnTo>
                  <a:pt x="684" y="90"/>
                </a:lnTo>
                <a:lnTo>
                  <a:pt x="686" y="90"/>
                </a:lnTo>
                <a:lnTo>
                  <a:pt x="688" y="90"/>
                </a:lnTo>
                <a:lnTo>
                  <a:pt x="690" y="90"/>
                </a:lnTo>
                <a:lnTo>
                  <a:pt x="692" y="90"/>
                </a:lnTo>
                <a:lnTo>
                  <a:pt x="694" y="90"/>
                </a:lnTo>
                <a:lnTo>
                  <a:pt x="696" y="90"/>
                </a:lnTo>
                <a:lnTo>
                  <a:pt x="698" y="90"/>
                </a:lnTo>
                <a:lnTo>
                  <a:pt x="699" y="90"/>
                </a:lnTo>
                <a:lnTo>
                  <a:pt x="701" y="90"/>
                </a:lnTo>
                <a:lnTo>
                  <a:pt x="703" y="90"/>
                </a:lnTo>
                <a:lnTo>
                  <a:pt x="705" y="90"/>
                </a:lnTo>
                <a:lnTo>
                  <a:pt x="707" y="90"/>
                </a:lnTo>
                <a:lnTo>
                  <a:pt x="709" y="90"/>
                </a:lnTo>
                <a:lnTo>
                  <a:pt x="711" y="90"/>
                </a:lnTo>
                <a:lnTo>
                  <a:pt x="713" y="90"/>
                </a:lnTo>
                <a:lnTo>
                  <a:pt x="715" y="90"/>
                </a:lnTo>
                <a:lnTo>
                  <a:pt x="717" y="90"/>
                </a:lnTo>
                <a:lnTo>
                  <a:pt x="719" y="90"/>
                </a:lnTo>
                <a:lnTo>
                  <a:pt x="721" y="90"/>
                </a:lnTo>
                <a:lnTo>
                  <a:pt x="723" y="90"/>
                </a:lnTo>
                <a:lnTo>
                  <a:pt x="724" y="90"/>
                </a:lnTo>
                <a:lnTo>
                  <a:pt x="726" y="90"/>
                </a:lnTo>
                <a:lnTo>
                  <a:pt x="728" y="90"/>
                </a:lnTo>
                <a:lnTo>
                  <a:pt x="728" y="92"/>
                </a:lnTo>
                <a:lnTo>
                  <a:pt x="730" y="92"/>
                </a:lnTo>
                <a:lnTo>
                  <a:pt x="809" y="90"/>
                </a:lnTo>
                <a:lnTo>
                  <a:pt x="811" y="90"/>
                </a:lnTo>
                <a:lnTo>
                  <a:pt x="813" y="90"/>
                </a:lnTo>
                <a:lnTo>
                  <a:pt x="817" y="90"/>
                </a:lnTo>
                <a:lnTo>
                  <a:pt x="819" y="90"/>
                </a:lnTo>
                <a:lnTo>
                  <a:pt x="820" y="89"/>
                </a:lnTo>
                <a:lnTo>
                  <a:pt x="820" y="87"/>
                </a:lnTo>
                <a:lnTo>
                  <a:pt x="824" y="87"/>
                </a:lnTo>
                <a:lnTo>
                  <a:pt x="826" y="87"/>
                </a:lnTo>
                <a:lnTo>
                  <a:pt x="828" y="89"/>
                </a:lnTo>
                <a:lnTo>
                  <a:pt x="830" y="89"/>
                </a:lnTo>
                <a:lnTo>
                  <a:pt x="832" y="89"/>
                </a:lnTo>
                <a:lnTo>
                  <a:pt x="836" y="90"/>
                </a:lnTo>
                <a:lnTo>
                  <a:pt x="838" y="90"/>
                </a:lnTo>
                <a:lnTo>
                  <a:pt x="840" y="90"/>
                </a:lnTo>
                <a:lnTo>
                  <a:pt x="844" y="90"/>
                </a:lnTo>
                <a:lnTo>
                  <a:pt x="845" y="89"/>
                </a:lnTo>
                <a:lnTo>
                  <a:pt x="847" y="89"/>
                </a:lnTo>
                <a:lnTo>
                  <a:pt x="849" y="89"/>
                </a:lnTo>
                <a:lnTo>
                  <a:pt x="851" y="87"/>
                </a:lnTo>
                <a:lnTo>
                  <a:pt x="853" y="87"/>
                </a:lnTo>
                <a:lnTo>
                  <a:pt x="857" y="87"/>
                </a:lnTo>
                <a:lnTo>
                  <a:pt x="859" y="87"/>
                </a:lnTo>
                <a:lnTo>
                  <a:pt x="861" y="85"/>
                </a:lnTo>
                <a:lnTo>
                  <a:pt x="861" y="83"/>
                </a:lnTo>
                <a:lnTo>
                  <a:pt x="863" y="81"/>
                </a:lnTo>
                <a:lnTo>
                  <a:pt x="863" y="79"/>
                </a:lnTo>
                <a:lnTo>
                  <a:pt x="863" y="77"/>
                </a:lnTo>
                <a:lnTo>
                  <a:pt x="865" y="75"/>
                </a:lnTo>
                <a:lnTo>
                  <a:pt x="867" y="75"/>
                </a:lnTo>
                <a:lnTo>
                  <a:pt x="869" y="75"/>
                </a:lnTo>
                <a:lnTo>
                  <a:pt x="872" y="75"/>
                </a:lnTo>
                <a:lnTo>
                  <a:pt x="874" y="75"/>
                </a:lnTo>
                <a:lnTo>
                  <a:pt x="876" y="75"/>
                </a:lnTo>
                <a:lnTo>
                  <a:pt x="878" y="73"/>
                </a:lnTo>
                <a:lnTo>
                  <a:pt x="880" y="73"/>
                </a:lnTo>
                <a:lnTo>
                  <a:pt x="882" y="71"/>
                </a:lnTo>
                <a:lnTo>
                  <a:pt x="884" y="71"/>
                </a:lnTo>
                <a:lnTo>
                  <a:pt x="884" y="69"/>
                </a:lnTo>
                <a:lnTo>
                  <a:pt x="884" y="65"/>
                </a:lnTo>
                <a:lnTo>
                  <a:pt x="884" y="64"/>
                </a:lnTo>
                <a:lnTo>
                  <a:pt x="884" y="62"/>
                </a:lnTo>
                <a:lnTo>
                  <a:pt x="886" y="62"/>
                </a:lnTo>
                <a:lnTo>
                  <a:pt x="890" y="60"/>
                </a:lnTo>
                <a:lnTo>
                  <a:pt x="892" y="60"/>
                </a:lnTo>
                <a:lnTo>
                  <a:pt x="894" y="62"/>
                </a:lnTo>
                <a:lnTo>
                  <a:pt x="895" y="62"/>
                </a:lnTo>
                <a:lnTo>
                  <a:pt x="897" y="62"/>
                </a:lnTo>
                <a:lnTo>
                  <a:pt x="899" y="62"/>
                </a:lnTo>
                <a:lnTo>
                  <a:pt x="901" y="60"/>
                </a:lnTo>
                <a:lnTo>
                  <a:pt x="903" y="60"/>
                </a:lnTo>
                <a:lnTo>
                  <a:pt x="905" y="60"/>
                </a:lnTo>
                <a:lnTo>
                  <a:pt x="907" y="58"/>
                </a:lnTo>
                <a:lnTo>
                  <a:pt x="911" y="60"/>
                </a:lnTo>
                <a:lnTo>
                  <a:pt x="913" y="60"/>
                </a:lnTo>
                <a:lnTo>
                  <a:pt x="915" y="60"/>
                </a:lnTo>
                <a:lnTo>
                  <a:pt x="917" y="62"/>
                </a:lnTo>
                <a:lnTo>
                  <a:pt x="920" y="62"/>
                </a:lnTo>
                <a:lnTo>
                  <a:pt x="922" y="62"/>
                </a:lnTo>
                <a:lnTo>
                  <a:pt x="924" y="62"/>
                </a:lnTo>
                <a:lnTo>
                  <a:pt x="926" y="62"/>
                </a:lnTo>
                <a:lnTo>
                  <a:pt x="928" y="64"/>
                </a:lnTo>
                <a:lnTo>
                  <a:pt x="930" y="65"/>
                </a:lnTo>
                <a:lnTo>
                  <a:pt x="932" y="65"/>
                </a:lnTo>
                <a:lnTo>
                  <a:pt x="934" y="67"/>
                </a:lnTo>
                <a:lnTo>
                  <a:pt x="936" y="67"/>
                </a:lnTo>
                <a:lnTo>
                  <a:pt x="938" y="67"/>
                </a:lnTo>
                <a:lnTo>
                  <a:pt x="940" y="67"/>
                </a:lnTo>
                <a:lnTo>
                  <a:pt x="942" y="69"/>
                </a:lnTo>
                <a:lnTo>
                  <a:pt x="943" y="69"/>
                </a:lnTo>
                <a:lnTo>
                  <a:pt x="945" y="71"/>
                </a:lnTo>
                <a:lnTo>
                  <a:pt x="947" y="71"/>
                </a:lnTo>
                <a:lnTo>
                  <a:pt x="949" y="71"/>
                </a:lnTo>
                <a:lnTo>
                  <a:pt x="949" y="69"/>
                </a:lnTo>
                <a:lnTo>
                  <a:pt x="951" y="67"/>
                </a:lnTo>
                <a:lnTo>
                  <a:pt x="953" y="65"/>
                </a:lnTo>
                <a:lnTo>
                  <a:pt x="955" y="65"/>
                </a:lnTo>
                <a:lnTo>
                  <a:pt x="957" y="64"/>
                </a:lnTo>
                <a:lnTo>
                  <a:pt x="959" y="64"/>
                </a:lnTo>
                <a:lnTo>
                  <a:pt x="961" y="64"/>
                </a:lnTo>
                <a:lnTo>
                  <a:pt x="965" y="65"/>
                </a:lnTo>
                <a:lnTo>
                  <a:pt x="967" y="64"/>
                </a:lnTo>
                <a:lnTo>
                  <a:pt x="968" y="64"/>
                </a:lnTo>
                <a:lnTo>
                  <a:pt x="968" y="60"/>
                </a:lnTo>
                <a:lnTo>
                  <a:pt x="968" y="58"/>
                </a:lnTo>
                <a:lnTo>
                  <a:pt x="970" y="56"/>
                </a:lnTo>
                <a:lnTo>
                  <a:pt x="972" y="54"/>
                </a:lnTo>
                <a:lnTo>
                  <a:pt x="974" y="54"/>
                </a:lnTo>
                <a:lnTo>
                  <a:pt x="974" y="52"/>
                </a:lnTo>
                <a:lnTo>
                  <a:pt x="976" y="50"/>
                </a:lnTo>
                <a:lnTo>
                  <a:pt x="978" y="48"/>
                </a:lnTo>
                <a:lnTo>
                  <a:pt x="978" y="46"/>
                </a:lnTo>
                <a:lnTo>
                  <a:pt x="980" y="46"/>
                </a:lnTo>
                <a:lnTo>
                  <a:pt x="982" y="44"/>
                </a:lnTo>
                <a:lnTo>
                  <a:pt x="984" y="44"/>
                </a:lnTo>
                <a:lnTo>
                  <a:pt x="988" y="44"/>
                </a:lnTo>
                <a:lnTo>
                  <a:pt x="990" y="44"/>
                </a:lnTo>
                <a:lnTo>
                  <a:pt x="991" y="44"/>
                </a:lnTo>
                <a:lnTo>
                  <a:pt x="993" y="42"/>
                </a:lnTo>
                <a:lnTo>
                  <a:pt x="995" y="42"/>
                </a:lnTo>
                <a:lnTo>
                  <a:pt x="997" y="41"/>
                </a:lnTo>
                <a:lnTo>
                  <a:pt x="997" y="39"/>
                </a:lnTo>
                <a:lnTo>
                  <a:pt x="999" y="37"/>
                </a:lnTo>
                <a:lnTo>
                  <a:pt x="1001" y="35"/>
                </a:lnTo>
                <a:lnTo>
                  <a:pt x="1003" y="35"/>
                </a:lnTo>
                <a:lnTo>
                  <a:pt x="1005" y="33"/>
                </a:lnTo>
                <a:lnTo>
                  <a:pt x="1007" y="33"/>
                </a:lnTo>
                <a:lnTo>
                  <a:pt x="1009" y="33"/>
                </a:lnTo>
                <a:lnTo>
                  <a:pt x="1013" y="33"/>
                </a:lnTo>
                <a:lnTo>
                  <a:pt x="1015" y="33"/>
                </a:lnTo>
                <a:lnTo>
                  <a:pt x="1018" y="33"/>
                </a:lnTo>
                <a:lnTo>
                  <a:pt x="1020" y="33"/>
                </a:lnTo>
                <a:lnTo>
                  <a:pt x="1024" y="33"/>
                </a:lnTo>
                <a:lnTo>
                  <a:pt x="1026" y="33"/>
                </a:lnTo>
                <a:lnTo>
                  <a:pt x="1028" y="31"/>
                </a:lnTo>
                <a:lnTo>
                  <a:pt x="1030" y="31"/>
                </a:lnTo>
                <a:lnTo>
                  <a:pt x="1032" y="31"/>
                </a:lnTo>
                <a:lnTo>
                  <a:pt x="1034" y="29"/>
                </a:lnTo>
                <a:lnTo>
                  <a:pt x="1036" y="27"/>
                </a:lnTo>
                <a:lnTo>
                  <a:pt x="1038" y="27"/>
                </a:lnTo>
                <a:lnTo>
                  <a:pt x="1040" y="25"/>
                </a:lnTo>
                <a:lnTo>
                  <a:pt x="1041" y="25"/>
                </a:lnTo>
                <a:lnTo>
                  <a:pt x="1043" y="25"/>
                </a:lnTo>
                <a:lnTo>
                  <a:pt x="1045" y="25"/>
                </a:lnTo>
                <a:lnTo>
                  <a:pt x="1047" y="27"/>
                </a:lnTo>
                <a:lnTo>
                  <a:pt x="1049" y="29"/>
                </a:lnTo>
                <a:lnTo>
                  <a:pt x="1051" y="29"/>
                </a:lnTo>
                <a:lnTo>
                  <a:pt x="1055" y="29"/>
                </a:lnTo>
                <a:lnTo>
                  <a:pt x="1057" y="29"/>
                </a:lnTo>
                <a:lnTo>
                  <a:pt x="1057" y="27"/>
                </a:lnTo>
                <a:lnTo>
                  <a:pt x="1057" y="25"/>
                </a:lnTo>
                <a:lnTo>
                  <a:pt x="1059" y="21"/>
                </a:lnTo>
                <a:lnTo>
                  <a:pt x="1059" y="19"/>
                </a:lnTo>
                <a:lnTo>
                  <a:pt x="1059" y="17"/>
                </a:lnTo>
                <a:lnTo>
                  <a:pt x="1061" y="16"/>
                </a:lnTo>
                <a:lnTo>
                  <a:pt x="1063" y="14"/>
                </a:lnTo>
                <a:lnTo>
                  <a:pt x="1063" y="12"/>
                </a:lnTo>
                <a:lnTo>
                  <a:pt x="1064" y="12"/>
                </a:lnTo>
                <a:lnTo>
                  <a:pt x="1066" y="10"/>
                </a:lnTo>
                <a:lnTo>
                  <a:pt x="1064" y="8"/>
                </a:lnTo>
                <a:lnTo>
                  <a:pt x="1064" y="6"/>
                </a:lnTo>
                <a:lnTo>
                  <a:pt x="1064" y="2"/>
                </a:lnTo>
                <a:lnTo>
                  <a:pt x="1066" y="2"/>
                </a:lnTo>
                <a:lnTo>
                  <a:pt x="1068" y="2"/>
                </a:lnTo>
                <a:lnTo>
                  <a:pt x="1070" y="2"/>
                </a:lnTo>
                <a:lnTo>
                  <a:pt x="1072" y="4"/>
                </a:lnTo>
                <a:lnTo>
                  <a:pt x="1074" y="4"/>
                </a:lnTo>
                <a:lnTo>
                  <a:pt x="1078" y="4"/>
                </a:lnTo>
                <a:lnTo>
                  <a:pt x="1080" y="2"/>
                </a:lnTo>
                <a:lnTo>
                  <a:pt x="1082" y="2"/>
                </a:lnTo>
                <a:lnTo>
                  <a:pt x="1084" y="2"/>
                </a:lnTo>
                <a:lnTo>
                  <a:pt x="1086" y="2"/>
                </a:lnTo>
                <a:lnTo>
                  <a:pt x="1088" y="2"/>
                </a:lnTo>
                <a:lnTo>
                  <a:pt x="1091" y="4"/>
                </a:lnTo>
                <a:lnTo>
                  <a:pt x="1093" y="4"/>
                </a:lnTo>
                <a:lnTo>
                  <a:pt x="1095" y="4"/>
                </a:lnTo>
                <a:lnTo>
                  <a:pt x="1097" y="2"/>
                </a:lnTo>
                <a:lnTo>
                  <a:pt x="1099" y="2"/>
                </a:lnTo>
                <a:lnTo>
                  <a:pt x="1101" y="0"/>
                </a:lnTo>
                <a:lnTo>
                  <a:pt x="1103" y="0"/>
                </a:lnTo>
                <a:lnTo>
                  <a:pt x="1107" y="0"/>
                </a:lnTo>
                <a:lnTo>
                  <a:pt x="1109" y="0"/>
                </a:lnTo>
                <a:lnTo>
                  <a:pt x="1111" y="2"/>
                </a:lnTo>
                <a:lnTo>
                  <a:pt x="1113"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8" name="Freeform 11">
            <a:extLst>
              <a:ext uri="{FF2B5EF4-FFF2-40B4-BE49-F238E27FC236}">
                <a16:creationId xmlns:a16="http://schemas.microsoft.com/office/drawing/2014/main" id="{67507D03-A6FE-F888-4E10-F12A9416905A}"/>
              </a:ext>
            </a:extLst>
          </p:cNvPr>
          <p:cNvSpPr>
            <a:spLocks noChangeAspect="1"/>
          </p:cNvSpPr>
          <p:nvPr/>
        </p:nvSpPr>
        <p:spPr bwMode="auto">
          <a:xfrm>
            <a:off x="4304410" y="2891595"/>
            <a:ext cx="1781017" cy="2043113"/>
          </a:xfrm>
          <a:custGeom>
            <a:avLst/>
            <a:gdLst>
              <a:gd name="T0" fmla="*/ 549 w 863"/>
              <a:gd name="T1" fmla="*/ 34 h 990"/>
              <a:gd name="T2" fmla="*/ 588 w 863"/>
              <a:gd name="T3" fmla="*/ 34 h 990"/>
              <a:gd name="T4" fmla="*/ 617 w 863"/>
              <a:gd name="T5" fmla="*/ 32 h 990"/>
              <a:gd name="T6" fmla="*/ 649 w 863"/>
              <a:gd name="T7" fmla="*/ 34 h 990"/>
              <a:gd name="T8" fmla="*/ 667 w 863"/>
              <a:gd name="T9" fmla="*/ 73 h 990"/>
              <a:gd name="T10" fmla="*/ 693 w 863"/>
              <a:gd name="T11" fmla="*/ 103 h 990"/>
              <a:gd name="T12" fmla="*/ 730 w 863"/>
              <a:gd name="T13" fmla="*/ 113 h 990"/>
              <a:gd name="T14" fmla="*/ 728 w 863"/>
              <a:gd name="T15" fmla="*/ 147 h 990"/>
              <a:gd name="T16" fmla="*/ 726 w 863"/>
              <a:gd name="T17" fmla="*/ 197 h 990"/>
              <a:gd name="T18" fmla="*/ 757 w 863"/>
              <a:gd name="T19" fmla="*/ 242 h 990"/>
              <a:gd name="T20" fmla="*/ 782 w 863"/>
              <a:gd name="T21" fmla="*/ 286 h 990"/>
              <a:gd name="T22" fmla="*/ 805 w 863"/>
              <a:gd name="T23" fmla="*/ 332 h 990"/>
              <a:gd name="T24" fmla="*/ 828 w 863"/>
              <a:gd name="T25" fmla="*/ 378 h 990"/>
              <a:gd name="T26" fmla="*/ 851 w 863"/>
              <a:gd name="T27" fmla="*/ 426 h 990"/>
              <a:gd name="T28" fmla="*/ 847 w 863"/>
              <a:gd name="T29" fmla="*/ 472 h 990"/>
              <a:gd name="T30" fmla="*/ 818 w 863"/>
              <a:gd name="T31" fmla="*/ 514 h 990"/>
              <a:gd name="T32" fmla="*/ 786 w 863"/>
              <a:gd name="T33" fmla="*/ 566 h 990"/>
              <a:gd name="T34" fmla="*/ 753 w 863"/>
              <a:gd name="T35" fmla="*/ 612 h 990"/>
              <a:gd name="T36" fmla="*/ 715 w 863"/>
              <a:gd name="T37" fmla="*/ 608 h 990"/>
              <a:gd name="T38" fmla="*/ 693 w 863"/>
              <a:gd name="T39" fmla="*/ 612 h 990"/>
              <a:gd name="T40" fmla="*/ 695 w 863"/>
              <a:gd name="T41" fmla="*/ 651 h 990"/>
              <a:gd name="T42" fmla="*/ 672 w 863"/>
              <a:gd name="T43" fmla="*/ 674 h 990"/>
              <a:gd name="T44" fmla="*/ 642 w 863"/>
              <a:gd name="T45" fmla="*/ 695 h 990"/>
              <a:gd name="T46" fmla="*/ 617 w 863"/>
              <a:gd name="T47" fmla="*/ 716 h 990"/>
              <a:gd name="T48" fmla="*/ 601 w 863"/>
              <a:gd name="T49" fmla="*/ 735 h 990"/>
              <a:gd name="T50" fmla="*/ 580 w 863"/>
              <a:gd name="T51" fmla="*/ 760 h 990"/>
              <a:gd name="T52" fmla="*/ 572 w 863"/>
              <a:gd name="T53" fmla="*/ 785 h 990"/>
              <a:gd name="T54" fmla="*/ 561 w 863"/>
              <a:gd name="T55" fmla="*/ 804 h 990"/>
              <a:gd name="T56" fmla="*/ 544 w 863"/>
              <a:gd name="T57" fmla="*/ 835 h 990"/>
              <a:gd name="T58" fmla="*/ 536 w 863"/>
              <a:gd name="T59" fmla="*/ 877 h 990"/>
              <a:gd name="T60" fmla="*/ 561 w 863"/>
              <a:gd name="T61" fmla="*/ 900 h 990"/>
              <a:gd name="T62" fmla="*/ 599 w 863"/>
              <a:gd name="T63" fmla="*/ 975 h 990"/>
              <a:gd name="T64" fmla="*/ 565 w 863"/>
              <a:gd name="T65" fmla="*/ 952 h 990"/>
              <a:gd name="T66" fmla="*/ 513 w 863"/>
              <a:gd name="T67" fmla="*/ 906 h 990"/>
              <a:gd name="T68" fmla="*/ 442 w 863"/>
              <a:gd name="T69" fmla="*/ 902 h 990"/>
              <a:gd name="T70" fmla="*/ 398 w 863"/>
              <a:gd name="T71" fmla="*/ 914 h 990"/>
              <a:gd name="T72" fmla="*/ 363 w 863"/>
              <a:gd name="T73" fmla="*/ 912 h 990"/>
              <a:gd name="T74" fmla="*/ 330 w 863"/>
              <a:gd name="T75" fmla="*/ 894 h 990"/>
              <a:gd name="T76" fmla="*/ 307 w 863"/>
              <a:gd name="T77" fmla="*/ 879 h 990"/>
              <a:gd name="T78" fmla="*/ 298 w 863"/>
              <a:gd name="T79" fmla="*/ 891 h 990"/>
              <a:gd name="T80" fmla="*/ 261 w 863"/>
              <a:gd name="T81" fmla="*/ 860 h 990"/>
              <a:gd name="T82" fmla="*/ 228 w 863"/>
              <a:gd name="T83" fmla="*/ 821 h 990"/>
              <a:gd name="T84" fmla="*/ 192 w 863"/>
              <a:gd name="T85" fmla="*/ 777 h 990"/>
              <a:gd name="T86" fmla="*/ 198 w 863"/>
              <a:gd name="T87" fmla="*/ 735 h 990"/>
              <a:gd name="T88" fmla="*/ 175 w 863"/>
              <a:gd name="T89" fmla="*/ 700 h 990"/>
              <a:gd name="T90" fmla="*/ 142 w 863"/>
              <a:gd name="T91" fmla="*/ 674 h 990"/>
              <a:gd name="T92" fmla="*/ 113 w 863"/>
              <a:gd name="T93" fmla="*/ 649 h 990"/>
              <a:gd name="T94" fmla="*/ 102 w 863"/>
              <a:gd name="T95" fmla="*/ 603 h 990"/>
              <a:gd name="T96" fmla="*/ 86 w 863"/>
              <a:gd name="T97" fmla="*/ 581 h 990"/>
              <a:gd name="T98" fmla="*/ 44 w 863"/>
              <a:gd name="T99" fmla="*/ 601 h 990"/>
              <a:gd name="T100" fmla="*/ 19 w 863"/>
              <a:gd name="T101" fmla="*/ 593 h 990"/>
              <a:gd name="T102" fmla="*/ 9 w 863"/>
              <a:gd name="T103" fmla="*/ 556 h 990"/>
              <a:gd name="T104" fmla="*/ 0 w 863"/>
              <a:gd name="T105" fmla="*/ 501 h 990"/>
              <a:gd name="T106" fmla="*/ 23 w 863"/>
              <a:gd name="T107" fmla="*/ 453 h 990"/>
              <a:gd name="T108" fmla="*/ 248 w 863"/>
              <a:gd name="T109" fmla="*/ 372 h 990"/>
              <a:gd name="T110" fmla="*/ 300 w 863"/>
              <a:gd name="T111" fmla="*/ 353 h 990"/>
              <a:gd name="T112" fmla="*/ 353 w 863"/>
              <a:gd name="T113" fmla="*/ 334 h 990"/>
              <a:gd name="T114" fmla="*/ 401 w 863"/>
              <a:gd name="T115" fmla="*/ 313 h 990"/>
              <a:gd name="T116" fmla="*/ 446 w 863"/>
              <a:gd name="T117" fmla="*/ 101 h 990"/>
              <a:gd name="T118" fmla="*/ 457 w 863"/>
              <a:gd name="T119" fmla="*/ 40 h 990"/>
              <a:gd name="T120" fmla="*/ 480 w 863"/>
              <a:gd name="T121" fmla="*/ 23 h 990"/>
              <a:gd name="T122" fmla="*/ 517 w 863"/>
              <a:gd name="T123" fmla="*/ 9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3" h="990">
                <a:moveTo>
                  <a:pt x="522" y="15"/>
                </a:moveTo>
                <a:lnTo>
                  <a:pt x="522" y="17"/>
                </a:lnTo>
                <a:lnTo>
                  <a:pt x="524" y="17"/>
                </a:lnTo>
                <a:lnTo>
                  <a:pt x="526" y="17"/>
                </a:lnTo>
                <a:lnTo>
                  <a:pt x="526" y="15"/>
                </a:lnTo>
                <a:lnTo>
                  <a:pt x="528" y="15"/>
                </a:lnTo>
                <a:lnTo>
                  <a:pt x="530" y="15"/>
                </a:lnTo>
                <a:lnTo>
                  <a:pt x="530" y="17"/>
                </a:lnTo>
                <a:lnTo>
                  <a:pt x="528" y="19"/>
                </a:lnTo>
                <a:lnTo>
                  <a:pt x="530" y="19"/>
                </a:lnTo>
                <a:lnTo>
                  <a:pt x="530" y="21"/>
                </a:lnTo>
                <a:lnTo>
                  <a:pt x="532" y="21"/>
                </a:lnTo>
                <a:lnTo>
                  <a:pt x="532" y="23"/>
                </a:lnTo>
                <a:lnTo>
                  <a:pt x="532" y="25"/>
                </a:lnTo>
                <a:lnTo>
                  <a:pt x="534" y="25"/>
                </a:lnTo>
                <a:lnTo>
                  <a:pt x="534" y="26"/>
                </a:lnTo>
                <a:lnTo>
                  <a:pt x="536" y="26"/>
                </a:lnTo>
                <a:lnTo>
                  <a:pt x="536" y="28"/>
                </a:lnTo>
                <a:lnTo>
                  <a:pt x="536" y="30"/>
                </a:lnTo>
                <a:lnTo>
                  <a:pt x="538" y="30"/>
                </a:lnTo>
                <a:lnTo>
                  <a:pt x="540" y="30"/>
                </a:lnTo>
                <a:lnTo>
                  <a:pt x="540" y="32"/>
                </a:lnTo>
                <a:lnTo>
                  <a:pt x="542" y="32"/>
                </a:lnTo>
                <a:lnTo>
                  <a:pt x="542" y="34"/>
                </a:lnTo>
                <a:lnTo>
                  <a:pt x="542" y="36"/>
                </a:lnTo>
                <a:lnTo>
                  <a:pt x="544" y="38"/>
                </a:lnTo>
                <a:lnTo>
                  <a:pt x="544" y="40"/>
                </a:lnTo>
                <a:lnTo>
                  <a:pt x="544" y="42"/>
                </a:lnTo>
                <a:lnTo>
                  <a:pt x="546" y="42"/>
                </a:lnTo>
                <a:lnTo>
                  <a:pt x="546" y="40"/>
                </a:lnTo>
                <a:lnTo>
                  <a:pt x="547" y="38"/>
                </a:lnTo>
                <a:lnTo>
                  <a:pt x="549" y="38"/>
                </a:lnTo>
                <a:lnTo>
                  <a:pt x="549" y="36"/>
                </a:lnTo>
                <a:lnTo>
                  <a:pt x="549" y="34"/>
                </a:lnTo>
                <a:lnTo>
                  <a:pt x="547" y="34"/>
                </a:lnTo>
                <a:lnTo>
                  <a:pt x="549" y="34"/>
                </a:lnTo>
                <a:lnTo>
                  <a:pt x="549" y="32"/>
                </a:lnTo>
                <a:lnTo>
                  <a:pt x="549" y="30"/>
                </a:lnTo>
                <a:lnTo>
                  <a:pt x="551" y="30"/>
                </a:lnTo>
                <a:lnTo>
                  <a:pt x="553" y="30"/>
                </a:lnTo>
                <a:lnTo>
                  <a:pt x="555" y="30"/>
                </a:lnTo>
                <a:lnTo>
                  <a:pt x="557" y="30"/>
                </a:lnTo>
                <a:lnTo>
                  <a:pt x="557" y="32"/>
                </a:lnTo>
                <a:lnTo>
                  <a:pt x="557" y="34"/>
                </a:lnTo>
                <a:lnTo>
                  <a:pt x="559" y="34"/>
                </a:lnTo>
                <a:lnTo>
                  <a:pt x="559" y="36"/>
                </a:lnTo>
                <a:lnTo>
                  <a:pt x="559" y="38"/>
                </a:lnTo>
                <a:lnTo>
                  <a:pt x="561" y="38"/>
                </a:lnTo>
                <a:lnTo>
                  <a:pt x="561" y="40"/>
                </a:lnTo>
                <a:lnTo>
                  <a:pt x="563" y="40"/>
                </a:lnTo>
                <a:lnTo>
                  <a:pt x="563" y="38"/>
                </a:lnTo>
                <a:lnTo>
                  <a:pt x="563" y="36"/>
                </a:lnTo>
                <a:lnTo>
                  <a:pt x="565" y="36"/>
                </a:lnTo>
                <a:lnTo>
                  <a:pt x="565" y="38"/>
                </a:lnTo>
                <a:lnTo>
                  <a:pt x="565" y="40"/>
                </a:lnTo>
                <a:lnTo>
                  <a:pt x="567" y="40"/>
                </a:lnTo>
                <a:lnTo>
                  <a:pt x="569" y="40"/>
                </a:lnTo>
                <a:lnTo>
                  <a:pt x="570" y="40"/>
                </a:lnTo>
                <a:lnTo>
                  <a:pt x="572" y="40"/>
                </a:lnTo>
                <a:lnTo>
                  <a:pt x="572" y="42"/>
                </a:lnTo>
                <a:lnTo>
                  <a:pt x="574" y="42"/>
                </a:lnTo>
                <a:lnTo>
                  <a:pt x="576" y="42"/>
                </a:lnTo>
                <a:lnTo>
                  <a:pt x="578" y="42"/>
                </a:lnTo>
                <a:lnTo>
                  <a:pt x="580" y="42"/>
                </a:lnTo>
                <a:lnTo>
                  <a:pt x="580" y="40"/>
                </a:lnTo>
                <a:lnTo>
                  <a:pt x="582" y="40"/>
                </a:lnTo>
                <a:lnTo>
                  <a:pt x="584" y="40"/>
                </a:lnTo>
                <a:lnTo>
                  <a:pt x="584" y="38"/>
                </a:lnTo>
                <a:lnTo>
                  <a:pt x="586" y="38"/>
                </a:lnTo>
                <a:lnTo>
                  <a:pt x="586" y="36"/>
                </a:lnTo>
                <a:lnTo>
                  <a:pt x="588" y="36"/>
                </a:lnTo>
                <a:lnTo>
                  <a:pt x="588" y="34"/>
                </a:lnTo>
                <a:lnTo>
                  <a:pt x="590" y="32"/>
                </a:lnTo>
                <a:lnTo>
                  <a:pt x="590" y="30"/>
                </a:lnTo>
                <a:lnTo>
                  <a:pt x="592" y="30"/>
                </a:lnTo>
                <a:lnTo>
                  <a:pt x="594" y="30"/>
                </a:lnTo>
                <a:lnTo>
                  <a:pt x="594" y="28"/>
                </a:lnTo>
                <a:lnTo>
                  <a:pt x="595" y="28"/>
                </a:lnTo>
                <a:lnTo>
                  <a:pt x="597" y="28"/>
                </a:lnTo>
                <a:lnTo>
                  <a:pt x="597" y="26"/>
                </a:lnTo>
                <a:lnTo>
                  <a:pt x="595" y="26"/>
                </a:lnTo>
                <a:lnTo>
                  <a:pt x="595" y="25"/>
                </a:lnTo>
                <a:lnTo>
                  <a:pt x="595" y="23"/>
                </a:lnTo>
                <a:lnTo>
                  <a:pt x="597" y="23"/>
                </a:lnTo>
                <a:lnTo>
                  <a:pt x="597" y="21"/>
                </a:lnTo>
                <a:lnTo>
                  <a:pt x="599" y="21"/>
                </a:lnTo>
                <a:lnTo>
                  <a:pt x="599" y="19"/>
                </a:lnTo>
                <a:lnTo>
                  <a:pt x="601" y="19"/>
                </a:lnTo>
                <a:lnTo>
                  <a:pt x="601" y="21"/>
                </a:lnTo>
                <a:lnTo>
                  <a:pt x="603" y="21"/>
                </a:lnTo>
                <a:lnTo>
                  <a:pt x="603" y="19"/>
                </a:lnTo>
                <a:lnTo>
                  <a:pt x="605" y="19"/>
                </a:lnTo>
                <a:lnTo>
                  <a:pt x="605" y="21"/>
                </a:lnTo>
                <a:lnTo>
                  <a:pt x="607" y="21"/>
                </a:lnTo>
                <a:lnTo>
                  <a:pt x="605" y="23"/>
                </a:lnTo>
                <a:lnTo>
                  <a:pt x="605" y="25"/>
                </a:lnTo>
                <a:lnTo>
                  <a:pt x="605" y="26"/>
                </a:lnTo>
                <a:lnTo>
                  <a:pt x="605" y="28"/>
                </a:lnTo>
                <a:lnTo>
                  <a:pt x="607" y="28"/>
                </a:lnTo>
                <a:lnTo>
                  <a:pt x="609" y="28"/>
                </a:lnTo>
                <a:lnTo>
                  <a:pt x="609" y="30"/>
                </a:lnTo>
                <a:lnTo>
                  <a:pt x="609" y="32"/>
                </a:lnTo>
                <a:lnTo>
                  <a:pt x="611" y="32"/>
                </a:lnTo>
                <a:lnTo>
                  <a:pt x="613" y="32"/>
                </a:lnTo>
                <a:lnTo>
                  <a:pt x="613" y="30"/>
                </a:lnTo>
                <a:lnTo>
                  <a:pt x="615" y="30"/>
                </a:lnTo>
                <a:lnTo>
                  <a:pt x="615" y="32"/>
                </a:lnTo>
                <a:lnTo>
                  <a:pt x="617" y="32"/>
                </a:lnTo>
                <a:lnTo>
                  <a:pt x="617" y="34"/>
                </a:lnTo>
                <a:lnTo>
                  <a:pt x="615" y="34"/>
                </a:lnTo>
                <a:lnTo>
                  <a:pt x="617" y="34"/>
                </a:lnTo>
                <a:lnTo>
                  <a:pt x="619" y="34"/>
                </a:lnTo>
                <a:lnTo>
                  <a:pt x="619" y="32"/>
                </a:lnTo>
                <a:lnTo>
                  <a:pt x="620" y="32"/>
                </a:lnTo>
                <a:lnTo>
                  <a:pt x="620" y="34"/>
                </a:lnTo>
                <a:lnTo>
                  <a:pt x="620" y="36"/>
                </a:lnTo>
                <a:lnTo>
                  <a:pt x="619" y="36"/>
                </a:lnTo>
                <a:lnTo>
                  <a:pt x="620" y="36"/>
                </a:lnTo>
                <a:lnTo>
                  <a:pt x="620" y="38"/>
                </a:lnTo>
                <a:lnTo>
                  <a:pt x="622" y="38"/>
                </a:lnTo>
                <a:lnTo>
                  <a:pt x="624" y="38"/>
                </a:lnTo>
                <a:lnTo>
                  <a:pt x="626" y="38"/>
                </a:lnTo>
                <a:lnTo>
                  <a:pt x="628" y="38"/>
                </a:lnTo>
                <a:lnTo>
                  <a:pt x="630" y="38"/>
                </a:lnTo>
                <a:lnTo>
                  <a:pt x="630" y="36"/>
                </a:lnTo>
                <a:lnTo>
                  <a:pt x="632" y="36"/>
                </a:lnTo>
                <a:lnTo>
                  <a:pt x="632" y="38"/>
                </a:lnTo>
                <a:lnTo>
                  <a:pt x="634" y="38"/>
                </a:lnTo>
                <a:lnTo>
                  <a:pt x="634" y="36"/>
                </a:lnTo>
                <a:lnTo>
                  <a:pt x="636" y="36"/>
                </a:lnTo>
                <a:lnTo>
                  <a:pt x="636" y="34"/>
                </a:lnTo>
                <a:lnTo>
                  <a:pt x="636" y="36"/>
                </a:lnTo>
                <a:lnTo>
                  <a:pt x="638" y="36"/>
                </a:lnTo>
                <a:lnTo>
                  <a:pt x="640" y="36"/>
                </a:lnTo>
                <a:lnTo>
                  <a:pt x="640" y="34"/>
                </a:lnTo>
                <a:lnTo>
                  <a:pt x="640" y="32"/>
                </a:lnTo>
                <a:lnTo>
                  <a:pt x="642" y="32"/>
                </a:lnTo>
                <a:lnTo>
                  <a:pt x="643" y="30"/>
                </a:lnTo>
                <a:lnTo>
                  <a:pt x="643" y="28"/>
                </a:lnTo>
                <a:lnTo>
                  <a:pt x="645" y="28"/>
                </a:lnTo>
                <a:lnTo>
                  <a:pt x="647" y="30"/>
                </a:lnTo>
                <a:lnTo>
                  <a:pt x="647" y="32"/>
                </a:lnTo>
                <a:lnTo>
                  <a:pt x="647" y="34"/>
                </a:lnTo>
                <a:lnTo>
                  <a:pt x="649" y="34"/>
                </a:lnTo>
                <a:lnTo>
                  <a:pt x="649" y="36"/>
                </a:lnTo>
                <a:lnTo>
                  <a:pt x="649" y="38"/>
                </a:lnTo>
                <a:lnTo>
                  <a:pt x="649" y="40"/>
                </a:lnTo>
                <a:lnTo>
                  <a:pt x="651" y="40"/>
                </a:lnTo>
                <a:lnTo>
                  <a:pt x="651" y="42"/>
                </a:lnTo>
                <a:lnTo>
                  <a:pt x="651" y="44"/>
                </a:lnTo>
                <a:lnTo>
                  <a:pt x="651" y="46"/>
                </a:lnTo>
                <a:lnTo>
                  <a:pt x="653" y="46"/>
                </a:lnTo>
                <a:lnTo>
                  <a:pt x="655" y="44"/>
                </a:lnTo>
                <a:lnTo>
                  <a:pt x="655" y="46"/>
                </a:lnTo>
                <a:lnTo>
                  <a:pt x="657" y="46"/>
                </a:lnTo>
                <a:lnTo>
                  <a:pt x="659" y="46"/>
                </a:lnTo>
                <a:lnTo>
                  <a:pt x="661" y="46"/>
                </a:lnTo>
                <a:lnTo>
                  <a:pt x="661" y="48"/>
                </a:lnTo>
                <a:lnTo>
                  <a:pt x="659" y="48"/>
                </a:lnTo>
                <a:lnTo>
                  <a:pt x="659" y="50"/>
                </a:lnTo>
                <a:lnTo>
                  <a:pt x="661" y="50"/>
                </a:lnTo>
                <a:lnTo>
                  <a:pt x="661" y="51"/>
                </a:lnTo>
                <a:lnTo>
                  <a:pt x="661" y="53"/>
                </a:lnTo>
                <a:lnTo>
                  <a:pt x="663" y="53"/>
                </a:lnTo>
                <a:lnTo>
                  <a:pt x="663" y="55"/>
                </a:lnTo>
                <a:lnTo>
                  <a:pt x="661" y="55"/>
                </a:lnTo>
                <a:lnTo>
                  <a:pt x="661" y="57"/>
                </a:lnTo>
                <a:lnTo>
                  <a:pt x="659" y="57"/>
                </a:lnTo>
                <a:lnTo>
                  <a:pt x="661" y="59"/>
                </a:lnTo>
                <a:lnTo>
                  <a:pt x="661" y="61"/>
                </a:lnTo>
                <a:lnTo>
                  <a:pt x="661" y="63"/>
                </a:lnTo>
                <a:lnTo>
                  <a:pt x="663" y="63"/>
                </a:lnTo>
                <a:lnTo>
                  <a:pt x="663" y="65"/>
                </a:lnTo>
                <a:lnTo>
                  <a:pt x="665" y="65"/>
                </a:lnTo>
                <a:lnTo>
                  <a:pt x="665" y="67"/>
                </a:lnTo>
                <a:lnTo>
                  <a:pt x="667" y="69"/>
                </a:lnTo>
                <a:lnTo>
                  <a:pt x="668" y="69"/>
                </a:lnTo>
                <a:lnTo>
                  <a:pt x="668" y="71"/>
                </a:lnTo>
                <a:lnTo>
                  <a:pt x="668" y="73"/>
                </a:lnTo>
                <a:lnTo>
                  <a:pt x="667" y="73"/>
                </a:lnTo>
                <a:lnTo>
                  <a:pt x="668" y="73"/>
                </a:lnTo>
                <a:lnTo>
                  <a:pt x="668" y="75"/>
                </a:lnTo>
                <a:lnTo>
                  <a:pt x="668" y="76"/>
                </a:lnTo>
                <a:lnTo>
                  <a:pt x="668" y="78"/>
                </a:lnTo>
                <a:lnTo>
                  <a:pt x="668" y="80"/>
                </a:lnTo>
                <a:lnTo>
                  <a:pt x="670" y="80"/>
                </a:lnTo>
                <a:lnTo>
                  <a:pt x="670" y="82"/>
                </a:lnTo>
                <a:lnTo>
                  <a:pt x="672" y="82"/>
                </a:lnTo>
                <a:lnTo>
                  <a:pt x="672" y="84"/>
                </a:lnTo>
                <a:lnTo>
                  <a:pt x="672" y="86"/>
                </a:lnTo>
                <a:lnTo>
                  <a:pt x="672" y="88"/>
                </a:lnTo>
                <a:lnTo>
                  <a:pt x="672" y="90"/>
                </a:lnTo>
                <a:lnTo>
                  <a:pt x="674" y="90"/>
                </a:lnTo>
                <a:lnTo>
                  <a:pt x="674" y="92"/>
                </a:lnTo>
                <a:lnTo>
                  <a:pt x="674" y="94"/>
                </a:lnTo>
                <a:lnTo>
                  <a:pt x="676" y="94"/>
                </a:lnTo>
                <a:lnTo>
                  <a:pt x="676" y="96"/>
                </a:lnTo>
                <a:lnTo>
                  <a:pt x="678" y="96"/>
                </a:lnTo>
                <a:lnTo>
                  <a:pt x="678" y="94"/>
                </a:lnTo>
                <a:lnTo>
                  <a:pt x="680" y="94"/>
                </a:lnTo>
                <a:lnTo>
                  <a:pt x="682" y="94"/>
                </a:lnTo>
                <a:lnTo>
                  <a:pt x="684" y="94"/>
                </a:lnTo>
                <a:lnTo>
                  <a:pt x="686" y="94"/>
                </a:lnTo>
                <a:lnTo>
                  <a:pt x="688" y="94"/>
                </a:lnTo>
                <a:lnTo>
                  <a:pt x="688" y="96"/>
                </a:lnTo>
                <a:lnTo>
                  <a:pt x="686" y="96"/>
                </a:lnTo>
                <a:lnTo>
                  <a:pt x="686" y="98"/>
                </a:lnTo>
                <a:lnTo>
                  <a:pt x="688" y="98"/>
                </a:lnTo>
                <a:lnTo>
                  <a:pt x="688" y="99"/>
                </a:lnTo>
                <a:lnTo>
                  <a:pt x="690" y="99"/>
                </a:lnTo>
                <a:lnTo>
                  <a:pt x="690" y="98"/>
                </a:lnTo>
                <a:lnTo>
                  <a:pt x="692" y="98"/>
                </a:lnTo>
                <a:lnTo>
                  <a:pt x="693" y="98"/>
                </a:lnTo>
                <a:lnTo>
                  <a:pt x="693" y="99"/>
                </a:lnTo>
                <a:lnTo>
                  <a:pt x="693" y="101"/>
                </a:lnTo>
                <a:lnTo>
                  <a:pt x="693" y="103"/>
                </a:lnTo>
                <a:lnTo>
                  <a:pt x="695" y="103"/>
                </a:lnTo>
                <a:lnTo>
                  <a:pt x="697" y="103"/>
                </a:lnTo>
                <a:lnTo>
                  <a:pt x="699" y="103"/>
                </a:lnTo>
                <a:lnTo>
                  <a:pt x="701" y="103"/>
                </a:lnTo>
                <a:lnTo>
                  <a:pt x="701" y="105"/>
                </a:lnTo>
                <a:lnTo>
                  <a:pt x="703" y="105"/>
                </a:lnTo>
                <a:lnTo>
                  <a:pt x="705" y="105"/>
                </a:lnTo>
                <a:lnTo>
                  <a:pt x="707" y="105"/>
                </a:lnTo>
                <a:lnTo>
                  <a:pt x="707" y="103"/>
                </a:lnTo>
                <a:lnTo>
                  <a:pt x="709" y="103"/>
                </a:lnTo>
                <a:lnTo>
                  <a:pt x="709" y="105"/>
                </a:lnTo>
                <a:lnTo>
                  <a:pt x="709" y="107"/>
                </a:lnTo>
                <a:lnTo>
                  <a:pt x="711" y="107"/>
                </a:lnTo>
                <a:lnTo>
                  <a:pt x="713" y="107"/>
                </a:lnTo>
                <a:lnTo>
                  <a:pt x="713" y="105"/>
                </a:lnTo>
                <a:lnTo>
                  <a:pt x="711" y="105"/>
                </a:lnTo>
                <a:lnTo>
                  <a:pt x="711" y="103"/>
                </a:lnTo>
                <a:lnTo>
                  <a:pt x="711" y="101"/>
                </a:lnTo>
                <a:lnTo>
                  <a:pt x="713" y="101"/>
                </a:lnTo>
                <a:lnTo>
                  <a:pt x="713" y="103"/>
                </a:lnTo>
                <a:lnTo>
                  <a:pt x="715" y="103"/>
                </a:lnTo>
                <a:lnTo>
                  <a:pt x="716" y="103"/>
                </a:lnTo>
                <a:lnTo>
                  <a:pt x="716" y="105"/>
                </a:lnTo>
                <a:lnTo>
                  <a:pt x="718" y="105"/>
                </a:lnTo>
                <a:lnTo>
                  <a:pt x="718" y="107"/>
                </a:lnTo>
                <a:lnTo>
                  <a:pt x="720" y="107"/>
                </a:lnTo>
                <a:lnTo>
                  <a:pt x="720" y="105"/>
                </a:lnTo>
                <a:lnTo>
                  <a:pt x="722" y="105"/>
                </a:lnTo>
                <a:lnTo>
                  <a:pt x="722" y="107"/>
                </a:lnTo>
                <a:lnTo>
                  <a:pt x="722" y="109"/>
                </a:lnTo>
                <a:lnTo>
                  <a:pt x="724" y="109"/>
                </a:lnTo>
                <a:lnTo>
                  <a:pt x="726" y="109"/>
                </a:lnTo>
                <a:lnTo>
                  <a:pt x="726" y="111"/>
                </a:lnTo>
                <a:lnTo>
                  <a:pt x="728" y="111"/>
                </a:lnTo>
                <a:lnTo>
                  <a:pt x="728" y="113"/>
                </a:lnTo>
                <a:lnTo>
                  <a:pt x="730" y="113"/>
                </a:lnTo>
                <a:lnTo>
                  <a:pt x="732" y="113"/>
                </a:lnTo>
                <a:lnTo>
                  <a:pt x="732" y="111"/>
                </a:lnTo>
                <a:lnTo>
                  <a:pt x="732" y="109"/>
                </a:lnTo>
                <a:lnTo>
                  <a:pt x="734" y="109"/>
                </a:lnTo>
                <a:lnTo>
                  <a:pt x="734" y="107"/>
                </a:lnTo>
                <a:lnTo>
                  <a:pt x="736" y="107"/>
                </a:lnTo>
                <a:lnTo>
                  <a:pt x="736" y="109"/>
                </a:lnTo>
                <a:lnTo>
                  <a:pt x="738" y="109"/>
                </a:lnTo>
                <a:lnTo>
                  <a:pt x="740" y="109"/>
                </a:lnTo>
                <a:lnTo>
                  <a:pt x="741" y="109"/>
                </a:lnTo>
                <a:lnTo>
                  <a:pt x="741" y="111"/>
                </a:lnTo>
                <a:lnTo>
                  <a:pt x="741" y="113"/>
                </a:lnTo>
                <a:lnTo>
                  <a:pt x="741" y="115"/>
                </a:lnTo>
                <a:lnTo>
                  <a:pt x="741" y="117"/>
                </a:lnTo>
                <a:lnTo>
                  <a:pt x="741" y="119"/>
                </a:lnTo>
                <a:lnTo>
                  <a:pt x="740" y="119"/>
                </a:lnTo>
                <a:lnTo>
                  <a:pt x="740" y="121"/>
                </a:lnTo>
                <a:lnTo>
                  <a:pt x="740" y="123"/>
                </a:lnTo>
                <a:lnTo>
                  <a:pt x="740" y="124"/>
                </a:lnTo>
                <a:lnTo>
                  <a:pt x="740" y="126"/>
                </a:lnTo>
                <a:lnTo>
                  <a:pt x="740" y="128"/>
                </a:lnTo>
                <a:lnTo>
                  <a:pt x="738" y="130"/>
                </a:lnTo>
                <a:lnTo>
                  <a:pt x="738" y="132"/>
                </a:lnTo>
                <a:lnTo>
                  <a:pt x="736" y="132"/>
                </a:lnTo>
                <a:lnTo>
                  <a:pt x="736" y="134"/>
                </a:lnTo>
                <a:lnTo>
                  <a:pt x="736" y="136"/>
                </a:lnTo>
                <a:lnTo>
                  <a:pt x="734" y="136"/>
                </a:lnTo>
                <a:lnTo>
                  <a:pt x="734" y="138"/>
                </a:lnTo>
                <a:lnTo>
                  <a:pt x="732" y="138"/>
                </a:lnTo>
                <a:lnTo>
                  <a:pt x="732" y="140"/>
                </a:lnTo>
                <a:lnTo>
                  <a:pt x="730" y="140"/>
                </a:lnTo>
                <a:lnTo>
                  <a:pt x="730" y="142"/>
                </a:lnTo>
                <a:lnTo>
                  <a:pt x="730" y="144"/>
                </a:lnTo>
                <a:lnTo>
                  <a:pt x="730" y="146"/>
                </a:lnTo>
                <a:lnTo>
                  <a:pt x="728" y="146"/>
                </a:lnTo>
                <a:lnTo>
                  <a:pt x="728" y="147"/>
                </a:lnTo>
                <a:lnTo>
                  <a:pt x="726" y="149"/>
                </a:lnTo>
                <a:lnTo>
                  <a:pt x="726" y="151"/>
                </a:lnTo>
                <a:lnTo>
                  <a:pt x="724" y="151"/>
                </a:lnTo>
                <a:lnTo>
                  <a:pt x="724" y="153"/>
                </a:lnTo>
                <a:lnTo>
                  <a:pt x="724" y="155"/>
                </a:lnTo>
                <a:lnTo>
                  <a:pt x="724" y="157"/>
                </a:lnTo>
                <a:lnTo>
                  <a:pt x="724" y="159"/>
                </a:lnTo>
                <a:lnTo>
                  <a:pt x="722" y="159"/>
                </a:lnTo>
                <a:lnTo>
                  <a:pt x="722" y="161"/>
                </a:lnTo>
                <a:lnTo>
                  <a:pt x="720" y="161"/>
                </a:lnTo>
                <a:lnTo>
                  <a:pt x="720" y="163"/>
                </a:lnTo>
                <a:lnTo>
                  <a:pt x="718" y="163"/>
                </a:lnTo>
                <a:lnTo>
                  <a:pt x="718" y="165"/>
                </a:lnTo>
                <a:lnTo>
                  <a:pt x="718" y="167"/>
                </a:lnTo>
                <a:lnTo>
                  <a:pt x="718" y="169"/>
                </a:lnTo>
                <a:lnTo>
                  <a:pt x="720" y="169"/>
                </a:lnTo>
                <a:lnTo>
                  <a:pt x="720" y="171"/>
                </a:lnTo>
                <a:lnTo>
                  <a:pt x="720" y="172"/>
                </a:lnTo>
                <a:lnTo>
                  <a:pt x="720" y="174"/>
                </a:lnTo>
                <a:lnTo>
                  <a:pt x="722" y="174"/>
                </a:lnTo>
                <a:lnTo>
                  <a:pt x="722" y="176"/>
                </a:lnTo>
                <a:lnTo>
                  <a:pt x="722" y="178"/>
                </a:lnTo>
                <a:lnTo>
                  <a:pt x="722" y="180"/>
                </a:lnTo>
                <a:lnTo>
                  <a:pt x="722" y="182"/>
                </a:lnTo>
                <a:lnTo>
                  <a:pt x="722" y="184"/>
                </a:lnTo>
                <a:lnTo>
                  <a:pt x="722" y="186"/>
                </a:lnTo>
                <a:lnTo>
                  <a:pt x="722" y="188"/>
                </a:lnTo>
                <a:lnTo>
                  <a:pt x="724" y="188"/>
                </a:lnTo>
                <a:lnTo>
                  <a:pt x="724" y="190"/>
                </a:lnTo>
                <a:lnTo>
                  <a:pt x="726" y="190"/>
                </a:lnTo>
                <a:lnTo>
                  <a:pt x="726" y="192"/>
                </a:lnTo>
                <a:lnTo>
                  <a:pt x="726" y="194"/>
                </a:lnTo>
                <a:lnTo>
                  <a:pt x="726" y="195"/>
                </a:lnTo>
                <a:lnTo>
                  <a:pt x="728" y="195"/>
                </a:lnTo>
                <a:lnTo>
                  <a:pt x="726" y="195"/>
                </a:lnTo>
                <a:lnTo>
                  <a:pt x="726" y="197"/>
                </a:lnTo>
                <a:lnTo>
                  <a:pt x="726" y="199"/>
                </a:lnTo>
                <a:lnTo>
                  <a:pt x="726" y="201"/>
                </a:lnTo>
                <a:lnTo>
                  <a:pt x="724" y="203"/>
                </a:lnTo>
                <a:lnTo>
                  <a:pt x="724" y="205"/>
                </a:lnTo>
                <a:lnTo>
                  <a:pt x="724" y="207"/>
                </a:lnTo>
                <a:lnTo>
                  <a:pt x="724" y="209"/>
                </a:lnTo>
                <a:lnTo>
                  <a:pt x="726" y="209"/>
                </a:lnTo>
                <a:lnTo>
                  <a:pt x="726" y="211"/>
                </a:lnTo>
                <a:lnTo>
                  <a:pt x="728" y="213"/>
                </a:lnTo>
                <a:lnTo>
                  <a:pt x="730" y="215"/>
                </a:lnTo>
                <a:lnTo>
                  <a:pt x="730" y="217"/>
                </a:lnTo>
                <a:lnTo>
                  <a:pt x="732" y="217"/>
                </a:lnTo>
                <a:lnTo>
                  <a:pt x="732" y="219"/>
                </a:lnTo>
                <a:lnTo>
                  <a:pt x="734" y="219"/>
                </a:lnTo>
                <a:lnTo>
                  <a:pt x="734" y="220"/>
                </a:lnTo>
                <a:lnTo>
                  <a:pt x="736" y="220"/>
                </a:lnTo>
                <a:lnTo>
                  <a:pt x="736" y="222"/>
                </a:lnTo>
                <a:lnTo>
                  <a:pt x="738" y="222"/>
                </a:lnTo>
                <a:lnTo>
                  <a:pt x="738" y="224"/>
                </a:lnTo>
                <a:lnTo>
                  <a:pt x="740" y="224"/>
                </a:lnTo>
                <a:lnTo>
                  <a:pt x="741" y="224"/>
                </a:lnTo>
                <a:lnTo>
                  <a:pt x="743" y="224"/>
                </a:lnTo>
                <a:lnTo>
                  <a:pt x="745" y="224"/>
                </a:lnTo>
                <a:lnTo>
                  <a:pt x="747" y="224"/>
                </a:lnTo>
                <a:lnTo>
                  <a:pt x="749" y="224"/>
                </a:lnTo>
                <a:lnTo>
                  <a:pt x="751" y="226"/>
                </a:lnTo>
                <a:lnTo>
                  <a:pt x="753" y="226"/>
                </a:lnTo>
                <a:lnTo>
                  <a:pt x="755" y="226"/>
                </a:lnTo>
                <a:lnTo>
                  <a:pt x="755" y="228"/>
                </a:lnTo>
                <a:lnTo>
                  <a:pt x="755" y="230"/>
                </a:lnTo>
                <a:lnTo>
                  <a:pt x="755" y="232"/>
                </a:lnTo>
                <a:lnTo>
                  <a:pt x="755" y="234"/>
                </a:lnTo>
                <a:lnTo>
                  <a:pt x="755" y="236"/>
                </a:lnTo>
                <a:lnTo>
                  <a:pt x="755" y="238"/>
                </a:lnTo>
                <a:lnTo>
                  <a:pt x="755" y="240"/>
                </a:lnTo>
                <a:lnTo>
                  <a:pt x="757" y="242"/>
                </a:lnTo>
                <a:lnTo>
                  <a:pt x="757" y="243"/>
                </a:lnTo>
                <a:lnTo>
                  <a:pt x="759" y="243"/>
                </a:lnTo>
                <a:lnTo>
                  <a:pt x="759" y="245"/>
                </a:lnTo>
                <a:lnTo>
                  <a:pt x="761" y="245"/>
                </a:lnTo>
                <a:lnTo>
                  <a:pt x="761" y="247"/>
                </a:lnTo>
                <a:lnTo>
                  <a:pt x="763" y="247"/>
                </a:lnTo>
                <a:lnTo>
                  <a:pt x="765" y="247"/>
                </a:lnTo>
                <a:lnTo>
                  <a:pt x="765" y="249"/>
                </a:lnTo>
                <a:lnTo>
                  <a:pt x="765" y="251"/>
                </a:lnTo>
                <a:lnTo>
                  <a:pt x="765" y="253"/>
                </a:lnTo>
                <a:lnTo>
                  <a:pt x="766" y="253"/>
                </a:lnTo>
                <a:lnTo>
                  <a:pt x="766" y="255"/>
                </a:lnTo>
                <a:lnTo>
                  <a:pt x="766" y="257"/>
                </a:lnTo>
                <a:lnTo>
                  <a:pt x="768" y="257"/>
                </a:lnTo>
                <a:lnTo>
                  <a:pt x="768" y="259"/>
                </a:lnTo>
                <a:lnTo>
                  <a:pt x="768" y="261"/>
                </a:lnTo>
                <a:lnTo>
                  <a:pt x="770" y="261"/>
                </a:lnTo>
                <a:lnTo>
                  <a:pt x="770" y="263"/>
                </a:lnTo>
                <a:lnTo>
                  <a:pt x="770" y="265"/>
                </a:lnTo>
                <a:lnTo>
                  <a:pt x="772" y="265"/>
                </a:lnTo>
                <a:lnTo>
                  <a:pt x="772" y="267"/>
                </a:lnTo>
                <a:lnTo>
                  <a:pt x="772" y="268"/>
                </a:lnTo>
                <a:lnTo>
                  <a:pt x="774" y="268"/>
                </a:lnTo>
                <a:lnTo>
                  <a:pt x="774" y="270"/>
                </a:lnTo>
                <a:lnTo>
                  <a:pt x="774" y="272"/>
                </a:lnTo>
                <a:lnTo>
                  <a:pt x="776" y="272"/>
                </a:lnTo>
                <a:lnTo>
                  <a:pt x="776" y="274"/>
                </a:lnTo>
                <a:lnTo>
                  <a:pt x="776" y="276"/>
                </a:lnTo>
                <a:lnTo>
                  <a:pt x="778" y="276"/>
                </a:lnTo>
                <a:lnTo>
                  <a:pt x="778" y="278"/>
                </a:lnTo>
                <a:lnTo>
                  <a:pt x="778" y="280"/>
                </a:lnTo>
                <a:lnTo>
                  <a:pt x="780" y="280"/>
                </a:lnTo>
                <a:lnTo>
                  <a:pt x="780" y="282"/>
                </a:lnTo>
                <a:lnTo>
                  <a:pt x="780" y="284"/>
                </a:lnTo>
                <a:lnTo>
                  <a:pt x="782" y="284"/>
                </a:lnTo>
                <a:lnTo>
                  <a:pt x="782" y="286"/>
                </a:lnTo>
                <a:lnTo>
                  <a:pt x="782" y="288"/>
                </a:lnTo>
                <a:lnTo>
                  <a:pt x="784" y="288"/>
                </a:lnTo>
                <a:lnTo>
                  <a:pt x="784" y="290"/>
                </a:lnTo>
                <a:lnTo>
                  <a:pt x="784" y="291"/>
                </a:lnTo>
                <a:lnTo>
                  <a:pt x="786" y="291"/>
                </a:lnTo>
                <a:lnTo>
                  <a:pt x="786" y="293"/>
                </a:lnTo>
                <a:lnTo>
                  <a:pt x="786" y="295"/>
                </a:lnTo>
                <a:lnTo>
                  <a:pt x="788" y="295"/>
                </a:lnTo>
                <a:lnTo>
                  <a:pt x="788" y="297"/>
                </a:lnTo>
                <a:lnTo>
                  <a:pt x="788" y="299"/>
                </a:lnTo>
                <a:lnTo>
                  <a:pt x="790" y="299"/>
                </a:lnTo>
                <a:lnTo>
                  <a:pt x="790" y="301"/>
                </a:lnTo>
                <a:lnTo>
                  <a:pt x="790" y="303"/>
                </a:lnTo>
                <a:lnTo>
                  <a:pt x="791" y="303"/>
                </a:lnTo>
                <a:lnTo>
                  <a:pt x="791" y="305"/>
                </a:lnTo>
                <a:lnTo>
                  <a:pt x="791" y="307"/>
                </a:lnTo>
                <a:lnTo>
                  <a:pt x="793" y="307"/>
                </a:lnTo>
                <a:lnTo>
                  <a:pt x="793" y="309"/>
                </a:lnTo>
                <a:lnTo>
                  <a:pt x="793" y="311"/>
                </a:lnTo>
                <a:lnTo>
                  <a:pt x="795" y="311"/>
                </a:lnTo>
                <a:lnTo>
                  <a:pt x="795" y="313"/>
                </a:lnTo>
                <a:lnTo>
                  <a:pt x="795" y="315"/>
                </a:lnTo>
                <a:lnTo>
                  <a:pt x="797" y="315"/>
                </a:lnTo>
                <a:lnTo>
                  <a:pt x="797" y="316"/>
                </a:lnTo>
                <a:lnTo>
                  <a:pt x="797" y="318"/>
                </a:lnTo>
                <a:lnTo>
                  <a:pt x="799" y="318"/>
                </a:lnTo>
                <a:lnTo>
                  <a:pt x="799" y="320"/>
                </a:lnTo>
                <a:lnTo>
                  <a:pt x="799" y="322"/>
                </a:lnTo>
                <a:lnTo>
                  <a:pt x="801" y="322"/>
                </a:lnTo>
                <a:lnTo>
                  <a:pt x="801" y="324"/>
                </a:lnTo>
                <a:lnTo>
                  <a:pt x="801" y="326"/>
                </a:lnTo>
                <a:lnTo>
                  <a:pt x="803" y="326"/>
                </a:lnTo>
                <a:lnTo>
                  <a:pt x="803" y="328"/>
                </a:lnTo>
                <a:lnTo>
                  <a:pt x="803" y="330"/>
                </a:lnTo>
                <a:lnTo>
                  <a:pt x="805" y="330"/>
                </a:lnTo>
                <a:lnTo>
                  <a:pt x="805" y="332"/>
                </a:lnTo>
                <a:lnTo>
                  <a:pt x="805" y="334"/>
                </a:lnTo>
                <a:lnTo>
                  <a:pt x="807" y="334"/>
                </a:lnTo>
                <a:lnTo>
                  <a:pt x="807" y="336"/>
                </a:lnTo>
                <a:lnTo>
                  <a:pt x="807" y="338"/>
                </a:lnTo>
                <a:lnTo>
                  <a:pt x="809" y="338"/>
                </a:lnTo>
                <a:lnTo>
                  <a:pt x="809" y="339"/>
                </a:lnTo>
                <a:lnTo>
                  <a:pt x="809" y="341"/>
                </a:lnTo>
                <a:lnTo>
                  <a:pt x="811" y="341"/>
                </a:lnTo>
                <a:lnTo>
                  <a:pt x="811" y="343"/>
                </a:lnTo>
                <a:lnTo>
                  <a:pt x="811" y="345"/>
                </a:lnTo>
                <a:lnTo>
                  <a:pt x="813" y="345"/>
                </a:lnTo>
                <a:lnTo>
                  <a:pt x="813" y="347"/>
                </a:lnTo>
                <a:lnTo>
                  <a:pt x="813" y="349"/>
                </a:lnTo>
                <a:lnTo>
                  <a:pt x="814" y="349"/>
                </a:lnTo>
                <a:lnTo>
                  <a:pt x="814" y="351"/>
                </a:lnTo>
                <a:lnTo>
                  <a:pt x="814" y="353"/>
                </a:lnTo>
                <a:lnTo>
                  <a:pt x="816" y="353"/>
                </a:lnTo>
                <a:lnTo>
                  <a:pt x="816" y="355"/>
                </a:lnTo>
                <a:lnTo>
                  <a:pt x="816" y="357"/>
                </a:lnTo>
                <a:lnTo>
                  <a:pt x="818" y="357"/>
                </a:lnTo>
                <a:lnTo>
                  <a:pt x="818" y="359"/>
                </a:lnTo>
                <a:lnTo>
                  <a:pt x="818" y="361"/>
                </a:lnTo>
                <a:lnTo>
                  <a:pt x="820" y="361"/>
                </a:lnTo>
                <a:lnTo>
                  <a:pt x="820" y="363"/>
                </a:lnTo>
                <a:lnTo>
                  <a:pt x="820" y="364"/>
                </a:lnTo>
                <a:lnTo>
                  <a:pt x="822" y="364"/>
                </a:lnTo>
                <a:lnTo>
                  <a:pt x="822" y="366"/>
                </a:lnTo>
                <a:lnTo>
                  <a:pt x="822" y="368"/>
                </a:lnTo>
                <a:lnTo>
                  <a:pt x="824" y="368"/>
                </a:lnTo>
                <a:lnTo>
                  <a:pt x="824" y="370"/>
                </a:lnTo>
                <a:lnTo>
                  <a:pt x="824" y="372"/>
                </a:lnTo>
                <a:lnTo>
                  <a:pt x="826" y="372"/>
                </a:lnTo>
                <a:lnTo>
                  <a:pt x="826" y="374"/>
                </a:lnTo>
                <a:lnTo>
                  <a:pt x="826" y="376"/>
                </a:lnTo>
                <a:lnTo>
                  <a:pt x="828" y="376"/>
                </a:lnTo>
                <a:lnTo>
                  <a:pt x="828" y="378"/>
                </a:lnTo>
                <a:lnTo>
                  <a:pt x="828" y="380"/>
                </a:lnTo>
                <a:lnTo>
                  <a:pt x="830" y="380"/>
                </a:lnTo>
                <a:lnTo>
                  <a:pt x="830" y="382"/>
                </a:lnTo>
                <a:lnTo>
                  <a:pt x="830" y="384"/>
                </a:lnTo>
                <a:lnTo>
                  <a:pt x="832" y="384"/>
                </a:lnTo>
                <a:lnTo>
                  <a:pt x="832" y="386"/>
                </a:lnTo>
                <a:lnTo>
                  <a:pt x="832" y="387"/>
                </a:lnTo>
                <a:lnTo>
                  <a:pt x="834" y="387"/>
                </a:lnTo>
                <a:lnTo>
                  <a:pt x="834" y="389"/>
                </a:lnTo>
                <a:lnTo>
                  <a:pt x="834" y="391"/>
                </a:lnTo>
                <a:lnTo>
                  <a:pt x="836" y="391"/>
                </a:lnTo>
                <a:lnTo>
                  <a:pt x="836" y="393"/>
                </a:lnTo>
                <a:lnTo>
                  <a:pt x="836" y="395"/>
                </a:lnTo>
                <a:lnTo>
                  <a:pt x="838" y="395"/>
                </a:lnTo>
                <a:lnTo>
                  <a:pt x="838" y="397"/>
                </a:lnTo>
                <a:lnTo>
                  <a:pt x="838" y="399"/>
                </a:lnTo>
                <a:lnTo>
                  <a:pt x="839" y="399"/>
                </a:lnTo>
                <a:lnTo>
                  <a:pt x="839" y="401"/>
                </a:lnTo>
                <a:lnTo>
                  <a:pt x="839" y="403"/>
                </a:lnTo>
                <a:lnTo>
                  <a:pt x="841" y="403"/>
                </a:lnTo>
                <a:lnTo>
                  <a:pt x="841" y="405"/>
                </a:lnTo>
                <a:lnTo>
                  <a:pt x="841" y="407"/>
                </a:lnTo>
                <a:lnTo>
                  <a:pt x="843" y="407"/>
                </a:lnTo>
                <a:lnTo>
                  <a:pt x="843" y="409"/>
                </a:lnTo>
                <a:lnTo>
                  <a:pt x="843" y="411"/>
                </a:lnTo>
                <a:lnTo>
                  <a:pt x="845" y="412"/>
                </a:lnTo>
                <a:lnTo>
                  <a:pt x="845" y="414"/>
                </a:lnTo>
                <a:lnTo>
                  <a:pt x="845" y="416"/>
                </a:lnTo>
                <a:lnTo>
                  <a:pt x="847" y="416"/>
                </a:lnTo>
                <a:lnTo>
                  <a:pt x="847" y="418"/>
                </a:lnTo>
                <a:lnTo>
                  <a:pt x="847" y="420"/>
                </a:lnTo>
                <a:lnTo>
                  <a:pt x="849" y="420"/>
                </a:lnTo>
                <a:lnTo>
                  <a:pt x="849" y="422"/>
                </a:lnTo>
                <a:lnTo>
                  <a:pt x="849" y="424"/>
                </a:lnTo>
                <a:lnTo>
                  <a:pt x="851" y="424"/>
                </a:lnTo>
                <a:lnTo>
                  <a:pt x="851" y="426"/>
                </a:lnTo>
                <a:lnTo>
                  <a:pt x="851" y="428"/>
                </a:lnTo>
                <a:lnTo>
                  <a:pt x="853" y="428"/>
                </a:lnTo>
                <a:lnTo>
                  <a:pt x="853" y="430"/>
                </a:lnTo>
                <a:lnTo>
                  <a:pt x="855" y="432"/>
                </a:lnTo>
                <a:lnTo>
                  <a:pt x="855" y="434"/>
                </a:lnTo>
                <a:lnTo>
                  <a:pt x="857" y="434"/>
                </a:lnTo>
                <a:lnTo>
                  <a:pt x="857" y="435"/>
                </a:lnTo>
                <a:lnTo>
                  <a:pt x="857" y="437"/>
                </a:lnTo>
                <a:lnTo>
                  <a:pt x="857" y="439"/>
                </a:lnTo>
                <a:lnTo>
                  <a:pt x="859" y="439"/>
                </a:lnTo>
                <a:lnTo>
                  <a:pt x="859" y="441"/>
                </a:lnTo>
                <a:lnTo>
                  <a:pt x="859" y="443"/>
                </a:lnTo>
                <a:lnTo>
                  <a:pt x="861" y="443"/>
                </a:lnTo>
                <a:lnTo>
                  <a:pt x="861" y="445"/>
                </a:lnTo>
                <a:lnTo>
                  <a:pt x="863" y="445"/>
                </a:lnTo>
                <a:lnTo>
                  <a:pt x="863" y="447"/>
                </a:lnTo>
                <a:lnTo>
                  <a:pt x="863" y="449"/>
                </a:lnTo>
                <a:lnTo>
                  <a:pt x="863" y="451"/>
                </a:lnTo>
                <a:lnTo>
                  <a:pt x="861" y="451"/>
                </a:lnTo>
                <a:lnTo>
                  <a:pt x="861" y="453"/>
                </a:lnTo>
                <a:lnTo>
                  <a:pt x="859" y="453"/>
                </a:lnTo>
                <a:lnTo>
                  <a:pt x="859" y="455"/>
                </a:lnTo>
                <a:lnTo>
                  <a:pt x="859" y="457"/>
                </a:lnTo>
                <a:lnTo>
                  <a:pt x="857" y="457"/>
                </a:lnTo>
                <a:lnTo>
                  <a:pt x="857" y="459"/>
                </a:lnTo>
                <a:lnTo>
                  <a:pt x="855" y="459"/>
                </a:lnTo>
                <a:lnTo>
                  <a:pt x="855" y="460"/>
                </a:lnTo>
                <a:lnTo>
                  <a:pt x="855" y="462"/>
                </a:lnTo>
                <a:lnTo>
                  <a:pt x="853" y="462"/>
                </a:lnTo>
                <a:lnTo>
                  <a:pt x="853" y="464"/>
                </a:lnTo>
                <a:lnTo>
                  <a:pt x="851" y="464"/>
                </a:lnTo>
                <a:lnTo>
                  <a:pt x="851" y="466"/>
                </a:lnTo>
                <a:lnTo>
                  <a:pt x="851" y="468"/>
                </a:lnTo>
                <a:lnTo>
                  <a:pt x="849" y="468"/>
                </a:lnTo>
                <a:lnTo>
                  <a:pt x="849" y="470"/>
                </a:lnTo>
                <a:lnTo>
                  <a:pt x="847" y="472"/>
                </a:lnTo>
                <a:lnTo>
                  <a:pt x="847" y="474"/>
                </a:lnTo>
                <a:lnTo>
                  <a:pt x="845" y="474"/>
                </a:lnTo>
                <a:lnTo>
                  <a:pt x="845" y="476"/>
                </a:lnTo>
                <a:lnTo>
                  <a:pt x="843" y="478"/>
                </a:lnTo>
                <a:lnTo>
                  <a:pt x="843" y="480"/>
                </a:lnTo>
                <a:lnTo>
                  <a:pt x="841" y="480"/>
                </a:lnTo>
                <a:lnTo>
                  <a:pt x="841" y="482"/>
                </a:lnTo>
                <a:lnTo>
                  <a:pt x="839" y="482"/>
                </a:lnTo>
                <a:lnTo>
                  <a:pt x="839" y="483"/>
                </a:lnTo>
                <a:lnTo>
                  <a:pt x="839" y="485"/>
                </a:lnTo>
                <a:lnTo>
                  <a:pt x="838" y="485"/>
                </a:lnTo>
                <a:lnTo>
                  <a:pt x="838" y="487"/>
                </a:lnTo>
                <a:lnTo>
                  <a:pt x="836" y="487"/>
                </a:lnTo>
                <a:lnTo>
                  <a:pt x="836" y="489"/>
                </a:lnTo>
                <a:lnTo>
                  <a:pt x="836" y="491"/>
                </a:lnTo>
                <a:lnTo>
                  <a:pt x="834" y="491"/>
                </a:lnTo>
                <a:lnTo>
                  <a:pt x="834" y="493"/>
                </a:lnTo>
                <a:lnTo>
                  <a:pt x="832" y="493"/>
                </a:lnTo>
                <a:lnTo>
                  <a:pt x="832" y="495"/>
                </a:lnTo>
                <a:lnTo>
                  <a:pt x="832" y="497"/>
                </a:lnTo>
                <a:lnTo>
                  <a:pt x="830" y="497"/>
                </a:lnTo>
                <a:lnTo>
                  <a:pt x="830" y="499"/>
                </a:lnTo>
                <a:lnTo>
                  <a:pt x="828" y="499"/>
                </a:lnTo>
                <a:lnTo>
                  <a:pt x="828" y="501"/>
                </a:lnTo>
                <a:lnTo>
                  <a:pt x="828" y="503"/>
                </a:lnTo>
                <a:lnTo>
                  <a:pt x="826" y="503"/>
                </a:lnTo>
                <a:lnTo>
                  <a:pt x="826" y="505"/>
                </a:lnTo>
                <a:lnTo>
                  <a:pt x="824" y="505"/>
                </a:lnTo>
                <a:lnTo>
                  <a:pt x="824" y="507"/>
                </a:lnTo>
                <a:lnTo>
                  <a:pt x="824" y="508"/>
                </a:lnTo>
                <a:lnTo>
                  <a:pt x="822" y="508"/>
                </a:lnTo>
                <a:lnTo>
                  <a:pt x="822" y="510"/>
                </a:lnTo>
                <a:lnTo>
                  <a:pt x="820" y="510"/>
                </a:lnTo>
                <a:lnTo>
                  <a:pt x="820" y="512"/>
                </a:lnTo>
                <a:lnTo>
                  <a:pt x="820" y="514"/>
                </a:lnTo>
                <a:lnTo>
                  <a:pt x="818" y="514"/>
                </a:lnTo>
                <a:lnTo>
                  <a:pt x="818" y="516"/>
                </a:lnTo>
                <a:lnTo>
                  <a:pt x="816" y="518"/>
                </a:lnTo>
                <a:lnTo>
                  <a:pt x="816" y="520"/>
                </a:lnTo>
                <a:lnTo>
                  <a:pt x="814" y="520"/>
                </a:lnTo>
                <a:lnTo>
                  <a:pt x="814" y="522"/>
                </a:lnTo>
                <a:lnTo>
                  <a:pt x="813" y="524"/>
                </a:lnTo>
                <a:lnTo>
                  <a:pt x="813" y="526"/>
                </a:lnTo>
                <a:lnTo>
                  <a:pt x="811" y="526"/>
                </a:lnTo>
                <a:lnTo>
                  <a:pt x="811" y="528"/>
                </a:lnTo>
                <a:lnTo>
                  <a:pt x="809" y="530"/>
                </a:lnTo>
                <a:lnTo>
                  <a:pt x="809" y="531"/>
                </a:lnTo>
                <a:lnTo>
                  <a:pt x="807" y="531"/>
                </a:lnTo>
                <a:lnTo>
                  <a:pt x="807" y="533"/>
                </a:lnTo>
                <a:lnTo>
                  <a:pt x="805" y="535"/>
                </a:lnTo>
                <a:lnTo>
                  <a:pt x="805" y="537"/>
                </a:lnTo>
                <a:lnTo>
                  <a:pt x="803" y="537"/>
                </a:lnTo>
                <a:lnTo>
                  <a:pt x="803" y="539"/>
                </a:lnTo>
                <a:lnTo>
                  <a:pt x="801" y="541"/>
                </a:lnTo>
                <a:lnTo>
                  <a:pt x="801" y="543"/>
                </a:lnTo>
                <a:lnTo>
                  <a:pt x="799" y="543"/>
                </a:lnTo>
                <a:lnTo>
                  <a:pt x="799" y="545"/>
                </a:lnTo>
                <a:lnTo>
                  <a:pt x="797" y="547"/>
                </a:lnTo>
                <a:lnTo>
                  <a:pt x="797" y="549"/>
                </a:lnTo>
                <a:lnTo>
                  <a:pt x="795" y="549"/>
                </a:lnTo>
                <a:lnTo>
                  <a:pt x="795" y="551"/>
                </a:lnTo>
                <a:lnTo>
                  <a:pt x="793" y="553"/>
                </a:lnTo>
                <a:lnTo>
                  <a:pt x="793" y="555"/>
                </a:lnTo>
                <a:lnTo>
                  <a:pt x="791" y="555"/>
                </a:lnTo>
                <a:lnTo>
                  <a:pt x="791" y="556"/>
                </a:lnTo>
                <a:lnTo>
                  <a:pt x="790" y="558"/>
                </a:lnTo>
                <a:lnTo>
                  <a:pt x="790" y="560"/>
                </a:lnTo>
                <a:lnTo>
                  <a:pt x="788" y="560"/>
                </a:lnTo>
                <a:lnTo>
                  <a:pt x="788" y="562"/>
                </a:lnTo>
                <a:lnTo>
                  <a:pt x="786" y="562"/>
                </a:lnTo>
                <a:lnTo>
                  <a:pt x="786" y="564"/>
                </a:lnTo>
                <a:lnTo>
                  <a:pt x="786" y="566"/>
                </a:lnTo>
                <a:lnTo>
                  <a:pt x="784" y="566"/>
                </a:lnTo>
                <a:lnTo>
                  <a:pt x="784" y="568"/>
                </a:lnTo>
                <a:lnTo>
                  <a:pt x="782" y="568"/>
                </a:lnTo>
                <a:lnTo>
                  <a:pt x="782" y="570"/>
                </a:lnTo>
                <a:lnTo>
                  <a:pt x="782" y="572"/>
                </a:lnTo>
                <a:lnTo>
                  <a:pt x="780" y="572"/>
                </a:lnTo>
                <a:lnTo>
                  <a:pt x="780" y="574"/>
                </a:lnTo>
                <a:lnTo>
                  <a:pt x="778" y="574"/>
                </a:lnTo>
                <a:lnTo>
                  <a:pt x="778" y="576"/>
                </a:lnTo>
                <a:lnTo>
                  <a:pt x="778" y="578"/>
                </a:lnTo>
                <a:lnTo>
                  <a:pt x="776" y="578"/>
                </a:lnTo>
                <a:lnTo>
                  <a:pt x="776" y="579"/>
                </a:lnTo>
                <a:lnTo>
                  <a:pt x="774" y="579"/>
                </a:lnTo>
                <a:lnTo>
                  <a:pt x="774" y="581"/>
                </a:lnTo>
                <a:lnTo>
                  <a:pt x="772" y="583"/>
                </a:lnTo>
                <a:lnTo>
                  <a:pt x="772" y="585"/>
                </a:lnTo>
                <a:lnTo>
                  <a:pt x="770" y="585"/>
                </a:lnTo>
                <a:lnTo>
                  <a:pt x="770" y="587"/>
                </a:lnTo>
                <a:lnTo>
                  <a:pt x="768" y="589"/>
                </a:lnTo>
                <a:lnTo>
                  <a:pt x="768" y="591"/>
                </a:lnTo>
                <a:lnTo>
                  <a:pt x="766" y="591"/>
                </a:lnTo>
                <a:lnTo>
                  <a:pt x="766" y="593"/>
                </a:lnTo>
                <a:lnTo>
                  <a:pt x="765" y="593"/>
                </a:lnTo>
                <a:lnTo>
                  <a:pt x="765" y="595"/>
                </a:lnTo>
                <a:lnTo>
                  <a:pt x="765" y="597"/>
                </a:lnTo>
                <a:lnTo>
                  <a:pt x="763" y="597"/>
                </a:lnTo>
                <a:lnTo>
                  <a:pt x="763" y="599"/>
                </a:lnTo>
                <a:lnTo>
                  <a:pt x="761" y="601"/>
                </a:lnTo>
                <a:lnTo>
                  <a:pt x="761" y="603"/>
                </a:lnTo>
                <a:lnTo>
                  <a:pt x="759" y="603"/>
                </a:lnTo>
                <a:lnTo>
                  <a:pt x="759" y="604"/>
                </a:lnTo>
                <a:lnTo>
                  <a:pt x="757" y="606"/>
                </a:lnTo>
                <a:lnTo>
                  <a:pt x="757" y="608"/>
                </a:lnTo>
                <a:lnTo>
                  <a:pt x="755" y="608"/>
                </a:lnTo>
                <a:lnTo>
                  <a:pt x="755" y="610"/>
                </a:lnTo>
                <a:lnTo>
                  <a:pt x="753" y="612"/>
                </a:lnTo>
                <a:lnTo>
                  <a:pt x="753" y="614"/>
                </a:lnTo>
                <a:lnTo>
                  <a:pt x="751" y="614"/>
                </a:lnTo>
                <a:lnTo>
                  <a:pt x="751" y="616"/>
                </a:lnTo>
                <a:lnTo>
                  <a:pt x="749" y="618"/>
                </a:lnTo>
                <a:lnTo>
                  <a:pt x="749" y="620"/>
                </a:lnTo>
                <a:lnTo>
                  <a:pt x="747" y="620"/>
                </a:lnTo>
                <a:lnTo>
                  <a:pt x="747" y="622"/>
                </a:lnTo>
                <a:lnTo>
                  <a:pt x="745" y="622"/>
                </a:lnTo>
                <a:lnTo>
                  <a:pt x="745" y="624"/>
                </a:lnTo>
                <a:lnTo>
                  <a:pt x="745" y="626"/>
                </a:lnTo>
                <a:lnTo>
                  <a:pt x="743" y="626"/>
                </a:lnTo>
                <a:lnTo>
                  <a:pt x="743" y="627"/>
                </a:lnTo>
                <a:lnTo>
                  <a:pt x="741" y="627"/>
                </a:lnTo>
                <a:lnTo>
                  <a:pt x="741" y="626"/>
                </a:lnTo>
                <a:lnTo>
                  <a:pt x="740" y="626"/>
                </a:lnTo>
                <a:lnTo>
                  <a:pt x="740" y="624"/>
                </a:lnTo>
                <a:lnTo>
                  <a:pt x="738" y="624"/>
                </a:lnTo>
                <a:lnTo>
                  <a:pt x="738" y="622"/>
                </a:lnTo>
                <a:lnTo>
                  <a:pt x="736" y="622"/>
                </a:lnTo>
                <a:lnTo>
                  <a:pt x="734" y="622"/>
                </a:lnTo>
                <a:lnTo>
                  <a:pt x="732" y="622"/>
                </a:lnTo>
                <a:lnTo>
                  <a:pt x="730" y="622"/>
                </a:lnTo>
                <a:lnTo>
                  <a:pt x="730" y="620"/>
                </a:lnTo>
                <a:lnTo>
                  <a:pt x="728" y="618"/>
                </a:lnTo>
                <a:lnTo>
                  <a:pt x="726" y="618"/>
                </a:lnTo>
                <a:lnTo>
                  <a:pt x="726" y="616"/>
                </a:lnTo>
                <a:lnTo>
                  <a:pt x="724" y="616"/>
                </a:lnTo>
                <a:lnTo>
                  <a:pt x="722" y="616"/>
                </a:lnTo>
                <a:lnTo>
                  <a:pt x="722" y="614"/>
                </a:lnTo>
                <a:lnTo>
                  <a:pt x="720" y="614"/>
                </a:lnTo>
                <a:lnTo>
                  <a:pt x="720" y="612"/>
                </a:lnTo>
                <a:lnTo>
                  <a:pt x="718" y="612"/>
                </a:lnTo>
                <a:lnTo>
                  <a:pt x="718" y="610"/>
                </a:lnTo>
                <a:lnTo>
                  <a:pt x="716" y="610"/>
                </a:lnTo>
                <a:lnTo>
                  <a:pt x="716" y="608"/>
                </a:lnTo>
                <a:lnTo>
                  <a:pt x="715" y="608"/>
                </a:lnTo>
                <a:lnTo>
                  <a:pt x="713" y="608"/>
                </a:lnTo>
                <a:lnTo>
                  <a:pt x="711" y="608"/>
                </a:lnTo>
                <a:lnTo>
                  <a:pt x="709" y="608"/>
                </a:lnTo>
                <a:lnTo>
                  <a:pt x="707" y="608"/>
                </a:lnTo>
                <a:lnTo>
                  <a:pt x="707" y="606"/>
                </a:lnTo>
                <a:lnTo>
                  <a:pt x="705" y="606"/>
                </a:lnTo>
                <a:lnTo>
                  <a:pt x="703" y="606"/>
                </a:lnTo>
                <a:lnTo>
                  <a:pt x="703" y="604"/>
                </a:lnTo>
                <a:lnTo>
                  <a:pt x="703" y="603"/>
                </a:lnTo>
                <a:lnTo>
                  <a:pt x="703" y="601"/>
                </a:lnTo>
                <a:lnTo>
                  <a:pt x="701" y="601"/>
                </a:lnTo>
                <a:lnTo>
                  <a:pt x="701" y="603"/>
                </a:lnTo>
                <a:lnTo>
                  <a:pt x="701" y="601"/>
                </a:lnTo>
                <a:lnTo>
                  <a:pt x="701" y="599"/>
                </a:lnTo>
                <a:lnTo>
                  <a:pt x="701" y="597"/>
                </a:lnTo>
                <a:lnTo>
                  <a:pt x="699" y="597"/>
                </a:lnTo>
                <a:lnTo>
                  <a:pt x="697" y="597"/>
                </a:lnTo>
                <a:lnTo>
                  <a:pt x="697" y="599"/>
                </a:lnTo>
                <a:lnTo>
                  <a:pt x="695" y="599"/>
                </a:lnTo>
                <a:lnTo>
                  <a:pt x="695" y="601"/>
                </a:lnTo>
                <a:lnTo>
                  <a:pt x="693" y="601"/>
                </a:lnTo>
                <a:lnTo>
                  <a:pt x="692" y="601"/>
                </a:lnTo>
                <a:lnTo>
                  <a:pt x="692" y="603"/>
                </a:lnTo>
                <a:lnTo>
                  <a:pt x="693" y="603"/>
                </a:lnTo>
                <a:lnTo>
                  <a:pt x="693" y="604"/>
                </a:lnTo>
                <a:lnTo>
                  <a:pt x="692" y="604"/>
                </a:lnTo>
                <a:lnTo>
                  <a:pt x="690" y="604"/>
                </a:lnTo>
                <a:lnTo>
                  <a:pt x="690" y="606"/>
                </a:lnTo>
                <a:lnTo>
                  <a:pt x="692" y="606"/>
                </a:lnTo>
                <a:lnTo>
                  <a:pt x="693" y="606"/>
                </a:lnTo>
                <a:lnTo>
                  <a:pt x="693" y="608"/>
                </a:lnTo>
                <a:lnTo>
                  <a:pt x="692" y="608"/>
                </a:lnTo>
                <a:lnTo>
                  <a:pt x="692" y="610"/>
                </a:lnTo>
                <a:lnTo>
                  <a:pt x="692" y="612"/>
                </a:lnTo>
                <a:lnTo>
                  <a:pt x="693" y="610"/>
                </a:lnTo>
                <a:lnTo>
                  <a:pt x="693" y="612"/>
                </a:lnTo>
                <a:lnTo>
                  <a:pt x="695" y="612"/>
                </a:lnTo>
                <a:lnTo>
                  <a:pt x="695" y="614"/>
                </a:lnTo>
                <a:lnTo>
                  <a:pt x="693" y="614"/>
                </a:lnTo>
                <a:lnTo>
                  <a:pt x="693" y="616"/>
                </a:lnTo>
                <a:lnTo>
                  <a:pt x="695" y="618"/>
                </a:lnTo>
                <a:lnTo>
                  <a:pt x="695" y="620"/>
                </a:lnTo>
                <a:lnTo>
                  <a:pt x="693" y="620"/>
                </a:lnTo>
                <a:lnTo>
                  <a:pt x="693" y="622"/>
                </a:lnTo>
                <a:lnTo>
                  <a:pt x="695" y="622"/>
                </a:lnTo>
                <a:lnTo>
                  <a:pt x="693" y="622"/>
                </a:lnTo>
                <a:lnTo>
                  <a:pt x="693" y="624"/>
                </a:lnTo>
                <a:lnTo>
                  <a:pt x="693" y="626"/>
                </a:lnTo>
                <a:lnTo>
                  <a:pt x="693" y="624"/>
                </a:lnTo>
                <a:lnTo>
                  <a:pt x="692" y="624"/>
                </a:lnTo>
                <a:lnTo>
                  <a:pt x="692" y="626"/>
                </a:lnTo>
                <a:lnTo>
                  <a:pt x="692" y="627"/>
                </a:lnTo>
                <a:lnTo>
                  <a:pt x="693" y="627"/>
                </a:lnTo>
                <a:lnTo>
                  <a:pt x="693" y="629"/>
                </a:lnTo>
                <a:lnTo>
                  <a:pt x="693" y="631"/>
                </a:lnTo>
                <a:lnTo>
                  <a:pt x="695" y="631"/>
                </a:lnTo>
                <a:lnTo>
                  <a:pt x="697" y="631"/>
                </a:lnTo>
                <a:lnTo>
                  <a:pt x="697" y="633"/>
                </a:lnTo>
                <a:lnTo>
                  <a:pt x="695" y="633"/>
                </a:lnTo>
                <a:lnTo>
                  <a:pt x="695" y="635"/>
                </a:lnTo>
                <a:lnTo>
                  <a:pt x="695" y="637"/>
                </a:lnTo>
                <a:lnTo>
                  <a:pt x="695" y="639"/>
                </a:lnTo>
                <a:lnTo>
                  <a:pt x="697" y="639"/>
                </a:lnTo>
                <a:lnTo>
                  <a:pt x="697" y="641"/>
                </a:lnTo>
                <a:lnTo>
                  <a:pt x="697" y="643"/>
                </a:lnTo>
                <a:lnTo>
                  <a:pt x="697" y="645"/>
                </a:lnTo>
                <a:lnTo>
                  <a:pt x="695" y="645"/>
                </a:lnTo>
                <a:lnTo>
                  <a:pt x="695" y="647"/>
                </a:lnTo>
                <a:lnTo>
                  <a:pt x="697" y="647"/>
                </a:lnTo>
                <a:lnTo>
                  <a:pt x="697" y="649"/>
                </a:lnTo>
                <a:lnTo>
                  <a:pt x="695" y="649"/>
                </a:lnTo>
                <a:lnTo>
                  <a:pt x="695" y="651"/>
                </a:lnTo>
                <a:lnTo>
                  <a:pt x="695" y="652"/>
                </a:lnTo>
                <a:lnTo>
                  <a:pt x="697" y="652"/>
                </a:lnTo>
                <a:lnTo>
                  <a:pt x="695" y="654"/>
                </a:lnTo>
                <a:lnTo>
                  <a:pt x="695" y="656"/>
                </a:lnTo>
                <a:lnTo>
                  <a:pt x="693" y="656"/>
                </a:lnTo>
                <a:lnTo>
                  <a:pt x="693" y="658"/>
                </a:lnTo>
                <a:lnTo>
                  <a:pt x="695" y="658"/>
                </a:lnTo>
                <a:lnTo>
                  <a:pt x="695" y="660"/>
                </a:lnTo>
                <a:lnTo>
                  <a:pt x="693" y="660"/>
                </a:lnTo>
                <a:lnTo>
                  <a:pt x="693" y="662"/>
                </a:lnTo>
                <a:lnTo>
                  <a:pt x="695" y="662"/>
                </a:lnTo>
                <a:lnTo>
                  <a:pt x="693" y="662"/>
                </a:lnTo>
                <a:lnTo>
                  <a:pt x="693" y="664"/>
                </a:lnTo>
                <a:lnTo>
                  <a:pt x="692" y="664"/>
                </a:lnTo>
                <a:lnTo>
                  <a:pt x="690" y="664"/>
                </a:lnTo>
                <a:lnTo>
                  <a:pt x="690" y="666"/>
                </a:lnTo>
                <a:lnTo>
                  <a:pt x="688" y="666"/>
                </a:lnTo>
                <a:lnTo>
                  <a:pt x="686" y="666"/>
                </a:lnTo>
                <a:lnTo>
                  <a:pt x="686" y="664"/>
                </a:lnTo>
                <a:lnTo>
                  <a:pt x="684" y="664"/>
                </a:lnTo>
                <a:lnTo>
                  <a:pt x="684" y="666"/>
                </a:lnTo>
                <a:lnTo>
                  <a:pt x="684" y="668"/>
                </a:lnTo>
                <a:lnTo>
                  <a:pt x="684" y="666"/>
                </a:lnTo>
                <a:lnTo>
                  <a:pt x="682" y="666"/>
                </a:lnTo>
                <a:lnTo>
                  <a:pt x="680" y="666"/>
                </a:lnTo>
                <a:lnTo>
                  <a:pt x="680" y="664"/>
                </a:lnTo>
                <a:lnTo>
                  <a:pt x="680" y="666"/>
                </a:lnTo>
                <a:lnTo>
                  <a:pt x="678" y="666"/>
                </a:lnTo>
                <a:lnTo>
                  <a:pt x="678" y="668"/>
                </a:lnTo>
                <a:lnTo>
                  <a:pt x="678" y="670"/>
                </a:lnTo>
                <a:lnTo>
                  <a:pt x="676" y="670"/>
                </a:lnTo>
                <a:lnTo>
                  <a:pt x="676" y="672"/>
                </a:lnTo>
                <a:lnTo>
                  <a:pt x="674" y="672"/>
                </a:lnTo>
                <a:lnTo>
                  <a:pt x="672" y="670"/>
                </a:lnTo>
                <a:lnTo>
                  <a:pt x="672" y="672"/>
                </a:lnTo>
                <a:lnTo>
                  <a:pt x="672" y="674"/>
                </a:lnTo>
                <a:lnTo>
                  <a:pt x="670" y="674"/>
                </a:lnTo>
                <a:lnTo>
                  <a:pt x="670" y="676"/>
                </a:lnTo>
                <a:lnTo>
                  <a:pt x="672" y="676"/>
                </a:lnTo>
                <a:lnTo>
                  <a:pt x="672" y="677"/>
                </a:lnTo>
                <a:lnTo>
                  <a:pt x="672" y="679"/>
                </a:lnTo>
                <a:lnTo>
                  <a:pt x="672" y="681"/>
                </a:lnTo>
                <a:lnTo>
                  <a:pt x="670" y="681"/>
                </a:lnTo>
                <a:lnTo>
                  <a:pt x="672" y="681"/>
                </a:lnTo>
                <a:lnTo>
                  <a:pt x="672" y="683"/>
                </a:lnTo>
                <a:lnTo>
                  <a:pt x="672" y="685"/>
                </a:lnTo>
                <a:lnTo>
                  <a:pt x="670" y="685"/>
                </a:lnTo>
                <a:lnTo>
                  <a:pt x="670" y="687"/>
                </a:lnTo>
                <a:lnTo>
                  <a:pt x="668" y="687"/>
                </a:lnTo>
                <a:lnTo>
                  <a:pt x="667" y="687"/>
                </a:lnTo>
                <a:lnTo>
                  <a:pt x="667" y="689"/>
                </a:lnTo>
                <a:lnTo>
                  <a:pt x="665" y="689"/>
                </a:lnTo>
                <a:lnTo>
                  <a:pt x="663" y="687"/>
                </a:lnTo>
                <a:lnTo>
                  <a:pt x="661" y="687"/>
                </a:lnTo>
                <a:lnTo>
                  <a:pt x="659" y="687"/>
                </a:lnTo>
                <a:lnTo>
                  <a:pt x="659" y="689"/>
                </a:lnTo>
                <a:lnTo>
                  <a:pt x="657" y="689"/>
                </a:lnTo>
                <a:lnTo>
                  <a:pt x="657" y="691"/>
                </a:lnTo>
                <a:lnTo>
                  <a:pt x="657" y="693"/>
                </a:lnTo>
                <a:lnTo>
                  <a:pt x="655" y="693"/>
                </a:lnTo>
                <a:lnTo>
                  <a:pt x="655" y="695"/>
                </a:lnTo>
                <a:lnTo>
                  <a:pt x="655" y="697"/>
                </a:lnTo>
                <a:lnTo>
                  <a:pt x="653" y="697"/>
                </a:lnTo>
                <a:lnTo>
                  <a:pt x="653" y="695"/>
                </a:lnTo>
                <a:lnTo>
                  <a:pt x="651" y="695"/>
                </a:lnTo>
                <a:lnTo>
                  <a:pt x="649" y="695"/>
                </a:lnTo>
                <a:lnTo>
                  <a:pt x="649" y="693"/>
                </a:lnTo>
                <a:lnTo>
                  <a:pt x="647" y="693"/>
                </a:lnTo>
                <a:lnTo>
                  <a:pt x="645" y="693"/>
                </a:lnTo>
                <a:lnTo>
                  <a:pt x="643" y="693"/>
                </a:lnTo>
                <a:lnTo>
                  <a:pt x="642" y="693"/>
                </a:lnTo>
                <a:lnTo>
                  <a:pt x="642" y="695"/>
                </a:lnTo>
                <a:lnTo>
                  <a:pt x="640" y="695"/>
                </a:lnTo>
                <a:lnTo>
                  <a:pt x="640" y="697"/>
                </a:lnTo>
                <a:lnTo>
                  <a:pt x="640" y="699"/>
                </a:lnTo>
                <a:lnTo>
                  <a:pt x="638" y="699"/>
                </a:lnTo>
                <a:lnTo>
                  <a:pt x="640" y="699"/>
                </a:lnTo>
                <a:lnTo>
                  <a:pt x="638" y="699"/>
                </a:lnTo>
                <a:lnTo>
                  <a:pt x="638" y="700"/>
                </a:lnTo>
                <a:lnTo>
                  <a:pt x="638" y="702"/>
                </a:lnTo>
                <a:lnTo>
                  <a:pt x="636" y="702"/>
                </a:lnTo>
                <a:lnTo>
                  <a:pt x="636" y="704"/>
                </a:lnTo>
                <a:lnTo>
                  <a:pt x="634" y="704"/>
                </a:lnTo>
                <a:lnTo>
                  <a:pt x="634" y="702"/>
                </a:lnTo>
                <a:lnTo>
                  <a:pt x="634" y="704"/>
                </a:lnTo>
                <a:lnTo>
                  <a:pt x="634" y="706"/>
                </a:lnTo>
                <a:lnTo>
                  <a:pt x="632" y="706"/>
                </a:lnTo>
                <a:lnTo>
                  <a:pt x="630" y="706"/>
                </a:lnTo>
                <a:lnTo>
                  <a:pt x="630" y="708"/>
                </a:lnTo>
                <a:lnTo>
                  <a:pt x="628" y="710"/>
                </a:lnTo>
                <a:lnTo>
                  <a:pt x="626" y="710"/>
                </a:lnTo>
                <a:lnTo>
                  <a:pt x="626" y="708"/>
                </a:lnTo>
                <a:lnTo>
                  <a:pt x="626" y="710"/>
                </a:lnTo>
                <a:lnTo>
                  <a:pt x="624" y="708"/>
                </a:lnTo>
                <a:lnTo>
                  <a:pt x="622" y="708"/>
                </a:lnTo>
                <a:lnTo>
                  <a:pt x="622" y="710"/>
                </a:lnTo>
                <a:lnTo>
                  <a:pt x="624" y="710"/>
                </a:lnTo>
                <a:lnTo>
                  <a:pt x="622" y="710"/>
                </a:lnTo>
                <a:lnTo>
                  <a:pt x="622" y="712"/>
                </a:lnTo>
                <a:lnTo>
                  <a:pt x="622" y="710"/>
                </a:lnTo>
                <a:lnTo>
                  <a:pt x="620" y="710"/>
                </a:lnTo>
                <a:lnTo>
                  <a:pt x="620" y="712"/>
                </a:lnTo>
                <a:lnTo>
                  <a:pt x="619" y="712"/>
                </a:lnTo>
                <a:lnTo>
                  <a:pt x="619" y="714"/>
                </a:lnTo>
                <a:lnTo>
                  <a:pt x="617" y="714"/>
                </a:lnTo>
                <a:lnTo>
                  <a:pt x="619" y="714"/>
                </a:lnTo>
                <a:lnTo>
                  <a:pt x="617" y="714"/>
                </a:lnTo>
                <a:lnTo>
                  <a:pt x="617" y="716"/>
                </a:lnTo>
                <a:lnTo>
                  <a:pt x="619" y="716"/>
                </a:lnTo>
                <a:lnTo>
                  <a:pt x="617" y="716"/>
                </a:lnTo>
                <a:lnTo>
                  <a:pt x="617" y="718"/>
                </a:lnTo>
                <a:lnTo>
                  <a:pt x="615" y="718"/>
                </a:lnTo>
                <a:lnTo>
                  <a:pt x="613" y="718"/>
                </a:lnTo>
                <a:lnTo>
                  <a:pt x="615" y="718"/>
                </a:lnTo>
                <a:lnTo>
                  <a:pt x="613" y="718"/>
                </a:lnTo>
                <a:lnTo>
                  <a:pt x="613" y="716"/>
                </a:lnTo>
                <a:lnTo>
                  <a:pt x="613" y="718"/>
                </a:lnTo>
                <a:lnTo>
                  <a:pt x="613" y="716"/>
                </a:lnTo>
                <a:lnTo>
                  <a:pt x="611" y="716"/>
                </a:lnTo>
                <a:lnTo>
                  <a:pt x="609" y="716"/>
                </a:lnTo>
                <a:lnTo>
                  <a:pt x="609" y="714"/>
                </a:lnTo>
                <a:lnTo>
                  <a:pt x="609" y="716"/>
                </a:lnTo>
                <a:lnTo>
                  <a:pt x="607" y="716"/>
                </a:lnTo>
                <a:lnTo>
                  <a:pt x="607" y="718"/>
                </a:lnTo>
                <a:lnTo>
                  <a:pt x="605" y="718"/>
                </a:lnTo>
                <a:lnTo>
                  <a:pt x="603" y="718"/>
                </a:lnTo>
                <a:lnTo>
                  <a:pt x="605" y="718"/>
                </a:lnTo>
                <a:lnTo>
                  <a:pt x="603" y="718"/>
                </a:lnTo>
                <a:lnTo>
                  <a:pt x="603" y="720"/>
                </a:lnTo>
                <a:lnTo>
                  <a:pt x="605" y="720"/>
                </a:lnTo>
                <a:lnTo>
                  <a:pt x="605" y="722"/>
                </a:lnTo>
                <a:lnTo>
                  <a:pt x="603" y="722"/>
                </a:lnTo>
                <a:lnTo>
                  <a:pt x="603" y="724"/>
                </a:lnTo>
                <a:lnTo>
                  <a:pt x="603" y="725"/>
                </a:lnTo>
                <a:lnTo>
                  <a:pt x="603" y="727"/>
                </a:lnTo>
                <a:lnTo>
                  <a:pt x="603" y="729"/>
                </a:lnTo>
                <a:lnTo>
                  <a:pt x="605" y="729"/>
                </a:lnTo>
                <a:lnTo>
                  <a:pt x="603" y="729"/>
                </a:lnTo>
                <a:lnTo>
                  <a:pt x="603" y="731"/>
                </a:lnTo>
                <a:lnTo>
                  <a:pt x="603" y="733"/>
                </a:lnTo>
                <a:lnTo>
                  <a:pt x="601" y="733"/>
                </a:lnTo>
                <a:lnTo>
                  <a:pt x="601" y="735"/>
                </a:lnTo>
                <a:lnTo>
                  <a:pt x="601" y="737"/>
                </a:lnTo>
                <a:lnTo>
                  <a:pt x="601" y="735"/>
                </a:lnTo>
                <a:lnTo>
                  <a:pt x="601" y="737"/>
                </a:lnTo>
                <a:lnTo>
                  <a:pt x="599" y="737"/>
                </a:lnTo>
                <a:lnTo>
                  <a:pt x="599" y="739"/>
                </a:lnTo>
                <a:lnTo>
                  <a:pt x="599" y="737"/>
                </a:lnTo>
                <a:lnTo>
                  <a:pt x="599" y="739"/>
                </a:lnTo>
                <a:lnTo>
                  <a:pt x="599" y="737"/>
                </a:lnTo>
                <a:lnTo>
                  <a:pt x="599" y="739"/>
                </a:lnTo>
                <a:lnTo>
                  <a:pt x="597" y="739"/>
                </a:lnTo>
                <a:lnTo>
                  <a:pt x="597" y="737"/>
                </a:lnTo>
                <a:lnTo>
                  <a:pt x="595" y="739"/>
                </a:lnTo>
                <a:lnTo>
                  <a:pt x="594" y="739"/>
                </a:lnTo>
                <a:lnTo>
                  <a:pt x="594" y="741"/>
                </a:lnTo>
                <a:lnTo>
                  <a:pt x="594" y="739"/>
                </a:lnTo>
                <a:lnTo>
                  <a:pt x="594" y="741"/>
                </a:lnTo>
                <a:lnTo>
                  <a:pt x="592" y="741"/>
                </a:lnTo>
                <a:lnTo>
                  <a:pt x="590" y="741"/>
                </a:lnTo>
                <a:lnTo>
                  <a:pt x="590" y="743"/>
                </a:lnTo>
                <a:lnTo>
                  <a:pt x="588" y="743"/>
                </a:lnTo>
                <a:lnTo>
                  <a:pt x="590" y="743"/>
                </a:lnTo>
                <a:lnTo>
                  <a:pt x="590" y="745"/>
                </a:lnTo>
                <a:lnTo>
                  <a:pt x="588" y="745"/>
                </a:lnTo>
                <a:lnTo>
                  <a:pt x="586" y="745"/>
                </a:lnTo>
                <a:lnTo>
                  <a:pt x="586" y="747"/>
                </a:lnTo>
                <a:lnTo>
                  <a:pt x="588" y="747"/>
                </a:lnTo>
                <a:lnTo>
                  <a:pt x="586" y="747"/>
                </a:lnTo>
                <a:lnTo>
                  <a:pt x="586" y="748"/>
                </a:lnTo>
                <a:lnTo>
                  <a:pt x="584" y="750"/>
                </a:lnTo>
                <a:lnTo>
                  <a:pt x="584" y="752"/>
                </a:lnTo>
                <a:lnTo>
                  <a:pt x="582" y="752"/>
                </a:lnTo>
                <a:lnTo>
                  <a:pt x="584" y="752"/>
                </a:lnTo>
                <a:lnTo>
                  <a:pt x="582" y="752"/>
                </a:lnTo>
                <a:lnTo>
                  <a:pt x="582" y="754"/>
                </a:lnTo>
                <a:lnTo>
                  <a:pt x="582" y="756"/>
                </a:lnTo>
                <a:lnTo>
                  <a:pt x="580" y="756"/>
                </a:lnTo>
                <a:lnTo>
                  <a:pt x="580" y="758"/>
                </a:lnTo>
                <a:lnTo>
                  <a:pt x="580" y="760"/>
                </a:lnTo>
                <a:lnTo>
                  <a:pt x="582" y="760"/>
                </a:lnTo>
                <a:lnTo>
                  <a:pt x="580" y="760"/>
                </a:lnTo>
                <a:lnTo>
                  <a:pt x="580" y="762"/>
                </a:lnTo>
                <a:lnTo>
                  <a:pt x="582" y="762"/>
                </a:lnTo>
                <a:lnTo>
                  <a:pt x="582" y="764"/>
                </a:lnTo>
                <a:lnTo>
                  <a:pt x="584" y="764"/>
                </a:lnTo>
                <a:lnTo>
                  <a:pt x="584" y="766"/>
                </a:lnTo>
                <a:lnTo>
                  <a:pt x="582" y="766"/>
                </a:lnTo>
                <a:lnTo>
                  <a:pt x="584" y="766"/>
                </a:lnTo>
                <a:lnTo>
                  <a:pt x="584" y="768"/>
                </a:lnTo>
                <a:lnTo>
                  <a:pt x="584" y="770"/>
                </a:lnTo>
                <a:lnTo>
                  <a:pt x="582" y="770"/>
                </a:lnTo>
                <a:lnTo>
                  <a:pt x="582" y="772"/>
                </a:lnTo>
                <a:lnTo>
                  <a:pt x="584" y="772"/>
                </a:lnTo>
                <a:lnTo>
                  <a:pt x="584" y="773"/>
                </a:lnTo>
                <a:lnTo>
                  <a:pt x="582" y="773"/>
                </a:lnTo>
                <a:lnTo>
                  <a:pt x="584" y="773"/>
                </a:lnTo>
                <a:lnTo>
                  <a:pt x="582" y="775"/>
                </a:lnTo>
                <a:lnTo>
                  <a:pt x="582" y="773"/>
                </a:lnTo>
                <a:lnTo>
                  <a:pt x="582" y="775"/>
                </a:lnTo>
                <a:lnTo>
                  <a:pt x="582" y="777"/>
                </a:lnTo>
                <a:lnTo>
                  <a:pt x="580" y="777"/>
                </a:lnTo>
                <a:lnTo>
                  <a:pt x="580" y="779"/>
                </a:lnTo>
                <a:lnTo>
                  <a:pt x="580" y="781"/>
                </a:lnTo>
                <a:lnTo>
                  <a:pt x="578" y="781"/>
                </a:lnTo>
                <a:lnTo>
                  <a:pt x="580" y="781"/>
                </a:lnTo>
                <a:lnTo>
                  <a:pt x="578" y="781"/>
                </a:lnTo>
                <a:lnTo>
                  <a:pt x="576" y="781"/>
                </a:lnTo>
                <a:lnTo>
                  <a:pt x="574" y="781"/>
                </a:lnTo>
                <a:lnTo>
                  <a:pt x="574" y="783"/>
                </a:lnTo>
                <a:lnTo>
                  <a:pt x="572" y="783"/>
                </a:lnTo>
                <a:lnTo>
                  <a:pt x="574" y="783"/>
                </a:lnTo>
                <a:lnTo>
                  <a:pt x="574" y="785"/>
                </a:lnTo>
                <a:lnTo>
                  <a:pt x="572" y="785"/>
                </a:lnTo>
                <a:lnTo>
                  <a:pt x="574" y="785"/>
                </a:lnTo>
                <a:lnTo>
                  <a:pt x="572" y="785"/>
                </a:lnTo>
                <a:lnTo>
                  <a:pt x="570" y="785"/>
                </a:lnTo>
                <a:lnTo>
                  <a:pt x="570" y="787"/>
                </a:lnTo>
                <a:lnTo>
                  <a:pt x="572" y="787"/>
                </a:lnTo>
                <a:lnTo>
                  <a:pt x="570" y="787"/>
                </a:lnTo>
                <a:lnTo>
                  <a:pt x="572" y="787"/>
                </a:lnTo>
                <a:lnTo>
                  <a:pt x="572" y="789"/>
                </a:lnTo>
                <a:lnTo>
                  <a:pt x="574" y="789"/>
                </a:lnTo>
                <a:lnTo>
                  <a:pt x="574" y="791"/>
                </a:lnTo>
                <a:lnTo>
                  <a:pt x="574" y="789"/>
                </a:lnTo>
                <a:lnTo>
                  <a:pt x="574" y="791"/>
                </a:lnTo>
                <a:lnTo>
                  <a:pt x="572" y="791"/>
                </a:lnTo>
                <a:lnTo>
                  <a:pt x="570" y="791"/>
                </a:lnTo>
                <a:lnTo>
                  <a:pt x="570" y="793"/>
                </a:lnTo>
                <a:lnTo>
                  <a:pt x="569" y="793"/>
                </a:lnTo>
                <a:lnTo>
                  <a:pt x="569" y="795"/>
                </a:lnTo>
                <a:lnTo>
                  <a:pt x="567" y="795"/>
                </a:lnTo>
                <a:lnTo>
                  <a:pt x="567" y="793"/>
                </a:lnTo>
                <a:lnTo>
                  <a:pt x="565" y="793"/>
                </a:lnTo>
                <a:lnTo>
                  <a:pt x="565" y="795"/>
                </a:lnTo>
                <a:lnTo>
                  <a:pt x="565" y="793"/>
                </a:lnTo>
                <a:lnTo>
                  <a:pt x="565" y="795"/>
                </a:lnTo>
                <a:lnTo>
                  <a:pt x="565" y="796"/>
                </a:lnTo>
                <a:lnTo>
                  <a:pt x="565" y="795"/>
                </a:lnTo>
                <a:lnTo>
                  <a:pt x="563" y="795"/>
                </a:lnTo>
                <a:lnTo>
                  <a:pt x="563" y="796"/>
                </a:lnTo>
                <a:lnTo>
                  <a:pt x="565" y="796"/>
                </a:lnTo>
                <a:lnTo>
                  <a:pt x="563" y="796"/>
                </a:lnTo>
                <a:lnTo>
                  <a:pt x="563" y="798"/>
                </a:lnTo>
                <a:lnTo>
                  <a:pt x="563" y="800"/>
                </a:lnTo>
                <a:lnTo>
                  <a:pt x="561" y="800"/>
                </a:lnTo>
                <a:lnTo>
                  <a:pt x="563" y="800"/>
                </a:lnTo>
                <a:lnTo>
                  <a:pt x="561" y="800"/>
                </a:lnTo>
                <a:lnTo>
                  <a:pt x="561" y="802"/>
                </a:lnTo>
                <a:lnTo>
                  <a:pt x="559" y="802"/>
                </a:lnTo>
                <a:lnTo>
                  <a:pt x="561" y="802"/>
                </a:lnTo>
                <a:lnTo>
                  <a:pt x="561" y="804"/>
                </a:lnTo>
                <a:lnTo>
                  <a:pt x="561" y="806"/>
                </a:lnTo>
                <a:lnTo>
                  <a:pt x="561" y="808"/>
                </a:lnTo>
                <a:lnTo>
                  <a:pt x="561" y="810"/>
                </a:lnTo>
                <a:lnTo>
                  <a:pt x="561" y="812"/>
                </a:lnTo>
                <a:lnTo>
                  <a:pt x="563" y="812"/>
                </a:lnTo>
                <a:lnTo>
                  <a:pt x="563" y="814"/>
                </a:lnTo>
                <a:lnTo>
                  <a:pt x="561" y="814"/>
                </a:lnTo>
                <a:lnTo>
                  <a:pt x="559" y="814"/>
                </a:lnTo>
                <a:lnTo>
                  <a:pt x="559" y="816"/>
                </a:lnTo>
                <a:lnTo>
                  <a:pt x="557" y="816"/>
                </a:lnTo>
                <a:lnTo>
                  <a:pt x="555" y="816"/>
                </a:lnTo>
                <a:lnTo>
                  <a:pt x="555" y="814"/>
                </a:lnTo>
                <a:lnTo>
                  <a:pt x="553" y="814"/>
                </a:lnTo>
                <a:lnTo>
                  <a:pt x="553" y="816"/>
                </a:lnTo>
                <a:lnTo>
                  <a:pt x="553" y="818"/>
                </a:lnTo>
                <a:lnTo>
                  <a:pt x="553" y="820"/>
                </a:lnTo>
                <a:lnTo>
                  <a:pt x="553" y="821"/>
                </a:lnTo>
                <a:lnTo>
                  <a:pt x="553" y="823"/>
                </a:lnTo>
                <a:lnTo>
                  <a:pt x="551" y="823"/>
                </a:lnTo>
                <a:lnTo>
                  <a:pt x="551" y="825"/>
                </a:lnTo>
                <a:lnTo>
                  <a:pt x="549" y="827"/>
                </a:lnTo>
                <a:lnTo>
                  <a:pt x="551" y="827"/>
                </a:lnTo>
                <a:lnTo>
                  <a:pt x="549" y="827"/>
                </a:lnTo>
                <a:lnTo>
                  <a:pt x="547" y="827"/>
                </a:lnTo>
                <a:lnTo>
                  <a:pt x="547" y="829"/>
                </a:lnTo>
                <a:lnTo>
                  <a:pt x="547" y="831"/>
                </a:lnTo>
                <a:lnTo>
                  <a:pt x="546" y="831"/>
                </a:lnTo>
                <a:lnTo>
                  <a:pt x="546" y="833"/>
                </a:lnTo>
                <a:lnTo>
                  <a:pt x="546" y="835"/>
                </a:lnTo>
                <a:lnTo>
                  <a:pt x="546" y="833"/>
                </a:lnTo>
                <a:lnTo>
                  <a:pt x="544" y="833"/>
                </a:lnTo>
                <a:lnTo>
                  <a:pt x="544" y="835"/>
                </a:lnTo>
                <a:lnTo>
                  <a:pt x="546" y="835"/>
                </a:lnTo>
                <a:lnTo>
                  <a:pt x="544" y="835"/>
                </a:lnTo>
                <a:lnTo>
                  <a:pt x="546" y="835"/>
                </a:lnTo>
                <a:lnTo>
                  <a:pt x="544" y="835"/>
                </a:lnTo>
                <a:lnTo>
                  <a:pt x="544" y="837"/>
                </a:lnTo>
                <a:lnTo>
                  <a:pt x="544" y="839"/>
                </a:lnTo>
                <a:lnTo>
                  <a:pt x="544" y="841"/>
                </a:lnTo>
                <a:lnTo>
                  <a:pt x="546" y="843"/>
                </a:lnTo>
                <a:lnTo>
                  <a:pt x="546" y="844"/>
                </a:lnTo>
                <a:lnTo>
                  <a:pt x="546" y="846"/>
                </a:lnTo>
                <a:lnTo>
                  <a:pt x="546" y="848"/>
                </a:lnTo>
                <a:lnTo>
                  <a:pt x="546" y="850"/>
                </a:lnTo>
                <a:lnTo>
                  <a:pt x="544" y="850"/>
                </a:lnTo>
                <a:lnTo>
                  <a:pt x="544" y="852"/>
                </a:lnTo>
                <a:lnTo>
                  <a:pt x="542" y="852"/>
                </a:lnTo>
                <a:lnTo>
                  <a:pt x="542" y="850"/>
                </a:lnTo>
                <a:lnTo>
                  <a:pt x="540" y="852"/>
                </a:lnTo>
                <a:lnTo>
                  <a:pt x="538" y="852"/>
                </a:lnTo>
                <a:lnTo>
                  <a:pt x="538" y="854"/>
                </a:lnTo>
                <a:lnTo>
                  <a:pt x="538" y="856"/>
                </a:lnTo>
                <a:lnTo>
                  <a:pt x="538" y="858"/>
                </a:lnTo>
                <a:lnTo>
                  <a:pt x="540" y="858"/>
                </a:lnTo>
                <a:lnTo>
                  <a:pt x="538" y="858"/>
                </a:lnTo>
                <a:lnTo>
                  <a:pt x="538" y="860"/>
                </a:lnTo>
                <a:lnTo>
                  <a:pt x="536" y="860"/>
                </a:lnTo>
                <a:lnTo>
                  <a:pt x="536" y="862"/>
                </a:lnTo>
                <a:lnTo>
                  <a:pt x="536" y="864"/>
                </a:lnTo>
                <a:lnTo>
                  <a:pt x="534" y="864"/>
                </a:lnTo>
                <a:lnTo>
                  <a:pt x="534" y="866"/>
                </a:lnTo>
                <a:lnTo>
                  <a:pt x="532" y="866"/>
                </a:lnTo>
                <a:lnTo>
                  <a:pt x="532" y="868"/>
                </a:lnTo>
                <a:lnTo>
                  <a:pt x="530" y="868"/>
                </a:lnTo>
                <a:lnTo>
                  <a:pt x="530" y="869"/>
                </a:lnTo>
                <a:lnTo>
                  <a:pt x="530" y="871"/>
                </a:lnTo>
                <a:lnTo>
                  <a:pt x="530" y="873"/>
                </a:lnTo>
                <a:lnTo>
                  <a:pt x="532" y="873"/>
                </a:lnTo>
                <a:lnTo>
                  <a:pt x="534" y="873"/>
                </a:lnTo>
                <a:lnTo>
                  <a:pt x="534" y="875"/>
                </a:lnTo>
                <a:lnTo>
                  <a:pt x="536" y="875"/>
                </a:lnTo>
                <a:lnTo>
                  <a:pt x="536" y="877"/>
                </a:lnTo>
                <a:lnTo>
                  <a:pt x="534" y="877"/>
                </a:lnTo>
                <a:lnTo>
                  <a:pt x="534" y="879"/>
                </a:lnTo>
                <a:lnTo>
                  <a:pt x="536" y="879"/>
                </a:lnTo>
                <a:lnTo>
                  <a:pt x="536" y="881"/>
                </a:lnTo>
                <a:lnTo>
                  <a:pt x="538" y="881"/>
                </a:lnTo>
                <a:lnTo>
                  <a:pt x="538" y="883"/>
                </a:lnTo>
                <a:lnTo>
                  <a:pt x="540" y="883"/>
                </a:lnTo>
                <a:lnTo>
                  <a:pt x="540" y="885"/>
                </a:lnTo>
                <a:lnTo>
                  <a:pt x="540" y="887"/>
                </a:lnTo>
                <a:lnTo>
                  <a:pt x="540" y="889"/>
                </a:lnTo>
                <a:lnTo>
                  <a:pt x="540" y="891"/>
                </a:lnTo>
                <a:lnTo>
                  <a:pt x="540" y="892"/>
                </a:lnTo>
                <a:lnTo>
                  <a:pt x="542" y="892"/>
                </a:lnTo>
                <a:lnTo>
                  <a:pt x="542" y="894"/>
                </a:lnTo>
                <a:lnTo>
                  <a:pt x="544" y="894"/>
                </a:lnTo>
                <a:lnTo>
                  <a:pt x="546" y="894"/>
                </a:lnTo>
                <a:lnTo>
                  <a:pt x="547" y="894"/>
                </a:lnTo>
                <a:lnTo>
                  <a:pt x="547" y="896"/>
                </a:lnTo>
                <a:lnTo>
                  <a:pt x="547" y="894"/>
                </a:lnTo>
                <a:lnTo>
                  <a:pt x="549" y="896"/>
                </a:lnTo>
                <a:lnTo>
                  <a:pt x="549" y="894"/>
                </a:lnTo>
                <a:lnTo>
                  <a:pt x="551" y="894"/>
                </a:lnTo>
                <a:lnTo>
                  <a:pt x="551" y="896"/>
                </a:lnTo>
                <a:lnTo>
                  <a:pt x="551" y="894"/>
                </a:lnTo>
                <a:lnTo>
                  <a:pt x="551" y="892"/>
                </a:lnTo>
                <a:lnTo>
                  <a:pt x="551" y="891"/>
                </a:lnTo>
                <a:lnTo>
                  <a:pt x="553" y="891"/>
                </a:lnTo>
                <a:lnTo>
                  <a:pt x="555" y="891"/>
                </a:lnTo>
                <a:lnTo>
                  <a:pt x="555" y="892"/>
                </a:lnTo>
                <a:lnTo>
                  <a:pt x="557" y="892"/>
                </a:lnTo>
                <a:lnTo>
                  <a:pt x="559" y="892"/>
                </a:lnTo>
                <a:lnTo>
                  <a:pt x="559" y="894"/>
                </a:lnTo>
                <a:lnTo>
                  <a:pt x="559" y="896"/>
                </a:lnTo>
                <a:lnTo>
                  <a:pt x="561" y="896"/>
                </a:lnTo>
                <a:lnTo>
                  <a:pt x="561" y="898"/>
                </a:lnTo>
                <a:lnTo>
                  <a:pt x="561" y="900"/>
                </a:lnTo>
                <a:lnTo>
                  <a:pt x="563" y="900"/>
                </a:lnTo>
                <a:lnTo>
                  <a:pt x="561" y="900"/>
                </a:lnTo>
                <a:lnTo>
                  <a:pt x="561" y="902"/>
                </a:lnTo>
                <a:lnTo>
                  <a:pt x="563" y="902"/>
                </a:lnTo>
                <a:lnTo>
                  <a:pt x="563" y="904"/>
                </a:lnTo>
                <a:lnTo>
                  <a:pt x="565" y="904"/>
                </a:lnTo>
                <a:lnTo>
                  <a:pt x="565" y="906"/>
                </a:lnTo>
                <a:lnTo>
                  <a:pt x="567" y="906"/>
                </a:lnTo>
                <a:lnTo>
                  <a:pt x="567" y="908"/>
                </a:lnTo>
                <a:lnTo>
                  <a:pt x="567" y="910"/>
                </a:lnTo>
                <a:lnTo>
                  <a:pt x="569" y="910"/>
                </a:lnTo>
                <a:lnTo>
                  <a:pt x="569" y="912"/>
                </a:lnTo>
                <a:lnTo>
                  <a:pt x="570" y="912"/>
                </a:lnTo>
                <a:lnTo>
                  <a:pt x="570" y="914"/>
                </a:lnTo>
                <a:lnTo>
                  <a:pt x="572" y="914"/>
                </a:lnTo>
                <a:lnTo>
                  <a:pt x="572" y="916"/>
                </a:lnTo>
                <a:lnTo>
                  <a:pt x="570" y="916"/>
                </a:lnTo>
                <a:lnTo>
                  <a:pt x="572" y="916"/>
                </a:lnTo>
                <a:lnTo>
                  <a:pt x="572" y="917"/>
                </a:lnTo>
                <a:lnTo>
                  <a:pt x="574" y="917"/>
                </a:lnTo>
                <a:lnTo>
                  <a:pt x="576" y="917"/>
                </a:lnTo>
                <a:lnTo>
                  <a:pt x="584" y="935"/>
                </a:lnTo>
                <a:lnTo>
                  <a:pt x="592" y="950"/>
                </a:lnTo>
                <a:lnTo>
                  <a:pt x="595" y="962"/>
                </a:lnTo>
                <a:lnTo>
                  <a:pt x="594" y="962"/>
                </a:lnTo>
                <a:lnTo>
                  <a:pt x="594" y="964"/>
                </a:lnTo>
                <a:lnTo>
                  <a:pt x="595" y="964"/>
                </a:lnTo>
                <a:lnTo>
                  <a:pt x="595" y="965"/>
                </a:lnTo>
                <a:lnTo>
                  <a:pt x="595" y="967"/>
                </a:lnTo>
                <a:lnTo>
                  <a:pt x="597" y="967"/>
                </a:lnTo>
                <a:lnTo>
                  <a:pt x="597" y="969"/>
                </a:lnTo>
                <a:lnTo>
                  <a:pt x="599" y="971"/>
                </a:lnTo>
                <a:lnTo>
                  <a:pt x="601" y="971"/>
                </a:lnTo>
                <a:lnTo>
                  <a:pt x="601" y="973"/>
                </a:lnTo>
                <a:lnTo>
                  <a:pt x="599" y="973"/>
                </a:lnTo>
                <a:lnTo>
                  <a:pt x="599" y="975"/>
                </a:lnTo>
                <a:lnTo>
                  <a:pt x="601" y="975"/>
                </a:lnTo>
                <a:lnTo>
                  <a:pt x="601" y="977"/>
                </a:lnTo>
                <a:lnTo>
                  <a:pt x="603" y="977"/>
                </a:lnTo>
                <a:lnTo>
                  <a:pt x="603" y="979"/>
                </a:lnTo>
                <a:lnTo>
                  <a:pt x="603" y="981"/>
                </a:lnTo>
                <a:lnTo>
                  <a:pt x="601" y="981"/>
                </a:lnTo>
                <a:lnTo>
                  <a:pt x="599" y="981"/>
                </a:lnTo>
                <a:lnTo>
                  <a:pt x="597" y="981"/>
                </a:lnTo>
                <a:lnTo>
                  <a:pt x="595" y="981"/>
                </a:lnTo>
                <a:lnTo>
                  <a:pt x="595" y="983"/>
                </a:lnTo>
                <a:lnTo>
                  <a:pt x="594" y="983"/>
                </a:lnTo>
                <a:lnTo>
                  <a:pt x="594" y="985"/>
                </a:lnTo>
                <a:lnTo>
                  <a:pt x="592" y="985"/>
                </a:lnTo>
                <a:lnTo>
                  <a:pt x="590" y="985"/>
                </a:lnTo>
                <a:lnTo>
                  <a:pt x="588" y="985"/>
                </a:lnTo>
                <a:lnTo>
                  <a:pt x="578" y="990"/>
                </a:lnTo>
                <a:lnTo>
                  <a:pt x="576" y="988"/>
                </a:lnTo>
                <a:lnTo>
                  <a:pt x="574" y="987"/>
                </a:lnTo>
                <a:lnTo>
                  <a:pt x="572" y="985"/>
                </a:lnTo>
                <a:lnTo>
                  <a:pt x="572" y="983"/>
                </a:lnTo>
                <a:lnTo>
                  <a:pt x="570" y="981"/>
                </a:lnTo>
                <a:lnTo>
                  <a:pt x="570" y="979"/>
                </a:lnTo>
                <a:lnTo>
                  <a:pt x="570" y="977"/>
                </a:lnTo>
                <a:lnTo>
                  <a:pt x="570" y="975"/>
                </a:lnTo>
                <a:lnTo>
                  <a:pt x="570" y="973"/>
                </a:lnTo>
                <a:lnTo>
                  <a:pt x="570" y="971"/>
                </a:lnTo>
                <a:lnTo>
                  <a:pt x="569" y="967"/>
                </a:lnTo>
                <a:lnTo>
                  <a:pt x="567" y="967"/>
                </a:lnTo>
                <a:lnTo>
                  <a:pt x="567" y="965"/>
                </a:lnTo>
                <a:lnTo>
                  <a:pt x="565" y="965"/>
                </a:lnTo>
                <a:lnTo>
                  <a:pt x="565" y="964"/>
                </a:lnTo>
                <a:lnTo>
                  <a:pt x="565" y="962"/>
                </a:lnTo>
                <a:lnTo>
                  <a:pt x="563" y="960"/>
                </a:lnTo>
                <a:lnTo>
                  <a:pt x="563" y="958"/>
                </a:lnTo>
                <a:lnTo>
                  <a:pt x="565" y="956"/>
                </a:lnTo>
                <a:lnTo>
                  <a:pt x="565" y="952"/>
                </a:lnTo>
                <a:lnTo>
                  <a:pt x="565" y="950"/>
                </a:lnTo>
                <a:lnTo>
                  <a:pt x="563" y="948"/>
                </a:lnTo>
                <a:lnTo>
                  <a:pt x="563" y="946"/>
                </a:lnTo>
                <a:lnTo>
                  <a:pt x="561" y="944"/>
                </a:lnTo>
                <a:lnTo>
                  <a:pt x="559" y="944"/>
                </a:lnTo>
                <a:lnTo>
                  <a:pt x="557" y="942"/>
                </a:lnTo>
                <a:lnTo>
                  <a:pt x="555" y="940"/>
                </a:lnTo>
                <a:lnTo>
                  <a:pt x="553" y="940"/>
                </a:lnTo>
                <a:lnTo>
                  <a:pt x="553" y="939"/>
                </a:lnTo>
                <a:lnTo>
                  <a:pt x="553" y="937"/>
                </a:lnTo>
                <a:lnTo>
                  <a:pt x="553" y="933"/>
                </a:lnTo>
                <a:lnTo>
                  <a:pt x="553" y="931"/>
                </a:lnTo>
                <a:lnTo>
                  <a:pt x="553" y="929"/>
                </a:lnTo>
                <a:lnTo>
                  <a:pt x="551" y="927"/>
                </a:lnTo>
                <a:lnTo>
                  <a:pt x="549" y="927"/>
                </a:lnTo>
                <a:lnTo>
                  <a:pt x="547" y="925"/>
                </a:lnTo>
                <a:lnTo>
                  <a:pt x="544" y="925"/>
                </a:lnTo>
                <a:lnTo>
                  <a:pt x="542" y="925"/>
                </a:lnTo>
                <a:lnTo>
                  <a:pt x="540" y="923"/>
                </a:lnTo>
                <a:lnTo>
                  <a:pt x="538" y="923"/>
                </a:lnTo>
                <a:lnTo>
                  <a:pt x="536" y="923"/>
                </a:lnTo>
                <a:lnTo>
                  <a:pt x="534" y="923"/>
                </a:lnTo>
                <a:lnTo>
                  <a:pt x="532" y="923"/>
                </a:lnTo>
                <a:lnTo>
                  <a:pt x="528" y="923"/>
                </a:lnTo>
                <a:lnTo>
                  <a:pt x="526" y="923"/>
                </a:lnTo>
                <a:lnTo>
                  <a:pt x="524" y="921"/>
                </a:lnTo>
                <a:lnTo>
                  <a:pt x="522" y="919"/>
                </a:lnTo>
                <a:lnTo>
                  <a:pt x="521" y="919"/>
                </a:lnTo>
                <a:lnTo>
                  <a:pt x="521" y="917"/>
                </a:lnTo>
                <a:lnTo>
                  <a:pt x="519" y="917"/>
                </a:lnTo>
                <a:lnTo>
                  <a:pt x="519" y="916"/>
                </a:lnTo>
                <a:lnTo>
                  <a:pt x="519" y="914"/>
                </a:lnTo>
                <a:lnTo>
                  <a:pt x="517" y="912"/>
                </a:lnTo>
                <a:lnTo>
                  <a:pt x="515" y="910"/>
                </a:lnTo>
                <a:lnTo>
                  <a:pt x="513" y="908"/>
                </a:lnTo>
                <a:lnTo>
                  <a:pt x="513" y="906"/>
                </a:lnTo>
                <a:lnTo>
                  <a:pt x="511" y="904"/>
                </a:lnTo>
                <a:lnTo>
                  <a:pt x="509" y="904"/>
                </a:lnTo>
                <a:lnTo>
                  <a:pt x="507" y="902"/>
                </a:lnTo>
                <a:lnTo>
                  <a:pt x="503" y="902"/>
                </a:lnTo>
                <a:lnTo>
                  <a:pt x="501" y="902"/>
                </a:lnTo>
                <a:lnTo>
                  <a:pt x="499" y="900"/>
                </a:lnTo>
                <a:lnTo>
                  <a:pt x="497" y="900"/>
                </a:lnTo>
                <a:lnTo>
                  <a:pt x="496" y="898"/>
                </a:lnTo>
                <a:lnTo>
                  <a:pt x="494" y="898"/>
                </a:lnTo>
                <a:lnTo>
                  <a:pt x="492" y="898"/>
                </a:lnTo>
                <a:lnTo>
                  <a:pt x="490" y="896"/>
                </a:lnTo>
                <a:lnTo>
                  <a:pt x="488" y="896"/>
                </a:lnTo>
                <a:lnTo>
                  <a:pt x="486" y="894"/>
                </a:lnTo>
                <a:lnTo>
                  <a:pt x="484" y="892"/>
                </a:lnTo>
                <a:lnTo>
                  <a:pt x="482" y="892"/>
                </a:lnTo>
                <a:lnTo>
                  <a:pt x="480" y="891"/>
                </a:lnTo>
                <a:lnTo>
                  <a:pt x="478" y="892"/>
                </a:lnTo>
                <a:lnTo>
                  <a:pt x="476" y="892"/>
                </a:lnTo>
                <a:lnTo>
                  <a:pt x="474" y="894"/>
                </a:lnTo>
                <a:lnTo>
                  <a:pt x="472" y="894"/>
                </a:lnTo>
                <a:lnTo>
                  <a:pt x="471" y="894"/>
                </a:lnTo>
                <a:lnTo>
                  <a:pt x="469" y="894"/>
                </a:lnTo>
                <a:lnTo>
                  <a:pt x="467" y="894"/>
                </a:lnTo>
                <a:lnTo>
                  <a:pt x="465" y="892"/>
                </a:lnTo>
                <a:lnTo>
                  <a:pt x="463" y="892"/>
                </a:lnTo>
                <a:lnTo>
                  <a:pt x="461" y="892"/>
                </a:lnTo>
                <a:lnTo>
                  <a:pt x="457" y="891"/>
                </a:lnTo>
                <a:lnTo>
                  <a:pt x="455" y="892"/>
                </a:lnTo>
                <a:lnTo>
                  <a:pt x="453" y="892"/>
                </a:lnTo>
                <a:lnTo>
                  <a:pt x="451" y="894"/>
                </a:lnTo>
                <a:lnTo>
                  <a:pt x="451" y="896"/>
                </a:lnTo>
                <a:lnTo>
                  <a:pt x="449" y="898"/>
                </a:lnTo>
                <a:lnTo>
                  <a:pt x="448" y="898"/>
                </a:lnTo>
                <a:lnTo>
                  <a:pt x="448" y="900"/>
                </a:lnTo>
                <a:lnTo>
                  <a:pt x="444" y="900"/>
                </a:lnTo>
                <a:lnTo>
                  <a:pt x="442" y="902"/>
                </a:lnTo>
                <a:lnTo>
                  <a:pt x="440" y="904"/>
                </a:lnTo>
                <a:lnTo>
                  <a:pt x="438" y="906"/>
                </a:lnTo>
                <a:lnTo>
                  <a:pt x="436" y="908"/>
                </a:lnTo>
                <a:lnTo>
                  <a:pt x="434" y="908"/>
                </a:lnTo>
                <a:lnTo>
                  <a:pt x="432" y="910"/>
                </a:lnTo>
                <a:lnTo>
                  <a:pt x="430" y="910"/>
                </a:lnTo>
                <a:lnTo>
                  <a:pt x="428" y="912"/>
                </a:lnTo>
                <a:lnTo>
                  <a:pt x="426" y="912"/>
                </a:lnTo>
                <a:lnTo>
                  <a:pt x="426" y="914"/>
                </a:lnTo>
                <a:lnTo>
                  <a:pt x="426" y="916"/>
                </a:lnTo>
                <a:lnTo>
                  <a:pt x="428" y="917"/>
                </a:lnTo>
                <a:lnTo>
                  <a:pt x="430" y="919"/>
                </a:lnTo>
                <a:lnTo>
                  <a:pt x="430" y="921"/>
                </a:lnTo>
                <a:lnTo>
                  <a:pt x="428" y="923"/>
                </a:lnTo>
                <a:lnTo>
                  <a:pt x="428" y="925"/>
                </a:lnTo>
                <a:lnTo>
                  <a:pt x="426" y="927"/>
                </a:lnTo>
                <a:lnTo>
                  <a:pt x="426" y="929"/>
                </a:lnTo>
                <a:lnTo>
                  <a:pt x="424" y="931"/>
                </a:lnTo>
                <a:lnTo>
                  <a:pt x="423" y="931"/>
                </a:lnTo>
                <a:lnTo>
                  <a:pt x="421" y="933"/>
                </a:lnTo>
                <a:lnTo>
                  <a:pt x="419" y="933"/>
                </a:lnTo>
                <a:lnTo>
                  <a:pt x="417" y="933"/>
                </a:lnTo>
                <a:lnTo>
                  <a:pt x="415" y="933"/>
                </a:lnTo>
                <a:lnTo>
                  <a:pt x="413" y="931"/>
                </a:lnTo>
                <a:lnTo>
                  <a:pt x="413" y="929"/>
                </a:lnTo>
                <a:lnTo>
                  <a:pt x="411" y="927"/>
                </a:lnTo>
                <a:lnTo>
                  <a:pt x="409" y="927"/>
                </a:lnTo>
                <a:lnTo>
                  <a:pt x="407" y="925"/>
                </a:lnTo>
                <a:lnTo>
                  <a:pt x="405" y="925"/>
                </a:lnTo>
                <a:lnTo>
                  <a:pt x="403" y="923"/>
                </a:lnTo>
                <a:lnTo>
                  <a:pt x="401" y="921"/>
                </a:lnTo>
                <a:lnTo>
                  <a:pt x="401" y="919"/>
                </a:lnTo>
                <a:lnTo>
                  <a:pt x="401" y="917"/>
                </a:lnTo>
                <a:lnTo>
                  <a:pt x="399" y="916"/>
                </a:lnTo>
                <a:lnTo>
                  <a:pt x="399" y="914"/>
                </a:lnTo>
                <a:lnTo>
                  <a:pt x="398" y="914"/>
                </a:lnTo>
                <a:lnTo>
                  <a:pt x="396" y="914"/>
                </a:lnTo>
                <a:lnTo>
                  <a:pt x="388" y="910"/>
                </a:lnTo>
                <a:lnTo>
                  <a:pt x="388" y="908"/>
                </a:lnTo>
                <a:lnTo>
                  <a:pt x="388" y="906"/>
                </a:lnTo>
                <a:lnTo>
                  <a:pt x="386" y="906"/>
                </a:lnTo>
                <a:lnTo>
                  <a:pt x="386" y="908"/>
                </a:lnTo>
                <a:lnTo>
                  <a:pt x="384" y="908"/>
                </a:lnTo>
                <a:lnTo>
                  <a:pt x="384" y="910"/>
                </a:lnTo>
                <a:lnTo>
                  <a:pt x="382" y="910"/>
                </a:lnTo>
                <a:lnTo>
                  <a:pt x="382" y="908"/>
                </a:lnTo>
                <a:lnTo>
                  <a:pt x="382" y="906"/>
                </a:lnTo>
                <a:lnTo>
                  <a:pt x="382" y="904"/>
                </a:lnTo>
                <a:lnTo>
                  <a:pt x="382" y="902"/>
                </a:lnTo>
                <a:lnTo>
                  <a:pt x="382" y="900"/>
                </a:lnTo>
                <a:lnTo>
                  <a:pt x="380" y="900"/>
                </a:lnTo>
                <a:lnTo>
                  <a:pt x="378" y="902"/>
                </a:lnTo>
                <a:lnTo>
                  <a:pt x="376" y="902"/>
                </a:lnTo>
                <a:lnTo>
                  <a:pt x="376" y="900"/>
                </a:lnTo>
                <a:lnTo>
                  <a:pt x="375" y="900"/>
                </a:lnTo>
                <a:lnTo>
                  <a:pt x="375" y="898"/>
                </a:lnTo>
                <a:lnTo>
                  <a:pt x="375" y="896"/>
                </a:lnTo>
                <a:lnTo>
                  <a:pt x="373" y="896"/>
                </a:lnTo>
                <a:lnTo>
                  <a:pt x="373" y="898"/>
                </a:lnTo>
                <a:lnTo>
                  <a:pt x="373" y="900"/>
                </a:lnTo>
                <a:lnTo>
                  <a:pt x="375" y="900"/>
                </a:lnTo>
                <a:lnTo>
                  <a:pt x="373" y="902"/>
                </a:lnTo>
                <a:lnTo>
                  <a:pt x="371" y="902"/>
                </a:lnTo>
                <a:lnTo>
                  <a:pt x="369" y="902"/>
                </a:lnTo>
                <a:lnTo>
                  <a:pt x="369" y="904"/>
                </a:lnTo>
                <a:lnTo>
                  <a:pt x="369" y="906"/>
                </a:lnTo>
                <a:lnTo>
                  <a:pt x="367" y="906"/>
                </a:lnTo>
                <a:lnTo>
                  <a:pt x="367" y="908"/>
                </a:lnTo>
                <a:lnTo>
                  <a:pt x="365" y="908"/>
                </a:lnTo>
                <a:lnTo>
                  <a:pt x="365" y="910"/>
                </a:lnTo>
                <a:lnTo>
                  <a:pt x="365" y="912"/>
                </a:lnTo>
                <a:lnTo>
                  <a:pt x="363" y="912"/>
                </a:lnTo>
                <a:lnTo>
                  <a:pt x="361" y="912"/>
                </a:lnTo>
                <a:lnTo>
                  <a:pt x="361" y="914"/>
                </a:lnTo>
                <a:lnTo>
                  <a:pt x="361" y="916"/>
                </a:lnTo>
                <a:lnTo>
                  <a:pt x="359" y="916"/>
                </a:lnTo>
                <a:lnTo>
                  <a:pt x="357" y="916"/>
                </a:lnTo>
                <a:lnTo>
                  <a:pt x="357" y="914"/>
                </a:lnTo>
                <a:lnTo>
                  <a:pt x="355" y="914"/>
                </a:lnTo>
                <a:lnTo>
                  <a:pt x="355" y="912"/>
                </a:lnTo>
                <a:lnTo>
                  <a:pt x="353" y="912"/>
                </a:lnTo>
                <a:lnTo>
                  <a:pt x="353" y="914"/>
                </a:lnTo>
                <a:lnTo>
                  <a:pt x="355" y="914"/>
                </a:lnTo>
                <a:lnTo>
                  <a:pt x="353" y="914"/>
                </a:lnTo>
                <a:lnTo>
                  <a:pt x="353" y="916"/>
                </a:lnTo>
                <a:lnTo>
                  <a:pt x="351" y="916"/>
                </a:lnTo>
                <a:lnTo>
                  <a:pt x="351" y="914"/>
                </a:lnTo>
                <a:lnTo>
                  <a:pt x="351" y="912"/>
                </a:lnTo>
                <a:lnTo>
                  <a:pt x="350" y="910"/>
                </a:lnTo>
                <a:lnTo>
                  <a:pt x="350" y="908"/>
                </a:lnTo>
                <a:lnTo>
                  <a:pt x="348" y="908"/>
                </a:lnTo>
                <a:lnTo>
                  <a:pt x="348" y="906"/>
                </a:lnTo>
                <a:lnTo>
                  <a:pt x="348" y="904"/>
                </a:lnTo>
                <a:lnTo>
                  <a:pt x="348" y="902"/>
                </a:lnTo>
                <a:lnTo>
                  <a:pt x="346" y="900"/>
                </a:lnTo>
                <a:lnTo>
                  <a:pt x="346" y="902"/>
                </a:lnTo>
                <a:lnTo>
                  <a:pt x="344" y="902"/>
                </a:lnTo>
                <a:lnTo>
                  <a:pt x="342" y="902"/>
                </a:lnTo>
                <a:lnTo>
                  <a:pt x="340" y="902"/>
                </a:lnTo>
                <a:lnTo>
                  <a:pt x="340" y="900"/>
                </a:lnTo>
                <a:lnTo>
                  <a:pt x="340" y="898"/>
                </a:lnTo>
                <a:lnTo>
                  <a:pt x="338" y="898"/>
                </a:lnTo>
                <a:lnTo>
                  <a:pt x="336" y="898"/>
                </a:lnTo>
                <a:lnTo>
                  <a:pt x="334" y="898"/>
                </a:lnTo>
                <a:lnTo>
                  <a:pt x="332" y="898"/>
                </a:lnTo>
                <a:lnTo>
                  <a:pt x="332" y="896"/>
                </a:lnTo>
                <a:lnTo>
                  <a:pt x="330" y="896"/>
                </a:lnTo>
                <a:lnTo>
                  <a:pt x="330" y="894"/>
                </a:lnTo>
                <a:lnTo>
                  <a:pt x="330" y="896"/>
                </a:lnTo>
                <a:lnTo>
                  <a:pt x="330" y="898"/>
                </a:lnTo>
                <a:lnTo>
                  <a:pt x="328" y="898"/>
                </a:lnTo>
                <a:lnTo>
                  <a:pt x="326" y="898"/>
                </a:lnTo>
                <a:lnTo>
                  <a:pt x="326" y="900"/>
                </a:lnTo>
                <a:lnTo>
                  <a:pt x="326" y="902"/>
                </a:lnTo>
                <a:lnTo>
                  <a:pt x="326" y="904"/>
                </a:lnTo>
                <a:lnTo>
                  <a:pt x="326" y="906"/>
                </a:lnTo>
                <a:lnTo>
                  <a:pt x="325" y="906"/>
                </a:lnTo>
                <a:lnTo>
                  <a:pt x="323" y="904"/>
                </a:lnTo>
                <a:lnTo>
                  <a:pt x="321" y="906"/>
                </a:lnTo>
                <a:lnTo>
                  <a:pt x="319" y="906"/>
                </a:lnTo>
                <a:lnTo>
                  <a:pt x="317" y="906"/>
                </a:lnTo>
                <a:lnTo>
                  <a:pt x="317" y="904"/>
                </a:lnTo>
                <a:lnTo>
                  <a:pt x="315" y="904"/>
                </a:lnTo>
                <a:lnTo>
                  <a:pt x="315" y="902"/>
                </a:lnTo>
                <a:lnTo>
                  <a:pt x="313" y="902"/>
                </a:lnTo>
                <a:lnTo>
                  <a:pt x="313" y="900"/>
                </a:lnTo>
                <a:lnTo>
                  <a:pt x="313" y="898"/>
                </a:lnTo>
                <a:lnTo>
                  <a:pt x="313" y="896"/>
                </a:lnTo>
                <a:lnTo>
                  <a:pt x="313" y="894"/>
                </a:lnTo>
                <a:lnTo>
                  <a:pt x="311" y="894"/>
                </a:lnTo>
                <a:lnTo>
                  <a:pt x="313" y="894"/>
                </a:lnTo>
                <a:lnTo>
                  <a:pt x="313" y="892"/>
                </a:lnTo>
                <a:lnTo>
                  <a:pt x="311" y="892"/>
                </a:lnTo>
                <a:lnTo>
                  <a:pt x="311" y="891"/>
                </a:lnTo>
                <a:lnTo>
                  <a:pt x="309" y="891"/>
                </a:lnTo>
                <a:lnTo>
                  <a:pt x="309" y="889"/>
                </a:lnTo>
                <a:lnTo>
                  <a:pt x="307" y="889"/>
                </a:lnTo>
                <a:lnTo>
                  <a:pt x="307" y="887"/>
                </a:lnTo>
                <a:lnTo>
                  <a:pt x="307" y="885"/>
                </a:lnTo>
                <a:lnTo>
                  <a:pt x="305" y="885"/>
                </a:lnTo>
                <a:lnTo>
                  <a:pt x="305" y="883"/>
                </a:lnTo>
                <a:lnTo>
                  <a:pt x="307" y="883"/>
                </a:lnTo>
                <a:lnTo>
                  <a:pt x="307" y="881"/>
                </a:lnTo>
                <a:lnTo>
                  <a:pt x="307" y="879"/>
                </a:lnTo>
                <a:lnTo>
                  <a:pt x="305" y="879"/>
                </a:lnTo>
                <a:lnTo>
                  <a:pt x="305" y="881"/>
                </a:lnTo>
                <a:lnTo>
                  <a:pt x="303" y="881"/>
                </a:lnTo>
                <a:lnTo>
                  <a:pt x="303" y="883"/>
                </a:lnTo>
                <a:lnTo>
                  <a:pt x="302" y="883"/>
                </a:lnTo>
                <a:lnTo>
                  <a:pt x="302" y="881"/>
                </a:lnTo>
                <a:lnTo>
                  <a:pt x="302" y="879"/>
                </a:lnTo>
                <a:lnTo>
                  <a:pt x="300" y="879"/>
                </a:lnTo>
                <a:lnTo>
                  <a:pt x="300" y="877"/>
                </a:lnTo>
                <a:lnTo>
                  <a:pt x="300" y="875"/>
                </a:lnTo>
                <a:lnTo>
                  <a:pt x="298" y="875"/>
                </a:lnTo>
                <a:lnTo>
                  <a:pt x="298" y="873"/>
                </a:lnTo>
                <a:lnTo>
                  <a:pt x="296" y="873"/>
                </a:lnTo>
                <a:lnTo>
                  <a:pt x="296" y="875"/>
                </a:lnTo>
                <a:lnTo>
                  <a:pt x="298" y="875"/>
                </a:lnTo>
                <a:lnTo>
                  <a:pt x="298" y="877"/>
                </a:lnTo>
                <a:lnTo>
                  <a:pt x="298" y="879"/>
                </a:lnTo>
                <a:lnTo>
                  <a:pt x="296" y="879"/>
                </a:lnTo>
                <a:lnTo>
                  <a:pt x="294" y="879"/>
                </a:lnTo>
                <a:lnTo>
                  <a:pt x="294" y="881"/>
                </a:lnTo>
                <a:lnTo>
                  <a:pt x="292" y="881"/>
                </a:lnTo>
                <a:lnTo>
                  <a:pt x="292" y="879"/>
                </a:lnTo>
                <a:lnTo>
                  <a:pt x="290" y="879"/>
                </a:lnTo>
                <a:lnTo>
                  <a:pt x="290" y="881"/>
                </a:lnTo>
                <a:lnTo>
                  <a:pt x="288" y="881"/>
                </a:lnTo>
                <a:lnTo>
                  <a:pt x="288" y="883"/>
                </a:lnTo>
                <a:lnTo>
                  <a:pt x="286" y="883"/>
                </a:lnTo>
                <a:lnTo>
                  <a:pt x="288" y="883"/>
                </a:lnTo>
                <a:lnTo>
                  <a:pt x="288" y="885"/>
                </a:lnTo>
                <a:lnTo>
                  <a:pt x="288" y="887"/>
                </a:lnTo>
                <a:lnTo>
                  <a:pt x="290" y="887"/>
                </a:lnTo>
                <a:lnTo>
                  <a:pt x="292" y="887"/>
                </a:lnTo>
                <a:lnTo>
                  <a:pt x="294" y="887"/>
                </a:lnTo>
                <a:lnTo>
                  <a:pt x="294" y="889"/>
                </a:lnTo>
                <a:lnTo>
                  <a:pt x="296" y="889"/>
                </a:lnTo>
                <a:lnTo>
                  <a:pt x="298" y="891"/>
                </a:lnTo>
                <a:lnTo>
                  <a:pt x="298" y="892"/>
                </a:lnTo>
                <a:lnTo>
                  <a:pt x="296" y="892"/>
                </a:lnTo>
                <a:lnTo>
                  <a:pt x="294" y="892"/>
                </a:lnTo>
                <a:lnTo>
                  <a:pt x="294" y="891"/>
                </a:lnTo>
                <a:lnTo>
                  <a:pt x="292" y="891"/>
                </a:lnTo>
                <a:lnTo>
                  <a:pt x="292" y="889"/>
                </a:lnTo>
                <a:lnTo>
                  <a:pt x="290" y="889"/>
                </a:lnTo>
                <a:lnTo>
                  <a:pt x="288" y="889"/>
                </a:lnTo>
                <a:lnTo>
                  <a:pt x="286" y="889"/>
                </a:lnTo>
                <a:lnTo>
                  <a:pt x="286" y="887"/>
                </a:lnTo>
                <a:lnTo>
                  <a:pt x="284" y="887"/>
                </a:lnTo>
                <a:lnTo>
                  <a:pt x="284" y="885"/>
                </a:lnTo>
                <a:lnTo>
                  <a:pt x="282" y="885"/>
                </a:lnTo>
                <a:lnTo>
                  <a:pt x="282" y="883"/>
                </a:lnTo>
                <a:lnTo>
                  <a:pt x="282" y="881"/>
                </a:lnTo>
                <a:lnTo>
                  <a:pt x="280" y="881"/>
                </a:lnTo>
                <a:lnTo>
                  <a:pt x="280" y="879"/>
                </a:lnTo>
                <a:lnTo>
                  <a:pt x="280" y="877"/>
                </a:lnTo>
                <a:lnTo>
                  <a:pt x="278" y="877"/>
                </a:lnTo>
                <a:lnTo>
                  <a:pt x="277" y="877"/>
                </a:lnTo>
                <a:lnTo>
                  <a:pt x="277" y="875"/>
                </a:lnTo>
                <a:lnTo>
                  <a:pt x="275" y="875"/>
                </a:lnTo>
                <a:lnTo>
                  <a:pt x="273" y="875"/>
                </a:lnTo>
                <a:lnTo>
                  <a:pt x="273" y="873"/>
                </a:lnTo>
                <a:lnTo>
                  <a:pt x="271" y="873"/>
                </a:lnTo>
                <a:lnTo>
                  <a:pt x="271" y="871"/>
                </a:lnTo>
                <a:lnTo>
                  <a:pt x="269" y="871"/>
                </a:lnTo>
                <a:lnTo>
                  <a:pt x="269" y="869"/>
                </a:lnTo>
                <a:lnTo>
                  <a:pt x="267" y="868"/>
                </a:lnTo>
                <a:lnTo>
                  <a:pt x="265" y="868"/>
                </a:lnTo>
                <a:lnTo>
                  <a:pt x="265" y="866"/>
                </a:lnTo>
                <a:lnTo>
                  <a:pt x="263" y="866"/>
                </a:lnTo>
                <a:lnTo>
                  <a:pt x="263" y="864"/>
                </a:lnTo>
                <a:lnTo>
                  <a:pt x="263" y="862"/>
                </a:lnTo>
                <a:lnTo>
                  <a:pt x="261" y="862"/>
                </a:lnTo>
                <a:lnTo>
                  <a:pt x="261" y="860"/>
                </a:lnTo>
                <a:lnTo>
                  <a:pt x="259" y="860"/>
                </a:lnTo>
                <a:lnTo>
                  <a:pt x="259" y="858"/>
                </a:lnTo>
                <a:lnTo>
                  <a:pt x="257" y="858"/>
                </a:lnTo>
                <a:lnTo>
                  <a:pt x="255" y="858"/>
                </a:lnTo>
                <a:lnTo>
                  <a:pt x="255" y="856"/>
                </a:lnTo>
                <a:lnTo>
                  <a:pt x="255" y="854"/>
                </a:lnTo>
                <a:lnTo>
                  <a:pt x="253" y="854"/>
                </a:lnTo>
                <a:lnTo>
                  <a:pt x="252" y="852"/>
                </a:lnTo>
                <a:lnTo>
                  <a:pt x="252" y="850"/>
                </a:lnTo>
                <a:lnTo>
                  <a:pt x="250" y="850"/>
                </a:lnTo>
                <a:lnTo>
                  <a:pt x="250" y="848"/>
                </a:lnTo>
                <a:lnTo>
                  <a:pt x="248" y="848"/>
                </a:lnTo>
                <a:lnTo>
                  <a:pt x="248" y="846"/>
                </a:lnTo>
                <a:lnTo>
                  <a:pt x="246" y="846"/>
                </a:lnTo>
                <a:lnTo>
                  <a:pt x="246" y="844"/>
                </a:lnTo>
                <a:lnTo>
                  <a:pt x="244" y="844"/>
                </a:lnTo>
                <a:lnTo>
                  <a:pt x="244" y="843"/>
                </a:lnTo>
                <a:lnTo>
                  <a:pt x="244" y="841"/>
                </a:lnTo>
                <a:lnTo>
                  <a:pt x="242" y="841"/>
                </a:lnTo>
                <a:lnTo>
                  <a:pt x="242" y="839"/>
                </a:lnTo>
                <a:lnTo>
                  <a:pt x="242" y="837"/>
                </a:lnTo>
                <a:lnTo>
                  <a:pt x="240" y="837"/>
                </a:lnTo>
                <a:lnTo>
                  <a:pt x="240" y="835"/>
                </a:lnTo>
                <a:lnTo>
                  <a:pt x="238" y="835"/>
                </a:lnTo>
                <a:lnTo>
                  <a:pt x="238" y="833"/>
                </a:lnTo>
                <a:lnTo>
                  <a:pt x="238" y="831"/>
                </a:lnTo>
                <a:lnTo>
                  <a:pt x="236" y="831"/>
                </a:lnTo>
                <a:lnTo>
                  <a:pt x="236" y="829"/>
                </a:lnTo>
                <a:lnTo>
                  <a:pt x="236" y="827"/>
                </a:lnTo>
                <a:lnTo>
                  <a:pt x="236" y="825"/>
                </a:lnTo>
                <a:lnTo>
                  <a:pt x="234" y="825"/>
                </a:lnTo>
                <a:lnTo>
                  <a:pt x="232" y="825"/>
                </a:lnTo>
                <a:lnTo>
                  <a:pt x="230" y="825"/>
                </a:lnTo>
                <a:lnTo>
                  <a:pt x="230" y="823"/>
                </a:lnTo>
                <a:lnTo>
                  <a:pt x="230" y="821"/>
                </a:lnTo>
                <a:lnTo>
                  <a:pt x="228" y="821"/>
                </a:lnTo>
                <a:lnTo>
                  <a:pt x="230" y="820"/>
                </a:lnTo>
                <a:lnTo>
                  <a:pt x="230" y="818"/>
                </a:lnTo>
                <a:lnTo>
                  <a:pt x="205" y="818"/>
                </a:lnTo>
                <a:lnTo>
                  <a:pt x="204" y="818"/>
                </a:lnTo>
                <a:lnTo>
                  <a:pt x="204" y="816"/>
                </a:lnTo>
                <a:lnTo>
                  <a:pt x="202" y="816"/>
                </a:lnTo>
                <a:lnTo>
                  <a:pt x="200" y="816"/>
                </a:lnTo>
                <a:lnTo>
                  <a:pt x="198" y="816"/>
                </a:lnTo>
                <a:lnTo>
                  <a:pt x="198" y="814"/>
                </a:lnTo>
                <a:lnTo>
                  <a:pt x="196" y="814"/>
                </a:lnTo>
                <a:lnTo>
                  <a:pt x="194" y="814"/>
                </a:lnTo>
                <a:lnTo>
                  <a:pt x="192" y="814"/>
                </a:lnTo>
                <a:lnTo>
                  <a:pt x="190" y="812"/>
                </a:lnTo>
                <a:lnTo>
                  <a:pt x="188" y="812"/>
                </a:lnTo>
                <a:lnTo>
                  <a:pt x="186" y="812"/>
                </a:lnTo>
                <a:lnTo>
                  <a:pt x="186" y="810"/>
                </a:lnTo>
                <a:lnTo>
                  <a:pt x="186" y="808"/>
                </a:lnTo>
                <a:lnTo>
                  <a:pt x="186" y="806"/>
                </a:lnTo>
                <a:lnTo>
                  <a:pt x="186" y="804"/>
                </a:lnTo>
                <a:lnTo>
                  <a:pt x="186" y="802"/>
                </a:lnTo>
                <a:lnTo>
                  <a:pt x="188" y="802"/>
                </a:lnTo>
                <a:lnTo>
                  <a:pt x="188" y="800"/>
                </a:lnTo>
                <a:lnTo>
                  <a:pt x="188" y="798"/>
                </a:lnTo>
                <a:lnTo>
                  <a:pt x="188" y="796"/>
                </a:lnTo>
                <a:lnTo>
                  <a:pt x="188" y="795"/>
                </a:lnTo>
                <a:lnTo>
                  <a:pt x="188" y="793"/>
                </a:lnTo>
                <a:lnTo>
                  <a:pt x="188" y="791"/>
                </a:lnTo>
                <a:lnTo>
                  <a:pt x="188" y="789"/>
                </a:lnTo>
                <a:lnTo>
                  <a:pt x="190" y="789"/>
                </a:lnTo>
                <a:lnTo>
                  <a:pt x="190" y="787"/>
                </a:lnTo>
                <a:lnTo>
                  <a:pt x="190" y="785"/>
                </a:lnTo>
                <a:lnTo>
                  <a:pt x="190" y="783"/>
                </a:lnTo>
                <a:lnTo>
                  <a:pt x="190" y="781"/>
                </a:lnTo>
                <a:lnTo>
                  <a:pt x="190" y="779"/>
                </a:lnTo>
                <a:lnTo>
                  <a:pt x="190" y="777"/>
                </a:lnTo>
                <a:lnTo>
                  <a:pt x="192" y="777"/>
                </a:lnTo>
                <a:lnTo>
                  <a:pt x="192" y="775"/>
                </a:lnTo>
                <a:lnTo>
                  <a:pt x="194" y="773"/>
                </a:lnTo>
                <a:lnTo>
                  <a:pt x="192" y="773"/>
                </a:lnTo>
                <a:lnTo>
                  <a:pt x="192" y="772"/>
                </a:lnTo>
                <a:lnTo>
                  <a:pt x="194" y="772"/>
                </a:lnTo>
                <a:lnTo>
                  <a:pt x="194" y="770"/>
                </a:lnTo>
                <a:lnTo>
                  <a:pt x="194" y="768"/>
                </a:lnTo>
                <a:lnTo>
                  <a:pt x="194" y="766"/>
                </a:lnTo>
                <a:lnTo>
                  <a:pt x="196" y="766"/>
                </a:lnTo>
                <a:lnTo>
                  <a:pt x="194" y="766"/>
                </a:lnTo>
                <a:lnTo>
                  <a:pt x="194" y="764"/>
                </a:lnTo>
                <a:lnTo>
                  <a:pt x="194" y="762"/>
                </a:lnTo>
                <a:lnTo>
                  <a:pt x="196" y="762"/>
                </a:lnTo>
                <a:lnTo>
                  <a:pt x="196" y="760"/>
                </a:lnTo>
                <a:lnTo>
                  <a:pt x="194" y="760"/>
                </a:lnTo>
                <a:lnTo>
                  <a:pt x="194" y="758"/>
                </a:lnTo>
                <a:lnTo>
                  <a:pt x="194" y="756"/>
                </a:lnTo>
                <a:lnTo>
                  <a:pt x="194" y="754"/>
                </a:lnTo>
                <a:lnTo>
                  <a:pt x="194" y="752"/>
                </a:lnTo>
                <a:lnTo>
                  <a:pt x="194" y="750"/>
                </a:lnTo>
                <a:lnTo>
                  <a:pt x="194" y="748"/>
                </a:lnTo>
                <a:lnTo>
                  <a:pt x="196" y="748"/>
                </a:lnTo>
                <a:lnTo>
                  <a:pt x="196" y="750"/>
                </a:lnTo>
                <a:lnTo>
                  <a:pt x="196" y="748"/>
                </a:lnTo>
                <a:lnTo>
                  <a:pt x="196" y="747"/>
                </a:lnTo>
                <a:lnTo>
                  <a:pt x="196" y="745"/>
                </a:lnTo>
                <a:lnTo>
                  <a:pt x="194" y="745"/>
                </a:lnTo>
                <a:lnTo>
                  <a:pt x="192" y="745"/>
                </a:lnTo>
                <a:lnTo>
                  <a:pt x="192" y="743"/>
                </a:lnTo>
                <a:lnTo>
                  <a:pt x="194" y="743"/>
                </a:lnTo>
                <a:lnTo>
                  <a:pt x="194" y="741"/>
                </a:lnTo>
                <a:lnTo>
                  <a:pt x="194" y="739"/>
                </a:lnTo>
                <a:lnTo>
                  <a:pt x="196" y="739"/>
                </a:lnTo>
                <a:lnTo>
                  <a:pt x="196" y="737"/>
                </a:lnTo>
                <a:lnTo>
                  <a:pt x="196" y="735"/>
                </a:lnTo>
                <a:lnTo>
                  <a:pt x="198" y="735"/>
                </a:lnTo>
                <a:lnTo>
                  <a:pt x="196" y="733"/>
                </a:lnTo>
                <a:lnTo>
                  <a:pt x="198" y="733"/>
                </a:lnTo>
                <a:lnTo>
                  <a:pt x="198" y="731"/>
                </a:lnTo>
                <a:lnTo>
                  <a:pt x="198" y="729"/>
                </a:lnTo>
                <a:lnTo>
                  <a:pt x="198" y="727"/>
                </a:lnTo>
                <a:lnTo>
                  <a:pt x="198" y="725"/>
                </a:lnTo>
                <a:lnTo>
                  <a:pt x="198" y="724"/>
                </a:lnTo>
                <a:lnTo>
                  <a:pt x="198" y="722"/>
                </a:lnTo>
                <a:lnTo>
                  <a:pt x="198" y="720"/>
                </a:lnTo>
                <a:lnTo>
                  <a:pt x="198" y="718"/>
                </a:lnTo>
                <a:lnTo>
                  <a:pt x="196" y="716"/>
                </a:lnTo>
                <a:lnTo>
                  <a:pt x="194" y="714"/>
                </a:lnTo>
                <a:lnTo>
                  <a:pt x="192" y="714"/>
                </a:lnTo>
                <a:lnTo>
                  <a:pt x="192" y="712"/>
                </a:lnTo>
                <a:lnTo>
                  <a:pt x="190" y="712"/>
                </a:lnTo>
                <a:lnTo>
                  <a:pt x="190" y="710"/>
                </a:lnTo>
                <a:lnTo>
                  <a:pt x="188" y="710"/>
                </a:lnTo>
                <a:lnTo>
                  <a:pt x="188" y="708"/>
                </a:lnTo>
                <a:lnTo>
                  <a:pt x="186" y="708"/>
                </a:lnTo>
                <a:lnTo>
                  <a:pt x="186" y="706"/>
                </a:lnTo>
                <a:lnTo>
                  <a:pt x="184" y="706"/>
                </a:lnTo>
                <a:lnTo>
                  <a:pt x="182" y="706"/>
                </a:lnTo>
                <a:lnTo>
                  <a:pt x="182" y="704"/>
                </a:lnTo>
                <a:lnTo>
                  <a:pt x="182" y="702"/>
                </a:lnTo>
                <a:lnTo>
                  <a:pt x="180" y="702"/>
                </a:lnTo>
                <a:lnTo>
                  <a:pt x="180" y="704"/>
                </a:lnTo>
                <a:lnTo>
                  <a:pt x="180" y="702"/>
                </a:lnTo>
                <a:lnTo>
                  <a:pt x="179" y="702"/>
                </a:lnTo>
                <a:lnTo>
                  <a:pt x="180" y="702"/>
                </a:lnTo>
                <a:lnTo>
                  <a:pt x="179" y="702"/>
                </a:lnTo>
                <a:lnTo>
                  <a:pt x="179" y="704"/>
                </a:lnTo>
                <a:lnTo>
                  <a:pt x="177" y="702"/>
                </a:lnTo>
                <a:lnTo>
                  <a:pt x="177" y="704"/>
                </a:lnTo>
                <a:lnTo>
                  <a:pt x="175" y="704"/>
                </a:lnTo>
                <a:lnTo>
                  <a:pt x="175" y="702"/>
                </a:lnTo>
                <a:lnTo>
                  <a:pt x="175" y="700"/>
                </a:lnTo>
                <a:lnTo>
                  <a:pt x="173" y="700"/>
                </a:lnTo>
                <a:lnTo>
                  <a:pt x="173" y="699"/>
                </a:lnTo>
                <a:lnTo>
                  <a:pt x="171" y="699"/>
                </a:lnTo>
                <a:lnTo>
                  <a:pt x="171" y="697"/>
                </a:lnTo>
                <a:lnTo>
                  <a:pt x="171" y="695"/>
                </a:lnTo>
                <a:lnTo>
                  <a:pt x="169" y="695"/>
                </a:lnTo>
                <a:lnTo>
                  <a:pt x="171" y="695"/>
                </a:lnTo>
                <a:lnTo>
                  <a:pt x="169" y="695"/>
                </a:lnTo>
                <a:lnTo>
                  <a:pt x="169" y="693"/>
                </a:lnTo>
                <a:lnTo>
                  <a:pt x="167" y="693"/>
                </a:lnTo>
                <a:lnTo>
                  <a:pt x="169" y="691"/>
                </a:lnTo>
                <a:lnTo>
                  <a:pt x="167" y="691"/>
                </a:lnTo>
                <a:lnTo>
                  <a:pt x="167" y="689"/>
                </a:lnTo>
                <a:lnTo>
                  <a:pt x="165" y="689"/>
                </a:lnTo>
                <a:lnTo>
                  <a:pt x="163" y="689"/>
                </a:lnTo>
                <a:lnTo>
                  <a:pt x="163" y="687"/>
                </a:lnTo>
                <a:lnTo>
                  <a:pt x="161" y="687"/>
                </a:lnTo>
                <a:lnTo>
                  <a:pt x="161" y="685"/>
                </a:lnTo>
                <a:lnTo>
                  <a:pt x="159" y="685"/>
                </a:lnTo>
                <a:lnTo>
                  <a:pt x="159" y="683"/>
                </a:lnTo>
                <a:lnTo>
                  <a:pt x="157" y="683"/>
                </a:lnTo>
                <a:lnTo>
                  <a:pt x="159" y="683"/>
                </a:lnTo>
                <a:lnTo>
                  <a:pt x="157" y="683"/>
                </a:lnTo>
                <a:lnTo>
                  <a:pt x="157" y="681"/>
                </a:lnTo>
                <a:lnTo>
                  <a:pt x="155" y="681"/>
                </a:lnTo>
                <a:lnTo>
                  <a:pt x="155" y="679"/>
                </a:lnTo>
                <a:lnTo>
                  <a:pt x="154" y="679"/>
                </a:lnTo>
                <a:lnTo>
                  <a:pt x="152" y="679"/>
                </a:lnTo>
                <a:lnTo>
                  <a:pt x="152" y="677"/>
                </a:lnTo>
                <a:lnTo>
                  <a:pt x="150" y="677"/>
                </a:lnTo>
                <a:lnTo>
                  <a:pt x="150" y="676"/>
                </a:lnTo>
                <a:lnTo>
                  <a:pt x="148" y="676"/>
                </a:lnTo>
                <a:lnTo>
                  <a:pt x="146" y="676"/>
                </a:lnTo>
                <a:lnTo>
                  <a:pt x="146" y="674"/>
                </a:lnTo>
                <a:lnTo>
                  <a:pt x="144" y="674"/>
                </a:lnTo>
                <a:lnTo>
                  <a:pt x="142" y="674"/>
                </a:lnTo>
                <a:lnTo>
                  <a:pt x="144" y="674"/>
                </a:lnTo>
                <a:lnTo>
                  <a:pt x="144" y="672"/>
                </a:lnTo>
                <a:lnTo>
                  <a:pt x="144" y="670"/>
                </a:lnTo>
                <a:lnTo>
                  <a:pt x="142" y="670"/>
                </a:lnTo>
                <a:lnTo>
                  <a:pt x="140" y="670"/>
                </a:lnTo>
                <a:lnTo>
                  <a:pt x="140" y="668"/>
                </a:lnTo>
                <a:lnTo>
                  <a:pt x="140" y="670"/>
                </a:lnTo>
                <a:lnTo>
                  <a:pt x="140" y="668"/>
                </a:lnTo>
                <a:lnTo>
                  <a:pt x="138" y="668"/>
                </a:lnTo>
                <a:lnTo>
                  <a:pt x="136" y="668"/>
                </a:lnTo>
                <a:lnTo>
                  <a:pt x="136" y="666"/>
                </a:lnTo>
                <a:lnTo>
                  <a:pt x="138" y="666"/>
                </a:lnTo>
                <a:lnTo>
                  <a:pt x="136" y="666"/>
                </a:lnTo>
                <a:lnTo>
                  <a:pt x="136" y="664"/>
                </a:lnTo>
                <a:lnTo>
                  <a:pt x="134" y="664"/>
                </a:lnTo>
                <a:lnTo>
                  <a:pt x="134" y="662"/>
                </a:lnTo>
                <a:lnTo>
                  <a:pt x="132" y="662"/>
                </a:lnTo>
                <a:lnTo>
                  <a:pt x="131" y="662"/>
                </a:lnTo>
                <a:lnTo>
                  <a:pt x="131" y="660"/>
                </a:lnTo>
                <a:lnTo>
                  <a:pt x="129" y="660"/>
                </a:lnTo>
                <a:lnTo>
                  <a:pt x="127" y="658"/>
                </a:lnTo>
                <a:lnTo>
                  <a:pt x="129" y="658"/>
                </a:lnTo>
                <a:lnTo>
                  <a:pt x="129" y="656"/>
                </a:lnTo>
                <a:lnTo>
                  <a:pt x="127" y="658"/>
                </a:lnTo>
                <a:lnTo>
                  <a:pt x="127" y="656"/>
                </a:lnTo>
                <a:lnTo>
                  <a:pt x="125" y="656"/>
                </a:lnTo>
                <a:lnTo>
                  <a:pt x="123" y="656"/>
                </a:lnTo>
                <a:lnTo>
                  <a:pt x="123" y="654"/>
                </a:lnTo>
                <a:lnTo>
                  <a:pt x="121" y="654"/>
                </a:lnTo>
                <a:lnTo>
                  <a:pt x="119" y="654"/>
                </a:lnTo>
                <a:lnTo>
                  <a:pt x="119" y="652"/>
                </a:lnTo>
                <a:lnTo>
                  <a:pt x="117" y="652"/>
                </a:lnTo>
                <a:lnTo>
                  <a:pt x="117" y="651"/>
                </a:lnTo>
                <a:lnTo>
                  <a:pt x="115" y="651"/>
                </a:lnTo>
                <a:lnTo>
                  <a:pt x="113" y="651"/>
                </a:lnTo>
                <a:lnTo>
                  <a:pt x="113" y="649"/>
                </a:lnTo>
                <a:lnTo>
                  <a:pt x="111" y="649"/>
                </a:lnTo>
                <a:lnTo>
                  <a:pt x="111" y="647"/>
                </a:lnTo>
                <a:lnTo>
                  <a:pt x="111" y="645"/>
                </a:lnTo>
                <a:lnTo>
                  <a:pt x="109" y="645"/>
                </a:lnTo>
                <a:lnTo>
                  <a:pt x="109" y="643"/>
                </a:lnTo>
                <a:lnTo>
                  <a:pt x="109" y="641"/>
                </a:lnTo>
                <a:lnTo>
                  <a:pt x="107" y="641"/>
                </a:lnTo>
                <a:lnTo>
                  <a:pt x="107" y="639"/>
                </a:lnTo>
                <a:lnTo>
                  <a:pt x="106" y="639"/>
                </a:lnTo>
                <a:lnTo>
                  <a:pt x="106" y="637"/>
                </a:lnTo>
                <a:lnTo>
                  <a:pt x="106" y="635"/>
                </a:lnTo>
                <a:lnTo>
                  <a:pt x="104" y="635"/>
                </a:lnTo>
                <a:lnTo>
                  <a:pt x="104" y="633"/>
                </a:lnTo>
                <a:lnTo>
                  <a:pt x="102" y="633"/>
                </a:lnTo>
                <a:lnTo>
                  <a:pt x="102" y="631"/>
                </a:lnTo>
                <a:lnTo>
                  <a:pt x="100" y="631"/>
                </a:lnTo>
                <a:lnTo>
                  <a:pt x="100" y="629"/>
                </a:lnTo>
                <a:lnTo>
                  <a:pt x="100" y="627"/>
                </a:lnTo>
                <a:lnTo>
                  <a:pt x="102" y="627"/>
                </a:lnTo>
                <a:lnTo>
                  <a:pt x="102" y="626"/>
                </a:lnTo>
                <a:lnTo>
                  <a:pt x="100" y="626"/>
                </a:lnTo>
                <a:lnTo>
                  <a:pt x="102" y="626"/>
                </a:lnTo>
                <a:lnTo>
                  <a:pt x="102" y="624"/>
                </a:lnTo>
                <a:lnTo>
                  <a:pt x="102" y="622"/>
                </a:lnTo>
                <a:lnTo>
                  <a:pt x="102" y="620"/>
                </a:lnTo>
                <a:lnTo>
                  <a:pt x="100" y="620"/>
                </a:lnTo>
                <a:lnTo>
                  <a:pt x="100" y="618"/>
                </a:lnTo>
                <a:lnTo>
                  <a:pt x="100" y="616"/>
                </a:lnTo>
                <a:lnTo>
                  <a:pt x="100" y="614"/>
                </a:lnTo>
                <a:lnTo>
                  <a:pt x="100" y="612"/>
                </a:lnTo>
                <a:lnTo>
                  <a:pt x="100" y="610"/>
                </a:lnTo>
                <a:lnTo>
                  <a:pt x="100" y="608"/>
                </a:lnTo>
                <a:lnTo>
                  <a:pt x="102" y="608"/>
                </a:lnTo>
                <a:lnTo>
                  <a:pt x="102" y="606"/>
                </a:lnTo>
                <a:lnTo>
                  <a:pt x="102" y="604"/>
                </a:lnTo>
                <a:lnTo>
                  <a:pt x="102" y="603"/>
                </a:lnTo>
                <a:lnTo>
                  <a:pt x="102" y="601"/>
                </a:lnTo>
                <a:lnTo>
                  <a:pt x="102" y="599"/>
                </a:lnTo>
                <a:lnTo>
                  <a:pt x="102" y="597"/>
                </a:lnTo>
                <a:lnTo>
                  <a:pt x="102" y="595"/>
                </a:lnTo>
                <a:lnTo>
                  <a:pt x="102" y="593"/>
                </a:lnTo>
                <a:lnTo>
                  <a:pt x="102" y="591"/>
                </a:lnTo>
                <a:lnTo>
                  <a:pt x="100" y="591"/>
                </a:lnTo>
                <a:lnTo>
                  <a:pt x="102" y="589"/>
                </a:lnTo>
                <a:lnTo>
                  <a:pt x="100" y="589"/>
                </a:lnTo>
                <a:lnTo>
                  <a:pt x="100" y="587"/>
                </a:lnTo>
                <a:lnTo>
                  <a:pt x="102" y="587"/>
                </a:lnTo>
                <a:lnTo>
                  <a:pt x="100" y="587"/>
                </a:lnTo>
                <a:lnTo>
                  <a:pt x="100" y="585"/>
                </a:lnTo>
                <a:lnTo>
                  <a:pt x="102" y="585"/>
                </a:lnTo>
                <a:lnTo>
                  <a:pt x="102" y="583"/>
                </a:lnTo>
                <a:lnTo>
                  <a:pt x="100" y="583"/>
                </a:lnTo>
                <a:lnTo>
                  <a:pt x="100" y="581"/>
                </a:lnTo>
                <a:lnTo>
                  <a:pt x="102" y="581"/>
                </a:lnTo>
                <a:lnTo>
                  <a:pt x="102" y="579"/>
                </a:lnTo>
                <a:lnTo>
                  <a:pt x="102" y="578"/>
                </a:lnTo>
                <a:lnTo>
                  <a:pt x="104" y="578"/>
                </a:lnTo>
                <a:lnTo>
                  <a:pt x="104" y="576"/>
                </a:lnTo>
                <a:lnTo>
                  <a:pt x="102" y="576"/>
                </a:lnTo>
                <a:lnTo>
                  <a:pt x="102" y="574"/>
                </a:lnTo>
                <a:lnTo>
                  <a:pt x="104" y="574"/>
                </a:lnTo>
                <a:lnTo>
                  <a:pt x="102" y="574"/>
                </a:lnTo>
                <a:lnTo>
                  <a:pt x="100" y="574"/>
                </a:lnTo>
                <a:lnTo>
                  <a:pt x="98" y="576"/>
                </a:lnTo>
                <a:lnTo>
                  <a:pt x="96" y="576"/>
                </a:lnTo>
                <a:lnTo>
                  <a:pt x="94" y="576"/>
                </a:lnTo>
                <a:lnTo>
                  <a:pt x="94" y="578"/>
                </a:lnTo>
                <a:lnTo>
                  <a:pt x="92" y="578"/>
                </a:lnTo>
                <a:lnTo>
                  <a:pt x="90" y="578"/>
                </a:lnTo>
                <a:lnTo>
                  <a:pt x="88" y="578"/>
                </a:lnTo>
                <a:lnTo>
                  <a:pt x="86" y="579"/>
                </a:lnTo>
                <a:lnTo>
                  <a:pt x="86" y="581"/>
                </a:lnTo>
                <a:lnTo>
                  <a:pt x="84" y="581"/>
                </a:lnTo>
                <a:lnTo>
                  <a:pt x="84" y="583"/>
                </a:lnTo>
                <a:lnTo>
                  <a:pt x="82" y="583"/>
                </a:lnTo>
                <a:lnTo>
                  <a:pt x="81" y="585"/>
                </a:lnTo>
                <a:lnTo>
                  <a:pt x="79" y="585"/>
                </a:lnTo>
                <a:lnTo>
                  <a:pt x="77" y="585"/>
                </a:lnTo>
                <a:lnTo>
                  <a:pt x="77" y="587"/>
                </a:lnTo>
                <a:lnTo>
                  <a:pt x="75" y="589"/>
                </a:lnTo>
                <a:lnTo>
                  <a:pt x="75" y="587"/>
                </a:lnTo>
                <a:lnTo>
                  <a:pt x="73" y="587"/>
                </a:lnTo>
                <a:lnTo>
                  <a:pt x="71" y="587"/>
                </a:lnTo>
                <a:lnTo>
                  <a:pt x="69" y="587"/>
                </a:lnTo>
                <a:lnTo>
                  <a:pt x="69" y="589"/>
                </a:lnTo>
                <a:lnTo>
                  <a:pt x="69" y="591"/>
                </a:lnTo>
                <a:lnTo>
                  <a:pt x="67" y="591"/>
                </a:lnTo>
                <a:lnTo>
                  <a:pt x="67" y="593"/>
                </a:lnTo>
                <a:lnTo>
                  <a:pt x="65" y="593"/>
                </a:lnTo>
                <a:lnTo>
                  <a:pt x="65" y="595"/>
                </a:lnTo>
                <a:lnTo>
                  <a:pt x="63" y="595"/>
                </a:lnTo>
                <a:lnTo>
                  <a:pt x="63" y="597"/>
                </a:lnTo>
                <a:lnTo>
                  <a:pt x="63" y="599"/>
                </a:lnTo>
                <a:lnTo>
                  <a:pt x="61" y="599"/>
                </a:lnTo>
                <a:lnTo>
                  <a:pt x="59" y="599"/>
                </a:lnTo>
                <a:lnTo>
                  <a:pt x="58" y="599"/>
                </a:lnTo>
                <a:lnTo>
                  <a:pt x="58" y="601"/>
                </a:lnTo>
                <a:lnTo>
                  <a:pt x="58" y="599"/>
                </a:lnTo>
                <a:lnTo>
                  <a:pt x="56" y="599"/>
                </a:lnTo>
                <a:lnTo>
                  <a:pt x="56" y="597"/>
                </a:lnTo>
                <a:lnTo>
                  <a:pt x="54" y="597"/>
                </a:lnTo>
                <a:lnTo>
                  <a:pt x="54" y="599"/>
                </a:lnTo>
                <a:lnTo>
                  <a:pt x="52" y="599"/>
                </a:lnTo>
                <a:lnTo>
                  <a:pt x="50" y="599"/>
                </a:lnTo>
                <a:lnTo>
                  <a:pt x="48" y="599"/>
                </a:lnTo>
                <a:lnTo>
                  <a:pt x="46" y="599"/>
                </a:lnTo>
                <a:lnTo>
                  <a:pt x="44" y="599"/>
                </a:lnTo>
                <a:lnTo>
                  <a:pt x="44" y="601"/>
                </a:lnTo>
                <a:lnTo>
                  <a:pt x="42" y="601"/>
                </a:lnTo>
                <a:lnTo>
                  <a:pt x="42" y="603"/>
                </a:lnTo>
                <a:lnTo>
                  <a:pt x="40" y="603"/>
                </a:lnTo>
                <a:lnTo>
                  <a:pt x="40" y="604"/>
                </a:lnTo>
                <a:lnTo>
                  <a:pt x="42" y="604"/>
                </a:lnTo>
                <a:lnTo>
                  <a:pt x="40" y="604"/>
                </a:lnTo>
                <a:lnTo>
                  <a:pt x="38" y="604"/>
                </a:lnTo>
                <a:lnTo>
                  <a:pt x="38" y="606"/>
                </a:lnTo>
                <a:lnTo>
                  <a:pt x="38" y="608"/>
                </a:lnTo>
                <a:lnTo>
                  <a:pt x="36" y="608"/>
                </a:lnTo>
                <a:lnTo>
                  <a:pt x="36" y="606"/>
                </a:lnTo>
                <a:lnTo>
                  <a:pt x="34" y="606"/>
                </a:lnTo>
                <a:lnTo>
                  <a:pt x="33" y="606"/>
                </a:lnTo>
                <a:lnTo>
                  <a:pt x="33" y="604"/>
                </a:lnTo>
                <a:lnTo>
                  <a:pt x="31" y="604"/>
                </a:lnTo>
                <a:lnTo>
                  <a:pt x="29" y="604"/>
                </a:lnTo>
                <a:lnTo>
                  <a:pt x="27" y="604"/>
                </a:lnTo>
                <a:lnTo>
                  <a:pt x="27" y="603"/>
                </a:lnTo>
                <a:lnTo>
                  <a:pt x="25" y="603"/>
                </a:lnTo>
                <a:lnTo>
                  <a:pt x="27" y="603"/>
                </a:lnTo>
                <a:lnTo>
                  <a:pt x="27" y="601"/>
                </a:lnTo>
                <a:lnTo>
                  <a:pt x="25" y="601"/>
                </a:lnTo>
                <a:lnTo>
                  <a:pt x="25" y="599"/>
                </a:lnTo>
                <a:lnTo>
                  <a:pt x="23" y="599"/>
                </a:lnTo>
                <a:lnTo>
                  <a:pt x="23" y="601"/>
                </a:lnTo>
                <a:lnTo>
                  <a:pt x="21" y="601"/>
                </a:lnTo>
                <a:lnTo>
                  <a:pt x="19" y="601"/>
                </a:lnTo>
                <a:lnTo>
                  <a:pt x="17" y="601"/>
                </a:lnTo>
                <a:lnTo>
                  <a:pt x="17" y="603"/>
                </a:lnTo>
                <a:lnTo>
                  <a:pt x="15" y="603"/>
                </a:lnTo>
                <a:lnTo>
                  <a:pt x="15" y="601"/>
                </a:lnTo>
                <a:lnTo>
                  <a:pt x="17" y="599"/>
                </a:lnTo>
                <a:lnTo>
                  <a:pt x="17" y="597"/>
                </a:lnTo>
                <a:lnTo>
                  <a:pt x="17" y="595"/>
                </a:lnTo>
                <a:lnTo>
                  <a:pt x="17" y="593"/>
                </a:lnTo>
                <a:lnTo>
                  <a:pt x="19" y="593"/>
                </a:lnTo>
                <a:lnTo>
                  <a:pt x="19" y="591"/>
                </a:lnTo>
                <a:lnTo>
                  <a:pt x="17" y="591"/>
                </a:lnTo>
                <a:lnTo>
                  <a:pt x="15" y="591"/>
                </a:lnTo>
                <a:lnTo>
                  <a:pt x="15" y="589"/>
                </a:lnTo>
                <a:lnTo>
                  <a:pt x="15" y="587"/>
                </a:lnTo>
                <a:lnTo>
                  <a:pt x="15" y="585"/>
                </a:lnTo>
                <a:lnTo>
                  <a:pt x="17" y="585"/>
                </a:lnTo>
                <a:lnTo>
                  <a:pt x="17" y="583"/>
                </a:lnTo>
                <a:lnTo>
                  <a:pt x="17" y="585"/>
                </a:lnTo>
                <a:lnTo>
                  <a:pt x="19" y="583"/>
                </a:lnTo>
                <a:lnTo>
                  <a:pt x="19" y="581"/>
                </a:lnTo>
                <a:lnTo>
                  <a:pt x="17" y="581"/>
                </a:lnTo>
                <a:lnTo>
                  <a:pt x="17" y="579"/>
                </a:lnTo>
                <a:lnTo>
                  <a:pt x="19" y="579"/>
                </a:lnTo>
                <a:lnTo>
                  <a:pt x="21" y="579"/>
                </a:lnTo>
                <a:lnTo>
                  <a:pt x="21" y="578"/>
                </a:lnTo>
                <a:lnTo>
                  <a:pt x="19" y="578"/>
                </a:lnTo>
                <a:lnTo>
                  <a:pt x="19" y="576"/>
                </a:lnTo>
                <a:lnTo>
                  <a:pt x="19" y="574"/>
                </a:lnTo>
                <a:lnTo>
                  <a:pt x="21" y="574"/>
                </a:lnTo>
                <a:lnTo>
                  <a:pt x="19" y="574"/>
                </a:lnTo>
                <a:lnTo>
                  <a:pt x="19" y="572"/>
                </a:lnTo>
                <a:lnTo>
                  <a:pt x="17" y="572"/>
                </a:lnTo>
                <a:lnTo>
                  <a:pt x="15" y="572"/>
                </a:lnTo>
                <a:lnTo>
                  <a:pt x="15" y="570"/>
                </a:lnTo>
                <a:lnTo>
                  <a:pt x="15" y="568"/>
                </a:lnTo>
                <a:lnTo>
                  <a:pt x="13" y="566"/>
                </a:lnTo>
                <a:lnTo>
                  <a:pt x="11" y="566"/>
                </a:lnTo>
                <a:lnTo>
                  <a:pt x="11" y="564"/>
                </a:lnTo>
                <a:lnTo>
                  <a:pt x="11" y="562"/>
                </a:lnTo>
                <a:lnTo>
                  <a:pt x="13" y="562"/>
                </a:lnTo>
                <a:lnTo>
                  <a:pt x="13" y="560"/>
                </a:lnTo>
                <a:lnTo>
                  <a:pt x="11" y="560"/>
                </a:lnTo>
                <a:lnTo>
                  <a:pt x="11" y="558"/>
                </a:lnTo>
                <a:lnTo>
                  <a:pt x="11" y="556"/>
                </a:lnTo>
                <a:lnTo>
                  <a:pt x="9" y="556"/>
                </a:lnTo>
                <a:lnTo>
                  <a:pt x="9" y="555"/>
                </a:lnTo>
                <a:lnTo>
                  <a:pt x="9" y="553"/>
                </a:lnTo>
                <a:lnTo>
                  <a:pt x="9" y="551"/>
                </a:lnTo>
                <a:lnTo>
                  <a:pt x="11" y="551"/>
                </a:lnTo>
                <a:lnTo>
                  <a:pt x="11" y="549"/>
                </a:lnTo>
                <a:lnTo>
                  <a:pt x="13" y="547"/>
                </a:lnTo>
                <a:lnTo>
                  <a:pt x="11" y="547"/>
                </a:lnTo>
                <a:lnTo>
                  <a:pt x="11" y="545"/>
                </a:lnTo>
                <a:lnTo>
                  <a:pt x="9" y="545"/>
                </a:lnTo>
                <a:lnTo>
                  <a:pt x="9" y="543"/>
                </a:lnTo>
                <a:lnTo>
                  <a:pt x="8" y="543"/>
                </a:lnTo>
                <a:lnTo>
                  <a:pt x="8" y="541"/>
                </a:lnTo>
                <a:lnTo>
                  <a:pt x="8" y="539"/>
                </a:lnTo>
                <a:lnTo>
                  <a:pt x="6" y="539"/>
                </a:lnTo>
                <a:lnTo>
                  <a:pt x="6" y="537"/>
                </a:lnTo>
                <a:lnTo>
                  <a:pt x="4" y="535"/>
                </a:lnTo>
                <a:lnTo>
                  <a:pt x="4" y="533"/>
                </a:lnTo>
                <a:lnTo>
                  <a:pt x="4" y="531"/>
                </a:lnTo>
                <a:lnTo>
                  <a:pt x="2" y="531"/>
                </a:lnTo>
                <a:lnTo>
                  <a:pt x="2" y="530"/>
                </a:lnTo>
                <a:lnTo>
                  <a:pt x="2" y="528"/>
                </a:lnTo>
                <a:lnTo>
                  <a:pt x="2" y="526"/>
                </a:lnTo>
                <a:lnTo>
                  <a:pt x="0" y="526"/>
                </a:lnTo>
                <a:lnTo>
                  <a:pt x="0" y="524"/>
                </a:lnTo>
                <a:lnTo>
                  <a:pt x="0" y="522"/>
                </a:lnTo>
                <a:lnTo>
                  <a:pt x="0" y="520"/>
                </a:lnTo>
                <a:lnTo>
                  <a:pt x="0" y="518"/>
                </a:lnTo>
                <a:lnTo>
                  <a:pt x="0" y="516"/>
                </a:lnTo>
                <a:lnTo>
                  <a:pt x="0" y="514"/>
                </a:lnTo>
                <a:lnTo>
                  <a:pt x="0" y="512"/>
                </a:lnTo>
                <a:lnTo>
                  <a:pt x="0" y="510"/>
                </a:lnTo>
                <a:lnTo>
                  <a:pt x="0" y="508"/>
                </a:lnTo>
                <a:lnTo>
                  <a:pt x="0" y="507"/>
                </a:lnTo>
                <a:lnTo>
                  <a:pt x="0" y="505"/>
                </a:lnTo>
                <a:lnTo>
                  <a:pt x="0" y="503"/>
                </a:lnTo>
                <a:lnTo>
                  <a:pt x="0" y="501"/>
                </a:lnTo>
                <a:lnTo>
                  <a:pt x="0" y="499"/>
                </a:lnTo>
                <a:lnTo>
                  <a:pt x="0" y="497"/>
                </a:lnTo>
                <a:lnTo>
                  <a:pt x="0" y="495"/>
                </a:lnTo>
                <a:lnTo>
                  <a:pt x="0" y="493"/>
                </a:lnTo>
                <a:lnTo>
                  <a:pt x="0" y="491"/>
                </a:lnTo>
                <a:lnTo>
                  <a:pt x="0" y="489"/>
                </a:lnTo>
                <a:lnTo>
                  <a:pt x="0" y="487"/>
                </a:lnTo>
                <a:lnTo>
                  <a:pt x="0" y="485"/>
                </a:lnTo>
                <a:lnTo>
                  <a:pt x="0" y="483"/>
                </a:lnTo>
                <a:lnTo>
                  <a:pt x="0" y="482"/>
                </a:lnTo>
                <a:lnTo>
                  <a:pt x="0" y="480"/>
                </a:lnTo>
                <a:lnTo>
                  <a:pt x="2" y="480"/>
                </a:lnTo>
                <a:lnTo>
                  <a:pt x="2" y="478"/>
                </a:lnTo>
                <a:lnTo>
                  <a:pt x="2" y="476"/>
                </a:lnTo>
                <a:lnTo>
                  <a:pt x="2" y="474"/>
                </a:lnTo>
                <a:lnTo>
                  <a:pt x="4" y="474"/>
                </a:lnTo>
                <a:lnTo>
                  <a:pt x="4" y="472"/>
                </a:lnTo>
                <a:lnTo>
                  <a:pt x="4" y="470"/>
                </a:lnTo>
                <a:lnTo>
                  <a:pt x="6" y="470"/>
                </a:lnTo>
                <a:lnTo>
                  <a:pt x="6" y="468"/>
                </a:lnTo>
                <a:lnTo>
                  <a:pt x="6" y="466"/>
                </a:lnTo>
                <a:lnTo>
                  <a:pt x="8" y="466"/>
                </a:lnTo>
                <a:lnTo>
                  <a:pt x="8" y="464"/>
                </a:lnTo>
                <a:lnTo>
                  <a:pt x="9" y="464"/>
                </a:lnTo>
                <a:lnTo>
                  <a:pt x="9" y="462"/>
                </a:lnTo>
                <a:lnTo>
                  <a:pt x="11" y="462"/>
                </a:lnTo>
                <a:lnTo>
                  <a:pt x="11" y="460"/>
                </a:lnTo>
                <a:lnTo>
                  <a:pt x="13" y="460"/>
                </a:lnTo>
                <a:lnTo>
                  <a:pt x="13" y="459"/>
                </a:lnTo>
                <a:lnTo>
                  <a:pt x="15" y="459"/>
                </a:lnTo>
                <a:lnTo>
                  <a:pt x="15" y="457"/>
                </a:lnTo>
                <a:lnTo>
                  <a:pt x="17" y="457"/>
                </a:lnTo>
                <a:lnTo>
                  <a:pt x="17" y="455"/>
                </a:lnTo>
                <a:lnTo>
                  <a:pt x="19" y="455"/>
                </a:lnTo>
                <a:lnTo>
                  <a:pt x="21" y="453"/>
                </a:lnTo>
                <a:lnTo>
                  <a:pt x="23" y="453"/>
                </a:lnTo>
                <a:lnTo>
                  <a:pt x="23" y="451"/>
                </a:lnTo>
                <a:lnTo>
                  <a:pt x="25" y="451"/>
                </a:lnTo>
                <a:lnTo>
                  <a:pt x="27" y="451"/>
                </a:lnTo>
                <a:lnTo>
                  <a:pt x="27" y="449"/>
                </a:lnTo>
                <a:lnTo>
                  <a:pt x="29" y="449"/>
                </a:lnTo>
                <a:lnTo>
                  <a:pt x="129" y="412"/>
                </a:lnTo>
                <a:lnTo>
                  <a:pt x="150" y="405"/>
                </a:lnTo>
                <a:lnTo>
                  <a:pt x="152" y="405"/>
                </a:lnTo>
                <a:lnTo>
                  <a:pt x="154" y="405"/>
                </a:lnTo>
                <a:lnTo>
                  <a:pt x="209" y="386"/>
                </a:lnTo>
                <a:lnTo>
                  <a:pt x="209" y="384"/>
                </a:lnTo>
                <a:lnTo>
                  <a:pt x="211" y="384"/>
                </a:lnTo>
                <a:lnTo>
                  <a:pt x="213" y="384"/>
                </a:lnTo>
                <a:lnTo>
                  <a:pt x="215" y="384"/>
                </a:lnTo>
                <a:lnTo>
                  <a:pt x="215" y="382"/>
                </a:lnTo>
                <a:lnTo>
                  <a:pt x="217" y="382"/>
                </a:lnTo>
                <a:lnTo>
                  <a:pt x="219" y="382"/>
                </a:lnTo>
                <a:lnTo>
                  <a:pt x="221" y="382"/>
                </a:lnTo>
                <a:lnTo>
                  <a:pt x="221" y="380"/>
                </a:lnTo>
                <a:lnTo>
                  <a:pt x="223" y="380"/>
                </a:lnTo>
                <a:lnTo>
                  <a:pt x="225" y="380"/>
                </a:lnTo>
                <a:lnTo>
                  <a:pt x="227" y="380"/>
                </a:lnTo>
                <a:lnTo>
                  <a:pt x="228" y="378"/>
                </a:lnTo>
                <a:lnTo>
                  <a:pt x="230" y="378"/>
                </a:lnTo>
                <a:lnTo>
                  <a:pt x="232" y="378"/>
                </a:lnTo>
                <a:lnTo>
                  <a:pt x="232" y="376"/>
                </a:lnTo>
                <a:lnTo>
                  <a:pt x="234" y="376"/>
                </a:lnTo>
                <a:lnTo>
                  <a:pt x="236" y="376"/>
                </a:lnTo>
                <a:lnTo>
                  <a:pt x="238" y="376"/>
                </a:lnTo>
                <a:lnTo>
                  <a:pt x="238" y="374"/>
                </a:lnTo>
                <a:lnTo>
                  <a:pt x="240" y="374"/>
                </a:lnTo>
                <a:lnTo>
                  <a:pt x="242" y="374"/>
                </a:lnTo>
                <a:lnTo>
                  <a:pt x="244" y="374"/>
                </a:lnTo>
                <a:lnTo>
                  <a:pt x="244" y="372"/>
                </a:lnTo>
                <a:lnTo>
                  <a:pt x="246" y="372"/>
                </a:lnTo>
                <a:lnTo>
                  <a:pt x="248" y="372"/>
                </a:lnTo>
                <a:lnTo>
                  <a:pt x="250" y="372"/>
                </a:lnTo>
                <a:lnTo>
                  <a:pt x="250" y="370"/>
                </a:lnTo>
                <a:lnTo>
                  <a:pt x="252" y="370"/>
                </a:lnTo>
                <a:lnTo>
                  <a:pt x="253" y="370"/>
                </a:lnTo>
                <a:lnTo>
                  <a:pt x="255" y="370"/>
                </a:lnTo>
                <a:lnTo>
                  <a:pt x="255" y="368"/>
                </a:lnTo>
                <a:lnTo>
                  <a:pt x="257" y="368"/>
                </a:lnTo>
                <a:lnTo>
                  <a:pt x="259" y="368"/>
                </a:lnTo>
                <a:lnTo>
                  <a:pt x="261" y="368"/>
                </a:lnTo>
                <a:lnTo>
                  <a:pt x="261" y="366"/>
                </a:lnTo>
                <a:lnTo>
                  <a:pt x="263" y="366"/>
                </a:lnTo>
                <a:lnTo>
                  <a:pt x="265" y="366"/>
                </a:lnTo>
                <a:lnTo>
                  <a:pt x="267" y="366"/>
                </a:lnTo>
                <a:lnTo>
                  <a:pt x="267" y="364"/>
                </a:lnTo>
                <a:lnTo>
                  <a:pt x="269" y="364"/>
                </a:lnTo>
                <a:lnTo>
                  <a:pt x="271" y="364"/>
                </a:lnTo>
                <a:lnTo>
                  <a:pt x="273" y="364"/>
                </a:lnTo>
                <a:lnTo>
                  <a:pt x="273" y="363"/>
                </a:lnTo>
                <a:lnTo>
                  <a:pt x="275" y="363"/>
                </a:lnTo>
                <a:lnTo>
                  <a:pt x="277" y="363"/>
                </a:lnTo>
                <a:lnTo>
                  <a:pt x="278" y="363"/>
                </a:lnTo>
                <a:lnTo>
                  <a:pt x="278" y="361"/>
                </a:lnTo>
                <a:lnTo>
                  <a:pt x="280" y="361"/>
                </a:lnTo>
                <a:lnTo>
                  <a:pt x="282" y="361"/>
                </a:lnTo>
                <a:lnTo>
                  <a:pt x="284" y="361"/>
                </a:lnTo>
                <a:lnTo>
                  <a:pt x="284" y="359"/>
                </a:lnTo>
                <a:lnTo>
                  <a:pt x="286" y="359"/>
                </a:lnTo>
                <a:lnTo>
                  <a:pt x="288" y="359"/>
                </a:lnTo>
                <a:lnTo>
                  <a:pt x="290" y="359"/>
                </a:lnTo>
                <a:lnTo>
                  <a:pt x="290" y="357"/>
                </a:lnTo>
                <a:lnTo>
                  <a:pt x="292" y="357"/>
                </a:lnTo>
                <a:lnTo>
                  <a:pt x="294" y="357"/>
                </a:lnTo>
                <a:lnTo>
                  <a:pt x="296" y="355"/>
                </a:lnTo>
                <a:lnTo>
                  <a:pt x="298" y="355"/>
                </a:lnTo>
                <a:lnTo>
                  <a:pt x="300" y="355"/>
                </a:lnTo>
                <a:lnTo>
                  <a:pt x="300" y="353"/>
                </a:lnTo>
                <a:lnTo>
                  <a:pt x="302" y="353"/>
                </a:lnTo>
                <a:lnTo>
                  <a:pt x="303" y="353"/>
                </a:lnTo>
                <a:lnTo>
                  <a:pt x="305" y="353"/>
                </a:lnTo>
                <a:lnTo>
                  <a:pt x="305" y="351"/>
                </a:lnTo>
                <a:lnTo>
                  <a:pt x="307" y="351"/>
                </a:lnTo>
                <a:lnTo>
                  <a:pt x="309" y="351"/>
                </a:lnTo>
                <a:lnTo>
                  <a:pt x="309" y="349"/>
                </a:lnTo>
                <a:lnTo>
                  <a:pt x="311" y="349"/>
                </a:lnTo>
                <a:lnTo>
                  <a:pt x="313" y="349"/>
                </a:lnTo>
                <a:lnTo>
                  <a:pt x="315" y="347"/>
                </a:lnTo>
                <a:lnTo>
                  <a:pt x="317" y="347"/>
                </a:lnTo>
                <a:lnTo>
                  <a:pt x="319" y="347"/>
                </a:lnTo>
                <a:lnTo>
                  <a:pt x="319" y="345"/>
                </a:lnTo>
                <a:lnTo>
                  <a:pt x="321" y="345"/>
                </a:lnTo>
                <a:lnTo>
                  <a:pt x="323" y="345"/>
                </a:lnTo>
                <a:lnTo>
                  <a:pt x="325" y="345"/>
                </a:lnTo>
                <a:lnTo>
                  <a:pt x="325" y="343"/>
                </a:lnTo>
                <a:lnTo>
                  <a:pt x="326" y="343"/>
                </a:lnTo>
                <a:lnTo>
                  <a:pt x="328" y="343"/>
                </a:lnTo>
                <a:lnTo>
                  <a:pt x="328" y="341"/>
                </a:lnTo>
                <a:lnTo>
                  <a:pt x="330" y="341"/>
                </a:lnTo>
                <a:lnTo>
                  <a:pt x="332" y="341"/>
                </a:lnTo>
                <a:lnTo>
                  <a:pt x="334" y="341"/>
                </a:lnTo>
                <a:lnTo>
                  <a:pt x="334" y="339"/>
                </a:lnTo>
                <a:lnTo>
                  <a:pt x="336" y="339"/>
                </a:lnTo>
                <a:lnTo>
                  <a:pt x="338" y="339"/>
                </a:lnTo>
                <a:lnTo>
                  <a:pt x="338" y="338"/>
                </a:lnTo>
                <a:lnTo>
                  <a:pt x="340" y="338"/>
                </a:lnTo>
                <a:lnTo>
                  <a:pt x="342" y="338"/>
                </a:lnTo>
                <a:lnTo>
                  <a:pt x="344" y="336"/>
                </a:lnTo>
                <a:lnTo>
                  <a:pt x="346" y="336"/>
                </a:lnTo>
                <a:lnTo>
                  <a:pt x="348" y="336"/>
                </a:lnTo>
                <a:lnTo>
                  <a:pt x="348" y="334"/>
                </a:lnTo>
                <a:lnTo>
                  <a:pt x="350" y="334"/>
                </a:lnTo>
                <a:lnTo>
                  <a:pt x="351" y="334"/>
                </a:lnTo>
                <a:lnTo>
                  <a:pt x="353" y="334"/>
                </a:lnTo>
                <a:lnTo>
                  <a:pt x="353" y="332"/>
                </a:lnTo>
                <a:lnTo>
                  <a:pt x="355" y="332"/>
                </a:lnTo>
                <a:lnTo>
                  <a:pt x="357" y="332"/>
                </a:lnTo>
                <a:lnTo>
                  <a:pt x="357" y="330"/>
                </a:lnTo>
                <a:lnTo>
                  <a:pt x="359" y="330"/>
                </a:lnTo>
                <a:lnTo>
                  <a:pt x="361" y="330"/>
                </a:lnTo>
                <a:lnTo>
                  <a:pt x="363" y="330"/>
                </a:lnTo>
                <a:lnTo>
                  <a:pt x="363" y="328"/>
                </a:lnTo>
                <a:lnTo>
                  <a:pt x="365" y="328"/>
                </a:lnTo>
                <a:lnTo>
                  <a:pt x="367" y="328"/>
                </a:lnTo>
                <a:lnTo>
                  <a:pt x="367" y="326"/>
                </a:lnTo>
                <a:lnTo>
                  <a:pt x="369" y="326"/>
                </a:lnTo>
                <a:lnTo>
                  <a:pt x="371" y="326"/>
                </a:lnTo>
                <a:lnTo>
                  <a:pt x="373" y="326"/>
                </a:lnTo>
                <a:lnTo>
                  <a:pt x="373" y="324"/>
                </a:lnTo>
                <a:lnTo>
                  <a:pt x="375" y="324"/>
                </a:lnTo>
                <a:lnTo>
                  <a:pt x="376" y="324"/>
                </a:lnTo>
                <a:lnTo>
                  <a:pt x="376" y="322"/>
                </a:lnTo>
                <a:lnTo>
                  <a:pt x="378" y="322"/>
                </a:lnTo>
                <a:lnTo>
                  <a:pt x="380" y="322"/>
                </a:lnTo>
                <a:lnTo>
                  <a:pt x="382" y="322"/>
                </a:lnTo>
                <a:lnTo>
                  <a:pt x="382" y="320"/>
                </a:lnTo>
                <a:lnTo>
                  <a:pt x="384" y="320"/>
                </a:lnTo>
                <a:lnTo>
                  <a:pt x="386" y="320"/>
                </a:lnTo>
                <a:lnTo>
                  <a:pt x="386" y="318"/>
                </a:lnTo>
                <a:lnTo>
                  <a:pt x="388" y="318"/>
                </a:lnTo>
                <a:lnTo>
                  <a:pt x="390" y="318"/>
                </a:lnTo>
                <a:lnTo>
                  <a:pt x="392" y="318"/>
                </a:lnTo>
                <a:lnTo>
                  <a:pt x="392" y="316"/>
                </a:lnTo>
                <a:lnTo>
                  <a:pt x="394" y="316"/>
                </a:lnTo>
                <a:lnTo>
                  <a:pt x="396" y="316"/>
                </a:lnTo>
                <a:lnTo>
                  <a:pt x="396" y="315"/>
                </a:lnTo>
                <a:lnTo>
                  <a:pt x="398" y="315"/>
                </a:lnTo>
                <a:lnTo>
                  <a:pt x="399" y="315"/>
                </a:lnTo>
                <a:lnTo>
                  <a:pt x="401" y="315"/>
                </a:lnTo>
                <a:lnTo>
                  <a:pt x="401" y="313"/>
                </a:lnTo>
                <a:lnTo>
                  <a:pt x="403" y="313"/>
                </a:lnTo>
                <a:lnTo>
                  <a:pt x="405" y="313"/>
                </a:lnTo>
                <a:lnTo>
                  <a:pt x="405" y="311"/>
                </a:lnTo>
                <a:lnTo>
                  <a:pt x="407" y="311"/>
                </a:lnTo>
                <a:lnTo>
                  <a:pt x="409" y="311"/>
                </a:lnTo>
                <a:lnTo>
                  <a:pt x="411" y="309"/>
                </a:lnTo>
                <a:lnTo>
                  <a:pt x="411" y="307"/>
                </a:lnTo>
                <a:lnTo>
                  <a:pt x="413" y="301"/>
                </a:lnTo>
                <a:lnTo>
                  <a:pt x="415" y="278"/>
                </a:lnTo>
                <a:lnTo>
                  <a:pt x="419" y="261"/>
                </a:lnTo>
                <a:lnTo>
                  <a:pt x="421" y="245"/>
                </a:lnTo>
                <a:lnTo>
                  <a:pt x="424" y="224"/>
                </a:lnTo>
                <a:lnTo>
                  <a:pt x="428" y="203"/>
                </a:lnTo>
                <a:lnTo>
                  <a:pt x="432" y="188"/>
                </a:lnTo>
                <a:lnTo>
                  <a:pt x="432" y="180"/>
                </a:lnTo>
                <a:lnTo>
                  <a:pt x="436" y="165"/>
                </a:lnTo>
                <a:lnTo>
                  <a:pt x="436" y="157"/>
                </a:lnTo>
                <a:lnTo>
                  <a:pt x="438" y="147"/>
                </a:lnTo>
                <a:lnTo>
                  <a:pt x="440" y="134"/>
                </a:lnTo>
                <a:lnTo>
                  <a:pt x="442" y="130"/>
                </a:lnTo>
                <a:lnTo>
                  <a:pt x="442" y="128"/>
                </a:lnTo>
                <a:lnTo>
                  <a:pt x="442" y="126"/>
                </a:lnTo>
                <a:lnTo>
                  <a:pt x="442" y="124"/>
                </a:lnTo>
                <a:lnTo>
                  <a:pt x="442" y="123"/>
                </a:lnTo>
                <a:lnTo>
                  <a:pt x="442" y="121"/>
                </a:lnTo>
                <a:lnTo>
                  <a:pt x="444" y="119"/>
                </a:lnTo>
                <a:lnTo>
                  <a:pt x="444" y="117"/>
                </a:lnTo>
                <a:lnTo>
                  <a:pt x="444" y="115"/>
                </a:lnTo>
                <a:lnTo>
                  <a:pt x="444" y="113"/>
                </a:lnTo>
                <a:lnTo>
                  <a:pt x="444" y="111"/>
                </a:lnTo>
                <a:lnTo>
                  <a:pt x="444" y="109"/>
                </a:lnTo>
                <a:lnTo>
                  <a:pt x="446" y="109"/>
                </a:lnTo>
                <a:lnTo>
                  <a:pt x="446" y="107"/>
                </a:lnTo>
                <a:lnTo>
                  <a:pt x="446" y="105"/>
                </a:lnTo>
                <a:lnTo>
                  <a:pt x="446" y="103"/>
                </a:lnTo>
                <a:lnTo>
                  <a:pt x="446" y="101"/>
                </a:lnTo>
                <a:lnTo>
                  <a:pt x="446" y="99"/>
                </a:lnTo>
                <a:lnTo>
                  <a:pt x="448" y="98"/>
                </a:lnTo>
                <a:lnTo>
                  <a:pt x="448" y="96"/>
                </a:lnTo>
                <a:lnTo>
                  <a:pt x="448" y="94"/>
                </a:lnTo>
                <a:lnTo>
                  <a:pt x="448" y="92"/>
                </a:lnTo>
                <a:lnTo>
                  <a:pt x="448" y="90"/>
                </a:lnTo>
                <a:lnTo>
                  <a:pt x="448" y="88"/>
                </a:lnTo>
                <a:lnTo>
                  <a:pt x="449" y="86"/>
                </a:lnTo>
                <a:lnTo>
                  <a:pt x="449" y="84"/>
                </a:lnTo>
                <a:lnTo>
                  <a:pt x="449" y="82"/>
                </a:lnTo>
                <a:lnTo>
                  <a:pt x="449" y="80"/>
                </a:lnTo>
                <a:lnTo>
                  <a:pt x="449" y="78"/>
                </a:lnTo>
                <a:lnTo>
                  <a:pt x="449" y="76"/>
                </a:lnTo>
                <a:lnTo>
                  <a:pt x="451" y="76"/>
                </a:lnTo>
                <a:lnTo>
                  <a:pt x="451" y="75"/>
                </a:lnTo>
                <a:lnTo>
                  <a:pt x="451" y="73"/>
                </a:lnTo>
                <a:lnTo>
                  <a:pt x="451" y="71"/>
                </a:lnTo>
                <a:lnTo>
                  <a:pt x="451" y="69"/>
                </a:lnTo>
                <a:lnTo>
                  <a:pt x="451" y="67"/>
                </a:lnTo>
                <a:lnTo>
                  <a:pt x="451" y="65"/>
                </a:lnTo>
                <a:lnTo>
                  <a:pt x="453" y="65"/>
                </a:lnTo>
                <a:lnTo>
                  <a:pt x="453" y="63"/>
                </a:lnTo>
                <a:lnTo>
                  <a:pt x="453" y="61"/>
                </a:lnTo>
                <a:lnTo>
                  <a:pt x="453" y="59"/>
                </a:lnTo>
                <a:lnTo>
                  <a:pt x="453" y="57"/>
                </a:lnTo>
                <a:lnTo>
                  <a:pt x="453" y="55"/>
                </a:lnTo>
                <a:lnTo>
                  <a:pt x="455" y="55"/>
                </a:lnTo>
                <a:lnTo>
                  <a:pt x="455" y="53"/>
                </a:lnTo>
                <a:lnTo>
                  <a:pt x="455" y="51"/>
                </a:lnTo>
                <a:lnTo>
                  <a:pt x="455" y="50"/>
                </a:lnTo>
                <a:lnTo>
                  <a:pt x="455" y="48"/>
                </a:lnTo>
                <a:lnTo>
                  <a:pt x="455" y="46"/>
                </a:lnTo>
                <a:lnTo>
                  <a:pt x="455" y="44"/>
                </a:lnTo>
                <a:lnTo>
                  <a:pt x="457" y="44"/>
                </a:lnTo>
                <a:lnTo>
                  <a:pt x="457" y="42"/>
                </a:lnTo>
                <a:lnTo>
                  <a:pt x="457" y="40"/>
                </a:lnTo>
                <a:lnTo>
                  <a:pt x="457" y="38"/>
                </a:lnTo>
                <a:lnTo>
                  <a:pt x="457" y="36"/>
                </a:lnTo>
                <a:lnTo>
                  <a:pt x="457" y="34"/>
                </a:lnTo>
                <a:lnTo>
                  <a:pt x="459" y="34"/>
                </a:lnTo>
                <a:lnTo>
                  <a:pt x="459" y="32"/>
                </a:lnTo>
                <a:lnTo>
                  <a:pt x="459" y="30"/>
                </a:lnTo>
                <a:lnTo>
                  <a:pt x="459" y="28"/>
                </a:lnTo>
                <a:lnTo>
                  <a:pt x="459" y="26"/>
                </a:lnTo>
                <a:lnTo>
                  <a:pt x="459" y="25"/>
                </a:lnTo>
                <a:lnTo>
                  <a:pt x="461" y="25"/>
                </a:lnTo>
                <a:lnTo>
                  <a:pt x="461" y="23"/>
                </a:lnTo>
                <a:lnTo>
                  <a:pt x="461" y="21"/>
                </a:lnTo>
                <a:lnTo>
                  <a:pt x="461" y="19"/>
                </a:lnTo>
                <a:lnTo>
                  <a:pt x="461" y="17"/>
                </a:lnTo>
                <a:lnTo>
                  <a:pt x="461" y="15"/>
                </a:lnTo>
                <a:lnTo>
                  <a:pt x="461" y="13"/>
                </a:lnTo>
                <a:lnTo>
                  <a:pt x="463" y="13"/>
                </a:lnTo>
                <a:lnTo>
                  <a:pt x="463" y="11"/>
                </a:lnTo>
                <a:lnTo>
                  <a:pt x="463" y="9"/>
                </a:lnTo>
                <a:lnTo>
                  <a:pt x="463" y="11"/>
                </a:lnTo>
                <a:lnTo>
                  <a:pt x="465" y="11"/>
                </a:lnTo>
                <a:lnTo>
                  <a:pt x="465" y="13"/>
                </a:lnTo>
                <a:lnTo>
                  <a:pt x="465" y="15"/>
                </a:lnTo>
                <a:lnTo>
                  <a:pt x="467" y="17"/>
                </a:lnTo>
                <a:lnTo>
                  <a:pt x="467" y="15"/>
                </a:lnTo>
                <a:lnTo>
                  <a:pt x="469" y="15"/>
                </a:lnTo>
                <a:lnTo>
                  <a:pt x="469" y="17"/>
                </a:lnTo>
                <a:lnTo>
                  <a:pt x="471" y="17"/>
                </a:lnTo>
                <a:lnTo>
                  <a:pt x="471" y="19"/>
                </a:lnTo>
                <a:lnTo>
                  <a:pt x="472" y="19"/>
                </a:lnTo>
                <a:lnTo>
                  <a:pt x="474" y="19"/>
                </a:lnTo>
                <a:lnTo>
                  <a:pt x="476" y="19"/>
                </a:lnTo>
                <a:lnTo>
                  <a:pt x="476" y="21"/>
                </a:lnTo>
                <a:lnTo>
                  <a:pt x="476" y="23"/>
                </a:lnTo>
                <a:lnTo>
                  <a:pt x="478" y="23"/>
                </a:lnTo>
                <a:lnTo>
                  <a:pt x="480" y="23"/>
                </a:lnTo>
                <a:lnTo>
                  <a:pt x="480" y="25"/>
                </a:lnTo>
                <a:lnTo>
                  <a:pt x="482" y="25"/>
                </a:lnTo>
                <a:lnTo>
                  <a:pt x="482" y="26"/>
                </a:lnTo>
                <a:lnTo>
                  <a:pt x="484" y="26"/>
                </a:lnTo>
                <a:lnTo>
                  <a:pt x="486" y="26"/>
                </a:lnTo>
                <a:lnTo>
                  <a:pt x="486" y="28"/>
                </a:lnTo>
                <a:lnTo>
                  <a:pt x="488" y="28"/>
                </a:lnTo>
                <a:lnTo>
                  <a:pt x="490" y="26"/>
                </a:lnTo>
                <a:lnTo>
                  <a:pt x="490" y="25"/>
                </a:lnTo>
                <a:lnTo>
                  <a:pt x="490" y="23"/>
                </a:lnTo>
                <a:lnTo>
                  <a:pt x="490" y="21"/>
                </a:lnTo>
                <a:lnTo>
                  <a:pt x="492" y="23"/>
                </a:lnTo>
                <a:lnTo>
                  <a:pt x="494" y="23"/>
                </a:lnTo>
                <a:lnTo>
                  <a:pt x="494" y="25"/>
                </a:lnTo>
                <a:lnTo>
                  <a:pt x="496" y="25"/>
                </a:lnTo>
                <a:lnTo>
                  <a:pt x="496" y="23"/>
                </a:lnTo>
                <a:lnTo>
                  <a:pt x="497" y="23"/>
                </a:lnTo>
                <a:lnTo>
                  <a:pt x="497" y="21"/>
                </a:lnTo>
                <a:lnTo>
                  <a:pt x="499" y="21"/>
                </a:lnTo>
                <a:lnTo>
                  <a:pt x="499" y="19"/>
                </a:lnTo>
                <a:lnTo>
                  <a:pt x="501" y="19"/>
                </a:lnTo>
                <a:lnTo>
                  <a:pt x="503" y="19"/>
                </a:lnTo>
                <a:lnTo>
                  <a:pt x="503" y="21"/>
                </a:lnTo>
                <a:lnTo>
                  <a:pt x="503" y="19"/>
                </a:lnTo>
                <a:lnTo>
                  <a:pt x="505" y="19"/>
                </a:lnTo>
                <a:lnTo>
                  <a:pt x="507" y="19"/>
                </a:lnTo>
                <a:lnTo>
                  <a:pt x="507" y="17"/>
                </a:lnTo>
                <a:lnTo>
                  <a:pt x="509" y="17"/>
                </a:lnTo>
                <a:lnTo>
                  <a:pt x="509" y="15"/>
                </a:lnTo>
                <a:lnTo>
                  <a:pt x="511" y="15"/>
                </a:lnTo>
                <a:lnTo>
                  <a:pt x="513" y="15"/>
                </a:lnTo>
                <a:lnTo>
                  <a:pt x="515" y="15"/>
                </a:lnTo>
                <a:lnTo>
                  <a:pt x="515" y="13"/>
                </a:lnTo>
                <a:lnTo>
                  <a:pt x="515" y="11"/>
                </a:lnTo>
                <a:lnTo>
                  <a:pt x="517" y="11"/>
                </a:lnTo>
                <a:lnTo>
                  <a:pt x="517" y="9"/>
                </a:lnTo>
                <a:lnTo>
                  <a:pt x="515" y="9"/>
                </a:lnTo>
                <a:lnTo>
                  <a:pt x="515" y="7"/>
                </a:lnTo>
                <a:lnTo>
                  <a:pt x="515" y="5"/>
                </a:lnTo>
                <a:lnTo>
                  <a:pt x="517" y="5"/>
                </a:lnTo>
                <a:lnTo>
                  <a:pt x="517" y="3"/>
                </a:lnTo>
                <a:lnTo>
                  <a:pt x="517" y="2"/>
                </a:lnTo>
                <a:lnTo>
                  <a:pt x="517" y="0"/>
                </a:lnTo>
                <a:lnTo>
                  <a:pt x="519" y="0"/>
                </a:lnTo>
                <a:lnTo>
                  <a:pt x="519" y="2"/>
                </a:lnTo>
                <a:lnTo>
                  <a:pt x="521" y="2"/>
                </a:lnTo>
                <a:lnTo>
                  <a:pt x="521" y="3"/>
                </a:lnTo>
                <a:lnTo>
                  <a:pt x="519" y="3"/>
                </a:lnTo>
                <a:lnTo>
                  <a:pt x="521" y="3"/>
                </a:lnTo>
                <a:lnTo>
                  <a:pt x="521" y="5"/>
                </a:lnTo>
                <a:lnTo>
                  <a:pt x="521" y="7"/>
                </a:lnTo>
                <a:lnTo>
                  <a:pt x="521" y="9"/>
                </a:lnTo>
                <a:lnTo>
                  <a:pt x="521" y="11"/>
                </a:lnTo>
                <a:lnTo>
                  <a:pt x="522" y="11"/>
                </a:lnTo>
                <a:lnTo>
                  <a:pt x="522" y="13"/>
                </a:lnTo>
                <a:lnTo>
                  <a:pt x="522" y="1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9" name="Freeform 12">
            <a:extLst>
              <a:ext uri="{FF2B5EF4-FFF2-40B4-BE49-F238E27FC236}">
                <a16:creationId xmlns:a16="http://schemas.microsoft.com/office/drawing/2014/main" id="{9A571E1B-60FF-32FE-407C-CBE429F0FB4A}"/>
              </a:ext>
            </a:extLst>
          </p:cNvPr>
          <p:cNvSpPr>
            <a:spLocks noChangeAspect="1" noEditPoints="1"/>
          </p:cNvSpPr>
          <p:nvPr/>
        </p:nvSpPr>
        <p:spPr bwMode="auto">
          <a:xfrm>
            <a:off x="1919299" y="3458972"/>
            <a:ext cx="1640682" cy="2307273"/>
          </a:xfrm>
          <a:custGeom>
            <a:avLst/>
            <a:gdLst>
              <a:gd name="T0" fmla="*/ 413 w 795"/>
              <a:gd name="T1" fmla="*/ 891 h 1118"/>
              <a:gd name="T2" fmla="*/ 253 w 795"/>
              <a:gd name="T3" fmla="*/ 647 h 1118"/>
              <a:gd name="T4" fmla="*/ 127 w 795"/>
              <a:gd name="T5" fmla="*/ 396 h 1118"/>
              <a:gd name="T6" fmla="*/ 88 w 795"/>
              <a:gd name="T7" fmla="*/ 286 h 1118"/>
              <a:gd name="T8" fmla="*/ 98 w 795"/>
              <a:gd name="T9" fmla="*/ 165 h 1118"/>
              <a:gd name="T10" fmla="*/ 6 w 795"/>
              <a:gd name="T11" fmla="*/ 131 h 1118"/>
              <a:gd name="T12" fmla="*/ 13 w 795"/>
              <a:gd name="T13" fmla="*/ 154 h 1118"/>
              <a:gd name="T14" fmla="*/ 267 w 795"/>
              <a:gd name="T15" fmla="*/ 2 h 1118"/>
              <a:gd name="T16" fmla="*/ 294 w 795"/>
              <a:gd name="T17" fmla="*/ 48 h 1118"/>
              <a:gd name="T18" fmla="*/ 342 w 795"/>
              <a:gd name="T19" fmla="*/ 68 h 1118"/>
              <a:gd name="T20" fmla="*/ 367 w 795"/>
              <a:gd name="T21" fmla="*/ 112 h 1118"/>
              <a:gd name="T22" fmla="*/ 467 w 795"/>
              <a:gd name="T23" fmla="*/ 238 h 1118"/>
              <a:gd name="T24" fmla="*/ 517 w 795"/>
              <a:gd name="T25" fmla="*/ 261 h 1118"/>
              <a:gd name="T26" fmla="*/ 524 w 795"/>
              <a:gd name="T27" fmla="*/ 308 h 1118"/>
              <a:gd name="T28" fmla="*/ 507 w 795"/>
              <a:gd name="T29" fmla="*/ 338 h 1118"/>
              <a:gd name="T30" fmla="*/ 520 w 795"/>
              <a:gd name="T31" fmla="*/ 367 h 1118"/>
              <a:gd name="T32" fmla="*/ 570 w 795"/>
              <a:gd name="T33" fmla="*/ 386 h 1118"/>
              <a:gd name="T34" fmla="*/ 544 w 795"/>
              <a:gd name="T35" fmla="*/ 429 h 1118"/>
              <a:gd name="T36" fmla="*/ 530 w 795"/>
              <a:gd name="T37" fmla="*/ 478 h 1118"/>
              <a:gd name="T38" fmla="*/ 519 w 795"/>
              <a:gd name="T39" fmla="*/ 519 h 1118"/>
              <a:gd name="T40" fmla="*/ 490 w 795"/>
              <a:gd name="T41" fmla="*/ 555 h 1118"/>
              <a:gd name="T42" fmla="*/ 509 w 795"/>
              <a:gd name="T43" fmla="*/ 603 h 1118"/>
              <a:gd name="T44" fmla="*/ 555 w 795"/>
              <a:gd name="T45" fmla="*/ 628 h 1118"/>
              <a:gd name="T46" fmla="*/ 615 w 795"/>
              <a:gd name="T47" fmla="*/ 646 h 1118"/>
              <a:gd name="T48" fmla="*/ 661 w 795"/>
              <a:gd name="T49" fmla="*/ 667 h 1118"/>
              <a:gd name="T50" fmla="*/ 709 w 795"/>
              <a:gd name="T51" fmla="*/ 670 h 1118"/>
              <a:gd name="T52" fmla="*/ 745 w 795"/>
              <a:gd name="T53" fmla="*/ 717 h 1118"/>
              <a:gd name="T54" fmla="*/ 751 w 795"/>
              <a:gd name="T55" fmla="*/ 765 h 1118"/>
              <a:gd name="T56" fmla="*/ 766 w 795"/>
              <a:gd name="T57" fmla="*/ 795 h 1118"/>
              <a:gd name="T58" fmla="*/ 784 w 795"/>
              <a:gd name="T59" fmla="*/ 832 h 1118"/>
              <a:gd name="T60" fmla="*/ 764 w 795"/>
              <a:gd name="T61" fmla="*/ 1049 h 1118"/>
              <a:gd name="T62" fmla="*/ 736 w 795"/>
              <a:gd name="T63" fmla="*/ 1116 h 1118"/>
              <a:gd name="T64" fmla="*/ 703 w 795"/>
              <a:gd name="T65" fmla="*/ 1103 h 1118"/>
              <a:gd name="T66" fmla="*/ 663 w 795"/>
              <a:gd name="T67" fmla="*/ 1103 h 1118"/>
              <a:gd name="T68" fmla="*/ 607 w 795"/>
              <a:gd name="T69" fmla="*/ 1066 h 1118"/>
              <a:gd name="T70" fmla="*/ 547 w 795"/>
              <a:gd name="T71" fmla="*/ 1020 h 1118"/>
              <a:gd name="T72" fmla="*/ 501 w 795"/>
              <a:gd name="T73" fmla="*/ 983 h 1118"/>
              <a:gd name="T74" fmla="*/ 494 w 795"/>
              <a:gd name="T75" fmla="*/ 974 h 1118"/>
              <a:gd name="T76" fmla="*/ 419 w 795"/>
              <a:gd name="T77" fmla="*/ 893 h 1118"/>
              <a:gd name="T78" fmla="*/ 430 w 795"/>
              <a:gd name="T79" fmla="*/ 895 h 1118"/>
              <a:gd name="T80" fmla="*/ 407 w 795"/>
              <a:gd name="T81" fmla="*/ 882 h 1118"/>
              <a:gd name="T82" fmla="*/ 369 w 795"/>
              <a:gd name="T83" fmla="*/ 822 h 1118"/>
              <a:gd name="T84" fmla="*/ 319 w 795"/>
              <a:gd name="T85" fmla="*/ 743 h 1118"/>
              <a:gd name="T86" fmla="*/ 240 w 795"/>
              <a:gd name="T87" fmla="*/ 651 h 1118"/>
              <a:gd name="T88" fmla="*/ 257 w 795"/>
              <a:gd name="T89" fmla="*/ 651 h 1118"/>
              <a:gd name="T90" fmla="*/ 259 w 795"/>
              <a:gd name="T91" fmla="*/ 638 h 1118"/>
              <a:gd name="T92" fmla="*/ 232 w 795"/>
              <a:gd name="T93" fmla="*/ 617 h 1118"/>
              <a:gd name="T94" fmla="*/ 225 w 795"/>
              <a:gd name="T95" fmla="*/ 550 h 1118"/>
              <a:gd name="T96" fmla="*/ 165 w 795"/>
              <a:gd name="T97" fmla="*/ 463 h 1118"/>
              <a:gd name="T98" fmla="*/ 123 w 795"/>
              <a:gd name="T99" fmla="*/ 400 h 1118"/>
              <a:gd name="T100" fmla="*/ 119 w 795"/>
              <a:gd name="T101" fmla="*/ 373 h 1118"/>
              <a:gd name="T102" fmla="*/ 75 w 795"/>
              <a:gd name="T103" fmla="*/ 292 h 1118"/>
              <a:gd name="T104" fmla="*/ 104 w 795"/>
              <a:gd name="T105" fmla="*/ 292 h 1118"/>
              <a:gd name="T106" fmla="*/ 82 w 795"/>
              <a:gd name="T107" fmla="*/ 288 h 1118"/>
              <a:gd name="T108" fmla="*/ 67 w 795"/>
              <a:gd name="T109" fmla="*/ 260 h 1118"/>
              <a:gd name="T110" fmla="*/ 59 w 795"/>
              <a:gd name="T111" fmla="*/ 254 h 1118"/>
              <a:gd name="T112" fmla="*/ 29 w 795"/>
              <a:gd name="T113" fmla="*/ 190 h 1118"/>
              <a:gd name="T114" fmla="*/ 63 w 795"/>
              <a:gd name="T115" fmla="*/ 208 h 1118"/>
              <a:gd name="T116" fmla="*/ 94 w 795"/>
              <a:gd name="T117" fmla="*/ 164 h 1118"/>
              <a:gd name="T118" fmla="*/ 117 w 795"/>
              <a:gd name="T119" fmla="*/ 135 h 1118"/>
              <a:gd name="T120" fmla="*/ 152 w 795"/>
              <a:gd name="T121" fmla="*/ 152 h 1118"/>
              <a:gd name="T122" fmla="*/ 171 w 795"/>
              <a:gd name="T123" fmla="*/ 139 h 1118"/>
              <a:gd name="T124" fmla="*/ 228 w 795"/>
              <a:gd name="T125" fmla="*/ 58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1118">
                <a:moveTo>
                  <a:pt x="651" y="1099"/>
                </a:moveTo>
                <a:lnTo>
                  <a:pt x="649" y="1099"/>
                </a:lnTo>
                <a:lnTo>
                  <a:pt x="649" y="1097"/>
                </a:lnTo>
                <a:lnTo>
                  <a:pt x="651" y="1097"/>
                </a:lnTo>
                <a:lnTo>
                  <a:pt x="651" y="1099"/>
                </a:lnTo>
                <a:close/>
                <a:moveTo>
                  <a:pt x="442" y="912"/>
                </a:moveTo>
                <a:lnTo>
                  <a:pt x="440" y="912"/>
                </a:lnTo>
                <a:lnTo>
                  <a:pt x="440" y="910"/>
                </a:lnTo>
                <a:lnTo>
                  <a:pt x="442" y="910"/>
                </a:lnTo>
                <a:lnTo>
                  <a:pt x="442" y="912"/>
                </a:lnTo>
                <a:close/>
                <a:moveTo>
                  <a:pt x="440" y="910"/>
                </a:moveTo>
                <a:lnTo>
                  <a:pt x="438" y="910"/>
                </a:lnTo>
                <a:lnTo>
                  <a:pt x="438" y="909"/>
                </a:lnTo>
                <a:lnTo>
                  <a:pt x="440" y="909"/>
                </a:lnTo>
                <a:lnTo>
                  <a:pt x="440" y="910"/>
                </a:lnTo>
                <a:close/>
                <a:moveTo>
                  <a:pt x="428" y="895"/>
                </a:moveTo>
                <a:lnTo>
                  <a:pt x="430" y="897"/>
                </a:lnTo>
                <a:lnTo>
                  <a:pt x="430" y="899"/>
                </a:lnTo>
                <a:lnTo>
                  <a:pt x="432" y="901"/>
                </a:lnTo>
                <a:lnTo>
                  <a:pt x="430" y="901"/>
                </a:lnTo>
                <a:lnTo>
                  <a:pt x="428" y="899"/>
                </a:lnTo>
                <a:lnTo>
                  <a:pt x="426" y="899"/>
                </a:lnTo>
                <a:lnTo>
                  <a:pt x="426" y="897"/>
                </a:lnTo>
                <a:lnTo>
                  <a:pt x="426" y="895"/>
                </a:lnTo>
                <a:lnTo>
                  <a:pt x="428" y="895"/>
                </a:lnTo>
                <a:close/>
                <a:moveTo>
                  <a:pt x="438" y="886"/>
                </a:moveTo>
                <a:lnTo>
                  <a:pt x="436" y="886"/>
                </a:lnTo>
                <a:lnTo>
                  <a:pt x="438" y="886"/>
                </a:lnTo>
                <a:close/>
                <a:moveTo>
                  <a:pt x="405" y="882"/>
                </a:moveTo>
                <a:lnTo>
                  <a:pt x="407" y="882"/>
                </a:lnTo>
                <a:lnTo>
                  <a:pt x="407" y="884"/>
                </a:lnTo>
                <a:lnTo>
                  <a:pt x="409" y="884"/>
                </a:lnTo>
                <a:lnTo>
                  <a:pt x="411" y="886"/>
                </a:lnTo>
                <a:lnTo>
                  <a:pt x="413" y="886"/>
                </a:lnTo>
                <a:lnTo>
                  <a:pt x="413" y="887"/>
                </a:lnTo>
                <a:lnTo>
                  <a:pt x="415" y="889"/>
                </a:lnTo>
                <a:lnTo>
                  <a:pt x="415" y="891"/>
                </a:lnTo>
                <a:lnTo>
                  <a:pt x="417" y="891"/>
                </a:lnTo>
                <a:lnTo>
                  <a:pt x="415" y="891"/>
                </a:lnTo>
                <a:lnTo>
                  <a:pt x="413" y="891"/>
                </a:lnTo>
                <a:lnTo>
                  <a:pt x="413" y="889"/>
                </a:lnTo>
                <a:lnTo>
                  <a:pt x="413" y="887"/>
                </a:lnTo>
                <a:lnTo>
                  <a:pt x="411" y="887"/>
                </a:lnTo>
                <a:lnTo>
                  <a:pt x="409" y="886"/>
                </a:lnTo>
                <a:lnTo>
                  <a:pt x="407" y="886"/>
                </a:lnTo>
                <a:lnTo>
                  <a:pt x="405" y="882"/>
                </a:lnTo>
                <a:lnTo>
                  <a:pt x="403" y="882"/>
                </a:lnTo>
                <a:lnTo>
                  <a:pt x="405" y="882"/>
                </a:lnTo>
                <a:close/>
                <a:moveTo>
                  <a:pt x="398" y="874"/>
                </a:moveTo>
                <a:lnTo>
                  <a:pt x="396" y="874"/>
                </a:lnTo>
                <a:lnTo>
                  <a:pt x="396" y="872"/>
                </a:lnTo>
                <a:lnTo>
                  <a:pt x="396" y="870"/>
                </a:lnTo>
                <a:lnTo>
                  <a:pt x="398" y="872"/>
                </a:lnTo>
                <a:lnTo>
                  <a:pt x="398" y="874"/>
                </a:lnTo>
                <a:close/>
                <a:moveTo>
                  <a:pt x="257" y="661"/>
                </a:moveTo>
                <a:lnTo>
                  <a:pt x="255" y="661"/>
                </a:lnTo>
                <a:lnTo>
                  <a:pt x="255" y="659"/>
                </a:lnTo>
                <a:lnTo>
                  <a:pt x="257" y="659"/>
                </a:lnTo>
                <a:lnTo>
                  <a:pt x="257" y="661"/>
                </a:lnTo>
                <a:close/>
                <a:moveTo>
                  <a:pt x="253" y="651"/>
                </a:moveTo>
                <a:lnTo>
                  <a:pt x="253" y="653"/>
                </a:lnTo>
                <a:lnTo>
                  <a:pt x="255" y="653"/>
                </a:lnTo>
                <a:lnTo>
                  <a:pt x="253" y="655"/>
                </a:lnTo>
                <a:lnTo>
                  <a:pt x="252" y="655"/>
                </a:lnTo>
                <a:lnTo>
                  <a:pt x="250" y="655"/>
                </a:lnTo>
                <a:lnTo>
                  <a:pt x="250" y="653"/>
                </a:lnTo>
                <a:lnTo>
                  <a:pt x="248" y="653"/>
                </a:lnTo>
                <a:lnTo>
                  <a:pt x="250" y="651"/>
                </a:lnTo>
                <a:lnTo>
                  <a:pt x="250" y="653"/>
                </a:lnTo>
                <a:lnTo>
                  <a:pt x="253" y="651"/>
                </a:lnTo>
                <a:close/>
                <a:moveTo>
                  <a:pt x="253" y="651"/>
                </a:moveTo>
                <a:lnTo>
                  <a:pt x="252" y="651"/>
                </a:lnTo>
                <a:lnTo>
                  <a:pt x="253" y="651"/>
                </a:lnTo>
                <a:close/>
                <a:moveTo>
                  <a:pt x="248" y="651"/>
                </a:moveTo>
                <a:lnTo>
                  <a:pt x="248" y="649"/>
                </a:lnTo>
                <a:lnTo>
                  <a:pt x="248" y="651"/>
                </a:lnTo>
                <a:close/>
                <a:moveTo>
                  <a:pt x="253" y="646"/>
                </a:moveTo>
                <a:lnTo>
                  <a:pt x="255" y="646"/>
                </a:lnTo>
                <a:lnTo>
                  <a:pt x="255" y="647"/>
                </a:lnTo>
                <a:lnTo>
                  <a:pt x="253" y="647"/>
                </a:lnTo>
                <a:lnTo>
                  <a:pt x="253" y="649"/>
                </a:lnTo>
                <a:lnTo>
                  <a:pt x="252" y="649"/>
                </a:lnTo>
                <a:lnTo>
                  <a:pt x="250" y="651"/>
                </a:lnTo>
                <a:lnTo>
                  <a:pt x="248" y="651"/>
                </a:lnTo>
                <a:lnTo>
                  <a:pt x="248" y="649"/>
                </a:lnTo>
                <a:lnTo>
                  <a:pt x="246" y="647"/>
                </a:lnTo>
                <a:lnTo>
                  <a:pt x="248" y="647"/>
                </a:lnTo>
                <a:lnTo>
                  <a:pt x="250" y="646"/>
                </a:lnTo>
                <a:lnTo>
                  <a:pt x="253" y="646"/>
                </a:lnTo>
                <a:close/>
                <a:moveTo>
                  <a:pt x="248" y="642"/>
                </a:moveTo>
                <a:lnTo>
                  <a:pt x="250" y="644"/>
                </a:lnTo>
                <a:lnTo>
                  <a:pt x="250" y="642"/>
                </a:lnTo>
                <a:lnTo>
                  <a:pt x="252" y="642"/>
                </a:lnTo>
                <a:lnTo>
                  <a:pt x="253" y="644"/>
                </a:lnTo>
                <a:lnTo>
                  <a:pt x="253" y="646"/>
                </a:lnTo>
                <a:lnTo>
                  <a:pt x="252" y="646"/>
                </a:lnTo>
                <a:lnTo>
                  <a:pt x="250" y="644"/>
                </a:lnTo>
                <a:lnTo>
                  <a:pt x="248" y="646"/>
                </a:lnTo>
                <a:lnTo>
                  <a:pt x="246" y="646"/>
                </a:lnTo>
                <a:lnTo>
                  <a:pt x="246" y="644"/>
                </a:lnTo>
                <a:lnTo>
                  <a:pt x="248" y="642"/>
                </a:lnTo>
                <a:close/>
                <a:moveTo>
                  <a:pt x="259" y="642"/>
                </a:moveTo>
                <a:lnTo>
                  <a:pt x="259" y="644"/>
                </a:lnTo>
                <a:lnTo>
                  <a:pt x="257" y="644"/>
                </a:lnTo>
                <a:lnTo>
                  <a:pt x="257" y="642"/>
                </a:lnTo>
                <a:lnTo>
                  <a:pt x="257" y="644"/>
                </a:lnTo>
                <a:lnTo>
                  <a:pt x="257" y="642"/>
                </a:lnTo>
                <a:lnTo>
                  <a:pt x="259" y="642"/>
                </a:lnTo>
                <a:close/>
                <a:moveTo>
                  <a:pt x="130" y="392"/>
                </a:moveTo>
                <a:lnTo>
                  <a:pt x="130" y="394"/>
                </a:lnTo>
                <a:lnTo>
                  <a:pt x="132" y="394"/>
                </a:lnTo>
                <a:lnTo>
                  <a:pt x="132" y="396"/>
                </a:lnTo>
                <a:lnTo>
                  <a:pt x="134" y="396"/>
                </a:lnTo>
                <a:lnTo>
                  <a:pt x="134" y="398"/>
                </a:lnTo>
                <a:lnTo>
                  <a:pt x="132" y="400"/>
                </a:lnTo>
                <a:lnTo>
                  <a:pt x="130" y="402"/>
                </a:lnTo>
                <a:lnTo>
                  <a:pt x="129" y="402"/>
                </a:lnTo>
                <a:lnTo>
                  <a:pt x="127" y="400"/>
                </a:lnTo>
                <a:lnTo>
                  <a:pt x="127" y="398"/>
                </a:lnTo>
                <a:lnTo>
                  <a:pt x="127" y="396"/>
                </a:lnTo>
                <a:lnTo>
                  <a:pt x="127" y="394"/>
                </a:lnTo>
                <a:lnTo>
                  <a:pt x="125" y="392"/>
                </a:lnTo>
                <a:lnTo>
                  <a:pt x="125" y="390"/>
                </a:lnTo>
                <a:lnTo>
                  <a:pt x="125" y="392"/>
                </a:lnTo>
                <a:lnTo>
                  <a:pt x="127" y="392"/>
                </a:lnTo>
                <a:lnTo>
                  <a:pt x="129" y="388"/>
                </a:lnTo>
                <a:lnTo>
                  <a:pt x="130" y="388"/>
                </a:lnTo>
                <a:lnTo>
                  <a:pt x="130" y="390"/>
                </a:lnTo>
                <a:lnTo>
                  <a:pt x="130" y="392"/>
                </a:lnTo>
                <a:close/>
                <a:moveTo>
                  <a:pt x="121" y="386"/>
                </a:moveTo>
                <a:lnTo>
                  <a:pt x="119" y="386"/>
                </a:lnTo>
                <a:lnTo>
                  <a:pt x="121" y="386"/>
                </a:lnTo>
                <a:close/>
                <a:moveTo>
                  <a:pt x="88" y="298"/>
                </a:moveTo>
                <a:lnTo>
                  <a:pt x="86" y="298"/>
                </a:lnTo>
                <a:lnTo>
                  <a:pt x="86" y="296"/>
                </a:lnTo>
                <a:lnTo>
                  <a:pt x="88" y="298"/>
                </a:lnTo>
                <a:close/>
                <a:moveTo>
                  <a:pt x="84" y="296"/>
                </a:moveTo>
                <a:lnTo>
                  <a:pt x="82" y="296"/>
                </a:lnTo>
                <a:lnTo>
                  <a:pt x="84" y="296"/>
                </a:lnTo>
                <a:close/>
                <a:moveTo>
                  <a:pt x="86" y="296"/>
                </a:moveTo>
                <a:lnTo>
                  <a:pt x="84" y="296"/>
                </a:lnTo>
                <a:lnTo>
                  <a:pt x="86" y="296"/>
                </a:lnTo>
                <a:close/>
                <a:moveTo>
                  <a:pt x="86" y="294"/>
                </a:moveTo>
                <a:lnTo>
                  <a:pt x="84" y="294"/>
                </a:lnTo>
                <a:lnTo>
                  <a:pt x="82" y="294"/>
                </a:lnTo>
                <a:lnTo>
                  <a:pt x="82" y="292"/>
                </a:lnTo>
                <a:lnTo>
                  <a:pt x="82" y="290"/>
                </a:lnTo>
                <a:lnTo>
                  <a:pt x="84" y="290"/>
                </a:lnTo>
                <a:lnTo>
                  <a:pt x="90" y="290"/>
                </a:lnTo>
                <a:lnTo>
                  <a:pt x="90" y="292"/>
                </a:lnTo>
                <a:lnTo>
                  <a:pt x="88" y="292"/>
                </a:lnTo>
                <a:lnTo>
                  <a:pt x="86" y="294"/>
                </a:lnTo>
                <a:close/>
                <a:moveTo>
                  <a:pt x="92" y="288"/>
                </a:moveTo>
                <a:lnTo>
                  <a:pt x="90" y="290"/>
                </a:lnTo>
                <a:lnTo>
                  <a:pt x="90" y="288"/>
                </a:lnTo>
                <a:lnTo>
                  <a:pt x="88" y="290"/>
                </a:lnTo>
                <a:lnTo>
                  <a:pt x="86" y="290"/>
                </a:lnTo>
                <a:lnTo>
                  <a:pt x="86" y="288"/>
                </a:lnTo>
                <a:lnTo>
                  <a:pt x="86" y="286"/>
                </a:lnTo>
                <a:lnTo>
                  <a:pt x="88" y="286"/>
                </a:lnTo>
                <a:lnTo>
                  <a:pt x="90" y="286"/>
                </a:lnTo>
                <a:lnTo>
                  <a:pt x="90" y="285"/>
                </a:lnTo>
                <a:lnTo>
                  <a:pt x="92" y="285"/>
                </a:lnTo>
                <a:lnTo>
                  <a:pt x="92" y="288"/>
                </a:lnTo>
                <a:close/>
                <a:moveTo>
                  <a:pt x="100" y="277"/>
                </a:moveTo>
                <a:lnTo>
                  <a:pt x="98" y="277"/>
                </a:lnTo>
                <a:lnTo>
                  <a:pt x="98" y="275"/>
                </a:lnTo>
                <a:lnTo>
                  <a:pt x="100" y="275"/>
                </a:lnTo>
                <a:lnTo>
                  <a:pt x="100" y="277"/>
                </a:lnTo>
                <a:close/>
                <a:moveTo>
                  <a:pt x="69" y="277"/>
                </a:moveTo>
                <a:lnTo>
                  <a:pt x="69" y="279"/>
                </a:lnTo>
                <a:lnTo>
                  <a:pt x="71" y="279"/>
                </a:lnTo>
                <a:lnTo>
                  <a:pt x="71" y="281"/>
                </a:lnTo>
                <a:lnTo>
                  <a:pt x="69" y="279"/>
                </a:lnTo>
                <a:lnTo>
                  <a:pt x="67" y="279"/>
                </a:lnTo>
                <a:lnTo>
                  <a:pt x="67" y="277"/>
                </a:lnTo>
                <a:lnTo>
                  <a:pt x="67" y="275"/>
                </a:lnTo>
                <a:lnTo>
                  <a:pt x="67" y="277"/>
                </a:lnTo>
                <a:lnTo>
                  <a:pt x="69" y="277"/>
                </a:lnTo>
                <a:close/>
                <a:moveTo>
                  <a:pt x="69" y="267"/>
                </a:moveTo>
                <a:lnTo>
                  <a:pt x="69" y="265"/>
                </a:lnTo>
                <a:lnTo>
                  <a:pt x="69" y="267"/>
                </a:lnTo>
                <a:close/>
                <a:moveTo>
                  <a:pt x="69" y="265"/>
                </a:moveTo>
                <a:lnTo>
                  <a:pt x="67" y="265"/>
                </a:lnTo>
                <a:lnTo>
                  <a:pt x="67" y="263"/>
                </a:lnTo>
                <a:lnTo>
                  <a:pt x="69" y="263"/>
                </a:lnTo>
                <a:lnTo>
                  <a:pt x="69" y="265"/>
                </a:lnTo>
                <a:close/>
                <a:moveTo>
                  <a:pt x="69" y="261"/>
                </a:moveTo>
                <a:lnTo>
                  <a:pt x="67" y="263"/>
                </a:lnTo>
                <a:lnTo>
                  <a:pt x="65" y="263"/>
                </a:lnTo>
                <a:lnTo>
                  <a:pt x="67" y="261"/>
                </a:lnTo>
                <a:lnTo>
                  <a:pt x="69" y="261"/>
                </a:lnTo>
                <a:close/>
                <a:moveTo>
                  <a:pt x="100" y="175"/>
                </a:moveTo>
                <a:lnTo>
                  <a:pt x="96" y="173"/>
                </a:lnTo>
                <a:lnTo>
                  <a:pt x="96" y="171"/>
                </a:lnTo>
                <a:lnTo>
                  <a:pt x="94" y="171"/>
                </a:lnTo>
                <a:lnTo>
                  <a:pt x="94" y="169"/>
                </a:lnTo>
                <a:lnTo>
                  <a:pt x="96" y="167"/>
                </a:lnTo>
                <a:lnTo>
                  <a:pt x="96" y="165"/>
                </a:lnTo>
                <a:lnTo>
                  <a:pt x="98" y="165"/>
                </a:lnTo>
                <a:lnTo>
                  <a:pt x="98" y="167"/>
                </a:lnTo>
                <a:lnTo>
                  <a:pt x="102" y="169"/>
                </a:lnTo>
                <a:lnTo>
                  <a:pt x="102" y="173"/>
                </a:lnTo>
                <a:lnTo>
                  <a:pt x="100" y="175"/>
                </a:lnTo>
                <a:close/>
                <a:moveTo>
                  <a:pt x="92" y="162"/>
                </a:moveTo>
                <a:lnTo>
                  <a:pt x="90" y="162"/>
                </a:lnTo>
                <a:lnTo>
                  <a:pt x="90" y="160"/>
                </a:lnTo>
                <a:lnTo>
                  <a:pt x="90" y="158"/>
                </a:lnTo>
                <a:lnTo>
                  <a:pt x="92" y="160"/>
                </a:lnTo>
                <a:lnTo>
                  <a:pt x="92" y="162"/>
                </a:lnTo>
                <a:close/>
                <a:moveTo>
                  <a:pt x="169" y="152"/>
                </a:moveTo>
                <a:lnTo>
                  <a:pt x="169" y="150"/>
                </a:lnTo>
                <a:lnTo>
                  <a:pt x="169" y="152"/>
                </a:lnTo>
                <a:close/>
                <a:moveTo>
                  <a:pt x="167" y="150"/>
                </a:moveTo>
                <a:lnTo>
                  <a:pt x="165" y="150"/>
                </a:lnTo>
                <a:lnTo>
                  <a:pt x="165" y="148"/>
                </a:lnTo>
                <a:lnTo>
                  <a:pt x="165" y="146"/>
                </a:lnTo>
                <a:lnTo>
                  <a:pt x="165" y="144"/>
                </a:lnTo>
                <a:lnTo>
                  <a:pt x="167" y="144"/>
                </a:lnTo>
                <a:lnTo>
                  <a:pt x="169" y="144"/>
                </a:lnTo>
                <a:lnTo>
                  <a:pt x="169" y="146"/>
                </a:lnTo>
                <a:lnTo>
                  <a:pt x="167" y="148"/>
                </a:lnTo>
                <a:lnTo>
                  <a:pt x="167" y="150"/>
                </a:lnTo>
                <a:close/>
                <a:moveTo>
                  <a:pt x="159" y="152"/>
                </a:moveTo>
                <a:lnTo>
                  <a:pt x="157" y="152"/>
                </a:lnTo>
                <a:lnTo>
                  <a:pt x="157" y="148"/>
                </a:lnTo>
                <a:lnTo>
                  <a:pt x="157" y="146"/>
                </a:lnTo>
                <a:lnTo>
                  <a:pt x="157" y="144"/>
                </a:lnTo>
                <a:lnTo>
                  <a:pt x="157" y="142"/>
                </a:lnTo>
                <a:lnTo>
                  <a:pt x="159" y="144"/>
                </a:lnTo>
                <a:lnTo>
                  <a:pt x="161" y="144"/>
                </a:lnTo>
                <a:lnTo>
                  <a:pt x="163" y="146"/>
                </a:lnTo>
                <a:lnTo>
                  <a:pt x="163" y="148"/>
                </a:lnTo>
                <a:lnTo>
                  <a:pt x="161" y="150"/>
                </a:lnTo>
                <a:lnTo>
                  <a:pt x="159" y="152"/>
                </a:lnTo>
                <a:close/>
                <a:moveTo>
                  <a:pt x="6" y="129"/>
                </a:moveTo>
                <a:lnTo>
                  <a:pt x="8" y="131"/>
                </a:lnTo>
                <a:lnTo>
                  <a:pt x="9" y="131"/>
                </a:lnTo>
                <a:lnTo>
                  <a:pt x="8" y="131"/>
                </a:lnTo>
                <a:lnTo>
                  <a:pt x="6" y="131"/>
                </a:lnTo>
                <a:lnTo>
                  <a:pt x="6" y="129"/>
                </a:lnTo>
                <a:lnTo>
                  <a:pt x="4" y="129"/>
                </a:lnTo>
                <a:lnTo>
                  <a:pt x="6" y="131"/>
                </a:lnTo>
                <a:lnTo>
                  <a:pt x="4" y="131"/>
                </a:lnTo>
                <a:lnTo>
                  <a:pt x="6" y="131"/>
                </a:lnTo>
                <a:lnTo>
                  <a:pt x="8" y="131"/>
                </a:lnTo>
                <a:lnTo>
                  <a:pt x="9" y="133"/>
                </a:lnTo>
                <a:lnTo>
                  <a:pt x="6" y="135"/>
                </a:lnTo>
                <a:lnTo>
                  <a:pt x="6" y="137"/>
                </a:lnTo>
                <a:lnTo>
                  <a:pt x="9" y="135"/>
                </a:lnTo>
                <a:lnTo>
                  <a:pt x="11" y="135"/>
                </a:lnTo>
                <a:lnTo>
                  <a:pt x="9" y="135"/>
                </a:lnTo>
                <a:lnTo>
                  <a:pt x="9" y="137"/>
                </a:lnTo>
                <a:lnTo>
                  <a:pt x="11" y="135"/>
                </a:lnTo>
                <a:lnTo>
                  <a:pt x="11" y="133"/>
                </a:lnTo>
                <a:lnTo>
                  <a:pt x="9" y="133"/>
                </a:lnTo>
                <a:lnTo>
                  <a:pt x="11" y="133"/>
                </a:lnTo>
                <a:lnTo>
                  <a:pt x="11" y="131"/>
                </a:lnTo>
                <a:lnTo>
                  <a:pt x="13" y="131"/>
                </a:lnTo>
                <a:lnTo>
                  <a:pt x="15" y="131"/>
                </a:lnTo>
                <a:lnTo>
                  <a:pt x="17" y="133"/>
                </a:lnTo>
                <a:lnTo>
                  <a:pt x="19" y="135"/>
                </a:lnTo>
                <a:lnTo>
                  <a:pt x="21" y="135"/>
                </a:lnTo>
                <a:lnTo>
                  <a:pt x="23" y="135"/>
                </a:lnTo>
                <a:lnTo>
                  <a:pt x="23" y="137"/>
                </a:lnTo>
                <a:lnTo>
                  <a:pt x="23" y="141"/>
                </a:lnTo>
                <a:lnTo>
                  <a:pt x="21" y="141"/>
                </a:lnTo>
                <a:lnTo>
                  <a:pt x="21" y="142"/>
                </a:lnTo>
                <a:lnTo>
                  <a:pt x="21" y="144"/>
                </a:lnTo>
                <a:lnTo>
                  <a:pt x="23" y="142"/>
                </a:lnTo>
                <a:lnTo>
                  <a:pt x="25" y="144"/>
                </a:lnTo>
                <a:lnTo>
                  <a:pt x="23" y="146"/>
                </a:lnTo>
                <a:lnTo>
                  <a:pt x="21" y="146"/>
                </a:lnTo>
                <a:lnTo>
                  <a:pt x="19" y="146"/>
                </a:lnTo>
                <a:lnTo>
                  <a:pt x="17" y="146"/>
                </a:lnTo>
                <a:lnTo>
                  <a:pt x="17" y="148"/>
                </a:lnTo>
                <a:lnTo>
                  <a:pt x="19" y="148"/>
                </a:lnTo>
                <a:lnTo>
                  <a:pt x="19" y="150"/>
                </a:lnTo>
                <a:lnTo>
                  <a:pt x="17" y="150"/>
                </a:lnTo>
                <a:lnTo>
                  <a:pt x="13" y="154"/>
                </a:lnTo>
                <a:lnTo>
                  <a:pt x="9" y="156"/>
                </a:lnTo>
                <a:lnTo>
                  <a:pt x="8" y="156"/>
                </a:lnTo>
                <a:lnTo>
                  <a:pt x="8" y="154"/>
                </a:lnTo>
                <a:lnTo>
                  <a:pt x="6" y="152"/>
                </a:lnTo>
                <a:lnTo>
                  <a:pt x="6" y="150"/>
                </a:lnTo>
                <a:lnTo>
                  <a:pt x="4" y="148"/>
                </a:lnTo>
                <a:lnTo>
                  <a:pt x="4" y="146"/>
                </a:lnTo>
                <a:lnTo>
                  <a:pt x="4" y="144"/>
                </a:lnTo>
                <a:lnTo>
                  <a:pt x="2" y="144"/>
                </a:lnTo>
                <a:lnTo>
                  <a:pt x="2" y="142"/>
                </a:lnTo>
                <a:lnTo>
                  <a:pt x="4" y="142"/>
                </a:lnTo>
                <a:lnTo>
                  <a:pt x="4" y="144"/>
                </a:lnTo>
                <a:lnTo>
                  <a:pt x="4" y="142"/>
                </a:lnTo>
                <a:lnTo>
                  <a:pt x="2" y="142"/>
                </a:lnTo>
                <a:lnTo>
                  <a:pt x="2" y="141"/>
                </a:lnTo>
                <a:lnTo>
                  <a:pt x="2" y="139"/>
                </a:lnTo>
                <a:lnTo>
                  <a:pt x="2" y="137"/>
                </a:lnTo>
                <a:lnTo>
                  <a:pt x="0" y="137"/>
                </a:lnTo>
                <a:lnTo>
                  <a:pt x="0" y="135"/>
                </a:lnTo>
                <a:lnTo>
                  <a:pt x="0" y="133"/>
                </a:lnTo>
                <a:lnTo>
                  <a:pt x="0" y="131"/>
                </a:lnTo>
                <a:lnTo>
                  <a:pt x="0" y="129"/>
                </a:lnTo>
                <a:lnTo>
                  <a:pt x="0" y="125"/>
                </a:lnTo>
                <a:lnTo>
                  <a:pt x="2" y="123"/>
                </a:lnTo>
                <a:lnTo>
                  <a:pt x="4" y="121"/>
                </a:lnTo>
                <a:lnTo>
                  <a:pt x="4" y="119"/>
                </a:lnTo>
                <a:lnTo>
                  <a:pt x="6" y="119"/>
                </a:lnTo>
                <a:lnTo>
                  <a:pt x="8" y="119"/>
                </a:lnTo>
                <a:lnTo>
                  <a:pt x="8" y="121"/>
                </a:lnTo>
                <a:lnTo>
                  <a:pt x="8" y="123"/>
                </a:lnTo>
                <a:lnTo>
                  <a:pt x="6" y="125"/>
                </a:lnTo>
                <a:lnTo>
                  <a:pt x="4" y="125"/>
                </a:lnTo>
                <a:lnTo>
                  <a:pt x="6" y="127"/>
                </a:lnTo>
                <a:lnTo>
                  <a:pt x="6" y="129"/>
                </a:lnTo>
                <a:close/>
                <a:moveTo>
                  <a:pt x="261" y="2"/>
                </a:moveTo>
                <a:lnTo>
                  <a:pt x="263" y="2"/>
                </a:lnTo>
                <a:lnTo>
                  <a:pt x="263" y="0"/>
                </a:lnTo>
                <a:lnTo>
                  <a:pt x="265" y="0"/>
                </a:lnTo>
                <a:lnTo>
                  <a:pt x="265" y="2"/>
                </a:lnTo>
                <a:lnTo>
                  <a:pt x="267" y="2"/>
                </a:lnTo>
                <a:lnTo>
                  <a:pt x="267" y="4"/>
                </a:lnTo>
                <a:lnTo>
                  <a:pt x="267" y="6"/>
                </a:lnTo>
                <a:lnTo>
                  <a:pt x="269" y="6"/>
                </a:lnTo>
                <a:lnTo>
                  <a:pt x="269" y="8"/>
                </a:lnTo>
                <a:lnTo>
                  <a:pt x="269" y="10"/>
                </a:lnTo>
                <a:lnTo>
                  <a:pt x="269" y="12"/>
                </a:lnTo>
                <a:lnTo>
                  <a:pt x="271" y="12"/>
                </a:lnTo>
                <a:lnTo>
                  <a:pt x="271" y="14"/>
                </a:lnTo>
                <a:lnTo>
                  <a:pt x="269" y="14"/>
                </a:lnTo>
                <a:lnTo>
                  <a:pt x="269" y="16"/>
                </a:lnTo>
                <a:lnTo>
                  <a:pt x="269" y="18"/>
                </a:lnTo>
                <a:lnTo>
                  <a:pt x="271" y="18"/>
                </a:lnTo>
                <a:lnTo>
                  <a:pt x="271" y="20"/>
                </a:lnTo>
                <a:lnTo>
                  <a:pt x="271" y="21"/>
                </a:lnTo>
                <a:lnTo>
                  <a:pt x="273" y="21"/>
                </a:lnTo>
                <a:lnTo>
                  <a:pt x="273" y="23"/>
                </a:lnTo>
                <a:lnTo>
                  <a:pt x="275" y="23"/>
                </a:lnTo>
                <a:lnTo>
                  <a:pt x="275" y="25"/>
                </a:lnTo>
                <a:lnTo>
                  <a:pt x="276" y="25"/>
                </a:lnTo>
                <a:lnTo>
                  <a:pt x="278" y="25"/>
                </a:lnTo>
                <a:lnTo>
                  <a:pt x="278" y="27"/>
                </a:lnTo>
                <a:lnTo>
                  <a:pt x="278" y="29"/>
                </a:lnTo>
                <a:lnTo>
                  <a:pt x="280" y="29"/>
                </a:lnTo>
                <a:lnTo>
                  <a:pt x="280" y="31"/>
                </a:lnTo>
                <a:lnTo>
                  <a:pt x="282" y="31"/>
                </a:lnTo>
                <a:lnTo>
                  <a:pt x="284" y="31"/>
                </a:lnTo>
                <a:lnTo>
                  <a:pt x="284" y="33"/>
                </a:lnTo>
                <a:lnTo>
                  <a:pt x="286" y="33"/>
                </a:lnTo>
                <a:lnTo>
                  <a:pt x="286" y="35"/>
                </a:lnTo>
                <a:lnTo>
                  <a:pt x="288" y="35"/>
                </a:lnTo>
                <a:lnTo>
                  <a:pt x="288" y="37"/>
                </a:lnTo>
                <a:lnTo>
                  <a:pt x="290" y="37"/>
                </a:lnTo>
                <a:lnTo>
                  <a:pt x="290" y="39"/>
                </a:lnTo>
                <a:lnTo>
                  <a:pt x="290" y="41"/>
                </a:lnTo>
                <a:lnTo>
                  <a:pt x="290" y="43"/>
                </a:lnTo>
                <a:lnTo>
                  <a:pt x="290" y="45"/>
                </a:lnTo>
                <a:lnTo>
                  <a:pt x="292" y="45"/>
                </a:lnTo>
                <a:lnTo>
                  <a:pt x="292" y="46"/>
                </a:lnTo>
                <a:lnTo>
                  <a:pt x="292" y="48"/>
                </a:lnTo>
                <a:lnTo>
                  <a:pt x="294" y="48"/>
                </a:lnTo>
                <a:lnTo>
                  <a:pt x="294" y="50"/>
                </a:lnTo>
                <a:lnTo>
                  <a:pt x="296" y="50"/>
                </a:lnTo>
                <a:lnTo>
                  <a:pt x="296" y="52"/>
                </a:lnTo>
                <a:lnTo>
                  <a:pt x="298" y="52"/>
                </a:lnTo>
                <a:lnTo>
                  <a:pt x="298" y="54"/>
                </a:lnTo>
                <a:lnTo>
                  <a:pt x="300" y="54"/>
                </a:lnTo>
                <a:lnTo>
                  <a:pt x="300" y="56"/>
                </a:lnTo>
                <a:lnTo>
                  <a:pt x="301" y="56"/>
                </a:lnTo>
                <a:lnTo>
                  <a:pt x="301" y="58"/>
                </a:lnTo>
                <a:lnTo>
                  <a:pt x="303" y="58"/>
                </a:lnTo>
                <a:lnTo>
                  <a:pt x="303" y="60"/>
                </a:lnTo>
                <a:lnTo>
                  <a:pt x="305" y="60"/>
                </a:lnTo>
                <a:lnTo>
                  <a:pt x="307" y="60"/>
                </a:lnTo>
                <a:lnTo>
                  <a:pt x="307" y="58"/>
                </a:lnTo>
                <a:lnTo>
                  <a:pt x="309" y="58"/>
                </a:lnTo>
                <a:lnTo>
                  <a:pt x="311" y="56"/>
                </a:lnTo>
                <a:lnTo>
                  <a:pt x="311" y="58"/>
                </a:lnTo>
                <a:lnTo>
                  <a:pt x="313" y="58"/>
                </a:lnTo>
                <a:lnTo>
                  <a:pt x="313" y="60"/>
                </a:lnTo>
                <a:lnTo>
                  <a:pt x="315" y="60"/>
                </a:lnTo>
                <a:lnTo>
                  <a:pt x="317" y="60"/>
                </a:lnTo>
                <a:lnTo>
                  <a:pt x="319" y="60"/>
                </a:lnTo>
                <a:lnTo>
                  <a:pt x="321" y="60"/>
                </a:lnTo>
                <a:lnTo>
                  <a:pt x="321" y="62"/>
                </a:lnTo>
                <a:lnTo>
                  <a:pt x="323" y="62"/>
                </a:lnTo>
                <a:lnTo>
                  <a:pt x="325" y="62"/>
                </a:lnTo>
                <a:lnTo>
                  <a:pt x="326" y="62"/>
                </a:lnTo>
                <a:lnTo>
                  <a:pt x="326" y="64"/>
                </a:lnTo>
                <a:lnTo>
                  <a:pt x="328" y="64"/>
                </a:lnTo>
                <a:lnTo>
                  <a:pt x="328" y="66"/>
                </a:lnTo>
                <a:lnTo>
                  <a:pt x="330" y="66"/>
                </a:lnTo>
                <a:lnTo>
                  <a:pt x="332" y="66"/>
                </a:lnTo>
                <a:lnTo>
                  <a:pt x="332" y="68"/>
                </a:lnTo>
                <a:lnTo>
                  <a:pt x="334" y="68"/>
                </a:lnTo>
                <a:lnTo>
                  <a:pt x="334" y="69"/>
                </a:lnTo>
                <a:lnTo>
                  <a:pt x="336" y="69"/>
                </a:lnTo>
                <a:lnTo>
                  <a:pt x="338" y="69"/>
                </a:lnTo>
                <a:lnTo>
                  <a:pt x="338" y="68"/>
                </a:lnTo>
                <a:lnTo>
                  <a:pt x="340" y="68"/>
                </a:lnTo>
                <a:lnTo>
                  <a:pt x="342" y="68"/>
                </a:lnTo>
                <a:lnTo>
                  <a:pt x="342" y="69"/>
                </a:lnTo>
                <a:lnTo>
                  <a:pt x="344" y="69"/>
                </a:lnTo>
                <a:lnTo>
                  <a:pt x="344" y="71"/>
                </a:lnTo>
                <a:lnTo>
                  <a:pt x="346" y="71"/>
                </a:lnTo>
                <a:lnTo>
                  <a:pt x="346" y="73"/>
                </a:lnTo>
                <a:lnTo>
                  <a:pt x="346" y="75"/>
                </a:lnTo>
                <a:lnTo>
                  <a:pt x="348" y="75"/>
                </a:lnTo>
                <a:lnTo>
                  <a:pt x="348" y="77"/>
                </a:lnTo>
                <a:lnTo>
                  <a:pt x="348" y="79"/>
                </a:lnTo>
                <a:lnTo>
                  <a:pt x="349" y="79"/>
                </a:lnTo>
                <a:lnTo>
                  <a:pt x="349" y="81"/>
                </a:lnTo>
                <a:lnTo>
                  <a:pt x="349" y="83"/>
                </a:lnTo>
                <a:lnTo>
                  <a:pt x="351" y="83"/>
                </a:lnTo>
                <a:lnTo>
                  <a:pt x="353" y="83"/>
                </a:lnTo>
                <a:lnTo>
                  <a:pt x="353" y="85"/>
                </a:lnTo>
                <a:lnTo>
                  <a:pt x="353" y="87"/>
                </a:lnTo>
                <a:lnTo>
                  <a:pt x="355" y="87"/>
                </a:lnTo>
                <a:lnTo>
                  <a:pt x="355" y="89"/>
                </a:lnTo>
                <a:lnTo>
                  <a:pt x="355" y="91"/>
                </a:lnTo>
                <a:lnTo>
                  <a:pt x="357" y="91"/>
                </a:lnTo>
                <a:lnTo>
                  <a:pt x="357" y="93"/>
                </a:lnTo>
                <a:lnTo>
                  <a:pt x="359" y="93"/>
                </a:lnTo>
                <a:lnTo>
                  <a:pt x="359" y="94"/>
                </a:lnTo>
                <a:lnTo>
                  <a:pt x="359" y="96"/>
                </a:lnTo>
                <a:lnTo>
                  <a:pt x="359" y="98"/>
                </a:lnTo>
                <a:lnTo>
                  <a:pt x="361" y="98"/>
                </a:lnTo>
                <a:lnTo>
                  <a:pt x="363" y="98"/>
                </a:lnTo>
                <a:lnTo>
                  <a:pt x="365" y="98"/>
                </a:lnTo>
                <a:lnTo>
                  <a:pt x="365" y="96"/>
                </a:lnTo>
                <a:lnTo>
                  <a:pt x="367" y="96"/>
                </a:lnTo>
                <a:lnTo>
                  <a:pt x="367" y="98"/>
                </a:lnTo>
                <a:lnTo>
                  <a:pt x="367" y="100"/>
                </a:lnTo>
                <a:lnTo>
                  <a:pt x="365" y="100"/>
                </a:lnTo>
                <a:lnTo>
                  <a:pt x="365" y="102"/>
                </a:lnTo>
                <a:lnTo>
                  <a:pt x="365" y="104"/>
                </a:lnTo>
                <a:lnTo>
                  <a:pt x="365" y="106"/>
                </a:lnTo>
                <a:lnTo>
                  <a:pt x="365" y="108"/>
                </a:lnTo>
                <a:lnTo>
                  <a:pt x="367" y="108"/>
                </a:lnTo>
                <a:lnTo>
                  <a:pt x="367" y="110"/>
                </a:lnTo>
                <a:lnTo>
                  <a:pt x="367" y="112"/>
                </a:lnTo>
                <a:lnTo>
                  <a:pt x="367" y="114"/>
                </a:lnTo>
                <a:lnTo>
                  <a:pt x="369" y="114"/>
                </a:lnTo>
                <a:lnTo>
                  <a:pt x="371" y="125"/>
                </a:lnTo>
                <a:lnTo>
                  <a:pt x="374" y="139"/>
                </a:lnTo>
                <a:lnTo>
                  <a:pt x="376" y="144"/>
                </a:lnTo>
                <a:lnTo>
                  <a:pt x="378" y="150"/>
                </a:lnTo>
                <a:lnTo>
                  <a:pt x="380" y="154"/>
                </a:lnTo>
                <a:lnTo>
                  <a:pt x="382" y="162"/>
                </a:lnTo>
                <a:lnTo>
                  <a:pt x="398" y="210"/>
                </a:lnTo>
                <a:lnTo>
                  <a:pt x="417" y="217"/>
                </a:lnTo>
                <a:lnTo>
                  <a:pt x="436" y="227"/>
                </a:lnTo>
                <a:lnTo>
                  <a:pt x="438" y="227"/>
                </a:lnTo>
                <a:lnTo>
                  <a:pt x="438" y="229"/>
                </a:lnTo>
                <a:lnTo>
                  <a:pt x="438" y="231"/>
                </a:lnTo>
                <a:lnTo>
                  <a:pt x="436" y="231"/>
                </a:lnTo>
                <a:lnTo>
                  <a:pt x="436" y="233"/>
                </a:lnTo>
                <a:lnTo>
                  <a:pt x="434" y="235"/>
                </a:lnTo>
                <a:lnTo>
                  <a:pt x="434" y="237"/>
                </a:lnTo>
                <a:lnTo>
                  <a:pt x="434" y="238"/>
                </a:lnTo>
                <a:lnTo>
                  <a:pt x="436" y="238"/>
                </a:lnTo>
                <a:lnTo>
                  <a:pt x="436" y="240"/>
                </a:lnTo>
                <a:lnTo>
                  <a:pt x="438" y="240"/>
                </a:lnTo>
                <a:lnTo>
                  <a:pt x="440" y="240"/>
                </a:lnTo>
                <a:lnTo>
                  <a:pt x="442" y="240"/>
                </a:lnTo>
                <a:lnTo>
                  <a:pt x="442" y="238"/>
                </a:lnTo>
                <a:lnTo>
                  <a:pt x="444" y="238"/>
                </a:lnTo>
                <a:lnTo>
                  <a:pt x="446" y="238"/>
                </a:lnTo>
                <a:lnTo>
                  <a:pt x="447" y="238"/>
                </a:lnTo>
                <a:lnTo>
                  <a:pt x="449" y="238"/>
                </a:lnTo>
                <a:lnTo>
                  <a:pt x="451" y="238"/>
                </a:lnTo>
                <a:lnTo>
                  <a:pt x="453" y="238"/>
                </a:lnTo>
                <a:lnTo>
                  <a:pt x="453" y="237"/>
                </a:lnTo>
                <a:lnTo>
                  <a:pt x="455" y="237"/>
                </a:lnTo>
                <a:lnTo>
                  <a:pt x="457" y="235"/>
                </a:lnTo>
                <a:lnTo>
                  <a:pt x="459" y="235"/>
                </a:lnTo>
                <a:lnTo>
                  <a:pt x="461" y="235"/>
                </a:lnTo>
                <a:lnTo>
                  <a:pt x="463" y="237"/>
                </a:lnTo>
                <a:lnTo>
                  <a:pt x="465" y="237"/>
                </a:lnTo>
                <a:lnTo>
                  <a:pt x="467" y="237"/>
                </a:lnTo>
                <a:lnTo>
                  <a:pt x="467" y="238"/>
                </a:lnTo>
                <a:lnTo>
                  <a:pt x="469" y="240"/>
                </a:lnTo>
                <a:lnTo>
                  <a:pt x="471" y="240"/>
                </a:lnTo>
                <a:lnTo>
                  <a:pt x="472" y="238"/>
                </a:lnTo>
                <a:lnTo>
                  <a:pt x="474" y="238"/>
                </a:lnTo>
                <a:lnTo>
                  <a:pt x="474" y="237"/>
                </a:lnTo>
                <a:lnTo>
                  <a:pt x="476" y="237"/>
                </a:lnTo>
                <a:lnTo>
                  <a:pt x="478" y="237"/>
                </a:lnTo>
                <a:lnTo>
                  <a:pt x="478" y="238"/>
                </a:lnTo>
                <a:lnTo>
                  <a:pt x="480" y="238"/>
                </a:lnTo>
                <a:lnTo>
                  <a:pt x="482" y="238"/>
                </a:lnTo>
                <a:lnTo>
                  <a:pt x="484" y="237"/>
                </a:lnTo>
                <a:lnTo>
                  <a:pt x="486" y="235"/>
                </a:lnTo>
                <a:lnTo>
                  <a:pt x="488" y="235"/>
                </a:lnTo>
                <a:lnTo>
                  <a:pt x="490" y="235"/>
                </a:lnTo>
                <a:lnTo>
                  <a:pt x="492" y="235"/>
                </a:lnTo>
                <a:lnTo>
                  <a:pt x="494" y="237"/>
                </a:lnTo>
                <a:lnTo>
                  <a:pt x="496" y="237"/>
                </a:lnTo>
                <a:lnTo>
                  <a:pt x="496" y="238"/>
                </a:lnTo>
                <a:lnTo>
                  <a:pt x="497" y="238"/>
                </a:lnTo>
                <a:lnTo>
                  <a:pt x="497" y="240"/>
                </a:lnTo>
                <a:lnTo>
                  <a:pt x="499" y="242"/>
                </a:lnTo>
                <a:lnTo>
                  <a:pt x="501" y="242"/>
                </a:lnTo>
                <a:lnTo>
                  <a:pt x="501" y="244"/>
                </a:lnTo>
                <a:lnTo>
                  <a:pt x="503" y="244"/>
                </a:lnTo>
                <a:lnTo>
                  <a:pt x="503" y="246"/>
                </a:lnTo>
                <a:lnTo>
                  <a:pt x="505" y="246"/>
                </a:lnTo>
                <a:lnTo>
                  <a:pt x="507" y="246"/>
                </a:lnTo>
                <a:lnTo>
                  <a:pt x="507" y="248"/>
                </a:lnTo>
                <a:lnTo>
                  <a:pt x="509" y="248"/>
                </a:lnTo>
                <a:lnTo>
                  <a:pt x="511" y="248"/>
                </a:lnTo>
                <a:lnTo>
                  <a:pt x="511" y="250"/>
                </a:lnTo>
                <a:lnTo>
                  <a:pt x="513" y="250"/>
                </a:lnTo>
                <a:lnTo>
                  <a:pt x="513" y="252"/>
                </a:lnTo>
                <a:lnTo>
                  <a:pt x="515" y="252"/>
                </a:lnTo>
                <a:lnTo>
                  <a:pt x="515" y="254"/>
                </a:lnTo>
                <a:lnTo>
                  <a:pt x="515" y="256"/>
                </a:lnTo>
                <a:lnTo>
                  <a:pt x="517" y="256"/>
                </a:lnTo>
                <a:lnTo>
                  <a:pt x="517" y="258"/>
                </a:lnTo>
                <a:lnTo>
                  <a:pt x="517" y="260"/>
                </a:lnTo>
                <a:lnTo>
                  <a:pt x="517" y="261"/>
                </a:lnTo>
                <a:lnTo>
                  <a:pt x="517" y="263"/>
                </a:lnTo>
                <a:lnTo>
                  <a:pt x="519" y="263"/>
                </a:lnTo>
                <a:lnTo>
                  <a:pt x="519" y="265"/>
                </a:lnTo>
                <a:lnTo>
                  <a:pt x="519" y="267"/>
                </a:lnTo>
                <a:lnTo>
                  <a:pt x="519" y="269"/>
                </a:lnTo>
                <a:lnTo>
                  <a:pt x="519" y="271"/>
                </a:lnTo>
                <a:lnTo>
                  <a:pt x="519" y="273"/>
                </a:lnTo>
                <a:lnTo>
                  <a:pt x="517" y="273"/>
                </a:lnTo>
                <a:lnTo>
                  <a:pt x="517" y="275"/>
                </a:lnTo>
                <a:lnTo>
                  <a:pt x="515" y="275"/>
                </a:lnTo>
                <a:lnTo>
                  <a:pt x="515" y="277"/>
                </a:lnTo>
                <a:lnTo>
                  <a:pt x="515" y="279"/>
                </a:lnTo>
                <a:lnTo>
                  <a:pt x="513" y="279"/>
                </a:lnTo>
                <a:lnTo>
                  <a:pt x="513" y="281"/>
                </a:lnTo>
                <a:lnTo>
                  <a:pt x="511" y="281"/>
                </a:lnTo>
                <a:lnTo>
                  <a:pt x="511" y="283"/>
                </a:lnTo>
                <a:lnTo>
                  <a:pt x="513" y="283"/>
                </a:lnTo>
                <a:lnTo>
                  <a:pt x="515" y="285"/>
                </a:lnTo>
                <a:lnTo>
                  <a:pt x="517" y="285"/>
                </a:lnTo>
                <a:lnTo>
                  <a:pt x="519" y="285"/>
                </a:lnTo>
                <a:lnTo>
                  <a:pt x="519" y="286"/>
                </a:lnTo>
                <a:lnTo>
                  <a:pt x="519" y="288"/>
                </a:lnTo>
                <a:lnTo>
                  <a:pt x="519" y="290"/>
                </a:lnTo>
                <a:lnTo>
                  <a:pt x="520" y="290"/>
                </a:lnTo>
                <a:lnTo>
                  <a:pt x="520" y="292"/>
                </a:lnTo>
                <a:lnTo>
                  <a:pt x="522" y="292"/>
                </a:lnTo>
                <a:lnTo>
                  <a:pt x="520" y="292"/>
                </a:lnTo>
                <a:lnTo>
                  <a:pt x="520" y="294"/>
                </a:lnTo>
                <a:lnTo>
                  <a:pt x="520" y="296"/>
                </a:lnTo>
                <a:lnTo>
                  <a:pt x="522" y="296"/>
                </a:lnTo>
                <a:lnTo>
                  <a:pt x="522" y="298"/>
                </a:lnTo>
                <a:lnTo>
                  <a:pt x="522" y="300"/>
                </a:lnTo>
                <a:lnTo>
                  <a:pt x="524" y="300"/>
                </a:lnTo>
                <a:lnTo>
                  <a:pt x="524" y="302"/>
                </a:lnTo>
                <a:lnTo>
                  <a:pt x="526" y="302"/>
                </a:lnTo>
                <a:lnTo>
                  <a:pt x="528" y="304"/>
                </a:lnTo>
                <a:lnTo>
                  <a:pt x="528" y="306"/>
                </a:lnTo>
                <a:lnTo>
                  <a:pt x="526" y="306"/>
                </a:lnTo>
                <a:lnTo>
                  <a:pt x="526" y="308"/>
                </a:lnTo>
                <a:lnTo>
                  <a:pt x="524" y="308"/>
                </a:lnTo>
                <a:lnTo>
                  <a:pt x="524" y="306"/>
                </a:lnTo>
                <a:lnTo>
                  <a:pt x="522" y="306"/>
                </a:lnTo>
                <a:lnTo>
                  <a:pt x="522" y="304"/>
                </a:lnTo>
                <a:lnTo>
                  <a:pt x="520" y="304"/>
                </a:lnTo>
                <a:lnTo>
                  <a:pt x="520" y="306"/>
                </a:lnTo>
                <a:lnTo>
                  <a:pt x="519" y="306"/>
                </a:lnTo>
                <a:lnTo>
                  <a:pt x="520" y="306"/>
                </a:lnTo>
                <a:lnTo>
                  <a:pt x="520" y="308"/>
                </a:lnTo>
                <a:lnTo>
                  <a:pt x="519" y="308"/>
                </a:lnTo>
                <a:lnTo>
                  <a:pt x="519" y="309"/>
                </a:lnTo>
                <a:lnTo>
                  <a:pt x="520" y="309"/>
                </a:lnTo>
                <a:lnTo>
                  <a:pt x="519" y="309"/>
                </a:lnTo>
                <a:lnTo>
                  <a:pt x="519" y="311"/>
                </a:lnTo>
                <a:lnTo>
                  <a:pt x="520" y="311"/>
                </a:lnTo>
                <a:lnTo>
                  <a:pt x="520" y="313"/>
                </a:lnTo>
                <a:lnTo>
                  <a:pt x="520" y="315"/>
                </a:lnTo>
                <a:lnTo>
                  <a:pt x="519" y="315"/>
                </a:lnTo>
                <a:lnTo>
                  <a:pt x="519" y="317"/>
                </a:lnTo>
                <a:lnTo>
                  <a:pt x="517" y="317"/>
                </a:lnTo>
                <a:lnTo>
                  <a:pt x="517" y="319"/>
                </a:lnTo>
                <a:lnTo>
                  <a:pt x="515" y="321"/>
                </a:lnTo>
                <a:lnTo>
                  <a:pt x="515" y="323"/>
                </a:lnTo>
                <a:lnTo>
                  <a:pt x="517" y="323"/>
                </a:lnTo>
                <a:lnTo>
                  <a:pt x="517" y="325"/>
                </a:lnTo>
                <a:lnTo>
                  <a:pt x="515" y="325"/>
                </a:lnTo>
                <a:lnTo>
                  <a:pt x="515" y="327"/>
                </a:lnTo>
                <a:lnTo>
                  <a:pt x="515" y="329"/>
                </a:lnTo>
                <a:lnTo>
                  <a:pt x="513" y="329"/>
                </a:lnTo>
                <a:lnTo>
                  <a:pt x="513" y="331"/>
                </a:lnTo>
                <a:lnTo>
                  <a:pt x="515" y="331"/>
                </a:lnTo>
                <a:lnTo>
                  <a:pt x="515" y="333"/>
                </a:lnTo>
                <a:lnTo>
                  <a:pt x="513" y="333"/>
                </a:lnTo>
                <a:lnTo>
                  <a:pt x="513" y="334"/>
                </a:lnTo>
                <a:lnTo>
                  <a:pt x="511" y="334"/>
                </a:lnTo>
                <a:lnTo>
                  <a:pt x="511" y="336"/>
                </a:lnTo>
                <a:lnTo>
                  <a:pt x="509" y="336"/>
                </a:lnTo>
                <a:lnTo>
                  <a:pt x="509" y="338"/>
                </a:lnTo>
                <a:lnTo>
                  <a:pt x="509" y="340"/>
                </a:lnTo>
                <a:lnTo>
                  <a:pt x="507" y="340"/>
                </a:lnTo>
                <a:lnTo>
                  <a:pt x="507" y="338"/>
                </a:lnTo>
                <a:lnTo>
                  <a:pt x="505" y="338"/>
                </a:lnTo>
                <a:lnTo>
                  <a:pt x="505" y="340"/>
                </a:lnTo>
                <a:lnTo>
                  <a:pt x="507" y="340"/>
                </a:lnTo>
                <a:lnTo>
                  <a:pt x="507" y="342"/>
                </a:lnTo>
                <a:lnTo>
                  <a:pt x="509" y="342"/>
                </a:lnTo>
                <a:lnTo>
                  <a:pt x="507" y="342"/>
                </a:lnTo>
                <a:lnTo>
                  <a:pt x="507" y="344"/>
                </a:lnTo>
                <a:lnTo>
                  <a:pt x="507" y="346"/>
                </a:lnTo>
                <a:lnTo>
                  <a:pt x="507" y="348"/>
                </a:lnTo>
                <a:lnTo>
                  <a:pt x="509" y="348"/>
                </a:lnTo>
                <a:lnTo>
                  <a:pt x="511" y="348"/>
                </a:lnTo>
                <a:lnTo>
                  <a:pt x="513" y="348"/>
                </a:lnTo>
                <a:lnTo>
                  <a:pt x="513" y="346"/>
                </a:lnTo>
                <a:lnTo>
                  <a:pt x="515" y="346"/>
                </a:lnTo>
                <a:lnTo>
                  <a:pt x="515" y="344"/>
                </a:lnTo>
                <a:lnTo>
                  <a:pt x="515" y="342"/>
                </a:lnTo>
                <a:lnTo>
                  <a:pt x="517" y="342"/>
                </a:lnTo>
                <a:lnTo>
                  <a:pt x="517" y="344"/>
                </a:lnTo>
                <a:lnTo>
                  <a:pt x="519" y="344"/>
                </a:lnTo>
                <a:lnTo>
                  <a:pt x="519" y="346"/>
                </a:lnTo>
                <a:lnTo>
                  <a:pt x="520" y="346"/>
                </a:lnTo>
                <a:lnTo>
                  <a:pt x="520" y="348"/>
                </a:lnTo>
                <a:lnTo>
                  <a:pt x="522" y="348"/>
                </a:lnTo>
                <a:lnTo>
                  <a:pt x="524" y="348"/>
                </a:lnTo>
                <a:lnTo>
                  <a:pt x="524" y="350"/>
                </a:lnTo>
                <a:lnTo>
                  <a:pt x="526" y="350"/>
                </a:lnTo>
                <a:lnTo>
                  <a:pt x="526" y="352"/>
                </a:lnTo>
                <a:lnTo>
                  <a:pt x="524" y="352"/>
                </a:lnTo>
                <a:lnTo>
                  <a:pt x="522" y="352"/>
                </a:lnTo>
                <a:lnTo>
                  <a:pt x="522" y="354"/>
                </a:lnTo>
                <a:lnTo>
                  <a:pt x="520" y="354"/>
                </a:lnTo>
                <a:lnTo>
                  <a:pt x="520" y="356"/>
                </a:lnTo>
                <a:lnTo>
                  <a:pt x="522" y="356"/>
                </a:lnTo>
                <a:lnTo>
                  <a:pt x="522" y="357"/>
                </a:lnTo>
                <a:lnTo>
                  <a:pt x="522" y="359"/>
                </a:lnTo>
                <a:lnTo>
                  <a:pt x="522" y="361"/>
                </a:lnTo>
                <a:lnTo>
                  <a:pt x="522" y="363"/>
                </a:lnTo>
                <a:lnTo>
                  <a:pt x="520" y="363"/>
                </a:lnTo>
                <a:lnTo>
                  <a:pt x="520" y="365"/>
                </a:lnTo>
                <a:lnTo>
                  <a:pt x="520" y="367"/>
                </a:lnTo>
                <a:lnTo>
                  <a:pt x="519" y="367"/>
                </a:lnTo>
                <a:lnTo>
                  <a:pt x="519" y="369"/>
                </a:lnTo>
                <a:lnTo>
                  <a:pt x="520" y="369"/>
                </a:lnTo>
                <a:lnTo>
                  <a:pt x="520" y="371"/>
                </a:lnTo>
                <a:lnTo>
                  <a:pt x="520" y="373"/>
                </a:lnTo>
                <a:lnTo>
                  <a:pt x="520" y="375"/>
                </a:lnTo>
                <a:lnTo>
                  <a:pt x="522" y="375"/>
                </a:lnTo>
                <a:lnTo>
                  <a:pt x="522" y="377"/>
                </a:lnTo>
                <a:lnTo>
                  <a:pt x="524" y="377"/>
                </a:lnTo>
                <a:lnTo>
                  <a:pt x="524" y="375"/>
                </a:lnTo>
                <a:lnTo>
                  <a:pt x="526" y="373"/>
                </a:lnTo>
                <a:lnTo>
                  <a:pt x="528" y="373"/>
                </a:lnTo>
                <a:lnTo>
                  <a:pt x="528" y="371"/>
                </a:lnTo>
                <a:lnTo>
                  <a:pt x="530" y="371"/>
                </a:lnTo>
                <a:lnTo>
                  <a:pt x="532" y="371"/>
                </a:lnTo>
                <a:lnTo>
                  <a:pt x="532" y="373"/>
                </a:lnTo>
                <a:lnTo>
                  <a:pt x="534" y="373"/>
                </a:lnTo>
                <a:lnTo>
                  <a:pt x="536" y="373"/>
                </a:lnTo>
                <a:lnTo>
                  <a:pt x="536" y="375"/>
                </a:lnTo>
                <a:lnTo>
                  <a:pt x="540" y="377"/>
                </a:lnTo>
                <a:lnTo>
                  <a:pt x="542" y="379"/>
                </a:lnTo>
                <a:lnTo>
                  <a:pt x="544" y="381"/>
                </a:lnTo>
                <a:lnTo>
                  <a:pt x="545" y="381"/>
                </a:lnTo>
                <a:lnTo>
                  <a:pt x="547" y="381"/>
                </a:lnTo>
                <a:lnTo>
                  <a:pt x="547" y="382"/>
                </a:lnTo>
                <a:lnTo>
                  <a:pt x="549" y="382"/>
                </a:lnTo>
                <a:lnTo>
                  <a:pt x="551" y="382"/>
                </a:lnTo>
                <a:lnTo>
                  <a:pt x="551" y="384"/>
                </a:lnTo>
                <a:lnTo>
                  <a:pt x="553" y="384"/>
                </a:lnTo>
                <a:lnTo>
                  <a:pt x="555" y="384"/>
                </a:lnTo>
                <a:lnTo>
                  <a:pt x="555" y="386"/>
                </a:lnTo>
                <a:lnTo>
                  <a:pt x="557" y="386"/>
                </a:lnTo>
                <a:lnTo>
                  <a:pt x="559" y="386"/>
                </a:lnTo>
                <a:lnTo>
                  <a:pt x="561" y="386"/>
                </a:lnTo>
                <a:lnTo>
                  <a:pt x="563" y="386"/>
                </a:lnTo>
                <a:lnTo>
                  <a:pt x="565" y="386"/>
                </a:lnTo>
                <a:lnTo>
                  <a:pt x="565" y="384"/>
                </a:lnTo>
                <a:lnTo>
                  <a:pt x="567" y="384"/>
                </a:lnTo>
                <a:lnTo>
                  <a:pt x="569" y="386"/>
                </a:lnTo>
                <a:lnTo>
                  <a:pt x="570" y="386"/>
                </a:lnTo>
                <a:lnTo>
                  <a:pt x="570" y="388"/>
                </a:lnTo>
                <a:lnTo>
                  <a:pt x="569" y="388"/>
                </a:lnTo>
                <a:lnTo>
                  <a:pt x="569" y="390"/>
                </a:lnTo>
                <a:lnTo>
                  <a:pt x="569" y="392"/>
                </a:lnTo>
                <a:lnTo>
                  <a:pt x="567" y="392"/>
                </a:lnTo>
                <a:lnTo>
                  <a:pt x="569" y="392"/>
                </a:lnTo>
                <a:lnTo>
                  <a:pt x="569" y="394"/>
                </a:lnTo>
                <a:lnTo>
                  <a:pt x="567" y="394"/>
                </a:lnTo>
                <a:lnTo>
                  <a:pt x="567" y="396"/>
                </a:lnTo>
                <a:lnTo>
                  <a:pt x="567" y="398"/>
                </a:lnTo>
                <a:lnTo>
                  <a:pt x="569" y="398"/>
                </a:lnTo>
                <a:lnTo>
                  <a:pt x="569" y="400"/>
                </a:lnTo>
                <a:lnTo>
                  <a:pt x="569" y="402"/>
                </a:lnTo>
                <a:lnTo>
                  <a:pt x="567" y="404"/>
                </a:lnTo>
                <a:lnTo>
                  <a:pt x="567" y="406"/>
                </a:lnTo>
                <a:lnTo>
                  <a:pt x="567" y="407"/>
                </a:lnTo>
                <a:lnTo>
                  <a:pt x="565" y="407"/>
                </a:lnTo>
                <a:lnTo>
                  <a:pt x="565" y="409"/>
                </a:lnTo>
                <a:lnTo>
                  <a:pt x="565" y="411"/>
                </a:lnTo>
                <a:lnTo>
                  <a:pt x="563" y="411"/>
                </a:lnTo>
                <a:lnTo>
                  <a:pt x="561" y="411"/>
                </a:lnTo>
                <a:lnTo>
                  <a:pt x="559" y="411"/>
                </a:lnTo>
                <a:lnTo>
                  <a:pt x="559" y="413"/>
                </a:lnTo>
                <a:lnTo>
                  <a:pt x="557" y="415"/>
                </a:lnTo>
                <a:lnTo>
                  <a:pt x="557" y="417"/>
                </a:lnTo>
                <a:lnTo>
                  <a:pt x="555" y="417"/>
                </a:lnTo>
                <a:lnTo>
                  <a:pt x="555" y="419"/>
                </a:lnTo>
                <a:lnTo>
                  <a:pt x="555" y="421"/>
                </a:lnTo>
                <a:lnTo>
                  <a:pt x="553" y="421"/>
                </a:lnTo>
                <a:lnTo>
                  <a:pt x="553" y="423"/>
                </a:lnTo>
                <a:lnTo>
                  <a:pt x="551" y="423"/>
                </a:lnTo>
                <a:lnTo>
                  <a:pt x="549" y="423"/>
                </a:lnTo>
                <a:lnTo>
                  <a:pt x="549" y="425"/>
                </a:lnTo>
                <a:lnTo>
                  <a:pt x="547" y="425"/>
                </a:lnTo>
                <a:lnTo>
                  <a:pt x="547" y="427"/>
                </a:lnTo>
                <a:lnTo>
                  <a:pt x="545" y="427"/>
                </a:lnTo>
                <a:lnTo>
                  <a:pt x="545" y="429"/>
                </a:lnTo>
                <a:lnTo>
                  <a:pt x="544" y="429"/>
                </a:lnTo>
                <a:lnTo>
                  <a:pt x="544" y="430"/>
                </a:lnTo>
                <a:lnTo>
                  <a:pt x="544" y="429"/>
                </a:lnTo>
                <a:lnTo>
                  <a:pt x="542" y="429"/>
                </a:lnTo>
                <a:lnTo>
                  <a:pt x="540" y="429"/>
                </a:lnTo>
                <a:lnTo>
                  <a:pt x="540" y="430"/>
                </a:lnTo>
                <a:lnTo>
                  <a:pt x="542" y="430"/>
                </a:lnTo>
                <a:lnTo>
                  <a:pt x="542" y="432"/>
                </a:lnTo>
                <a:lnTo>
                  <a:pt x="540" y="432"/>
                </a:lnTo>
                <a:lnTo>
                  <a:pt x="538" y="432"/>
                </a:lnTo>
                <a:lnTo>
                  <a:pt x="538" y="434"/>
                </a:lnTo>
                <a:lnTo>
                  <a:pt x="536" y="434"/>
                </a:lnTo>
                <a:lnTo>
                  <a:pt x="534" y="436"/>
                </a:lnTo>
                <a:lnTo>
                  <a:pt x="534" y="434"/>
                </a:lnTo>
                <a:lnTo>
                  <a:pt x="532" y="434"/>
                </a:lnTo>
                <a:lnTo>
                  <a:pt x="530" y="434"/>
                </a:lnTo>
                <a:lnTo>
                  <a:pt x="530" y="436"/>
                </a:lnTo>
                <a:lnTo>
                  <a:pt x="528" y="436"/>
                </a:lnTo>
                <a:lnTo>
                  <a:pt x="528" y="438"/>
                </a:lnTo>
                <a:lnTo>
                  <a:pt x="528" y="440"/>
                </a:lnTo>
                <a:lnTo>
                  <a:pt x="530" y="442"/>
                </a:lnTo>
                <a:lnTo>
                  <a:pt x="528" y="444"/>
                </a:lnTo>
                <a:lnTo>
                  <a:pt x="528" y="446"/>
                </a:lnTo>
                <a:lnTo>
                  <a:pt x="528" y="448"/>
                </a:lnTo>
                <a:lnTo>
                  <a:pt x="528" y="450"/>
                </a:lnTo>
                <a:lnTo>
                  <a:pt x="526" y="450"/>
                </a:lnTo>
                <a:lnTo>
                  <a:pt x="526" y="452"/>
                </a:lnTo>
                <a:lnTo>
                  <a:pt x="526" y="454"/>
                </a:lnTo>
                <a:lnTo>
                  <a:pt x="526" y="455"/>
                </a:lnTo>
                <a:lnTo>
                  <a:pt x="528" y="455"/>
                </a:lnTo>
                <a:lnTo>
                  <a:pt x="528" y="457"/>
                </a:lnTo>
                <a:lnTo>
                  <a:pt x="528" y="459"/>
                </a:lnTo>
                <a:lnTo>
                  <a:pt x="528" y="461"/>
                </a:lnTo>
                <a:lnTo>
                  <a:pt x="528" y="463"/>
                </a:lnTo>
                <a:lnTo>
                  <a:pt x="528" y="465"/>
                </a:lnTo>
                <a:lnTo>
                  <a:pt x="528" y="467"/>
                </a:lnTo>
                <a:lnTo>
                  <a:pt x="530" y="467"/>
                </a:lnTo>
                <a:lnTo>
                  <a:pt x="530" y="469"/>
                </a:lnTo>
                <a:lnTo>
                  <a:pt x="530" y="471"/>
                </a:lnTo>
                <a:lnTo>
                  <a:pt x="530" y="473"/>
                </a:lnTo>
                <a:lnTo>
                  <a:pt x="530" y="475"/>
                </a:lnTo>
                <a:lnTo>
                  <a:pt x="530" y="477"/>
                </a:lnTo>
                <a:lnTo>
                  <a:pt x="530" y="478"/>
                </a:lnTo>
                <a:lnTo>
                  <a:pt x="530" y="480"/>
                </a:lnTo>
                <a:lnTo>
                  <a:pt x="530" y="482"/>
                </a:lnTo>
                <a:lnTo>
                  <a:pt x="530" y="484"/>
                </a:lnTo>
                <a:lnTo>
                  <a:pt x="532" y="482"/>
                </a:lnTo>
                <a:lnTo>
                  <a:pt x="532" y="484"/>
                </a:lnTo>
                <a:lnTo>
                  <a:pt x="532" y="486"/>
                </a:lnTo>
                <a:lnTo>
                  <a:pt x="532" y="488"/>
                </a:lnTo>
                <a:lnTo>
                  <a:pt x="534" y="488"/>
                </a:lnTo>
                <a:lnTo>
                  <a:pt x="532" y="488"/>
                </a:lnTo>
                <a:lnTo>
                  <a:pt x="532" y="490"/>
                </a:lnTo>
                <a:lnTo>
                  <a:pt x="530" y="492"/>
                </a:lnTo>
                <a:lnTo>
                  <a:pt x="532" y="492"/>
                </a:lnTo>
                <a:lnTo>
                  <a:pt x="532" y="494"/>
                </a:lnTo>
                <a:lnTo>
                  <a:pt x="532" y="496"/>
                </a:lnTo>
                <a:lnTo>
                  <a:pt x="534" y="496"/>
                </a:lnTo>
                <a:lnTo>
                  <a:pt x="534" y="498"/>
                </a:lnTo>
                <a:lnTo>
                  <a:pt x="534" y="500"/>
                </a:lnTo>
                <a:lnTo>
                  <a:pt x="534" y="502"/>
                </a:lnTo>
                <a:lnTo>
                  <a:pt x="534" y="503"/>
                </a:lnTo>
                <a:lnTo>
                  <a:pt x="534" y="505"/>
                </a:lnTo>
                <a:lnTo>
                  <a:pt x="532" y="503"/>
                </a:lnTo>
                <a:lnTo>
                  <a:pt x="530" y="503"/>
                </a:lnTo>
                <a:lnTo>
                  <a:pt x="528" y="503"/>
                </a:lnTo>
                <a:lnTo>
                  <a:pt x="528" y="502"/>
                </a:lnTo>
                <a:lnTo>
                  <a:pt x="528" y="503"/>
                </a:lnTo>
                <a:lnTo>
                  <a:pt x="526" y="503"/>
                </a:lnTo>
                <a:lnTo>
                  <a:pt x="524" y="503"/>
                </a:lnTo>
                <a:lnTo>
                  <a:pt x="522" y="503"/>
                </a:lnTo>
                <a:lnTo>
                  <a:pt x="522" y="505"/>
                </a:lnTo>
                <a:lnTo>
                  <a:pt x="520" y="505"/>
                </a:lnTo>
                <a:lnTo>
                  <a:pt x="519" y="505"/>
                </a:lnTo>
                <a:lnTo>
                  <a:pt x="519" y="507"/>
                </a:lnTo>
                <a:lnTo>
                  <a:pt x="519" y="509"/>
                </a:lnTo>
                <a:lnTo>
                  <a:pt x="520" y="509"/>
                </a:lnTo>
                <a:lnTo>
                  <a:pt x="520" y="511"/>
                </a:lnTo>
                <a:lnTo>
                  <a:pt x="520" y="513"/>
                </a:lnTo>
                <a:lnTo>
                  <a:pt x="520" y="515"/>
                </a:lnTo>
                <a:lnTo>
                  <a:pt x="519" y="515"/>
                </a:lnTo>
                <a:lnTo>
                  <a:pt x="519" y="517"/>
                </a:lnTo>
                <a:lnTo>
                  <a:pt x="519" y="519"/>
                </a:lnTo>
                <a:lnTo>
                  <a:pt x="519" y="521"/>
                </a:lnTo>
                <a:lnTo>
                  <a:pt x="517" y="523"/>
                </a:lnTo>
                <a:lnTo>
                  <a:pt x="515" y="525"/>
                </a:lnTo>
                <a:lnTo>
                  <a:pt x="515" y="526"/>
                </a:lnTo>
                <a:lnTo>
                  <a:pt x="517" y="526"/>
                </a:lnTo>
                <a:lnTo>
                  <a:pt x="517" y="528"/>
                </a:lnTo>
                <a:lnTo>
                  <a:pt x="515" y="528"/>
                </a:lnTo>
                <a:lnTo>
                  <a:pt x="515" y="530"/>
                </a:lnTo>
                <a:lnTo>
                  <a:pt x="513" y="530"/>
                </a:lnTo>
                <a:lnTo>
                  <a:pt x="511" y="530"/>
                </a:lnTo>
                <a:lnTo>
                  <a:pt x="511" y="528"/>
                </a:lnTo>
                <a:lnTo>
                  <a:pt x="509" y="528"/>
                </a:lnTo>
                <a:lnTo>
                  <a:pt x="507" y="528"/>
                </a:lnTo>
                <a:lnTo>
                  <a:pt x="507" y="526"/>
                </a:lnTo>
                <a:lnTo>
                  <a:pt x="505" y="526"/>
                </a:lnTo>
                <a:lnTo>
                  <a:pt x="505" y="528"/>
                </a:lnTo>
                <a:lnTo>
                  <a:pt x="503" y="528"/>
                </a:lnTo>
                <a:lnTo>
                  <a:pt x="503" y="530"/>
                </a:lnTo>
                <a:lnTo>
                  <a:pt x="501" y="532"/>
                </a:lnTo>
                <a:lnTo>
                  <a:pt x="501" y="534"/>
                </a:lnTo>
                <a:lnTo>
                  <a:pt x="499" y="534"/>
                </a:lnTo>
                <a:lnTo>
                  <a:pt x="497" y="536"/>
                </a:lnTo>
                <a:lnTo>
                  <a:pt x="497" y="538"/>
                </a:lnTo>
                <a:lnTo>
                  <a:pt x="497" y="540"/>
                </a:lnTo>
                <a:lnTo>
                  <a:pt x="497" y="542"/>
                </a:lnTo>
                <a:lnTo>
                  <a:pt x="496" y="542"/>
                </a:lnTo>
                <a:lnTo>
                  <a:pt x="496" y="544"/>
                </a:lnTo>
                <a:lnTo>
                  <a:pt x="494" y="544"/>
                </a:lnTo>
                <a:lnTo>
                  <a:pt x="494" y="546"/>
                </a:lnTo>
                <a:lnTo>
                  <a:pt x="496" y="546"/>
                </a:lnTo>
                <a:lnTo>
                  <a:pt x="497" y="548"/>
                </a:lnTo>
                <a:lnTo>
                  <a:pt x="497" y="550"/>
                </a:lnTo>
                <a:lnTo>
                  <a:pt x="499" y="550"/>
                </a:lnTo>
                <a:lnTo>
                  <a:pt x="499" y="551"/>
                </a:lnTo>
                <a:lnTo>
                  <a:pt x="499" y="553"/>
                </a:lnTo>
                <a:lnTo>
                  <a:pt x="497" y="553"/>
                </a:lnTo>
                <a:lnTo>
                  <a:pt x="496" y="555"/>
                </a:lnTo>
                <a:lnTo>
                  <a:pt x="494" y="555"/>
                </a:lnTo>
                <a:lnTo>
                  <a:pt x="492" y="555"/>
                </a:lnTo>
                <a:lnTo>
                  <a:pt x="490" y="555"/>
                </a:lnTo>
                <a:lnTo>
                  <a:pt x="488" y="555"/>
                </a:lnTo>
                <a:lnTo>
                  <a:pt x="488" y="557"/>
                </a:lnTo>
                <a:lnTo>
                  <a:pt x="488" y="559"/>
                </a:lnTo>
                <a:lnTo>
                  <a:pt x="486" y="559"/>
                </a:lnTo>
                <a:lnTo>
                  <a:pt x="486" y="561"/>
                </a:lnTo>
                <a:lnTo>
                  <a:pt x="486" y="563"/>
                </a:lnTo>
                <a:lnTo>
                  <a:pt x="486" y="565"/>
                </a:lnTo>
                <a:lnTo>
                  <a:pt x="488" y="565"/>
                </a:lnTo>
                <a:lnTo>
                  <a:pt x="488" y="567"/>
                </a:lnTo>
                <a:lnTo>
                  <a:pt x="490" y="567"/>
                </a:lnTo>
                <a:lnTo>
                  <a:pt x="490" y="569"/>
                </a:lnTo>
                <a:lnTo>
                  <a:pt x="492" y="569"/>
                </a:lnTo>
                <a:lnTo>
                  <a:pt x="494" y="569"/>
                </a:lnTo>
                <a:lnTo>
                  <a:pt x="494" y="571"/>
                </a:lnTo>
                <a:lnTo>
                  <a:pt x="496" y="571"/>
                </a:lnTo>
                <a:lnTo>
                  <a:pt x="496" y="573"/>
                </a:lnTo>
                <a:lnTo>
                  <a:pt x="494" y="573"/>
                </a:lnTo>
                <a:lnTo>
                  <a:pt x="494" y="574"/>
                </a:lnTo>
                <a:lnTo>
                  <a:pt x="496" y="574"/>
                </a:lnTo>
                <a:lnTo>
                  <a:pt x="496" y="576"/>
                </a:lnTo>
                <a:lnTo>
                  <a:pt x="497" y="576"/>
                </a:lnTo>
                <a:lnTo>
                  <a:pt x="499" y="576"/>
                </a:lnTo>
                <a:lnTo>
                  <a:pt x="499" y="578"/>
                </a:lnTo>
                <a:lnTo>
                  <a:pt x="501" y="580"/>
                </a:lnTo>
                <a:lnTo>
                  <a:pt x="501" y="582"/>
                </a:lnTo>
                <a:lnTo>
                  <a:pt x="503" y="584"/>
                </a:lnTo>
                <a:lnTo>
                  <a:pt x="505" y="584"/>
                </a:lnTo>
                <a:lnTo>
                  <a:pt x="505" y="586"/>
                </a:lnTo>
                <a:lnTo>
                  <a:pt x="505" y="588"/>
                </a:lnTo>
                <a:lnTo>
                  <a:pt x="503" y="588"/>
                </a:lnTo>
                <a:lnTo>
                  <a:pt x="503" y="590"/>
                </a:lnTo>
                <a:lnTo>
                  <a:pt x="505" y="592"/>
                </a:lnTo>
                <a:lnTo>
                  <a:pt x="505" y="594"/>
                </a:lnTo>
                <a:lnTo>
                  <a:pt x="507" y="594"/>
                </a:lnTo>
                <a:lnTo>
                  <a:pt x="507" y="596"/>
                </a:lnTo>
                <a:lnTo>
                  <a:pt x="507" y="598"/>
                </a:lnTo>
                <a:lnTo>
                  <a:pt x="507" y="599"/>
                </a:lnTo>
                <a:lnTo>
                  <a:pt x="509" y="599"/>
                </a:lnTo>
                <a:lnTo>
                  <a:pt x="509" y="601"/>
                </a:lnTo>
                <a:lnTo>
                  <a:pt x="509" y="603"/>
                </a:lnTo>
                <a:lnTo>
                  <a:pt x="509" y="605"/>
                </a:lnTo>
                <a:lnTo>
                  <a:pt x="511" y="605"/>
                </a:lnTo>
                <a:lnTo>
                  <a:pt x="511" y="607"/>
                </a:lnTo>
                <a:lnTo>
                  <a:pt x="513" y="607"/>
                </a:lnTo>
                <a:lnTo>
                  <a:pt x="515" y="607"/>
                </a:lnTo>
                <a:lnTo>
                  <a:pt x="515" y="609"/>
                </a:lnTo>
                <a:lnTo>
                  <a:pt x="517" y="609"/>
                </a:lnTo>
                <a:lnTo>
                  <a:pt x="515" y="609"/>
                </a:lnTo>
                <a:lnTo>
                  <a:pt x="515" y="611"/>
                </a:lnTo>
                <a:lnTo>
                  <a:pt x="517" y="611"/>
                </a:lnTo>
                <a:lnTo>
                  <a:pt x="517" y="613"/>
                </a:lnTo>
                <a:lnTo>
                  <a:pt x="519" y="613"/>
                </a:lnTo>
                <a:lnTo>
                  <a:pt x="520" y="615"/>
                </a:lnTo>
                <a:lnTo>
                  <a:pt x="522" y="617"/>
                </a:lnTo>
                <a:lnTo>
                  <a:pt x="524" y="617"/>
                </a:lnTo>
                <a:lnTo>
                  <a:pt x="526" y="617"/>
                </a:lnTo>
                <a:lnTo>
                  <a:pt x="526" y="619"/>
                </a:lnTo>
                <a:lnTo>
                  <a:pt x="528" y="621"/>
                </a:lnTo>
                <a:lnTo>
                  <a:pt x="530" y="621"/>
                </a:lnTo>
                <a:lnTo>
                  <a:pt x="532" y="622"/>
                </a:lnTo>
                <a:lnTo>
                  <a:pt x="534" y="621"/>
                </a:lnTo>
                <a:lnTo>
                  <a:pt x="534" y="619"/>
                </a:lnTo>
                <a:lnTo>
                  <a:pt x="536" y="619"/>
                </a:lnTo>
                <a:lnTo>
                  <a:pt x="536" y="621"/>
                </a:lnTo>
                <a:lnTo>
                  <a:pt x="536" y="622"/>
                </a:lnTo>
                <a:lnTo>
                  <a:pt x="538" y="622"/>
                </a:lnTo>
                <a:lnTo>
                  <a:pt x="538" y="624"/>
                </a:lnTo>
                <a:lnTo>
                  <a:pt x="540" y="624"/>
                </a:lnTo>
                <a:lnTo>
                  <a:pt x="540" y="626"/>
                </a:lnTo>
                <a:lnTo>
                  <a:pt x="542" y="626"/>
                </a:lnTo>
                <a:lnTo>
                  <a:pt x="542" y="628"/>
                </a:lnTo>
                <a:lnTo>
                  <a:pt x="544" y="628"/>
                </a:lnTo>
                <a:lnTo>
                  <a:pt x="544" y="630"/>
                </a:lnTo>
                <a:lnTo>
                  <a:pt x="545" y="630"/>
                </a:lnTo>
                <a:lnTo>
                  <a:pt x="545" y="628"/>
                </a:lnTo>
                <a:lnTo>
                  <a:pt x="547" y="628"/>
                </a:lnTo>
                <a:lnTo>
                  <a:pt x="549" y="628"/>
                </a:lnTo>
                <a:lnTo>
                  <a:pt x="551" y="628"/>
                </a:lnTo>
                <a:lnTo>
                  <a:pt x="553" y="628"/>
                </a:lnTo>
                <a:lnTo>
                  <a:pt x="555" y="628"/>
                </a:lnTo>
                <a:lnTo>
                  <a:pt x="555" y="626"/>
                </a:lnTo>
                <a:lnTo>
                  <a:pt x="557" y="626"/>
                </a:lnTo>
                <a:lnTo>
                  <a:pt x="559" y="626"/>
                </a:lnTo>
                <a:lnTo>
                  <a:pt x="561" y="626"/>
                </a:lnTo>
                <a:lnTo>
                  <a:pt x="563" y="626"/>
                </a:lnTo>
                <a:lnTo>
                  <a:pt x="563" y="628"/>
                </a:lnTo>
                <a:lnTo>
                  <a:pt x="565" y="628"/>
                </a:lnTo>
                <a:lnTo>
                  <a:pt x="567" y="630"/>
                </a:lnTo>
                <a:lnTo>
                  <a:pt x="569" y="630"/>
                </a:lnTo>
                <a:lnTo>
                  <a:pt x="570" y="630"/>
                </a:lnTo>
                <a:lnTo>
                  <a:pt x="572" y="630"/>
                </a:lnTo>
                <a:lnTo>
                  <a:pt x="574" y="630"/>
                </a:lnTo>
                <a:lnTo>
                  <a:pt x="576" y="630"/>
                </a:lnTo>
                <a:lnTo>
                  <a:pt x="578" y="630"/>
                </a:lnTo>
                <a:lnTo>
                  <a:pt x="580" y="630"/>
                </a:lnTo>
                <a:lnTo>
                  <a:pt x="580" y="632"/>
                </a:lnTo>
                <a:lnTo>
                  <a:pt x="582" y="632"/>
                </a:lnTo>
                <a:lnTo>
                  <a:pt x="584" y="634"/>
                </a:lnTo>
                <a:lnTo>
                  <a:pt x="586" y="634"/>
                </a:lnTo>
                <a:lnTo>
                  <a:pt x="586" y="636"/>
                </a:lnTo>
                <a:lnTo>
                  <a:pt x="590" y="640"/>
                </a:lnTo>
                <a:lnTo>
                  <a:pt x="590" y="642"/>
                </a:lnTo>
                <a:lnTo>
                  <a:pt x="592" y="642"/>
                </a:lnTo>
                <a:lnTo>
                  <a:pt x="593" y="642"/>
                </a:lnTo>
                <a:lnTo>
                  <a:pt x="595" y="642"/>
                </a:lnTo>
                <a:lnTo>
                  <a:pt x="595" y="644"/>
                </a:lnTo>
                <a:lnTo>
                  <a:pt x="597" y="644"/>
                </a:lnTo>
                <a:lnTo>
                  <a:pt x="599" y="644"/>
                </a:lnTo>
                <a:lnTo>
                  <a:pt x="599" y="646"/>
                </a:lnTo>
                <a:lnTo>
                  <a:pt x="601" y="646"/>
                </a:lnTo>
                <a:lnTo>
                  <a:pt x="603" y="647"/>
                </a:lnTo>
                <a:lnTo>
                  <a:pt x="605" y="647"/>
                </a:lnTo>
                <a:lnTo>
                  <a:pt x="605" y="646"/>
                </a:lnTo>
                <a:lnTo>
                  <a:pt x="607" y="646"/>
                </a:lnTo>
                <a:lnTo>
                  <a:pt x="609" y="646"/>
                </a:lnTo>
                <a:lnTo>
                  <a:pt x="609" y="644"/>
                </a:lnTo>
                <a:lnTo>
                  <a:pt x="611" y="644"/>
                </a:lnTo>
                <a:lnTo>
                  <a:pt x="613" y="644"/>
                </a:lnTo>
                <a:lnTo>
                  <a:pt x="615" y="644"/>
                </a:lnTo>
                <a:lnTo>
                  <a:pt x="615" y="646"/>
                </a:lnTo>
                <a:lnTo>
                  <a:pt x="615" y="647"/>
                </a:lnTo>
                <a:lnTo>
                  <a:pt x="615" y="649"/>
                </a:lnTo>
                <a:lnTo>
                  <a:pt x="615" y="651"/>
                </a:lnTo>
                <a:lnTo>
                  <a:pt x="615" y="653"/>
                </a:lnTo>
                <a:lnTo>
                  <a:pt x="617" y="653"/>
                </a:lnTo>
                <a:lnTo>
                  <a:pt x="617" y="655"/>
                </a:lnTo>
                <a:lnTo>
                  <a:pt x="618" y="655"/>
                </a:lnTo>
                <a:lnTo>
                  <a:pt x="620" y="655"/>
                </a:lnTo>
                <a:lnTo>
                  <a:pt x="620" y="653"/>
                </a:lnTo>
                <a:lnTo>
                  <a:pt x="622" y="653"/>
                </a:lnTo>
                <a:lnTo>
                  <a:pt x="624" y="653"/>
                </a:lnTo>
                <a:lnTo>
                  <a:pt x="624" y="655"/>
                </a:lnTo>
                <a:lnTo>
                  <a:pt x="626" y="655"/>
                </a:lnTo>
                <a:lnTo>
                  <a:pt x="626" y="657"/>
                </a:lnTo>
                <a:lnTo>
                  <a:pt x="626" y="659"/>
                </a:lnTo>
                <a:lnTo>
                  <a:pt x="626" y="661"/>
                </a:lnTo>
                <a:lnTo>
                  <a:pt x="626" y="663"/>
                </a:lnTo>
                <a:lnTo>
                  <a:pt x="628" y="663"/>
                </a:lnTo>
                <a:lnTo>
                  <a:pt x="628" y="665"/>
                </a:lnTo>
                <a:lnTo>
                  <a:pt x="630" y="665"/>
                </a:lnTo>
                <a:lnTo>
                  <a:pt x="632" y="665"/>
                </a:lnTo>
                <a:lnTo>
                  <a:pt x="634" y="663"/>
                </a:lnTo>
                <a:lnTo>
                  <a:pt x="634" y="661"/>
                </a:lnTo>
                <a:lnTo>
                  <a:pt x="636" y="659"/>
                </a:lnTo>
                <a:lnTo>
                  <a:pt x="638" y="659"/>
                </a:lnTo>
                <a:lnTo>
                  <a:pt x="640" y="659"/>
                </a:lnTo>
                <a:lnTo>
                  <a:pt x="640" y="661"/>
                </a:lnTo>
                <a:lnTo>
                  <a:pt x="642" y="661"/>
                </a:lnTo>
                <a:lnTo>
                  <a:pt x="643" y="663"/>
                </a:lnTo>
                <a:lnTo>
                  <a:pt x="645" y="663"/>
                </a:lnTo>
                <a:lnTo>
                  <a:pt x="647" y="663"/>
                </a:lnTo>
                <a:lnTo>
                  <a:pt x="649" y="663"/>
                </a:lnTo>
                <a:lnTo>
                  <a:pt x="649" y="665"/>
                </a:lnTo>
                <a:lnTo>
                  <a:pt x="651" y="665"/>
                </a:lnTo>
                <a:lnTo>
                  <a:pt x="653" y="665"/>
                </a:lnTo>
                <a:lnTo>
                  <a:pt x="655" y="665"/>
                </a:lnTo>
                <a:lnTo>
                  <a:pt x="657" y="665"/>
                </a:lnTo>
                <a:lnTo>
                  <a:pt x="657" y="667"/>
                </a:lnTo>
                <a:lnTo>
                  <a:pt x="659" y="667"/>
                </a:lnTo>
                <a:lnTo>
                  <a:pt x="661" y="667"/>
                </a:lnTo>
                <a:lnTo>
                  <a:pt x="661" y="669"/>
                </a:lnTo>
                <a:lnTo>
                  <a:pt x="663" y="669"/>
                </a:lnTo>
                <a:lnTo>
                  <a:pt x="665" y="669"/>
                </a:lnTo>
                <a:lnTo>
                  <a:pt x="666" y="669"/>
                </a:lnTo>
                <a:lnTo>
                  <a:pt x="666" y="670"/>
                </a:lnTo>
                <a:lnTo>
                  <a:pt x="668" y="670"/>
                </a:lnTo>
                <a:lnTo>
                  <a:pt x="670" y="670"/>
                </a:lnTo>
                <a:lnTo>
                  <a:pt x="672" y="670"/>
                </a:lnTo>
                <a:lnTo>
                  <a:pt x="672" y="672"/>
                </a:lnTo>
                <a:lnTo>
                  <a:pt x="674" y="672"/>
                </a:lnTo>
                <a:lnTo>
                  <a:pt x="676" y="672"/>
                </a:lnTo>
                <a:lnTo>
                  <a:pt x="678" y="672"/>
                </a:lnTo>
                <a:lnTo>
                  <a:pt x="680" y="672"/>
                </a:lnTo>
                <a:lnTo>
                  <a:pt x="680" y="670"/>
                </a:lnTo>
                <a:lnTo>
                  <a:pt x="682" y="670"/>
                </a:lnTo>
                <a:lnTo>
                  <a:pt x="684" y="670"/>
                </a:lnTo>
                <a:lnTo>
                  <a:pt x="684" y="669"/>
                </a:lnTo>
                <a:lnTo>
                  <a:pt x="686" y="669"/>
                </a:lnTo>
                <a:lnTo>
                  <a:pt x="686" y="667"/>
                </a:lnTo>
                <a:lnTo>
                  <a:pt x="688" y="667"/>
                </a:lnTo>
                <a:lnTo>
                  <a:pt x="688" y="665"/>
                </a:lnTo>
                <a:lnTo>
                  <a:pt x="690" y="665"/>
                </a:lnTo>
                <a:lnTo>
                  <a:pt x="691" y="663"/>
                </a:lnTo>
                <a:lnTo>
                  <a:pt x="693" y="663"/>
                </a:lnTo>
                <a:lnTo>
                  <a:pt x="693" y="661"/>
                </a:lnTo>
                <a:lnTo>
                  <a:pt x="695" y="661"/>
                </a:lnTo>
                <a:lnTo>
                  <a:pt x="695" y="659"/>
                </a:lnTo>
                <a:lnTo>
                  <a:pt x="697" y="659"/>
                </a:lnTo>
                <a:lnTo>
                  <a:pt x="697" y="661"/>
                </a:lnTo>
                <a:lnTo>
                  <a:pt x="699" y="661"/>
                </a:lnTo>
                <a:lnTo>
                  <a:pt x="699" y="663"/>
                </a:lnTo>
                <a:lnTo>
                  <a:pt x="701" y="663"/>
                </a:lnTo>
                <a:lnTo>
                  <a:pt x="701" y="665"/>
                </a:lnTo>
                <a:lnTo>
                  <a:pt x="703" y="665"/>
                </a:lnTo>
                <a:lnTo>
                  <a:pt x="703" y="667"/>
                </a:lnTo>
                <a:lnTo>
                  <a:pt x="705" y="667"/>
                </a:lnTo>
                <a:lnTo>
                  <a:pt x="705" y="669"/>
                </a:lnTo>
                <a:lnTo>
                  <a:pt x="707" y="669"/>
                </a:lnTo>
                <a:lnTo>
                  <a:pt x="709" y="669"/>
                </a:lnTo>
                <a:lnTo>
                  <a:pt x="709" y="670"/>
                </a:lnTo>
                <a:lnTo>
                  <a:pt x="711" y="670"/>
                </a:lnTo>
                <a:lnTo>
                  <a:pt x="713" y="670"/>
                </a:lnTo>
                <a:lnTo>
                  <a:pt x="715" y="670"/>
                </a:lnTo>
                <a:lnTo>
                  <a:pt x="716" y="670"/>
                </a:lnTo>
                <a:lnTo>
                  <a:pt x="718" y="670"/>
                </a:lnTo>
                <a:lnTo>
                  <a:pt x="718" y="672"/>
                </a:lnTo>
                <a:lnTo>
                  <a:pt x="720" y="674"/>
                </a:lnTo>
                <a:lnTo>
                  <a:pt x="720" y="676"/>
                </a:lnTo>
                <a:lnTo>
                  <a:pt x="720" y="678"/>
                </a:lnTo>
                <a:lnTo>
                  <a:pt x="720" y="680"/>
                </a:lnTo>
                <a:lnTo>
                  <a:pt x="722" y="680"/>
                </a:lnTo>
                <a:lnTo>
                  <a:pt x="734" y="697"/>
                </a:lnTo>
                <a:lnTo>
                  <a:pt x="736" y="697"/>
                </a:lnTo>
                <a:lnTo>
                  <a:pt x="736" y="699"/>
                </a:lnTo>
                <a:lnTo>
                  <a:pt x="738" y="699"/>
                </a:lnTo>
                <a:lnTo>
                  <a:pt x="740" y="699"/>
                </a:lnTo>
                <a:lnTo>
                  <a:pt x="740" y="701"/>
                </a:lnTo>
                <a:lnTo>
                  <a:pt x="740" y="703"/>
                </a:lnTo>
                <a:lnTo>
                  <a:pt x="741" y="703"/>
                </a:lnTo>
                <a:lnTo>
                  <a:pt x="741" y="705"/>
                </a:lnTo>
                <a:lnTo>
                  <a:pt x="741" y="707"/>
                </a:lnTo>
                <a:lnTo>
                  <a:pt x="741" y="709"/>
                </a:lnTo>
                <a:lnTo>
                  <a:pt x="743" y="709"/>
                </a:lnTo>
                <a:lnTo>
                  <a:pt x="743" y="711"/>
                </a:lnTo>
                <a:lnTo>
                  <a:pt x="741" y="711"/>
                </a:lnTo>
                <a:lnTo>
                  <a:pt x="743" y="711"/>
                </a:lnTo>
                <a:lnTo>
                  <a:pt x="741" y="711"/>
                </a:lnTo>
                <a:lnTo>
                  <a:pt x="741" y="713"/>
                </a:lnTo>
                <a:lnTo>
                  <a:pt x="743" y="713"/>
                </a:lnTo>
                <a:lnTo>
                  <a:pt x="741" y="713"/>
                </a:lnTo>
                <a:lnTo>
                  <a:pt x="743" y="713"/>
                </a:lnTo>
                <a:lnTo>
                  <a:pt x="743" y="715"/>
                </a:lnTo>
                <a:lnTo>
                  <a:pt x="741" y="715"/>
                </a:lnTo>
                <a:lnTo>
                  <a:pt x="743" y="715"/>
                </a:lnTo>
                <a:lnTo>
                  <a:pt x="743" y="717"/>
                </a:lnTo>
                <a:lnTo>
                  <a:pt x="745" y="717"/>
                </a:lnTo>
                <a:lnTo>
                  <a:pt x="743" y="717"/>
                </a:lnTo>
                <a:lnTo>
                  <a:pt x="745" y="717"/>
                </a:lnTo>
                <a:lnTo>
                  <a:pt x="745" y="718"/>
                </a:lnTo>
                <a:lnTo>
                  <a:pt x="745" y="717"/>
                </a:lnTo>
                <a:lnTo>
                  <a:pt x="745" y="718"/>
                </a:lnTo>
                <a:lnTo>
                  <a:pt x="745" y="720"/>
                </a:lnTo>
                <a:lnTo>
                  <a:pt x="747" y="720"/>
                </a:lnTo>
                <a:lnTo>
                  <a:pt x="745" y="720"/>
                </a:lnTo>
                <a:lnTo>
                  <a:pt x="745" y="722"/>
                </a:lnTo>
                <a:lnTo>
                  <a:pt x="747" y="720"/>
                </a:lnTo>
                <a:lnTo>
                  <a:pt x="747" y="722"/>
                </a:lnTo>
                <a:lnTo>
                  <a:pt x="745" y="722"/>
                </a:lnTo>
                <a:lnTo>
                  <a:pt x="745" y="724"/>
                </a:lnTo>
                <a:lnTo>
                  <a:pt x="747" y="724"/>
                </a:lnTo>
                <a:lnTo>
                  <a:pt x="747" y="726"/>
                </a:lnTo>
                <a:lnTo>
                  <a:pt x="749" y="726"/>
                </a:lnTo>
                <a:lnTo>
                  <a:pt x="749" y="728"/>
                </a:lnTo>
                <a:lnTo>
                  <a:pt x="747" y="728"/>
                </a:lnTo>
                <a:lnTo>
                  <a:pt x="749" y="728"/>
                </a:lnTo>
                <a:lnTo>
                  <a:pt x="749" y="730"/>
                </a:lnTo>
                <a:lnTo>
                  <a:pt x="749" y="732"/>
                </a:lnTo>
                <a:lnTo>
                  <a:pt x="751" y="732"/>
                </a:lnTo>
                <a:lnTo>
                  <a:pt x="749" y="732"/>
                </a:lnTo>
                <a:lnTo>
                  <a:pt x="751" y="734"/>
                </a:lnTo>
                <a:lnTo>
                  <a:pt x="751" y="736"/>
                </a:lnTo>
                <a:lnTo>
                  <a:pt x="751" y="742"/>
                </a:lnTo>
                <a:lnTo>
                  <a:pt x="751" y="743"/>
                </a:lnTo>
                <a:lnTo>
                  <a:pt x="751" y="745"/>
                </a:lnTo>
                <a:lnTo>
                  <a:pt x="751" y="747"/>
                </a:lnTo>
                <a:lnTo>
                  <a:pt x="751" y="749"/>
                </a:lnTo>
                <a:lnTo>
                  <a:pt x="753" y="749"/>
                </a:lnTo>
                <a:lnTo>
                  <a:pt x="753" y="751"/>
                </a:lnTo>
                <a:lnTo>
                  <a:pt x="753" y="753"/>
                </a:lnTo>
                <a:lnTo>
                  <a:pt x="755" y="753"/>
                </a:lnTo>
                <a:lnTo>
                  <a:pt x="753" y="753"/>
                </a:lnTo>
                <a:lnTo>
                  <a:pt x="753" y="755"/>
                </a:lnTo>
                <a:lnTo>
                  <a:pt x="755" y="755"/>
                </a:lnTo>
                <a:lnTo>
                  <a:pt x="755" y="757"/>
                </a:lnTo>
                <a:lnTo>
                  <a:pt x="755" y="759"/>
                </a:lnTo>
                <a:lnTo>
                  <a:pt x="755" y="761"/>
                </a:lnTo>
                <a:lnTo>
                  <a:pt x="753" y="761"/>
                </a:lnTo>
                <a:lnTo>
                  <a:pt x="751" y="761"/>
                </a:lnTo>
                <a:lnTo>
                  <a:pt x="751" y="763"/>
                </a:lnTo>
                <a:lnTo>
                  <a:pt x="751" y="765"/>
                </a:lnTo>
                <a:lnTo>
                  <a:pt x="749" y="765"/>
                </a:lnTo>
                <a:lnTo>
                  <a:pt x="749" y="766"/>
                </a:lnTo>
                <a:lnTo>
                  <a:pt x="751" y="768"/>
                </a:lnTo>
                <a:lnTo>
                  <a:pt x="751" y="770"/>
                </a:lnTo>
                <a:lnTo>
                  <a:pt x="751" y="772"/>
                </a:lnTo>
                <a:lnTo>
                  <a:pt x="753" y="772"/>
                </a:lnTo>
                <a:lnTo>
                  <a:pt x="753" y="774"/>
                </a:lnTo>
                <a:lnTo>
                  <a:pt x="751" y="774"/>
                </a:lnTo>
                <a:lnTo>
                  <a:pt x="753" y="774"/>
                </a:lnTo>
                <a:lnTo>
                  <a:pt x="753" y="776"/>
                </a:lnTo>
                <a:lnTo>
                  <a:pt x="753" y="778"/>
                </a:lnTo>
                <a:lnTo>
                  <a:pt x="755" y="778"/>
                </a:lnTo>
                <a:lnTo>
                  <a:pt x="757" y="778"/>
                </a:lnTo>
                <a:lnTo>
                  <a:pt x="755" y="778"/>
                </a:lnTo>
                <a:lnTo>
                  <a:pt x="755" y="780"/>
                </a:lnTo>
                <a:lnTo>
                  <a:pt x="753" y="780"/>
                </a:lnTo>
                <a:lnTo>
                  <a:pt x="751" y="780"/>
                </a:lnTo>
                <a:lnTo>
                  <a:pt x="753" y="780"/>
                </a:lnTo>
                <a:lnTo>
                  <a:pt x="753" y="782"/>
                </a:lnTo>
                <a:lnTo>
                  <a:pt x="755" y="782"/>
                </a:lnTo>
                <a:lnTo>
                  <a:pt x="755" y="784"/>
                </a:lnTo>
                <a:lnTo>
                  <a:pt x="757" y="784"/>
                </a:lnTo>
                <a:lnTo>
                  <a:pt x="755" y="784"/>
                </a:lnTo>
                <a:lnTo>
                  <a:pt x="755" y="786"/>
                </a:lnTo>
                <a:lnTo>
                  <a:pt x="757" y="786"/>
                </a:lnTo>
                <a:lnTo>
                  <a:pt x="755" y="786"/>
                </a:lnTo>
                <a:lnTo>
                  <a:pt x="755" y="788"/>
                </a:lnTo>
                <a:lnTo>
                  <a:pt x="757" y="788"/>
                </a:lnTo>
                <a:lnTo>
                  <a:pt x="757" y="790"/>
                </a:lnTo>
                <a:lnTo>
                  <a:pt x="757" y="788"/>
                </a:lnTo>
                <a:lnTo>
                  <a:pt x="759" y="788"/>
                </a:lnTo>
                <a:lnTo>
                  <a:pt x="759" y="790"/>
                </a:lnTo>
                <a:lnTo>
                  <a:pt x="759" y="788"/>
                </a:lnTo>
                <a:lnTo>
                  <a:pt x="761" y="788"/>
                </a:lnTo>
                <a:lnTo>
                  <a:pt x="761" y="790"/>
                </a:lnTo>
                <a:lnTo>
                  <a:pt x="763" y="790"/>
                </a:lnTo>
                <a:lnTo>
                  <a:pt x="763" y="791"/>
                </a:lnTo>
                <a:lnTo>
                  <a:pt x="763" y="793"/>
                </a:lnTo>
                <a:lnTo>
                  <a:pt x="764" y="793"/>
                </a:lnTo>
                <a:lnTo>
                  <a:pt x="766" y="795"/>
                </a:lnTo>
                <a:lnTo>
                  <a:pt x="766" y="797"/>
                </a:lnTo>
                <a:lnTo>
                  <a:pt x="764" y="797"/>
                </a:lnTo>
                <a:lnTo>
                  <a:pt x="764" y="799"/>
                </a:lnTo>
                <a:lnTo>
                  <a:pt x="764" y="801"/>
                </a:lnTo>
                <a:lnTo>
                  <a:pt x="764" y="803"/>
                </a:lnTo>
                <a:lnTo>
                  <a:pt x="766" y="803"/>
                </a:lnTo>
                <a:lnTo>
                  <a:pt x="766" y="805"/>
                </a:lnTo>
                <a:lnTo>
                  <a:pt x="768" y="805"/>
                </a:lnTo>
                <a:lnTo>
                  <a:pt x="768" y="807"/>
                </a:lnTo>
                <a:lnTo>
                  <a:pt x="768" y="809"/>
                </a:lnTo>
                <a:lnTo>
                  <a:pt x="768" y="807"/>
                </a:lnTo>
                <a:lnTo>
                  <a:pt x="770" y="807"/>
                </a:lnTo>
                <a:lnTo>
                  <a:pt x="772" y="807"/>
                </a:lnTo>
                <a:lnTo>
                  <a:pt x="772" y="809"/>
                </a:lnTo>
                <a:lnTo>
                  <a:pt x="774" y="809"/>
                </a:lnTo>
                <a:lnTo>
                  <a:pt x="774" y="811"/>
                </a:lnTo>
                <a:lnTo>
                  <a:pt x="776" y="811"/>
                </a:lnTo>
                <a:lnTo>
                  <a:pt x="776" y="813"/>
                </a:lnTo>
                <a:lnTo>
                  <a:pt x="778" y="813"/>
                </a:lnTo>
                <a:lnTo>
                  <a:pt x="778" y="814"/>
                </a:lnTo>
                <a:lnTo>
                  <a:pt x="778" y="816"/>
                </a:lnTo>
                <a:lnTo>
                  <a:pt x="778" y="818"/>
                </a:lnTo>
                <a:lnTo>
                  <a:pt x="780" y="818"/>
                </a:lnTo>
                <a:lnTo>
                  <a:pt x="780" y="820"/>
                </a:lnTo>
                <a:lnTo>
                  <a:pt x="782" y="820"/>
                </a:lnTo>
                <a:lnTo>
                  <a:pt x="782" y="822"/>
                </a:lnTo>
                <a:lnTo>
                  <a:pt x="780" y="822"/>
                </a:lnTo>
                <a:lnTo>
                  <a:pt x="780" y="824"/>
                </a:lnTo>
                <a:lnTo>
                  <a:pt x="782" y="824"/>
                </a:lnTo>
                <a:lnTo>
                  <a:pt x="782" y="822"/>
                </a:lnTo>
                <a:lnTo>
                  <a:pt x="782" y="824"/>
                </a:lnTo>
                <a:lnTo>
                  <a:pt x="782" y="826"/>
                </a:lnTo>
                <a:lnTo>
                  <a:pt x="784" y="826"/>
                </a:lnTo>
                <a:lnTo>
                  <a:pt x="784" y="828"/>
                </a:lnTo>
                <a:lnTo>
                  <a:pt x="786" y="828"/>
                </a:lnTo>
                <a:lnTo>
                  <a:pt x="784" y="828"/>
                </a:lnTo>
                <a:lnTo>
                  <a:pt x="784" y="830"/>
                </a:lnTo>
                <a:lnTo>
                  <a:pt x="782" y="830"/>
                </a:lnTo>
                <a:lnTo>
                  <a:pt x="784" y="830"/>
                </a:lnTo>
                <a:lnTo>
                  <a:pt x="784" y="832"/>
                </a:lnTo>
                <a:lnTo>
                  <a:pt x="782" y="834"/>
                </a:lnTo>
                <a:lnTo>
                  <a:pt x="784" y="834"/>
                </a:lnTo>
                <a:lnTo>
                  <a:pt x="784" y="836"/>
                </a:lnTo>
                <a:lnTo>
                  <a:pt x="786" y="836"/>
                </a:lnTo>
                <a:lnTo>
                  <a:pt x="788" y="834"/>
                </a:lnTo>
                <a:lnTo>
                  <a:pt x="789" y="834"/>
                </a:lnTo>
                <a:lnTo>
                  <a:pt x="789" y="836"/>
                </a:lnTo>
                <a:lnTo>
                  <a:pt x="772" y="845"/>
                </a:lnTo>
                <a:lnTo>
                  <a:pt x="772" y="889"/>
                </a:lnTo>
                <a:lnTo>
                  <a:pt x="772" y="935"/>
                </a:lnTo>
                <a:lnTo>
                  <a:pt x="774" y="958"/>
                </a:lnTo>
                <a:lnTo>
                  <a:pt x="778" y="978"/>
                </a:lnTo>
                <a:lnTo>
                  <a:pt x="786" y="1007"/>
                </a:lnTo>
                <a:lnTo>
                  <a:pt x="789" y="1022"/>
                </a:lnTo>
                <a:lnTo>
                  <a:pt x="791" y="1030"/>
                </a:lnTo>
                <a:lnTo>
                  <a:pt x="793" y="1030"/>
                </a:lnTo>
                <a:lnTo>
                  <a:pt x="791" y="1031"/>
                </a:lnTo>
                <a:lnTo>
                  <a:pt x="793" y="1033"/>
                </a:lnTo>
                <a:lnTo>
                  <a:pt x="795" y="1035"/>
                </a:lnTo>
                <a:lnTo>
                  <a:pt x="795" y="1037"/>
                </a:lnTo>
                <a:lnTo>
                  <a:pt x="795" y="1039"/>
                </a:lnTo>
                <a:lnTo>
                  <a:pt x="795" y="1041"/>
                </a:lnTo>
                <a:lnTo>
                  <a:pt x="793" y="1041"/>
                </a:lnTo>
                <a:lnTo>
                  <a:pt x="791" y="1041"/>
                </a:lnTo>
                <a:lnTo>
                  <a:pt x="791" y="1043"/>
                </a:lnTo>
                <a:lnTo>
                  <a:pt x="788" y="1043"/>
                </a:lnTo>
                <a:lnTo>
                  <a:pt x="788" y="1041"/>
                </a:lnTo>
                <a:lnTo>
                  <a:pt x="786" y="1041"/>
                </a:lnTo>
                <a:lnTo>
                  <a:pt x="784" y="1041"/>
                </a:lnTo>
                <a:lnTo>
                  <a:pt x="782" y="1039"/>
                </a:lnTo>
                <a:lnTo>
                  <a:pt x="780" y="1039"/>
                </a:lnTo>
                <a:lnTo>
                  <a:pt x="778" y="1041"/>
                </a:lnTo>
                <a:lnTo>
                  <a:pt x="776" y="1041"/>
                </a:lnTo>
                <a:lnTo>
                  <a:pt x="776" y="1043"/>
                </a:lnTo>
                <a:lnTo>
                  <a:pt x="774" y="1045"/>
                </a:lnTo>
                <a:lnTo>
                  <a:pt x="772" y="1045"/>
                </a:lnTo>
                <a:lnTo>
                  <a:pt x="770" y="1047"/>
                </a:lnTo>
                <a:lnTo>
                  <a:pt x="768" y="1047"/>
                </a:lnTo>
                <a:lnTo>
                  <a:pt x="766" y="1049"/>
                </a:lnTo>
                <a:lnTo>
                  <a:pt x="764" y="1049"/>
                </a:lnTo>
                <a:lnTo>
                  <a:pt x="764" y="1051"/>
                </a:lnTo>
                <a:lnTo>
                  <a:pt x="764" y="1053"/>
                </a:lnTo>
                <a:lnTo>
                  <a:pt x="763" y="1053"/>
                </a:lnTo>
                <a:lnTo>
                  <a:pt x="763" y="1055"/>
                </a:lnTo>
                <a:lnTo>
                  <a:pt x="761" y="1056"/>
                </a:lnTo>
                <a:lnTo>
                  <a:pt x="759" y="1058"/>
                </a:lnTo>
                <a:lnTo>
                  <a:pt x="757" y="1060"/>
                </a:lnTo>
                <a:lnTo>
                  <a:pt x="757" y="1062"/>
                </a:lnTo>
                <a:lnTo>
                  <a:pt x="757" y="1064"/>
                </a:lnTo>
                <a:lnTo>
                  <a:pt x="757" y="1066"/>
                </a:lnTo>
                <a:lnTo>
                  <a:pt x="757" y="1068"/>
                </a:lnTo>
                <a:lnTo>
                  <a:pt x="755" y="1068"/>
                </a:lnTo>
                <a:lnTo>
                  <a:pt x="753" y="1070"/>
                </a:lnTo>
                <a:lnTo>
                  <a:pt x="753" y="1072"/>
                </a:lnTo>
                <a:lnTo>
                  <a:pt x="751" y="1074"/>
                </a:lnTo>
                <a:lnTo>
                  <a:pt x="749" y="1078"/>
                </a:lnTo>
                <a:lnTo>
                  <a:pt x="749" y="1079"/>
                </a:lnTo>
                <a:lnTo>
                  <a:pt x="749" y="1083"/>
                </a:lnTo>
                <a:lnTo>
                  <a:pt x="751" y="1085"/>
                </a:lnTo>
                <a:lnTo>
                  <a:pt x="753" y="1085"/>
                </a:lnTo>
                <a:lnTo>
                  <a:pt x="751" y="1087"/>
                </a:lnTo>
                <a:lnTo>
                  <a:pt x="751" y="1089"/>
                </a:lnTo>
                <a:lnTo>
                  <a:pt x="751" y="1093"/>
                </a:lnTo>
                <a:lnTo>
                  <a:pt x="749" y="1095"/>
                </a:lnTo>
                <a:lnTo>
                  <a:pt x="747" y="1095"/>
                </a:lnTo>
                <a:lnTo>
                  <a:pt x="745" y="1093"/>
                </a:lnTo>
                <a:lnTo>
                  <a:pt x="743" y="1095"/>
                </a:lnTo>
                <a:lnTo>
                  <a:pt x="745" y="1097"/>
                </a:lnTo>
                <a:lnTo>
                  <a:pt x="747" y="1097"/>
                </a:lnTo>
                <a:lnTo>
                  <a:pt x="747" y="1099"/>
                </a:lnTo>
                <a:lnTo>
                  <a:pt x="747" y="1101"/>
                </a:lnTo>
                <a:lnTo>
                  <a:pt x="745" y="1103"/>
                </a:lnTo>
                <a:lnTo>
                  <a:pt x="743" y="1104"/>
                </a:lnTo>
                <a:lnTo>
                  <a:pt x="741" y="1104"/>
                </a:lnTo>
                <a:lnTo>
                  <a:pt x="740" y="1106"/>
                </a:lnTo>
                <a:lnTo>
                  <a:pt x="738" y="1106"/>
                </a:lnTo>
                <a:lnTo>
                  <a:pt x="738" y="1108"/>
                </a:lnTo>
                <a:lnTo>
                  <a:pt x="738" y="1112"/>
                </a:lnTo>
                <a:lnTo>
                  <a:pt x="738" y="1114"/>
                </a:lnTo>
                <a:lnTo>
                  <a:pt x="736" y="1116"/>
                </a:lnTo>
                <a:lnTo>
                  <a:pt x="734" y="1116"/>
                </a:lnTo>
                <a:lnTo>
                  <a:pt x="732" y="1116"/>
                </a:lnTo>
                <a:lnTo>
                  <a:pt x="730" y="1114"/>
                </a:lnTo>
                <a:lnTo>
                  <a:pt x="730" y="1112"/>
                </a:lnTo>
                <a:lnTo>
                  <a:pt x="728" y="1112"/>
                </a:lnTo>
                <a:lnTo>
                  <a:pt x="726" y="1112"/>
                </a:lnTo>
                <a:lnTo>
                  <a:pt x="726" y="1114"/>
                </a:lnTo>
                <a:lnTo>
                  <a:pt x="726" y="1116"/>
                </a:lnTo>
                <a:lnTo>
                  <a:pt x="724" y="1118"/>
                </a:lnTo>
                <a:lnTo>
                  <a:pt x="722" y="1118"/>
                </a:lnTo>
                <a:lnTo>
                  <a:pt x="720" y="1118"/>
                </a:lnTo>
                <a:lnTo>
                  <a:pt x="718" y="1116"/>
                </a:lnTo>
                <a:lnTo>
                  <a:pt x="718" y="1114"/>
                </a:lnTo>
                <a:lnTo>
                  <a:pt x="718" y="1112"/>
                </a:lnTo>
                <a:lnTo>
                  <a:pt x="720" y="1112"/>
                </a:lnTo>
                <a:lnTo>
                  <a:pt x="722" y="1112"/>
                </a:lnTo>
                <a:lnTo>
                  <a:pt x="722" y="1110"/>
                </a:lnTo>
                <a:lnTo>
                  <a:pt x="720" y="1108"/>
                </a:lnTo>
                <a:lnTo>
                  <a:pt x="718" y="1108"/>
                </a:lnTo>
                <a:lnTo>
                  <a:pt x="716" y="1110"/>
                </a:lnTo>
                <a:lnTo>
                  <a:pt x="715" y="1108"/>
                </a:lnTo>
                <a:lnTo>
                  <a:pt x="713" y="1108"/>
                </a:lnTo>
                <a:lnTo>
                  <a:pt x="711" y="1108"/>
                </a:lnTo>
                <a:lnTo>
                  <a:pt x="709" y="1110"/>
                </a:lnTo>
                <a:lnTo>
                  <a:pt x="707" y="1112"/>
                </a:lnTo>
                <a:lnTo>
                  <a:pt x="705" y="1112"/>
                </a:lnTo>
                <a:lnTo>
                  <a:pt x="703" y="1112"/>
                </a:lnTo>
                <a:lnTo>
                  <a:pt x="701" y="1112"/>
                </a:lnTo>
                <a:lnTo>
                  <a:pt x="701" y="1110"/>
                </a:lnTo>
                <a:lnTo>
                  <a:pt x="701" y="1108"/>
                </a:lnTo>
                <a:lnTo>
                  <a:pt x="701" y="1106"/>
                </a:lnTo>
                <a:lnTo>
                  <a:pt x="703" y="1106"/>
                </a:lnTo>
                <a:lnTo>
                  <a:pt x="705" y="1104"/>
                </a:lnTo>
                <a:lnTo>
                  <a:pt x="707" y="1104"/>
                </a:lnTo>
                <a:lnTo>
                  <a:pt x="709" y="1104"/>
                </a:lnTo>
                <a:lnTo>
                  <a:pt x="711" y="1103"/>
                </a:lnTo>
                <a:lnTo>
                  <a:pt x="709" y="1103"/>
                </a:lnTo>
                <a:lnTo>
                  <a:pt x="707" y="1103"/>
                </a:lnTo>
                <a:lnTo>
                  <a:pt x="705" y="1103"/>
                </a:lnTo>
                <a:lnTo>
                  <a:pt x="703" y="1103"/>
                </a:lnTo>
                <a:lnTo>
                  <a:pt x="703" y="1101"/>
                </a:lnTo>
                <a:lnTo>
                  <a:pt x="703" y="1099"/>
                </a:lnTo>
                <a:lnTo>
                  <a:pt x="703" y="1097"/>
                </a:lnTo>
                <a:lnTo>
                  <a:pt x="701" y="1097"/>
                </a:lnTo>
                <a:lnTo>
                  <a:pt x="699" y="1093"/>
                </a:lnTo>
                <a:lnTo>
                  <a:pt x="697" y="1093"/>
                </a:lnTo>
                <a:lnTo>
                  <a:pt x="695" y="1093"/>
                </a:lnTo>
                <a:lnTo>
                  <a:pt x="695" y="1095"/>
                </a:lnTo>
                <a:lnTo>
                  <a:pt x="697" y="1097"/>
                </a:lnTo>
                <a:lnTo>
                  <a:pt x="699" y="1097"/>
                </a:lnTo>
                <a:lnTo>
                  <a:pt x="697" y="1099"/>
                </a:lnTo>
                <a:lnTo>
                  <a:pt x="697" y="1097"/>
                </a:lnTo>
                <a:lnTo>
                  <a:pt x="695" y="1097"/>
                </a:lnTo>
                <a:lnTo>
                  <a:pt x="693" y="1097"/>
                </a:lnTo>
                <a:lnTo>
                  <a:pt x="693" y="1095"/>
                </a:lnTo>
                <a:lnTo>
                  <a:pt x="693" y="1093"/>
                </a:lnTo>
                <a:lnTo>
                  <a:pt x="695" y="1091"/>
                </a:lnTo>
                <a:lnTo>
                  <a:pt x="697" y="1091"/>
                </a:lnTo>
                <a:lnTo>
                  <a:pt x="699" y="1089"/>
                </a:lnTo>
                <a:lnTo>
                  <a:pt x="697" y="1087"/>
                </a:lnTo>
                <a:lnTo>
                  <a:pt x="695" y="1087"/>
                </a:lnTo>
                <a:lnTo>
                  <a:pt x="693" y="1087"/>
                </a:lnTo>
                <a:lnTo>
                  <a:pt x="691" y="1089"/>
                </a:lnTo>
                <a:lnTo>
                  <a:pt x="690" y="1089"/>
                </a:lnTo>
                <a:lnTo>
                  <a:pt x="688" y="1087"/>
                </a:lnTo>
                <a:lnTo>
                  <a:pt x="688" y="1085"/>
                </a:lnTo>
                <a:lnTo>
                  <a:pt x="684" y="1085"/>
                </a:lnTo>
                <a:lnTo>
                  <a:pt x="682" y="1087"/>
                </a:lnTo>
                <a:lnTo>
                  <a:pt x="680" y="1089"/>
                </a:lnTo>
                <a:lnTo>
                  <a:pt x="680" y="1091"/>
                </a:lnTo>
                <a:lnTo>
                  <a:pt x="678" y="1093"/>
                </a:lnTo>
                <a:lnTo>
                  <a:pt x="678" y="1095"/>
                </a:lnTo>
                <a:lnTo>
                  <a:pt x="676" y="1097"/>
                </a:lnTo>
                <a:lnTo>
                  <a:pt x="670" y="1104"/>
                </a:lnTo>
                <a:lnTo>
                  <a:pt x="668" y="1103"/>
                </a:lnTo>
                <a:lnTo>
                  <a:pt x="666" y="1104"/>
                </a:lnTo>
                <a:lnTo>
                  <a:pt x="665" y="1104"/>
                </a:lnTo>
                <a:lnTo>
                  <a:pt x="665" y="1103"/>
                </a:lnTo>
                <a:lnTo>
                  <a:pt x="663" y="1104"/>
                </a:lnTo>
                <a:lnTo>
                  <a:pt x="663" y="1103"/>
                </a:lnTo>
                <a:lnTo>
                  <a:pt x="659" y="1103"/>
                </a:lnTo>
                <a:lnTo>
                  <a:pt x="659" y="1101"/>
                </a:lnTo>
                <a:lnTo>
                  <a:pt x="657" y="1101"/>
                </a:lnTo>
                <a:lnTo>
                  <a:pt x="655" y="1101"/>
                </a:lnTo>
                <a:lnTo>
                  <a:pt x="655" y="1099"/>
                </a:lnTo>
                <a:lnTo>
                  <a:pt x="653" y="1097"/>
                </a:lnTo>
                <a:lnTo>
                  <a:pt x="651" y="1097"/>
                </a:lnTo>
                <a:lnTo>
                  <a:pt x="653" y="1097"/>
                </a:lnTo>
                <a:lnTo>
                  <a:pt x="653" y="1099"/>
                </a:lnTo>
                <a:lnTo>
                  <a:pt x="651" y="1097"/>
                </a:lnTo>
                <a:lnTo>
                  <a:pt x="649" y="1097"/>
                </a:lnTo>
                <a:lnTo>
                  <a:pt x="647" y="1097"/>
                </a:lnTo>
                <a:lnTo>
                  <a:pt x="649" y="1097"/>
                </a:lnTo>
                <a:lnTo>
                  <a:pt x="649" y="1095"/>
                </a:lnTo>
                <a:lnTo>
                  <a:pt x="647" y="1095"/>
                </a:lnTo>
                <a:lnTo>
                  <a:pt x="645" y="1093"/>
                </a:lnTo>
                <a:lnTo>
                  <a:pt x="645" y="1095"/>
                </a:lnTo>
                <a:lnTo>
                  <a:pt x="647" y="1095"/>
                </a:lnTo>
                <a:lnTo>
                  <a:pt x="647" y="1097"/>
                </a:lnTo>
                <a:lnTo>
                  <a:pt x="647" y="1095"/>
                </a:lnTo>
                <a:lnTo>
                  <a:pt x="645" y="1095"/>
                </a:lnTo>
                <a:lnTo>
                  <a:pt x="645" y="1093"/>
                </a:lnTo>
                <a:lnTo>
                  <a:pt x="643" y="1093"/>
                </a:lnTo>
                <a:lnTo>
                  <a:pt x="640" y="1089"/>
                </a:lnTo>
                <a:lnTo>
                  <a:pt x="638" y="1089"/>
                </a:lnTo>
                <a:lnTo>
                  <a:pt x="636" y="1085"/>
                </a:lnTo>
                <a:lnTo>
                  <a:pt x="632" y="1083"/>
                </a:lnTo>
                <a:lnTo>
                  <a:pt x="630" y="1081"/>
                </a:lnTo>
                <a:lnTo>
                  <a:pt x="628" y="1081"/>
                </a:lnTo>
                <a:lnTo>
                  <a:pt x="626" y="1081"/>
                </a:lnTo>
                <a:lnTo>
                  <a:pt x="624" y="1078"/>
                </a:lnTo>
                <a:lnTo>
                  <a:pt x="622" y="1078"/>
                </a:lnTo>
                <a:lnTo>
                  <a:pt x="620" y="1076"/>
                </a:lnTo>
                <a:lnTo>
                  <a:pt x="618" y="1076"/>
                </a:lnTo>
                <a:lnTo>
                  <a:pt x="617" y="1074"/>
                </a:lnTo>
                <a:lnTo>
                  <a:pt x="613" y="1070"/>
                </a:lnTo>
                <a:lnTo>
                  <a:pt x="611" y="1070"/>
                </a:lnTo>
                <a:lnTo>
                  <a:pt x="611" y="1068"/>
                </a:lnTo>
                <a:lnTo>
                  <a:pt x="609" y="1068"/>
                </a:lnTo>
                <a:lnTo>
                  <a:pt x="607" y="1066"/>
                </a:lnTo>
                <a:lnTo>
                  <a:pt x="603" y="1064"/>
                </a:lnTo>
                <a:lnTo>
                  <a:pt x="601" y="1062"/>
                </a:lnTo>
                <a:lnTo>
                  <a:pt x="597" y="1058"/>
                </a:lnTo>
                <a:lnTo>
                  <a:pt x="595" y="1058"/>
                </a:lnTo>
                <a:lnTo>
                  <a:pt x="592" y="1055"/>
                </a:lnTo>
                <a:lnTo>
                  <a:pt x="588" y="1053"/>
                </a:lnTo>
                <a:lnTo>
                  <a:pt x="586" y="1049"/>
                </a:lnTo>
                <a:lnTo>
                  <a:pt x="584" y="1049"/>
                </a:lnTo>
                <a:lnTo>
                  <a:pt x="580" y="1047"/>
                </a:lnTo>
                <a:lnTo>
                  <a:pt x="574" y="1041"/>
                </a:lnTo>
                <a:lnTo>
                  <a:pt x="569" y="1037"/>
                </a:lnTo>
                <a:lnTo>
                  <a:pt x="565" y="1033"/>
                </a:lnTo>
                <a:lnTo>
                  <a:pt x="563" y="1031"/>
                </a:lnTo>
                <a:lnTo>
                  <a:pt x="561" y="1030"/>
                </a:lnTo>
                <a:lnTo>
                  <a:pt x="559" y="1030"/>
                </a:lnTo>
                <a:lnTo>
                  <a:pt x="557" y="1028"/>
                </a:lnTo>
                <a:lnTo>
                  <a:pt x="555" y="1026"/>
                </a:lnTo>
                <a:lnTo>
                  <a:pt x="553" y="1026"/>
                </a:lnTo>
                <a:lnTo>
                  <a:pt x="553" y="1024"/>
                </a:lnTo>
                <a:lnTo>
                  <a:pt x="555" y="1026"/>
                </a:lnTo>
                <a:lnTo>
                  <a:pt x="559" y="1028"/>
                </a:lnTo>
                <a:lnTo>
                  <a:pt x="565" y="1031"/>
                </a:lnTo>
                <a:lnTo>
                  <a:pt x="561" y="1028"/>
                </a:lnTo>
                <a:lnTo>
                  <a:pt x="557" y="1026"/>
                </a:lnTo>
                <a:lnTo>
                  <a:pt x="559" y="1024"/>
                </a:lnTo>
                <a:lnTo>
                  <a:pt x="557" y="1024"/>
                </a:lnTo>
                <a:lnTo>
                  <a:pt x="557" y="1026"/>
                </a:lnTo>
                <a:lnTo>
                  <a:pt x="555" y="1026"/>
                </a:lnTo>
                <a:lnTo>
                  <a:pt x="553" y="1022"/>
                </a:lnTo>
                <a:lnTo>
                  <a:pt x="551" y="1022"/>
                </a:lnTo>
                <a:lnTo>
                  <a:pt x="549" y="1020"/>
                </a:lnTo>
                <a:lnTo>
                  <a:pt x="547" y="1018"/>
                </a:lnTo>
                <a:lnTo>
                  <a:pt x="545" y="1018"/>
                </a:lnTo>
                <a:lnTo>
                  <a:pt x="544" y="1016"/>
                </a:lnTo>
                <a:lnTo>
                  <a:pt x="542" y="1014"/>
                </a:lnTo>
                <a:lnTo>
                  <a:pt x="542" y="1016"/>
                </a:lnTo>
                <a:lnTo>
                  <a:pt x="544" y="1016"/>
                </a:lnTo>
                <a:lnTo>
                  <a:pt x="544" y="1018"/>
                </a:lnTo>
                <a:lnTo>
                  <a:pt x="545" y="1020"/>
                </a:lnTo>
                <a:lnTo>
                  <a:pt x="547" y="1020"/>
                </a:lnTo>
                <a:lnTo>
                  <a:pt x="549" y="1022"/>
                </a:lnTo>
                <a:lnTo>
                  <a:pt x="551" y="1024"/>
                </a:lnTo>
                <a:lnTo>
                  <a:pt x="553" y="1024"/>
                </a:lnTo>
                <a:lnTo>
                  <a:pt x="551" y="1024"/>
                </a:lnTo>
                <a:lnTo>
                  <a:pt x="549" y="1022"/>
                </a:lnTo>
                <a:lnTo>
                  <a:pt x="547" y="1022"/>
                </a:lnTo>
                <a:lnTo>
                  <a:pt x="545" y="1020"/>
                </a:lnTo>
                <a:lnTo>
                  <a:pt x="544" y="1018"/>
                </a:lnTo>
                <a:lnTo>
                  <a:pt x="540" y="1014"/>
                </a:lnTo>
                <a:lnTo>
                  <a:pt x="538" y="1014"/>
                </a:lnTo>
                <a:lnTo>
                  <a:pt x="536" y="1012"/>
                </a:lnTo>
                <a:lnTo>
                  <a:pt x="536" y="1010"/>
                </a:lnTo>
                <a:lnTo>
                  <a:pt x="534" y="1008"/>
                </a:lnTo>
                <a:lnTo>
                  <a:pt x="536" y="1008"/>
                </a:lnTo>
                <a:lnTo>
                  <a:pt x="536" y="1010"/>
                </a:lnTo>
                <a:lnTo>
                  <a:pt x="538" y="1010"/>
                </a:lnTo>
                <a:lnTo>
                  <a:pt x="538" y="1008"/>
                </a:lnTo>
                <a:lnTo>
                  <a:pt x="536" y="1008"/>
                </a:lnTo>
                <a:lnTo>
                  <a:pt x="538" y="1008"/>
                </a:lnTo>
                <a:lnTo>
                  <a:pt x="540" y="1008"/>
                </a:lnTo>
                <a:lnTo>
                  <a:pt x="538" y="1007"/>
                </a:lnTo>
                <a:lnTo>
                  <a:pt x="536" y="1007"/>
                </a:lnTo>
                <a:lnTo>
                  <a:pt x="536" y="1005"/>
                </a:lnTo>
                <a:lnTo>
                  <a:pt x="534" y="1003"/>
                </a:lnTo>
                <a:lnTo>
                  <a:pt x="534" y="1005"/>
                </a:lnTo>
                <a:lnTo>
                  <a:pt x="534" y="1007"/>
                </a:lnTo>
                <a:lnTo>
                  <a:pt x="532" y="1005"/>
                </a:lnTo>
                <a:lnTo>
                  <a:pt x="534" y="1007"/>
                </a:lnTo>
                <a:lnTo>
                  <a:pt x="534" y="1008"/>
                </a:lnTo>
                <a:lnTo>
                  <a:pt x="526" y="1003"/>
                </a:lnTo>
                <a:lnTo>
                  <a:pt x="524" y="1001"/>
                </a:lnTo>
                <a:lnTo>
                  <a:pt x="520" y="999"/>
                </a:lnTo>
                <a:lnTo>
                  <a:pt x="520" y="997"/>
                </a:lnTo>
                <a:lnTo>
                  <a:pt x="519" y="997"/>
                </a:lnTo>
                <a:lnTo>
                  <a:pt x="517" y="995"/>
                </a:lnTo>
                <a:lnTo>
                  <a:pt x="511" y="989"/>
                </a:lnTo>
                <a:lnTo>
                  <a:pt x="507" y="987"/>
                </a:lnTo>
                <a:lnTo>
                  <a:pt x="505" y="985"/>
                </a:lnTo>
                <a:lnTo>
                  <a:pt x="503" y="983"/>
                </a:lnTo>
                <a:lnTo>
                  <a:pt x="501" y="983"/>
                </a:lnTo>
                <a:lnTo>
                  <a:pt x="501" y="982"/>
                </a:lnTo>
                <a:lnTo>
                  <a:pt x="499" y="982"/>
                </a:lnTo>
                <a:lnTo>
                  <a:pt x="497" y="982"/>
                </a:lnTo>
                <a:lnTo>
                  <a:pt x="496" y="980"/>
                </a:lnTo>
                <a:lnTo>
                  <a:pt x="494" y="978"/>
                </a:lnTo>
                <a:lnTo>
                  <a:pt x="492" y="974"/>
                </a:lnTo>
                <a:lnTo>
                  <a:pt x="496" y="978"/>
                </a:lnTo>
                <a:lnTo>
                  <a:pt x="497" y="980"/>
                </a:lnTo>
                <a:lnTo>
                  <a:pt x="499" y="980"/>
                </a:lnTo>
                <a:lnTo>
                  <a:pt x="501" y="982"/>
                </a:lnTo>
                <a:lnTo>
                  <a:pt x="503" y="982"/>
                </a:lnTo>
                <a:lnTo>
                  <a:pt x="505" y="982"/>
                </a:lnTo>
                <a:lnTo>
                  <a:pt x="505" y="980"/>
                </a:lnTo>
                <a:lnTo>
                  <a:pt x="507" y="980"/>
                </a:lnTo>
                <a:lnTo>
                  <a:pt x="509" y="980"/>
                </a:lnTo>
                <a:lnTo>
                  <a:pt x="511" y="980"/>
                </a:lnTo>
                <a:lnTo>
                  <a:pt x="511" y="982"/>
                </a:lnTo>
                <a:lnTo>
                  <a:pt x="513" y="980"/>
                </a:lnTo>
                <a:lnTo>
                  <a:pt x="515" y="980"/>
                </a:lnTo>
                <a:lnTo>
                  <a:pt x="517" y="980"/>
                </a:lnTo>
                <a:lnTo>
                  <a:pt x="517" y="978"/>
                </a:lnTo>
                <a:lnTo>
                  <a:pt x="517" y="976"/>
                </a:lnTo>
                <a:lnTo>
                  <a:pt x="515" y="974"/>
                </a:lnTo>
                <a:lnTo>
                  <a:pt x="515" y="972"/>
                </a:lnTo>
                <a:lnTo>
                  <a:pt x="513" y="972"/>
                </a:lnTo>
                <a:lnTo>
                  <a:pt x="511" y="970"/>
                </a:lnTo>
                <a:lnTo>
                  <a:pt x="511" y="972"/>
                </a:lnTo>
                <a:lnTo>
                  <a:pt x="509" y="972"/>
                </a:lnTo>
                <a:lnTo>
                  <a:pt x="509" y="974"/>
                </a:lnTo>
                <a:lnTo>
                  <a:pt x="509" y="976"/>
                </a:lnTo>
                <a:lnTo>
                  <a:pt x="509" y="978"/>
                </a:lnTo>
                <a:lnTo>
                  <a:pt x="507" y="978"/>
                </a:lnTo>
                <a:lnTo>
                  <a:pt x="507" y="980"/>
                </a:lnTo>
                <a:lnTo>
                  <a:pt x="503" y="982"/>
                </a:lnTo>
                <a:lnTo>
                  <a:pt x="503" y="980"/>
                </a:lnTo>
                <a:lnTo>
                  <a:pt x="501" y="980"/>
                </a:lnTo>
                <a:lnTo>
                  <a:pt x="499" y="978"/>
                </a:lnTo>
                <a:lnTo>
                  <a:pt x="497" y="978"/>
                </a:lnTo>
                <a:lnTo>
                  <a:pt x="496" y="976"/>
                </a:lnTo>
                <a:lnTo>
                  <a:pt x="494" y="974"/>
                </a:lnTo>
                <a:lnTo>
                  <a:pt x="492" y="972"/>
                </a:lnTo>
                <a:lnTo>
                  <a:pt x="490" y="972"/>
                </a:lnTo>
                <a:lnTo>
                  <a:pt x="490" y="970"/>
                </a:lnTo>
                <a:lnTo>
                  <a:pt x="490" y="968"/>
                </a:lnTo>
                <a:lnTo>
                  <a:pt x="488" y="964"/>
                </a:lnTo>
                <a:lnTo>
                  <a:pt x="490" y="962"/>
                </a:lnTo>
                <a:lnTo>
                  <a:pt x="488" y="962"/>
                </a:lnTo>
                <a:lnTo>
                  <a:pt x="488" y="960"/>
                </a:lnTo>
                <a:lnTo>
                  <a:pt x="486" y="958"/>
                </a:lnTo>
                <a:lnTo>
                  <a:pt x="484" y="957"/>
                </a:lnTo>
                <a:lnTo>
                  <a:pt x="482" y="955"/>
                </a:lnTo>
                <a:lnTo>
                  <a:pt x="478" y="953"/>
                </a:lnTo>
                <a:lnTo>
                  <a:pt x="478" y="951"/>
                </a:lnTo>
                <a:lnTo>
                  <a:pt x="474" y="947"/>
                </a:lnTo>
                <a:lnTo>
                  <a:pt x="472" y="947"/>
                </a:lnTo>
                <a:lnTo>
                  <a:pt x="471" y="945"/>
                </a:lnTo>
                <a:lnTo>
                  <a:pt x="469" y="943"/>
                </a:lnTo>
                <a:lnTo>
                  <a:pt x="467" y="941"/>
                </a:lnTo>
                <a:lnTo>
                  <a:pt x="463" y="937"/>
                </a:lnTo>
                <a:lnTo>
                  <a:pt x="461" y="935"/>
                </a:lnTo>
                <a:lnTo>
                  <a:pt x="461" y="934"/>
                </a:lnTo>
                <a:lnTo>
                  <a:pt x="457" y="932"/>
                </a:lnTo>
                <a:lnTo>
                  <a:pt x="455" y="932"/>
                </a:lnTo>
                <a:lnTo>
                  <a:pt x="451" y="928"/>
                </a:lnTo>
                <a:lnTo>
                  <a:pt x="449" y="926"/>
                </a:lnTo>
                <a:lnTo>
                  <a:pt x="447" y="924"/>
                </a:lnTo>
                <a:lnTo>
                  <a:pt x="446" y="924"/>
                </a:lnTo>
                <a:lnTo>
                  <a:pt x="440" y="916"/>
                </a:lnTo>
                <a:lnTo>
                  <a:pt x="438" y="914"/>
                </a:lnTo>
                <a:lnTo>
                  <a:pt x="436" y="914"/>
                </a:lnTo>
                <a:lnTo>
                  <a:pt x="436" y="912"/>
                </a:lnTo>
                <a:lnTo>
                  <a:pt x="434" y="910"/>
                </a:lnTo>
                <a:lnTo>
                  <a:pt x="432" y="909"/>
                </a:lnTo>
                <a:lnTo>
                  <a:pt x="432" y="907"/>
                </a:lnTo>
                <a:lnTo>
                  <a:pt x="428" y="905"/>
                </a:lnTo>
                <a:lnTo>
                  <a:pt x="428" y="903"/>
                </a:lnTo>
                <a:lnTo>
                  <a:pt x="426" y="903"/>
                </a:lnTo>
                <a:lnTo>
                  <a:pt x="419" y="895"/>
                </a:lnTo>
                <a:lnTo>
                  <a:pt x="417" y="893"/>
                </a:lnTo>
                <a:lnTo>
                  <a:pt x="419" y="893"/>
                </a:lnTo>
                <a:lnTo>
                  <a:pt x="421" y="893"/>
                </a:lnTo>
                <a:lnTo>
                  <a:pt x="421" y="895"/>
                </a:lnTo>
                <a:lnTo>
                  <a:pt x="422" y="897"/>
                </a:lnTo>
                <a:lnTo>
                  <a:pt x="424" y="897"/>
                </a:lnTo>
                <a:lnTo>
                  <a:pt x="424" y="899"/>
                </a:lnTo>
                <a:lnTo>
                  <a:pt x="426" y="899"/>
                </a:lnTo>
                <a:lnTo>
                  <a:pt x="426" y="901"/>
                </a:lnTo>
                <a:lnTo>
                  <a:pt x="428" y="901"/>
                </a:lnTo>
                <a:lnTo>
                  <a:pt x="430" y="901"/>
                </a:lnTo>
                <a:lnTo>
                  <a:pt x="432" y="901"/>
                </a:lnTo>
                <a:lnTo>
                  <a:pt x="432" y="903"/>
                </a:lnTo>
                <a:lnTo>
                  <a:pt x="434" y="905"/>
                </a:lnTo>
                <a:lnTo>
                  <a:pt x="436" y="907"/>
                </a:lnTo>
                <a:lnTo>
                  <a:pt x="436" y="909"/>
                </a:lnTo>
                <a:lnTo>
                  <a:pt x="438" y="909"/>
                </a:lnTo>
                <a:lnTo>
                  <a:pt x="438" y="910"/>
                </a:lnTo>
                <a:lnTo>
                  <a:pt x="440" y="914"/>
                </a:lnTo>
                <a:lnTo>
                  <a:pt x="442" y="914"/>
                </a:lnTo>
                <a:lnTo>
                  <a:pt x="444" y="914"/>
                </a:lnTo>
                <a:lnTo>
                  <a:pt x="446" y="914"/>
                </a:lnTo>
                <a:lnTo>
                  <a:pt x="449" y="914"/>
                </a:lnTo>
                <a:lnTo>
                  <a:pt x="451" y="912"/>
                </a:lnTo>
                <a:lnTo>
                  <a:pt x="453" y="912"/>
                </a:lnTo>
                <a:lnTo>
                  <a:pt x="453" y="910"/>
                </a:lnTo>
                <a:lnTo>
                  <a:pt x="451" y="910"/>
                </a:lnTo>
                <a:lnTo>
                  <a:pt x="449" y="910"/>
                </a:lnTo>
                <a:lnTo>
                  <a:pt x="447" y="912"/>
                </a:lnTo>
                <a:lnTo>
                  <a:pt x="446" y="912"/>
                </a:lnTo>
                <a:lnTo>
                  <a:pt x="444" y="912"/>
                </a:lnTo>
                <a:lnTo>
                  <a:pt x="444" y="910"/>
                </a:lnTo>
                <a:lnTo>
                  <a:pt x="442" y="910"/>
                </a:lnTo>
                <a:lnTo>
                  <a:pt x="440" y="910"/>
                </a:lnTo>
                <a:lnTo>
                  <a:pt x="440" y="909"/>
                </a:lnTo>
                <a:lnTo>
                  <a:pt x="438" y="907"/>
                </a:lnTo>
                <a:lnTo>
                  <a:pt x="438" y="905"/>
                </a:lnTo>
                <a:lnTo>
                  <a:pt x="436" y="905"/>
                </a:lnTo>
                <a:lnTo>
                  <a:pt x="434" y="901"/>
                </a:lnTo>
                <a:lnTo>
                  <a:pt x="432" y="899"/>
                </a:lnTo>
                <a:lnTo>
                  <a:pt x="430" y="897"/>
                </a:lnTo>
                <a:lnTo>
                  <a:pt x="430" y="895"/>
                </a:lnTo>
                <a:lnTo>
                  <a:pt x="432" y="893"/>
                </a:lnTo>
                <a:lnTo>
                  <a:pt x="432" y="891"/>
                </a:lnTo>
                <a:lnTo>
                  <a:pt x="432" y="889"/>
                </a:lnTo>
                <a:lnTo>
                  <a:pt x="434" y="889"/>
                </a:lnTo>
                <a:lnTo>
                  <a:pt x="436" y="887"/>
                </a:lnTo>
                <a:lnTo>
                  <a:pt x="438" y="886"/>
                </a:lnTo>
                <a:lnTo>
                  <a:pt x="440" y="886"/>
                </a:lnTo>
                <a:lnTo>
                  <a:pt x="442" y="886"/>
                </a:lnTo>
                <a:lnTo>
                  <a:pt x="442" y="884"/>
                </a:lnTo>
                <a:lnTo>
                  <a:pt x="442" y="882"/>
                </a:lnTo>
                <a:lnTo>
                  <a:pt x="440" y="882"/>
                </a:lnTo>
                <a:lnTo>
                  <a:pt x="440" y="880"/>
                </a:lnTo>
                <a:lnTo>
                  <a:pt x="442" y="880"/>
                </a:lnTo>
                <a:lnTo>
                  <a:pt x="442" y="878"/>
                </a:lnTo>
                <a:lnTo>
                  <a:pt x="440" y="878"/>
                </a:lnTo>
                <a:lnTo>
                  <a:pt x="438" y="880"/>
                </a:lnTo>
                <a:lnTo>
                  <a:pt x="436" y="882"/>
                </a:lnTo>
                <a:lnTo>
                  <a:pt x="436" y="884"/>
                </a:lnTo>
                <a:lnTo>
                  <a:pt x="434" y="886"/>
                </a:lnTo>
                <a:lnTo>
                  <a:pt x="432" y="887"/>
                </a:lnTo>
                <a:lnTo>
                  <a:pt x="430" y="887"/>
                </a:lnTo>
                <a:lnTo>
                  <a:pt x="430" y="886"/>
                </a:lnTo>
                <a:lnTo>
                  <a:pt x="432" y="884"/>
                </a:lnTo>
                <a:lnTo>
                  <a:pt x="430" y="882"/>
                </a:lnTo>
                <a:lnTo>
                  <a:pt x="430" y="884"/>
                </a:lnTo>
                <a:lnTo>
                  <a:pt x="430" y="886"/>
                </a:lnTo>
                <a:lnTo>
                  <a:pt x="428" y="886"/>
                </a:lnTo>
                <a:lnTo>
                  <a:pt x="428" y="891"/>
                </a:lnTo>
                <a:lnTo>
                  <a:pt x="430" y="891"/>
                </a:lnTo>
                <a:lnTo>
                  <a:pt x="430" y="893"/>
                </a:lnTo>
                <a:lnTo>
                  <a:pt x="428" y="893"/>
                </a:lnTo>
                <a:lnTo>
                  <a:pt x="426" y="893"/>
                </a:lnTo>
                <a:lnTo>
                  <a:pt x="424" y="893"/>
                </a:lnTo>
                <a:lnTo>
                  <a:pt x="422" y="893"/>
                </a:lnTo>
                <a:lnTo>
                  <a:pt x="421" y="891"/>
                </a:lnTo>
                <a:lnTo>
                  <a:pt x="419" y="891"/>
                </a:lnTo>
                <a:lnTo>
                  <a:pt x="419" y="889"/>
                </a:lnTo>
                <a:lnTo>
                  <a:pt x="415" y="886"/>
                </a:lnTo>
                <a:lnTo>
                  <a:pt x="409" y="882"/>
                </a:lnTo>
                <a:lnTo>
                  <a:pt x="407" y="882"/>
                </a:lnTo>
                <a:lnTo>
                  <a:pt x="407" y="880"/>
                </a:lnTo>
                <a:lnTo>
                  <a:pt x="405" y="880"/>
                </a:lnTo>
                <a:lnTo>
                  <a:pt x="403" y="878"/>
                </a:lnTo>
                <a:lnTo>
                  <a:pt x="401" y="876"/>
                </a:lnTo>
                <a:lnTo>
                  <a:pt x="398" y="872"/>
                </a:lnTo>
                <a:lnTo>
                  <a:pt x="398" y="870"/>
                </a:lnTo>
                <a:lnTo>
                  <a:pt x="394" y="868"/>
                </a:lnTo>
                <a:lnTo>
                  <a:pt x="392" y="864"/>
                </a:lnTo>
                <a:lnTo>
                  <a:pt x="392" y="862"/>
                </a:lnTo>
                <a:lnTo>
                  <a:pt x="392" y="864"/>
                </a:lnTo>
                <a:lnTo>
                  <a:pt x="392" y="866"/>
                </a:lnTo>
                <a:lnTo>
                  <a:pt x="392" y="868"/>
                </a:lnTo>
                <a:lnTo>
                  <a:pt x="394" y="868"/>
                </a:lnTo>
                <a:lnTo>
                  <a:pt x="394" y="872"/>
                </a:lnTo>
                <a:lnTo>
                  <a:pt x="398" y="874"/>
                </a:lnTo>
                <a:lnTo>
                  <a:pt x="399" y="876"/>
                </a:lnTo>
                <a:lnTo>
                  <a:pt x="401" y="878"/>
                </a:lnTo>
                <a:lnTo>
                  <a:pt x="403" y="880"/>
                </a:lnTo>
                <a:lnTo>
                  <a:pt x="405" y="880"/>
                </a:lnTo>
                <a:lnTo>
                  <a:pt x="403" y="880"/>
                </a:lnTo>
                <a:lnTo>
                  <a:pt x="401" y="880"/>
                </a:lnTo>
                <a:lnTo>
                  <a:pt x="399" y="878"/>
                </a:lnTo>
                <a:lnTo>
                  <a:pt x="398" y="876"/>
                </a:lnTo>
                <a:lnTo>
                  <a:pt x="396" y="874"/>
                </a:lnTo>
                <a:lnTo>
                  <a:pt x="394" y="874"/>
                </a:lnTo>
                <a:lnTo>
                  <a:pt x="394" y="872"/>
                </a:lnTo>
                <a:lnTo>
                  <a:pt x="392" y="872"/>
                </a:lnTo>
                <a:lnTo>
                  <a:pt x="390" y="870"/>
                </a:lnTo>
                <a:lnTo>
                  <a:pt x="384" y="866"/>
                </a:lnTo>
                <a:lnTo>
                  <a:pt x="384" y="862"/>
                </a:lnTo>
                <a:lnTo>
                  <a:pt x="382" y="861"/>
                </a:lnTo>
                <a:lnTo>
                  <a:pt x="380" y="859"/>
                </a:lnTo>
                <a:lnTo>
                  <a:pt x="380" y="857"/>
                </a:lnTo>
                <a:lnTo>
                  <a:pt x="378" y="855"/>
                </a:lnTo>
                <a:lnTo>
                  <a:pt x="376" y="853"/>
                </a:lnTo>
                <a:lnTo>
                  <a:pt x="376" y="849"/>
                </a:lnTo>
                <a:lnTo>
                  <a:pt x="374" y="847"/>
                </a:lnTo>
                <a:lnTo>
                  <a:pt x="373" y="843"/>
                </a:lnTo>
                <a:lnTo>
                  <a:pt x="369" y="839"/>
                </a:lnTo>
                <a:lnTo>
                  <a:pt x="369" y="822"/>
                </a:lnTo>
                <a:lnTo>
                  <a:pt x="369" y="820"/>
                </a:lnTo>
                <a:lnTo>
                  <a:pt x="369" y="814"/>
                </a:lnTo>
                <a:lnTo>
                  <a:pt x="371" y="814"/>
                </a:lnTo>
                <a:lnTo>
                  <a:pt x="371" y="813"/>
                </a:lnTo>
                <a:lnTo>
                  <a:pt x="369" y="811"/>
                </a:lnTo>
                <a:lnTo>
                  <a:pt x="369" y="809"/>
                </a:lnTo>
                <a:lnTo>
                  <a:pt x="369" y="807"/>
                </a:lnTo>
                <a:lnTo>
                  <a:pt x="369" y="805"/>
                </a:lnTo>
                <a:lnTo>
                  <a:pt x="367" y="805"/>
                </a:lnTo>
                <a:lnTo>
                  <a:pt x="369" y="803"/>
                </a:lnTo>
                <a:lnTo>
                  <a:pt x="365" y="799"/>
                </a:lnTo>
                <a:lnTo>
                  <a:pt x="365" y="797"/>
                </a:lnTo>
                <a:lnTo>
                  <a:pt x="367" y="797"/>
                </a:lnTo>
                <a:lnTo>
                  <a:pt x="365" y="795"/>
                </a:lnTo>
                <a:lnTo>
                  <a:pt x="363" y="793"/>
                </a:lnTo>
                <a:lnTo>
                  <a:pt x="361" y="791"/>
                </a:lnTo>
                <a:lnTo>
                  <a:pt x="361" y="790"/>
                </a:lnTo>
                <a:lnTo>
                  <a:pt x="359" y="788"/>
                </a:lnTo>
                <a:lnTo>
                  <a:pt x="357" y="786"/>
                </a:lnTo>
                <a:lnTo>
                  <a:pt x="357" y="784"/>
                </a:lnTo>
                <a:lnTo>
                  <a:pt x="357" y="782"/>
                </a:lnTo>
                <a:lnTo>
                  <a:pt x="355" y="782"/>
                </a:lnTo>
                <a:lnTo>
                  <a:pt x="355" y="780"/>
                </a:lnTo>
                <a:lnTo>
                  <a:pt x="353" y="778"/>
                </a:lnTo>
                <a:lnTo>
                  <a:pt x="349" y="776"/>
                </a:lnTo>
                <a:lnTo>
                  <a:pt x="349" y="774"/>
                </a:lnTo>
                <a:lnTo>
                  <a:pt x="346" y="770"/>
                </a:lnTo>
                <a:lnTo>
                  <a:pt x="344" y="768"/>
                </a:lnTo>
                <a:lnTo>
                  <a:pt x="344" y="766"/>
                </a:lnTo>
                <a:lnTo>
                  <a:pt x="342" y="766"/>
                </a:lnTo>
                <a:lnTo>
                  <a:pt x="336" y="761"/>
                </a:lnTo>
                <a:lnTo>
                  <a:pt x="334" y="759"/>
                </a:lnTo>
                <a:lnTo>
                  <a:pt x="334" y="757"/>
                </a:lnTo>
                <a:lnTo>
                  <a:pt x="332" y="755"/>
                </a:lnTo>
                <a:lnTo>
                  <a:pt x="330" y="755"/>
                </a:lnTo>
                <a:lnTo>
                  <a:pt x="330" y="753"/>
                </a:lnTo>
                <a:lnTo>
                  <a:pt x="328" y="753"/>
                </a:lnTo>
                <a:lnTo>
                  <a:pt x="325" y="749"/>
                </a:lnTo>
                <a:lnTo>
                  <a:pt x="321" y="745"/>
                </a:lnTo>
                <a:lnTo>
                  <a:pt x="319" y="743"/>
                </a:lnTo>
                <a:lnTo>
                  <a:pt x="319" y="742"/>
                </a:lnTo>
                <a:lnTo>
                  <a:pt x="317" y="742"/>
                </a:lnTo>
                <a:lnTo>
                  <a:pt x="315" y="740"/>
                </a:lnTo>
                <a:lnTo>
                  <a:pt x="313" y="738"/>
                </a:lnTo>
                <a:lnTo>
                  <a:pt x="309" y="734"/>
                </a:lnTo>
                <a:lnTo>
                  <a:pt x="305" y="728"/>
                </a:lnTo>
                <a:lnTo>
                  <a:pt x="303" y="726"/>
                </a:lnTo>
                <a:lnTo>
                  <a:pt x="301" y="726"/>
                </a:lnTo>
                <a:lnTo>
                  <a:pt x="301" y="724"/>
                </a:lnTo>
                <a:lnTo>
                  <a:pt x="300" y="722"/>
                </a:lnTo>
                <a:lnTo>
                  <a:pt x="298" y="720"/>
                </a:lnTo>
                <a:lnTo>
                  <a:pt x="296" y="718"/>
                </a:lnTo>
                <a:lnTo>
                  <a:pt x="294" y="717"/>
                </a:lnTo>
                <a:lnTo>
                  <a:pt x="292" y="715"/>
                </a:lnTo>
                <a:lnTo>
                  <a:pt x="292" y="713"/>
                </a:lnTo>
                <a:lnTo>
                  <a:pt x="290" y="713"/>
                </a:lnTo>
                <a:lnTo>
                  <a:pt x="288" y="711"/>
                </a:lnTo>
                <a:lnTo>
                  <a:pt x="288" y="709"/>
                </a:lnTo>
                <a:lnTo>
                  <a:pt x="286" y="705"/>
                </a:lnTo>
                <a:lnTo>
                  <a:pt x="284" y="703"/>
                </a:lnTo>
                <a:lnTo>
                  <a:pt x="282" y="703"/>
                </a:lnTo>
                <a:lnTo>
                  <a:pt x="282" y="701"/>
                </a:lnTo>
                <a:lnTo>
                  <a:pt x="280" y="699"/>
                </a:lnTo>
                <a:lnTo>
                  <a:pt x="278" y="697"/>
                </a:lnTo>
                <a:lnTo>
                  <a:pt x="276" y="695"/>
                </a:lnTo>
                <a:lnTo>
                  <a:pt x="276" y="694"/>
                </a:lnTo>
                <a:lnTo>
                  <a:pt x="273" y="690"/>
                </a:lnTo>
                <a:lnTo>
                  <a:pt x="273" y="688"/>
                </a:lnTo>
                <a:lnTo>
                  <a:pt x="263" y="680"/>
                </a:lnTo>
                <a:lnTo>
                  <a:pt x="261" y="678"/>
                </a:lnTo>
                <a:lnTo>
                  <a:pt x="259" y="676"/>
                </a:lnTo>
                <a:lnTo>
                  <a:pt x="257" y="674"/>
                </a:lnTo>
                <a:lnTo>
                  <a:pt x="257" y="672"/>
                </a:lnTo>
                <a:lnTo>
                  <a:pt x="255" y="670"/>
                </a:lnTo>
                <a:lnTo>
                  <a:pt x="252" y="667"/>
                </a:lnTo>
                <a:lnTo>
                  <a:pt x="248" y="663"/>
                </a:lnTo>
                <a:lnTo>
                  <a:pt x="246" y="661"/>
                </a:lnTo>
                <a:lnTo>
                  <a:pt x="244" y="657"/>
                </a:lnTo>
                <a:lnTo>
                  <a:pt x="242" y="655"/>
                </a:lnTo>
                <a:lnTo>
                  <a:pt x="240" y="651"/>
                </a:lnTo>
                <a:lnTo>
                  <a:pt x="242" y="649"/>
                </a:lnTo>
                <a:lnTo>
                  <a:pt x="244" y="649"/>
                </a:lnTo>
                <a:lnTo>
                  <a:pt x="246" y="651"/>
                </a:lnTo>
                <a:lnTo>
                  <a:pt x="248" y="653"/>
                </a:lnTo>
                <a:lnTo>
                  <a:pt x="248" y="655"/>
                </a:lnTo>
                <a:lnTo>
                  <a:pt x="250" y="655"/>
                </a:lnTo>
                <a:lnTo>
                  <a:pt x="250" y="657"/>
                </a:lnTo>
                <a:lnTo>
                  <a:pt x="252" y="657"/>
                </a:lnTo>
                <a:lnTo>
                  <a:pt x="253" y="657"/>
                </a:lnTo>
                <a:lnTo>
                  <a:pt x="253" y="659"/>
                </a:lnTo>
                <a:lnTo>
                  <a:pt x="253" y="661"/>
                </a:lnTo>
                <a:lnTo>
                  <a:pt x="255" y="663"/>
                </a:lnTo>
                <a:lnTo>
                  <a:pt x="255" y="665"/>
                </a:lnTo>
                <a:lnTo>
                  <a:pt x="255" y="663"/>
                </a:lnTo>
                <a:lnTo>
                  <a:pt x="257" y="663"/>
                </a:lnTo>
                <a:lnTo>
                  <a:pt x="257" y="665"/>
                </a:lnTo>
                <a:lnTo>
                  <a:pt x="259" y="665"/>
                </a:lnTo>
                <a:lnTo>
                  <a:pt x="259" y="663"/>
                </a:lnTo>
                <a:lnTo>
                  <a:pt x="261" y="663"/>
                </a:lnTo>
                <a:lnTo>
                  <a:pt x="259" y="663"/>
                </a:lnTo>
                <a:lnTo>
                  <a:pt x="257" y="663"/>
                </a:lnTo>
                <a:lnTo>
                  <a:pt x="257" y="661"/>
                </a:lnTo>
                <a:lnTo>
                  <a:pt x="257" y="659"/>
                </a:lnTo>
                <a:lnTo>
                  <a:pt x="255" y="657"/>
                </a:lnTo>
                <a:lnTo>
                  <a:pt x="257" y="657"/>
                </a:lnTo>
                <a:lnTo>
                  <a:pt x="257" y="655"/>
                </a:lnTo>
                <a:lnTo>
                  <a:pt x="257" y="653"/>
                </a:lnTo>
                <a:lnTo>
                  <a:pt x="259" y="655"/>
                </a:lnTo>
                <a:lnTo>
                  <a:pt x="259" y="653"/>
                </a:lnTo>
                <a:lnTo>
                  <a:pt x="259" y="655"/>
                </a:lnTo>
                <a:lnTo>
                  <a:pt x="261" y="655"/>
                </a:lnTo>
                <a:lnTo>
                  <a:pt x="263" y="653"/>
                </a:lnTo>
                <a:lnTo>
                  <a:pt x="261" y="653"/>
                </a:lnTo>
                <a:lnTo>
                  <a:pt x="261" y="655"/>
                </a:lnTo>
                <a:lnTo>
                  <a:pt x="259" y="655"/>
                </a:lnTo>
                <a:lnTo>
                  <a:pt x="259" y="653"/>
                </a:lnTo>
                <a:lnTo>
                  <a:pt x="261" y="651"/>
                </a:lnTo>
                <a:lnTo>
                  <a:pt x="259" y="653"/>
                </a:lnTo>
                <a:lnTo>
                  <a:pt x="259" y="651"/>
                </a:lnTo>
                <a:lnTo>
                  <a:pt x="257" y="651"/>
                </a:lnTo>
                <a:lnTo>
                  <a:pt x="257" y="653"/>
                </a:lnTo>
                <a:lnTo>
                  <a:pt x="257" y="651"/>
                </a:lnTo>
                <a:lnTo>
                  <a:pt x="255" y="651"/>
                </a:lnTo>
                <a:lnTo>
                  <a:pt x="255" y="649"/>
                </a:lnTo>
                <a:lnTo>
                  <a:pt x="257" y="649"/>
                </a:lnTo>
                <a:lnTo>
                  <a:pt x="257" y="651"/>
                </a:lnTo>
                <a:lnTo>
                  <a:pt x="257" y="649"/>
                </a:lnTo>
                <a:lnTo>
                  <a:pt x="259" y="649"/>
                </a:lnTo>
                <a:lnTo>
                  <a:pt x="261" y="649"/>
                </a:lnTo>
                <a:lnTo>
                  <a:pt x="263" y="647"/>
                </a:lnTo>
                <a:lnTo>
                  <a:pt x="261" y="647"/>
                </a:lnTo>
                <a:lnTo>
                  <a:pt x="263" y="646"/>
                </a:lnTo>
                <a:lnTo>
                  <a:pt x="265" y="644"/>
                </a:lnTo>
                <a:lnTo>
                  <a:pt x="263" y="644"/>
                </a:lnTo>
                <a:lnTo>
                  <a:pt x="265" y="642"/>
                </a:lnTo>
                <a:lnTo>
                  <a:pt x="263" y="642"/>
                </a:lnTo>
                <a:lnTo>
                  <a:pt x="261" y="644"/>
                </a:lnTo>
                <a:lnTo>
                  <a:pt x="263" y="644"/>
                </a:lnTo>
                <a:lnTo>
                  <a:pt x="261" y="644"/>
                </a:lnTo>
                <a:lnTo>
                  <a:pt x="261" y="646"/>
                </a:lnTo>
                <a:lnTo>
                  <a:pt x="259" y="646"/>
                </a:lnTo>
                <a:lnTo>
                  <a:pt x="257" y="646"/>
                </a:lnTo>
                <a:lnTo>
                  <a:pt x="257" y="647"/>
                </a:lnTo>
                <a:lnTo>
                  <a:pt x="255" y="646"/>
                </a:lnTo>
                <a:lnTo>
                  <a:pt x="257" y="646"/>
                </a:lnTo>
                <a:lnTo>
                  <a:pt x="257" y="644"/>
                </a:lnTo>
                <a:lnTo>
                  <a:pt x="259" y="644"/>
                </a:lnTo>
                <a:lnTo>
                  <a:pt x="259" y="642"/>
                </a:lnTo>
                <a:lnTo>
                  <a:pt x="261" y="642"/>
                </a:lnTo>
                <a:lnTo>
                  <a:pt x="259" y="640"/>
                </a:lnTo>
                <a:lnTo>
                  <a:pt x="261" y="640"/>
                </a:lnTo>
                <a:lnTo>
                  <a:pt x="263" y="640"/>
                </a:lnTo>
                <a:lnTo>
                  <a:pt x="263" y="638"/>
                </a:lnTo>
                <a:lnTo>
                  <a:pt x="261" y="638"/>
                </a:lnTo>
                <a:lnTo>
                  <a:pt x="259" y="640"/>
                </a:lnTo>
                <a:lnTo>
                  <a:pt x="259" y="638"/>
                </a:lnTo>
                <a:lnTo>
                  <a:pt x="261" y="636"/>
                </a:lnTo>
                <a:lnTo>
                  <a:pt x="259" y="636"/>
                </a:lnTo>
                <a:lnTo>
                  <a:pt x="257" y="636"/>
                </a:lnTo>
                <a:lnTo>
                  <a:pt x="259" y="638"/>
                </a:lnTo>
                <a:lnTo>
                  <a:pt x="257" y="638"/>
                </a:lnTo>
                <a:lnTo>
                  <a:pt x="259" y="640"/>
                </a:lnTo>
                <a:lnTo>
                  <a:pt x="257" y="640"/>
                </a:lnTo>
                <a:lnTo>
                  <a:pt x="257" y="642"/>
                </a:lnTo>
                <a:lnTo>
                  <a:pt x="255" y="642"/>
                </a:lnTo>
                <a:lnTo>
                  <a:pt x="255" y="638"/>
                </a:lnTo>
                <a:lnTo>
                  <a:pt x="255" y="640"/>
                </a:lnTo>
                <a:lnTo>
                  <a:pt x="253" y="640"/>
                </a:lnTo>
                <a:lnTo>
                  <a:pt x="255" y="642"/>
                </a:lnTo>
                <a:lnTo>
                  <a:pt x="255" y="644"/>
                </a:lnTo>
                <a:lnTo>
                  <a:pt x="253" y="644"/>
                </a:lnTo>
                <a:lnTo>
                  <a:pt x="253" y="640"/>
                </a:lnTo>
                <a:lnTo>
                  <a:pt x="252" y="640"/>
                </a:lnTo>
                <a:lnTo>
                  <a:pt x="250" y="640"/>
                </a:lnTo>
                <a:lnTo>
                  <a:pt x="248" y="640"/>
                </a:lnTo>
                <a:lnTo>
                  <a:pt x="248" y="642"/>
                </a:lnTo>
                <a:lnTo>
                  <a:pt x="246" y="642"/>
                </a:lnTo>
                <a:lnTo>
                  <a:pt x="244" y="644"/>
                </a:lnTo>
                <a:lnTo>
                  <a:pt x="244" y="646"/>
                </a:lnTo>
                <a:lnTo>
                  <a:pt x="246" y="646"/>
                </a:lnTo>
                <a:lnTo>
                  <a:pt x="244" y="647"/>
                </a:lnTo>
                <a:lnTo>
                  <a:pt x="242" y="647"/>
                </a:lnTo>
                <a:lnTo>
                  <a:pt x="242" y="649"/>
                </a:lnTo>
                <a:lnTo>
                  <a:pt x="240" y="649"/>
                </a:lnTo>
                <a:lnTo>
                  <a:pt x="238" y="647"/>
                </a:lnTo>
                <a:lnTo>
                  <a:pt x="236" y="646"/>
                </a:lnTo>
                <a:lnTo>
                  <a:pt x="236" y="644"/>
                </a:lnTo>
                <a:lnTo>
                  <a:pt x="236" y="642"/>
                </a:lnTo>
                <a:lnTo>
                  <a:pt x="236" y="638"/>
                </a:lnTo>
                <a:lnTo>
                  <a:pt x="234" y="636"/>
                </a:lnTo>
                <a:lnTo>
                  <a:pt x="234" y="634"/>
                </a:lnTo>
                <a:lnTo>
                  <a:pt x="234" y="632"/>
                </a:lnTo>
                <a:lnTo>
                  <a:pt x="234" y="630"/>
                </a:lnTo>
                <a:lnTo>
                  <a:pt x="234" y="628"/>
                </a:lnTo>
                <a:lnTo>
                  <a:pt x="232" y="626"/>
                </a:lnTo>
                <a:lnTo>
                  <a:pt x="232" y="624"/>
                </a:lnTo>
                <a:lnTo>
                  <a:pt x="232" y="622"/>
                </a:lnTo>
                <a:lnTo>
                  <a:pt x="232" y="621"/>
                </a:lnTo>
                <a:lnTo>
                  <a:pt x="230" y="619"/>
                </a:lnTo>
                <a:lnTo>
                  <a:pt x="232" y="617"/>
                </a:lnTo>
                <a:lnTo>
                  <a:pt x="232" y="613"/>
                </a:lnTo>
                <a:lnTo>
                  <a:pt x="236" y="611"/>
                </a:lnTo>
                <a:lnTo>
                  <a:pt x="236" y="609"/>
                </a:lnTo>
                <a:lnTo>
                  <a:pt x="238" y="607"/>
                </a:lnTo>
                <a:lnTo>
                  <a:pt x="236" y="607"/>
                </a:lnTo>
                <a:lnTo>
                  <a:pt x="236" y="605"/>
                </a:lnTo>
                <a:lnTo>
                  <a:pt x="238" y="605"/>
                </a:lnTo>
                <a:lnTo>
                  <a:pt x="236" y="605"/>
                </a:lnTo>
                <a:lnTo>
                  <a:pt x="236" y="603"/>
                </a:lnTo>
                <a:lnTo>
                  <a:pt x="236" y="599"/>
                </a:lnTo>
                <a:lnTo>
                  <a:pt x="236" y="598"/>
                </a:lnTo>
                <a:lnTo>
                  <a:pt x="234" y="594"/>
                </a:lnTo>
                <a:lnTo>
                  <a:pt x="236" y="594"/>
                </a:lnTo>
                <a:lnTo>
                  <a:pt x="238" y="596"/>
                </a:lnTo>
                <a:lnTo>
                  <a:pt x="240" y="596"/>
                </a:lnTo>
                <a:lnTo>
                  <a:pt x="238" y="594"/>
                </a:lnTo>
                <a:lnTo>
                  <a:pt x="234" y="592"/>
                </a:lnTo>
                <a:lnTo>
                  <a:pt x="232" y="592"/>
                </a:lnTo>
                <a:lnTo>
                  <a:pt x="232" y="588"/>
                </a:lnTo>
                <a:lnTo>
                  <a:pt x="230" y="586"/>
                </a:lnTo>
                <a:lnTo>
                  <a:pt x="230" y="584"/>
                </a:lnTo>
                <a:lnTo>
                  <a:pt x="230" y="578"/>
                </a:lnTo>
                <a:lnTo>
                  <a:pt x="232" y="578"/>
                </a:lnTo>
                <a:lnTo>
                  <a:pt x="232" y="576"/>
                </a:lnTo>
                <a:lnTo>
                  <a:pt x="230" y="576"/>
                </a:lnTo>
                <a:lnTo>
                  <a:pt x="230" y="574"/>
                </a:lnTo>
                <a:lnTo>
                  <a:pt x="230" y="576"/>
                </a:lnTo>
                <a:lnTo>
                  <a:pt x="228" y="576"/>
                </a:lnTo>
                <a:lnTo>
                  <a:pt x="228" y="574"/>
                </a:lnTo>
                <a:lnTo>
                  <a:pt x="228" y="573"/>
                </a:lnTo>
                <a:lnTo>
                  <a:pt x="228" y="571"/>
                </a:lnTo>
                <a:lnTo>
                  <a:pt x="227" y="569"/>
                </a:lnTo>
                <a:lnTo>
                  <a:pt x="227" y="567"/>
                </a:lnTo>
                <a:lnTo>
                  <a:pt x="228" y="565"/>
                </a:lnTo>
                <a:lnTo>
                  <a:pt x="228" y="559"/>
                </a:lnTo>
                <a:lnTo>
                  <a:pt x="227" y="555"/>
                </a:lnTo>
                <a:lnTo>
                  <a:pt x="225" y="555"/>
                </a:lnTo>
                <a:lnTo>
                  <a:pt x="225" y="553"/>
                </a:lnTo>
                <a:lnTo>
                  <a:pt x="225" y="551"/>
                </a:lnTo>
                <a:lnTo>
                  <a:pt x="225" y="550"/>
                </a:lnTo>
                <a:lnTo>
                  <a:pt x="225" y="548"/>
                </a:lnTo>
                <a:lnTo>
                  <a:pt x="223" y="546"/>
                </a:lnTo>
                <a:lnTo>
                  <a:pt x="223" y="544"/>
                </a:lnTo>
                <a:lnTo>
                  <a:pt x="221" y="542"/>
                </a:lnTo>
                <a:lnTo>
                  <a:pt x="221" y="540"/>
                </a:lnTo>
                <a:lnTo>
                  <a:pt x="219" y="538"/>
                </a:lnTo>
                <a:lnTo>
                  <a:pt x="217" y="536"/>
                </a:lnTo>
                <a:lnTo>
                  <a:pt x="217" y="534"/>
                </a:lnTo>
                <a:lnTo>
                  <a:pt x="217" y="532"/>
                </a:lnTo>
                <a:lnTo>
                  <a:pt x="213" y="528"/>
                </a:lnTo>
                <a:lnTo>
                  <a:pt x="213" y="526"/>
                </a:lnTo>
                <a:lnTo>
                  <a:pt x="213" y="525"/>
                </a:lnTo>
                <a:lnTo>
                  <a:pt x="209" y="523"/>
                </a:lnTo>
                <a:lnTo>
                  <a:pt x="209" y="521"/>
                </a:lnTo>
                <a:lnTo>
                  <a:pt x="207" y="517"/>
                </a:lnTo>
                <a:lnTo>
                  <a:pt x="203" y="513"/>
                </a:lnTo>
                <a:lnTo>
                  <a:pt x="203" y="511"/>
                </a:lnTo>
                <a:lnTo>
                  <a:pt x="202" y="511"/>
                </a:lnTo>
                <a:lnTo>
                  <a:pt x="202" y="509"/>
                </a:lnTo>
                <a:lnTo>
                  <a:pt x="202" y="507"/>
                </a:lnTo>
                <a:lnTo>
                  <a:pt x="200" y="507"/>
                </a:lnTo>
                <a:lnTo>
                  <a:pt x="198" y="503"/>
                </a:lnTo>
                <a:lnTo>
                  <a:pt x="196" y="502"/>
                </a:lnTo>
                <a:lnTo>
                  <a:pt x="196" y="500"/>
                </a:lnTo>
                <a:lnTo>
                  <a:pt x="194" y="500"/>
                </a:lnTo>
                <a:lnTo>
                  <a:pt x="192" y="498"/>
                </a:lnTo>
                <a:lnTo>
                  <a:pt x="192" y="496"/>
                </a:lnTo>
                <a:lnTo>
                  <a:pt x="190" y="496"/>
                </a:lnTo>
                <a:lnTo>
                  <a:pt x="190" y="494"/>
                </a:lnTo>
                <a:lnTo>
                  <a:pt x="186" y="490"/>
                </a:lnTo>
                <a:lnTo>
                  <a:pt x="184" y="488"/>
                </a:lnTo>
                <a:lnTo>
                  <a:pt x="182" y="484"/>
                </a:lnTo>
                <a:lnTo>
                  <a:pt x="180" y="480"/>
                </a:lnTo>
                <a:lnTo>
                  <a:pt x="175" y="477"/>
                </a:lnTo>
                <a:lnTo>
                  <a:pt x="175" y="475"/>
                </a:lnTo>
                <a:lnTo>
                  <a:pt x="171" y="471"/>
                </a:lnTo>
                <a:lnTo>
                  <a:pt x="169" y="469"/>
                </a:lnTo>
                <a:lnTo>
                  <a:pt x="169" y="467"/>
                </a:lnTo>
                <a:lnTo>
                  <a:pt x="167" y="465"/>
                </a:lnTo>
                <a:lnTo>
                  <a:pt x="165" y="463"/>
                </a:lnTo>
                <a:lnTo>
                  <a:pt x="165" y="461"/>
                </a:lnTo>
                <a:lnTo>
                  <a:pt x="163" y="459"/>
                </a:lnTo>
                <a:lnTo>
                  <a:pt x="161" y="457"/>
                </a:lnTo>
                <a:lnTo>
                  <a:pt x="157" y="454"/>
                </a:lnTo>
                <a:lnTo>
                  <a:pt x="157" y="452"/>
                </a:lnTo>
                <a:lnTo>
                  <a:pt x="155" y="450"/>
                </a:lnTo>
                <a:lnTo>
                  <a:pt x="155" y="448"/>
                </a:lnTo>
                <a:lnTo>
                  <a:pt x="154" y="448"/>
                </a:lnTo>
                <a:lnTo>
                  <a:pt x="152" y="446"/>
                </a:lnTo>
                <a:lnTo>
                  <a:pt x="150" y="444"/>
                </a:lnTo>
                <a:lnTo>
                  <a:pt x="150" y="442"/>
                </a:lnTo>
                <a:lnTo>
                  <a:pt x="148" y="440"/>
                </a:lnTo>
                <a:lnTo>
                  <a:pt x="144" y="436"/>
                </a:lnTo>
                <a:lnTo>
                  <a:pt x="144" y="434"/>
                </a:lnTo>
                <a:lnTo>
                  <a:pt x="142" y="434"/>
                </a:lnTo>
                <a:lnTo>
                  <a:pt x="140" y="432"/>
                </a:lnTo>
                <a:lnTo>
                  <a:pt x="140" y="430"/>
                </a:lnTo>
                <a:lnTo>
                  <a:pt x="138" y="430"/>
                </a:lnTo>
                <a:lnTo>
                  <a:pt x="138" y="429"/>
                </a:lnTo>
                <a:lnTo>
                  <a:pt x="134" y="425"/>
                </a:lnTo>
                <a:lnTo>
                  <a:pt x="132" y="423"/>
                </a:lnTo>
                <a:lnTo>
                  <a:pt x="132" y="421"/>
                </a:lnTo>
                <a:lnTo>
                  <a:pt x="130" y="419"/>
                </a:lnTo>
                <a:lnTo>
                  <a:pt x="130" y="415"/>
                </a:lnTo>
                <a:lnTo>
                  <a:pt x="130" y="413"/>
                </a:lnTo>
                <a:lnTo>
                  <a:pt x="129" y="409"/>
                </a:lnTo>
                <a:lnTo>
                  <a:pt x="127" y="407"/>
                </a:lnTo>
                <a:lnTo>
                  <a:pt x="125" y="406"/>
                </a:lnTo>
                <a:lnTo>
                  <a:pt x="125" y="404"/>
                </a:lnTo>
                <a:lnTo>
                  <a:pt x="123" y="402"/>
                </a:lnTo>
                <a:lnTo>
                  <a:pt x="123" y="400"/>
                </a:lnTo>
                <a:lnTo>
                  <a:pt x="121" y="398"/>
                </a:lnTo>
                <a:lnTo>
                  <a:pt x="121" y="396"/>
                </a:lnTo>
                <a:lnTo>
                  <a:pt x="121" y="394"/>
                </a:lnTo>
                <a:lnTo>
                  <a:pt x="121" y="390"/>
                </a:lnTo>
                <a:lnTo>
                  <a:pt x="121" y="392"/>
                </a:lnTo>
                <a:lnTo>
                  <a:pt x="123" y="394"/>
                </a:lnTo>
                <a:lnTo>
                  <a:pt x="123" y="396"/>
                </a:lnTo>
                <a:lnTo>
                  <a:pt x="123" y="398"/>
                </a:lnTo>
                <a:lnTo>
                  <a:pt x="123" y="400"/>
                </a:lnTo>
                <a:lnTo>
                  <a:pt x="125" y="402"/>
                </a:lnTo>
                <a:lnTo>
                  <a:pt x="125" y="404"/>
                </a:lnTo>
                <a:lnTo>
                  <a:pt x="127" y="406"/>
                </a:lnTo>
                <a:lnTo>
                  <a:pt x="127" y="407"/>
                </a:lnTo>
                <a:lnTo>
                  <a:pt x="129" y="407"/>
                </a:lnTo>
                <a:lnTo>
                  <a:pt x="130" y="407"/>
                </a:lnTo>
                <a:lnTo>
                  <a:pt x="132" y="407"/>
                </a:lnTo>
                <a:lnTo>
                  <a:pt x="132" y="406"/>
                </a:lnTo>
                <a:lnTo>
                  <a:pt x="132" y="402"/>
                </a:lnTo>
                <a:lnTo>
                  <a:pt x="134" y="400"/>
                </a:lnTo>
                <a:lnTo>
                  <a:pt x="134" y="396"/>
                </a:lnTo>
                <a:lnTo>
                  <a:pt x="132" y="394"/>
                </a:lnTo>
                <a:lnTo>
                  <a:pt x="132" y="392"/>
                </a:lnTo>
                <a:lnTo>
                  <a:pt x="132" y="390"/>
                </a:lnTo>
                <a:lnTo>
                  <a:pt x="130" y="388"/>
                </a:lnTo>
                <a:lnTo>
                  <a:pt x="130" y="386"/>
                </a:lnTo>
                <a:lnTo>
                  <a:pt x="129" y="386"/>
                </a:lnTo>
                <a:lnTo>
                  <a:pt x="129" y="388"/>
                </a:lnTo>
                <a:lnTo>
                  <a:pt x="127" y="388"/>
                </a:lnTo>
                <a:lnTo>
                  <a:pt x="125" y="388"/>
                </a:lnTo>
                <a:lnTo>
                  <a:pt x="123" y="388"/>
                </a:lnTo>
                <a:lnTo>
                  <a:pt x="123" y="386"/>
                </a:lnTo>
                <a:lnTo>
                  <a:pt x="121" y="384"/>
                </a:lnTo>
                <a:lnTo>
                  <a:pt x="123" y="384"/>
                </a:lnTo>
                <a:lnTo>
                  <a:pt x="125" y="384"/>
                </a:lnTo>
                <a:lnTo>
                  <a:pt x="125" y="382"/>
                </a:lnTo>
                <a:lnTo>
                  <a:pt x="125" y="379"/>
                </a:lnTo>
                <a:lnTo>
                  <a:pt x="125" y="373"/>
                </a:lnTo>
                <a:lnTo>
                  <a:pt x="123" y="371"/>
                </a:lnTo>
                <a:lnTo>
                  <a:pt x="123" y="369"/>
                </a:lnTo>
                <a:lnTo>
                  <a:pt x="123" y="367"/>
                </a:lnTo>
                <a:lnTo>
                  <a:pt x="123" y="369"/>
                </a:lnTo>
                <a:lnTo>
                  <a:pt x="121" y="371"/>
                </a:lnTo>
                <a:lnTo>
                  <a:pt x="121" y="373"/>
                </a:lnTo>
                <a:lnTo>
                  <a:pt x="123" y="373"/>
                </a:lnTo>
                <a:lnTo>
                  <a:pt x="121" y="373"/>
                </a:lnTo>
                <a:lnTo>
                  <a:pt x="121" y="379"/>
                </a:lnTo>
                <a:lnTo>
                  <a:pt x="121" y="377"/>
                </a:lnTo>
                <a:lnTo>
                  <a:pt x="119" y="375"/>
                </a:lnTo>
                <a:lnTo>
                  <a:pt x="119" y="373"/>
                </a:lnTo>
                <a:lnTo>
                  <a:pt x="119" y="371"/>
                </a:lnTo>
                <a:lnTo>
                  <a:pt x="119" y="369"/>
                </a:lnTo>
                <a:lnTo>
                  <a:pt x="121" y="369"/>
                </a:lnTo>
                <a:lnTo>
                  <a:pt x="121" y="365"/>
                </a:lnTo>
                <a:lnTo>
                  <a:pt x="119" y="363"/>
                </a:lnTo>
                <a:lnTo>
                  <a:pt x="121" y="363"/>
                </a:lnTo>
                <a:lnTo>
                  <a:pt x="121" y="361"/>
                </a:lnTo>
                <a:lnTo>
                  <a:pt x="119" y="359"/>
                </a:lnTo>
                <a:lnTo>
                  <a:pt x="117" y="356"/>
                </a:lnTo>
                <a:lnTo>
                  <a:pt x="117" y="354"/>
                </a:lnTo>
                <a:lnTo>
                  <a:pt x="115" y="354"/>
                </a:lnTo>
                <a:lnTo>
                  <a:pt x="115" y="352"/>
                </a:lnTo>
                <a:lnTo>
                  <a:pt x="113" y="350"/>
                </a:lnTo>
                <a:lnTo>
                  <a:pt x="113" y="348"/>
                </a:lnTo>
                <a:lnTo>
                  <a:pt x="111" y="346"/>
                </a:lnTo>
                <a:lnTo>
                  <a:pt x="111" y="344"/>
                </a:lnTo>
                <a:lnTo>
                  <a:pt x="109" y="342"/>
                </a:lnTo>
                <a:lnTo>
                  <a:pt x="109" y="340"/>
                </a:lnTo>
                <a:lnTo>
                  <a:pt x="107" y="338"/>
                </a:lnTo>
                <a:lnTo>
                  <a:pt x="107" y="336"/>
                </a:lnTo>
                <a:lnTo>
                  <a:pt x="104" y="331"/>
                </a:lnTo>
                <a:lnTo>
                  <a:pt x="104" y="329"/>
                </a:lnTo>
                <a:lnTo>
                  <a:pt x="102" y="325"/>
                </a:lnTo>
                <a:lnTo>
                  <a:pt x="100" y="323"/>
                </a:lnTo>
                <a:lnTo>
                  <a:pt x="96" y="319"/>
                </a:lnTo>
                <a:lnTo>
                  <a:pt x="94" y="317"/>
                </a:lnTo>
                <a:lnTo>
                  <a:pt x="92" y="315"/>
                </a:lnTo>
                <a:lnTo>
                  <a:pt x="92" y="313"/>
                </a:lnTo>
                <a:lnTo>
                  <a:pt x="90" y="313"/>
                </a:lnTo>
                <a:lnTo>
                  <a:pt x="90" y="311"/>
                </a:lnTo>
                <a:lnTo>
                  <a:pt x="88" y="309"/>
                </a:lnTo>
                <a:lnTo>
                  <a:pt x="86" y="308"/>
                </a:lnTo>
                <a:lnTo>
                  <a:pt x="84" y="306"/>
                </a:lnTo>
                <a:lnTo>
                  <a:pt x="84" y="304"/>
                </a:lnTo>
                <a:lnTo>
                  <a:pt x="82" y="302"/>
                </a:lnTo>
                <a:lnTo>
                  <a:pt x="81" y="300"/>
                </a:lnTo>
                <a:lnTo>
                  <a:pt x="79" y="300"/>
                </a:lnTo>
                <a:lnTo>
                  <a:pt x="79" y="298"/>
                </a:lnTo>
                <a:lnTo>
                  <a:pt x="75" y="294"/>
                </a:lnTo>
                <a:lnTo>
                  <a:pt x="75" y="292"/>
                </a:lnTo>
                <a:lnTo>
                  <a:pt x="69" y="288"/>
                </a:lnTo>
                <a:lnTo>
                  <a:pt x="67" y="285"/>
                </a:lnTo>
                <a:lnTo>
                  <a:pt x="69" y="285"/>
                </a:lnTo>
                <a:lnTo>
                  <a:pt x="69" y="286"/>
                </a:lnTo>
                <a:lnTo>
                  <a:pt x="71" y="288"/>
                </a:lnTo>
                <a:lnTo>
                  <a:pt x="73" y="288"/>
                </a:lnTo>
                <a:lnTo>
                  <a:pt x="75" y="292"/>
                </a:lnTo>
                <a:lnTo>
                  <a:pt x="77" y="294"/>
                </a:lnTo>
                <a:lnTo>
                  <a:pt x="79" y="294"/>
                </a:lnTo>
                <a:lnTo>
                  <a:pt x="81" y="296"/>
                </a:lnTo>
                <a:lnTo>
                  <a:pt x="81" y="298"/>
                </a:lnTo>
                <a:lnTo>
                  <a:pt x="82" y="298"/>
                </a:lnTo>
                <a:lnTo>
                  <a:pt x="82" y="300"/>
                </a:lnTo>
                <a:lnTo>
                  <a:pt x="86" y="302"/>
                </a:lnTo>
                <a:lnTo>
                  <a:pt x="90" y="302"/>
                </a:lnTo>
                <a:lnTo>
                  <a:pt x="90" y="300"/>
                </a:lnTo>
                <a:lnTo>
                  <a:pt x="92" y="300"/>
                </a:lnTo>
                <a:lnTo>
                  <a:pt x="94" y="300"/>
                </a:lnTo>
                <a:lnTo>
                  <a:pt x="94" y="298"/>
                </a:lnTo>
                <a:lnTo>
                  <a:pt x="96" y="298"/>
                </a:lnTo>
                <a:lnTo>
                  <a:pt x="100" y="298"/>
                </a:lnTo>
                <a:lnTo>
                  <a:pt x="100" y="300"/>
                </a:lnTo>
                <a:lnTo>
                  <a:pt x="100" y="304"/>
                </a:lnTo>
                <a:lnTo>
                  <a:pt x="100" y="306"/>
                </a:lnTo>
                <a:lnTo>
                  <a:pt x="102" y="304"/>
                </a:lnTo>
                <a:lnTo>
                  <a:pt x="102" y="300"/>
                </a:lnTo>
                <a:lnTo>
                  <a:pt x="100" y="300"/>
                </a:lnTo>
                <a:lnTo>
                  <a:pt x="100" y="298"/>
                </a:lnTo>
                <a:lnTo>
                  <a:pt x="102" y="298"/>
                </a:lnTo>
                <a:lnTo>
                  <a:pt x="104" y="296"/>
                </a:lnTo>
                <a:lnTo>
                  <a:pt x="105" y="294"/>
                </a:lnTo>
                <a:lnTo>
                  <a:pt x="107" y="294"/>
                </a:lnTo>
                <a:lnTo>
                  <a:pt x="109" y="294"/>
                </a:lnTo>
                <a:lnTo>
                  <a:pt x="109" y="296"/>
                </a:lnTo>
                <a:lnTo>
                  <a:pt x="111" y="294"/>
                </a:lnTo>
                <a:lnTo>
                  <a:pt x="109" y="294"/>
                </a:lnTo>
                <a:lnTo>
                  <a:pt x="107" y="294"/>
                </a:lnTo>
                <a:lnTo>
                  <a:pt x="105" y="294"/>
                </a:lnTo>
                <a:lnTo>
                  <a:pt x="104" y="294"/>
                </a:lnTo>
                <a:lnTo>
                  <a:pt x="104" y="292"/>
                </a:lnTo>
                <a:lnTo>
                  <a:pt x="104" y="294"/>
                </a:lnTo>
                <a:lnTo>
                  <a:pt x="102" y="296"/>
                </a:lnTo>
                <a:lnTo>
                  <a:pt x="100" y="296"/>
                </a:lnTo>
                <a:lnTo>
                  <a:pt x="98" y="296"/>
                </a:lnTo>
                <a:lnTo>
                  <a:pt x="96" y="296"/>
                </a:lnTo>
                <a:lnTo>
                  <a:pt x="96" y="298"/>
                </a:lnTo>
                <a:lnTo>
                  <a:pt x="94" y="298"/>
                </a:lnTo>
                <a:lnTo>
                  <a:pt x="92" y="298"/>
                </a:lnTo>
                <a:lnTo>
                  <a:pt x="90" y="298"/>
                </a:lnTo>
                <a:lnTo>
                  <a:pt x="86" y="296"/>
                </a:lnTo>
                <a:lnTo>
                  <a:pt x="88" y="294"/>
                </a:lnTo>
                <a:lnTo>
                  <a:pt x="92" y="290"/>
                </a:lnTo>
                <a:lnTo>
                  <a:pt x="90" y="290"/>
                </a:lnTo>
                <a:lnTo>
                  <a:pt x="92" y="288"/>
                </a:lnTo>
                <a:lnTo>
                  <a:pt x="92" y="286"/>
                </a:lnTo>
                <a:lnTo>
                  <a:pt x="94" y="285"/>
                </a:lnTo>
                <a:lnTo>
                  <a:pt x="94" y="283"/>
                </a:lnTo>
                <a:lnTo>
                  <a:pt x="94" y="281"/>
                </a:lnTo>
                <a:lnTo>
                  <a:pt x="96" y="279"/>
                </a:lnTo>
                <a:lnTo>
                  <a:pt x="98" y="277"/>
                </a:lnTo>
                <a:lnTo>
                  <a:pt x="100" y="277"/>
                </a:lnTo>
                <a:lnTo>
                  <a:pt x="102" y="277"/>
                </a:lnTo>
                <a:lnTo>
                  <a:pt x="104" y="277"/>
                </a:lnTo>
                <a:lnTo>
                  <a:pt x="105" y="277"/>
                </a:lnTo>
                <a:lnTo>
                  <a:pt x="107" y="277"/>
                </a:lnTo>
                <a:lnTo>
                  <a:pt x="109" y="277"/>
                </a:lnTo>
                <a:lnTo>
                  <a:pt x="109" y="275"/>
                </a:lnTo>
                <a:lnTo>
                  <a:pt x="107" y="275"/>
                </a:lnTo>
                <a:lnTo>
                  <a:pt x="107" y="273"/>
                </a:lnTo>
                <a:lnTo>
                  <a:pt x="105" y="275"/>
                </a:lnTo>
                <a:lnTo>
                  <a:pt x="98" y="275"/>
                </a:lnTo>
                <a:lnTo>
                  <a:pt x="96" y="277"/>
                </a:lnTo>
                <a:lnTo>
                  <a:pt x="94" y="279"/>
                </a:lnTo>
                <a:lnTo>
                  <a:pt x="92" y="281"/>
                </a:lnTo>
                <a:lnTo>
                  <a:pt x="90" y="281"/>
                </a:lnTo>
                <a:lnTo>
                  <a:pt x="86" y="285"/>
                </a:lnTo>
                <a:lnTo>
                  <a:pt x="86" y="286"/>
                </a:lnTo>
                <a:lnTo>
                  <a:pt x="84" y="286"/>
                </a:lnTo>
                <a:lnTo>
                  <a:pt x="82" y="286"/>
                </a:lnTo>
                <a:lnTo>
                  <a:pt x="82" y="288"/>
                </a:lnTo>
                <a:lnTo>
                  <a:pt x="81" y="288"/>
                </a:lnTo>
                <a:lnTo>
                  <a:pt x="79" y="286"/>
                </a:lnTo>
                <a:lnTo>
                  <a:pt x="79" y="285"/>
                </a:lnTo>
                <a:lnTo>
                  <a:pt x="77" y="285"/>
                </a:lnTo>
                <a:lnTo>
                  <a:pt x="77" y="283"/>
                </a:lnTo>
                <a:lnTo>
                  <a:pt x="73" y="279"/>
                </a:lnTo>
                <a:lnTo>
                  <a:pt x="71" y="279"/>
                </a:lnTo>
                <a:lnTo>
                  <a:pt x="71" y="277"/>
                </a:lnTo>
                <a:lnTo>
                  <a:pt x="69" y="277"/>
                </a:lnTo>
                <a:lnTo>
                  <a:pt x="69" y="273"/>
                </a:lnTo>
                <a:lnTo>
                  <a:pt x="69" y="271"/>
                </a:lnTo>
                <a:lnTo>
                  <a:pt x="69" y="269"/>
                </a:lnTo>
                <a:lnTo>
                  <a:pt x="71" y="267"/>
                </a:lnTo>
                <a:lnTo>
                  <a:pt x="71" y="269"/>
                </a:lnTo>
                <a:lnTo>
                  <a:pt x="69" y="271"/>
                </a:lnTo>
                <a:lnTo>
                  <a:pt x="71" y="273"/>
                </a:lnTo>
                <a:lnTo>
                  <a:pt x="73" y="275"/>
                </a:lnTo>
                <a:lnTo>
                  <a:pt x="73" y="277"/>
                </a:lnTo>
                <a:lnTo>
                  <a:pt x="75" y="277"/>
                </a:lnTo>
                <a:lnTo>
                  <a:pt x="75" y="275"/>
                </a:lnTo>
                <a:lnTo>
                  <a:pt x="73" y="275"/>
                </a:lnTo>
                <a:lnTo>
                  <a:pt x="71" y="273"/>
                </a:lnTo>
                <a:lnTo>
                  <a:pt x="71" y="271"/>
                </a:lnTo>
                <a:lnTo>
                  <a:pt x="71" y="269"/>
                </a:lnTo>
                <a:lnTo>
                  <a:pt x="71" y="267"/>
                </a:lnTo>
                <a:lnTo>
                  <a:pt x="71" y="265"/>
                </a:lnTo>
                <a:lnTo>
                  <a:pt x="69" y="263"/>
                </a:lnTo>
                <a:lnTo>
                  <a:pt x="69" y="261"/>
                </a:lnTo>
                <a:lnTo>
                  <a:pt x="69" y="260"/>
                </a:lnTo>
                <a:lnTo>
                  <a:pt x="67" y="260"/>
                </a:lnTo>
                <a:lnTo>
                  <a:pt x="67" y="258"/>
                </a:lnTo>
                <a:lnTo>
                  <a:pt x="65" y="256"/>
                </a:lnTo>
                <a:lnTo>
                  <a:pt x="65" y="254"/>
                </a:lnTo>
                <a:lnTo>
                  <a:pt x="65" y="256"/>
                </a:lnTo>
                <a:lnTo>
                  <a:pt x="67" y="258"/>
                </a:lnTo>
                <a:lnTo>
                  <a:pt x="67" y="260"/>
                </a:lnTo>
                <a:lnTo>
                  <a:pt x="65" y="260"/>
                </a:lnTo>
                <a:lnTo>
                  <a:pt x="65" y="258"/>
                </a:lnTo>
                <a:lnTo>
                  <a:pt x="65" y="260"/>
                </a:lnTo>
                <a:lnTo>
                  <a:pt x="67" y="260"/>
                </a:lnTo>
                <a:lnTo>
                  <a:pt x="67" y="261"/>
                </a:lnTo>
                <a:lnTo>
                  <a:pt x="65" y="263"/>
                </a:lnTo>
                <a:lnTo>
                  <a:pt x="67" y="265"/>
                </a:lnTo>
                <a:lnTo>
                  <a:pt x="67" y="267"/>
                </a:lnTo>
                <a:lnTo>
                  <a:pt x="69" y="267"/>
                </a:lnTo>
                <a:lnTo>
                  <a:pt x="69" y="269"/>
                </a:lnTo>
                <a:lnTo>
                  <a:pt x="67" y="269"/>
                </a:lnTo>
                <a:lnTo>
                  <a:pt x="65" y="267"/>
                </a:lnTo>
                <a:lnTo>
                  <a:pt x="65" y="265"/>
                </a:lnTo>
                <a:lnTo>
                  <a:pt x="65" y="263"/>
                </a:lnTo>
                <a:lnTo>
                  <a:pt x="63" y="263"/>
                </a:lnTo>
                <a:lnTo>
                  <a:pt x="63" y="261"/>
                </a:lnTo>
                <a:lnTo>
                  <a:pt x="61" y="260"/>
                </a:lnTo>
                <a:lnTo>
                  <a:pt x="63" y="260"/>
                </a:lnTo>
                <a:lnTo>
                  <a:pt x="61" y="260"/>
                </a:lnTo>
                <a:lnTo>
                  <a:pt x="61" y="261"/>
                </a:lnTo>
                <a:lnTo>
                  <a:pt x="63" y="261"/>
                </a:lnTo>
                <a:lnTo>
                  <a:pt x="63" y="265"/>
                </a:lnTo>
                <a:lnTo>
                  <a:pt x="63" y="267"/>
                </a:lnTo>
                <a:lnTo>
                  <a:pt x="65" y="267"/>
                </a:lnTo>
                <a:lnTo>
                  <a:pt x="65" y="269"/>
                </a:lnTo>
                <a:lnTo>
                  <a:pt x="65" y="271"/>
                </a:lnTo>
                <a:lnTo>
                  <a:pt x="63" y="271"/>
                </a:lnTo>
                <a:lnTo>
                  <a:pt x="63" y="269"/>
                </a:lnTo>
                <a:lnTo>
                  <a:pt x="61" y="267"/>
                </a:lnTo>
                <a:lnTo>
                  <a:pt x="61" y="265"/>
                </a:lnTo>
                <a:lnTo>
                  <a:pt x="61" y="263"/>
                </a:lnTo>
                <a:lnTo>
                  <a:pt x="61" y="261"/>
                </a:lnTo>
                <a:lnTo>
                  <a:pt x="61" y="260"/>
                </a:lnTo>
                <a:lnTo>
                  <a:pt x="61" y="258"/>
                </a:lnTo>
                <a:lnTo>
                  <a:pt x="59" y="258"/>
                </a:lnTo>
                <a:lnTo>
                  <a:pt x="59" y="256"/>
                </a:lnTo>
                <a:lnTo>
                  <a:pt x="59" y="254"/>
                </a:lnTo>
                <a:lnTo>
                  <a:pt x="61" y="252"/>
                </a:lnTo>
                <a:lnTo>
                  <a:pt x="59" y="252"/>
                </a:lnTo>
                <a:lnTo>
                  <a:pt x="59" y="250"/>
                </a:lnTo>
                <a:lnTo>
                  <a:pt x="59" y="252"/>
                </a:lnTo>
                <a:lnTo>
                  <a:pt x="59" y="254"/>
                </a:lnTo>
                <a:lnTo>
                  <a:pt x="59" y="252"/>
                </a:lnTo>
                <a:lnTo>
                  <a:pt x="59" y="254"/>
                </a:lnTo>
                <a:lnTo>
                  <a:pt x="57" y="254"/>
                </a:lnTo>
                <a:lnTo>
                  <a:pt x="57" y="252"/>
                </a:lnTo>
                <a:lnTo>
                  <a:pt x="56" y="250"/>
                </a:lnTo>
                <a:lnTo>
                  <a:pt x="54" y="246"/>
                </a:lnTo>
                <a:lnTo>
                  <a:pt x="52" y="244"/>
                </a:lnTo>
                <a:lnTo>
                  <a:pt x="52" y="242"/>
                </a:lnTo>
                <a:lnTo>
                  <a:pt x="50" y="242"/>
                </a:lnTo>
                <a:lnTo>
                  <a:pt x="50" y="240"/>
                </a:lnTo>
                <a:lnTo>
                  <a:pt x="54" y="244"/>
                </a:lnTo>
                <a:lnTo>
                  <a:pt x="52" y="240"/>
                </a:lnTo>
                <a:lnTo>
                  <a:pt x="52" y="238"/>
                </a:lnTo>
                <a:lnTo>
                  <a:pt x="50" y="238"/>
                </a:lnTo>
                <a:lnTo>
                  <a:pt x="50" y="237"/>
                </a:lnTo>
                <a:lnTo>
                  <a:pt x="48" y="237"/>
                </a:lnTo>
                <a:lnTo>
                  <a:pt x="50" y="238"/>
                </a:lnTo>
                <a:lnTo>
                  <a:pt x="48" y="238"/>
                </a:lnTo>
                <a:lnTo>
                  <a:pt x="44" y="235"/>
                </a:lnTo>
                <a:lnTo>
                  <a:pt x="44" y="233"/>
                </a:lnTo>
                <a:lnTo>
                  <a:pt x="44" y="231"/>
                </a:lnTo>
                <a:lnTo>
                  <a:pt x="40" y="229"/>
                </a:lnTo>
                <a:lnTo>
                  <a:pt x="40" y="227"/>
                </a:lnTo>
                <a:lnTo>
                  <a:pt x="38" y="225"/>
                </a:lnTo>
                <a:lnTo>
                  <a:pt x="38" y="221"/>
                </a:lnTo>
                <a:lnTo>
                  <a:pt x="36" y="219"/>
                </a:lnTo>
                <a:lnTo>
                  <a:pt x="36" y="217"/>
                </a:lnTo>
                <a:lnTo>
                  <a:pt x="36" y="215"/>
                </a:lnTo>
                <a:lnTo>
                  <a:pt x="36" y="213"/>
                </a:lnTo>
                <a:lnTo>
                  <a:pt x="34" y="213"/>
                </a:lnTo>
                <a:lnTo>
                  <a:pt x="34" y="212"/>
                </a:lnTo>
                <a:lnTo>
                  <a:pt x="34" y="208"/>
                </a:lnTo>
                <a:lnTo>
                  <a:pt x="34" y="206"/>
                </a:lnTo>
                <a:lnTo>
                  <a:pt x="32" y="206"/>
                </a:lnTo>
                <a:lnTo>
                  <a:pt x="32" y="204"/>
                </a:lnTo>
                <a:lnTo>
                  <a:pt x="32" y="202"/>
                </a:lnTo>
                <a:lnTo>
                  <a:pt x="32" y="200"/>
                </a:lnTo>
                <a:lnTo>
                  <a:pt x="31" y="198"/>
                </a:lnTo>
                <a:lnTo>
                  <a:pt x="31" y="196"/>
                </a:lnTo>
                <a:lnTo>
                  <a:pt x="31" y="194"/>
                </a:lnTo>
                <a:lnTo>
                  <a:pt x="29" y="192"/>
                </a:lnTo>
                <a:lnTo>
                  <a:pt x="29" y="190"/>
                </a:lnTo>
                <a:lnTo>
                  <a:pt x="27" y="189"/>
                </a:lnTo>
                <a:lnTo>
                  <a:pt x="29" y="189"/>
                </a:lnTo>
                <a:lnTo>
                  <a:pt x="36" y="185"/>
                </a:lnTo>
                <a:lnTo>
                  <a:pt x="42" y="181"/>
                </a:lnTo>
                <a:lnTo>
                  <a:pt x="44" y="181"/>
                </a:lnTo>
                <a:lnTo>
                  <a:pt x="42" y="185"/>
                </a:lnTo>
                <a:lnTo>
                  <a:pt x="42" y="187"/>
                </a:lnTo>
                <a:lnTo>
                  <a:pt x="40" y="187"/>
                </a:lnTo>
                <a:lnTo>
                  <a:pt x="40" y="189"/>
                </a:lnTo>
                <a:lnTo>
                  <a:pt x="42" y="190"/>
                </a:lnTo>
                <a:lnTo>
                  <a:pt x="44" y="192"/>
                </a:lnTo>
                <a:lnTo>
                  <a:pt x="50" y="198"/>
                </a:lnTo>
                <a:lnTo>
                  <a:pt x="52" y="200"/>
                </a:lnTo>
                <a:lnTo>
                  <a:pt x="54" y="200"/>
                </a:lnTo>
                <a:lnTo>
                  <a:pt x="56" y="200"/>
                </a:lnTo>
                <a:lnTo>
                  <a:pt x="57" y="204"/>
                </a:lnTo>
                <a:lnTo>
                  <a:pt x="59" y="206"/>
                </a:lnTo>
                <a:lnTo>
                  <a:pt x="61" y="208"/>
                </a:lnTo>
                <a:lnTo>
                  <a:pt x="61" y="212"/>
                </a:lnTo>
                <a:lnTo>
                  <a:pt x="61" y="213"/>
                </a:lnTo>
                <a:lnTo>
                  <a:pt x="63" y="213"/>
                </a:lnTo>
                <a:lnTo>
                  <a:pt x="63" y="215"/>
                </a:lnTo>
                <a:lnTo>
                  <a:pt x="65" y="215"/>
                </a:lnTo>
                <a:lnTo>
                  <a:pt x="67" y="215"/>
                </a:lnTo>
                <a:lnTo>
                  <a:pt x="69" y="215"/>
                </a:lnTo>
                <a:lnTo>
                  <a:pt x="71" y="213"/>
                </a:lnTo>
                <a:lnTo>
                  <a:pt x="73" y="213"/>
                </a:lnTo>
                <a:lnTo>
                  <a:pt x="73" y="212"/>
                </a:lnTo>
                <a:lnTo>
                  <a:pt x="71" y="212"/>
                </a:lnTo>
                <a:lnTo>
                  <a:pt x="71" y="213"/>
                </a:lnTo>
                <a:lnTo>
                  <a:pt x="69" y="213"/>
                </a:lnTo>
                <a:lnTo>
                  <a:pt x="67" y="210"/>
                </a:lnTo>
                <a:lnTo>
                  <a:pt x="67" y="212"/>
                </a:lnTo>
                <a:lnTo>
                  <a:pt x="69" y="212"/>
                </a:lnTo>
                <a:lnTo>
                  <a:pt x="69" y="213"/>
                </a:lnTo>
                <a:lnTo>
                  <a:pt x="67" y="213"/>
                </a:lnTo>
                <a:lnTo>
                  <a:pt x="65" y="212"/>
                </a:lnTo>
                <a:lnTo>
                  <a:pt x="63" y="212"/>
                </a:lnTo>
                <a:lnTo>
                  <a:pt x="63" y="210"/>
                </a:lnTo>
                <a:lnTo>
                  <a:pt x="63" y="208"/>
                </a:lnTo>
                <a:lnTo>
                  <a:pt x="65" y="208"/>
                </a:lnTo>
                <a:lnTo>
                  <a:pt x="65" y="206"/>
                </a:lnTo>
                <a:lnTo>
                  <a:pt x="63" y="206"/>
                </a:lnTo>
                <a:lnTo>
                  <a:pt x="63" y="202"/>
                </a:lnTo>
                <a:lnTo>
                  <a:pt x="65" y="200"/>
                </a:lnTo>
                <a:lnTo>
                  <a:pt x="65" y="198"/>
                </a:lnTo>
                <a:lnTo>
                  <a:pt x="67" y="198"/>
                </a:lnTo>
                <a:lnTo>
                  <a:pt x="67" y="196"/>
                </a:lnTo>
                <a:lnTo>
                  <a:pt x="69" y="198"/>
                </a:lnTo>
                <a:lnTo>
                  <a:pt x="69" y="196"/>
                </a:lnTo>
                <a:lnTo>
                  <a:pt x="67" y="196"/>
                </a:lnTo>
                <a:lnTo>
                  <a:pt x="67" y="192"/>
                </a:lnTo>
                <a:lnTo>
                  <a:pt x="67" y="190"/>
                </a:lnTo>
                <a:lnTo>
                  <a:pt x="67" y="189"/>
                </a:lnTo>
                <a:lnTo>
                  <a:pt x="69" y="185"/>
                </a:lnTo>
                <a:lnTo>
                  <a:pt x="69" y="183"/>
                </a:lnTo>
                <a:lnTo>
                  <a:pt x="69" y="181"/>
                </a:lnTo>
                <a:lnTo>
                  <a:pt x="69" y="179"/>
                </a:lnTo>
                <a:lnTo>
                  <a:pt x="69" y="177"/>
                </a:lnTo>
                <a:lnTo>
                  <a:pt x="71" y="175"/>
                </a:lnTo>
                <a:lnTo>
                  <a:pt x="73" y="175"/>
                </a:lnTo>
                <a:lnTo>
                  <a:pt x="75" y="177"/>
                </a:lnTo>
                <a:lnTo>
                  <a:pt x="79" y="179"/>
                </a:lnTo>
                <a:lnTo>
                  <a:pt x="84" y="181"/>
                </a:lnTo>
                <a:lnTo>
                  <a:pt x="86" y="181"/>
                </a:lnTo>
                <a:lnTo>
                  <a:pt x="88" y="179"/>
                </a:lnTo>
                <a:lnTo>
                  <a:pt x="84" y="175"/>
                </a:lnTo>
                <a:lnTo>
                  <a:pt x="82" y="175"/>
                </a:lnTo>
                <a:lnTo>
                  <a:pt x="79" y="173"/>
                </a:lnTo>
                <a:lnTo>
                  <a:pt x="79" y="171"/>
                </a:lnTo>
                <a:lnTo>
                  <a:pt x="79" y="167"/>
                </a:lnTo>
                <a:lnTo>
                  <a:pt x="81" y="165"/>
                </a:lnTo>
                <a:lnTo>
                  <a:pt x="81" y="164"/>
                </a:lnTo>
                <a:lnTo>
                  <a:pt x="82" y="164"/>
                </a:lnTo>
                <a:lnTo>
                  <a:pt x="84" y="165"/>
                </a:lnTo>
                <a:lnTo>
                  <a:pt x="84" y="164"/>
                </a:lnTo>
                <a:lnTo>
                  <a:pt x="86" y="164"/>
                </a:lnTo>
                <a:lnTo>
                  <a:pt x="88" y="164"/>
                </a:lnTo>
                <a:lnTo>
                  <a:pt x="90" y="164"/>
                </a:lnTo>
                <a:lnTo>
                  <a:pt x="94" y="164"/>
                </a:lnTo>
                <a:lnTo>
                  <a:pt x="94" y="165"/>
                </a:lnTo>
                <a:lnTo>
                  <a:pt x="94" y="167"/>
                </a:lnTo>
                <a:lnTo>
                  <a:pt x="94" y="171"/>
                </a:lnTo>
                <a:lnTo>
                  <a:pt x="94" y="173"/>
                </a:lnTo>
                <a:lnTo>
                  <a:pt x="96" y="175"/>
                </a:lnTo>
                <a:lnTo>
                  <a:pt x="98" y="175"/>
                </a:lnTo>
                <a:lnTo>
                  <a:pt x="100" y="177"/>
                </a:lnTo>
                <a:lnTo>
                  <a:pt x="100" y="179"/>
                </a:lnTo>
                <a:lnTo>
                  <a:pt x="102" y="177"/>
                </a:lnTo>
                <a:lnTo>
                  <a:pt x="104" y="177"/>
                </a:lnTo>
                <a:lnTo>
                  <a:pt x="105" y="175"/>
                </a:lnTo>
                <a:lnTo>
                  <a:pt x="105" y="173"/>
                </a:lnTo>
                <a:lnTo>
                  <a:pt x="105" y="171"/>
                </a:lnTo>
                <a:lnTo>
                  <a:pt x="105" y="169"/>
                </a:lnTo>
                <a:lnTo>
                  <a:pt x="105" y="167"/>
                </a:lnTo>
                <a:lnTo>
                  <a:pt x="105" y="165"/>
                </a:lnTo>
                <a:lnTo>
                  <a:pt x="104" y="164"/>
                </a:lnTo>
                <a:lnTo>
                  <a:pt x="102" y="162"/>
                </a:lnTo>
                <a:lnTo>
                  <a:pt x="102" y="158"/>
                </a:lnTo>
                <a:lnTo>
                  <a:pt x="102" y="156"/>
                </a:lnTo>
                <a:lnTo>
                  <a:pt x="102" y="154"/>
                </a:lnTo>
                <a:lnTo>
                  <a:pt x="102" y="152"/>
                </a:lnTo>
                <a:lnTo>
                  <a:pt x="104" y="150"/>
                </a:lnTo>
                <a:lnTo>
                  <a:pt x="102" y="148"/>
                </a:lnTo>
                <a:lnTo>
                  <a:pt x="104" y="146"/>
                </a:lnTo>
                <a:lnTo>
                  <a:pt x="104" y="144"/>
                </a:lnTo>
                <a:lnTo>
                  <a:pt x="105" y="144"/>
                </a:lnTo>
                <a:lnTo>
                  <a:pt x="105" y="146"/>
                </a:lnTo>
                <a:lnTo>
                  <a:pt x="107" y="146"/>
                </a:lnTo>
                <a:lnTo>
                  <a:pt x="107" y="144"/>
                </a:lnTo>
                <a:lnTo>
                  <a:pt x="105" y="144"/>
                </a:lnTo>
                <a:lnTo>
                  <a:pt x="107" y="144"/>
                </a:lnTo>
                <a:lnTo>
                  <a:pt x="105" y="142"/>
                </a:lnTo>
                <a:lnTo>
                  <a:pt x="107" y="141"/>
                </a:lnTo>
                <a:lnTo>
                  <a:pt x="109" y="139"/>
                </a:lnTo>
                <a:lnTo>
                  <a:pt x="109" y="137"/>
                </a:lnTo>
                <a:lnTo>
                  <a:pt x="111" y="135"/>
                </a:lnTo>
                <a:lnTo>
                  <a:pt x="113" y="135"/>
                </a:lnTo>
                <a:lnTo>
                  <a:pt x="115" y="135"/>
                </a:lnTo>
                <a:lnTo>
                  <a:pt x="117" y="135"/>
                </a:lnTo>
                <a:lnTo>
                  <a:pt x="119" y="135"/>
                </a:lnTo>
                <a:lnTo>
                  <a:pt x="121" y="133"/>
                </a:lnTo>
                <a:lnTo>
                  <a:pt x="123" y="133"/>
                </a:lnTo>
                <a:lnTo>
                  <a:pt x="123" y="131"/>
                </a:lnTo>
                <a:lnTo>
                  <a:pt x="125" y="131"/>
                </a:lnTo>
                <a:lnTo>
                  <a:pt x="127" y="129"/>
                </a:lnTo>
                <a:lnTo>
                  <a:pt x="130" y="125"/>
                </a:lnTo>
                <a:lnTo>
                  <a:pt x="130" y="127"/>
                </a:lnTo>
                <a:lnTo>
                  <a:pt x="130" y="129"/>
                </a:lnTo>
                <a:lnTo>
                  <a:pt x="130" y="131"/>
                </a:lnTo>
                <a:lnTo>
                  <a:pt x="130" y="133"/>
                </a:lnTo>
                <a:lnTo>
                  <a:pt x="132" y="133"/>
                </a:lnTo>
                <a:lnTo>
                  <a:pt x="132" y="135"/>
                </a:lnTo>
                <a:lnTo>
                  <a:pt x="132" y="133"/>
                </a:lnTo>
                <a:lnTo>
                  <a:pt x="134" y="133"/>
                </a:lnTo>
                <a:lnTo>
                  <a:pt x="136" y="135"/>
                </a:lnTo>
                <a:lnTo>
                  <a:pt x="138" y="135"/>
                </a:lnTo>
                <a:lnTo>
                  <a:pt x="140" y="137"/>
                </a:lnTo>
                <a:lnTo>
                  <a:pt x="140" y="139"/>
                </a:lnTo>
                <a:lnTo>
                  <a:pt x="140" y="141"/>
                </a:lnTo>
                <a:lnTo>
                  <a:pt x="138" y="141"/>
                </a:lnTo>
                <a:lnTo>
                  <a:pt x="138" y="142"/>
                </a:lnTo>
                <a:lnTo>
                  <a:pt x="136" y="142"/>
                </a:lnTo>
                <a:lnTo>
                  <a:pt x="134" y="142"/>
                </a:lnTo>
                <a:lnTo>
                  <a:pt x="132" y="144"/>
                </a:lnTo>
                <a:lnTo>
                  <a:pt x="134" y="144"/>
                </a:lnTo>
                <a:lnTo>
                  <a:pt x="136" y="144"/>
                </a:lnTo>
                <a:lnTo>
                  <a:pt x="136" y="142"/>
                </a:lnTo>
                <a:lnTo>
                  <a:pt x="138" y="142"/>
                </a:lnTo>
                <a:lnTo>
                  <a:pt x="140" y="142"/>
                </a:lnTo>
                <a:lnTo>
                  <a:pt x="140" y="141"/>
                </a:lnTo>
                <a:lnTo>
                  <a:pt x="142" y="139"/>
                </a:lnTo>
                <a:lnTo>
                  <a:pt x="144" y="139"/>
                </a:lnTo>
                <a:lnTo>
                  <a:pt x="144" y="141"/>
                </a:lnTo>
                <a:lnTo>
                  <a:pt x="146" y="142"/>
                </a:lnTo>
                <a:lnTo>
                  <a:pt x="148" y="144"/>
                </a:lnTo>
                <a:lnTo>
                  <a:pt x="148" y="148"/>
                </a:lnTo>
                <a:lnTo>
                  <a:pt x="150" y="148"/>
                </a:lnTo>
                <a:lnTo>
                  <a:pt x="150" y="150"/>
                </a:lnTo>
                <a:lnTo>
                  <a:pt x="152" y="152"/>
                </a:lnTo>
                <a:lnTo>
                  <a:pt x="152" y="154"/>
                </a:lnTo>
                <a:lnTo>
                  <a:pt x="152" y="156"/>
                </a:lnTo>
                <a:lnTo>
                  <a:pt x="150" y="158"/>
                </a:lnTo>
                <a:lnTo>
                  <a:pt x="148" y="160"/>
                </a:lnTo>
                <a:lnTo>
                  <a:pt x="148" y="162"/>
                </a:lnTo>
                <a:lnTo>
                  <a:pt x="152" y="162"/>
                </a:lnTo>
                <a:lnTo>
                  <a:pt x="152" y="160"/>
                </a:lnTo>
                <a:lnTo>
                  <a:pt x="154" y="160"/>
                </a:lnTo>
                <a:lnTo>
                  <a:pt x="155" y="158"/>
                </a:lnTo>
                <a:lnTo>
                  <a:pt x="155" y="156"/>
                </a:lnTo>
                <a:lnTo>
                  <a:pt x="157" y="154"/>
                </a:lnTo>
                <a:lnTo>
                  <a:pt x="159" y="154"/>
                </a:lnTo>
                <a:lnTo>
                  <a:pt x="161" y="154"/>
                </a:lnTo>
                <a:lnTo>
                  <a:pt x="163" y="158"/>
                </a:lnTo>
                <a:lnTo>
                  <a:pt x="163" y="160"/>
                </a:lnTo>
                <a:lnTo>
                  <a:pt x="165" y="162"/>
                </a:lnTo>
                <a:lnTo>
                  <a:pt x="167" y="162"/>
                </a:lnTo>
                <a:lnTo>
                  <a:pt x="167" y="160"/>
                </a:lnTo>
                <a:lnTo>
                  <a:pt x="167" y="158"/>
                </a:lnTo>
                <a:lnTo>
                  <a:pt x="169" y="158"/>
                </a:lnTo>
                <a:lnTo>
                  <a:pt x="171" y="156"/>
                </a:lnTo>
                <a:lnTo>
                  <a:pt x="171" y="154"/>
                </a:lnTo>
                <a:lnTo>
                  <a:pt x="173" y="152"/>
                </a:lnTo>
                <a:lnTo>
                  <a:pt x="175" y="152"/>
                </a:lnTo>
                <a:lnTo>
                  <a:pt x="175" y="154"/>
                </a:lnTo>
                <a:lnTo>
                  <a:pt x="177" y="158"/>
                </a:lnTo>
                <a:lnTo>
                  <a:pt x="178" y="160"/>
                </a:lnTo>
                <a:lnTo>
                  <a:pt x="180" y="160"/>
                </a:lnTo>
                <a:lnTo>
                  <a:pt x="180" y="158"/>
                </a:lnTo>
                <a:lnTo>
                  <a:pt x="180" y="154"/>
                </a:lnTo>
                <a:lnTo>
                  <a:pt x="180" y="152"/>
                </a:lnTo>
                <a:lnTo>
                  <a:pt x="177" y="150"/>
                </a:lnTo>
                <a:lnTo>
                  <a:pt x="175" y="150"/>
                </a:lnTo>
                <a:lnTo>
                  <a:pt x="175" y="148"/>
                </a:lnTo>
                <a:lnTo>
                  <a:pt x="173" y="144"/>
                </a:lnTo>
                <a:lnTo>
                  <a:pt x="173" y="142"/>
                </a:lnTo>
                <a:lnTo>
                  <a:pt x="175" y="142"/>
                </a:lnTo>
                <a:lnTo>
                  <a:pt x="175" y="141"/>
                </a:lnTo>
                <a:lnTo>
                  <a:pt x="173" y="141"/>
                </a:lnTo>
                <a:lnTo>
                  <a:pt x="171" y="139"/>
                </a:lnTo>
                <a:lnTo>
                  <a:pt x="171" y="137"/>
                </a:lnTo>
                <a:lnTo>
                  <a:pt x="171" y="133"/>
                </a:lnTo>
                <a:lnTo>
                  <a:pt x="171" y="131"/>
                </a:lnTo>
                <a:lnTo>
                  <a:pt x="171" y="129"/>
                </a:lnTo>
                <a:lnTo>
                  <a:pt x="171" y="127"/>
                </a:lnTo>
                <a:lnTo>
                  <a:pt x="177" y="123"/>
                </a:lnTo>
                <a:lnTo>
                  <a:pt x="178" y="123"/>
                </a:lnTo>
                <a:lnTo>
                  <a:pt x="180" y="121"/>
                </a:lnTo>
                <a:lnTo>
                  <a:pt x="180" y="119"/>
                </a:lnTo>
                <a:lnTo>
                  <a:pt x="182" y="119"/>
                </a:lnTo>
                <a:lnTo>
                  <a:pt x="182" y="117"/>
                </a:lnTo>
                <a:lnTo>
                  <a:pt x="186" y="116"/>
                </a:lnTo>
                <a:lnTo>
                  <a:pt x="186" y="114"/>
                </a:lnTo>
                <a:lnTo>
                  <a:pt x="186" y="112"/>
                </a:lnTo>
                <a:lnTo>
                  <a:pt x="188" y="110"/>
                </a:lnTo>
                <a:lnTo>
                  <a:pt x="188" y="108"/>
                </a:lnTo>
                <a:lnTo>
                  <a:pt x="188" y="106"/>
                </a:lnTo>
                <a:lnTo>
                  <a:pt x="192" y="104"/>
                </a:lnTo>
                <a:lnTo>
                  <a:pt x="192" y="102"/>
                </a:lnTo>
                <a:lnTo>
                  <a:pt x="192" y="100"/>
                </a:lnTo>
                <a:lnTo>
                  <a:pt x="192" y="98"/>
                </a:lnTo>
                <a:lnTo>
                  <a:pt x="192" y="96"/>
                </a:lnTo>
                <a:lnTo>
                  <a:pt x="194" y="96"/>
                </a:lnTo>
                <a:lnTo>
                  <a:pt x="198" y="96"/>
                </a:lnTo>
                <a:lnTo>
                  <a:pt x="205" y="89"/>
                </a:lnTo>
                <a:lnTo>
                  <a:pt x="209" y="85"/>
                </a:lnTo>
                <a:lnTo>
                  <a:pt x="209" y="83"/>
                </a:lnTo>
                <a:lnTo>
                  <a:pt x="211" y="83"/>
                </a:lnTo>
                <a:lnTo>
                  <a:pt x="211" y="81"/>
                </a:lnTo>
                <a:lnTo>
                  <a:pt x="211" y="79"/>
                </a:lnTo>
                <a:lnTo>
                  <a:pt x="211" y="77"/>
                </a:lnTo>
                <a:lnTo>
                  <a:pt x="213" y="77"/>
                </a:lnTo>
                <a:lnTo>
                  <a:pt x="213" y="75"/>
                </a:lnTo>
                <a:lnTo>
                  <a:pt x="217" y="71"/>
                </a:lnTo>
                <a:lnTo>
                  <a:pt x="221" y="68"/>
                </a:lnTo>
                <a:lnTo>
                  <a:pt x="223" y="66"/>
                </a:lnTo>
                <a:lnTo>
                  <a:pt x="225" y="64"/>
                </a:lnTo>
                <a:lnTo>
                  <a:pt x="227" y="62"/>
                </a:lnTo>
                <a:lnTo>
                  <a:pt x="228" y="60"/>
                </a:lnTo>
                <a:lnTo>
                  <a:pt x="228" y="58"/>
                </a:lnTo>
                <a:lnTo>
                  <a:pt x="230" y="56"/>
                </a:lnTo>
                <a:lnTo>
                  <a:pt x="232" y="54"/>
                </a:lnTo>
                <a:lnTo>
                  <a:pt x="232" y="52"/>
                </a:lnTo>
                <a:lnTo>
                  <a:pt x="234" y="52"/>
                </a:lnTo>
                <a:lnTo>
                  <a:pt x="234" y="50"/>
                </a:lnTo>
                <a:lnTo>
                  <a:pt x="236" y="48"/>
                </a:lnTo>
                <a:lnTo>
                  <a:pt x="236" y="46"/>
                </a:lnTo>
                <a:lnTo>
                  <a:pt x="236" y="45"/>
                </a:lnTo>
                <a:lnTo>
                  <a:pt x="238" y="43"/>
                </a:lnTo>
                <a:lnTo>
                  <a:pt x="238" y="41"/>
                </a:lnTo>
                <a:lnTo>
                  <a:pt x="242" y="37"/>
                </a:lnTo>
                <a:lnTo>
                  <a:pt x="246" y="29"/>
                </a:lnTo>
                <a:lnTo>
                  <a:pt x="248" y="27"/>
                </a:lnTo>
                <a:lnTo>
                  <a:pt x="248" y="25"/>
                </a:lnTo>
                <a:lnTo>
                  <a:pt x="248" y="23"/>
                </a:lnTo>
                <a:lnTo>
                  <a:pt x="250" y="21"/>
                </a:lnTo>
                <a:lnTo>
                  <a:pt x="250" y="20"/>
                </a:lnTo>
                <a:lnTo>
                  <a:pt x="250" y="18"/>
                </a:lnTo>
                <a:lnTo>
                  <a:pt x="250" y="16"/>
                </a:lnTo>
                <a:lnTo>
                  <a:pt x="252" y="16"/>
                </a:lnTo>
                <a:lnTo>
                  <a:pt x="252" y="12"/>
                </a:lnTo>
                <a:lnTo>
                  <a:pt x="252" y="8"/>
                </a:lnTo>
                <a:lnTo>
                  <a:pt x="252" y="6"/>
                </a:lnTo>
                <a:lnTo>
                  <a:pt x="252" y="4"/>
                </a:lnTo>
                <a:lnTo>
                  <a:pt x="252" y="0"/>
                </a:lnTo>
                <a:lnTo>
                  <a:pt x="261"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0" name="Freeform 13">
            <a:extLst>
              <a:ext uri="{FF2B5EF4-FFF2-40B4-BE49-F238E27FC236}">
                <a16:creationId xmlns:a16="http://schemas.microsoft.com/office/drawing/2014/main" id="{70071A19-808E-0AF4-36BA-FFE757EC3AF0}"/>
              </a:ext>
            </a:extLst>
          </p:cNvPr>
          <p:cNvSpPr>
            <a:spLocks noChangeAspect="1"/>
          </p:cNvSpPr>
          <p:nvPr/>
        </p:nvSpPr>
        <p:spPr bwMode="auto">
          <a:xfrm>
            <a:off x="3214716" y="1147590"/>
            <a:ext cx="2634068" cy="1823107"/>
          </a:xfrm>
          <a:custGeom>
            <a:avLst/>
            <a:gdLst>
              <a:gd name="T0" fmla="*/ 665 w 1270"/>
              <a:gd name="T1" fmla="*/ 17 h 879"/>
              <a:gd name="T2" fmla="*/ 742 w 1270"/>
              <a:gd name="T3" fmla="*/ 17 h 879"/>
              <a:gd name="T4" fmla="*/ 811 w 1270"/>
              <a:gd name="T5" fmla="*/ 17 h 879"/>
              <a:gd name="T6" fmla="*/ 878 w 1270"/>
              <a:gd name="T7" fmla="*/ 9 h 879"/>
              <a:gd name="T8" fmla="*/ 947 w 1270"/>
              <a:gd name="T9" fmla="*/ 19 h 879"/>
              <a:gd name="T10" fmla="*/ 1020 w 1270"/>
              <a:gd name="T11" fmla="*/ 34 h 879"/>
              <a:gd name="T12" fmla="*/ 1086 w 1270"/>
              <a:gd name="T13" fmla="*/ 36 h 879"/>
              <a:gd name="T14" fmla="*/ 1153 w 1270"/>
              <a:gd name="T15" fmla="*/ 32 h 879"/>
              <a:gd name="T16" fmla="*/ 1216 w 1270"/>
              <a:gd name="T17" fmla="*/ 19 h 879"/>
              <a:gd name="T18" fmla="*/ 1268 w 1270"/>
              <a:gd name="T19" fmla="*/ 46 h 879"/>
              <a:gd name="T20" fmla="*/ 1260 w 1270"/>
              <a:gd name="T21" fmla="*/ 119 h 879"/>
              <a:gd name="T22" fmla="*/ 1220 w 1270"/>
              <a:gd name="T23" fmla="*/ 169 h 879"/>
              <a:gd name="T24" fmla="*/ 1218 w 1270"/>
              <a:gd name="T25" fmla="*/ 222 h 879"/>
              <a:gd name="T26" fmla="*/ 1205 w 1270"/>
              <a:gd name="T27" fmla="*/ 284 h 879"/>
              <a:gd name="T28" fmla="*/ 1224 w 1270"/>
              <a:gd name="T29" fmla="*/ 336 h 879"/>
              <a:gd name="T30" fmla="*/ 1247 w 1270"/>
              <a:gd name="T31" fmla="*/ 389 h 879"/>
              <a:gd name="T32" fmla="*/ 1218 w 1270"/>
              <a:gd name="T33" fmla="*/ 443 h 879"/>
              <a:gd name="T34" fmla="*/ 1116 w 1270"/>
              <a:gd name="T35" fmla="*/ 460 h 879"/>
              <a:gd name="T36" fmla="*/ 1059 w 1270"/>
              <a:gd name="T37" fmla="*/ 459 h 879"/>
              <a:gd name="T38" fmla="*/ 997 w 1270"/>
              <a:gd name="T39" fmla="*/ 457 h 879"/>
              <a:gd name="T40" fmla="*/ 941 w 1270"/>
              <a:gd name="T41" fmla="*/ 453 h 879"/>
              <a:gd name="T42" fmla="*/ 884 w 1270"/>
              <a:gd name="T43" fmla="*/ 451 h 879"/>
              <a:gd name="T44" fmla="*/ 867 w 1270"/>
              <a:gd name="T45" fmla="*/ 482 h 879"/>
              <a:gd name="T46" fmla="*/ 849 w 1270"/>
              <a:gd name="T47" fmla="*/ 514 h 879"/>
              <a:gd name="T48" fmla="*/ 838 w 1270"/>
              <a:gd name="T49" fmla="*/ 537 h 879"/>
              <a:gd name="T50" fmla="*/ 819 w 1270"/>
              <a:gd name="T51" fmla="*/ 572 h 879"/>
              <a:gd name="T52" fmla="*/ 817 w 1270"/>
              <a:gd name="T53" fmla="*/ 593 h 879"/>
              <a:gd name="T54" fmla="*/ 803 w 1270"/>
              <a:gd name="T55" fmla="*/ 620 h 879"/>
              <a:gd name="T56" fmla="*/ 763 w 1270"/>
              <a:gd name="T57" fmla="*/ 647 h 879"/>
              <a:gd name="T58" fmla="*/ 676 w 1270"/>
              <a:gd name="T59" fmla="*/ 708 h 879"/>
              <a:gd name="T60" fmla="*/ 628 w 1270"/>
              <a:gd name="T61" fmla="*/ 739 h 879"/>
              <a:gd name="T62" fmla="*/ 551 w 1270"/>
              <a:gd name="T63" fmla="*/ 875 h 879"/>
              <a:gd name="T64" fmla="*/ 421 w 1270"/>
              <a:gd name="T65" fmla="*/ 877 h 879"/>
              <a:gd name="T66" fmla="*/ 390 w 1270"/>
              <a:gd name="T67" fmla="*/ 860 h 879"/>
              <a:gd name="T68" fmla="*/ 334 w 1270"/>
              <a:gd name="T69" fmla="*/ 879 h 879"/>
              <a:gd name="T70" fmla="*/ 240 w 1270"/>
              <a:gd name="T71" fmla="*/ 866 h 879"/>
              <a:gd name="T72" fmla="*/ 240 w 1270"/>
              <a:gd name="T73" fmla="*/ 829 h 879"/>
              <a:gd name="T74" fmla="*/ 256 w 1270"/>
              <a:gd name="T75" fmla="*/ 785 h 879"/>
              <a:gd name="T76" fmla="*/ 263 w 1270"/>
              <a:gd name="T77" fmla="*/ 750 h 879"/>
              <a:gd name="T78" fmla="*/ 279 w 1270"/>
              <a:gd name="T79" fmla="*/ 723 h 879"/>
              <a:gd name="T80" fmla="*/ 296 w 1270"/>
              <a:gd name="T81" fmla="*/ 689 h 879"/>
              <a:gd name="T82" fmla="*/ 294 w 1270"/>
              <a:gd name="T83" fmla="*/ 651 h 879"/>
              <a:gd name="T84" fmla="*/ 94 w 1270"/>
              <a:gd name="T85" fmla="*/ 710 h 879"/>
              <a:gd name="T86" fmla="*/ 62 w 1270"/>
              <a:gd name="T87" fmla="*/ 722 h 879"/>
              <a:gd name="T88" fmla="*/ 35 w 1270"/>
              <a:gd name="T89" fmla="*/ 716 h 879"/>
              <a:gd name="T90" fmla="*/ 6 w 1270"/>
              <a:gd name="T91" fmla="*/ 712 h 879"/>
              <a:gd name="T92" fmla="*/ 15 w 1270"/>
              <a:gd name="T93" fmla="*/ 695 h 879"/>
              <a:gd name="T94" fmla="*/ 35 w 1270"/>
              <a:gd name="T95" fmla="*/ 664 h 879"/>
              <a:gd name="T96" fmla="*/ 52 w 1270"/>
              <a:gd name="T97" fmla="*/ 629 h 879"/>
              <a:gd name="T98" fmla="*/ 67 w 1270"/>
              <a:gd name="T99" fmla="*/ 595 h 879"/>
              <a:gd name="T100" fmla="*/ 73 w 1270"/>
              <a:gd name="T101" fmla="*/ 564 h 879"/>
              <a:gd name="T102" fmla="*/ 158 w 1270"/>
              <a:gd name="T103" fmla="*/ 553 h 879"/>
              <a:gd name="T104" fmla="*/ 242 w 1270"/>
              <a:gd name="T105" fmla="*/ 553 h 879"/>
              <a:gd name="T106" fmla="*/ 325 w 1270"/>
              <a:gd name="T107" fmla="*/ 553 h 879"/>
              <a:gd name="T108" fmla="*/ 413 w 1270"/>
              <a:gd name="T109" fmla="*/ 553 h 879"/>
              <a:gd name="T110" fmla="*/ 455 w 1270"/>
              <a:gd name="T111" fmla="*/ 507 h 879"/>
              <a:gd name="T112" fmla="*/ 455 w 1270"/>
              <a:gd name="T113" fmla="*/ 418 h 879"/>
              <a:gd name="T114" fmla="*/ 453 w 1270"/>
              <a:gd name="T115" fmla="*/ 332 h 879"/>
              <a:gd name="T116" fmla="*/ 453 w 1270"/>
              <a:gd name="T117" fmla="*/ 238 h 879"/>
              <a:gd name="T118" fmla="*/ 452 w 1270"/>
              <a:gd name="T119" fmla="*/ 149 h 879"/>
              <a:gd name="T120" fmla="*/ 452 w 1270"/>
              <a:gd name="T121" fmla="*/ 65 h 879"/>
              <a:gd name="T122" fmla="*/ 475 w 1270"/>
              <a:gd name="T123" fmla="*/ 9 h 879"/>
              <a:gd name="T124" fmla="*/ 553 w 1270"/>
              <a:gd name="T125" fmla="*/ 5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0" h="879">
                <a:moveTo>
                  <a:pt x="598" y="5"/>
                </a:moveTo>
                <a:lnTo>
                  <a:pt x="599" y="7"/>
                </a:lnTo>
                <a:lnTo>
                  <a:pt x="601" y="7"/>
                </a:lnTo>
                <a:lnTo>
                  <a:pt x="601" y="9"/>
                </a:lnTo>
                <a:lnTo>
                  <a:pt x="603" y="11"/>
                </a:lnTo>
                <a:lnTo>
                  <a:pt x="607" y="11"/>
                </a:lnTo>
                <a:lnTo>
                  <a:pt x="609" y="11"/>
                </a:lnTo>
                <a:lnTo>
                  <a:pt x="611" y="11"/>
                </a:lnTo>
                <a:lnTo>
                  <a:pt x="613" y="13"/>
                </a:lnTo>
                <a:lnTo>
                  <a:pt x="617" y="13"/>
                </a:lnTo>
                <a:lnTo>
                  <a:pt x="619" y="13"/>
                </a:lnTo>
                <a:lnTo>
                  <a:pt x="621" y="15"/>
                </a:lnTo>
                <a:lnTo>
                  <a:pt x="621" y="17"/>
                </a:lnTo>
                <a:lnTo>
                  <a:pt x="623" y="19"/>
                </a:lnTo>
                <a:lnTo>
                  <a:pt x="624" y="19"/>
                </a:lnTo>
                <a:lnTo>
                  <a:pt x="626" y="19"/>
                </a:lnTo>
                <a:lnTo>
                  <a:pt x="628" y="19"/>
                </a:lnTo>
                <a:lnTo>
                  <a:pt x="632" y="19"/>
                </a:lnTo>
                <a:lnTo>
                  <a:pt x="634" y="19"/>
                </a:lnTo>
                <a:lnTo>
                  <a:pt x="636" y="19"/>
                </a:lnTo>
                <a:lnTo>
                  <a:pt x="640" y="19"/>
                </a:lnTo>
                <a:lnTo>
                  <a:pt x="642" y="17"/>
                </a:lnTo>
                <a:lnTo>
                  <a:pt x="644" y="17"/>
                </a:lnTo>
                <a:lnTo>
                  <a:pt x="648" y="17"/>
                </a:lnTo>
                <a:lnTo>
                  <a:pt x="649" y="17"/>
                </a:lnTo>
                <a:lnTo>
                  <a:pt x="651" y="17"/>
                </a:lnTo>
                <a:lnTo>
                  <a:pt x="655" y="17"/>
                </a:lnTo>
                <a:lnTo>
                  <a:pt x="657" y="17"/>
                </a:lnTo>
                <a:lnTo>
                  <a:pt x="659" y="17"/>
                </a:lnTo>
                <a:lnTo>
                  <a:pt x="663" y="17"/>
                </a:lnTo>
                <a:lnTo>
                  <a:pt x="665" y="17"/>
                </a:lnTo>
                <a:lnTo>
                  <a:pt x="669" y="17"/>
                </a:lnTo>
                <a:lnTo>
                  <a:pt x="671" y="15"/>
                </a:lnTo>
                <a:lnTo>
                  <a:pt x="672" y="15"/>
                </a:lnTo>
                <a:lnTo>
                  <a:pt x="674" y="15"/>
                </a:lnTo>
                <a:lnTo>
                  <a:pt x="678" y="17"/>
                </a:lnTo>
                <a:lnTo>
                  <a:pt x="680" y="17"/>
                </a:lnTo>
                <a:lnTo>
                  <a:pt x="682" y="17"/>
                </a:lnTo>
                <a:lnTo>
                  <a:pt x="684" y="17"/>
                </a:lnTo>
                <a:lnTo>
                  <a:pt x="688" y="17"/>
                </a:lnTo>
                <a:lnTo>
                  <a:pt x="690" y="15"/>
                </a:lnTo>
                <a:lnTo>
                  <a:pt x="692" y="15"/>
                </a:lnTo>
                <a:lnTo>
                  <a:pt x="694" y="15"/>
                </a:lnTo>
                <a:lnTo>
                  <a:pt x="696" y="15"/>
                </a:lnTo>
                <a:lnTo>
                  <a:pt x="699" y="15"/>
                </a:lnTo>
                <a:lnTo>
                  <a:pt x="701" y="15"/>
                </a:lnTo>
                <a:lnTo>
                  <a:pt x="703" y="17"/>
                </a:lnTo>
                <a:lnTo>
                  <a:pt x="705" y="17"/>
                </a:lnTo>
                <a:lnTo>
                  <a:pt x="709" y="17"/>
                </a:lnTo>
                <a:lnTo>
                  <a:pt x="711" y="17"/>
                </a:lnTo>
                <a:lnTo>
                  <a:pt x="713" y="15"/>
                </a:lnTo>
                <a:lnTo>
                  <a:pt x="715" y="15"/>
                </a:lnTo>
                <a:lnTo>
                  <a:pt x="719" y="15"/>
                </a:lnTo>
                <a:lnTo>
                  <a:pt x="721" y="15"/>
                </a:lnTo>
                <a:lnTo>
                  <a:pt x="724" y="15"/>
                </a:lnTo>
                <a:lnTo>
                  <a:pt x="726" y="15"/>
                </a:lnTo>
                <a:lnTo>
                  <a:pt x="728" y="15"/>
                </a:lnTo>
                <a:lnTo>
                  <a:pt x="730" y="17"/>
                </a:lnTo>
                <a:lnTo>
                  <a:pt x="734" y="17"/>
                </a:lnTo>
                <a:lnTo>
                  <a:pt x="736" y="17"/>
                </a:lnTo>
                <a:lnTo>
                  <a:pt x="740" y="17"/>
                </a:lnTo>
                <a:lnTo>
                  <a:pt x="742" y="17"/>
                </a:lnTo>
                <a:lnTo>
                  <a:pt x="744" y="17"/>
                </a:lnTo>
                <a:lnTo>
                  <a:pt x="745" y="17"/>
                </a:lnTo>
                <a:lnTo>
                  <a:pt x="747" y="17"/>
                </a:lnTo>
                <a:lnTo>
                  <a:pt x="749" y="17"/>
                </a:lnTo>
                <a:lnTo>
                  <a:pt x="751" y="17"/>
                </a:lnTo>
                <a:lnTo>
                  <a:pt x="753" y="17"/>
                </a:lnTo>
                <a:lnTo>
                  <a:pt x="757" y="17"/>
                </a:lnTo>
                <a:lnTo>
                  <a:pt x="759" y="17"/>
                </a:lnTo>
                <a:lnTo>
                  <a:pt x="761" y="17"/>
                </a:lnTo>
                <a:lnTo>
                  <a:pt x="765" y="17"/>
                </a:lnTo>
                <a:lnTo>
                  <a:pt x="767" y="19"/>
                </a:lnTo>
                <a:lnTo>
                  <a:pt x="769" y="19"/>
                </a:lnTo>
                <a:lnTo>
                  <a:pt x="770" y="17"/>
                </a:lnTo>
                <a:lnTo>
                  <a:pt x="772" y="17"/>
                </a:lnTo>
                <a:lnTo>
                  <a:pt x="774" y="17"/>
                </a:lnTo>
                <a:lnTo>
                  <a:pt x="776" y="15"/>
                </a:lnTo>
                <a:lnTo>
                  <a:pt x="780" y="15"/>
                </a:lnTo>
                <a:lnTo>
                  <a:pt x="782" y="15"/>
                </a:lnTo>
                <a:lnTo>
                  <a:pt x="784" y="15"/>
                </a:lnTo>
                <a:lnTo>
                  <a:pt x="786" y="17"/>
                </a:lnTo>
                <a:lnTo>
                  <a:pt x="788" y="17"/>
                </a:lnTo>
                <a:lnTo>
                  <a:pt x="790" y="19"/>
                </a:lnTo>
                <a:lnTo>
                  <a:pt x="792" y="19"/>
                </a:lnTo>
                <a:lnTo>
                  <a:pt x="794" y="19"/>
                </a:lnTo>
                <a:lnTo>
                  <a:pt x="795" y="19"/>
                </a:lnTo>
                <a:lnTo>
                  <a:pt x="797" y="17"/>
                </a:lnTo>
                <a:lnTo>
                  <a:pt x="799" y="17"/>
                </a:lnTo>
                <a:lnTo>
                  <a:pt x="803" y="17"/>
                </a:lnTo>
                <a:lnTo>
                  <a:pt x="805" y="17"/>
                </a:lnTo>
                <a:lnTo>
                  <a:pt x="809" y="17"/>
                </a:lnTo>
                <a:lnTo>
                  <a:pt x="811" y="17"/>
                </a:lnTo>
                <a:lnTo>
                  <a:pt x="813" y="17"/>
                </a:lnTo>
                <a:lnTo>
                  <a:pt x="817" y="19"/>
                </a:lnTo>
                <a:lnTo>
                  <a:pt x="819" y="19"/>
                </a:lnTo>
                <a:lnTo>
                  <a:pt x="820" y="19"/>
                </a:lnTo>
                <a:lnTo>
                  <a:pt x="824" y="19"/>
                </a:lnTo>
                <a:lnTo>
                  <a:pt x="826" y="17"/>
                </a:lnTo>
                <a:lnTo>
                  <a:pt x="828" y="17"/>
                </a:lnTo>
                <a:lnTo>
                  <a:pt x="830" y="17"/>
                </a:lnTo>
                <a:lnTo>
                  <a:pt x="832" y="15"/>
                </a:lnTo>
                <a:lnTo>
                  <a:pt x="834" y="15"/>
                </a:lnTo>
                <a:lnTo>
                  <a:pt x="836" y="15"/>
                </a:lnTo>
                <a:lnTo>
                  <a:pt x="838" y="13"/>
                </a:lnTo>
                <a:lnTo>
                  <a:pt x="840" y="13"/>
                </a:lnTo>
                <a:lnTo>
                  <a:pt x="843" y="11"/>
                </a:lnTo>
                <a:lnTo>
                  <a:pt x="845" y="11"/>
                </a:lnTo>
                <a:lnTo>
                  <a:pt x="847" y="11"/>
                </a:lnTo>
                <a:lnTo>
                  <a:pt x="849" y="11"/>
                </a:lnTo>
                <a:lnTo>
                  <a:pt x="853" y="11"/>
                </a:lnTo>
                <a:lnTo>
                  <a:pt x="855" y="9"/>
                </a:lnTo>
                <a:lnTo>
                  <a:pt x="857" y="9"/>
                </a:lnTo>
                <a:lnTo>
                  <a:pt x="859" y="7"/>
                </a:lnTo>
                <a:lnTo>
                  <a:pt x="861" y="7"/>
                </a:lnTo>
                <a:lnTo>
                  <a:pt x="863" y="5"/>
                </a:lnTo>
                <a:lnTo>
                  <a:pt x="865" y="5"/>
                </a:lnTo>
                <a:lnTo>
                  <a:pt x="867" y="3"/>
                </a:lnTo>
                <a:lnTo>
                  <a:pt x="868" y="5"/>
                </a:lnTo>
                <a:lnTo>
                  <a:pt x="872" y="5"/>
                </a:lnTo>
                <a:lnTo>
                  <a:pt x="874" y="5"/>
                </a:lnTo>
                <a:lnTo>
                  <a:pt x="876" y="7"/>
                </a:lnTo>
                <a:lnTo>
                  <a:pt x="878" y="7"/>
                </a:lnTo>
                <a:lnTo>
                  <a:pt x="878" y="9"/>
                </a:lnTo>
                <a:lnTo>
                  <a:pt x="880" y="11"/>
                </a:lnTo>
                <a:lnTo>
                  <a:pt x="882" y="11"/>
                </a:lnTo>
                <a:lnTo>
                  <a:pt x="884" y="13"/>
                </a:lnTo>
                <a:lnTo>
                  <a:pt x="886" y="13"/>
                </a:lnTo>
                <a:lnTo>
                  <a:pt x="888" y="15"/>
                </a:lnTo>
                <a:lnTo>
                  <a:pt x="890" y="15"/>
                </a:lnTo>
                <a:lnTo>
                  <a:pt x="893" y="15"/>
                </a:lnTo>
                <a:lnTo>
                  <a:pt x="895" y="15"/>
                </a:lnTo>
                <a:lnTo>
                  <a:pt x="897" y="15"/>
                </a:lnTo>
                <a:lnTo>
                  <a:pt x="901" y="15"/>
                </a:lnTo>
                <a:lnTo>
                  <a:pt x="903" y="15"/>
                </a:lnTo>
                <a:lnTo>
                  <a:pt x="905" y="13"/>
                </a:lnTo>
                <a:lnTo>
                  <a:pt x="907" y="13"/>
                </a:lnTo>
                <a:lnTo>
                  <a:pt x="909" y="13"/>
                </a:lnTo>
                <a:lnTo>
                  <a:pt x="911" y="11"/>
                </a:lnTo>
                <a:lnTo>
                  <a:pt x="915" y="11"/>
                </a:lnTo>
                <a:lnTo>
                  <a:pt x="916" y="11"/>
                </a:lnTo>
                <a:lnTo>
                  <a:pt x="918" y="11"/>
                </a:lnTo>
                <a:lnTo>
                  <a:pt x="920" y="11"/>
                </a:lnTo>
                <a:lnTo>
                  <a:pt x="924" y="11"/>
                </a:lnTo>
                <a:lnTo>
                  <a:pt x="926" y="11"/>
                </a:lnTo>
                <a:lnTo>
                  <a:pt x="928" y="11"/>
                </a:lnTo>
                <a:lnTo>
                  <a:pt x="932" y="11"/>
                </a:lnTo>
                <a:lnTo>
                  <a:pt x="934" y="13"/>
                </a:lnTo>
                <a:lnTo>
                  <a:pt x="936" y="13"/>
                </a:lnTo>
                <a:lnTo>
                  <a:pt x="938" y="15"/>
                </a:lnTo>
                <a:lnTo>
                  <a:pt x="940" y="15"/>
                </a:lnTo>
                <a:lnTo>
                  <a:pt x="941" y="17"/>
                </a:lnTo>
                <a:lnTo>
                  <a:pt x="943" y="17"/>
                </a:lnTo>
                <a:lnTo>
                  <a:pt x="945" y="19"/>
                </a:lnTo>
                <a:lnTo>
                  <a:pt x="947" y="19"/>
                </a:lnTo>
                <a:lnTo>
                  <a:pt x="949" y="19"/>
                </a:lnTo>
                <a:lnTo>
                  <a:pt x="953" y="19"/>
                </a:lnTo>
                <a:lnTo>
                  <a:pt x="955" y="19"/>
                </a:lnTo>
                <a:lnTo>
                  <a:pt x="959" y="19"/>
                </a:lnTo>
                <a:lnTo>
                  <a:pt x="961" y="19"/>
                </a:lnTo>
                <a:lnTo>
                  <a:pt x="963" y="19"/>
                </a:lnTo>
                <a:lnTo>
                  <a:pt x="965" y="21"/>
                </a:lnTo>
                <a:lnTo>
                  <a:pt x="966" y="23"/>
                </a:lnTo>
                <a:lnTo>
                  <a:pt x="968" y="23"/>
                </a:lnTo>
                <a:lnTo>
                  <a:pt x="970" y="25"/>
                </a:lnTo>
                <a:lnTo>
                  <a:pt x="972" y="26"/>
                </a:lnTo>
                <a:lnTo>
                  <a:pt x="974" y="28"/>
                </a:lnTo>
                <a:lnTo>
                  <a:pt x="978" y="28"/>
                </a:lnTo>
                <a:lnTo>
                  <a:pt x="980" y="28"/>
                </a:lnTo>
                <a:lnTo>
                  <a:pt x="982" y="28"/>
                </a:lnTo>
                <a:lnTo>
                  <a:pt x="984" y="28"/>
                </a:lnTo>
                <a:lnTo>
                  <a:pt x="986" y="30"/>
                </a:lnTo>
                <a:lnTo>
                  <a:pt x="988" y="30"/>
                </a:lnTo>
                <a:lnTo>
                  <a:pt x="989" y="32"/>
                </a:lnTo>
                <a:lnTo>
                  <a:pt x="991" y="32"/>
                </a:lnTo>
                <a:lnTo>
                  <a:pt x="995" y="32"/>
                </a:lnTo>
                <a:lnTo>
                  <a:pt x="997" y="32"/>
                </a:lnTo>
                <a:lnTo>
                  <a:pt x="1001" y="32"/>
                </a:lnTo>
                <a:lnTo>
                  <a:pt x="1003" y="32"/>
                </a:lnTo>
                <a:lnTo>
                  <a:pt x="1007" y="32"/>
                </a:lnTo>
                <a:lnTo>
                  <a:pt x="1009" y="32"/>
                </a:lnTo>
                <a:lnTo>
                  <a:pt x="1013" y="32"/>
                </a:lnTo>
                <a:lnTo>
                  <a:pt x="1014" y="32"/>
                </a:lnTo>
                <a:lnTo>
                  <a:pt x="1016" y="32"/>
                </a:lnTo>
                <a:lnTo>
                  <a:pt x="1018" y="32"/>
                </a:lnTo>
                <a:lnTo>
                  <a:pt x="1020" y="34"/>
                </a:lnTo>
                <a:lnTo>
                  <a:pt x="1022" y="34"/>
                </a:lnTo>
                <a:lnTo>
                  <a:pt x="1024" y="36"/>
                </a:lnTo>
                <a:lnTo>
                  <a:pt x="1026" y="36"/>
                </a:lnTo>
                <a:lnTo>
                  <a:pt x="1030" y="38"/>
                </a:lnTo>
                <a:lnTo>
                  <a:pt x="1032" y="38"/>
                </a:lnTo>
                <a:lnTo>
                  <a:pt x="1036" y="38"/>
                </a:lnTo>
                <a:lnTo>
                  <a:pt x="1038" y="38"/>
                </a:lnTo>
                <a:lnTo>
                  <a:pt x="1039" y="40"/>
                </a:lnTo>
                <a:lnTo>
                  <a:pt x="1041" y="40"/>
                </a:lnTo>
                <a:lnTo>
                  <a:pt x="1043" y="38"/>
                </a:lnTo>
                <a:lnTo>
                  <a:pt x="1045" y="38"/>
                </a:lnTo>
                <a:lnTo>
                  <a:pt x="1049" y="38"/>
                </a:lnTo>
                <a:lnTo>
                  <a:pt x="1051" y="36"/>
                </a:lnTo>
                <a:lnTo>
                  <a:pt x="1053" y="36"/>
                </a:lnTo>
                <a:lnTo>
                  <a:pt x="1055" y="36"/>
                </a:lnTo>
                <a:lnTo>
                  <a:pt x="1057" y="34"/>
                </a:lnTo>
                <a:lnTo>
                  <a:pt x="1057" y="32"/>
                </a:lnTo>
                <a:lnTo>
                  <a:pt x="1059" y="32"/>
                </a:lnTo>
                <a:lnTo>
                  <a:pt x="1061" y="30"/>
                </a:lnTo>
                <a:lnTo>
                  <a:pt x="1063" y="28"/>
                </a:lnTo>
                <a:lnTo>
                  <a:pt x="1064" y="28"/>
                </a:lnTo>
                <a:lnTo>
                  <a:pt x="1066" y="28"/>
                </a:lnTo>
                <a:lnTo>
                  <a:pt x="1070" y="28"/>
                </a:lnTo>
                <a:lnTo>
                  <a:pt x="1072" y="28"/>
                </a:lnTo>
                <a:lnTo>
                  <a:pt x="1072" y="30"/>
                </a:lnTo>
                <a:lnTo>
                  <a:pt x="1074" y="32"/>
                </a:lnTo>
                <a:lnTo>
                  <a:pt x="1076" y="32"/>
                </a:lnTo>
                <a:lnTo>
                  <a:pt x="1080" y="32"/>
                </a:lnTo>
                <a:lnTo>
                  <a:pt x="1082" y="34"/>
                </a:lnTo>
                <a:lnTo>
                  <a:pt x="1084" y="34"/>
                </a:lnTo>
                <a:lnTo>
                  <a:pt x="1086" y="36"/>
                </a:lnTo>
                <a:lnTo>
                  <a:pt x="1087" y="36"/>
                </a:lnTo>
                <a:lnTo>
                  <a:pt x="1089" y="36"/>
                </a:lnTo>
                <a:lnTo>
                  <a:pt x="1091" y="34"/>
                </a:lnTo>
                <a:lnTo>
                  <a:pt x="1091" y="32"/>
                </a:lnTo>
                <a:lnTo>
                  <a:pt x="1093" y="32"/>
                </a:lnTo>
                <a:lnTo>
                  <a:pt x="1095" y="30"/>
                </a:lnTo>
                <a:lnTo>
                  <a:pt x="1097" y="32"/>
                </a:lnTo>
                <a:lnTo>
                  <a:pt x="1099" y="32"/>
                </a:lnTo>
                <a:lnTo>
                  <a:pt x="1101" y="34"/>
                </a:lnTo>
                <a:lnTo>
                  <a:pt x="1103" y="34"/>
                </a:lnTo>
                <a:lnTo>
                  <a:pt x="1107" y="32"/>
                </a:lnTo>
                <a:lnTo>
                  <a:pt x="1109" y="30"/>
                </a:lnTo>
                <a:lnTo>
                  <a:pt x="1111" y="28"/>
                </a:lnTo>
                <a:lnTo>
                  <a:pt x="1112" y="28"/>
                </a:lnTo>
                <a:lnTo>
                  <a:pt x="1116" y="28"/>
                </a:lnTo>
                <a:lnTo>
                  <a:pt x="1118" y="30"/>
                </a:lnTo>
                <a:lnTo>
                  <a:pt x="1120" y="30"/>
                </a:lnTo>
                <a:lnTo>
                  <a:pt x="1122" y="30"/>
                </a:lnTo>
                <a:lnTo>
                  <a:pt x="1126" y="30"/>
                </a:lnTo>
                <a:lnTo>
                  <a:pt x="1128" y="30"/>
                </a:lnTo>
                <a:lnTo>
                  <a:pt x="1130" y="32"/>
                </a:lnTo>
                <a:lnTo>
                  <a:pt x="1132" y="32"/>
                </a:lnTo>
                <a:lnTo>
                  <a:pt x="1136" y="32"/>
                </a:lnTo>
                <a:lnTo>
                  <a:pt x="1137" y="32"/>
                </a:lnTo>
                <a:lnTo>
                  <a:pt x="1139" y="30"/>
                </a:lnTo>
                <a:lnTo>
                  <a:pt x="1141" y="30"/>
                </a:lnTo>
                <a:lnTo>
                  <a:pt x="1143" y="30"/>
                </a:lnTo>
                <a:lnTo>
                  <a:pt x="1147" y="30"/>
                </a:lnTo>
                <a:lnTo>
                  <a:pt x="1149" y="30"/>
                </a:lnTo>
                <a:lnTo>
                  <a:pt x="1151" y="30"/>
                </a:lnTo>
                <a:lnTo>
                  <a:pt x="1153" y="32"/>
                </a:lnTo>
                <a:lnTo>
                  <a:pt x="1155" y="32"/>
                </a:lnTo>
                <a:lnTo>
                  <a:pt x="1157" y="34"/>
                </a:lnTo>
                <a:lnTo>
                  <a:pt x="1159" y="34"/>
                </a:lnTo>
                <a:lnTo>
                  <a:pt x="1160" y="36"/>
                </a:lnTo>
                <a:lnTo>
                  <a:pt x="1164" y="36"/>
                </a:lnTo>
                <a:lnTo>
                  <a:pt x="1166" y="36"/>
                </a:lnTo>
                <a:lnTo>
                  <a:pt x="1166" y="34"/>
                </a:lnTo>
                <a:lnTo>
                  <a:pt x="1168" y="32"/>
                </a:lnTo>
                <a:lnTo>
                  <a:pt x="1170" y="32"/>
                </a:lnTo>
                <a:lnTo>
                  <a:pt x="1172" y="32"/>
                </a:lnTo>
                <a:lnTo>
                  <a:pt x="1174" y="32"/>
                </a:lnTo>
                <a:lnTo>
                  <a:pt x="1178" y="34"/>
                </a:lnTo>
                <a:lnTo>
                  <a:pt x="1180" y="34"/>
                </a:lnTo>
                <a:lnTo>
                  <a:pt x="1182" y="32"/>
                </a:lnTo>
                <a:lnTo>
                  <a:pt x="1184" y="30"/>
                </a:lnTo>
                <a:lnTo>
                  <a:pt x="1185" y="28"/>
                </a:lnTo>
                <a:lnTo>
                  <a:pt x="1187" y="28"/>
                </a:lnTo>
                <a:lnTo>
                  <a:pt x="1189" y="26"/>
                </a:lnTo>
                <a:lnTo>
                  <a:pt x="1191" y="25"/>
                </a:lnTo>
                <a:lnTo>
                  <a:pt x="1191" y="23"/>
                </a:lnTo>
                <a:lnTo>
                  <a:pt x="1193" y="23"/>
                </a:lnTo>
                <a:lnTo>
                  <a:pt x="1195" y="21"/>
                </a:lnTo>
                <a:lnTo>
                  <a:pt x="1197" y="21"/>
                </a:lnTo>
                <a:lnTo>
                  <a:pt x="1199" y="19"/>
                </a:lnTo>
                <a:lnTo>
                  <a:pt x="1201" y="19"/>
                </a:lnTo>
                <a:lnTo>
                  <a:pt x="1205" y="19"/>
                </a:lnTo>
                <a:lnTo>
                  <a:pt x="1207" y="19"/>
                </a:lnTo>
                <a:lnTo>
                  <a:pt x="1209" y="19"/>
                </a:lnTo>
                <a:lnTo>
                  <a:pt x="1212" y="19"/>
                </a:lnTo>
                <a:lnTo>
                  <a:pt x="1214" y="19"/>
                </a:lnTo>
                <a:lnTo>
                  <a:pt x="1216" y="19"/>
                </a:lnTo>
                <a:lnTo>
                  <a:pt x="1220" y="19"/>
                </a:lnTo>
                <a:lnTo>
                  <a:pt x="1222" y="19"/>
                </a:lnTo>
                <a:lnTo>
                  <a:pt x="1224" y="21"/>
                </a:lnTo>
                <a:lnTo>
                  <a:pt x="1224" y="23"/>
                </a:lnTo>
                <a:lnTo>
                  <a:pt x="1224" y="25"/>
                </a:lnTo>
                <a:lnTo>
                  <a:pt x="1228" y="25"/>
                </a:lnTo>
                <a:lnTo>
                  <a:pt x="1230" y="26"/>
                </a:lnTo>
                <a:lnTo>
                  <a:pt x="1232" y="26"/>
                </a:lnTo>
                <a:lnTo>
                  <a:pt x="1233" y="28"/>
                </a:lnTo>
                <a:lnTo>
                  <a:pt x="1235" y="28"/>
                </a:lnTo>
                <a:lnTo>
                  <a:pt x="1237" y="28"/>
                </a:lnTo>
                <a:lnTo>
                  <a:pt x="1239" y="26"/>
                </a:lnTo>
                <a:lnTo>
                  <a:pt x="1241" y="26"/>
                </a:lnTo>
                <a:lnTo>
                  <a:pt x="1243" y="25"/>
                </a:lnTo>
                <a:lnTo>
                  <a:pt x="1245" y="25"/>
                </a:lnTo>
                <a:lnTo>
                  <a:pt x="1249" y="25"/>
                </a:lnTo>
                <a:lnTo>
                  <a:pt x="1251" y="25"/>
                </a:lnTo>
                <a:lnTo>
                  <a:pt x="1253" y="26"/>
                </a:lnTo>
                <a:lnTo>
                  <a:pt x="1253" y="28"/>
                </a:lnTo>
                <a:lnTo>
                  <a:pt x="1253" y="30"/>
                </a:lnTo>
                <a:lnTo>
                  <a:pt x="1255" y="32"/>
                </a:lnTo>
                <a:lnTo>
                  <a:pt x="1257" y="34"/>
                </a:lnTo>
                <a:lnTo>
                  <a:pt x="1258" y="34"/>
                </a:lnTo>
                <a:lnTo>
                  <a:pt x="1260" y="36"/>
                </a:lnTo>
                <a:lnTo>
                  <a:pt x="1262" y="36"/>
                </a:lnTo>
                <a:lnTo>
                  <a:pt x="1264" y="38"/>
                </a:lnTo>
                <a:lnTo>
                  <a:pt x="1266" y="38"/>
                </a:lnTo>
                <a:lnTo>
                  <a:pt x="1266" y="40"/>
                </a:lnTo>
                <a:lnTo>
                  <a:pt x="1268" y="42"/>
                </a:lnTo>
                <a:lnTo>
                  <a:pt x="1268" y="44"/>
                </a:lnTo>
                <a:lnTo>
                  <a:pt x="1268" y="46"/>
                </a:lnTo>
                <a:lnTo>
                  <a:pt x="1270" y="48"/>
                </a:lnTo>
                <a:lnTo>
                  <a:pt x="1268" y="51"/>
                </a:lnTo>
                <a:lnTo>
                  <a:pt x="1268" y="53"/>
                </a:lnTo>
                <a:lnTo>
                  <a:pt x="1266" y="53"/>
                </a:lnTo>
                <a:lnTo>
                  <a:pt x="1266" y="55"/>
                </a:lnTo>
                <a:lnTo>
                  <a:pt x="1266" y="59"/>
                </a:lnTo>
                <a:lnTo>
                  <a:pt x="1266" y="61"/>
                </a:lnTo>
                <a:lnTo>
                  <a:pt x="1266" y="63"/>
                </a:lnTo>
                <a:lnTo>
                  <a:pt x="1268" y="65"/>
                </a:lnTo>
                <a:lnTo>
                  <a:pt x="1266" y="67"/>
                </a:lnTo>
                <a:lnTo>
                  <a:pt x="1266" y="69"/>
                </a:lnTo>
                <a:lnTo>
                  <a:pt x="1266" y="73"/>
                </a:lnTo>
                <a:lnTo>
                  <a:pt x="1266" y="74"/>
                </a:lnTo>
                <a:lnTo>
                  <a:pt x="1266" y="76"/>
                </a:lnTo>
                <a:lnTo>
                  <a:pt x="1266" y="80"/>
                </a:lnTo>
                <a:lnTo>
                  <a:pt x="1266" y="82"/>
                </a:lnTo>
                <a:lnTo>
                  <a:pt x="1266" y="86"/>
                </a:lnTo>
                <a:lnTo>
                  <a:pt x="1266" y="88"/>
                </a:lnTo>
                <a:lnTo>
                  <a:pt x="1266" y="90"/>
                </a:lnTo>
                <a:lnTo>
                  <a:pt x="1266" y="94"/>
                </a:lnTo>
                <a:lnTo>
                  <a:pt x="1266" y="96"/>
                </a:lnTo>
                <a:lnTo>
                  <a:pt x="1266" y="98"/>
                </a:lnTo>
                <a:lnTo>
                  <a:pt x="1266" y="101"/>
                </a:lnTo>
                <a:lnTo>
                  <a:pt x="1266" y="103"/>
                </a:lnTo>
                <a:lnTo>
                  <a:pt x="1264" y="105"/>
                </a:lnTo>
                <a:lnTo>
                  <a:pt x="1264" y="109"/>
                </a:lnTo>
                <a:lnTo>
                  <a:pt x="1264" y="111"/>
                </a:lnTo>
                <a:lnTo>
                  <a:pt x="1262" y="113"/>
                </a:lnTo>
                <a:lnTo>
                  <a:pt x="1262" y="115"/>
                </a:lnTo>
                <a:lnTo>
                  <a:pt x="1260" y="117"/>
                </a:lnTo>
                <a:lnTo>
                  <a:pt x="1260" y="119"/>
                </a:lnTo>
                <a:lnTo>
                  <a:pt x="1258" y="121"/>
                </a:lnTo>
                <a:lnTo>
                  <a:pt x="1257" y="121"/>
                </a:lnTo>
                <a:lnTo>
                  <a:pt x="1255" y="122"/>
                </a:lnTo>
                <a:lnTo>
                  <a:pt x="1255" y="124"/>
                </a:lnTo>
                <a:lnTo>
                  <a:pt x="1253" y="124"/>
                </a:lnTo>
                <a:lnTo>
                  <a:pt x="1251" y="126"/>
                </a:lnTo>
                <a:lnTo>
                  <a:pt x="1249" y="126"/>
                </a:lnTo>
                <a:lnTo>
                  <a:pt x="1247" y="128"/>
                </a:lnTo>
                <a:lnTo>
                  <a:pt x="1245" y="128"/>
                </a:lnTo>
                <a:lnTo>
                  <a:pt x="1243" y="130"/>
                </a:lnTo>
                <a:lnTo>
                  <a:pt x="1241" y="130"/>
                </a:lnTo>
                <a:lnTo>
                  <a:pt x="1239" y="132"/>
                </a:lnTo>
                <a:lnTo>
                  <a:pt x="1239" y="134"/>
                </a:lnTo>
                <a:lnTo>
                  <a:pt x="1237" y="136"/>
                </a:lnTo>
                <a:lnTo>
                  <a:pt x="1235" y="138"/>
                </a:lnTo>
                <a:lnTo>
                  <a:pt x="1232" y="140"/>
                </a:lnTo>
                <a:lnTo>
                  <a:pt x="1230" y="144"/>
                </a:lnTo>
                <a:lnTo>
                  <a:pt x="1230" y="146"/>
                </a:lnTo>
                <a:lnTo>
                  <a:pt x="1232" y="147"/>
                </a:lnTo>
                <a:lnTo>
                  <a:pt x="1232" y="149"/>
                </a:lnTo>
                <a:lnTo>
                  <a:pt x="1232" y="151"/>
                </a:lnTo>
                <a:lnTo>
                  <a:pt x="1232" y="155"/>
                </a:lnTo>
                <a:lnTo>
                  <a:pt x="1232" y="157"/>
                </a:lnTo>
                <a:lnTo>
                  <a:pt x="1232" y="159"/>
                </a:lnTo>
                <a:lnTo>
                  <a:pt x="1230" y="161"/>
                </a:lnTo>
                <a:lnTo>
                  <a:pt x="1228" y="161"/>
                </a:lnTo>
                <a:lnTo>
                  <a:pt x="1226" y="163"/>
                </a:lnTo>
                <a:lnTo>
                  <a:pt x="1224" y="163"/>
                </a:lnTo>
                <a:lnTo>
                  <a:pt x="1222" y="165"/>
                </a:lnTo>
                <a:lnTo>
                  <a:pt x="1220" y="167"/>
                </a:lnTo>
                <a:lnTo>
                  <a:pt x="1220" y="169"/>
                </a:lnTo>
                <a:lnTo>
                  <a:pt x="1218" y="170"/>
                </a:lnTo>
                <a:lnTo>
                  <a:pt x="1218" y="172"/>
                </a:lnTo>
                <a:lnTo>
                  <a:pt x="1218" y="174"/>
                </a:lnTo>
                <a:lnTo>
                  <a:pt x="1216" y="174"/>
                </a:lnTo>
                <a:lnTo>
                  <a:pt x="1212" y="174"/>
                </a:lnTo>
                <a:lnTo>
                  <a:pt x="1210" y="176"/>
                </a:lnTo>
                <a:lnTo>
                  <a:pt x="1210" y="178"/>
                </a:lnTo>
                <a:lnTo>
                  <a:pt x="1212" y="180"/>
                </a:lnTo>
                <a:lnTo>
                  <a:pt x="1212" y="182"/>
                </a:lnTo>
                <a:lnTo>
                  <a:pt x="1214" y="184"/>
                </a:lnTo>
                <a:lnTo>
                  <a:pt x="1216" y="184"/>
                </a:lnTo>
                <a:lnTo>
                  <a:pt x="1218" y="186"/>
                </a:lnTo>
                <a:lnTo>
                  <a:pt x="1218" y="188"/>
                </a:lnTo>
                <a:lnTo>
                  <a:pt x="1220" y="190"/>
                </a:lnTo>
                <a:lnTo>
                  <a:pt x="1220" y="192"/>
                </a:lnTo>
                <a:lnTo>
                  <a:pt x="1222" y="194"/>
                </a:lnTo>
                <a:lnTo>
                  <a:pt x="1222" y="195"/>
                </a:lnTo>
                <a:lnTo>
                  <a:pt x="1222" y="197"/>
                </a:lnTo>
                <a:lnTo>
                  <a:pt x="1224" y="201"/>
                </a:lnTo>
                <a:lnTo>
                  <a:pt x="1224" y="203"/>
                </a:lnTo>
                <a:lnTo>
                  <a:pt x="1224" y="205"/>
                </a:lnTo>
                <a:lnTo>
                  <a:pt x="1222" y="207"/>
                </a:lnTo>
                <a:lnTo>
                  <a:pt x="1222" y="209"/>
                </a:lnTo>
                <a:lnTo>
                  <a:pt x="1224" y="211"/>
                </a:lnTo>
                <a:lnTo>
                  <a:pt x="1224" y="213"/>
                </a:lnTo>
                <a:lnTo>
                  <a:pt x="1226" y="215"/>
                </a:lnTo>
                <a:lnTo>
                  <a:pt x="1224" y="217"/>
                </a:lnTo>
                <a:lnTo>
                  <a:pt x="1224" y="218"/>
                </a:lnTo>
                <a:lnTo>
                  <a:pt x="1222" y="220"/>
                </a:lnTo>
                <a:lnTo>
                  <a:pt x="1220" y="222"/>
                </a:lnTo>
                <a:lnTo>
                  <a:pt x="1218" y="222"/>
                </a:lnTo>
                <a:lnTo>
                  <a:pt x="1216" y="222"/>
                </a:lnTo>
                <a:lnTo>
                  <a:pt x="1216" y="224"/>
                </a:lnTo>
                <a:lnTo>
                  <a:pt x="1216" y="228"/>
                </a:lnTo>
                <a:lnTo>
                  <a:pt x="1216" y="230"/>
                </a:lnTo>
                <a:lnTo>
                  <a:pt x="1216" y="232"/>
                </a:lnTo>
                <a:lnTo>
                  <a:pt x="1216" y="234"/>
                </a:lnTo>
                <a:lnTo>
                  <a:pt x="1214" y="236"/>
                </a:lnTo>
                <a:lnTo>
                  <a:pt x="1212" y="238"/>
                </a:lnTo>
                <a:lnTo>
                  <a:pt x="1210" y="238"/>
                </a:lnTo>
                <a:lnTo>
                  <a:pt x="1209" y="238"/>
                </a:lnTo>
                <a:lnTo>
                  <a:pt x="1207" y="240"/>
                </a:lnTo>
                <a:lnTo>
                  <a:pt x="1209" y="242"/>
                </a:lnTo>
                <a:lnTo>
                  <a:pt x="1209" y="243"/>
                </a:lnTo>
                <a:lnTo>
                  <a:pt x="1210" y="245"/>
                </a:lnTo>
                <a:lnTo>
                  <a:pt x="1210" y="247"/>
                </a:lnTo>
                <a:lnTo>
                  <a:pt x="1210" y="251"/>
                </a:lnTo>
                <a:lnTo>
                  <a:pt x="1209" y="251"/>
                </a:lnTo>
                <a:lnTo>
                  <a:pt x="1209" y="253"/>
                </a:lnTo>
                <a:lnTo>
                  <a:pt x="1207" y="255"/>
                </a:lnTo>
                <a:lnTo>
                  <a:pt x="1205" y="257"/>
                </a:lnTo>
                <a:lnTo>
                  <a:pt x="1205" y="259"/>
                </a:lnTo>
                <a:lnTo>
                  <a:pt x="1203" y="261"/>
                </a:lnTo>
                <a:lnTo>
                  <a:pt x="1203" y="263"/>
                </a:lnTo>
                <a:lnTo>
                  <a:pt x="1203" y="266"/>
                </a:lnTo>
                <a:lnTo>
                  <a:pt x="1203" y="268"/>
                </a:lnTo>
                <a:lnTo>
                  <a:pt x="1203" y="272"/>
                </a:lnTo>
                <a:lnTo>
                  <a:pt x="1203" y="274"/>
                </a:lnTo>
                <a:lnTo>
                  <a:pt x="1203" y="276"/>
                </a:lnTo>
                <a:lnTo>
                  <a:pt x="1203" y="280"/>
                </a:lnTo>
                <a:lnTo>
                  <a:pt x="1203" y="282"/>
                </a:lnTo>
                <a:lnTo>
                  <a:pt x="1205" y="284"/>
                </a:lnTo>
                <a:lnTo>
                  <a:pt x="1205" y="286"/>
                </a:lnTo>
                <a:lnTo>
                  <a:pt x="1207" y="288"/>
                </a:lnTo>
                <a:lnTo>
                  <a:pt x="1207" y="290"/>
                </a:lnTo>
                <a:lnTo>
                  <a:pt x="1207" y="293"/>
                </a:lnTo>
                <a:lnTo>
                  <a:pt x="1207" y="295"/>
                </a:lnTo>
                <a:lnTo>
                  <a:pt x="1207" y="297"/>
                </a:lnTo>
                <a:lnTo>
                  <a:pt x="1205" y="299"/>
                </a:lnTo>
                <a:lnTo>
                  <a:pt x="1205" y="301"/>
                </a:lnTo>
                <a:lnTo>
                  <a:pt x="1203" y="303"/>
                </a:lnTo>
                <a:lnTo>
                  <a:pt x="1201" y="305"/>
                </a:lnTo>
                <a:lnTo>
                  <a:pt x="1201" y="307"/>
                </a:lnTo>
                <a:lnTo>
                  <a:pt x="1199" y="309"/>
                </a:lnTo>
                <a:lnTo>
                  <a:pt x="1199" y="311"/>
                </a:lnTo>
                <a:lnTo>
                  <a:pt x="1201" y="313"/>
                </a:lnTo>
                <a:lnTo>
                  <a:pt x="1201" y="315"/>
                </a:lnTo>
                <a:lnTo>
                  <a:pt x="1201" y="316"/>
                </a:lnTo>
                <a:lnTo>
                  <a:pt x="1203" y="318"/>
                </a:lnTo>
                <a:lnTo>
                  <a:pt x="1205" y="320"/>
                </a:lnTo>
                <a:lnTo>
                  <a:pt x="1207" y="320"/>
                </a:lnTo>
                <a:lnTo>
                  <a:pt x="1207" y="322"/>
                </a:lnTo>
                <a:lnTo>
                  <a:pt x="1209" y="324"/>
                </a:lnTo>
                <a:lnTo>
                  <a:pt x="1209" y="326"/>
                </a:lnTo>
                <a:lnTo>
                  <a:pt x="1209" y="328"/>
                </a:lnTo>
                <a:lnTo>
                  <a:pt x="1210" y="330"/>
                </a:lnTo>
                <a:lnTo>
                  <a:pt x="1212" y="330"/>
                </a:lnTo>
                <a:lnTo>
                  <a:pt x="1216" y="330"/>
                </a:lnTo>
                <a:lnTo>
                  <a:pt x="1218" y="330"/>
                </a:lnTo>
                <a:lnTo>
                  <a:pt x="1220" y="330"/>
                </a:lnTo>
                <a:lnTo>
                  <a:pt x="1222" y="332"/>
                </a:lnTo>
                <a:lnTo>
                  <a:pt x="1222" y="334"/>
                </a:lnTo>
                <a:lnTo>
                  <a:pt x="1224" y="336"/>
                </a:lnTo>
                <a:lnTo>
                  <a:pt x="1224" y="338"/>
                </a:lnTo>
                <a:lnTo>
                  <a:pt x="1224" y="341"/>
                </a:lnTo>
                <a:lnTo>
                  <a:pt x="1222" y="343"/>
                </a:lnTo>
                <a:lnTo>
                  <a:pt x="1222" y="345"/>
                </a:lnTo>
                <a:lnTo>
                  <a:pt x="1222" y="347"/>
                </a:lnTo>
                <a:lnTo>
                  <a:pt x="1222" y="349"/>
                </a:lnTo>
                <a:lnTo>
                  <a:pt x="1224" y="349"/>
                </a:lnTo>
                <a:lnTo>
                  <a:pt x="1228" y="349"/>
                </a:lnTo>
                <a:lnTo>
                  <a:pt x="1228" y="351"/>
                </a:lnTo>
                <a:lnTo>
                  <a:pt x="1230" y="353"/>
                </a:lnTo>
                <a:lnTo>
                  <a:pt x="1230" y="355"/>
                </a:lnTo>
                <a:lnTo>
                  <a:pt x="1232" y="357"/>
                </a:lnTo>
                <a:lnTo>
                  <a:pt x="1232" y="359"/>
                </a:lnTo>
                <a:lnTo>
                  <a:pt x="1232" y="361"/>
                </a:lnTo>
                <a:lnTo>
                  <a:pt x="1233" y="363"/>
                </a:lnTo>
                <a:lnTo>
                  <a:pt x="1235" y="364"/>
                </a:lnTo>
                <a:lnTo>
                  <a:pt x="1237" y="364"/>
                </a:lnTo>
                <a:lnTo>
                  <a:pt x="1237" y="366"/>
                </a:lnTo>
                <a:lnTo>
                  <a:pt x="1237" y="370"/>
                </a:lnTo>
                <a:lnTo>
                  <a:pt x="1237" y="372"/>
                </a:lnTo>
                <a:lnTo>
                  <a:pt x="1237" y="374"/>
                </a:lnTo>
                <a:lnTo>
                  <a:pt x="1237" y="376"/>
                </a:lnTo>
                <a:lnTo>
                  <a:pt x="1239" y="376"/>
                </a:lnTo>
                <a:lnTo>
                  <a:pt x="1243" y="376"/>
                </a:lnTo>
                <a:lnTo>
                  <a:pt x="1243" y="378"/>
                </a:lnTo>
                <a:lnTo>
                  <a:pt x="1241" y="380"/>
                </a:lnTo>
                <a:lnTo>
                  <a:pt x="1241" y="384"/>
                </a:lnTo>
                <a:lnTo>
                  <a:pt x="1243" y="384"/>
                </a:lnTo>
                <a:lnTo>
                  <a:pt x="1243" y="386"/>
                </a:lnTo>
                <a:lnTo>
                  <a:pt x="1245" y="387"/>
                </a:lnTo>
                <a:lnTo>
                  <a:pt x="1247" y="389"/>
                </a:lnTo>
                <a:lnTo>
                  <a:pt x="1247" y="391"/>
                </a:lnTo>
                <a:lnTo>
                  <a:pt x="1247" y="393"/>
                </a:lnTo>
                <a:lnTo>
                  <a:pt x="1245" y="395"/>
                </a:lnTo>
                <a:lnTo>
                  <a:pt x="1245" y="397"/>
                </a:lnTo>
                <a:lnTo>
                  <a:pt x="1243" y="399"/>
                </a:lnTo>
                <a:lnTo>
                  <a:pt x="1243" y="403"/>
                </a:lnTo>
                <a:lnTo>
                  <a:pt x="1243" y="405"/>
                </a:lnTo>
                <a:lnTo>
                  <a:pt x="1243" y="407"/>
                </a:lnTo>
                <a:lnTo>
                  <a:pt x="1245" y="409"/>
                </a:lnTo>
                <a:lnTo>
                  <a:pt x="1247" y="411"/>
                </a:lnTo>
                <a:lnTo>
                  <a:pt x="1249" y="412"/>
                </a:lnTo>
                <a:lnTo>
                  <a:pt x="1249" y="416"/>
                </a:lnTo>
                <a:lnTo>
                  <a:pt x="1247" y="418"/>
                </a:lnTo>
                <a:lnTo>
                  <a:pt x="1247" y="420"/>
                </a:lnTo>
                <a:lnTo>
                  <a:pt x="1245" y="420"/>
                </a:lnTo>
                <a:lnTo>
                  <a:pt x="1243" y="422"/>
                </a:lnTo>
                <a:lnTo>
                  <a:pt x="1241" y="424"/>
                </a:lnTo>
                <a:lnTo>
                  <a:pt x="1239" y="426"/>
                </a:lnTo>
                <a:lnTo>
                  <a:pt x="1237" y="430"/>
                </a:lnTo>
                <a:lnTo>
                  <a:pt x="1235" y="432"/>
                </a:lnTo>
                <a:lnTo>
                  <a:pt x="1233" y="432"/>
                </a:lnTo>
                <a:lnTo>
                  <a:pt x="1230" y="432"/>
                </a:lnTo>
                <a:lnTo>
                  <a:pt x="1228" y="432"/>
                </a:lnTo>
                <a:lnTo>
                  <a:pt x="1226" y="432"/>
                </a:lnTo>
                <a:lnTo>
                  <a:pt x="1224" y="432"/>
                </a:lnTo>
                <a:lnTo>
                  <a:pt x="1222" y="434"/>
                </a:lnTo>
                <a:lnTo>
                  <a:pt x="1220" y="435"/>
                </a:lnTo>
                <a:lnTo>
                  <a:pt x="1218" y="435"/>
                </a:lnTo>
                <a:lnTo>
                  <a:pt x="1218" y="437"/>
                </a:lnTo>
                <a:lnTo>
                  <a:pt x="1216" y="439"/>
                </a:lnTo>
                <a:lnTo>
                  <a:pt x="1218" y="443"/>
                </a:lnTo>
                <a:lnTo>
                  <a:pt x="1218" y="445"/>
                </a:lnTo>
                <a:lnTo>
                  <a:pt x="1216" y="447"/>
                </a:lnTo>
                <a:lnTo>
                  <a:pt x="1214" y="447"/>
                </a:lnTo>
                <a:lnTo>
                  <a:pt x="1212" y="447"/>
                </a:lnTo>
                <a:lnTo>
                  <a:pt x="1209" y="447"/>
                </a:lnTo>
                <a:lnTo>
                  <a:pt x="1207" y="447"/>
                </a:lnTo>
                <a:lnTo>
                  <a:pt x="1209" y="449"/>
                </a:lnTo>
                <a:lnTo>
                  <a:pt x="1209" y="451"/>
                </a:lnTo>
                <a:lnTo>
                  <a:pt x="1210" y="453"/>
                </a:lnTo>
                <a:lnTo>
                  <a:pt x="1212" y="453"/>
                </a:lnTo>
                <a:lnTo>
                  <a:pt x="1216" y="455"/>
                </a:lnTo>
                <a:lnTo>
                  <a:pt x="1218" y="455"/>
                </a:lnTo>
                <a:lnTo>
                  <a:pt x="1220" y="455"/>
                </a:lnTo>
                <a:lnTo>
                  <a:pt x="1222" y="457"/>
                </a:lnTo>
                <a:lnTo>
                  <a:pt x="1222" y="460"/>
                </a:lnTo>
                <a:lnTo>
                  <a:pt x="1143" y="462"/>
                </a:lnTo>
                <a:lnTo>
                  <a:pt x="1141" y="462"/>
                </a:lnTo>
                <a:lnTo>
                  <a:pt x="1141" y="460"/>
                </a:lnTo>
                <a:lnTo>
                  <a:pt x="1139" y="460"/>
                </a:lnTo>
                <a:lnTo>
                  <a:pt x="1137" y="460"/>
                </a:lnTo>
                <a:lnTo>
                  <a:pt x="1136" y="460"/>
                </a:lnTo>
                <a:lnTo>
                  <a:pt x="1134" y="460"/>
                </a:lnTo>
                <a:lnTo>
                  <a:pt x="1132" y="460"/>
                </a:lnTo>
                <a:lnTo>
                  <a:pt x="1130" y="460"/>
                </a:lnTo>
                <a:lnTo>
                  <a:pt x="1128" y="460"/>
                </a:lnTo>
                <a:lnTo>
                  <a:pt x="1126" y="460"/>
                </a:lnTo>
                <a:lnTo>
                  <a:pt x="1124" y="460"/>
                </a:lnTo>
                <a:lnTo>
                  <a:pt x="1122" y="460"/>
                </a:lnTo>
                <a:lnTo>
                  <a:pt x="1120" y="460"/>
                </a:lnTo>
                <a:lnTo>
                  <a:pt x="1118" y="460"/>
                </a:lnTo>
                <a:lnTo>
                  <a:pt x="1116" y="460"/>
                </a:lnTo>
                <a:lnTo>
                  <a:pt x="1114" y="460"/>
                </a:lnTo>
                <a:lnTo>
                  <a:pt x="1112" y="460"/>
                </a:lnTo>
                <a:lnTo>
                  <a:pt x="1111" y="460"/>
                </a:lnTo>
                <a:lnTo>
                  <a:pt x="1109" y="460"/>
                </a:lnTo>
                <a:lnTo>
                  <a:pt x="1107" y="460"/>
                </a:lnTo>
                <a:lnTo>
                  <a:pt x="1105" y="460"/>
                </a:lnTo>
                <a:lnTo>
                  <a:pt x="1103" y="460"/>
                </a:lnTo>
                <a:lnTo>
                  <a:pt x="1101" y="460"/>
                </a:lnTo>
                <a:lnTo>
                  <a:pt x="1099" y="460"/>
                </a:lnTo>
                <a:lnTo>
                  <a:pt x="1097" y="460"/>
                </a:lnTo>
                <a:lnTo>
                  <a:pt x="1095" y="460"/>
                </a:lnTo>
                <a:lnTo>
                  <a:pt x="1093" y="460"/>
                </a:lnTo>
                <a:lnTo>
                  <a:pt x="1091" y="460"/>
                </a:lnTo>
                <a:lnTo>
                  <a:pt x="1089" y="460"/>
                </a:lnTo>
                <a:lnTo>
                  <a:pt x="1087" y="460"/>
                </a:lnTo>
                <a:lnTo>
                  <a:pt x="1087" y="459"/>
                </a:lnTo>
                <a:lnTo>
                  <a:pt x="1086" y="459"/>
                </a:lnTo>
                <a:lnTo>
                  <a:pt x="1084" y="459"/>
                </a:lnTo>
                <a:lnTo>
                  <a:pt x="1082" y="459"/>
                </a:lnTo>
                <a:lnTo>
                  <a:pt x="1080" y="459"/>
                </a:lnTo>
                <a:lnTo>
                  <a:pt x="1078" y="459"/>
                </a:lnTo>
                <a:lnTo>
                  <a:pt x="1076" y="459"/>
                </a:lnTo>
                <a:lnTo>
                  <a:pt x="1074" y="459"/>
                </a:lnTo>
                <a:lnTo>
                  <a:pt x="1072" y="459"/>
                </a:lnTo>
                <a:lnTo>
                  <a:pt x="1070" y="459"/>
                </a:lnTo>
                <a:lnTo>
                  <a:pt x="1068" y="459"/>
                </a:lnTo>
                <a:lnTo>
                  <a:pt x="1066" y="459"/>
                </a:lnTo>
                <a:lnTo>
                  <a:pt x="1064" y="459"/>
                </a:lnTo>
                <a:lnTo>
                  <a:pt x="1063" y="459"/>
                </a:lnTo>
                <a:lnTo>
                  <a:pt x="1061" y="459"/>
                </a:lnTo>
                <a:lnTo>
                  <a:pt x="1059" y="459"/>
                </a:lnTo>
                <a:lnTo>
                  <a:pt x="1057" y="459"/>
                </a:lnTo>
                <a:lnTo>
                  <a:pt x="1055" y="459"/>
                </a:lnTo>
                <a:lnTo>
                  <a:pt x="1053" y="459"/>
                </a:lnTo>
                <a:lnTo>
                  <a:pt x="1051" y="459"/>
                </a:lnTo>
                <a:lnTo>
                  <a:pt x="1049" y="459"/>
                </a:lnTo>
                <a:lnTo>
                  <a:pt x="1047" y="459"/>
                </a:lnTo>
                <a:lnTo>
                  <a:pt x="1045" y="459"/>
                </a:lnTo>
                <a:lnTo>
                  <a:pt x="1043" y="459"/>
                </a:lnTo>
                <a:lnTo>
                  <a:pt x="1041" y="459"/>
                </a:lnTo>
                <a:lnTo>
                  <a:pt x="1039" y="459"/>
                </a:lnTo>
                <a:lnTo>
                  <a:pt x="1038" y="459"/>
                </a:lnTo>
                <a:lnTo>
                  <a:pt x="1036" y="459"/>
                </a:lnTo>
                <a:lnTo>
                  <a:pt x="1036" y="457"/>
                </a:lnTo>
                <a:lnTo>
                  <a:pt x="1034" y="457"/>
                </a:lnTo>
                <a:lnTo>
                  <a:pt x="1032" y="457"/>
                </a:lnTo>
                <a:lnTo>
                  <a:pt x="1030" y="457"/>
                </a:lnTo>
                <a:lnTo>
                  <a:pt x="1028" y="457"/>
                </a:lnTo>
                <a:lnTo>
                  <a:pt x="1022" y="457"/>
                </a:lnTo>
                <a:lnTo>
                  <a:pt x="1020" y="457"/>
                </a:lnTo>
                <a:lnTo>
                  <a:pt x="1018" y="457"/>
                </a:lnTo>
                <a:lnTo>
                  <a:pt x="1016" y="457"/>
                </a:lnTo>
                <a:lnTo>
                  <a:pt x="1014" y="457"/>
                </a:lnTo>
                <a:lnTo>
                  <a:pt x="1013" y="457"/>
                </a:lnTo>
                <a:lnTo>
                  <a:pt x="1011" y="457"/>
                </a:lnTo>
                <a:lnTo>
                  <a:pt x="1009" y="457"/>
                </a:lnTo>
                <a:lnTo>
                  <a:pt x="1007" y="457"/>
                </a:lnTo>
                <a:lnTo>
                  <a:pt x="1005" y="457"/>
                </a:lnTo>
                <a:lnTo>
                  <a:pt x="1003" y="457"/>
                </a:lnTo>
                <a:lnTo>
                  <a:pt x="1001" y="457"/>
                </a:lnTo>
                <a:lnTo>
                  <a:pt x="999" y="457"/>
                </a:lnTo>
                <a:lnTo>
                  <a:pt x="997" y="457"/>
                </a:lnTo>
                <a:lnTo>
                  <a:pt x="995" y="457"/>
                </a:lnTo>
                <a:lnTo>
                  <a:pt x="993" y="457"/>
                </a:lnTo>
                <a:lnTo>
                  <a:pt x="991" y="457"/>
                </a:lnTo>
                <a:lnTo>
                  <a:pt x="989" y="457"/>
                </a:lnTo>
                <a:lnTo>
                  <a:pt x="989" y="455"/>
                </a:lnTo>
                <a:lnTo>
                  <a:pt x="988" y="455"/>
                </a:lnTo>
                <a:lnTo>
                  <a:pt x="986" y="455"/>
                </a:lnTo>
                <a:lnTo>
                  <a:pt x="984" y="455"/>
                </a:lnTo>
                <a:lnTo>
                  <a:pt x="982" y="455"/>
                </a:lnTo>
                <a:lnTo>
                  <a:pt x="980" y="455"/>
                </a:lnTo>
                <a:lnTo>
                  <a:pt x="978" y="455"/>
                </a:lnTo>
                <a:lnTo>
                  <a:pt x="976" y="455"/>
                </a:lnTo>
                <a:lnTo>
                  <a:pt x="974" y="455"/>
                </a:lnTo>
                <a:lnTo>
                  <a:pt x="972" y="455"/>
                </a:lnTo>
                <a:lnTo>
                  <a:pt x="970" y="455"/>
                </a:lnTo>
                <a:lnTo>
                  <a:pt x="968" y="455"/>
                </a:lnTo>
                <a:lnTo>
                  <a:pt x="966" y="455"/>
                </a:lnTo>
                <a:lnTo>
                  <a:pt x="965" y="455"/>
                </a:lnTo>
                <a:lnTo>
                  <a:pt x="963" y="455"/>
                </a:lnTo>
                <a:lnTo>
                  <a:pt x="961" y="455"/>
                </a:lnTo>
                <a:lnTo>
                  <a:pt x="959" y="455"/>
                </a:lnTo>
                <a:lnTo>
                  <a:pt x="957" y="455"/>
                </a:lnTo>
                <a:lnTo>
                  <a:pt x="955" y="455"/>
                </a:lnTo>
                <a:lnTo>
                  <a:pt x="953" y="455"/>
                </a:lnTo>
                <a:lnTo>
                  <a:pt x="951" y="455"/>
                </a:lnTo>
                <a:lnTo>
                  <a:pt x="949" y="455"/>
                </a:lnTo>
                <a:lnTo>
                  <a:pt x="947" y="455"/>
                </a:lnTo>
                <a:lnTo>
                  <a:pt x="945" y="455"/>
                </a:lnTo>
                <a:lnTo>
                  <a:pt x="943" y="455"/>
                </a:lnTo>
                <a:lnTo>
                  <a:pt x="943" y="453"/>
                </a:lnTo>
                <a:lnTo>
                  <a:pt x="941" y="453"/>
                </a:lnTo>
                <a:lnTo>
                  <a:pt x="940" y="453"/>
                </a:lnTo>
                <a:lnTo>
                  <a:pt x="938" y="453"/>
                </a:lnTo>
                <a:lnTo>
                  <a:pt x="936" y="453"/>
                </a:lnTo>
                <a:lnTo>
                  <a:pt x="934" y="453"/>
                </a:lnTo>
                <a:lnTo>
                  <a:pt x="932" y="453"/>
                </a:lnTo>
                <a:lnTo>
                  <a:pt x="930" y="453"/>
                </a:lnTo>
                <a:lnTo>
                  <a:pt x="928" y="453"/>
                </a:lnTo>
                <a:lnTo>
                  <a:pt x="926" y="453"/>
                </a:lnTo>
                <a:lnTo>
                  <a:pt x="924" y="453"/>
                </a:lnTo>
                <a:lnTo>
                  <a:pt x="922" y="453"/>
                </a:lnTo>
                <a:lnTo>
                  <a:pt x="920" y="453"/>
                </a:lnTo>
                <a:lnTo>
                  <a:pt x="918" y="453"/>
                </a:lnTo>
                <a:lnTo>
                  <a:pt x="916" y="453"/>
                </a:lnTo>
                <a:lnTo>
                  <a:pt x="915" y="453"/>
                </a:lnTo>
                <a:lnTo>
                  <a:pt x="913" y="453"/>
                </a:lnTo>
                <a:lnTo>
                  <a:pt x="911" y="453"/>
                </a:lnTo>
                <a:lnTo>
                  <a:pt x="909" y="453"/>
                </a:lnTo>
                <a:lnTo>
                  <a:pt x="907" y="453"/>
                </a:lnTo>
                <a:lnTo>
                  <a:pt x="905" y="453"/>
                </a:lnTo>
                <a:lnTo>
                  <a:pt x="903" y="453"/>
                </a:lnTo>
                <a:lnTo>
                  <a:pt x="901" y="453"/>
                </a:lnTo>
                <a:lnTo>
                  <a:pt x="901" y="451"/>
                </a:lnTo>
                <a:lnTo>
                  <a:pt x="899" y="451"/>
                </a:lnTo>
                <a:lnTo>
                  <a:pt x="897" y="451"/>
                </a:lnTo>
                <a:lnTo>
                  <a:pt x="895" y="451"/>
                </a:lnTo>
                <a:lnTo>
                  <a:pt x="893" y="451"/>
                </a:lnTo>
                <a:lnTo>
                  <a:pt x="892" y="451"/>
                </a:lnTo>
                <a:lnTo>
                  <a:pt x="890" y="451"/>
                </a:lnTo>
                <a:lnTo>
                  <a:pt x="888" y="451"/>
                </a:lnTo>
                <a:lnTo>
                  <a:pt x="886" y="451"/>
                </a:lnTo>
                <a:lnTo>
                  <a:pt x="884" y="451"/>
                </a:lnTo>
                <a:lnTo>
                  <a:pt x="882" y="451"/>
                </a:lnTo>
                <a:lnTo>
                  <a:pt x="880" y="451"/>
                </a:lnTo>
                <a:lnTo>
                  <a:pt x="878" y="451"/>
                </a:lnTo>
                <a:lnTo>
                  <a:pt x="876" y="451"/>
                </a:lnTo>
                <a:lnTo>
                  <a:pt x="874" y="453"/>
                </a:lnTo>
                <a:lnTo>
                  <a:pt x="876" y="453"/>
                </a:lnTo>
                <a:lnTo>
                  <a:pt x="876" y="455"/>
                </a:lnTo>
                <a:lnTo>
                  <a:pt x="876" y="457"/>
                </a:lnTo>
                <a:lnTo>
                  <a:pt x="874" y="457"/>
                </a:lnTo>
                <a:lnTo>
                  <a:pt x="874" y="459"/>
                </a:lnTo>
                <a:lnTo>
                  <a:pt x="874" y="460"/>
                </a:lnTo>
                <a:lnTo>
                  <a:pt x="872" y="460"/>
                </a:lnTo>
                <a:lnTo>
                  <a:pt x="874" y="460"/>
                </a:lnTo>
                <a:lnTo>
                  <a:pt x="874" y="462"/>
                </a:lnTo>
                <a:lnTo>
                  <a:pt x="872" y="462"/>
                </a:lnTo>
                <a:lnTo>
                  <a:pt x="870" y="464"/>
                </a:lnTo>
                <a:lnTo>
                  <a:pt x="870" y="466"/>
                </a:lnTo>
                <a:lnTo>
                  <a:pt x="870" y="468"/>
                </a:lnTo>
                <a:lnTo>
                  <a:pt x="868" y="468"/>
                </a:lnTo>
                <a:lnTo>
                  <a:pt x="868" y="470"/>
                </a:lnTo>
                <a:lnTo>
                  <a:pt x="870" y="470"/>
                </a:lnTo>
                <a:lnTo>
                  <a:pt x="870" y="472"/>
                </a:lnTo>
                <a:lnTo>
                  <a:pt x="868" y="472"/>
                </a:lnTo>
                <a:lnTo>
                  <a:pt x="870" y="472"/>
                </a:lnTo>
                <a:lnTo>
                  <a:pt x="870" y="474"/>
                </a:lnTo>
                <a:lnTo>
                  <a:pt x="870" y="476"/>
                </a:lnTo>
                <a:lnTo>
                  <a:pt x="868" y="476"/>
                </a:lnTo>
                <a:lnTo>
                  <a:pt x="868" y="478"/>
                </a:lnTo>
                <a:lnTo>
                  <a:pt x="868" y="480"/>
                </a:lnTo>
                <a:lnTo>
                  <a:pt x="868" y="482"/>
                </a:lnTo>
                <a:lnTo>
                  <a:pt x="867" y="482"/>
                </a:lnTo>
                <a:lnTo>
                  <a:pt x="865" y="482"/>
                </a:lnTo>
                <a:lnTo>
                  <a:pt x="865" y="483"/>
                </a:lnTo>
                <a:lnTo>
                  <a:pt x="863" y="483"/>
                </a:lnTo>
                <a:lnTo>
                  <a:pt x="865" y="483"/>
                </a:lnTo>
                <a:lnTo>
                  <a:pt x="865" y="485"/>
                </a:lnTo>
                <a:lnTo>
                  <a:pt x="865" y="483"/>
                </a:lnTo>
                <a:lnTo>
                  <a:pt x="865" y="485"/>
                </a:lnTo>
                <a:lnTo>
                  <a:pt x="865" y="487"/>
                </a:lnTo>
                <a:lnTo>
                  <a:pt x="863" y="487"/>
                </a:lnTo>
                <a:lnTo>
                  <a:pt x="863" y="489"/>
                </a:lnTo>
                <a:lnTo>
                  <a:pt x="861" y="489"/>
                </a:lnTo>
                <a:lnTo>
                  <a:pt x="861" y="491"/>
                </a:lnTo>
                <a:lnTo>
                  <a:pt x="861" y="493"/>
                </a:lnTo>
                <a:lnTo>
                  <a:pt x="861" y="495"/>
                </a:lnTo>
                <a:lnTo>
                  <a:pt x="861" y="497"/>
                </a:lnTo>
                <a:lnTo>
                  <a:pt x="861" y="499"/>
                </a:lnTo>
                <a:lnTo>
                  <a:pt x="859" y="499"/>
                </a:lnTo>
                <a:lnTo>
                  <a:pt x="857" y="501"/>
                </a:lnTo>
                <a:lnTo>
                  <a:pt x="855" y="501"/>
                </a:lnTo>
                <a:lnTo>
                  <a:pt x="855" y="503"/>
                </a:lnTo>
                <a:lnTo>
                  <a:pt x="853" y="503"/>
                </a:lnTo>
                <a:lnTo>
                  <a:pt x="851" y="503"/>
                </a:lnTo>
                <a:lnTo>
                  <a:pt x="849" y="503"/>
                </a:lnTo>
                <a:lnTo>
                  <a:pt x="849" y="505"/>
                </a:lnTo>
                <a:lnTo>
                  <a:pt x="849" y="507"/>
                </a:lnTo>
                <a:lnTo>
                  <a:pt x="849" y="508"/>
                </a:lnTo>
                <a:lnTo>
                  <a:pt x="851" y="508"/>
                </a:lnTo>
                <a:lnTo>
                  <a:pt x="851" y="510"/>
                </a:lnTo>
                <a:lnTo>
                  <a:pt x="849" y="510"/>
                </a:lnTo>
                <a:lnTo>
                  <a:pt x="849" y="512"/>
                </a:lnTo>
                <a:lnTo>
                  <a:pt x="849" y="514"/>
                </a:lnTo>
                <a:lnTo>
                  <a:pt x="851" y="514"/>
                </a:lnTo>
                <a:lnTo>
                  <a:pt x="851" y="516"/>
                </a:lnTo>
                <a:lnTo>
                  <a:pt x="849" y="516"/>
                </a:lnTo>
                <a:lnTo>
                  <a:pt x="847" y="516"/>
                </a:lnTo>
                <a:lnTo>
                  <a:pt x="845" y="516"/>
                </a:lnTo>
                <a:lnTo>
                  <a:pt x="845" y="518"/>
                </a:lnTo>
                <a:lnTo>
                  <a:pt x="847" y="518"/>
                </a:lnTo>
                <a:lnTo>
                  <a:pt x="847" y="520"/>
                </a:lnTo>
                <a:lnTo>
                  <a:pt x="847" y="522"/>
                </a:lnTo>
                <a:lnTo>
                  <a:pt x="845" y="522"/>
                </a:lnTo>
                <a:lnTo>
                  <a:pt x="845" y="520"/>
                </a:lnTo>
                <a:lnTo>
                  <a:pt x="843" y="520"/>
                </a:lnTo>
                <a:lnTo>
                  <a:pt x="843" y="522"/>
                </a:lnTo>
                <a:lnTo>
                  <a:pt x="845" y="522"/>
                </a:lnTo>
                <a:lnTo>
                  <a:pt x="845" y="524"/>
                </a:lnTo>
                <a:lnTo>
                  <a:pt x="843" y="524"/>
                </a:lnTo>
                <a:lnTo>
                  <a:pt x="843" y="526"/>
                </a:lnTo>
                <a:lnTo>
                  <a:pt x="842" y="526"/>
                </a:lnTo>
                <a:lnTo>
                  <a:pt x="842" y="528"/>
                </a:lnTo>
                <a:lnTo>
                  <a:pt x="842" y="530"/>
                </a:lnTo>
                <a:lnTo>
                  <a:pt x="843" y="530"/>
                </a:lnTo>
                <a:lnTo>
                  <a:pt x="842" y="530"/>
                </a:lnTo>
                <a:lnTo>
                  <a:pt x="842" y="531"/>
                </a:lnTo>
                <a:lnTo>
                  <a:pt x="842" y="530"/>
                </a:lnTo>
                <a:lnTo>
                  <a:pt x="840" y="530"/>
                </a:lnTo>
                <a:lnTo>
                  <a:pt x="840" y="531"/>
                </a:lnTo>
                <a:lnTo>
                  <a:pt x="838" y="533"/>
                </a:lnTo>
                <a:lnTo>
                  <a:pt x="838" y="535"/>
                </a:lnTo>
                <a:lnTo>
                  <a:pt x="836" y="535"/>
                </a:lnTo>
                <a:lnTo>
                  <a:pt x="836" y="537"/>
                </a:lnTo>
                <a:lnTo>
                  <a:pt x="838" y="537"/>
                </a:lnTo>
                <a:lnTo>
                  <a:pt x="838" y="539"/>
                </a:lnTo>
                <a:lnTo>
                  <a:pt x="836" y="539"/>
                </a:lnTo>
                <a:lnTo>
                  <a:pt x="836" y="541"/>
                </a:lnTo>
                <a:lnTo>
                  <a:pt x="836" y="543"/>
                </a:lnTo>
                <a:lnTo>
                  <a:pt x="834" y="543"/>
                </a:lnTo>
                <a:lnTo>
                  <a:pt x="834" y="545"/>
                </a:lnTo>
                <a:lnTo>
                  <a:pt x="832" y="545"/>
                </a:lnTo>
                <a:lnTo>
                  <a:pt x="832" y="547"/>
                </a:lnTo>
                <a:lnTo>
                  <a:pt x="830" y="547"/>
                </a:lnTo>
                <a:lnTo>
                  <a:pt x="830" y="549"/>
                </a:lnTo>
                <a:lnTo>
                  <a:pt x="828" y="549"/>
                </a:lnTo>
                <a:lnTo>
                  <a:pt x="828" y="551"/>
                </a:lnTo>
                <a:lnTo>
                  <a:pt x="826" y="551"/>
                </a:lnTo>
                <a:lnTo>
                  <a:pt x="826" y="553"/>
                </a:lnTo>
                <a:lnTo>
                  <a:pt x="828" y="553"/>
                </a:lnTo>
                <a:lnTo>
                  <a:pt x="828" y="555"/>
                </a:lnTo>
                <a:lnTo>
                  <a:pt x="828" y="556"/>
                </a:lnTo>
                <a:lnTo>
                  <a:pt x="830" y="558"/>
                </a:lnTo>
                <a:lnTo>
                  <a:pt x="828" y="560"/>
                </a:lnTo>
                <a:lnTo>
                  <a:pt x="828" y="562"/>
                </a:lnTo>
                <a:lnTo>
                  <a:pt x="828" y="564"/>
                </a:lnTo>
                <a:lnTo>
                  <a:pt x="826" y="564"/>
                </a:lnTo>
                <a:lnTo>
                  <a:pt x="824" y="566"/>
                </a:lnTo>
                <a:lnTo>
                  <a:pt x="822" y="566"/>
                </a:lnTo>
                <a:lnTo>
                  <a:pt x="820" y="566"/>
                </a:lnTo>
                <a:lnTo>
                  <a:pt x="819" y="566"/>
                </a:lnTo>
                <a:lnTo>
                  <a:pt x="819" y="568"/>
                </a:lnTo>
                <a:lnTo>
                  <a:pt x="817" y="568"/>
                </a:lnTo>
                <a:lnTo>
                  <a:pt x="817" y="570"/>
                </a:lnTo>
                <a:lnTo>
                  <a:pt x="817" y="572"/>
                </a:lnTo>
                <a:lnTo>
                  <a:pt x="819" y="572"/>
                </a:lnTo>
                <a:lnTo>
                  <a:pt x="817" y="572"/>
                </a:lnTo>
                <a:lnTo>
                  <a:pt x="817" y="574"/>
                </a:lnTo>
                <a:lnTo>
                  <a:pt x="817" y="572"/>
                </a:lnTo>
                <a:lnTo>
                  <a:pt x="815" y="572"/>
                </a:lnTo>
                <a:lnTo>
                  <a:pt x="815" y="574"/>
                </a:lnTo>
                <a:lnTo>
                  <a:pt x="817" y="574"/>
                </a:lnTo>
                <a:lnTo>
                  <a:pt x="817" y="576"/>
                </a:lnTo>
                <a:lnTo>
                  <a:pt x="819" y="576"/>
                </a:lnTo>
                <a:lnTo>
                  <a:pt x="819" y="578"/>
                </a:lnTo>
                <a:lnTo>
                  <a:pt x="820" y="578"/>
                </a:lnTo>
                <a:lnTo>
                  <a:pt x="820" y="579"/>
                </a:lnTo>
                <a:lnTo>
                  <a:pt x="822" y="581"/>
                </a:lnTo>
                <a:lnTo>
                  <a:pt x="820" y="581"/>
                </a:lnTo>
                <a:lnTo>
                  <a:pt x="820" y="583"/>
                </a:lnTo>
                <a:lnTo>
                  <a:pt x="820" y="585"/>
                </a:lnTo>
                <a:lnTo>
                  <a:pt x="819" y="585"/>
                </a:lnTo>
                <a:lnTo>
                  <a:pt x="817" y="585"/>
                </a:lnTo>
                <a:lnTo>
                  <a:pt x="817" y="587"/>
                </a:lnTo>
                <a:lnTo>
                  <a:pt x="817" y="585"/>
                </a:lnTo>
                <a:lnTo>
                  <a:pt x="819" y="585"/>
                </a:lnTo>
                <a:lnTo>
                  <a:pt x="819" y="587"/>
                </a:lnTo>
                <a:lnTo>
                  <a:pt x="817" y="587"/>
                </a:lnTo>
                <a:lnTo>
                  <a:pt x="817" y="589"/>
                </a:lnTo>
                <a:lnTo>
                  <a:pt x="819" y="589"/>
                </a:lnTo>
                <a:lnTo>
                  <a:pt x="817" y="589"/>
                </a:lnTo>
                <a:lnTo>
                  <a:pt x="817" y="591"/>
                </a:lnTo>
                <a:lnTo>
                  <a:pt x="815" y="591"/>
                </a:lnTo>
                <a:lnTo>
                  <a:pt x="817" y="591"/>
                </a:lnTo>
                <a:lnTo>
                  <a:pt x="817" y="593"/>
                </a:lnTo>
                <a:lnTo>
                  <a:pt x="815" y="593"/>
                </a:lnTo>
                <a:lnTo>
                  <a:pt x="817" y="593"/>
                </a:lnTo>
                <a:lnTo>
                  <a:pt x="815" y="595"/>
                </a:lnTo>
                <a:lnTo>
                  <a:pt x="813" y="595"/>
                </a:lnTo>
                <a:lnTo>
                  <a:pt x="813" y="597"/>
                </a:lnTo>
                <a:lnTo>
                  <a:pt x="815" y="597"/>
                </a:lnTo>
                <a:lnTo>
                  <a:pt x="815" y="599"/>
                </a:lnTo>
                <a:lnTo>
                  <a:pt x="815" y="601"/>
                </a:lnTo>
                <a:lnTo>
                  <a:pt x="815" y="599"/>
                </a:lnTo>
                <a:lnTo>
                  <a:pt x="815" y="601"/>
                </a:lnTo>
                <a:lnTo>
                  <a:pt x="813" y="601"/>
                </a:lnTo>
                <a:lnTo>
                  <a:pt x="815" y="601"/>
                </a:lnTo>
                <a:lnTo>
                  <a:pt x="813" y="603"/>
                </a:lnTo>
                <a:lnTo>
                  <a:pt x="813" y="604"/>
                </a:lnTo>
                <a:lnTo>
                  <a:pt x="815" y="604"/>
                </a:lnTo>
                <a:lnTo>
                  <a:pt x="813" y="604"/>
                </a:lnTo>
                <a:lnTo>
                  <a:pt x="813" y="606"/>
                </a:lnTo>
                <a:lnTo>
                  <a:pt x="811" y="606"/>
                </a:lnTo>
                <a:lnTo>
                  <a:pt x="811" y="608"/>
                </a:lnTo>
                <a:lnTo>
                  <a:pt x="811" y="610"/>
                </a:lnTo>
                <a:lnTo>
                  <a:pt x="813" y="610"/>
                </a:lnTo>
                <a:lnTo>
                  <a:pt x="813" y="612"/>
                </a:lnTo>
                <a:lnTo>
                  <a:pt x="811" y="612"/>
                </a:lnTo>
                <a:lnTo>
                  <a:pt x="811" y="614"/>
                </a:lnTo>
                <a:lnTo>
                  <a:pt x="811" y="612"/>
                </a:lnTo>
                <a:lnTo>
                  <a:pt x="811" y="614"/>
                </a:lnTo>
                <a:lnTo>
                  <a:pt x="809" y="614"/>
                </a:lnTo>
                <a:lnTo>
                  <a:pt x="809" y="616"/>
                </a:lnTo>
                <a:lnTo>
                  <a:pt x="807" y="616"/>
                </a:lnTo>
                <a:lnTo>
                  <a:pt x="805" y="616"/>
                </a:lnTo>
                <a:lnTo>
                  <a:pt x="805" y="618"/>
                </a:lnTo>
                <a:lnTo>
                  <a:pt x="803" y="618"/>
                </a:lnTo>
                <a:lnTo>
                  <a:pt x="803" y="620"/>
                </a:lnTo>
                <a:lnTo>
                  <a:pt x="801" y="620"/>
                </a:lnTo>
                <a:lnTo>
                  <a:pt x="801" y="622"/>
                </a:lnTo>
                <a:lnTo>
                  <a:pt x="799" y="622"/>
                </a:lnTo>
                <a:lnTo>
                  <a:pt x="797" y="622"/>
                </a:lnTo>
                <a:lnTo>
                  <a:pt x="797" y="624"/>
                </a:lnTo>
                <a:lnTo>
                  <a:pt x="795" y="624"/>
                </a:lnTo>
                <a:lnTo>
                  <a:pt x="795" y="626"/>
                </a:lnTo>
                <a:lnTo>
                  <a:pt x="794" y="626"/>
                </a:lnTo>
                <a:lnTo>
                  <a:pt x="792" y="627"/>
                </a:lnTo>
                <a:lnTo>
                  <a:pt x="790" y="627"/>
                </a:lnTo>
                <a:lnTo>
                  <a:pt x="790" y="629"/>
                </a:lnTo>
                <a:lnTo>
                  <a:pt x="788" y="629"/>
                </a:lnTo>
                <a:lnTo>
                  <a:pt x="788" y="631"/>
                </a:lnTo>
                <a:lnTo>
                  <a:pt x="786" y="631"/>
                </a:lnTo>
                <a:lnTo>
                  <a:pt x="784" y="631"/>
                </a:lnTo>
                <a:lnTo>
                  <a:pt x="784" y="633"/>
                </a:lnTo>
                <a:lnTo>
                  <a:pt x="782" y="633"/>
                </a:lnTo>
                <a:lnTo>
                  <a:pt x="782" y="635"/>
                </a:lnTo>
                <a:lnTo>
                  <a:pt x="780" y="635"/>
                </a:lnTo>
                <a:lnTo>
                  <a:pt x="778" y="637"/>
                </a:lnTo>
                <a:lnTo>
                  <a:pt x="776" y="637"/>
                </a:lnTo>
                <a:lnTo>
                  <a:pt x="776" y="639"/>
                </a:lnTo>
                <a:lnTo>
                  <a:pt x="774" y="639"/>
                </a:lnTo>
                <a:lnTo>
                  <a:pt x="774" y="641"/>
                </a:lnTo>
                <a:lnTo>
                  <a:pt x="772" y="641"/>
                </a:lnTo>
                <a:lnTo>
                  <a:pt x="770" y="643"/>
                </a:lnTo>
                <a:lnTo>
                  <a:pt x="769" y="643"/>
                </a:lnTo>
                <a:lnTo>
                  <a:pt x="769" y="645"/>
                </a:lnTo>
                <a:lnTo>
                  <a:pt x="767" y="645"/>
                </a:lnTo>
                <a:lnTo>
                  <a:pt x="765" y="647"/>
                </a:lnTo>
                <a:lnTo>
                  <a:pt x="763" y="647"/>
                </a:lnTo>
                <a:lnTo>
                  <a:pt x="763" y="649"/>
                </a:lnTo>
                <a:lnTo>
                  <a:pt x="761" y="649"/>
                </a:lnTo>
                <a:lnTo>
                  <a:pt x="761" y="651"/>
                </a:lnTo>
                <a:lnTo>
                  <a:pt x="759" y="651"/>
                </a:lnTo>
                <a:lnTo>
                  <a:pt x="757" y="651"/>
                </a:lnTo>
                <a:lnTo>
                  <a:pt x="757" y="652"/>
                </a:lnTo>
                <a:lnTo>
                  <a:pt x="755" y="652"/>
                </a:lnTo>
                <a:lnTo>
                  <a:pt x="755" y="654"/>
                </a:lnTo>
                <a:lnTo>
                  <a:pt x="753" y="654"/>
                </a:lnTo>
                <a:lnTo>
                  <a:pt x="751" y="654"/>
                </a:lnTo>
                <a:lnTo>
                  <a:pt x="751" y="656"/>
                </a:lnTo>
                <a:lnTo>
                  <a:pt x="749" y="656"/>
                </a:lnTo>
                <a:lnTo>
                  <a:pt x="749" y="658"/>
                </a:lnTo>
                <a:lnTo>
                  <a:pt x="747" y="658"/>
                </a:lnTo>
                <a:lnTo>
                  <a:pt x="745" y="660"/>
                </a:lnTo>
                <a:lnTo>
                  <a:pt x="744" y="660"/>
                </a:lnTo>
                <a:lnTo>
                  <a:pt x="744" y="662"/>
                </a:lnTo>
                <a:lnTo>
                  <a:pt x="742" y="662"/>
                </a:lnTo>
                <a:lnTo>
                  <a:pt x="742" y="664"/>
                </a:lnTo>
                <a:lnTo>
                  <a:pt x="740" y="664"/>
                </a:lnTo>
                <a:lnTo>
                  <a:pt x="738" y="666"/>
                </a:lnTo>
                <a:lnTo>
                  <a:pt x="736" y="666"/>
                </a:lnTo>
                <a:lnTo>
                  <a:pt x="736" y="668"/>
                </a:lnTo>
                <a:lnTo>
                  <a:pt x="734" y="668"/>
                </a:lnTo>
                <a:lnTo>
                  <a:pt x="732" y="670"/>
                </a:lnTo>
                <a:lnTo>
                  <a:pt x="730" y="670"/>
                </a:lnTo>
                <a:lnTo>
                  <a:pt x="730" y="672"/>
                </a:lnTo>
                <a:lnTo>
                  <a:pt x="728" y="672"/>
                </a:lnTo>
                <a:lnTo>
                  <a:pt x="728" y="674"/>
                </a:lnTo>
                <a:lnTo>
                  <a:pt x="726" y="674"/>
                </a:lnTo>
                <a:lnTo>
                  <a:pt x="676" y="708"/>
                </a:lnTo>
                <a:lnTo>
                  <a:pt x="674" y="708"/>
                </a:lnTo>
                <a:lnTo>
                  <a:pt x="672" y="710"/>
                </a:lnTo>
                <a:lnTo>
                  <a:pt x="671" y="710"/>
                </a:lnTo>
                <a:lnTo>
                  <a:pt x="671" y="712"/>
                </a:lnTo>
                <a:lnTo>
                  <a:pt x="669" y="712"/>
                </a:lnTo>
                <a:lnTo>
                  <a:pt x="667" y="714"/>
                </a:lnTo>
                <a:lnTo>
                  <a:pt x="665" y="714"/>
                </a:lnTo>
                <a:lnTo>
                  <a:pt x="665" y="716"/>
                </a:lnTo>
                <a:lnTo>
                  <a:pt x="663" y="716"/>
                </a:lnTo>
                <a:lnTo>
                  <a:pt x="661" y="718"/>
                </a:lnTo>
                <a:lnTo>
                  <a:pt x="659" y="718"/>
                </a:lnTo>
                <a:lnTo>
                  <a:pt x="659" y="720"/>
                </a:lnTo>
                <a:lnTo>
                  <a:pt x="657" y="720"/>
                </a:lnTo>
                <a:lnTo>
                  <a:pt x="655" y="722"/>
                </a:lnTo>
                <a:lnTo>
                  <a:pt x="653" y="722"/>
                </a:lnTo>
                <a:lnTo>
                  <a:pt x="653" y="723"/>
                </a:lnTo>
                <a:lnTo>
                  <a:pt x="651" y="723"/>
                </a:lnTo>
                <a:lnTo>
                  <a:pt x="648" y="725"/>
                </a:lnTo>
                <a:lnTo>
                  <a:pt x="648" y="727"/>
                </a:lnTo>
                <a:lnTo>
                  <a:pt x="646" y="727"/>
                </a:lnTo>
                <a:lnTo>
                  <a:pt x="644" y="729"/>
                </a:lnTo>
                <a:lnTo>
                  <a:pt x="642" y="729"/>
                </a:lnTo>
                <a:lnTo>
                  <a:pt x="640" y="731"/>
                </a:lnTo>
                <a:lnTo>
                  <a:pt x="638" y="733"/>
                </a:lnTo>
                <a:lnTo>
                  <a:pt x="636" y="733"/>
                </a:lnTo>
                <a:lnTo>
                  <a:pt x="636" y="735"/>
                </a:lnTo>
                <a:lnTo>
                  <a:pt x="634" y="735"/>
                </a:lnTo>
                <a:lnTo>
                  <a:pt x="632" y="737"/>
                </a:lnTo>
                <a:lnTo>
                  <a:pt x="630" y="737"/>
                </a:lnTo>
                <a:lnTo>
                  <a:pt x="630" y="739"/>
                </a:lnTo>
                <a:lnTo>
                  <a:pt x="628" y="739"/>
                </a:lnTo>
                <a:lnTo>
                  <a:pt x="628" y="741"/>
                </a:lnTo>
                <a:lnTo>
                  <a:pt x="626" y="741"/>
                </a:lnTo>
                <a:lnTo>
                  <a:pt x="621" y="745"/>
                </a:lnTo>
                <a:lnTo>
                  <a:pt x="588" y="766"/>
                </a:lnTo>
                <a:lnTo>
                  <a:pt x="551" y="791"/>
                </a:lnTo>
                <a:lnTo>
                  <a:pt x="513" y="816"/>
                </a:lnTo>
                <a:lnTo>
                  <a:pt x="509" y="818"/>
                </a:lnTo>
                <a:lnTo>
                  <a:pt x="507" y="819"/>
                </a:lnTo>
                <a:lnTo>
                  <a:pt x="507" y="821"/>
                </a:lnTo>
                <a:lnTo>
                  <a:pt x="505" y="821"/>
                </a:lnTo>
                <a:lnTo>
                  <a:pt x="505" y="823"/>
                </a:lnTo>
                <a:lnTo>
                  <a:pt x="505" y="825"/>
                </a:lnTo>
                <a:lnTo>
                  <a:pt x="503" y="825"/>
                </a:lnTo>
                <a:lnTo>
                  <a:pt x="501" y="825"/>
                </a:lnTo>
                <a:lnTo>
                  <a:pt x="500" y="827"/>
                </a:lnTo>
                <a:lnTo>
                  <a:pt x="500" y="829"/>
                </a:lnTo>
                <a:lnTo>
                  <a:pt x="500" y="831"/>
                </a:lnTo>
                <a:lnTo>
                  <a:pt x="498" y="833"/>
                </a:lnTo>
                <a:lnTo>
                  <a:pt x="500" y="835"/>
                </a:lnTo>
                <a:lnTo>
                  <a:pt x="498" y="841"/>
                </a:lnTo>
                <a:lnTo>
                  <a:pt x="507" y="844"/>
                </a:lnTo>
                <a:lnTo>
                  <a:pt x="517" y="850"/>
                </a:lnTo>
                <a:lnTo>
                  <a:pt x="525" y="856"/>
                </a:lnTo>
                <a:lnTo>
                  <a:pt x="532" y="860"/>
                </a:lnTo>
                <a:lnTo>
                  <a:pt x="536" y="862"/>
                </a:lnTo>
                <a:lnTo>
                  <a:pt x="544" y="867"/>
                </a:lnTo>
                <a:lnTo>
                  <a:pt x="548" y="869"/>
                </a:lnTo>
                <a:lnTo>
                  <a:pt x="550" y="869"/>
                </a:lnTo>
                <a:lnTo>
                  <a:pt x="550" y="871"/>
                </a:lnTo>
                <a:lnTo>
                  <a:pt x="551" y="873"/>
                </a:lnTo>
                <a:lnTo>
                  <a:pt x="551" y="875"/>
                </a:lnTo>
                <a:lnTo>
                  <a:pt x="553" y="875"/>
                </a:lnTo>
                <a:lnTo>
                  <a:pt x="553" y="877"/>
                </a:lnTo>
                <a:lnTo>
                  <a:pt x="553" y="879"/>
                </a:lnTo>
                <a:lnTo>
                  <a:pt x="498" y="879"/>
                </a:lnTo>
                <a:lnTo>
                  <a:pt x="450" y="879"/>
                </a:lnTo>
                <a:lnTo>
                  <a:pt x="450" y="877"/>
                </a:lnTo>
                <a:lnTo>
                  <a:pt x="448" y="877"/>
                </a:lnTo>
                <a:lnTo>
                  <a:pt x="446" y="877"/>
                </a:lnTo>
                <a:lnTo>
                  <a:pt x="446" y="875"/>
                </a:lnTo>
                <a:lnTo>
                  <a:pt x="446" y="873"/>
                </a:lnTo>
                <a:lnTo>
                  <a:pt x="446" y="871"/>
                </a:lnTo>
                <a:lnTo>
                  <a:pt x="444" y="871"/>
                </a:lnTo>
                <a:lnTo>
                  <a:pt x="442" y="871"/>
                </a:lnTo>
                <a:lnTo>
                  <a:pt x="442" y="873"/>
                </a:lnTo>
                <a:lnTo>
                  <a:pt x="442" y="875"/>
                </a:lnTo>
                <a:lnTo>
                  <a:pt x="442" y="873"/>
                </a:lnTo>
                <a:lnTo>
                  <a:pt x="440" y="873"/>
                </a:lnTo>
                <a:lnTo>
                  <a:pt x="438" y="873"/>
                </a:lnTo>
                <a:lnTo>
                  <a:pt x="436" y="873"/>
                </a:lnTo>
                <a:lnTo>
                  <a:pt x="434" y="871"/>
                </a:lnTo>
                <a:lnTo>
                  <a:pt x="434" y="873"/>
                </a:lnTo>
                <a:lnTo>
                  <a:pt x="432" y="873"/>
                </a:lnTo>
                <a:lnTo>
                  <a:pt x="432" y="875"/>
                </a:lnTo>
                <a:lnTo>
                  <a:pt x="430" y="875"/>
                </a:lnTo>
                <a:lnTo>
                  <a:pt x="430" y="873"/>
                </a:lnTo>
                <a:lnTo>
                  <a:pt x="428" y="873"/>
                </a:lnTo>
                <a:lnTo>
                  <a:pt x="427" y="875"/>
                </a:lnTo>
                <a:lnTo>
                  <a:pt x="425" y="875"/>
                </a:lnTo>
                <a:lnTo>
                  <a:pt x="423" y="875"/>
                </a:lnTo>
                <a:lnTo>
                  <a:pt x="421" y="875"/>
                </a:lnTo>
                <a:lnTo>
                  <a:pt x="421" y="877"/>
                </a:lnTo>
                <a:lnTo>
                  <a:pt x="419" y="877"/>
                </a:lnTo>
                <a:lnTo>
                  <a:pt x="417" y="877"/>
                </a:lnTo>
                <a:lnTo>
                  <a:pt x="417" y="875"/>
                </a:lnTo>
                <a:lnTo>
                  <a:pt x="415" y="877"/>
                </a:lnTo>
                <a:lnTo>
                  <a:pt x="415" y="875"/>
                </a:lnTo>
                <a:lnTo>
                  <a:pt x="413" y="875"/>
                </a:lnTo>
                <a:lnTo>
                  <a:pt x="411" y="875"/>
                </a:lnTo>
                <a:lnTo>
                  <a:pt x="409" y="873"/>
                </a:lnTo>
                <a:lnTo>
                  <a:pt x="409" y="871"/>
                </a:lnTo>
                <a:lnTo>
                  <a:pt x="407" y="869"/>
                </a:lnTo>
                <a:lnTo>
                  <a:pt x="405" y="869"/>
                </a:lnTo>
                <a:lnTo>
                  <a:pt x="405" y="867"/>
                </a:lnTo>
                <a:lnTo>
                  <a:pt x="407" y="866"/>
                </a:lnTo>
                <a:lnTo>
                  <a:pt x="407" y="864"/>
                </a:lnTo>
                <a:lnTo>
                  <a:pt x="407" y="862"/>
                </a:lnTo>
                <a:lnTo>
                  <a:pt x="405" y="862"/>
                </a:lnTo>
                <a:lnTo>
                  <a:pt x="404" y="862"/>
                </a:lnTo>
                <a:lnTo>
                  <a:pt x="402" y="864"/>
                </a:lnTo>
                <a:lnTo>
                  <a:pt x="402" y="866"/>
                </a:lnTo>
                <a:lnTo>
                  <a:pt x="400" y="866"/>
                </a:lnTo>
                <a:lnTo>
                  <a:pt x="398" y="864"/>
                </a:lnTo>
                <a:lnTo>
                  <a:pt x="398" y="866"/>
                </a:lnTo>
                <a:lnTo>
                  <a:pt x="398" y="867"/>
                </a:lnTo>
                <a:lnTo>
                  <a:pt x="396" y="866"/>
                </a:lnTo>
                <a:lnTo>
                  <a:pt x="394" y="866"/>
                </a:lnTo>
                <a:lnTo>
                  <a:pt x="392" y="866"/>
                </a:lnTo>
                <a:lnTo>
                  <a:pt x="394" y="866"/>
                </a:lnTo>
                <a:lnTo>
                  <a:pt x="392" y="864"/>
                </a:lnTo>
                <a:lnTo>
                  <a:pt x="392" y="862"/>
                </a:lnTo>
                <a:lnTo>
                  <a:pt x="390" y="862"/>
                </a:lnTo>
                <a:lnTo>
                  <a:pt x="390" y="860"/>
                </a:lnTo>
                <a:lnTo>
                  <a:pt x="388" y="860"/>
                </a:lnTo>
                <a:lnTo>
                  <a:pt x="388" y="862"/>
                </a:lnTo>
                <a:lnTo>
                  <a:pt x="386" y="862"/>
                </a:lnTo>
                <a:lnTo>
                  <a:pt x="386" y="864"/>
                </a:lnTo>
                <a:lnTo>
                  <a:pt x="386" y="862"/>
                </a:lnTo>
                <a:lnTo>
                  <a:pt x="384" y="862"/>
                </a:lnTo>
                <a:lnTo>
                  <a:pt x="382" y="862"/>
                </a:lnTo>
                <a:lnTo>
                  <a:pt x="382" y="864"/>
                </a:lnTo>
                <a:lnTo>
                  <a:pt x="382" y="866"/>
                </a:lnTo>
                <a:lnTo>
                  <a:pt x="380" y="864"/>
                </a:lnTo>
                <a:lnTo>
                  <a:pt x="379" y="864"/>
                </a:lnTo>
                <a:lnTo>
                  <a:pt x="379" y="862"/>
                </a:lnTo>
                <a:lnTo>
                  <a:pt x="375" y="864"/>
                </a:lnTo>
                <a:lnTo>
                  <a:pt x="373" y="864"/>
                </a:lnTo>
                <a:lnTo>
                  <a:pt x="373" y="866"/>
                </a:lnTo>
                <a:lnTo>
                  <a:pt x="373" y="867"/>
                </a:lnTo>
                <a:lnTo>
                  <a:pt x="371" y="867"/>
                </a:lnTo>
                <a:lnTo>
                  <a:pt x="365" y="879"/>
                </a:lnTo>
                <a:lnTo>
                  <a:pt x="357" y="879"/>
                </a:lnTo>
                <a:lnTo>
                  <a:pt x="355" y="879"/>
                </a:lnTo>
                <a:lnTo>
                  <a:pt x="354" y="879"/>
                </a:lnTo>
                <a:lnTo>
                  <a:pt x="352" y="879"/>
                </a:lnTo>
                <a:lnTo>
                  <a:pt x="350" y="879"/>
                </a:lnTo>
                <a:lnTo>
                  <a:pt x="348" y="879"/>
                </a:lnTo>
                <a:lnTo>
                  <a:pt x="346" y="879"/>
                </a:lnTo>
                <a:lnTo>
                  <a:pt x="344" y="879"/>
                </a:lnTo>
                <a:lnTo>
                  <a:pt x="342" y="879"/>
                </a:lnTo>
                <a:lnTo>
                  <a:pt x="340" y="879"/>
                </a:lnTo>
                <a:lnTo>
                  <a:pt x="338" y="879"/>
                </a:lnTo>
                <a:lnTo>
                  <a:pt x="336" y="879"/>
                </a:lnTo>
                <a:lnTo>
                  <a:pt x="334" y="879"/>
                </a:lnTo>
                <a:lnTo>
                  <a:pt x="332" y="879"/>
                </a:lnTo>
                <a:lnTo>
                  <a:pt x="331" y="879"/>
                </a:lnTo>
                <a:lnTo>
                  <a:pt x="329" y="879"/>
                </a:lnTo>
                <a:lnTo>
                  <a:pt x="327" y="879"/>
                </a:lnTo>
                <a:lnTo>
                  <a:pt x="325" y="879"/>
                </a:lnTo>
                <a:lnTo>
                  <a:pt x="323" y="879"/>
                </a:lnTo>
                <a:lnTo>
                  <a:pt x="321" y="879"/>
                </a:lnTo>
                <a:lnTo>
                  <a:pt x="319" y="879"/>
                </a:lnTo>
                <a:lnTo>
                  <a:pt x="317" y="879"/>
                </a:lnTo>
                <a:lnTo>
                  <a:pt x="315" y="879"/>
                </a:lnTo>
                <a:lnTo>
                  <a:pt x="313" y="879"/>
                </a:lnTo>
                <a:lnTo>
                  <a:pt x="311" y="879"/>
                </a:lnTo>
                <a:lnTo>
                  <a:pt x="309" y="879"/>
                </a:lnTo>
                <a:lnTo>
                  <a:pt x="294" y="879"/>
                </a:lnTo>
                <a:lnTo>
                  <a:pt x="231" y="879"/>
                </a:lnTo>
                <a:lnTo>
                  <a:pt x="231" y="877"/>
                </a:lnTo>
                <a:lnTo>
                  <a:pt x="233" y="877"/>
                </a:lnTo>
                <a:lnTo>
                  <a:pt x="233" y="875"/>
                </a:lnTo>
                <a:lnTo>
                  <a:pt x="234" y="875"/>
                </a:lnTo>
                <a:lnTo>
                  <a:pt x="234" y="873"/>
                </a:lnTo>
                <a:lnTo>
                  <a:pt x="234" y="871"/>
                </a:lnTo>
                <a:lnTo>
                  <a:pt x="236" y="871"/>
                </a:lnTo>
                <a:lnTo>
                  <a:pt x="236" y="869"/>
                </a:lnTo>
                <a:lnTo>
                  <a:pt x="236" y="867"/>
                </a:lnTo>
                <a:lnTo>
                  <a:pt x="236" y="866"/>
                </a:lnTo>
                <a:lnTo>
                  <a:pt x="236" y="867"/>
                </a:lnTo>
                <a:lnTo>
                  <a:pt x="236" y="866"/>
                </a:lnTo>
                <a:lnTo>
                  <a:pt x="236" y="864"/>
                </a:lnTo>
                <a:lnTo>
                  <a:pt x="238" y="864"/>
                </a:lnTo>
                <a:lnTo>
                  <a:pt x="240" y="864"/>
                </a:lnTo>
                <a:lnTo>
                  <a:pt x="240" y="866"/>
                </a:lnTo>
                <a:lnTo>
                  <a:pt x="240" y="864"/>
                </a:lnTo>
                <a:lnTo>
                  <a:pt x="240" y="862"/>
                </a:lnTo>
                <a:lnTo>
                  <a:pt x="240" y="860"/>
                </a:lnTo>
                <a:lnTo>
                  <a:pt x="242" y="860"/>
                </a:lnTo>
                <a:lnTo>
                  <a:pt x="242" y="858"/>
                </a:lnTo>
                <a:lnTo>
                  <a:pt x="242" y="856"/>
                </a:lnTo>
                <a:lnTo>
                  <a:pt x="242" y="854"/>
                </a:lnTo>
                <a:lnTo>
                  <a:pt x="242" y="852"/>
                </a:lnTo>
                <a:lnTo>
                  <a:pt x="242" y="850"/>
                </a:lnTo>
                <a:lnTo>
                  <a:pt x="244" y="850"/>
                </a:lnTo>
                <a:lnTo>
                  <a:pt x="244" y="848"/>
                </a:lnTo>
                <a:lnTo>
                  <a:pt x="242" y="848"/>
                </a:lnTo>
                <a:lnTo>
                  <a:pt x="240" y="848"/>
                </a:lnTo>
                <a:lnTo>
                  <a:pt x="240" y="846"/>
                </a:lnTo>
                <a:lnTo>
                  <a:pt x="238" y="846"/>
                </a:lnTo>
                <a:lnTo>
                  <a:pt x="236" y="846"/>
                </a:lnTo>
                <a:lnTo>
                  <a:pt x="236" y="844"/>
                </a:lnTo>
                <a:lnTo>
                  <a:pt x="234" y="844"/>
                </a:lnTo>
                <a:lnTo>
                  <a:pt x="236" y="844"/>
                </a:lnTo>
                <a:lnTo>
                  <a:pt x="236" y="843"/>
                </a:lnTo>
                <a:lnTo>
                  <a:pt x="234" y="843"/>
                </a:lnTo>
                <a:lnTo>
                  <a:pt x="234" y="841"/>
                </a:lnTo>
                <a:lnTo>
                  <a:pt x="234" y="839"/>
                </a:lnTo>
                <a:lnTo>
                  <a:pt x="234" y="837"/>
                </a:lnTo>
                <a:lnTo>
                  <a:pt x="234" y="835"/>
                </a:lnTo>
                <a:lnTo>
                  <a:pt x="234" y="833"/>
                </a:lnTo>
                <a:lnTo>
                  <a:pt x="236" y="833"/>
                </a:lnTo>
                <a:lnTo>
                  <a:pt x="236" y="831"/>
                </a:lnTo>
                <a:lnTo>
                  <a:pt x="238" y="831"/>
                </a:lnTo>
                <a:lnTo>
                  <a:pt x="238" y="829"/>
                </a:lnTo>
                <a:lnTo>
                  <a:pt x="240" y="829"/>
                </a:lnTo>
                <a:lnTo>
                  <a:pt x="240" y="827"/>
                </a:lnTo>
                <a:lnTo>
                  <a:pt x="242" y="827"/>
                </a:lnTo>
                <a:lnTo>
                  <a:pt x="242" y="825"/>
                </a:lnTo>
                <a:lnTo>
                  <a:pt x="244" y="825"/>
                </a:lnTo>
                <a:lnTo>
                  <a:pt x="244" y="823"/>
                </a:lnTo>
                <a:lnTo>
                  <a:pt x="244" y="821"/>
                </a:lnTo>
                <a:lnTo>
                  <a:pt x="246" y="821"/>
                </a:lnTo>
                <a:lnTo>
                  <a:pt x="246" y="819"/>
                </a:lnTo>
                <a:lnTo>
                  <a:pt x="248" y="819"/>
                </a:lnTo>
                <a:lnTo>
                  <a:pt x="248" y="818"/>
                </a:lnTo>
                <a:lnTo>
                  <a:pt x="248" y="816"/>
                </a:lnTo>
                <a:lnTo>
                  <a:pt x="248" y="814"/>
                </a:lnTo>
                <a:lnTo>
                  <a:pt x="250" y="812"/>
                </a:lnTo>
                <a:lnTo>
                  <a:pt x="250" y="810"/>
                </a:lnTo>
                <a:lnTo>
                  <a:pt x="250" y="808"/>
                </a:lnTo>
                <a:lnTo>
                  <a:pt x="252" y="808"/>
                </a:lnTo>
                <a:lnTo>
                  <a:pt x="252" y="806"/>
                </a:lnTo>
                <a:lnTo>
                  <a:pt x="252" y="804"/>
                </a:lnTo>
                <a:lnTo>
                  <a:pt x="252" y="802"/>
                </a:lnTo>
                <a:lnTo>
                  <a:pt x="252" y="800"/>
                </a:lnTo>
                <a:lnTo>
                  <a:pt x="254" y="798"/>
                </a:lnTo>
                <a:lnTo>
                  <a:pt x="254" y="796"/>
                </a:lnTo>
                <a:lnTo>
                  <a:pt x="254" y="795"/>
                </a:lnTo>
                <a:lnTo>
                  <a:pt x="254" y="793"/>
                </a:lnTo>
                <a:lnTo>
                  <a:pt x="254" y="791"/>
                </a:lnTo>
                <a:lnTo>
                  <a:pt x="256" y="791"/>
                </a:lnTo>
                <a:lnTo>
                  <a:pt x="256" y="789"/>
                </a:lnTo>
                <a:lnTo>
                  <a:pt x="256" y="787"/>
                </a:lnTo>
                <a:lnTo>
                  <a:pt x="257" y="787"/>
                </a:lnTo>
                <a:lnTo>
                  <a:pt x="257" y="785"/>
                </a:lnTo>
                <a:lnTo>
                  <a:pt x="256" y="785"/>
                </a:lnTo>
                <a:lnTo>
                  <a:pt x="256" y="783"/>
                </a:lnTo>
                <a:lnTo>
                  <a:pt x="256" y="781"/>
                </a:lnTo>
                <a:lnTo>
                  <a:pt x="256" y="779"/>
                </a:lnTo>
                <a:lnTo>
                  <a:pt x="256" y="777"/>
                </a:lnTo>
                <a:lnTo>
                  <a:pt x="257" y="777"/>
                </a:lnTo>
                <a:lnTo>
                  <a:pt x="257" y="775"/>
                </a:lnTo>
                <a:lnTo>
                  <a:pt x="259" y="773"/>
                </a:lnTo>
                <a:lnTo>
                  <a:pt x="259" y="771"/>
                </a:lnTo>
                <a:lnTo>
                  <a:pt x="259" y="770"/>
                </a:lnTo>
                <a:lnTo>
                  <a:pt x="261" y="770"/>
                </a:lnTo>
                <a:lnTo>
                  <a:pt x="261" y="768"/>
                </a:lnTo>
                <a:lnTo>
                  <a:pt x="259" y="768"/>
                </a:lnTo>
                <a:lnTo>
                  <a:pt x="259" y="766"/>
                </a:lnTo>
                <a:lnTo>
                  <a:pt x="261" y="766"/>
                </a:lnTo>
                <a:lnTo>
                  <a:pt x="263" y="766"/>
                </a:lnTo>
                <a:lnTo>
                  <a:pt x="263" y="764"/>
                </a:lnTo>
                <a:lnTo>
                  <a:pt x="263" y="762"/>
                </a:lnTo>
                <a:lnTo>
                  <a:pt x="265" y="762"/>
                </a:lnTo>
                <a:lnTo>
                  <a:pt x="265" y="760"/>
                </a:lnTo>
                <a:lnTo>
                  <a:pt x="265" y="758"/>
                </a:lnTo>
                <a:lnTo>
                  <a:pt x="265" y="756"/>
                </a:lnTo>
                <a:lnTo>
                  <a:pt x="265" y="754"/>
                </a:lnTo>
                <a:lnTo>
                  <a:pt x="265" y="752"/>
                </a:lnTo>
                <a:lnTo>
                  <a:pt x="267" y="752"/>
                </a:lnTo>
                <a:lnTo>
                  <a:pt x="265" y="752"/>
                </a:lnTo>
                <a:lnTo>
                  <a:pt x="263" y="752"/>
                </a:lnTo>
                <a:lnTo>
                  <a:pt x="263" y="754"/>
                </a:lnTo>
                <a:lnTo>
                  <a:pt x="263" y="752"/>
                </a:lnTo>
                <a:lnTo>
                  <a:pt x="261" y="752"/>
                </a:lnTo>
                <a:lnTo>
                  <a:pt x="261" y="750"/>
                </a:lnTo>
                <a:lnTo>
                  <a:pt x="263" y="750"/>
                </a:lnTo>
                <a:lnTo>
                  <a:pt x="263" y="748"/>
                </a:lnTo>
                <a:lnTo>
                  <a:pt x="265" y="747"/>
                </a:lnTo>
                <a:lnTo>
                  <a:pt x="265" y="745"/>
                </a:lnTo>
                <a:lnTo>
                  <a:pt x="265" y="743"/>
                </a:lnTo>
                <a:lnTo>
                  <a:pt x="267" y="743"/>
                </a:lnTo>
                <a:lnTo>
                  <a:pt x="267" y="741"/>
                </a:lnTo>
                <a:lnTo>
                  <a:pt x="267" y="739"/>
                </a:lnTo>
                <a:lnTo>
                  <a:pt x="267" y="737"/>
                </a:lnTo>
                <a:lnTo>
                  <a:pt x="267" y="735"/>
                </a:lnTo>
                <a:lnTo>
                  <a:pt x="265" y="735"/>
                </a:lnTo>
                <a:lnTo>
                  <a:pt x="265" y="733"/>
                </a:lnTo>
                <a:lnTo>
                  <a:pt x="267" y="733"/>
                </a:lnTo>
                <a:lnTo>
                  <a:pt x="269" y="733"/>
                </a:lnTo>
                <a:lnTo>
                  <a:pt x="269" y="731"/>
                </a:lnTo>
                <a:lnTo>
                  <a:pt x="269" y="733"/>
                </a:lnTo>
                <a:lnTo>
                  <a:pt x="271" y="733"/>
                </a:lnTo>
                <a:lnTo>
                  <a:pt x="271" y="731"/>
                </a:lnTo>
                <a:lnTo>
                  <a:pt x="271" y="729"/>
                </a:lnTo>
                <a:lnTo>
                  <a:pt x="273" y="731"/>
                </a:lnTo>
                <a:lnTo>
                  <a:pt x="275" y="731"/>
                </a:lnTo>
                <a:lnTo>
                  <a:pt x="275" y="733"/>
                </a:lnTo>
                <a:lnTo>
                  <a:pt x="275" y="735"/>
                </a:lnTo>
                <a:lnTo>
                  <a:pt x="275" y="733"/>
                </a:lnTo>
                <a:lnTo>
                  <a:pt x="277" y="733"/>
                </a:lnTo>
                <a:lnTo>
                  <a:pt x="277" y="731"/>
                </a:lnTo>
                <a:lnTo>
                  <a:pt x="279" y="729"/>
                </a:lnTo>
                <a:lnTo>
                  <a:pt x="279" y="727"/>
                </a:lnTo>
                <a:lnTo>
                  <a:pt x="277" y="727"/>
                </a:lnTo>
                <a:lnTo>
                  <a:pt x="277" y="725"/>
                </a:lnTo>
                <a:lnTo>
                  <a:pt x="279" y="725"/>
                </a:lnTo>
                <a:lnTo>
                  <a:pt x="279" y="723"/>
                </a:lnTo>
                <a:lnTo>
                  <a:pt x="279" y="725"/>
                </a:lnTo>
                <a:lnTo>
                  <a:pt x="281" y="725"/>
                </a:lnTo>
                <a:lnTo>
                  <a:pt x="281" y="723"/>
                </a:lnTo>
                <a:lnTo>
                  <a:pt x="282" y="723"/>
                </a:lnTo>
                <a:lnTo>
                  <a:pt x="282" y="722"/>
                </a:lnTo>
                <a:lnTo>
                  <a:pt x="282" y="720"/>
                </a:lnTo>
                <a:lnTo>
                  <a:pt x="284" y="720"/>
                </a:lnTo>
                <a:lnTo>
                  <a:pt x="286" y="720"/>
                </a:lnTo>
                <a:lnTo>
                  <a:pt x="288" y="720"/>
                </a:lnTo>
                <a:lnTo>
                  <a:pt x="288" y="718"/>
                </a:lnTo>
                <a:lnTo>
                  <a:pt x="286" y="718"/>
                </a:lnTo>
                <a:lnTo>
                  <a:pt x="286" y="716"/>
                </a:lnTo>
                <a:lnTo>
                  <a:pt x="288" y="716"/>
                </a:lnTo>
                <a:lnTo>
                  <a:pt x="288" y="714"/>
                </a:lnTo>
                <a:lnTo>
                  <a:pt x="288" y="712"/>
                </a:lnTo>
                <a:lnTo>
                  <a:pt x="288" y="710"/>
                </a:lnTo>
                <a:lnTo>
                  <a:pt x="290" y="710"/>
                </a:lnTo>
                <a:lnTo>
                  <a:pt x="290" y="708"/>
                </a:lnTo>
                <a:lnTo>
                  <a:pt x="292" y="708"/>
                </a:lnTo>
                <a:lnTo>
                  <a:pt x="292" y="706"/>
                </a:lnTo>
                <a:lnTo>
                  <a:pt x="292" y="704"/>
                </a:lnTo>
                <a:lnTo>
                  <a:pt x="294" y="704"/>
                </a:lnTo>
                <a:lnTo>
                  <a:pt x="294" y="702"/>
                </a:lnTo>
                <a:lnTo>
                  <a:pt x="294" y="700"/>
                </a:lnTo>
                <a:lnTo>
                  <a:pt x="294" y="699"/>
                </a:lnTo>
                <a:lnTo>
                  <a:pt x="294" y="697"/>
                </a:lnTo>
                <a:lnTo>
                  <a:pt x="294" y="695"/>
                </a:lnTo>
                <a:lnTo>
                  <a:pt x="296" y="695"/>
                </a:lnTo>
                <a:lnTo>
                  <a:pt x="296" y="693"/>
                </a:lnTo>
                <a:lnTo>
                  <a:pt x="296" y="691"/>
                </a:lnTo>
                <a:lnTo>
                  <a:pt x="296" y="689"/>
                </a:lnTo>
                <a:lnTo>
                  <a:pt x="298" y="689"/>
                </a:lnTo>
                <a:lnTo>
                  <a:pt x="298" y="687"/>
                </a:lnTo>
                <a:lnTo>
                  <a:pt x="296" y="687"/>
                </a:lnTo>
                <a:lnTo>
                  <a:pt x="296" y="685"/>
                </a:lnTo>
                <a:lnTo>
                  <a:pt x="298" y="685"/>
                </a:lnTo>
                <a:lnTo>
                  <a:pt x="298" y="683"/>
                </a:lnTo>
                <a:lnTo>
                  <a:pt x="296" y="683"/>
                </a:lnTo>
                <a:lnTo>
                  <a:pt x="298" y="683"/>
                </a:lnTo>
                <a:lnTo>
                  <a:pt x="298" y="681"/>
                </a:lnTo>
                <a:lnTo>
                  <a:pt x="296" y="681"/>
                </a:lnTo>
                <a:lnTo>
                  <a:pt x="296" y="679"/>
                </a:lnTo>
                <a:lnTo>
                  <a:pt x="298" y="677"/>
                </a:lnTo>
                <a:lnTo>
                  <a:pt x="298" y="675"/>
                </a:lnTo>
                <a:lnTo>
                  <a:pt x="296" y="674"/>
                </a:lnTo>
                <a:lnTo>
                  <a:pt x="296" y="672"/>
                </a:lnTo>
                <a:lnTo>
                  <a:pt x="296" y="670"/>
                </a:lnTo>
                <a:lnTo>
                  <a:pt x="296" y="668"/>
                </a:lnTo>
                <a:lnTo>
                  <a:pt x="296" y="666"/>
                </a:lnTo>
                <a:lnTo>
                  <a:pt x="298" y="666"/>
                </a:lnTo>
                <a:lnTo>
                  <a:pt x="298" y="664"/>
                </a:lnTo>
                <a:lnTo>
                  <a:pt x="296" y="664"/>
                </a:lnTo>
                <a:lnTo>
                  <a:pt x="298" y="664"/>
                </a:lnTo>
                <a:lnTo>
                  <a:pt x="298" y="662"/>
                </a:lnTo>
                <a:lnTo>
                  <a:pt x="298" y="660"/>
                </a:lnTo>
                <a:lnTo>
                  <a:pt x="298" y="658"/>
                </a:lnTo>
                <a:lnTo>
                  <a:pt x="296" y="658"/>
                </a:lnTo>
                <a:lnTo>
                  <a:pt x="296" y="656"/>
                </a:lnTo>
                <a:lnTo>
                  <a:pt x="296" y="654"/>
                </a:lnTo>
                <a:lnTo>
                  <a:pt x="296" y="652"/>
                </a:lnTo>
                <a:lnTo>
                  <a:pt x="296" y="651"/>
                </a:lnTo>
                <a:lnTo>
                  <a:pt x="294" y="651"/>
                </a:lnTo>
                <a:lnTo>
                  <a:pt x="294" y="649"/>
                </a:lnTo>
                <a:lnTo>
                  <a:pt x="296" y="649"/>
                </a:lnTo>
                <a:lnTo>
                  <a:pt x="296" y="647"/>
                </a:lnTo>
                <a:lnTo>
                  <a:pt x="296" y="645"/>
                </a:lnTo>
                <a:lnTo>
                  <a:pt x="296" y="643"/>
                </a:lnTo>
                <a:lnTo>
                  <a:pt x="294" y="643"/>
                </a:lnTo>
                <a:lnTo>
                  <a:pt x="294" y="641"/>
                </a:lnTo>
                <a:lnTo>
                  <a:pt x="294" y="639"/>
                </a:lnTo>
                <a:lnTo>
                  <a:pt x="294" y="637"/>
                </a:lnTo>
                <a:lnTo>
                  <a:pt x="292" y="637"/>
                </a:lnTo>
                <a:lnTo>
                  <a:pt x="292" y="635"/>
                </a:lnTo>
                <a:lnTo>
                  <a:pt x="292" y="633"/>
                </a:lnTo>
                <a:lnTo>
                  <a:pt x="292" y="631"/>
                </a:lnTo>
                <a:lnTo>
                  <a:pt x="292" y="629"/>
                </a:lnTo>
                <a:lnTo>
                  <a:pt x="227" y="654"/>
                </a:lnTo>
                <a:lnTo>
                  <a:pt x="169" y="674"/>
                </a:lnTo>
                <a:lnTo>
                  <a:pt x="156" y="677"/>
                </a:lnTo>
                <a:lnTo>
                  <a:pt x="102" y="697"/>
                </a:lnTo>
                <a:lnTo>
                  <a:pt x="102" y="699"/>
                </a:lnTo>
                <a:lnTo>
                  <a:pt x="102" y="700"/>
                </a:lnTo>
                <a:lnTo>
                  <a:pt x="100" y="700"/>
                </a:lnTo>
                <a:lnTo>
                  <a:pt x="100" y="702"/>
                </a:lnTo>
                <a:lnTo>
                  <a:pt x="98" y="702"/>
                </a:lnTo>
                <a:lnTo>
                  <a:pt x="98" y="704"/>
                </a:lnTo>
                <a:lnTo>
                  <a:pt x="100" y="704"/>
                </a:lnTo>
                <a:lnTo>
                  <a:pt x="100" y="706"/>
                </a:lnTo>
                <a:lnTo>
                  <a:pt x="98" y="706"/>
                </a:lnTo>
                <a:lnTo>
                  <a:pt x="98" y="708"/>
                </a:lnTo>
                <a:lnTo>
                  <a:pt x="96" y="708"/>
                </a:lnTo>
                <a:lnTo>
                  <a:pt x="94" y="708"/>
                </a:lnTo>
                <a:lnTo>
                  <a:pt x="94" y="710"/>
                </a:lnTo>
                <a:lnTo>
                  <a:pt x="92" y="710"/>
                </a:lnTo>
                <a:lnTo>
                  <a:pt x="92" y="708"/>
                </a:lnTo>
                <a:lnTo>
                  <a:pt x="90" y="708"/>
                </a:lnTo>
                <a:lnTo>
                  <a:pt x="90" y="710"/>
                </a:lnTo>
                <a:lnTo>
                  <a:pt x="88" y="710"/>
                </a:lnTo>
                <a:lnTo>
                  <a:pt x="87" y="710"/>
                </a:lnTo>
                <a:lnTo>
                  <a:pt x="85" y="710"/>
                </a:lnTo>
                <a:lnTo>
                  <a:pt x="85" y="712"/>
                </a:lnTo>
                <a:lnTo>
                  <a:pt x="83" y="712"/>
                </a:lnTo>
                <a:lnTo>
                  <a:pt x="85" y="712"/>
                </a:lnTo>
                <a:lnTo>
                  <a:pt x="83" y="714"/>
                </a:lnTo>
                <a:lnTo>
                  <a:pt x="83" y="716"/>
                </a:lnTo>
                <a:lnTo>
                  <a:pt x="81" y="716"/>
                </a:lnTo>
                <a:lnTo>
                  <a:pt x="81" y="718"/>
                </a:lnTo>
                <a:lnTo>
                  <a:pt x="79" y="718"/>
                </a:lnTo>
                <a:lnTo>
                  <a:pt x="77" y="718"/>
                </a:lnTo>
                <a:lnTo>
                  <a:pt x="77" y="720"/>
                </a:lnTo>
                <a:lnTo>
                  <a:pt x="75" y="720"/>
                </a:lnTo>
                <a:lnTo>
                  <a:pt x="73" y="720"/>
                </a:lnTo>
                <a:lnTo>
                  <a:pt x="73" y="718"/>
                </a:lnTo>
                <a:lnTo>
                  <a:pt x="73" y="716"/>
                </a:lnTo>
                <a:lnTo>
                  <a:pt x="71" y="716"/>
                </a:lnTo>
                <a:lnTo>
                  <a:pt x="71" y="718"/>
                </a:lnTo>
                <a:lnTo>
                  <a:pt x="69" y="718"/>
                </a:lnTo>
                <a:lnTo>
                  <a:pt x="69" y="720"/>
                </a:lnTo>
                <a:lnTo>
                  <a:pt x="69" y="722"/>
                </a:lnTo>
                <a:lnTo>
                  <a:pt x="67" y="722"/>
                </a:lnTo>
                <a:lnTo>
                  <a:pt x="65" y="722"/>
                </a:lnTo>
                <a:lnTo>
                  <a:pt x="65" y="723"/>
                </a:lnTo>
                <a:lnTo>
                  <a:pt x="63" y="723"/>
                </a:lnTo>
                <a:lnTo>
                  <a:pt x="62" y="722"/>
                </a:lnTo>
                <a:lnTo>
                  <a:pt x="60" y="722"/>
                </a:lnTo>
                <a:lnTo>
                  <a:pt x="58" y="722"/>
                </a:lnTo>
                <a:lnTo>
                  <a:pt x="58" y="720"/>
                </a:lnTo>
                <a:lnTo>
                  <a:pt x="56" y="720"/>
                </a:lnTo>
                <a:lnTo>
                  <a:pt x="56" y="718"/>
                </a:lnTo>
                <a:lnTo>
                  <a:pt x="56" y="716"/>
                </a:lnTo>
                <a:lnTo>
                  <a:pt x="58" y="716"/>
                </a:lnTo>
                <a:lnTo>
                  <a:pt x="58" y="714"/>
                </a:lnTo>
                <a:lnTo>
                  <a:pt x="56" y="714"/>
                </a:lnTo>
                <a:lnTo>
                  <a:pt x="56" y="712"/>
                </a:lnTo>
                <a:lnTo>
                  <a:pt x="54" y="712"/>
                </a:lnTo>
                <a:lnTo>
                  <a:pt x="54" y="714"/>
                </a:lnTo>
                <a:lnTo>
                  <a:pt x="52" y="714"/>
                </a:lnTo>
                <a:lnTo>
                  <a:pt x="52" y="716"/>
                </a:lnTo>
                <a:lnTo>
                  <a:pt x="52" y="718"/>
                </a:lnTo>
                <a:lnTo>
                  <a:pt x="50" y="718"/>
                </a:lnTo>
                <a:lnTo>
                  <a:pt x="48" y="718"/>
                </a:lnTo>
                <a:lnTo>
                  <a:pt x="48" y="720"/>
                </a:lnTo>
                <a:lnTo>
                  <a:pt x="46" y="720"/>
                </a:lnTo>
                <a:lnTo>
                  <a:pt x="46" y="718"/>
                </a:lnTo>
                <a:lnTo>
                  <a:pt x="44" y="718"/>
                </a:lnTo>
                <a:lnTo>
                  <a:pt x="44" y="720"/>
                </a:lnTo>
                <a:lnTo>
                  <a:pt x="42" y="720"/>
                </a:lnTo>
                <a:lnTo>
                  <a:pt x="42" y="718"/>
                </a:lnTo>
                <a:lnTo>
                  <a:pt x="40" y="718"/>
                </a:lnTo>
                <a:lnTo>
                  <a:pt x="40" y="716"/>
                </a:lnTo>
                <a:lnTo>
                  <a:pt x="40" y="714"/>
                </a:lnTo>
                <a:lnTo>
                  <a:pt x="38" y="714"/>
                </a:lnTo>
                <a:lnTo>
                  <a:pt x="38" y="716"/>
                </a:lnTo>
                <a:lnTo>
                  <a:pt x="37" y="716"/>
                </a:lnTo>
                <a:lnTo>
                  <a:pt x="35" y="716"/>
                </a:lnTo>
                <a:lnTo>
                  <a:pt x="35" y="718"/>
                </a:lnTo>
                <a:lnTo>
                  <a:pt x="33" y="718"/>
                </a:lnTo>
                <a:lnTo>
                  <a:pt x="31" y="718"/>
                </a:lnTo>
                <a:lnTo>
                  <a:pt x="31" y="716"/>
                </a:lnTo>
                <a:lnTo>
                  <a:pt x="29" y="716"/>
                </a:lnTo>
                <a:lnTo>
                  <a:pt x="29" y="714"/>
                </a:lnTo>
                <a:lnTo>
                  <a:pt x="27" y="714"/>
                </a:lnTo>
                <a:lnTo>
                  <a:pt x="27" y="712"/>
                </a:lnTo>
                <a:lnTo>
                  <a:pt x="25" y="710"/>
                </a:lnTo>
                <a:lnTo>
                  <a:pt x="23" y="710"/>
                </a:lnTo>
                <a:lnTo>
                  <a:pt x="21" y="710"/>
                </a:lnTo>
                <a:lnTo>
                  <a:pt x="21" y="712"/>
                </a:lnTo>
                <a:lnTo>
                  <a:pt x="19" y="712"/>
                </a:lnTo>
                <a:lnTo>
                  <a:pt x="19" y="714"/>
                </a:lnTo>
                <a:lnTo>
                  <a:pt x="19" y="716"/>
                </a:lnTo>
                <a:lnTo>
                  <a:pt x="17" y="716"/>
                </a:lnTo>
                <a:lnTo>
                  <a:pt x="17" y="718"/>
                </a:lnTo>
                <a:lnTo>
                  <a:pt x="15" y="718"/>
                </a:lnTo>
                <a:lnTo>
                  <a:pt x="15" y="720"/>
                </a:lnTo>
                <a:lnTo>
                  <a:pt x="13" y="722"/>
                </a:lnTo>
                <a:lnTo>
                  <a:pt x="13" y="720"/>
                </a:lnTo>
                <a:lnTo>
                  <a:pt x="13" y="718"/>
                </a:lnTo>
                <a:lnTo>
                  <a:pt x="13" y="716"/>
                </a:lnTo>
                <a:lnTo>
                  <a:pt x="13" y="714"/>
                </a:lnTo>
                <a:lnTo>
                  <a:pt x="12" y="714"/>
                </a:lnTo>
                <a:lnTo>
                  <a:pt x="12" y="712"/>
                </a:lnTo>
                <a:lnTo>
                  <a:pt x="10" y="712"/>
                </a:lnTo>
                <a:lnTo>
                  <a:pt x="10" y="710"/>
                </a:lnTo>
                <a:lnTo>
                  <a:pt x="8" y="710"/>
                </a:lnTo>
                <a:lnTo>
                  <a:pt x="8" y="712"/>
                </a:lnTo>
                <a:lnTo>
                  <a:pt x="6" y="712"/>
                </a:lnTo>
                <a:lnTo>
                  <a:pt x="4" y="712"/>
                </a:lnTo>
                <a:lnTo>
                  <a:pt x="4" y="710"/>
                </a:lnTo>
                <a:lnTo>
                  <a:pt x="2" y="710"/>
                </a:lnTo>
                <a:lnTo>
                  <a:pt x="2" y="712"/>
                </a:lnTo>
                <a:lnTo>
                  <a:pt x="0" y="712"/>
                </a:lnTo>
                <a:lnTo>
                  <a:pt x="0" y="710"/>
                </a:lnTo>
                <a:lnTo>
                  <a:pt x="0" y="708"/>
                </a:lnTo>
                <a:lnTo>
                  <a:pt x="2" y="708"/>
                </a:lnTo>
                <a:lnTo>
                  <a:pt x="2" y="706"/>
                </a:lnTo>
                <a:lnTo>
                  <a:pt x="2" y="704"/>
                </a:lnTo>
                <a:lnTo>
                  <a:pt x="0" y="702"/>
                </a:lnTo>
                <a:lnTo>
                  <a:pt x="2" y="702"/>
                </a:lnTo>
                <a:lnTo>
                  <a:pt x="2" y="700"/>
                </a:lnTo>
                <a:lnTo>
                  <a:pt x="2" y="699"/>
                </a:lnTo>
                <a:lnTo>
                  <a:pt x="2" y="697"/>
                </a:lnTo>
                <a:lnTo>
                  <a:pt x="2" y="695"/>
                </a:lnTo>
                <a:lnTo>
                  <a:pt x="2" y="693"/>
                </a:lnTo>
                <a:lnTo>
                  <a:pt x="4" y="693"/>
                </a:lnTo>
                <a:lnTo>
                  <a:pt x="6" y="693"/>
                </a:lnTo>
                <a:lnTo>
                  <a:pt x="6" y="695"/>
                </a:lnTo>
                <a:lnTo>
                  <a:pt x="8" y="695"/>
                </a:lnTo>
                <a:lnTo>
                  <a:pt x="10" y="695"/>
                </a:lnTo>
                <a:lnTo>
                  <a:pt x="10" y="693"/>
                </a:lnTo>
                <a:lnTo>
                  <a:pt x="10" y="695"/>
                </a:lnTo>
                <a:lnTo>
                  <a:pt x="12" y="695"/>
                </a:lnTo>
                <a:lnTo>
                  <a:pt x="12" y="697"/>
                </a:lnTo>
                <a:lnTo>
                  <a:pt x="12" y="695"/>
                </a:lnTo>
                <a:lnTo>
                  <a:pt x="13" y="695"/>
                </a:lnTo>
                <a:lnTo>
                  <a:pt x="13" y="697"/>
                </a:lnTo>
                <a:lnTo>
                  <a:pt x="13" y="695"/>
                </a:lnTo>
                <a:lnTo>
                  <a:pt x="15" y="695"/>
                </a:lnTo>
                <a:lnTo>
                  <a:pt x="17" y="693"/>
                </a:lnTo>
                <a:lnTo>
                  <a:pt x="17" y="691"/>
                </a:lnTo>
                <a:lnTo>
                  <a:pt x="19" y="693"/>
                </a:lnTo>
                <a:lnTo>
                  <a:pt x="21" y="693"/>
                </a:lnTo>
                <a:lnTo>
                  <a:pt x="23" y="693"/>
                </a:lnTo>
                <a:lnTo>
                  <a:pt x="23" y="695"/>
                </a:lnTo>
                <a:lnTo>
                  <a:pt x="23" y="693"/>
                </a:lnTo>
                <a:lnTo>
                  <a:pt x="25" y="693"/>
                </a:lnTo>
                <a:lnTo>
                  <a:pt x="25" y="691"/>
                </a:lnTo>
                <a:lnTo>
                  <a:pt x="23" y="691"/>
                </a:lnTo>
                <a:lnTo>
                  <a:pt x="21" y="691"/>
                </a:lnTo>
                <a:lnTo>
                  <a:pt x="21" y="689"/>
                </a:lnTo>
                <a:lnTo>
                  <a:pt x="21" y="687"/>
                </a:lnTo>
                <a:lnTo>
                  <a:pt x="21" y="685"/>
                </a:lnTo>
                <a:lnTo>
                  <a:pt x="21" y="683"/>
                </a:lnTo>
                <a:lnTo>
                  <a:pt x="23" y="683"/>
                </a:lnTo>
                <a:lnTo>
                  <a:pt x="23" y="681"/>
                </a:lnTo>
                <a:lnTo>
                  <a:pt x="23" y="679"/>
                </a:lnTo>
                <a:lnTo>
                  <a:pt x="23" y="677"/>
                </a:lnTo>
                <a:lnTo>
                  <a:pt x="25" y="677"/>
                </a:lnTo>
                <a:lnTo>
                  <a:pt x="25" y="675"/>
                </a:lnTo>
                <a:lnTo>
                  <a:pt x="27" y="674"/>
                </a:lnTo>
                <a:lnTo>
                  <a:pt x="27" y="672"/>
                </a:lnTo>
                <a:lnTo>
                  <a:pt x="29" y="670"/>
                </a:lnTo>
                <a:lnTo>
                  <a:pt x="31" y="670"/>
                </a:lnTo>
                <a:lnTo>
                  <a:pt x="33" y="670"/>
                </a:lnTo>
                <a:lnTo>
                  <a:pt x="33" y="668"/>
                </a:lnTo>
                <a:lnTo>
                  <a:pt x="35" y="666"/>
                </a:lnTo>
                <a:lnTo>
                  <a:pt x="37" y="666"/>
                </a:lnTo>
                <a:lnTo>
                  <a:pt x="37" y="664"/>
                </a:lnTo>
                <a:lnTo>
                  <a:pt x="35" y="664"/>
                </a:lnTo>
                <a:lnTo>
                  <a:pt x="35" y="662"/>
                </a:lnTo>
                <a:lnTo>
                  <a:pt x="37" y="662"/>
                </a:lnTo>
                <a:lnTo>
                  <a:pt x="38" y="662"/>
                </a:lnTo>
                <a:lnTo>
                  <a:pt x="38" y="660"/>
                </a:lnTo>
                <a:lnTo>
                  <a:pt x="38" y="658"/>
                </a:lnTo>
                <a:lnTo>
                  <a:pt x="37" y="658"/>
                </a:lnTo>
                <a:lnTo>
                  <a:pt x="37" y="656"/>
                </a:lnTo>
                <a:lnTo>
                  <a:pt x="37" y="654"/>
                </a:lnTo>
                <a:lnTo>
                  <a:pt x="37" y="652"/>
                </a:lnTo>
                <a:lnTo>
                  <a:pt x="37" y="651"/>
                </a:lnTo>
                <a:lnTo>
                  <a:pt x="37" y="649"/>
                </a:lnTo>
                <a:lnTo>
                  <a:pt x="37" y="647"/>
                </a:lnTo>
                <a:lnTo>
                  <a:pt x="38" y="647"/>
                </a:lnTo>
                <a:lnTo>
                  <a:pt x="38" y="645"/>
                </a:lnTo>
                <a:lnTo>
                  <a:pt x="38" y="643"/>
                </a:lnTo>
                <a:lnTo>
                  <a:pt x="38" y="641"/>
                </a:lnTo>
                <a:lnTo>
                  <a:pt x="40" y="641"/>
                </a:lnTo>
                <a:lnTo>
                  <a:pt x="42" y="641"/>
                </a:lnTo>
                <a:lnTo>
                  <a:pt x="44" y="641"/>
                </a:lnTo>
                <a:lnTo>
                  <a:pt x="44" y="639"/>
                </a:lnTo>
                <a:lnTo>
                  <a:pt x="42" y="637"/>
                </a:lnTo>
                <a:lnTo>
                  <a:pt x="42" y="635"/>
                </a:lnTo>
                <a:lnTo>
                  <a:pt x="44" y="635"/>
                </a:lnTo>
                <a:lnTo>
                  <a:pt x="46" y="633"/>
                </a:lnTo>
                <a:lnTo>
                  <a:pt x="46" y="631"/>
                </a:lnTo>
                <a:lnTo>
                  <a:pt x="46" y="629"/>
                </a:lnTo>
                <a:lnTo>
                  <a:pt x="48" y="629"/>
                </a:lnTo>
                <a:lnTo>
                  <a:pt x="50" y="629"/>
                </a:lnTo>
                <a:lnTo>
                  <a:pt x="50" y="631"/>
                </a:lnTo>
                <a:lnTo>
                  <a:pt x="52" y="631"/>
                </a:lnTo>
                <a:lnTo>
                  <a:pt x="52" y="629"/>
                </a:lnTo>
                <a:lnTo>
                  <a:pt x="54" y="629"/>
                </a:lnTo>
                <a:lnTo>
                  <a:pt x="54" y="627"/>
                </a:lnTo>
                <a:lnTo>
                  <a:pt x="56" y="627"/>
                </a:lnTo>
                <a:lnTo>
                  <a:pt x="56" y="626"/>
                </a:lnTo>
                <a:lnTo>
                  <a:pt x="58" y="626"/>
                </a:lnTo>
                <a:lnTo>
                  <a:pt x="58" y="624"/>
                </a:lnTo>
                <a:lnTo>
                  <a:pt x="56" y="624"/>
                </a:lnTo>
                <a:lnTo>
                  <a:pt x="58" y="622"/>
                </a:lnTo>
                <a:lnTo>
                  <a:pt x="60" y="622"/>
                </a:lnTo>
                <a:lnTo>
                  <a:pt x="60" y="620"/>
                </a:lnTo>
                <a:lnTo>
                  <a:pt x="62" y="620"/>
                </a:lnTo>
                <a:lnTo>
                  <a:pt x="62" y="618"/>
                </a:lnTo>
                <a:lnTo>
                  <a:pt x="63" y="618"/>
                </a:lnTo>
                <a:lnTo>
                  <a:pt x="63" y="616"/>
                </a:lnTo>
                <a:lnTo>
                  <a:pt x="63" y="614"/>
                </a:lnTo>
                <a:lnTo>
                  <a:pt x="65" y="612"/>
                </a:lnTo>
                <a:lnTo>
                  <a:pt x="63" y="612"/>
                </a:lnTo>
                <a:lnTo>
                  <a:pt x="65" y="612"/>
                </a:lnTo>
                <a:lnTo>
                  <a:pt x="65" y="610"/>
                </a:lnTo>
                <a:lnTo>
                  <a:pt x="65" y="608"/>
                </a:lnTo>
                <a:lnTo>
                  <a:pt x="65" y="606"/>
                </a:lnTo>
                <a:lnTo>
                  <a:pt x="67" y="606"/>
                </a:lnTo>
                <a:lnTo>
                  <a:pt x="67" y="604"/>
                </a:lnTo>
                <a:lnTo>
                  <a:pt x="67" y="603"/>
                </a:lnTo>
                <a:lnTo>
                  <a:pt x="67" y="601"/>
                </a:lnTo>
                <a:lnTo>
                  <a:pt x="65" y="601"/>
                </a:lnTo>
                <a:lnTo>
                  <a:pt x="65" y="599"/>
                </a:lnTo>
                <a:lnTo>
                  <a:pt x="67" y="599"/>
                </a:lnTo>
                <a:lnTo>
                  <a:pt x="67" y="597"/>
                </a:lnTo>
                <a:lnTo>
                  <a:pt x="69" y="597"/>
                </a:lnTo>
                <a:lnTo>
                  <a:pt x="67" y="595"/>
                </a:lnTo>
                <a:lnTo>
                  <a:pt x="67" y="593"/>
                </a:lnTo>
                <a:lnTo>
                  <a:pt x="69" y="593"/>
                </a:lnTo>
                <a:lnTo>
                  <a:pt x="69" y="591"/>
                </a:lnTo>
                <a:lnTo>
                  <a:pt x="67" y="591"/>
                </a:lnTo>
                <a:lnTo>
                  <a:pt x="67" y="589"/>
                </a:lnTo>
                <a:lnTo>
                  <a:pt x="67" y="587"/>
                </a:lnTo>
                <a:lnTo>
                  <a:pt x="67" y="585"/>
                </a:lnTo>
                <a:lnTo>
                  <a:pt x="67" y="583"/>
                </a:lnTo>
                <a:lnTo>
                  <a:pt x="65" y="583"/>
                </a:lnTo>
                <a:lnTo>
                  <a:pt x="65" y="581"/>
                </a:lnTo>
                <a:lnTo>
                  <a:pt x="65" y="579"/>
                </a:lnTo>
                <a:lnTo>
                  <a:pt x="65" y="578"/>
                </a:lnTo>
                <a:lnTo>
                  <a:pt x="63" y="578"/>
                </a:lnTo>
                <a:lnTo>
                  <a:pt x="63" y="576"/>
                </a:lnTo>
                <a:lnTo>
                  <a:pt x="65" y="576"/>
                </a:lnTo>
                <a:lnTo>
                  <a:pt x="65" y="574"/>
                </a:lnTo>
                <a:lnTo>
                  <a:pt x="65" y="576"/>
                </a:lnTo>
                <a:lnTo>
                  <a:pt x="67" y="576"/>
                </a:lnTo>
                <a:lnTo>
                  <a:pt x="67" y="578"/>
                </a:lnTo>
                <a:lnTo>
                  <a:pt x="69" y="578"/>
                </a:lnTo>
                <a:lnTo>
                  <a:pt x="69" y="576"/>
                </a:lnTo>
                <a:lnTo>
                  <a:pt x="71" y="576"/>
                </a:lnTo>
                <a:lnTo>
                  <a:pt x="71" y="574"/>
                </a:lnTo>
                <a:lnTo>
                  <a:pt x="71" y="572"/>
                </a:lnTo>
                <a:lnTo>
                  <a:pt x="71" y="570"/>
                </a:lnTo>
                <a:lnTo>
                  <a:pt x="71" y="568"/>
                </a:lnTo>
                <a:lnTo>
                  <a:pt x="73" y="568"/>
                </a:lnTo>
                <a:lnTo>
                  <a:pt x="73" y="566"/>
                </a:lnTo>
                <a:lnTo>
                  <a:pt x="71" y="566"/>
                </a:lnTo>
                <a:lnTo>
                  <a:pt x="71" y="564"/>
                </a:lnTo>
                <a:lnTo>
                  <a:pt x="73" y="564"/>
                </a:lnTo>
                <a:lnTo>
                  <a:pt x="73" y="562"/>
                </a:lnTo>
                <a:lnTo>
                  <a:pt x="73" y="553"/>
                </a:lnTo>
                <a:lnTo>
                  <a:pt x="77" y="553"/>
                </a:lnTo>
                <a:lnTo>
                  <a:pt x="79" y="553"/>
                </a:lnTo>
                <a:lnTo>
                  <a:pt x="83" y="553"/>
                </a:lnTo>
                <a:lnTo>
                  <a:pt x="85" y="553"/>
                </a:lnTo>
                <a:lnTo>
                  <a:pt x="88" y="553"/>
                </a:lnTo>
                <a:lnTo>
                  <a:pt x="90" y="553"/>
                </a:lnTo>
                <a:lnTo>
                  <a:pt x="94" y="553"/>
                </a:lnTo>
                <a:lnTo>
                  <a:pt x="96" y="553"/>
                </a:lnTo>
                <a:lnTo>
                  <a:pt x="100" y="553"/>
                </a:lnTo>
                <a:lnTo>
                  <a:pt x="102" y="553"/>
                </a:lnTo>
                <a:lnTo>
                  <a:pt x="106" y="553"/>
                </a:lnTo>
                <a:lnTo>
                  <a:pt x="108" y="553"/>
                </a:lnTo>
                <a:lnTo>
                  <a:pt x="111" y="553"/>
                </a:lnTo>
                <a:lnTo>
                  <a:pt x="113" y="553"/>
                </a:lnTo>
                <a:lnTo>
                  <a:pt x="117" y="553"/>
                </a:lnTo>
                <a:lnTo>
                  <a:pt x="119" y="553"/>
                </a:lnTo>
                <a:lnTo>
                  <a:pt x="123" y="553"/>
                </a:lnTo>
                <a:lnTo>
                  <a:pt x="125" y="553"/>
                </a:lnTo>
                <a:lnTo>
                  <a:pt x="129" y="553"/>
                </a:lnTo>
                <a:lnTo>
                  <a:pt x="131" y="553"/>
                </a:lnTo>
                <a:lnTo>
                  <a:pt x="135" y="553"/>
                </a:lnTo>
                <a:lnTo>
                  <a:pt x="136" y="553"/>
                </a:lnTo>
                <a:lnTo>
                  <a:pt x="140" y="553"/>
                </a:lnTo>
                <a:lnTo>
                  <a:pt x="142" y="553"/>
                </a:lnTo>
                <a:lnTo>
                  <a:pt x="146" y="553"/>
                </a:lnTo>
                <a:lnTo>
                  <a:pt x="148" y="553"/>
                </a:lnTo>
                <a:lnTo>
                  <a:pt x="152" y="553"/>
                </a:lnTo>
                <a:lnTo>
                  <a:pt x="154" y="553"/>
                </a:lnTo>
                <a:lnTo>
                  <a:pt x="158" y="553"/>
                </a:lnTo>
                <a:lnTo>
                  <a:pt x="160" y="553"/>
                </a:lnTo>
                <a:lnTo>
                  <a:pt x="163" y="553"/>
                </a:lnTo>
                <a:lnTo>
                  <a:pt x="165" y="553"/>
                </a:lnTo>
                <a:lnTo>
                  <a:pt x="167" y="553"/>
                </a:lnTo>
                <a:lnTo>
                  <a:pt x="171" y="553"/>
                </a:lnTo>
                <a:lnTo>
                  <a:pt x="173" y="553"/>
                </a:lnTo>
                <a:lnTo>
                  <a:pt x="177" y="553"/>
                </a:lnTo>
                <a:lnTo>
                  <a:pt x="179" y="553"/>
                </a:lnTo>
                <a:lnTo>
                  <a:pt x="183" y="553"/>
                </a:lnTo>
                <a:lnTo>
                  <a:pt x="184" y="553"/>
                </a:lnTo>
                <a:lnTo>
                  <a:pt x="188" y="553"/>
                </a:lnTo>
                <a:lnTo>
                  <a:pt x="190" y="553"/>
                </a:lnTo>
                <a:lnTo>
                  <a:pt x="194" y="553"/>
                </a:lnTo>
                <a:lnTo>
                  <a:pt x="196" y="553"/>
                </a:lnTo>
                <a:lnTo>
                  <a:pt x="198" y="553"/>
                </a:lnTo>
                <a:lnTo>
                  <a:pt x="200" y="553"/>
                </a:lnTo>
                <a:lnTo>
                  <a:pt x="202" y="553"/>
                </a:lnTo>
                <a:lnTo>
                  <a:pt x="206" y="553"/>
                </a:lnTo>
                <a:lnTo>
                  <a:pt x="208" y="553"/>
                </a:lnTo>
                <a:lnTo>
                  <a:pt x="211" y="553"/>
                </a:lnTo>
                <a:lnTo>
                  <a:pt x="213" y="553"/>
                </a:lnTo>
                <a:lnTo>
                  <a:pt x="217" y="553"/>
                </a:lnTo>
                <a:lnTo>
                  <a:pt x="219" y="553"/>
                </a:lnTo>
                <a:lnTo>
                  <a:pt x="223" y="553"/>
                </a:lnTo>
                <a:lnTo>
                  <a:pt x="225" y="553"/>
                </a:lnTo>
                <a:lnTo>
                  <a:pt x="229" y="553"/>
                </a:lnTo>
                <a:lnTo>
                  <a:pt x="231" y="553"/>
                </a:lnTo>
                <a:lnTo>
                  <a:pt x="234" y="553"/>
                </a:lnTo>
                <a:lnTo>
                  <a:pt x="236" y="553"/>
                </a:lnTo>
                <a:lnTo>
                  <a:pt x="240" y="553"/>
                </a:lnTo>
                <a:lnTo>
                  <a:pt x="242" y="553"/>
                </a:lnTo>
                <a:lnTo>
                  <a:pt x="246" y="553"/>
                </a:lnTo>
                <a:lnTo>
                  <a:pt x="248" y="553"/>
                </a:lnTo>
                <a:lnTo>
                  <a:pt x="252" y="553"/>
                </a:lnTo>
                <a:lnTo>
                  <a:pt x="254" y="553"/>
                </a:lnTo>
                <a:lnTo>
                  <a:pt x="256" y="553"/>
                </a:lnTo>
                <a:lnTo>
                  <a:pt x="259" y="553"/>
                </a:lnTo>
                <a:lnTo>
                  <a:pt x="263" y="553"/>
                </a:lnTo>
                <a:lnTo>
                  <a:pt x="265" y="553"/>
                </a:lnTo>
                <a:lnTo>
                  <a:pt x="267" y="553"/>
                </a:lnTo>
                <a:lnTo>
                  <a:pt x="271" y="553"/>
                </a:lnTo>
                <a:lnTo>
                  <a:pt x="273" y="553"/>
                </a:lnTo>
                <a:lnTo>
                  <a:pt x="277" y="553"/>
                </a:lnTo>
                <a:lnTo>
                  <a:pt x="279" y="553"/>
                </a:lnTo>
                <a:lnTo>
                  <a:pt x="282" y="553"/>
                </a:lnTo>
                <a:lnTo>
                  <a:pt x="284" y="553"/>
                </a:lnTo>
                <a:lnTo>
                  <a:pt x="288" y="553"/>
                </a:lnTo>
                <a:lnTo>
                  <a:pt x="290" y="553"/>
                </a:lnTo>
                <a:lnTo>
                  <a:pt x="292" y="553"/>
                </a:lnTo>
                <a:lnTo>
                  <a:pt x="294" y="553"/>
                </a:lnTo>
                <a:lnTo>
                  <a:pt x="296" y="553"/>
                </a:lnTo>
                <a:lnTo>
                  <a:pt x="300" y="553"/>
                </a:lnTo>
                <a:lnTo>
                  <a:pt x="302" y="553"/>
                </a:lnTo>
                <a:lnTo>
                  <a:pt x="306" y="553"/>
                </a:lnTo>
                <a:lnTo>
                  <a:pt x="307" y="553"/>
                </a:lnTo>
                <a:lnTo>
                  <a:pt x="309" y="553"/>
                </a:lnTo>
                <a:lnTo>
                  <a:pt x="311" y="553"/>
                </a:lnTo>
                <a:lnTo>
                  <a:pt x="313" y="553"/>
                </a:lnTo>
                <a:lnTo>
                  <a:pt x="317" y="553"/>
                </a:lnTo>
                <a:lnTo>
                  <a:pt x="319" y="553"/>
                </a:lnTo>
                <a:lnTo>
                  <a:pt x="323" y="553"/>
                </a:lnTo>
                <a:lnTo>
                  <a:pt x="325" y="553"/>
                </a:lnTo>
                <a:lnTo>
                  <a:pt x="329" y="553"/>
                </a:lnTo>
                <a:lnTo>
                  <a:pt x="331" y="553"/>
                </a:lnTo>
                <a:lnTo>
                  <a:pt x="334" y="553"/>
                </a:lnTo>
                <a:lnTo>
                  <a:pt x="336" y="553"/>
                </a:lnTo>
                <a:lnTo>
                  <a:pt x="340" y="553"/>
                </a:lnTo>
                <a:lnTo>
                  <a:pt x="342" y="553"/>
                </a:lnTo>
                <a:lnTo>
                  <a:pt x="346" y="553"/>
                </a:lnTo>
                <a:lnTo>
                  <a:pt x="348" y="553"/>
                </a:lnTo>
                <a:lnTo>
                  <a:pt x="352" y="553"/>
                </a:lnTo>
                <a:lnTo>
                  <a:pt x="354" y="553"/>
                </a:lnTo>
                <a:lnTo>
                  <a:pt x="355" y="553"/>
                </a:lnTo>
                <a:lnTo>
                  <a:pt x="359" y="553"/>
                </a:lnTo>
                <a:lnTo>
                  <a:pt x="361" y="553"/>
                </a:lnTo>
                <a:lnTo>
                  <a:pt x="365" y="553"/>
                </a:lnTo>
                <a:lnTo>
                  <a:pt x="367" y="553"/>
                </a:lnTo>
                <a:lnTo>
                  <a:pt x="371" y="553"/>
                </a:lnTo>
                <a:lnTo>
                  <a:pt x="373" y="553"/>
                </a:lnTo>
                <a:lnTo>
                  <a:pt x="377" y="553"/>
                </a:lnTo>
                <a:lnTo>
                  <a:pt x="379" y="553"/>
                </a:lnTo>
                <a:lnTo>
                  <a:pt x="382" y="553"/>
                </a:lnTo>
                <a:lnTo>
                  <a:pt x="384" y="553"/>
                </a:lnTo>
                <a:lnTo>
                  <a:pt x="388" y="553"/>
                </a:lnTo>
                <a:lnTo>
                  <a:pt x="390" y="553"/>
                </a:lnTo>
                <a:lnTo>
                  <a:pt x="394" y="553"/>
                </a:lnTo>
                <a:lnTo>
                  <a:pt x="396" y="553"/>
                </a:lnTo>
                <a:lnTo>
                  <a:pt x="400" y="553"/>
                </a:lnTo>
                <a:lnTo>
                  <a:pt x="402" y="553"/>
                </a:lnTo>
                <a:lnTo>
                  <a:pt x="405" y="553"/>
                </a:lnTo>
                <a:lnTo>
                  <a:pt x="407" y="553"/>
                </a:lnTo>
                <a:lnTo>
                  <a:pt x="411" y="553"/>
                </a:lnTo>
                <a:lnTo>
                  <a:pt x="413" y="553"/>
                </a:lnTo>
                <a:lnTo>
                  <a:pt x="417" y="553"/>
                </a:lnTo>
                <a:lnTo>
                  <a:pt x="419" y="553"/>
                </a:lnTo>
                <a:lnTo>
                  <a:pt x="423" y="553"/>
                </a:lnTo>
                <a:lnTo>
                  <a:pt x="425" y="553"/>
                </a:lnTo>
                <a:lnTo>
                  <a:pt x="428" y="553"/>
                </a:lnTo>
                <a:lnTo>
                  <a:pt x="430" y="553"/>
                </a:lnTo>
                <a:lnTo>
                  <a:pt x="434" y="553"/>
                </a:lnTo>
                <a:lnTo>
                  <a:pt x="436" y="553"/>
                </a:lnTo>
                <a:lnTo>
                  <a:pt x="440" y="553"/>
                </a:lnTo>
                <a:lnTo>
                  <a:pt x="442" y="553"/>
                </a:lnTo>
                <a:lnTo>
                  <a:pt x="446" y="553"/>
                </a:lnTo>
                <a:lnTo>
                  <a:pt x="448" y="553"/>
                </a:lnTo>
                <a:lnTo>
                  <a:pt x="452" y="553"/>
                </a:lnTo>
                <a:lnTo>
                  <a:pt x="453" y="553"/>
                </a:lnTo>
                <a:lnTo>
                  <a:pt x="455" y="553"/>
                </a:lnTo>
                <a:lnTo>
                  <a:pt x="455" y="549"/>
                </a:lnTo>
                <a:lnTo>
                  <a:pt x="455" y="547"/>
                </a:lnTo>
                <a:lnTo>
                  <a:pt x="455" y="543"/>
                </a:lnTo>
                <a:lnTo>
                  <a:pt x="455" y="541"/>
                </a:lnTo>
                <a:lnTo>
                  <a:pt x="455" y="537"/>
                </a:lnTo>
                <a:lnTo>
                  <a:pt x="455" y="535"/>
                </a:lnTo>
                <a:lnTo>
                  <a:pt x="455" y="531"/>
                </a:lnTo>
                <a:lnTo>
                  <a:pt x="455" y="530"/>
                </a:lnTo>
                <a:lnTo>
                  <a:pt x="455" y="526"/>
                </a:lnTo>
                <a:lnTo>
                  <a:pt x="455" y="524"/>
                </a:lnTo>
                <a:lnTo>
                  <a:pt x="455" y="520"/>
                </a:lnTo>
                <a:lnTo>
                  <a:pt x="455" y="518"/>
                </a:lnTo>
                <a:lnTo>
                  <a:pt x="455" y="514"/>
                </a:lnTo>
                <a:lnTo>
                  <a:pt x="455" y="512"/>
                </a:lnTo>
                <a:lnTo>
                  <a:pt x="455" y="508"/>
                </a:lnTo>
                <a:lnTo>
                  <a:pt x="455" y="507"/>
                </a:lnTo>
                <a:lnTo>
                  <a:pt x="455" y="503"/>
                </a:lnTo>
                <a:lnTo>
                  <a:pt x="455" y="501"/>
                </a:lnTo>
                <a:lnTo>
                  <a:pt x="455" y="497"/>
                </a:lnTo>
                <a:lnTo>
                  <a:pt x="455" y="495"/>
                </a:lnTo>
                <a:lnTo>
                  <a:pt x="455" y="491"/>
                </a:lnTo>
                <a:lnTo>
                  <a:pt x="455" y="489"/>
                </a:lnTo>
                <a:lnTo>
                  <a:pt x="455" y="485"/>
                </a:lnTo>
                <a:lnTo>
                  <a:pt x="455" y="483"/>
                </a:lnTo>
                <a:lnTo>
                  <a:pt x="455" y="480"/>
                </a:lnTo>
                <a:lnTo>
                  <a:pt x="455" y="478"/>
                </a:lnTo>
                <a:lnTo>
                  <a:pt x="455" y="476"/>
                </a:lnTo>
                <a:lnTo>
                  <a:pt x="455" y="472"/>
                </a:lnTo>
                <a:lnTo>
                  <a:pt x="455" y="470"/>
                </a:lnTo>
                <a:lnTo>
                  <a:pt x="455" y="466"/>
                </a:lnTo>
                <a:lnTo>
                  <a:pt x="455" y="464"/>
                </a:lnTo>
                <a:lnTo>
                  <a:pt x="455" y="460"/>
                </a:lnTo>
                <a:lnTo>
                  <a:pt x="455" y="459"/>
                </a:lnTo>
                <a:lnTo>
                  <a:pt x="455" y="455"/>
                </a:lnTo>
                <a:lnTo>
                  <a:pt x="455" y="453"/>
                </a:lnTo>
                <a:lnTo>
                  <a:pt x="455" y="449"/>
                </a:lnTo>
                <a:lnTo>
                  <a:pt x="455" y="447"/>
                </a:lnTo>
                <a:lnTo>
                  <a:pt x="455" y="443"/>
                </a:lnTo>
                <a:lnTo>
                  <a:pt x="455" y="441"/>
                </a:lnTo>
                <a:lnTo>
                  <a:pt x="455" y="437"/>
                </a:lnTo>
                <a:lnTo>
                  <a:pt x="455" y="435"/>
                </a:lnTo>
                <a:lnTo>
                  <a:pt x="455" y="432"/>
                </a:lnTo>
                <a:lnTo>
                  <a:pt x="455" y="430"/>
                </a:lnTo>
                <a:lnTo>
                  <a:pt x="455" y="426"/>
                </a:lnTo>
                <a:lnTo>
                  <a:pt x="455" y="424"/>
                </a:lnTo>
                <a:lnTo>
                  <a:pt x="455" y="420"/>
                </a:lnTo>
                <a:lnTo>
                  <a:pt x="455" y="418"/>
                </a:lnTo>
                <a:lnTo>
                  <a:pt x="455" y="414"/>
                </a:lnTo>
                <a:lnTo>
                  <a:pt x="455" y="412"/>
                </a:lnTo>
                <a:lnTo>
                  <a:pt x="455" y="409"/>
                </a:lnTo>
                <a:lnTo>
                  <a:pt x="455" y="407"/>
                </a:lnTo>
                <a:lnTo>
                  <a:pt x="455" y="403"/>
                </a:lnTo>
                <a:lnTo>
                  <a:pt x="455" y="401"/>
                </a:lnTo>
                <a:lnTo>
                  <a:pt x="455" y="397"/>
                </a:lnTo>
                <a:lnTo>
                  <a:pt x="455" y="395"/>
                </a:lnTo>
                <a:lnTo>
                  <a:pt x="455" y="391"/>
                </a:lnTo>
                <a:lnTo>
                  <a:pt x="455" y="389"/>
                </a:lnTo>
                <a:lnTo>
                  <a:pt x="455" y="387"/>
                </a:lnTo>
                <a:lnTo>
                  <a:pt x="455" y="384"/>
                </a:lnTo>
                <a:lnTo>
                  <a:pt x="455" y="382"/>
                </a:lnTo>
                <a:lnTo>
                  <a:pt x="455" y="378"/>
                </a:lnTo>
                <a:lnTo>
                  <a:pt x="455" y="376"/>
                </a:lnTo>
                <a:lnTo>
                  <a:pt x="455" y="372"/>
                </a:lnTo>
                <a:lnTo>
                  <a:pt x="455" y="370"/>
                </a:lnTo>
                <a:lnTo>
                  <a:pt x="455" y="366"/>
                </a:lnTo>
                <a:lnTo>
                  <a:pt x="455" y="364"/>
                </a:lnTo>
                <a:lnTo>
                  <a:pt x="455" y="361"/>
                </a:lnTo>
                <a:lnTo>
                  <a:pt x="455" y="359"/>
                </a:lnTo>
                <a:lnTo>
                  <a:pt x="453" y="355"/>
                </a:lnTo>
                <a:lnTo>
                  <a:pt x="453" y="353"/>
                </a:lnTo>
                <a:lnTo>
                  <a:pt x="455" y="349"/>
                </a:lnTo>
                <a:lnTo>
                  <a:pt x="453" y="347"/>
                </a:lnTo>
                <a:lnTo>
                  <a:pt x="453" y="345"/>
                </a:lnTo>
                <a:lnTo>
                  <a:pt x="453" y="343"/>
                </a:lnTo>
                <a:lnTo>
                  <a:pt x="453" y="341"/>
                </a:lnTo>
                <a:lnTo>
                  <a:pt x="453" y="338"/>
                </a:lnTo>
                <a:lnTo>
                  <a:pt x="453" y="336"/>
                </a:lnTo>
                <a:lnTo>
                  <a:pt x="453" y="332"/>
                </a:lnTo>
                <a:lnTo>
                  <a:pt x="453" y="330"/>
                </a:lnTo>
                <a:lnTo>
                  <a:pt x="453" y="326"/>
                </a:lnTo>
                <a:lnTo>
                  <a:pt x="453" y="324"/>
                </a:lnTo>
                <a:lnTo>
                  <a:pt x="453" y="320"/>
                </a:lnTo>
                <a:lnTo>
                  <a:pt x="453" y="318"/>
                </a:lnTo>
                <a:lnTo>
                  <a:pt x="453" y="315"/>
                </a:lnTo>
                <a:lnTo>
                  <a:pt x="453" y="313"/>
                </a:lnTo>
                <a:lnTo>
                  <a:pt x="453" y="309"/>
                </a:lnTo>
                <a:lnTo>
                  <a:pt x="453" y="307"/>
                </a:lnTo>
                <a:lnTo>
                  <a:pt x="453" y="305"/>
                </a:lnTo>
                <a:lnTo>
                  <a:pt x="453" y="301"/>
                </a:lnTo>
                <a:lnTo>
                  <a:pt x="453" y="299"/>
                </a:lnTo>
                <a:lnTo>
                  <a:pt x="453" y="295"/>
                </a:lnTo>
                <a:lnTo>
                  <a:pt x="453" y="293"/>
                </a:lnTo>
                <a:lnTo>
                  <a:pt x="453" y="290"/>
                </a:lnTo>
                <a:lnTo>
                  <a:pt x="453" y="288"/>
                </a:lnTo>
                <a:lnTo>
                  <a:pt x="453" y="284"/>
                </a:lnTo>
                <a:lnTo>
                  <a:pt x="453" y="282"/>
                </a:lnTo>
                <a:lnTo>
                  <a:pt x="453" y="278"/>
                </a:lnTo>
                <a:lnTo>
                  <a:pt x="453" y="276"/>
                </a:lnTo>
                <a:lnTo>
                  <a:pt x="453" y="272"/>
                </a:lnTo>
                <a:lnTo>
                  <a:pt x="453" y="270"/>
                </a:lnTo>
                <a:lnTo>
                  <a:pt x="453" y="266"/>
                </a:lnTo>
                <a:lnTo>
                  <a:pt x="453" y="265"/>
                </a:lnTo>
                <a:lnTo>
                  <a:pt x="453" y="261"/>
                </a:lnTo>
                <a:lnTo>
                  <a:pt x="453" y="259"/>
                </a:lnTo>
                <a:lnTo>
                  <a:pt x="453" y="253"/>
                </a:lnTo>
                <a:lnTo>
                  <a:pt x="453" y="249"/>
                </a:lnTo>
                <a:lnTo>
                  <a:pt x="453" y="247"/>
                </a:lnTo>
                <a:lnTo>
                  <a:pt x="453" y="242"/>
                </a:lnTo>
                <a:lnTo>
                  <a:pt x="453" y="238"/>
                </a:lnTo>
                <a:lnTo>
                  <a:pt x="453" y="236"/>
                </a:lnTo>
                <a:lnTo>
                  <a:pt x="453" y="232"/>
                </a:lnTo>
                <a:lnTo>
                  <a:pt x="453" y="230"/>
                </a:lnTo>
                <a:lnTo>
                  <a:pt x="453" y="226"/>
                </a:lnTo>
                <a:lnTo>
                  <a:pt x="453" y="224"/>
                </a:lnTo>
                <a:lnTo>
                  <a:pt x="453" y="222"/>
                </a:lnTo>
                <a:lnTo>
                  <a:pt x="453" y="218"/>
                </a:lnTo>
                <a:lnTo>
                  <a:pt x="453" y="217"/>
                </a:lnTo>
                <a:lnTo>
                  <a:pt x="453" y="213"/>
                </a:lnTo>
                <a:lnTo>
                  <a:pt x="453" y="211"/>
                </a:lnTo>
                <a:lnTo>
                  <a:pt x="453" y="207"/>
                </a:lnTo>
                <a:lnTo>
                  <a:pt x="453" y="205"/>
                </a:lnTo>
                <a:lnTo>
                  <a:pt x="453" y="201"/>
                </a:lnTo>
                <a:lnTo>
                  <a:pt x="453" y="199"/>
                </a:lnTo>
                <a:lnTo>
                  <a:pt x="453" y="195"/>
                </a:lnTo>
                <a:lnTo>
                  <a:pt x="453" y="194"/>
                </a:lnTo>
                <a:lnTo>
                  <a:pt x="453" y="190"/>
                </a:lnTo>
                <a:lnTo>
                  <a:pt x="453" y="188"/>
                </a:lnTo>
                <a:lnTo>
                  <a:pt x="453" y="184"/>
                </a:lnTo>
                <a:lnTo>
                  <a:pt x="453" y="182"/>
                </a:lnTo>
                <a:lnTo>
                  <a:pt x="453" y="178"/>
                </a:lnTo>
                <a:lnTo>
                  <a:pt x="453" y="176"/>
                </a:lnTo>
                <a:lnTo>
                  <a:pt x="453" y="172"/>
                </a:lnTo>
                <a:lnTo>
                  <a:pt x="453" y="170"/>
                </a:lnTo>
                <a:lnTo>
                  <a:pt x="453" y="167"/>
                </a:lnTo>
                <a:lnTo>
                  <a:pt x="453" y="165"/>
                </a:lnTo>
                <a:lnTo>
                  <a:pt x="453" y="161"/>
                </a:lnTo>
                <a:lnTo>
                  <a:pt x="453" y="159"/>
                </a:lnTo>
                <a:lnTo>
                  <a:pt x="453" y="155"/>
                </a:lnTo>
                <a:lnTo>
                  <a:pt x="453" y="153"/>
                </a:lnTo>
                <a:lnTo>
                  <a:pt x="452" y="149"/>
                </a:lnTo>
                <a:lnTo>
                  <a:pt x="452" y="147"/>
                </a:lnTo>
                <a:lnTo>
                  <a:pt x="453" y="144"/>
                </a:lnTo>
                <a:lnTo>
                  <a:pt x="452" y="142"/>
                </a:lnTo>
                <a:lnTo>
                  <a:pt x="452" y="140"/>
                </a:lnTo>
                <a:lnTo>
                  <a:pt x="452" y="136"/>
                </a:lnTo>
                <a:lnTo>
                  <a:pt x="453" y="134"/>
                </a:lnTo>
                <a:lnTo>
                  <a:pt x="452" y="130"/>
                </a:lnTo>
                <a:lnTo>
                  <a:pt x="452" y="128"/>
                </a:lnTo>
                <a:lnTo>
                  <a:pt x="452" y="124"/>
                </a:lnTo>
                <a:lnTo>
                  <a:pt x="452" y="122"/>
                </a:lnTo>
                <a:lnTo>
                  <a:pt x="452" y="119"/>
                </a:lnTo>
                <a:lnTo>
                  <a:pt x="452" y="117"/>
                </a:lnTo>
                <a:lnTo>
                  <a:pt x="452" y="113"/>
                </a:lnTo>
                <a:lnTo>
                  <a:pt x="452" y="111"/>
                </a:lnTo>
                <a:lnTo>
                  <a:pt x="452" y="107"/>
                </a:lnTo>
                <a:lnTo>
                  <a:pt x="452" y="105"/>
                </a:lnTo>
                <a:lnTo>
                  <a:pt x="452" y="101"/>
                </a:lnTo>
                <a:lnTo>
                  <a:pt x="452" y="99"/>
                </a:lnTo>
                <a:lnTo>
                  <a:pt x="452" y="96"/>
                </a:lnTo>
                <a:lnTo>
                  <a:pt x="452" y="94"/>
                </a:lnTo>
                <a:lnTo>
                  <a:pt x="452" y="90"/>
                </a:lnTo>
                <a:lnTo>
                  <a:pt x="452" y="88"/>
                </a:lnTo>
                <a:lnTo>
                  <a:pt x="452" y="84"/>
                </a:lnTo>
                <a:lnTo>
                  <a:pt x="452" y="82"/>
                </a:lnTo>
                <a:lnTo>
                  <a:pt x="452" y="78"/>
                </a:lnTo>
                <a:lnTo>
                  <a:pt x="452" y="76"/>
                </a:lnTo>
                <a:lnTo>
                  <a:pt x="452" y="73"/>
                </a:lnTo>
                <a:lnTo>
                  <a:pt x="452" y="71"/>
                </a:lnTo>
                <a:lnTo>
                  <a:pt x="452" y="69"/>
                </a:lnTo>
                <a:lnTo>
                  <a:pt x="450" y="67"/>
                </a:lnTo>
                <a:lnTo>
                  <a:pt x="452" y="65"/>
                </a:lnTo>
                <a:lnTo>
                  <a:pt x="453" y="63"/>
                </a:lnTo>
                <a:lnTo>
                  <a:pt x="453" y="61"/>
                </a:lnTo>
                <a:lnTo>
                  <a:pt x="455" y="57"/>
                </a:lnTo>
                <a:lnTo>
                  <a:pt x="455" y="55"/>
                </a:lnTo>
                <a:lnTo>
                  <a:pt x="455" y="53"/>
                </a:lnTo>
                <a:lnTo>
                  <a:pt x="455" y="50"/>
                </a:lnTo>
                <a:lnTo>
                  <a:pt x="455" y="48"/>
                </a:lnTo>
                <a:lnTo>
                  <a:pt x="455" y="46"/>
                </a:lnTo>
                <a:lnTo>
                  <a:pt x="455" y="44"/>
                </a:lnTo>
                <a:lnTo>
                  <a:pt x="455" y="40"/>
                </a:lnTo>
                <a:lnTo>
                  <a:pt x="455" y="38"/>
                </a:lnTo>
                <a:lnTo>
                  <a:pt x="455" y="36"/>
                </a:lnTo>
                <a:lnTo>
                  <a:pt x="457" y="34"/>
                </a:lnTo>
                <a:lnTo>
                  <a:pt x="459" y="32"/>
                </a:lnTo>
                <a:lnTo>
                  <a:pt x="459" y="30"/>
                </a:lnTo>
                <a:lnTo>
                  <a:pt x="461" y="30"/>
                </a:lnTo>
                <a:lnTo>
                  <a:pt x="463" y="28"/>
                </a:lnTo>
                <a:lnTo>
                  <a:pt x="463" y="26"/>
                </a:lnTo>
                <a:lnTo>
                  <a:pt x="465" y="25"/>
                </a:lnTo>
                <a:lnTo>
                  <a:pt x="465" y="23"/>
                </a:lnTo>
                <a:lnTo>
                  <a:pt x="463" y="21"/>
                </a:lnTo>
                <a:lnTo>
                  <a:pt x="463" y="19"/>
                </a:lnTo>
                <a:lnTo>
                  <a:pt x="461" y="17"/>
                </a:lnTo>
                <a:lnTo>
                  <a:pt x="461" y="15"/>
                </a:lnTo>
                <a:lnTo>
                  <a:pt x="461" y="13"/>
                </a:lnTo>
                <a:lnTo>
                  <a:pt x="461" y="11"/>
                </a:lnTo>
                <a:lnTo>
                  <a:pt x="463" y="9"/>
                </a:lnTo>
                <a:lnTo>
                  <a:pt x="467" y="9"/>
                </a:lnTo>
                <a:lnTo>
                  <a:pt x="469" y="9"/>
                </a:lnTo>
                <a:lnTo>
                  <a:pt x="471" y="9"/>
                </a:lnTo>
                <a:lnTo>
                  <a:pt x="475" y="9"/>
                </a:lnTo>
                <a:lnTo>
                  <a:pt x="477" y="9"/>
                </a:lnTo>
                <a:lnTo>
                  <a:pt x="480" y="9"/>
                </a:lnTo>
                <a:lnTo>
                  <a:pt x="482" y="9"/>
                </a:lnTo>
                <a:lnTo>
                  <a:pt x="486" y="9"/>
                </a:lnTo>
                <a:lnTo>
                  <a:pt x="488" y="9"/>
                </a:lnTo>
                <a:lnTo>
                  <a:pt x="490" y="9"/>
                </a:lnTo>
                <a:lnTo>
                  <a:pt x="494" y="9"/>
                </a:lnTo>
                <a:lnTo>
                  <a:pt x="496" y="9"/>
                </a:lnTo>
                <a:lnTo>
                  <a:pt x="498" y="9"/>
                </a:lnTo>
                <a:lnTo>
                  <a:pt x="500" y="9"/>
                </a:lnTo>
                <a:lnTo>
                  <a:pt x="503" y="9"/>
                </a:lnTo>
                <a:lnTo>
                  <a:pt x="505" y="9"/>
                </a:lnTo>
                <a:lnTo>
                  <a:pt x="509" y="9"/>
                </a:lnTo>
                <a:lnTo>
                  <a:pt x="511" y="9"/>
                </a:lnTo>
                <a:lnTo>
                  <a:pt x="515" y="9"/>
                </a:lnTo>
                <a:lnTo>
                  <a:pt x="517" y="9"/>
                </a:lnTo>
                <a:lnTo>
                  <a:pt x="519" y="9"/>
                </a:lnTo>
                <a:lnTo>
                  <a:pt x="521" y="9"/>
                </a:lnTo>
                <a:lnTo>
                  <a:pt x="525" y="9"/>
                </a:lnTo>
                <a:lnTo>
                  <a:pt x="526" y="9"/>
                </a:lnTo>
                <a:lnTo>
                  <a:pt x="528" y="7"/>
                </a:lnTo>
                <a:lnTo>
                  <a:pt x="532" y="7"/>
                </a:lnTo>
                <a:lnTo>
                  <a:pt x="534" y="7"/>
                </a:lnTo>
                <a:lnTo>
                  <a:pt x="536" y="5"/>
                </a:lnTo>
                <a:lnTo>
                  <a:pt x="538" y="5"/>
                </a:lnTo>
                <a:lnTo>
                  <a:pt x="540" y="5"/>
                </a:lnTo>
                <a:lnTo>
                  <a:pt x="542" y="5"/>
                </a:lnTo>
                <a:lnTo>
                  <a:pt x="546" y="5"/>
                </a:lnTo>
                <a:lnTo>
                  <a:pt x="548" y="5"/>
                </a:lnTo>
                <a:lnTo>
                  <a:pt x="551" y="5"/>
                </a:lnTo>
                <a:lnTo>
                  <a:pt x="553" y="5"/>
                </a:lnTo>
                <a:lnTo>
                  <a:pt x="555" y="5"/>
                </a:lnTo>
                <a:lnTo>
                  <a:pt x="557" y="7"/>
                </a:lnTo>
                <a:lnTo>
                  <a:pt x="559" y="7"/>
                </a:lnTo>
                <a:lnTo>
                  <a:pt x="563" y="7"/>
                </a:lnTo>
                <a:lnTo>
                  <a:pt x="565" y="5"/>
                </a:lnTo>
                <a:lnTo>
                  <a:pt x="567" y="5"/>
                </a:lnTo>
                <a:lnTo>
                  <a:pt x="569" y="5"/>
                </a:lnTo>
                <a:lnTo>
                  <a:pt x="573" y="5"/>
                </a:lnTo>
                <a:lnTo>
                  <a:pt x="575" y="5"/>
                </a:lnTo>
                <a:lnTo>
                  <a:pt x="578" y="5"/>
                </a:lnTo>
                <a:lnTo>
                  <a:pt x="580" y="5"/>
                </a:lnTo>
                <a:lnTo>
                  <a:pt x="582" y="3"/>
                </a:lnTo>
                <a:lnTo>
                  <a:pt x="584" y="2"/>
                </a:lnTo>
                <a:lnTo>
                  <a:pt x="586" y="2"/>
                </a:lnTo>
                <a:lnTo>
                  <a:pt x="590" y="0"/>
                </a:lnTo>
                <a:lnTo>
                  <a:pt x="592" y="0"/>
                </a:lnTo>
                <a:lnTo>
                  <a:pt x="594" y="0"/>
                </a:lnTo>
                <a:lnTo>
                  <a:pt x="596" y="2"/>
                </a:lnTo>
                <a:lnTo>
                  <a:pt x="598" y="3"/>
                </a:lnTo>
                <a:lnTo>
                  <a:pt x="598" y="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1" name="Freeform 14">
            <a:extLst>
              <a:ext uri="{FF2B5EF4-FFF2-40B4-BE49-F238E27FC236}">
                <a16:creationId xmlns:a16="http://schemas.microsoft.com/office/drawing/2014/main" id="{AEA78D21-8A08-DA24-E280-B2DC36E28D1E}"/>
              </a:ext>
            </a:extLst>
          </p:cNvPr>
          <p:cNvSpPr>
            <a:spLocks noChangeAspect="1"/>
          </p:cNvSpPr>
          <p:nvPr/>
        </p:nvSpPr>
        <p:spPr bwMode="auto">
          <a:xfrm>
            <a:off x="1905387" y="3795679"/>
            <a:ext cx="68104" cy="96997"/>
          </a:xfrm>
          <a:custGeom>
            <a:avLst/>
            <a:gdLst>
              <a:gd name="T0" fmla="*/ 16 w 33"/>
              <a:gd name="T1" fmla="*/ 0 h 47"/>
              <a:gd name="T2" fmla="*/ 18 w 33"/>
              <a:gd name="T3" fmla="*/ 2 h 47"/>
              <a:gd name="T4" fmla="*/ 22 w 33"/>
              <a:gd name="T5" fmla="*/ 2 h 47"/>
              <a:gd name="T6" fmla="*/ 25 w 33"/>
              <a:gd name="T7" fmla="*/ 2 h 47"/>
              <a:gd name="T8" fmla="*/ 23 w 33"/>
              <a:gd name="T9" fmla="*/ 4 h 47"/>
              <a:gd name="T10" fmla="*/ 23 w 33"/>
              <a:gd name="T11" fmla="*/ 6 h 47"/>
              <a:gd name="T12" fmla="*/ 25 w 33"/>
              <a:gd name="T13" fmla="*/ 12 h 47"/>
              <a:gd name="T14" fmla="*/ 27 w 33"/>
              <a:gd name="T15" fmla="*/ 14 h 47"/>
              <a:gd name="T16" fmla="*/ 29 w 33"/>
              <a:gd name="T17" fmla="*/ 18 h 47"/>
              <a:gd name="T18" fmla="*/ 29 w 33"/>
              <a:gd name="T19" fmla="*/ 20 h 47"/>
              <a:gd name="T20" fmla="*/ 31 w 33"/>
              <a:gd name="T21" fmla="*/ 22 h 47"/>
              <a:gd name="T22" fmla="*/ 31 w 33"/>
              <a:gd name="T23" fmla="*/ 25 h 47"/>
              <a:gd name="T24" fmla="*/ 31 w 33"/>
              <a:gd name="T25" fmla="*/ 27 h 47"/>
              <a:gd name="T26" fmla="*/ 31 w 33"/>
              <a:gd name="T27" fmla="*/ 29 h 47"/>
              <a:gd name="T28" fmla="*/ 31 w 33"/>
              <a:gd name="T29" fmla="*/ 31 h 47"/>
              <a:gd name="T30" fmla="*/ 31 w 33"/>
              <a:gd name="T31" fmla="*/ 33 h 47"/>
              <a:gd name="T32" fmla="*/ 31 w 33"/>
              <a:gd name="T33" fmla="*/ 35 h 47"/>
              <a:gd name="T34" fmla="*/ 33 w 33"/>
              <a:gd name="T35" fmla="*/ 37 h 47"/>
              <a:gd name="T36" fmla="*/ 33 w 33"/>
              <a:gd name="T37" fmla="*/ 37 h 47"/>
              <a:gd name="T38" fmla="*/ 27 w 33"/>
              <a:gd name="T39" fmla="*/ 43 h 47"/>
              <a:gd name="T40" fmla="*/ 18 w 33"/>
              <a:gd name="T41" fmla="*/ 47 h 47"/>
              <a:gd name="T42" fmla="*/ 14 w 33"/>
              <a:gd name="T43" fmla="*/ 39 h 47"/>
              <a:gd name="T44" fmla="*/ 14 w 33"/>
              <a:gd name="T45" fmla="*/ 39 h 47"/>
              <a:gd name="T46" fmla="*/ 14 w 33"/>
              <a:gd name="T47" fmla="*/ 35 h 47"/>
              <a:gd name="T48" fmla="*/ 10 w 33"/>
              <a:gd name="T49" fmla="*/ 29 h 47"/>
              <a:gd name="T50" fmla="*/ 8 w 33"/>
              <a:gd name="T51" fmla="*/ 27 h 47"/>
              <a:gd name="T52" fmla="*/ 4 w 33"/>
              <a:gd name="T53" fmla="*/ 22 h 47"/>
              <a:gd name="T54" fmla="*/ 2 w 33"/>
              <a:gd name="T55" fmla="*/ 20 h 47"/>
              <a:gd name="T56" fmla="*/ 2 w 33"/>
              <a:gd name="T57" fmla="*/ 18 h 47"/>
              <a:gd name="T58" fmla="*/ 0 w 33"/>
              <a:gd name="T59" fmla="*/ 14 h 47"/>
              <a:gd name="T60" fmla="*/ 8 w 33"/>
              <a:gd name="T61" fmla="*/ 8 h 47"/>
              <a:gd name="T62" fmla="*/ 8 w 33"/>
              <a:gd name="T63" fmla="*/ 8 h 47"/>
              <a:gd name="T64" fmla="*/ 8 w 33"/>
              <a:gd name="T65" fmla="*/ 8 h 47"/>
              <a:gd name="T66" fmla="*/ 8 w 33"/>
              <a:gd name="T67" fmla="*/ 8 h 47"/>
              <a:gd name="T68" fmla="*/ 10 w 33"/>
              <a:gd name="T69" fmla="*/ 8 h 47"/>
              <a:gd name="T70" fmla="*/ 10 w 33"/>
              <a:gd name="T71" fmla="*/ 6 h 47"/>
              <a:gd name="T72" fmla="*/ 8 w 33"/>
              <a:gd name="T73" fmla="*/ 6 h 47"/>
              <a:gd name="T74" fmla="*/ 8 w 33"/>
              <a:gd name="T75" fmla="*/ 6 h 47"/>
              <a:gd name="T76" fmla="*/ 8 w 33"/>
              <a:gd name="T77" fmla="*/ 4 h 47"/>
              <a:gd name="T78" fmla="*/ 10 w 33"/>
              <a:gd name="T79" fmla="*/ 6 h 47"/>
              <a:gd name="T80" fmla="*/ 12 w 33"/>
              <a:gd name="T81" fmla="*/ 6 h 47"/>
              <a:gd name="T82" fmla="*/ 12 w 33"/>
              <a:gd name="T83" fmla="*/ 4 h 47"/>
              <a:gd name="T84" fmla="*/ 14 w 33"/>
              <a:gd name="T85" fmla="*/ 4 h 47"/>
              <a:gd name="T86" fmla="*/ 16 w 33"/>
              <a:gd name="T87" fmla="*/ 4 h 47"/>
              <a:gd name="T88" fmla="*/ 16 w 33"/>
              <a:gd name="T8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47">
                <a:moveTo>
                  <a:pt x="16" y="0"/>
                </a:moveTo>
                <a:lnTo>
                  <a:pt x="16" y="0"/>
                </a:lnTo>
                <a:lnTo>
                  <a:pt x="18" y="0"/>
                </a:lnTo>
                <a:lnTo>
                  <a:pt x="18" y="2"/>
                </a:lnTo>
                <a:lnTo>
                  <a:pt x="22" y="2"/>
                </a:lnTo>
                <a:lnTo>
                  <a:pt x="22" y="2"/>
                </a:lnTo>
                <a:lnTo>
                  <a:pt x="23" y="2"/>
                </a:lnTo>
                <a:lnTo>
                  <a:pt x="25" y="2"/>
                </a:lnTo>
                <a:lnTo>
                  <a:pt x="25" y="2"/>
                </a:lnTo>
                <a:lnTo>
                  <a:pt x="23" y="4"/>
                </a:lnTo>
                <a:lnTo>
                  <a:pt x="23" y="6"/>
                </a:lnTo>
                <a:lnTo>
                  <a:pt x="23" y="6"/>
                </a:lnTo>
                <a:lnTo>
                  <a:pt x="23" y="8"/>
                </a:lnTo>
                <a:lnTo>
                  <a:pt x="25" y="12"/>
                </a:lnTo>
                <a:lnTo>
                  <a:pt x="25" y="12"/>
                </a:lnTo>
                <a:lnTo>
                  <a:pt x="27" y="14"/>
                </a:lnTo>
                <a:lnTo>
                  <a:pt x="27" y="16"/>
                </a:lnTo>
                <a:lnTo>
                  <a:pt x="29" y="18"/>
                </a:lnTo>
                <a:lnTo>
                  <a:pt x="27" y="18"/>
                </a:lnTo>
                <a:lnTo>
                  <a:pt x="29" y="20"/>
                </a:lnTo>
                <a:lnTo>
                  <a:pt x="29" y="22"/>
                </a:lnTo>
                <a:lnTo>
                  <a:pt x="31" y="22"/>
                </a:lnTo>
                <a:lnTo>
                  <a:pt x="31" y="23"/>
                </a:lnTo>
                <a:lnTo>
                  <a:pt x="31" y="25"/>
                </a:lnTo>
                <a:lnTo>
                  <a:pt x="31" y="25"/>
                </a:lnTo>
                <a:lnTo>
                  <a:pt x="31" y="27"/>
                </a:lnTo>
                <a:lnTo>
                  <a:pt x="31" y="27"/>
                </a:lnTo>
                <a:lnTo>
                  <a:pt x="31" y="29"/>
                </a:lnTo>
                <a:lnTo>
                  <a:pt x="31" y="29"/>
                </a:lnTo>
                <a:lnTo>
                  <a:pt x="31" y="31"/>
                </a:lnTo>
                <a:lnTo>
                  <a:pt x="31" y="31"/>
                </a:lnTo>
                <a:lnTo>
                  <a:pt x="31" y="33"/>
                </a:lnTo>
                <a:lnTo>
                  <a:pt x="31" y="33"/>
                </a:lnTo>
                <a:lnTo>
                  <a:pt x="31" y="35"/>
                </a:lnTo>
                <a:lnTo>
                  <a:pt x="33" y="37"/>
                </a:lnTo>
                <a:lnTo>
                  <a:pt x="33" y="37"/>
                </a:lnTo>
                <a:lnTo>
                  <a:pt x="33" y="37"/>
                </a:lnTo>
                <a:lnTo>
                  <a:pt x="33" y="37"/>
                </a:lnTo>
                <a:lnTo>
                  <a:pt x="33" y="39"/>
                </a:lnTo>
                <a:lnTo>
                  <a:pt x="27" y="43"/>
                </a:lnTo>
                <a:lnTo>
                  <a:pt x="20" y="47"/>
                </a:lnTo>
                <a:lnTo>
                  <a:pt x="18" y="47"/>
                </a:lnTo>
                <a:lnTo>
                  <a:pt x="16" y="41"/>
                </a:lnTo>
                <a:lnTo>
                  <a:pt x="14" y="39"/>
                </a:lnTo>
                <a:lnTo>
                  <a:pt x="14" y="39"/>
                </a:lnTo>
                <a:lnTo>
                  <a:pt x="14" y="39"/>
                </a:lnTo>
                <a:lnTo>
                  <a:pt x="14" y="37"/>
                </a:lnTo>
                <a:lnTo>
                  <a:pt x="14" y="35"/>
                </a:lnTo>
                <a:lnTo>
                  <a:pt x="10" y="31"/>
                </a:lnTo>
                <a:lnTo>
                  <a:pt x="10" y="29"/>
                </a:lnTo>
                <a:lnTo>
                  <a:pt x="10" y="29"/>
                </a:lnTo>
                <a:lnTo>
                  <a:pt x="8" y="27"/>
                </a:lnTo>
                <a:lnTo>
                  <a:pt x="6" y="25"/>
                </a:lnTo>
                <a:lnTo>
                  <a:pt x="4" y="22"/>
                </a:lnTo>
                <a:lnTo>
                  <a:pt x="4" y="22"/>
                </a:lnTo>
                <a:lnTo>
                  <a:pt x="2" y="20"/>
                </a:lnTo>
                <a:lnTo>
                  <a:pt x="2" y="18"/>
                </a:lnTo>
                <a:lnTo>
                  <a:pt x="2" y="18"/>
                </a:lnTo>
                <a:lnTo>
                  <a:pt x="0" y="14"/>
                </a:lnTo>
                <a:lnTo>
                  <a:pt x="0" y="14"/>
                </a:lnTo>
                <a:lnTo>
                  <a:pt x="4" y="12"/>
                </a:lnTo>
                <a:lnTo>
                  <a:pt x="8" y="8"/>
                </a:lnTo>
                <a:lnTo>
                  <a:pt x="8" y="8"/>
                </a:lnTo>
                <a:lnTo>
                  <a:pt x="8" y="8"/>
                </a:lnTo>
                <a:lnTo>
                  <a:pt x="8" y="8"/>
                </a:lnTo>
                <a:lnTo>
                  <a:pt x="8" y="8"/>
                </a:lnTo>
                <a:lnTo>
                  <a:pt x="8" y="8"/>
                </a:lnTo>
                <a:lnTo>
                  <a:pt x="8" y="8"/>
                </a:lnTo>
                <a:lnTo>
                  <a:pt x="10" y="8"/>
                </a:lnTo>
                <a:lnTo>
                  <a:pt x="10" y="8"/>
                </a:lnTo>
                <a:lnTo>
                  <a:pt x="10" y="8"/>
                </a:lnTo>
                <a:lnTo>
                  <a:pt x="10" y="6"/>
                </a:lnTo>
                <a:lnTo>
                  <a:pt x="8" y="6"/>
                </a:lnTo>
                <a:lnTo>
                  <a:pt x="8" y="6"/>
                </a:lnTo>
                <a:lnTo>
                  <a:pt x="8" y="6"/>
                </a:lnTo>
                <a:lnTo>
                  <a:pt x="8" y="6"/>
                </a:lnTo>
                <a:lnTo>
                  <a:pt x="8" y="4"/>
                </a:lnTo>
                <a:lnTo>
                  <a:pt x="8" y="4"/>
                </a:lnTo>
                <a:lnTo>
                  <a:pt x="10" y="4"/>
                </a:lnTo>
                <a:lnTo>
                  <a:pt x="10" y="6"/>
                </a:lnTo>
                <a:lnTo>
                  <a:pt x="12" y="6"/>
                </a:lnTo>
                <a:lnTo>
                  <a:pt x="12" y="6"/>
                </a:lnTo>
                <a:lnTo>
                  <a:pt x="12" y="4"/>
                </a:lnTo>
                <a:lnTo>
                  <a:pt x="12" y="4"/>
                </a:lnTo>
                <a:lnTo>
                  <a:pt x="14" y="4"/>
                </a:lnTo>
                <a:lnTo>
                  <a:pt x="14" y="4"/>
                </a:lnTo>
                <a:lnTo>
                  <a:pt x="16" y="4"/>
                </a:lnTo>
                <a:lnTo>
                  <a:pt x="16" y="4"/>
                </a:lnTo>
                <a:lnTo>
                  <a:pt x="16" y="2"/>
                </a:lnTo>
                <a:lnTo>
                  <a:pt x="16" y="0"/>
                </a:lnTo>
                <a:lnTo>
                  <a:pt x="16"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2" name="Freeform 15">
            <a:extLst>
              <a:ext uri="{FF2B5EF4-FFF2-40B4-BE49-F238E27FC236}">
                <a16:creationId xmlns:a16="http://schemas.microsoft.com/office/drawing/2014/main" id="{20E53AA6-43EC-CE51-241C-7474C82F45C0}"/>
              </a:ext>
            </a:extLst>
          </p:cNvPr>
          <p:cNvSpPr>
            <a:spLocks noChangeAspect="1"/>
          </p:cNvSpPr>
          <p:nvPr/>
        </p:nvSpPr>
        <p:spPr bwMode="auto">
          <a:xfrm>
            <a:off x="2481637" y="2737478"/>
            <a:ext cx="142399" cy="134144"/>
          </a:xfrm>
          <a:custGeom>
            <a:avLst/>
            <a:gdLst>
              <a:gd name="T0" fmla="*/ 8 w 69"/>
              <a:gd name="T1" fmla="*/ 0 h 65"/>
              <a:gd name="T2" fmla="*/ 10 w 69"/>
              <a:gd name="T3" fmla="*/ 0 h 65"/>
              <a:gd name="T4" fmla="*/ 11 w 69"/>
              <a:gd name="T5" fmla="*/ 6 h 65"/>
              <a:gd name="T6" fmla="*/ 11 w 69"/>
              <a:gd name="T7" fmla="*/ 13 h 65"/>
              <a:gd name="T8" fmla="*/ 10 w 69"/>
              <a:gd name="T9" fmla="*/ 13 h 65"/>
              <a:gd name="T10" fmla="*/ 10 w 69"/>
              <a:gd name="T11" fmla="*/ 15 h 65"/>
              <a:gd name="T12" fmla="*/ 11 w 69"/>
              <a:gd name="T13" fmla="*/ 15 h 65"/>
              <a:gd name="T14" fmla="*/ 17 w 69"/>
              <a:gd name="T15" fmla="*/ 15 h 65"/>
              <a:gd name="T16" fmla="*/ 21 w 69"/>
              <a:gd name="T17" fmla="*/ 15 h 65"/>
              <a:gd name="T18" fmla="*/ 25 w 69"/>
              <a:gd name="T19" fmla="*/ 15 h 65"/>
              <a:gd name="T20" fmla="*/ 29 w 69"/>
              <a:gd name="T21" fmla="*/ 15 h 65"/>
              <a:gd name="T22" fmla="*/ 31 w 69"/>
              <a:gd name="T23" fmla="*/ 13 h 65"/>
              <a:gd name="T24" fmla="*/ 35 w 69"/>
              <a:gd name="T25" fmla="*/ 19 h 65"/>
              <a:gd name="T26" fmla="*/ 40 w 69"/>
              <a:gd name="T27" fmla="*/ 19 h 65"/>
              <a:gd name="T28" fmla="*/ 48 w 69"/>
              <a:gd name="T29" fmla="*/ 23 h 65"/>
              <a:gd name="T30" fmla="*/ 50 w 69"/>
              <a:gd name="T31" fmla="*/ 31 h 65"/>
              <a:gd name="T32" fmla="*/ 61 w 69"/>
              <a:gd name="T33" fmla="*/ 34 h 65"/>
              <a:gd name="T34" fmla="*/ 69 w 69"/>
              <a:gd name="T35" fmla="*/ 38 h 65"/>
              <a:gd name="T36" fmla="*/ 56 w 69"/>
              <a:gd name="T37" fmla="*/ 46 h 65"/>
              <a:gd name="T38" fmla="*/ 50 w 69"/>
              <a:gd name="T39" fmla="*/ 50 h 65"/>
              <a:gd name="T40" fmla="*/ 42 w 69"/>
              <a:gd name="T41" fmla="*/ 54 h 65"/>
              <a:gd name="T42" fmla="*/ 38 w 69"/>
              <a:gd name="T43" fmla="*/ 55 h 65"/>
              <a:gd name="T44" fmla="*/ 38 w 69"/>
              <a:gd name="T45" fmla="*/ 59 h 65"/>
              <a:gd name="T46" fmla="*/ 38 w 69"/>
              <a:gd name="T47" fmla="*/ 61 h 65"/>
              <a:gd name="T48" fmla="*/ 36 w 69"/>
              <a:gd name="T49" fmla="*/ 63 h 65"/>
              <a:gd name="T50" fmla="*/ 36 w 69"/>
              <a:gd name="T51" fmla="*/ 63 h 65"/>
              <a:gd name="T52" fmla="*/ 36 w 69"/>
              <a:gd name="T53" fmla="*/ 63 h 65"/>
              <a:gd name="T54" fmla="*/ 36 w 69"/>
              <a:gd name="T55" fmla="*/ 63 h 65"/>
              <a:gd name="T56" fmla="*/ 36 w 69"/>
              <a:gd name="T57" fmla="*/ 63 h 65"/>
              <a:gd name="T58" fmla="*/ 36 w 69"/>
              <a:gd name="T59" fmla="*/ 63 h 65"/>
              <a:gd name="T60" fmla="*/ 36 w 69"/>
              <a:gd name="T61" fmla="*/ 63 h 65"/>
              <a:gd name="T62" fmla="*/ 36 w 69"/>
              <a:gd name="T63" fmla="*/ 65 h 65"/>
              <a:gd name="T64" fmla="*/ 36 w 69"/>
              <a:gd name="T65" fmla="*/ 65 h 65"/>
              <a:gd name="T66" fmla="*/ 36 w 69"/>
              <a:gd name="T67" fmla="*/ 65 h 65"/>
              <a:gd name="T68" fmla="*/ 36 w 69"/>
              <a:gd name="T69" fmla="*/ 65 h 65"/>
              <a:gd name="T70" fmla="*/ 35 w 69"/>
              <a:gd name="T71" fmla="*/ 65 h 65"/>
              <a:gd name="T72" fmla="*/ 33 w 69"/>
              <a:gd name="T73" fmla="*/ 59 h 65"/>
              <a:gd name="T74" fmla="*/ 29 w 69"/>
              <a:gd name="T75" fmla="*/ 54 h 65"/>
              <a:gd name="T76" fmla="*/ 27 w 69"/>
              <a:gd name="T77" fmla="*/ 52 h 65"/>
              <a:gd name="T78" fmla="*/ 23 w 69"/>
              <a:gd name="T79" fmla="*/ 48 h 65"/>
              <a:gd name="T80" fmla="*/ 17 w 69"/>
              <a:gd name="T81" fmla="*/ 38 h 65"/>
              <a:gd name="T82" fmla="*/ 15 w 69"/>
              <a:gd name="T83" fmla="*/ 34 h 65"/>
              <a:gd name="T84" fmla="*/ 13 w 69"/>
              <a:gd name="T85" fmla="*/ 32 h 65"/>
              <a:gd name="T86" fmla="*/ 13 w 69"/>
              <a:gd name="T87" fmla="*/ 31 h 65"/>
              <a:gd name="T88" fmla="*/ 11 w 69"/>
              <a:gd name="T89" fmla="*/ 25 h 65"/>
              <a:gd name="T90" fmla="*/ 10 w 69"/>
              <a:gd name="T91" fmla="*/ 21 h 65"/>
              <a:gd name="T92" fmla="*/ 6 w 69"/>
              <a:gd name="T93" fmla="*/ 15 h 65"/>
              <a:gd name="T94" fmla="*/ 2 w 69"/>
              <a:gd name="T95" fmla="*/ 7 h 65"/>
              <a:gd name="T96" fmla="*/ 0 w 69"/>
              <a:gd name="T97" fmla="*/ 6 h 65"/>
              <a:gd name="T98" fmla="*/ 2 w 69"/>
              <a:gd name="T99" fmla="*/ 6 h 65"/>
              <a:gd name="T100" fmla="*/ 2 w 69"/>
              <a:gd name="T101" fmla="*/ 4 h 65"/>
              <a:gd name="T102" fmla="*/ 2 w 69"/>
              <a:gd name="T103" fmla="*/ 2 h 65"/>
              <a:gd name="T104" fmla="*/ 6 w 69"/>
              <a:gd name="T105"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65">
                <a:moveTo>
                  <a:pt x="6" y="0"/>
                </a:moveTo>
                <a:lnTo>
                  <a:pt x="6" y="0"/>
                </a:lnTo>
                <a:lnTo>
                  <a:pt x="8" y="0"/>
                </a:lnTo>
                <a:lnTo>
                  <a:pt x="8" y="0"/>
                </a:lnTo>
                <a:lnTo>
                  <a:pt x="10" y="0"/>
                </a:lnTo>
                <a:lnTo>
                  <a:pt x="10" y="0"/>
                </a:lnTo>
                <a:lnTo>
                  <a:pt x="11" y="2"/>
                </a:lnTo>
                <a:lnTo>
                  <a:pt x="11" y="6"/>
                </a:lnTo>
                <a:lnTo>
                  <a:pt x="11" y="6"/>
                </a:lnTo>
                <a:lnTo>
                  <a:pt x="13" y="7"/>
                </a:lnTo>
                <a:lnTo>
                  <a:pt x="11" y="11"/>
                </a:lnTo>
                <a:lnTo>
                  <a:pt x="11" y="13"/>
                </a:lnTo>
                <a:lnTo>
                  <a:pt x="11" y="13"/>
                </a:lnTo>
                <a:lnTo>
                  <a:pt x="11" y="13"/>
                </a:lnTo>
                <a:lnTo>
                  <a:pt x="10" y="13"/>
                </a:lnTo>
                <a:lnTo>
                  <a:pt x="10" y="15"/>
                </a:lnTo>
                <a:lnTo>
                  <a:pt x="10" y="15"/>
                </a:lnTo>
                <a:lnTo>
                  <a:pt x="10" y="15"/>
                </a:lnTo>
                <a:lnTo>
                  <a:pt x="10" y="15"/>
                </a:lnTo>
                <a:lnTo>
                  <a:pt x="10" y="15"/>
                </a:lnTo>
                <a:lnTo>
                  <a:pt x="11" y="15"/>
                </a:lnTo>
                <a:lnTo>
                  <a:pt x="13" y="13"/>
                </a:lnTo>
                <a:lnTo>
                  <a:pt x="13" y="15"/>
                </a:lnTo>
                <a:lnTo>
                  <a:pt x="17" y="15"/>
                </a:lnTo>
                <a:lnTo>
                  <a:pt x="19" y="15"/>
                </a:lnTo>
                <a:lnTo>
                  <a:pt x="19" y="15"/>
                </a:lnTo>
                <a:lnTo>
                  <a:pt x="21" y="15"/>
                </a:lnTo>
                <a:lnTo>
                  <a:pt x="21" y="15"/>
                </a:lnTo>
                <a:lnTo>
                  <a:pt x="23" y="13"/>
                </a:lnTo>
                <a:lnTo>
                  <a:pt x="25" y="15"/>
                </a:lnTo>
                <a:lnTo>
                  <a:pt x="25" y="17"/>
                </a:lnTo>
                <a:lnTo>
                  <a:pt x="27" y="17"/>
                </a:lnTo>
                <a:lnTo>
                  <a:pt x="29" y="15"/>
                </a:lnTo>
                <a:lnTo>
                  <a:pt x="29" y="15"/>
                </a:lnTo>
                <a:lnTo>
                  <a:pt x="29" y="13"/>
                </a:lnTo>
                <a:lnTo>
                  <a:pt x="31" y="13"/>
                </a:lnTo>
                <a:lnTo>
                  <a:pt x="31" y="15"/>
                </a:lnTo>
                <a:lnTo>
                  <a:pt x="33" y="21"/>
                </a:lnTo>
                <a:lnTo>
                  <a:pt x="35" y="19"/>
                </a:lnTo>
                <a:lnTo>
                  <a:pt x="35" y="17"/>
                </a:lnTo>
                <a:lnTo>
                  <a:pt x="38" y="17"/>
                </a:lnTo>
                <a:lnTo>
                  <a:pt x="40" y="19"/>
                </a:lnTo>
                <a:lnTo>
                  <a:pt x="40" y="19"/>
                </a:lnTo>
                <a:lnTo>
                  <a:pt x="44" y="21"/>
                </a:lnTo>
                <a:lnTo>
                  <a:pt x="48" y="23"/>
                </a:lnTo>
                <a:lnTo>
                  <a:pt x="48" y="27"/>
                </a:lnTo>
                <a:lnTo>
                  <a:pt x="50" y="29"/>
                </a:lnTo>
                <a:lnTo>
                  <a:pt x="50" y="31"/>
                </a:lnTo>
                <a:lnTo>
                  <a:pt x="56" y="34"/>
                </a:lnTo>
                <a:lnTo>
                  <a:pt x="58" y="34"/>
                </a:lnTo>
                <a:lnTo>
                  <a:pt x="61" y="34"/>
                </a:lnTo>
                <a:lnTo>
                  <a:pt x="65" y="34"/>
                </a:lnTo>
                <a:lnTo>
                  <a:pt x="65" y="32"/>
                </a:lnTo>
                <a:lnTo>
                  <a:pt x="69" y="38"/>
                </a:lnTo>
                <a:lnTo>
                  <a:pt x="65" y="42"/>
                </a:lnTo>
                <a:lnTo>
                  <a:pt x="63" y="42"/>
                </a:lnTo>
                <a:lnTo>
                  <a:pt x="56" y="46"/>
                </a:lnTo>
                <a:lnTo>
                  <a:pt x="52" y="50"/>
                </a:lnTo>
                <a:lnTo>
                  <a:pt x="50" y="50"/>
                </a:lnTo>
                <a:lnTo>
                  <a:pt x="50" y="50"/>
                </a:lnTo>
                <a:lnTo>
                  <a:pt x="48" y="52"/>
                </a:lnTo>
                <a:lnTo>
                  <a:pt x="44" y="54"/>
                </a:lnTo>
                <a:lnTo>
                  <a:pt x="42" y="54"/>
                </a:lnTo>
                <a:lnTo>
                  <a:pt x="40" y="54"/>
                </a:lnTo>
                <a:lnTo>
                  <a:pt x="40" y="55"/>
                </a:lnTo>
                <a:lnTo>
                  <a:pt x="38" y="55"/>
                </a:lnTo>
                <a:lnTo>
                  <a:pt x="38" y="55"/>
                </a:lnTo>
                <a:lnTo>
                  <a:pt x="38" y="57"/>
                </a:lnTo>
                <a:lnTo>
                  <a:pt x="38" y="59"/>
                </a:lnTo>
                <a:lnTo>
                  <a:pt x="38" y="59"/>
                </a:lnTo>
                <a:lnTo>
                  <a:pt x="38" y="61"/>
                </a:lnTo>
                <a:lnTo>
                  <a:pt x="38" y="61"/>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5"/>
                </a:lnTo>
                <a:lnTo>
                  <a:pt x="36" y="65"/>
                </a:lnTo>
                <a:lnTo>
                  <a:pt x="36" y="65"/>
                </a:lnTo>
                <a:lnTo>
                  <a:pt x="36" y="65"/>
                </a:lnTo>
                <a:lnTo>
                  <a:pt x="36" y="65"/>
                </a:lnTo>
                <a:lnTo>
                  <a:pt x="36" y="65"/>
                </a:lnTo>
                <a:lnTo>
                  <a:pt x="36" y="65"/>
                </a:lnTo>
                <a:lnTo>
                  <a:pt x="36" y="65"/>
                </a:lnTo>
                <a:lnTo>
                  <a:pt x="36" y="65"/>
                </a:lnTo>
                <a:lnTo>
                  <a:pt x="36" y="65"/>
                </a:lnTo>
                <a:lnTo>
                  <a:pt x="36" y="65"/>
                </a:lnTo>
                <a:lnTo>
                  <a:pt x="35" y="65"/>
                </a:lnTo>
                <a:lnTo>
                  <a:pt x="35" y="65"/>
                </a:lnTo>
                <a:lnTo>
                  <a:pt x="35" y="61"/>
                </a:lnTo>
                <a:lnTo>
                  <a:pt x="33" y="59"/>
                </a:lnTo>
                <a:lnTo>
                  <a:pt x="33" y="59"/>
                </a:lnTo>
                <a:lnTo>
                  <a:pt x="31" y="55"/>
                </a:lnTo>
                <a:lnTo>
                  <a:pt x="29" y="54"/>
                </a:lnTo>
                <a:lnTo>
                  <a:pt x="29" y="54"/>
                </a:lnTo>
                <a:lnTo>
                  <a:pt x="27" y="54"/>
                </a:lnTo>
                <a:lnTo>
                  <a:pt x="27" y="52"/>
                </a:lnTo>
                <a:lnTo>
                  <a:pt x="27" y="52"/>
                </a:lnTo>
                <a:lnTo>
                  <a:pt x="25" y="50"/>
                </a:lnTo>
                <a:lnTo>
                  <a:pt x="25" y="50"/>
                </a:lnTo>
                <a:lnTo>
                  <a:pt x="23" y="48"/>
                </a:lnTo>
                <a:lnTo>
                  <a:pt x="21" y="44"/>
                </a:lnTo>
                <a:lnTo>
                  <a:pt x="19" y="40"/>
                </a:lnTo>
                <a:lnTo>
                  <a:pt x="17" y="38"/>
                </a:lnTo>
                <a:lnTo>
                  <a:pt x="17" y="38"/>
                </a:lnTo>
                <a:lnTo>
                  <a:pt x="15" y="36"/>
                </a:lnTo>
                <a:lnTo>
                  <a:pt x="15" y="34"/>
                </a:lnTo>
                <a:lnTo>
                  <a:pt x="15" y="34"/>
                </a:lnTo>
                <a:lnTo>
                  <a:pt x="13" y="34"/>
                </a:lnTo>
                <a:lnTo>
                  <a:pt x="13" y="32"/>
                </a:lnTo>
                <a:lnTo>
                  <a:pt x="13" y="32"/>
                </a:lnTo>
                <a:lnTo>
                  <a:pt x="13" y="31"/>
                </a:lnTo>
                <a:lnTo>
                  <a:pt x="13" y="31"/>
                </a:lnTo>
                <a:lnTo>
                  <a:pt x="11" y="29"/>
                </a:lnTo>
                <a:lnTo>
                  <a:pt x="11" y="27"/>
                </a:lnTo>
                <a:lnTo>
                  <a:pt x="11" y="25"/>
                </a:lnTo>
                <a:lnTo>
                  <a:pt x="11" y="25"/>
                </a:lnTo>
                <a:lnTo>
                  <a:pt x="10" y="23"/>
                </a:lnTo>
                <a:lnTo>
                  <a:pt x="10" y="21"/>
                </a:lnTo>
                <a:lnTo>
                  <a:pt x="8" y="17"/>
                </a:lnTo>
                <a:lnTo>
                  <a:pt x="8" y="17"/>
                </a:lnTo>
                <a:lnTo>
                  <a:pt x="6" y="15"/>
                </a:lnTo>
                <a:lnTo>
                  <a:pt x="4" y="11"/>
                </a:lnTo>
                <a:lnTo>
                  <a:pt x="2" y="11"/>
                </a:lnTo>
                <a:lnTo>
                  <a:pt x="2" y="7"/>
                </a:lnTo>
                <a:lnTo>
                  <a:pt x="0" y="7"/>
                </a:lnTo>
                <a:lnTo>
                  <a:pt x="0" y="7"/>
                </a:lnTo>
                <a:lnTo>
                  <a:pt x="0" y="6"/>
                </a:lnTo>
                <a:lnTo>
                  <a:pt x="2" y="6"/>
                </a:lnTo>
                <a:lnTo>
                  <a:pt x="2" y="6"/>
                </a:lnTo>
                <a:lnTo>
                  <a:pt x="2" y="6"/>
                </a:lnTo>
                <a:lnTo>
                  <a:pt x="2" y="6"/>
                </a:lnTo>
                <a:lnTo>
                  <a:pt x="2" y="4"/>
                </a:lnTo>
                <a:lnTo>
                  <a:pt x="2" y="4"/>
                </a:lnTo>
                <a:lnTo>
                  <a:pt x="2" y="2"/>
                </a:lnTo>
                <a:lnTo>
                  <a:pt x="2" y="2"/>
                </a:lnTo>
                <a:lnTo>
                  <a:pt x="2" y="2"/>
                </a:lnTo>
                <a:lnTo>
                  <a:pt x="4" y="2"/>
                </a:lnTo>
                <a:lnTo>
                  <a:pt x="4" y="2"/>
                </a:lnTo>
                <a:lnTo>
                  <a:pt x="6" y="2"/>
                </a:lnTo>
                <a:lnTo>
                  <a:pt x="6" y="0"/>
                </a:lnTo>
                <a:lnTo>
                  <a:pt x="6"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3" name="TextBox 72">
            <a:extLst>
              <a:ext uri="{FF2B5EF4-FFF2-40B4-BE49-F238E27FC236}">
                <a16:creationId xmlns:a16="http://schemas.microsoft.com/office/drawing/2014/main" id="{A6EB6E4D-4156-D449-830A-5B4603A5F033}"/>
              </a:ext>
            </a:extLst>
          </p:cNvPr>
          <p:cNvSpPr txBox="1"/>
          <p:nvPr/>
        </p:nvSpPr>
        <p:spPr>
          <a:xfrm>
            <a:off x="4188500" y="1362319"/>
            <a:ext cx="1518217" cy="369332"/>
          </a:xfrm>
          <a:prstGeom prst="rect">
            <a:avLst/>
          </a:prstGeom>
          <a:noFill/>
        </p:spPr>
        <p:txBody>
          <a:bodyPr wrap="square">
            <a:spAutoFit/>
          </a:bodyPr>
          <a:lstStyle/>
          <a:p>
            <a:pPr algn="ctr"/>
            <a:r>
              <a:rPr lang="fr-FR" noProof="0" err="1">
                <a:latin typeface="Source Sans Pro SemiBold" panose="020B0603030403020204" pitchFamily="34" charset="0"/>
                <a:ea typeface="Source Sans Pro SemiBold" panose="020B0603030403020204" pitchFamily="34" charset="0"/>
              </a:rPr>
              <a:t>Woleu-Ntem</a:t>
            </a:r>
            <a:endParaRPr lang="fr-FR" noProof="0">
              <a:latin typeface="Source Sans Pro SemiBold" panose="020B0603030403020204" pitchFamily="34" charset="0"/>
              <a:ea typeface="Source Sans Pro SemiBold" panose="020B0603030403020204" pitchFamily="34" charset="0"/>
            </a:endParaRPr>
          </a:p>
        </p:txBody>
      </p:sp>
      <p:sp>
        <p:nvSpPr>
          <p:cNvPr id="74" name="TextBox 73">
            <a:extLst>
              <a:ext uri="{FF2B5EF4-FFF2-40B4-BE49-F238E27FC236}">
                <a16:creationId xmlns:a16="http://schemas.microsoft.com/office/drawing/2014/main" id="{BA843A56-7DB2-CB0F-1392-0101C76A69A6}"/>
              </a:ext>
            </a:extLst>
          </p:cNvPr>
          <p:cNvSpPr txBox="1"/>
          <p:nvPr/>
        </p:nvSpPr>
        <p:spPr>
          <a:xfrm>
            <a:off x="5011837" y="2261619"/>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Ogooué-Ivindo</a:t>
            </a:r>
          </a:p>
        </p:txBody>
      </p:sp>
      <p:sp>
        <p:nvSpPr>
          <p:cNvPr id="75" name="TextBox 74">
            <a:extLst>
              <a:ext uri="{FF2B5EF4-FFF2-40B4-BE49-F238E27FC236}">
                <a16:creationId xmlns:a16="http://schemas.microsoft.com/office/drawing/2014/main" id="{F4062CE5-79AC-3487-2318-05C234CFE9D0}"/>
              </a:ext>
            </a:extLst>
          </p:cNvPr>
          <p:cNvSpPr txBox="1"/>
          <p:nvPr/>
        </p:nvSpPr>
        <p:spPr>
          <a:xfrm>
            <a:off x="4326323" y="3681688"/>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Ogooué-Lolo</a:t>
            </a:r>
          </a:p>
        </p:txBody>
      </p:sp>
      <p:sp>
        <p:nvSpPr>
          <p:cNvPr id="76" name="TextBox 75">
            <a:extLst>
              <a:ext uri="{FF2B5EF4-FFF2-40B4-BE49-F238E27FC236}">
                <a16:creationId xmlns:a16="http://schemas.microsoft.com/office/drawing/2014/main" id="{B52251C8-7D2B-030F-7EE1-0FE55FB7609E}"/>
              </a:ext>
            </a:extLst>
          </p:cNvPr>
          <p:cNvSpPr txBox="1"/>
          <p:nvPr/>
        </p:nvSpPr>
        <p:spPr>
          <a:xfrm>
            <a:off x="5481502" y="4293310"/>
            <a:ext cx="1781017" cy="369332"/>
          </a:xfrm>
          <a:prstGeom prst="rect">
            <a:avLst/>
          </a:prstGeom>
          <a:noFill/>
        </p:spPr>
        <p:txBody>
          <a:bodyPr wrap="square">
            <a:spAutoFit/>
          </a:bodyPr>
          <a:lstStyle/>
          <a:p>
            <a:pPr algn="ctr"/>
            <a:r>
              <a:rPr lang="fr-FR">
                <a:latin typeface="Source Sans Pro SemiBold" panose="020B0603030403020204" pitchFamily="34" charset="0"/>
                <a:ea typeface="Source Sans Pro SemiBold" panose="020B0603030403020204" pitchFamily="34" charset="0"/>
              </a:rPr>
              <a:t>Haut-Ogooué</a:t>
            </a:r>
          </a:p>
        </p:txBody>
      </p:sp>
      <p:sp>
        <p:nvSpPr>
          <p:cNvPr id="77" name="TextBox 76">
            <a:extLst>
              <a:ext uri="{FF2B5EF4-FFF2-40B4-BE49-F238E27FC236}">
                <a16:creationId xmlns:a16="http://schemas.microsoft.com/office/drawing/2014/main" id="{0B645BAB-CAE9-7612-76F8-4A0D913C50B8}"/>
              </a:ext>
            </a:extLst>
          </p:cNvPr>
          <p:cNvSpPr txBox="1"/>
          <p:nvPr/>
        </p:nvSpPr>
        <p:spPr>
          <a:xfrm>
            <a:off x="2387088" y="3408909"/>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Moyen-Ogooué</a:t>
            </a:r>
          </a:p>
        </p:txBody>
      </p:sp>
      <p:sp>
        <p:nvSpPr>
          <p:cNvPr id="78" name="TextBox 77">
            <a:extLst>
              <a:ext uri="{FF2B5EF4-FFF2-40B4-BE49-F238E27FC236}">
                <a16:creationId xmlns:a16="http://schemas.microsoft.com/office/drawing/2014/main" id="{75A75153-5A43-1C35-7AD9-BC5E33B88103}"/>
              </a:ext>
            </a:extLst>
          </p:cNvPr>
          <p:cNvSpPr txBox="1"/>
          <p:nvPr/>
        </p:nvSpPr>
        <p:spPr>
          <a:xfrm>
            <a:off x="1528293" y="4834459"/>
            <a:ext cx="2052623"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Ogooué-Maritime</a:t>
            </a:r>
          </a:p>
        </p:txBody>
      </p:sp>
      <p:sp>
        <p:nvSpPr>
          <p:cNvPr id="79" name="TextBox 78">
            <a:extLst>
              <a:ext uri="{FF2B5EF4-FFF2-40B4-BE49-F238E27FC236}">
                <a16:creationId xmlns:a16="http://schemas.microsoft.com/office/drawing/2014/main" id="{CF2A6457-BEF6-EAC6-28E3-AEEE171A99C4}"/>
              </a:ext>
            </a:extLst>
          </p:cNvPr>
          <p:cNvSpPr txBox="1"/>
          <p:nvPr/>
        </p:nvSpPr>
        <p:spPr>
          <a:xfrm>
            <a:off x="2449894" y="2585793"/>
            <a:ext cx="1470060"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Estuaire</a:t>
            </a:r>
          </a:p>
        </p:txBody>
      </p:sp>
      <p:sp>
        <p:nvSpPr>
          <p:cNvPr id="80" name="TextBox 79">
            <a:extLst>
              <a:ext uri="{FF2B5EF4-FFF2-40B4-BE49-F238E27FC236}">
                <a16:creationId xmlns:a16="http://schemas.microsoft.com/office/drawing/2014/main" id="{2F8F8115-16BF-46E5-2BBA-C08834C46A25}"/>
              </a:ext>
            </a:extLst>
          </p:cNvPr>
          <p:cNvSpPr txBox="1"/>
          <p:nvPr/>
        </p:nvSpPr>
        <p:spPr>
          <a:xfrm>
            <a:off x="513200" y="2216573"/>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Libreville</a:t>
            </a:r>
          </a:p>
        </p:txBody>
      </p:sp>
      <p:cxnSp>
        <p:nvCxnSpPr>
          <p:cNvPr id="81" name="Straight Connector 80">
            <a:extLst>
              <a:ext uri="{FF2B5EF4-FFF2-40B4-BE49-F238E27FC236}">
                <a16:creationId xmlns:a16="http://schemas.microsoft.com/office/drawing/2014/main" id="{53965A4A-E51D-786D-DD8E-F08C9A2EA5B3}"/>
              </a:ext>
            </a:extLst>
          </p:cNvPr>
          <p:cNvCxnSpPr>
            <a:cxnSpLocks/>
          </p:cNvCxnSpPr>
          <p:nvPr/>
        </p:nvCxnSpPr>
        <p:spPr>
          <a:xfrm>
            <a:off x="1933302" y="2697282"/>
            <a:ext cx="548335" cy="624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F263161C-DF93-925D-B134-46BF293C317F}"/>
              </a:ext>
            </a:extLst>
          </p:cNvPr>
          <p:cNvSpPr txBox="1"/>
          <p:nvPr/>
        </p:nvSpPr>
        <p:spPr>
          <a:xfrm>
            <a:off x="2929970" y="4270224"/>
            <a:ext cx="1781017" cy="369332"/>
          </a:xfrm>
          <a:prstGeom prst="rect">
            <a:avLst/>
          </a:prstGeom>
          <a:noFill/>
        </p:spPr>
        <p:txBody>
          <a:bodyPr wrap="square">
            <a:spAutoFit/>
          </a:bodyPr>
          <a:lstStyle/>
          <a:p>
            <a:pPr algn="ctr"/>
            <a:r>
              <a:rPr lang="fr-FR" noProof="0" err="1">
                <a:latin typeface="Source Sans Pro SemiBold" panose="020B0603030403020204" pitchFamily="34" charset="0"/>
                <a:ea typeface="Source Sans Pro SemiBold" panose="020B0603030403020204" pitchFamily="34" charset="0"/>
              </a:rPr>
              <a:t>Ngounié</a:t>
            </a:r>
            <a:endParaRPr lang="fr-FR" noProof="0">
              <a:latin typeface="Source Sans Pro SemiBold" panose="020B0603030403020204" pitchFamily="34" charset="0"/>
              <a:ea typeface="Source Sans Pro SemiBold" panose="020B0603030403020204" pitchFamily="34" charset="0"/>
            </a:endParaRPr>
          </a:p>
        </p:txBody>
      </p:sp>
      <p:sp>
        <p:nvSpPr>
          <p:cNvPr id="83" name="TextBox 82">
            <a:extLst>
              <a:ext uri="{FF2B5EF4-FFF2-40B4-BE49-F238E27FC236}">
                <a16:creationId xmlns:a16="http://schemas.microsoft.com/office/drawing/2014/main" id="{6F7FAE65-55C5-D150-1C07-7E873AB111C3}"/>
              </a:ext>
            </a:extLst>
          </p:cNvPr>
          <p:cNvSpPr txBox="1"/>
          <p:nvPr/>
        </p:nvSpPr>
        <p:spPr>
          <a:xfrm>
            <a:off x="3068362" y="5597283"/>
            <a:ext cx="1781017" cy="369332"/>
          </a:xfrm>
          <a:prstGeom prst="rect">
            <a:avLst/>
          </a:prstGeom>
          <a:noFill/>
        </p:spPr>
        <p:txBody>
          <a:bodyPr wrap="square">
            <a:spAutoFit/>
          </a:bodyPr>
          <a:lstStyle/>
          <a:p>
            <a:pPr algn="ctr"/>
            <a:r>
              <a:rPr lang="fr-FR" noProof="0" err="1">
                <a:latin typeface="Source Sans Pro SemiBold" panose="020B0603030403020204" pitchFamily="34" charset="0"/>
                <a:ea typeface="Source Sans Pro SemiBold" panose="020B0603030403020204" pitchFamily="34" charset="0"/>
              </a:rPr>
              <a:t>Nyanga</a:t>
            </a:r>
            <a:endParaRPr lang="fr-FR" noProof="0">
              <a:latin typeface="Source Sans Pro SemiBold" panose="020B0603030403020204" pitchFamily="34" charset="0"/>
              <a:ea typeface="Source Sans Pro SemiBold" panose="020B0603030403020204" pitchFamily="34" charset="0"/>
            </a:endParaRPr>
          </a:p>
        </p:txBody>
      </p:sp>
      <p:sp>
        <p:nvSpPr>
          <p:cNvPr id="84" name="TextBox 83">
            <a:extLst>
              <a:ext uri="{FF2B5EF4-FFF2-40B4-BE49-F238E27FC236}">
                <a16:creationId xmlns:a16="http://schemas.microsoft.com/office/drawing/2014/main" id="{0A0B0625-03ED-5DA4-F458-7A8A3DAA667D}"/>
              </a:ext>
            </a:extLst>
          </p:cNvPr>
          <p:cNvSpPr txBox="1"/>
          <p:nvPr/>
        </p:nvSpPr>
        <p:spPr>
          <a:xfrm>
            <a:off x="58149" y="3970263"/>
            <a:ext cx="17810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Port-Gentil</a:t>
            </a:r>
          </a:p>
        </p:txBody>
      </p:sp>
      <p:cxnSp>
        <p:nvCxnSpPr>
          <p:cNvPr id="85" name="Straight Connector 84">
            <a:extLst>
              <a:ext uri="{FF2B5EF4-FFF2-40B4-BE49-F238E27FC236}">
                <a16:creationId xmlns:a16="http://schemas.microsoft.com/office/drawing/2014/main" id="{47A6EE47-9072-215D-7335-7FB1C4306D8C}"/>
              </a:ext>
            </a:extLst>
          </p:cNvPr>
          <p:cNvCxnSpPr>
            <a:cxnSpLocks/>
            <a:endCxn id="71" idx="23"/>
          </p:cNvCxnSpPr>
          <p:nvPr/>
        </p:nvCxnSpPr>
        <p:spPr>
          <a:xfrm flipV="1">
            <a:off x="1601772" y="3867911"/>
            <a:ext cx="332508" cy="2946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vert="horz" lIns="91440" tIns="45720" rIns="91440" bIns="45720" rtlCol="0" anchor="t">
            <a:noAutofit/>
          </a:bodyPr>
          <a:lstStyle/>
          <a:p>
            <a:pPr marL="457200" indent="-457200">
              <a:lnSpc>
                <a:spcPct val="100000"/>
              </a:lnSpc>
              <a:buFont typeface="Arial" panose="020B0604020202020204" pitchFamily="34" charset="0"/>
              <a:buChar char="•"/>
            </a:pPr>
            <a:r>
              <a:rPr lang="fr-FR" sz="2800" i="0">
                <a:latin typeface="Source Sans Pro"/>
                <a:ea typeface="Source Sans Pro"/>
              </a:rPr>
              <a:t>Questionnaire ménage</a:t>
            </a:r>
          </a:p>
          <a:p>
            <a:pPr marL="457200" indent="-457200">
              <a:lnSpc>
                <a:spcPct val="100000"/>
              </a:lnSpc>
              <a:buFont typeface="Arial" panose="020B0604020202020204" pitchFamily="34" charset="0"/>
              <a:buChar char="•"/>
            </a:pPr>
            <a:r>
              <a:rPr lang="fr-FR" sz="2800" i="0">
                <a:latin typeface="Source Sans Pro"/>
                <a:ea typeface="Source Sans Pro"/>
              </a:rPr>
              <a:t>Questionnaire individuel femme</a:t>
            </a:r>
          </a:p>
          <a:p>
            <a:pPr marL="457200" indent="-457200">
              <a:lnSpc>
                <a:spcPct val="100000"/>
              </a:lnSpc>
              <a:buFont typeface="Arial" panose="020B0604020202020204" pitchFamily="34" charset="0"/>
              <a:buChar char="•"/>
            </a:pPr>
            <a:r>
              <a:rPr lang="fr-FR" sz="2800" i="0">
                <a:latin typeface="Source Sans Pro"/>
                <a:ea typeface="Source Sans Pro"/>
              </a:rPr>
              <a:t>Questionnaire individuel homme</a:t>
            </a:r>
          </a:p>
          <a:p>
            <a:pPr marL="457200" indent="-457200">
              <a:lnSpc>
                <a:spcPct val="100000"/>
              </a:lnSpc>
              <a:buFont typeface="Arial" panose="020B0604020202020204" pitchFamily="34" charset="0"/>
              <a:buChar char="•"/>
            </a:pPr>
            <a:r>
              <a:rPr lang="fr-FR" sz="2800" i="0">
                <a:latin typeface="Source Sans Pro"/>
                <a:ea typeface="Source Sans Pro"/>
              </a:rPr>
              <a:t>Tests biologiques</a:t>
            </a:r>
          </a:p>
          <a:p>
            <a:pPr marL="457200" indent="-457200">
              <a:lnSpc>
                <a:spcPct val="100000"/>
              </a:lnSpc>
              <a:buFont typeface="Arial" panose="020B0604020202020204" pitchFamily="34" charset="0"/>
              <a:buChar char="•"/>
            </a:pPr>
            <a:r>
              <a:rPr lang="fr-FR" sz="2800" i="0">
                <a:latin typeface="Source Sans Pro"/>
                <a:ea typeface="Source Sans Pro"/>
              </a:rPr>
              <a:t>Questionnaire Enquêteur</a:t>
            </a:r>
            <a:endParaRPr lang="fr-FR" sz="2800" i="0"/>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ménage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31089"/>
            <a:ext cx="7886700" cy="5344296"/>
          </a:xfrm>
        </p:spPr>
        <p:txBody>
          <a:bodyPr vert="horz" lIns="91440" tIns="45720" rIns="91440" bIns="45720" rtlCol="0" anchor="t">
            <a:noAutofit/>
          </a:bodyPr>
          <a:lstStyle/>
          <a:p>
            <a:pPr marL="457200" indent="-457200">
              <a:lnSpc>
                <a:spcPct val="100000"/>
              </a:lnSpc>
              <a:buFont typeface="Arial" panose="020B0604020202020204" pitchFamily="34" charset="0"/>
              <a:buChar char="•"/>
            </a:pPr>
            <a:r>
              <a:rPr lang="fr-FR" sz="2800" i="0">
                <a:latin typeface="Source Sans Pro"/>
                <a:ea typeface="Source Sans Pro"/>
              </a:rPr>
              <a:t>Établie la liste de tous les membres du ménage pour identifier des individus éligibles pour l’interview individuel et les tests biologiques</a:t>
            </a:r>
          </a:p>
          <a:p>
            <a:pPr marL="457200" indent="-457200">
              <a:lnSpc>
                <a:spcPct val="100000"/>
              </a:lnSpc>
              <a:buFont typeface="Arial" panose="020B0604020202020204" pitchFamily="34" charset="0"/>
              <a:buChar char="•"/>
            </a:pPr>
            <a:r>
              <a:rPr lang="fr-FR" sz="2800" i="0">
                <a:latin typeface="Source Sans Pro"/>
                <a:ea typeface="Source Sans Pro"/>
              </a:rPr>
              <a:t>Caractéristiques de chaque membre du ménage (âge, sexe, niveau d’instruction, etc.)</a:t>
            </a:r>
          </a:p>
          <a:p>
            <a:pPr marL="457200" indent="-457200">
              <a:lnSpc>
                <a:spcPct val="100000"/>
              </a:lnSpc>
              <a:buFont typeface="Arial" panose="020B0604020202020204" pitchFamily="34" charset="0"/>
              <a:buChar char="•"/>
            </a:pPr>
            <a:r>
              <a:rPr lang="fr-FR" sz="2800" i="0">
                <a:latin typeface="Source Sans Pro"/>
                <a:ea typeface="Source Sans Pro"/>
              </a:rPr>
              <a:t>Caractéristiques du logement (source d’eau, type de toilettes, etc.)</a:t>
            </a:r>
          </a:p>
          <a:p>
            <a:pPr marL="457200" indent="-457200">
              <a:lnSpc>
                <a:spcPct val="100000"/>
              </a:lnSpc>
              <a:buFont typeface="Arial" panose="020B0604020202020204" pitchFamily="34" charset="0"/>
              <a:buChar char="•"/>
            </a:pPr>
            <a:r>
              <a:rPr lang="fr-FR" sz="2800" i="0">
                <a:latin typeface="Source Sans Pro"/>
                <a:ea typeface="Source Sans Pro"/>
              </a:rPr>
              <a:t>Possession et utilisation des moustiquaires</a:t>
            </a:r>
          </a:p>
          <a:p>
            <a:pPr marL="457200" indent="-457200">
              <a:lnSpc>
                <a:spcPct val="100000"/>
              </a:lnSpc>
              <a:buFont typeface="Arial" panose="020B0604020202020204" pitchFamily="34" charset="0"/>
              <a:buChar char="•"/>
            </a:pPr>
            <a:r>
              <a:rPr lang="fr-FR" sz="2800" i="0">
                <a:latin typeface="Source Sans Pro"/>
                <a:ea typeface="Source Sans Pro"/>
              </a:rPr>
              <a:t>Enregistrement des enfants à l'état civil</a:t>
            </a:r>
            <a:endParaRPr lang="fr-FR" sz="2800" i="0"/>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femme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960469"/>
            <a:ext cx="8132291" cy="5344296"/>
          </a:xfrm>
        </p:spPr>
        <p:txBody>
          <a:bodyPr vert="horz" lIns="91440" tIns="45720" rIns="91440" bIns="45720" rtlCol="0" anchor="t">
            <a:noAutofit/>
          </a:bodyPr>
          <a:lstStyle/>
          <a:p>
            <a:pPr marL="457200" indent="-457200">
              <a:lnSpc>
                <a:spcPct val="100000"/>
              </a:lnSpc>
              <a:spcBef>
                <a:spcPts val="0"/>
              </a:spcBef>
              <a:buFont typeface="Arial" panose="020B0604020202020204" pitchFamily="34" charset="0"/>
              <a:buChar char="•"/>
            </a:pPr>
            <a:r>
              <a:rPr lang="fr-FR" sz="2400" i="0">
                <a:latin typeface="Source Sans Pro"/>
                <a:ea typeface="Source Sans Pro"/>
              </a:rPr>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Planification familiale</a:t>
            </a:r>
            <a:endParaRPr lang="fr-FR" sz="2400" i="0"/>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Grossesse et soins pré et postnatals</a:t>
            </a:r>
            <a:endParaRPr lang="fr-FR" sz="2400" i="0"/>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Vaccinations des enfants</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Santé de l’enfant et nutrition</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Mariage et activité sexuelle</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Préférences en matière de fécondité</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Caractéristiques du mari/partenaire et travail de la femme</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Connaissances/attitudes sur le VIH/sida</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Autres problèmes de santé et statut tabagique</a:t>
            </a:r>
            <a:endParaRPr lang="fr-FR" sz="2400" i="0"/>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Mortalité adulte et mortalité maternelle</a:t>
            </a:r>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Maladies non transmissibles</a:t>
            </a:r>
            <a:endParaRPr lang="fr-FR" sz="2400" i="0"/>
          </a:p>
          <a:p>
            <a:pPr marL="457200" indent="-457200">
              <a:lnSpc>
                <a:spcPct val="100000"/>
              </a:lnSpc>
              <a:spcBef>
                <a:spcPts val="0"/>
              </a:spcBef>
              <a:buFont typeface="Arial" panose="020B0604020202020204" pitchFamily="34" charset="0"/>
              <a:buChar char="•"/>
            </a:pPr>
            <a:r>
              <a:rPr lang="fr-FR" sz="2400" i="0">
                <a:latin typeface="Source Sans Pro"/>
                <a:ea typeface="Source Sans Pro"/>
              </a:rPr>
              <a:t>Violences basées sur le genre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Gabon">
      <a:dk1>
        <a:sysClr val="windowText" lastClr="000000"/>
      </a:dk1>
      <a:lt1>
        <a:sysClr val="window" lastClr="FFFFFF"/>
      </a:lt1>
      <a:dk2>
        <a:srgbClr val="44546A"/>
      </a:dk2>
      <a:lt2>
        <a:srgbClr val="E7E6E6"/>
      </a:lt2>
      <a:accent1>
        <a:srgbClr val="004185"/>
      </a:accent1>
      <a:accent2>
        <a:srgbClr val="FFD200"/>
      </a:accent2>
      <a:accent3>
        <a:srgbClr val="0BB7B5"/>
      </a:accent3>
      <a:accent4>
        <a:srgbClr val="CD354E"/>
      </a:accent4>
      <a:accent5>
        <a:srgbClr val="009F5F"/>
      </a:accent5>
      <a:accent6>
        <a:srgbClr val="D24C2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VMX3MACP777Z-1177381151-34414</_dlc_DocId>
    <_dlc_DocIdUrl xmlns="d16efad5-0601-4cf0-b7c2-89968258c777">
      <Url>https://icfonline.sharepoint.com/sites/ihd-dhs/Dissemination/_layouts/15/DocIdRedir.aspx?ID=VMX3MACP777Z-1177381151-34414</Url>
      <Description>VMX3MACP777Z-1177381151-34414</Description>
    </_dlc_DocIdUrl>
    <TaxCatchAll xmlns="fa6a9aea-fb0f-4ddd-aff8-712634b7d5fe" xsi:nil="true"/>
    <lcf76f155ced4ddcb4097134ff3c332f xmlns="83c4e5ee-5eea-4e8c-8b50-726738bccb6e">
      <Terms xmlns="http://schemas.microsoft.com/office/infopath/2007/PartnerControls"/>
    </lcf76f155ced4ddcb4097134ff3c332f>
    <SharedWithUsers xmlns="d16efad5-0601-4cf0-b7c2-89968258c777">
      <UserInfo>
        <DisplayName>Degnim, Andrew</DisplayName>
        <AccountId>10539</AccountId>
        <AccountType/>
      </UserInfo>
      <UserInfo>
        <DisplayName>Hanner, Olsen</DisplayName>
        <AccountId>10222</AccountId>
        <AccountType/>
      </UserInfo>
      <UserInfo>
        <DisplayName>Balian, Sarah (CNTR)</DisplayName>
        <AccountId>6381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9981E3BE-0910-4E81-BE17-3B9CCC885C4D}">
  <ds:schemaRefs>
    <ds:schemaRef ds:uri="4050c418-ec1a-4a63-84af-e27a3374b796"/>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5C54B13-7B9E-4D90-8176-BA0FB4C150E9}">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17</Slides>
  <Notes>1</Notes>
  <HiddenSlides>0</HiddenSlide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Custom Design</vt:lpstr>
      <vt:lpstr>2_Custom Design</vt:lpstr>
      <vt:lpstr>1_Custom Design</vt:lpstr>
      <vt:lpstr>PowerPoint Presentation</vt:lpstr>
      <vt:lpstr>PowerPoint Presentation</vt:lpstr>
      <vt:lpstr>Objectifs de l’enquête</vt:lpstr>
      <vt:lpstr>L’Enquête</vt:lpstr>
      <vt:lpstr>Échantillonnage</vt:lpstr>
      <vt:lpstr>Gabon</vt:lpstr>
      <vt:lpstr>Questionnaires</vt:lpstr>
      <vt:lpstr>Questionnaire ménage</vt:lpstr>
      <vt:lpstr>Questionnaire femme</vt:lpstr>
      <vt:lpstr>Questionnaire homme</vt:lpstr>
      <vt:lpstr>Tests biologiques</vt:lpstr>
      <vt:lpstr>Enquête pilote et formation principale</vt:lpstr>
      <vt:lpstr>Collecte des données</vt:lpstr>
      <vt:lpstr>Traitement des données</vt:lpstr>
      <vt:lpstr>Résultats des interviews ménages et individuels</vt:lpstr>
      <vt:lpstr>EDSG-III Publications, données et ressources numériques</vt:lpstr>
      <vt:lpstr>Ressources numériques du DHS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revision>1</cp:revision>
  <dcterms:created xsi:type="dcterms:W3CDTF">2022-12-05T19:39:34Z</dcterms:created>
  <dcterms:modified xsi:type="dcterms:W3CDTF">2023-11-01T14:45:59Z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9e2ad14b-df89-4f52-93bb-6b40f650a5b8</vt:lpwstr>
  </property>
  <property fmtid="{D5CDD505-2E9C-101B-9397-08002B2CF9AE}" pid="4" name="MediaServiceImageTags">
    <vt:lpwstr/>
  </property>
</Properties>
</file>