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  <p:sldMasterId id="2147483709" r:id="rId8"/>
    <p:sldMasterId id="2147483719" r:id="rId9"/>
  </p:sldMasterIdLst>
  <p:notesMasterIdLst>
    <p:notesMasterId r:id="rId28"/>
  </p:notesMasterIdLst>
  <p:handoutMasterIdLst>
    <p:handoutMasterId r:id="rId29"/>
  </p:handoutMasterIdLst>
  <p:sldIdLst>
    <p:sldId id="256" r:id="rId10"/>
    <p:sldId id="260" r:id="rId11"/>
    <p:sldId id="294" r:id="rId12"/>
    <p:sldId id="262" r:id="rId13"/>
    <p:sldId id="352" r:id="rId14"/>
    <p:sldId id="272" r:id="rId15"/>
    <p:sldId id="264" r:id="rId16"/>
    <p:sldId id="283" r:id="rId17"/>
    <p:sldId id="343" r:id="rId18"/>
    <p:sldId id="322" r:id="rId19"/>
    <p:sldId id="353" r:id="rId20"/>
    <p:sldId id="354" r:id="rId21"/>
    <p:sldId id="355" r:id="rId22"/>
    <p:sldId id="356" r:id="rId23"/>
    <p:sldId id="263" r:id="rId24"/>
    <p:sldId id="357" r:id="rId25"/>
    <p:sldId id="358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4" autoAdjust="0"/>
  </p:normalViewPr>
  <p:slideViewPr>
    <p:cSldViewPr snapToGrid="0">
      <p:cViewPr varScale="1">
        <p:scale>
          <a:sx n="99" d="100"/>
          <a:sy n="99" d="100"/>
        </p:scale>
        <p:origin x="184" y="76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459CA612-9814-4AB5-86E1-371C8599A125}"/>
    <pc:docChg chg="custSel modSld">
      <pc:chgData name="Behague, Sabina" userId="2f9f8379-56ce-455c-81be-d1dc66b28ae7" providerId="ADAL" clId="{459CA612-9814-4AB5-86E1-371C8599A125}" dt="2023-06-05T19:43:18.643" v="4" actId="1076"/>
      <pc:docMkLst>
        <pc:docMk/>
      </pc:docMkLst>
      <pc:sldChg chg="addSp delSp modSp mod">
        <pc:chgData name="Behague, Sabina" userId="2f9f8379-56ce-455c-81be-d1dc66b28ae7" providerId="ADAL" clId="{459CA612-9814-4AB5-86E1-371C8599A125}" dt="2023-06-05T19:43:18.643" v="4" actId="1076"/>
        <pc:sldMkLst>
          <pc:docMk/>
          <pc:sldMk cId="2163988523" sldId="260"/>
        </pc:sldMkLst>
        <pc:spChg chg="del">
          <ac:chgData name="Behague, Sabina" userId="2f9f8379-56ce-455c-81be-d1dc66b28ae7" providerId="ADAL" clId="{459CA612-9814-4AB5-86E1-371C8599A125}" dt="2023-06-05T19:43:05.340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459CA612-9814-4AB5-86E1-371C8599A125}" dt="2023-06-05T19:43:07.643" v="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459CA612-9814-4AB5-86E1-371C8599A125}" dt="2023-06-05T19:43:09.846" v="2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459CA612-9814-4AB5-86E1-371C8599A125}" dt="2023-06-05T19:43:18.643" v="4" actId="1076"/>
          <ac:picMkLst>
            <pc:docMk/>
            <pc:sldMk cId="2163988523" sldId="260"/>
            <ac:picMk id="2" creationId="{31E72052-0BB6-97F7-2D76-AC2742CD0B16}"/>
          </ac:picMkLst>
        </pc:picChg>
      </pc:sldChg>
    </pc:docChg>
  </pc:docChgLst>
  <pc:docChgLst>
    <pc:chgData name="Behague, Sabina" userId="2f9f8379-56ce-455c-81be-d1dc66b28ae7" providerId="ADAL" clId="{B6B7B85D-F152-4A0B-9FD7-C1727A7ECF90}"/>
    <pc:docChg chg="custSel modSld modMainMaster">
      <pc:chgData name="Behague, Sabina" userId="2f9f8379-56ce-455c-81be-d1dc66b28ae7" providerId="ADAL" clId="{B6B7B85D-F152-4A0B-9FD7-C1727A7ECF90}" dt="2023-04-02T16:21:07.295" v="20" actId="20577"/>
      <pc:docMkLst>
        <pc:docMk/>
      </pc:docMkLst>
      <pc:sldChg chg="addSp modSp">
        <pc:chgData name="Behague, Sabina" userId="2f9f8379-56ce-455c-81be-d1dc66b28ae7" providerId="ADAL" clId="{B6B7B85D-F152-4A0B-9FD7-C1727A7ECF90}" dt="2023-04-02T16:19:29.484" v="6"/>
        <pc:sldMkLst>
          <pc:docMk/>
          <pc:sldMk cId="109857222" sldId="256"/>
        </pc:sldMkLst>
        <pc:spChg chg="mod">
          <ac:chgData name="Behague, Sabina" userId="2f9f8379-56ce-455c-81be-d1dc66b28ae7" providerId="ADAL" clId="{B6B7B85D-F152-4A0B-9FD7-C1727A7ECF90}" dt="2023-04-02T16:19:01.243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B6B7B85D-F152-4A0B-9FD7-C1727A7ECF90}" dt="2023-04-02T16:19:29.484" v="6"/>
          <ac:picMkLst>
            <pc:docMk/>
            <pc:sldMk cId="109857222" sldId="256"/>
            <ac:picMk id="2" creationId="{BEB7BB6A-E608-2F7F-5DD0-BA750320FFEE}"/>
          </ac:picMkLst>
        </pc:picChg>
      </pc:sldChg>
      <pc:sldChg chg="mod">
        <pc:chgData name="Behague, Sabina" userId="2f9f8379-56ce-455c-81be-d1dc66b28ae7" providerId="ADAL" clId="{B6B7B85D-F152-4A0B-9FD7-C1727A7ECF90}" dt="2023-04-02T16:20:28.242" v="12" actId="27918"/>
        <pc:sldMkLst>
          <pc:docMk/>
          <pc:sldMk cId="1506493807" sldId="272"/>
        </pc:sldMkLst>
      </pc:sldChg>
      <pc:sldChg chg="modSp mod">
        <pc:chgData name="Behague, Sabina" userId="2f9f8379-56ce-455c-81be-d1dc66b28ae7" providerId="ADAL" clId="{B6B7B85D-F152-4A0B-9FD7-C1727A7ECF90}" dt="2023-04-02T16:21:07.295" v="20" actId="20577"/>
        <pc:sldMkLst>
          <pc:docMk/>
          <pc:sldMk cId="2781894779" sldId="343"/>
        </pc:sldMkLst>
        <pc:spChg chg="mod">
          <ac:chgData name="Behague, Sabina" userId="2f9f8379-56ce-455c-81be-d1dc66b28ae7" providerId="ADAL" clId="{B6B7B85D-F152-4A0B-9FD7-C1727A7ECF90}" dt="2023-04-02T16:21:07.295" v="20" actId="20577"/>
          <ac:spMkLst>
            <pc:docMk/>
            <pc:sldMk cId="2781894779" sldId="343"/>
            <ac:spMk id="1046" creationId="{8A57591F-F75D-FBB3-BD7E-757A1AFC2F44}"/>
          </ac:spMkLst>
        </pc:spChg>
      </pc:sldChg>
      <pc:sldMasterChg chg="addSp delSp mod modSldLayout">
        <pc:chgData name="Behague, Sabina" userId="2f9f8379-56ce-455c-81be-d1dc66b28ae7" providerId="ADAL" clId="{B6B7B85D-F152-4A0B-9FD7-C1727A7ECF90}" dt="2023-04-02T16:19:22.436" v="5" actId="478"/>
        <pc:sldMasterMkLst>
          <pc:docMk/>
          <pc:sldMasterMk cId="2770883935" sldId="2147483707"/>
        </pc:sldMasterMkLst>
        <pc:spChg chg="add">
          <ac:chgData name="Behague, Sabina" userId="2f9f8379-56ce-455c-81be-d1dc66b28ae7" providerId="ADAL" clId="{B6B7B85D-F152-4A0B-9FD7-C1727A7ECF90}" dt="2023-04-02T16:19:01.243" v="0"/>
          <ac:spMkLst>
            <pc:docMk/>
            <pc:sldMasterMk cId="2770883935" sldId="2147483707"/>
            <ac:spMk id="2" creationId="{5059E1D5-B726-6C68-1157-46F5C6179AB4}"/>
          </ac:spMkLst>
        </pc:spChg>
        <pc:spChg chg="add">
          <ac:chgData name="Behague, Sabina" userId="2f9f8379-56ce-455c-81be-d1dc66b28ae7" providerId="ADAL" clId="{B6B7B85D-F152-4A0B-9FD7-C1727A7ECF90}" dt="2023-04-02T16:19:01.243" v="0"/>
          <ac:spMkLst>
            <pc:docMk/>
            <pc:sldMasterMk cId="2770883935" sldId="2147483707"/>
            <ac:spMk id="3" creationId="{2FEA2A41-093A-3ECB-75E4-CFFD893D813A}"/>
          </ac:spMkLst>
        </pc:spChg>
        <pc:spChg chg="add del">
          <ac:chgData name="Behague, Sabina" userId="2f9f8379-56ce-455c-81be-d1dc66b28ae7" providerId="ADAL" clId="{B6B7B85D-F152-4A0B-9FD7-C1727A7ECF90}" dt="2023-04-02T16:19:22.436" v="5" actId="478"/>
          <ac:spMkLst>
            <pc:docMk/>
            <pc:sldMasterMk cId="2770883935" sldId="2147483707"/>
            <ac:spMk id="5" creationId="{EFE8A54D-1C87-C188-A50B-32ADFA050C7E}"/>
          </ac:spMkLst>
        </pc:spChg>
        <pc:sldLayoutChg chg="delSp mod">
          <pc:chgData name="Behague, Sabina" userId="2f9f8379-56ce-455c-81be-d1dc66b28ae7" providerId="ADAL" clId="{B6B7B85D-F152-4A0B-9FD7-C1727A7ECF90}" dt="2023-04-02T16:19:19.384" v="4" actId="478"/>
          <pc:sldLayoutMkLst>
            <pc:docMk/>
            <pc:sldMasterMk cId="2770883935" sldId="2147483707"/>
            <pc:sldLayoutMk cId="3824787925" sldId="2147483686"/>
          </pc:sldLayoutMkLst>
          <pc:spChg chg="del">
            <ac:chgData name="Behague, Sabina" userId="2f9f8379-56ce-455c-81be-d1dc66b28ae7" providerId="ADAL" clId="{B6B7B85D-F152-4A0B-9FD7-C1727A7ECF90}" dt="2023-04-02T16:19:19.384" v="4" actId="478"/>
            <ac:spMkLst>
              <pc:docMk/>
              <pc:sldMasterMk cId="2770883935" sldId="2147483707"/>
              <pc:sldLayoutMk cId="3824787925" sldId="2147483686"/>
              <ac:spMk id="4" creationId="{EC71831F-1B8F-EA98-3184-E4EB3C6D8FB1}"/>
            </ac:spMkLst>
          </pc:spChg>
        </pc:sldLayoutChg>
        <pc:sldLayoutChg chg="addSp delSp modSp mod">
          <pc:chgData name="Behague, Sabina" userId="2f9f8379-56ce-455c-81be-d1dc66b28ae7" providerId="ADAL" clId="{B6B7B85D-F152-4A0B-9FD7-C1727A7ECF90}" dt="2023-04-02T16:19:14.713" v="3" actId="478"/>
          <pc:sldLayoutMkLst>
            <pc:docMk/>
            <pc:sldMasterMk cId="2770883935" sldId="2147483707"/>
            <pc:sldLayoutMk cId="529933039" sldId="2147483708"/>
          </pc:sldLayoutMkLst>
          <pc:spChg chg="add del">
            <ac:chgData name="Behague, Sabina" userId="2f9f8379-56ce-455c-81be-d1dc66b28ae7" providerId="ADAL" clId="{B6B7B85D-F152-4A0B-9FD7-C1727A7ECF90}" dt="2023-04-02T16:19:14.713" v="3" actId="478"/>
            <ac:spMkLst>
              <pc:docMk/>
              <pc:sldMasterMk cId="2770883935" sldId="2147483707"/>
              <pc:sldLayoutMk cId="529933039" sldId="2147483708"/>
              <ac:spMk id="2" creationId="{2729C1B4-6921-293C-F2E3-242897BD719A}"/>
            </ac:spMkLst>
          </pc:spChg>
          <pc:picChg chg="add del mod">
            <ac:chgData name="Behague, Sabina" userId="2f9f8379-56ce-455c-81be-d1dc66b28ae7" providerId="ADAL" clId="{B6B7B85D-F152-4A0B-9FD7-C1727A7ECF90}" dt="2023-04-02T16:19:08.507" v="2"/>
            <ac:picMkLst>
              <pc:docMk/>
              <pc:sldMasterMk cId="2770883935" sldId="2147483707"/>
              <pc:sldLayoutMk cId="529933039" sldId="2147483708"/>
              <ac:picMk id="3" creationId="{987919B8-0806-B541-9ECD-C4E92AFBA1BE}"/>
            </ac:picMkLst>
          </pc:picChg>
        </pc:sldLayoutChg>
      </pc:sldMasterChg>
    </pc:docChg>
  </pc:docChgLst>
  <pc:docChgLst>
    <pc:chgData name="Behague, Sabina" userId="2f9f8379-56ce-455c-81be-d1dc66b28ae7" providerId="ADAL" clId="{C1536590-1F6A-48E3-8E9E-BF59D02FDF01}"/>
    <pc:docChg chg="modSld">
      <pc:chgData name="Behague, Sabina" userId="2f9f8379-56ce-455c-81be-d1dc66b28ae7" providerId="ADAL" clId="{C1536590-1F6A-48E3-8E9E-BF59D02FDF01}" dt="2023-06-26T16:50:42.380" v="3" actId="692"/>
      <pc:docMkLst>
        <pc:docMk/>
      </pc:docMkLst>
      <pc:sldChg chg="modSp mod">
        <pc:chgData name="Behague, Sabina" userId="2f9f8379-56ce-455c-81be-d1dc66b28ae7" providerId="ADAL" clId="{C1536590-1F6A-48E3-8E9E-BF59D02FDF01}" dt="2023-06-26T16:50:42.380" v="3" actId="692"/>
        <pc:sldMkLst>
          <pc:docMk/>
          <pc:sldMk cId="2163988523" sldId="260"/>
        </pc:sldMkLst>
        <pc:picChg chg="mod">
          <ac:chgData name="Behague, Sabina" userId="2f9f8379-56ce-455c-81be-d1dc66b28ae7" providerId="ADAL" clId="{C1536590-1F6A-48E3-8E9E-BF59D02FDF01}" dt="2023-06-26T16:50:42.380" v="3" actId="692"/>
          <ac:picMkLst>
            <pc:docMk/>
            <pc:sldMk cId="2163988523" sldId="260"/>
            <ac:picMk id="2" creationId="{31E72052-0BB6-97F7-2D76-AC2742CD0B16}"/>
          </ac:picMkLst>
        </pc:picChg>
      </pc:sldChg>
    </pc:docChg>
  </pc:docChgLst>
  <pc:docChgLst>
    <pc:chgData name="Balian, Sarah (CNTR)" userId="b3b060d9-4d34-479b-ad68-688eaebf93c5" providerId="ADAL" clId="{099E708C-7D40-4F38-B3E7-5112E9B53329}"/>
    <pc:docChg chg="undo custSel addSld delSld modSld sldOrd">
      <pc:chgData name="Balian, Sarah (CNTR)" userId="b3b060d9-4d34-479b-ad68-688eaebf93c5" providerId="ADAL" clId="{099E708C-7D40-4F38-B3E7-5112E9B53329}" dt="2023-02-23T00:40:04.546" v="998" actId="20577"/>
      <pc:docMkLst>
        <pc:docMk/>
      </pc:docMkLst>
      <pc:sldChg chg="modSp mod">
        <pc:chgData name="Balian, Sarah (CNTR)" userId="b3b060d9-4d34-479b-ad68-688eaebf93c5" providerId="ADAL" clId="{099E708C-7D40-4F38-B3E7-5112E9B53329}" dt="2023-02-22T23:17:48.160" v="7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099E708C-7D40-4F38-B3E7-5112E9B53329}" dt="2023-02-22T23:17:48.160" v="7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 (CNTR)" userId="b3b060d9-4d34-479b-ad68-688eaebf93c5" providerId="ADAL" clId="{099E708C-7D40-4F38-B3E7-5112E9B53329}" dt="2023-02-22T23:18:24.617" v="13" actId="20577"/>
        <pc:sldMkLst>
          <pc:docMk/>
          <pc:sldMk cId="2163988523" sldId="260"/>
        </pc:sldMkLst>
        <pc:spChg chg="del">
          <ac:chgData name="Balian, Sarah (CNTR)" userId="b3b060d9-4d34-479b-ad68-688eaebf93c5" providerId="ADAL" clId="{099E708C-7D40-4F38-B3E7-5112E9B53329}" dt="2023-02-22T23:18:01.969" v="8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 (CNTR)" userId="b3b060d9-4d34-479b-ad68-688eaebf93c5" providerId="ADAL" clId="{099E708C-7D40-4F38-B3E7-5112E9B53329}" dt="2023-02-22T23:18:03.484" v="9" actId="478"/>
          <ac:spMkLst>
            <pc:docMk/>
            <pc:sldMk cId="2163988523" sldId="260"/>
            <ac:spMk id="4" creationId="{38C2F141-E1CA-3723-2FDF-5003AF3390AA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099E708C-7D40-4F38-B3E7-5112E9B53329}" dt="2023-02-22T23:18:24.617" v="1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Sp modSp mod">
        <pc:chgData name="Balian, Sarah (CNTR)" userId="b3b060d9-4d34-479b-ad68-688eaebf93c5" providerId="ADAL" clId="{099E708C-7D40-4F38-B3E7-5112E9B53329}" dt="2023-02-22T23:28:17.441" v="156" actId="1076"/>
        <pc:sldMkLst>
          <pc:docMk/>
          <pc:sldMk cId="1428788921" sldId="262"/>
        </pc:sldMkLst>
        <pc:spChg chg="mod">
          <ac:chgData name="Balian, Sarah (CNTR)" userId="b3b060d9-4d34-479b-ad68-688eaebf93c5" providerId="ADAL" clId="{099E708C-7D40-4F38-B3E7-5112E9B53329}" dt="2023-02-22T23:25:17.672" v="128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099E708C-7D40-4F38-B3E7-5112E9B53329}" dt="2023-02-22T23:25:29.498" v="138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099E708C-7D40-4F38-B3E7-5112E9B53329}" dt="2023-02-22T23:25:48.177" v="141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099E708C-7D40-4F38-B3E7-5112E9B53329}" dt="2023-02-22T23:28:17.441" v="156" actId="1076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099E708C-7D40-4F38-B3E7-5112E9B53329}" dt="2023-02-22T23:25:35.017" v="139" actId="478"/>
          <ac:spMkLst>
            <pc:docMk/>
            <pc:sldMk cId="1428788921" sldId="262"/>
            <ac:spMk id="17" creationId="{B5138D57-81A7-9062-3037-7FA0E56333ED}"/>
          </ac:spMkLst>
        </pc:spChg>
        <pc:spChg chg="del">
          <ac:chgData name="Balian, Sarah (CNTR)" userId="b3b060d9-4d34-479b-ad68-688eaebf93c5" providerId="ADAL" clId="{099E708C-7D40-4F38-B3E7-5112E9B53329}" dt="2023-02-22T23:25:39.456" v="140" actId="478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099E708C-7D40-4F38-B3E7-5112E9B53329}" dt="2023-02-22T23:28:13.141" v="155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ord">
        <pc:chgData name="Balian, Sarah (CNTR)" userId="b3b060d9-4d34-479b-ad68-688eaebf93c5" providerId="ADAL" clId="{099E708C-7D40-4F38-B3E7-5112E9B53329}" dt="2023-02-23T00:16:55.123" v="668" actId="27918"/>
        <pc:sldMkLst>
          <pc:docMk/>
          <pc:sldMk cId="1887431401" sldId="263"/>
        </pc:sldMkLst>
        <pc:spChg chg="mod">
          <ac:chgData name="Balian, Sarah (CNTR)" userId="b3b060d9-4d34-479b-ad68-688eaebf93c5" providerId="ADAL" clId="{099E708C-7D40-4F38-B3E7-5112E9B53329}" dt="2023-02-23T00:12:08.582" v="622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15:01.646" v="661" actId="14100"/>
          <ac:spMkLst>
            <pc:docMk/>
            <pc:sldMk cId="1887431401" sldId="263"/>
            <ac:spMk id="6" creationId="{2693A9BE-30E7-CB9C-59D3-3EB6384A885B}"/>
          </ac:spMkLst>
        </pc:spChg>
      </pc:sldChg>
      <pc:sldChg chg="addSp delSp modSp mod ord">
        <pc:chgData name="Balian, Sarah (CNTR)" userId="b3b060d9-4d34-479b-ad68-688eaebf93c5" providerId="ADAL" clId="{099E708C-7D40-4F38-B3E7-5112E9B53329}" dt="2023-02-22T23:36:57.351" v="294" actId="20577"/>
        <pc:sldMkLst>
          <pc:docMk/>
          <pc:sldMk cId="2479953464" sldId="264"/>
        </pc:sldMkLst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3" creationId="{88DE16AB-F371-228B-992E-3A8E7FD0AF23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5" creationId="{B9A8AD93-4A57-786F-3C52-90DA2E57C3AC}"/>
          </ac:spMkLst>
        </pc:spChg>
        <pc:spChg chg="add del mod">
          <ac:chgData name="Balian, Sarah (CNTR)" userId="b3b060d9-4d34-479b-ad68-688eaebf93c5" providerId="ADAL" clId="{099E708C-7D40-4F38-B3E7-5112E9B53329}" dt="2023-02-22T23:34:56.453" v="254" actId="478"/>
          <ac:spMkLst>
            <pc:docMk/>
            <pc:sldMk cId="2479953464" sldId="264"/>
            <ac:spMk id="6" creationId="{B8BF96F0-C257-89B2-2876-26FA16A51421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8" creationId="{D2113DFA-A685-4B12-7242-8814DEF4FC2E}"/>
          </ac:spMkLst>
        </pc:spChg>
        <pc:spChg chg="add del mod">
          <ac:chgData name="Balian, Sarah (CNTR)" userId="b3b060d9-4d34-479b-ad68-688eaebf93c5" providerId="ADAL" clId="{099E708C-7D40-4F38-B3E7-5112E9B53329}" dt="2023-02-22T23:34:56.453" v="254" actId="478"/>
          <ac:spMkLst>
            <pc:docMk/>
            <pc:sldMk cId="2479953464" sldId="264"/>
            <ac:spMk id="12" creationId="{7BDF3F2C-A189-6216-81DE-C81B170C45BC}"/>
          </ac:spMkLst>
        </pc:spChg>
        <pc:spChg chg="add mod">
          <ac:chgData name="Balian, Sarah (CNTR)" userId="b3b060d9-4d34-479b-ad68-688eaebf93c5" providerId="ADAL" clId="{099E708C-7D40-4F38-B3E7-5112E9B53329}" dt="2023-02-22T23:36:57.351" v="294" actId="20577"/>
          <ac:spMkLst>
            <pc:docMk/>
            <pc:sldMk cId="2479953464" sldId="264"/>
            <ac:spMk id="13" creationId="{D5097A1F-A95A-6F53-B7BB-AAB2A17C0B0C}"/>
          </ac:spMkLst>
        </pc:spChg>
        <pc:spChg chg="add mod">
          <ac:chgData name="Balian, Sarah (CNTR)" userId="b3b060d9-4d34-479b-ad68-688eaebf93c5" providerId="ADAL" clId="{099E708C-7D40-4F38-B3E7-5112E9B53329}" dt="2023-02-22T23:36:28.513" v="258"/>
          <ac:spMkLst>
            <pc:docMk/>
            <pc:sldMk cId="2479953464" sldId="264"/>
            <ac:spMk id="14" creationId="{834292ED-D981-2B62-B9E8-2256BA1CBFE3}"/>
          </ac:spMkLst>
        </pc:spChg>
        <pc:picChg chg="del">
          <ac:chgData name="Balian, Sarah (CNTR)" userId="b3b060d9-4d34-479b-ad68-688eaebf93c5" providerId="ADAL" clId="{099E708C-7D40-4F38-B3E7-5112E9B53329}" dt="2023-02-22T23:34:53.305" v="253" actId="478"/>
          <ac:picMkLst>
            <pc:docMk/>
            <pc:sldMk cId="2479953464" sldId="264"/>
            <ac:picMk id="4" creationId="{684C4756-DCB1-A610-BD7E-FAB6EE40C33B}"/>
          </ac:picMkLst>
        </pc:picChg>
      </pc:sldChg>
      <pc:sldChg chg="addSp delSp modSp mod ord">
        <pc:chgData name="Balian, Sarah (CNTR)" userId="b3b060d9-4d34-479b-ad68-688eaebf93c5" providerId="ADAL" clId="{099E708C-7D40-4F38-B3E7-5112E9B53329}" dt="2023-02-22T23:34:18.862" v="250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099E708C-7D40-4F38-B3E7-5112E9B53329}" dt="2023-02-22T23:33:51.010" v="221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099E708C-7D40-4F38-B3E7-5112E9B53329}" dt="2023-02-22T23:33:51.010" v="221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099E708C-7D40-4F38-B3E7-5112E9B53329}" dt="2023-02-22T23:33:53.465" v="222" actId="478"/>
          <ac:spMkLst>
            <pc:docMk/>
            <pc:sldMk cId="1506493807" sldId="272"/>
            <ac:spMk id="5" creationId="{E342E921-9C09-B4DC-A069-90722AEE4622}"/>
          </ac:spMkLst>
        </pc:spChg>
        <pc:spChg chg="add del mod">
          <ac:chgData name="Balian, Sarah (CNTR)" userId="b3b060d9-4d34-479b-ad68-688eaebf93c5" providerId="ADAL" clId="{099E708C-7D40-4F38-B3E7-5112E9B53329}" dt="2023-02-22T23:33:53.465" v="222" actId="478"/>
          <ac:spMkLst>
            <pc:docMk/>
            <pc:sldMk cId="1506493807" sldId="272"/>
            <ac:spMk id="7" creationId="{0B26717C-C706-3763-03A1-1831986D8468}"/>
          </ac:spMkLst>
        </pc:spChg>
        <pc:spChg chg="add mod">
          <ac:chgData name="Balian, Sarah (CNTR)" userId="b3b060d9-4d34-479b-ad68-688eaebf93c5" providerId="ADAL" clId="{099E708C-7D40-4F38-B3E7-5112E9B53329}" dt="2023-02-22T23:34:18.862" v="250" actId="14100"/>
          <ac:spMkLst>
            <pc:docMk/>
            <pc:sldMk cId="1506493807" sldId="272"/>
            <ac:spMk id="8" creationId="{766BC227-8691-173E-116B-B2B29456D8D4}"/>
          </ac:spMkLst>
        </pc:spChg>
        <pc:spChg chg="add mod">
          <ac:chgData name="Balian, Sarah (CNTR)" userId="b3b060d9-4d34-479b-ad68-688eaebf93c5" providerId="ADAL" clId="{099E708C-7D40-4F38-B3E7-5112E9B53329}" dt="2023-02-22T23:34:17.359" v="249" actId="1076"/>
          <ac:spMkLst>
            <pc:docMk/>
            <pc:sldMk cId="1506493807" sldId="272"/>
            <ac:spMk id="10" creationId="{30BD1E3C-3DEA-56EB-8081-8286E403EBA1}"/>
          </ac:spMkLst>
        </pc:spChg>
      </pc:sldChg>
      <pc:sldChg chg="del">
        <pc:chgData name="Balian, Sarah (CNTR)" userId="b3b060d9-4d34-479b-ad68-688eaebf93c5" providerId="ADAL" clId="{099E708C-7D40-4F38-B3E7-5112E9B53329}" dt="2023-02-23T00:19:42.789" v="714" actId="47"/>
        <pc:sldMkLst>
          <pc:docMk/>
          <pc:sldMk cId="111198767" sldId="275"/>
        </pc:sldMkLst>
      </pc:sldChg>
      <pc:sldChg chg="addSp delSp modSp mod ord">
        <pc:chgData name="Balian, Sarah (CNTR)" userId="b3b060d9-4d34-479b-ad68-688eaebf93c5" providerId="ADAL" clId="{099E708C-7D40-4F38-B3E7-5112E9B53329}" dt="2023-02-22T23:37:07.567" v="316" actId="20577"/>
        <pc:sldMkLst>
          <pc:docMk/>
          <pc:sldMk cId="3502258445" sldId="283"/>
        </pc:sldMkLst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3" creationId="{EC3062BA-27BB-6C70-CB63-6793B2CF3E67}"/>
          </ac:spMkLst>
        </pc:spChg>
        <pc:spChg chg="add del mod">
          <ac:chgData name="Balian, Sarah (CNTR)" userId="b3b060d9-4d34-479b-ad68-688eaebf93c5" providerId="ADAL" clId="{099E708C-7D40-4F38-B3E7-5112E9B53329}" dt="2023-02-22T23:36:11.407" v="256" actId="478"/>
          <ac:spMkLst>
            <pc:docMk/>
            <pc:sldMk cId="3502258445" sldId="283"/>
            <ac:spMk id="5" creationId="{2B7AAAC3-2E7B-5967-25D5-1AF2648D9926}"/>
          </ac:spMkLst>
        </pc:spChg>
        <pc:spChg chg="add del mod">
          <ac:chgData name="Balian, Sarah (CNTR)" userId="b3b060d9-4d34-479b-ad68-688eaebf93c5" providerId="ADAL" clId="{099E708C-7D40-4F38-B3E7-5112E9B53329}" dt="2023-02-22T23:36:11.407" v="256" actId="478"/>
          <ac:spMkLst>
            <pc:docMk/>
            <pc:sldMk cId="3502258445" sldId="283"/>
            <ac:spMk id="7" creationId="{AB2F13B5-274B-C6D6-DDBE-4FB394F95887}"/>
          </ac:spMkLst>
        </pc:spChg>
        <pc:spChg chg="add mod">
          <ac:chgData name="Balian, Sarah (CNTR)" userId="b3b060d9-4d34-479b-ad68-688eaebf93c5" providerId="ADAL" clId="{099E708C-7D40-4F38-B3E7-5112E9B53329}" dt="2023-02-22T23:37:07.567" v="316" actId="20577"/>
          <ac:spMkLst>
            <pc:docMk/>
            <pc:sldMk cId="3502258445" sldId="283"/>
            <ac:spMk id="8" creationId="{CFFEBF90-C9C7-B2AD-E5A3-231D241B81B7}"/>
          </ac:spMkLst>
        </pc:spChg>
        <pc:spChg chg="add mod">
          <ac:chgData name="Balian, Sarah (CNTR)" userId="b3b060d9-4d34-479b-ad68-688eaebf93c5" providerId="ADAL" clId="{099E708C-7D40-4F38-B3E7-5112E9B53329}" dt="2023-02-22T23:36:30.141" v="259"/>
          <ac:spMkLst>
            <pc:docMk/>
            <pc:sldMk cId="3502258445" sldId="283"/>
            <ac:spMk id="10" creationId="{835406D1-90FA-FC1F-CC5A-4171959255F6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7" creationId="{A404C255-3A38-C829-F73F-FBF80797E451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9" creationId="{A9FB3753-1BC4-B8AA-3C77-E1F518F1303B}"/>
          </ac:spMkLst>
        </pc:spChg>
        <pc:grpChg chg="mod">
          <ac:chgData name="Balian, Sarah (CNTR)" userId="b3b060d9-4d34-479b-ad68-688eaebf93c5" providerId="ADAL" clId="{099E708C-7D40-4F38-B3E7-5112E9B53329}" dt="2023-02-22T23:36:16.087" v="257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099E708C-7D40-4F38-B3E7-5112E9B53329}" dt="2023-02-22T23:36:08.782" v="255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del">
        <pc:chgData name="Balian, Sarah (CNTR)" userId="b3b060d9-4d34-479b-ad68-688eaebf93c5" providerId="ADAL" clId="{099E708C-7D40-4F38-B3E7-5112E9B53329}" dt="2023-02-23T00:19:39.406" v="711" actId="47"/>
        <pc:sldMkLst>
          <pc:docMk/>
          <pc:sldMk cId="2004344858" sldId="288"/>
        </pc:sldMkLst>
      </pc:sldChg>
      <pc:sldChg chg="modSp mod">
        <pc:chgData name="Balian, Sarah (CNTR)" userId="b3b060d9-4d34-479b-ad68-688eaebf93c5" providerId="ADAL" clId="{099E708C-7D40-4F38-B3E7-5112E9B53329}" dt="2023-02-23T00:40:04.546" v="998" actId="20577"/>
        <pc:sldMkLst>
          <pc:docMk/>
          <pc:sldMk cId="3475639167" sldId="289"/>
        </pc:sldMkLst>
        <pc:spChg chg="mod">
          <ac:chgData name="Balian, Sarah (CNTR)" userId="b3b060d9-4d34-479b-ad68-688eaebf93c5" providerId="ADAL" clId="{099E708C-7D40-4F38-B3E7-5112E9B53329}" dt="2023-02-23T00:40:04.546" v="99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ord">
        <pc:chgData name="Balian, Sarah (CNTR)" userId="b3b060d9-4d34-479b-ad68-688eaebf93c5" providerId="ADAL" clId="{099E708C-7D40-4F38-B3E7-5112E9B53329}" dt="2023-02-22T23:24:53.948" v="106"/>
        <pc:sldMkLst>
          <pc:docMk/>
          <pc:sldMk cId="1925132525" sldId="294"/>
        </pc:sldMkLst>
        <pc:spChg chg="mod">
          <ac:chgData name="Balian, Sarah (CNTR)" userId="b3b060d9-4d34-479b-ad68-688eaebf93c5" providerId="ADAL" clId="{099E708C-7D40-4F38-B3E7-5112E9B53329}" dt="2023-02-22T23:20:55.697" v="42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23:43.184" v="104" actId="14100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099E708C-7D40-4F38-B3E7-5112E9B53329}" dt="2023-02-22T23:22:59.069" v="97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addSp delSp modSp mod">
        <pc:chgData name="Balian, Sarah (CNTR)" userId="b3b060d9-4d34-479b-ad68-688eaebf93c5" providerId="ADAL" clId="{099E708C-7D40-4F38-B3E7-5112E9B53329}" dt="2023-02-22T23:43:57.429" v="423" actId="20577"/>
        <pc:sldMkLst>
          <pc:docMk/>
          <pc:sldMk cId="3332005300" sldId="322"/>
        </pc:sldMkLst>
        <pc:spChg chg="mod">
          <ac:chgData name="Balian, Sarah (CNTR)" userId="b3b060d9-4d34-479b-ad68-688eaebf93c5" providerId="ADAL" clId="{099E708C-7D40-4F38-B3E7-5112E9B53329}" dt="2023-02-22T23:43:57.429" v="423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39:48.038" v="377" actId="14100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099E708C-7D40-4F38-B3E7-5112E9B53329}" dt="2023-02-22T23:39:51.912" v="378" actId="478"/>
          <ac:spMkLst>
            <pc:docMk/>
            <pc:sldMk cId="3332005300" sldId="322"/>
            <ac:spMk id="5" creationId="{2DB53C78-DA00-2BC5-996C-8D5C0A276C42}"/>
          </ac:spMkLst>
        </pc:spChg>
        <pc:spChg chg="add del">
          <ac:chgData name="Balian, Sarah (CNTR)" userId="b3b060d9-4d34-479b-ad68-688eaebf93c5" providerId="ADAL" clId="{099E708C-7D40-4F38-B3E7-5112E9B53329}" dt="2023-02-22T23:42:19.364" v="407" actId="22"/>
          <ac:spMkLst>
            <pc:docMk/>
            <pc:sldMk cId="3332005300" sldId="322"/>
            <ac:spMk id="7" creationId="{83639411-7EB0-AD04-2B6F-0CE010C0142C}"/>
          </ac:spMkLst>
        </pc:spChg>
        <pc:graphicFrameChg chg="mod">
          <ac:chgData name="Balian, Sarah (CNTR)" userId="b3b060d9-4d34-479b-ad68-688eaebf93c5" providerId="ADAL" clId="{099E708C-7D40-4F38-B3E7-5112E9B53329}" dt="2023-02-22T23:42:00.339" v="405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099E708C-7D40-4F38-B3E7-5112E9B53329}" dt="2023-02-23T00:19:38.307" v="710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099E708C-7D40-4F38-B3E7-5112E9B53329}" dt="2023-02-23T00:19:37.257" v="709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099E708C-7D40-4F38-B3E7-5112E9B53329}" dt="2023-02-23T00:01:29.571" v="575" actId="47"/>
        <pc:sldMkLst>
          <pc:docMk/>
          <pc:sldMk cId="2701551733" sldId="341"/>
        </pc:sldMkLst>
      </pc:sldChg>
      <pc:sldChg chg="del">
        <pc:chgData name="Balian, Sarah (CNTR)" userId="b3b060d9-4d34-479b-ad68-688eaebf93c5" providerId="ADAL" clId="{099E708C-7D40-4F38-B3E7-5112E9B53329}" dt="2023-02-23T00:19:40.523" v="712" actId="47"/>
        <pc:sldMkLst>
          <pc:docMk/>
          <pc:sldMk cId="4165731788" sldId="342"/>
        </pc:sldMkLst>
      </pc:sldChg>
      <pc:sldChg chg="addSp delSp modSp mod ord">
        <pc:chgData name="Balian, Sarah (CNTR)" userId="b3b060d9-4d34-479b-ad68-688eaebf93c5" providerId="ADAL" clId="{099E708C-7D40-4F38-B3E7-5112E9B53329}" dt="2023-02-22T23:37:36.973" v="325" actId="20577"/>
        <pc:sldMkLst>
          <pc:docMk/>
          <pc:sldMk cId="2781894779" sldId="343"/>
        </pc:sldMkLst>
        <pc:spChg chg="add mod">
          <ac:chgData name="Balian, Sarah (CNTR)" userId="b3b060d9-4d34-479b-ad68-688eaebf93c5" providerId="ADAL" clId="{099E708C-7D40-4F38-B3E7-5112E9B53329}" dt="2023-02-22T23:37:36.973" v="325" actId="20577"/>
          <ac:spMkLst>
            <pc:docMk/>
            <pc:sldMk cId="2781894779" sldId="343"/>
            <ac:spMk id="2" creationId="{046CCEA3-540B-560A-CEF9-C3EC5FB7126B}"/>
          </ac:spMkLst>
        </pc:spChg>
        <pc:spChg chg="del">
          <ac:chgData name="Balian, Sarah (CNTR)" userId="b3b060d9-4d34-479b-ad68-688eaebf93c5" providerId="ADAL" clId="{099E708C-7D40-4F38-B3E7-5112E9B53329}" dt="2023-02-22T23:36:45.622" v="263" actId="478"/>
          <ac:spMkLst>
            <pc:docMk/>
            <pc:sldMk cId="2781894779" sldId="343"/>
            <ac:spMk id="3" creationId="{6B3753DE-F81D-B1EC-6B5E-00EC4762952A}"/>
          </ac:spMkLst>
        </pc:spChg>
        <pc:spChg chg="add mod">
          <ac:chgData name="Balian, Sarah (CNTR)" userId="b3b060d9-4d34-479b-ad68-688eaebf93c5" providerId="ADAL" clId="{099E708C-7D40-4F38-B3E7-5112E9B53329}" dt="2023-02-22T23:36:32.339" v="260"/>
          <ac:spMkLst>
            <pc:docMk/>
            <pc:sldMk cId="2781894779" sldId="343"/>
            <ac:spMk id="4" creationId="{9D44A8A4-B76A-A838-DDBB-76EE4F3C5848}"/>
          </ac:spMkLst>
        </pc:spChg>
        <pc:spChg chg="add del mod">
          <ac:chgData name="Balian, Sarah (CNTR)" userId="b3b060d9-4d34-479b-ad68-688eaebf93c5" providerId="ADAL" clId="{099E708C-7D40-4F38-B3E7-5112E9B53329}" dt="2023-02-22T23:36:41.205" v="262" actId="478"/>
          <ac:spMkLst>
            <pc:docMk/>
            <pc:sldMk cId="2781894779" sldId="343"/>
            <ac:spMk id="7" creationId="{23A438AC-3FCC-16A4-0625-6DF3892548DB}"/>
          </ac:spMkLst>
        </pc:spChg>
        <pc:spChg chg="add del mod">
          <ac:chgData name="Balian, Sarah (CNTR)" userId="b3b060d9-4d34-479b-ad68-688eaebf93c5" providerId="ADAL" clId="{099E708C-7D40-4F38-B3E7-5112E9B53329}" dt="2023-02-22T23:36:45.622" v="263" actId="478"/>
          <ac:spMkLst>
            <pc:docMk/>
            <pc:sldMk cId="2781894779" sldId="343"/>
            <ac:spMk id="9" creationId="{8CD7E58D-0058-2707-D858-DFCC370A29FA}"/>
          </ac:spMkLst>
        </pc:spChg>
        <pc:spChg chg="del">
          <ac:chgData name="Balian, Sarah (CNTR)" userId="b3b060d9-4d34-479b-ad68-688eaebf93c5" providerId="ADAL" clId="{099E708C-7D40-4F38-B3E7-5112E9B53329}" dt="2023-02-22T23:36:37.205" v="2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099E708C-7D40-4F38-B3E7-5112E9B53329}" dt="2023-02-22T23:36:41.205" v="262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099E708C-7D40-4F38-B3E7-5112E9B53329}" dt="2023-02-22T23:36:37.205" v="261" actId="478"/>
          <ac:spMkLst>
            <pc:docMk/>
            <pc:sldMk cId="2781894779" sldId="343"/>
            <ac:spMk id="13" creationId="{87D597F1-F7B6-6650-DD21-A6EE4982B939}"/>
          </ac:spMkLst>
        </pc:spChg>
        <pc:picChg chg="del">
          <ac:chgData name="Balian, Sarah (CNTR)" userId="b3b060d9-4d34-479b-ad68-688eaebf93c5" providerId="ADAL" clId="{099E708C-7D40-4F38-B3E7-5112E9B53329}" dt="2023-02-22T23:36:45.622" v="263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099E708C-7D40-4F38-B3E7-5112E9B53329}" dt="2023-02-23T00:19:41.686" v="713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099E708C-7D40-4F38-B3E7-5112E9B53329}" dt="2023-02-23T00:01:33.237" v="576" actId="47"/>
        <pc:sldMkLst>
          <pc:docMk/>
          <pc:sldMk cId="2954765300" sldId="345"/>
        </pc:sldMkLst>
      </pc:sldChg>
      <pc:sldChg chg="del">
        <pc:chgData name="Balian, Sarah (CNTR)" userId="b3b060d9-4d34-479b-ad68-688eaebf93c5" providerId="ADAL" clId="{099E708C-7D40-4F38-B3E7-5112E9B53329}" dt="2023-02-23T00:19:44.142" v="715" actId="47"/>
        <pc:sldMkLst>
          <pc:docMk/>
          <pc:sldMk cId="3434176857" sldId="346"/>
        </pc:sldMkLst>
      </pc:sldChg>
      <pc:sldChg chg="del">
        <pc:chgData name="Balian, Sarah (CNTR)" userId="b3b060d9-4d34-479b-ad68-688eaebf93c5" providerId="ADAL" clId="{099E708C-7D40-4F38-B3E7-5112E9B53329}" dt="2023-02-23T00:19:45.061" v="716" actId="47"/>
        <pc:sldMkLst>
          <pc:docMk/>
          <pc:sldMk cId="1233236921" sldId="347"/>
        </pc:sldMkLst>
      </pc:sldChg>
      <pc:sldChg chg="del">
        <pc:chgData name="Balian, Sarah (CNTR)" userId="b3b060d9-4d34-479b-ad68-688eaebf93c5" providerId="ADAL" clId="{099E708C-7D40-4F38-B3E7-5112E9B53329}" dt="2023-02-22T23:20:37.224" v="14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099E708C-7D40-4F38-B3E7-5112E9B53329}" dt="2023-02-23T00:19:47.047" v="718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099E708C-7D40-4F38-B3E7-5112E9B53329}" dt="2023-02-23T00:19:48.136" v="719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099E708C-7D40-4F38-B3E7-5112E9B53329}" dt="2023-02-23T00:19:45.970" v="717" actId="47"/>
        <pc:sldMkLst>
          <pc:docMk/>
          <pc:sldMk cId="587045458" sldId="351"/>
        </pc:sldMkLst>
      </pc:sldChg>
      <pc:sldChg chg="modSp add mod">
        <pc:chgData name="Balian, Sarah (CNTR)" userId="b3b060d9-4d34-479b-ad68-688eaebf93c5" providerId="ADAL" clId="{099E708C-7D40-4F38-B3E7-5112E9B53329}" dt="2023-02-23T00:25:55.747" v="779" actId="20577"/>
        <pc:sldMkLst>
          <pc:docMk/>
          <pc:sldMk cId="3501261418" sldId="352"/>
        </pc:sldMkLst>
        <pc:spChg chg="mod">
          <ac:chgData name="Balian, Sarah (CNTR)" userId="b3b060d9-4d34-479b-ad68-688eaebf93c5" providerId="ADAL" clId="{099E708C-7D40-4F38-B3E7-5112E9B53329}" dt="2023-02-22T23:31:23.579" v="184" actId="20577"/>
          <ac:spMkLst>
            <pc:docMk/>
            <pc:sldMk cId="3501261418" sldId="35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33:58.145" v="223" actId="1076"/>
          <ac:spMkLst>
            <pc:docMk/>
            <pc:sldMk cId="3501261418" sldId="352"/>
            <ac:spMk id="3" creationId="{E4FD1E92-5DBC-B105-F246-2355E4FF9A74}"/>
          </ac:spMkLst>
        </pc:spChg>
        <pc:spChg chg="mod">
          <ac:chgData name="Balian, Sarah (CNTR)" userId="b3b060d9-4d34-479b-ad68-688eaebf93c5" providerId="ADAL" clId="{099E708C-7D40-4F38-B3E7-5112E9B53329}" dt="2023-02-23T00:25:55.747" v="779" actId="20577"/>
          <ac:spMkLst>
            <pc:docMk/>
            <pc:sldMk cId="3501261418" sldId="352"/>
            <ac:spMk id="4" creationId="{87E0FD17-000E-F917-D7E1-AFF7CACBF13D}"/>
          </ac:spMkLst>
        </pc:spChg>
        <pc:graphicFrameChg chg="mod">
          <ac:chgData name="Balian, Sarah (CNTR)" userId="b3b060d9-4d34-479b-ad68-688eaebf93c5" providerId="ADAL" clId="{099E708C-7D40-4F38-B3E7-5112E9B53329}" dt="2023-02-22T23:33:36.521" v="218" actId="207"/>
          <ac:graphicFrameMkLst>
            <pc:docMk/>
            <pc:sldMk cId="3501261418" sldId="352"/>
            <ac:graphicFrameMk id="9" creationId="{16BB2B36-D329-083C-5198-BEEC5AC12CFA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2T23:46:09.217" v="484"/>
        <pc:sldMkLst>
          <pc:docMk/>
          <pc:sldMk cId="3320142161" sldId="353"/>
        </pc:sldMkLst>
        <pc:spChg chg="mod">
          <ac:chgData name="Balian, Sarah (CNTR)" userId="b3b060d9-4d34-479b-ad68-688eaebf93c5" providerId="ADAL" clId="{099E708C-7D40-4F38-B3E7-5112E9B53329}" dt="2023-02-22T23:44:17.399" v="453" actId="20577"/>
          <ac:spMkLst>
            <pc:docMk/>
            <pc:sldMk cId="3320142161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44:42.144" v="461" actId="313"/>
          <ac:spMkLst>
            <pc:docMk/>
            <pc:sldMk cId="3320142161" sldId="35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099E708C-7D40-4F38-B3E7-5112E9B53329}" dt="2023-02-22T23:46:09.217" v="484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2T23:51:32.239" v="508" actId="27918"/>
        <pc:sldMkLst>
          <pc:docMk/>
          <pc:sldMk cId="658313768" sldId="354"/>
        </pc:sldMkLst>
        <pc:spChg chg="mod">
          <ac:chgData name="Balian, Sarah (CNTR)" userId="b3b060d9-4d34-479b-ad68-688eaebf93c5" providerId="ADAL" clId="{099E708C-7D40-4F38-B3E7-5112E9B53329}" dt="2023-02-22T23:50:29.781" v="492" actId="20577"/>
          <ac:spMkLst>
            <pc:docMk/>
            <pc:sldMk cId="658313768" sldId="35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0:36.580" v="495" actId="20577"/>
          <ac:spMkLst>
            <pc:docMk/>
            <pc:sldMk cId="658313768" sldId="354"/>
            <ac:spMk id="3" creationId="{E4FD1E92-5DBC-B105-F246-2355E4FF9A74}"/>
          </ac:spMkLst>
        </pc:spChg>
      </pc:sldChg>
      <pc:sldChg chg="modSp add mod">
        <pc:chgData name="Balian, Sarah (CNTR)" userId="b3b060d9-4d34-479b-ad68-688eaebf93c5" providerId="ADAL" clId="{099E708C-7D40-4F38-B3E7-5112E9B53329}" dt="2023-02-22T23:54:16.987" v="526" actId="27918"/>
        <pc:sldMkLst>
          <pc:docMk/>
          <pc:sldMk cId="3165863818" sldId="355"/>
        </pc:sldMkLst>
        <pc:spChg chg="mod">
          <ac:chgData name="Balian, Sarah (CNTR)" userId="b3b060d9-4d34-479b-ad68-688eaebf93c5" providerId="ADAL" clId="{099E708C-7D40-4F38-B3E7-5112E9B53329}" dt="2023-02-22T23:53:21.561" v="512" actId="20577"/>
          <ac:spMkLst>
            <pc:docMk/>
            <pc:sldMk cId="3165863818" sldId="35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3:32.965" v="519" actId="6549"/>
          <ac:spMkLst>
            <pc:docMk/>
            <pc:sldMk cId="3165863818" sldId="355"/>
            <ac:spMk id="3" creationId="{E4FD1E92-5DBC-B105-F246-2355E4FF9A74}"/>
          </ac:spMkLst>
        </pc:spChg>
      </pc:sldChg>
      <pc:sldChg chg="addSp delSp modSp add mod">
        <pc:chgData name="Balian, Sarah (CNTR)" userId="b3b060d9-4d34-479b-ad68-688eaebf93c5" providerId="ADAL" clId="{099E708C-7D40-4F38-B3E7-5112E9B53329}" dt="2023-02-22T23:59:26.770" v="570"/>
        <pc:sldMkLst>
          <pc:docMk/>
          <pc:sldMk cId="2179625764" sldId="356"/>
        </pc:sldMkLst>
        <pc:spChg chg="mod">
          <ac:chgData name="Balian, Sarah (CNTR)" userId="b3b060d9-4d34-479b-ad68-688eaebf93c5" providerId="ADAL" clId="{099E708C-7D40-4F38-B3E7-5112E9B53329}" dt="2023-02-22T23:55:09.625" v="530" actId="20577"/>
          <ac:spMkLst>
            <pc:docMk/>
            <pc:sldMk cId="2179625764" sldId="356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5:20.077" v="538" actId="20577"/>
          <ac:spMkLst>
            <pc:docMk/>
            <pc:sldMk cId="2179625764" sldId="356"/>
            <ac:spMk id="3" creationId="{E4FD1E92-5DBC-B105-F246-2355E4FF9A74}"/>
          </ac:spMkLst>
        </pc:spChg>
        <pc:graphicFrameChg chg="add mod">
          <ac:chgData name="Balian, Sarah (CNTR)" userId="b3b060d9-4d34-479b-ad68-688eaebf93c5" providerId="ADAL" clId="{099E708C-7D40-4F38-B3E7-5112E9B53329}" dt="2023-02-22T23:59:26.770" v="570"/>
          <ac:graphicFrameMkLst>
            <pc:docMk/>
            <pc:sldMk cId="2179625764" sldId="356"/>
            <ac:graphicFrameMk id="4" creationId="{F5FDABC3-8B5F-93C4-ACEF-76F2BA796B07}"/>
          </ac:graphicFrameMkLst>
        </pc:graphicFrameChg>
        <pc:graphicFrameChg chg="del mod">
          <ac:chgData name="Balian, Sarah (CNTR)" userId="b3b060d9-4d34-479b-ad68-688eaebf93c5" providerId="ADAL" clId="{099E708C-7D40-4F38-B3E7-5112E9B53329}" dt="2023-02-22T23:58:07.926" v="556" actId="478"/>
          <ac:graphicFrameMkLst>
            <pc:docMk/>
            <pc:sldMk cId="2179625764" sldId="356"/>
            <ac:graphicFrameMk id="6" creationId="{A9A8CC69-E7C7-8BF8-2D2D-ABB1A61EC758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3T00:20:35.712" v="740" actId="6549"/>
        <pc:sldMkLst>
          <pc:docMk/>
          <pc:sldMk cId="2155736774" sldId="357"/>
        </pc:sldMkLst>
        <pc:spChg chg="mod">
          <ac:chgData name="Balian, Sarah (CNTR)" userId="b3b060d9-4d34-479b-ad68-688eaebf93c5" providerId="ADAL" clId="{099E708C-7D40-4F38-B3E7-5112E9B53329}" dt="2023-02-23T00:17:47.317" v="686" actId="20577"/>
          <ac:spMkLst>
            <pc:docMk/>
            <pc:sldMk cId="2155736774" sldId="357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20:35.712" v="740" actId="6549"/>
          <ac:spMkLst>
            <pc:docMk/>
            <pc:sldMk cId="2155736774" sldId="357"/>
            <ac:spMk id="6" creationId="{2693A9BE-30E7-CB9C-59D3-3EB6384A885B}"/>
          </ac:spMkLst>
        </pc:spChg>
        <pc:graphicFrameChg chg="mod">
          <ac:chgData name="Balian, Sarah (CNTR)" userId="b3b060d9-4d34-479b-ad68-688eaebf93c5" providerId="ADAL" clId="{099E708C-7D40-4F38-B3E7-5112E9B53329}" dt="2023-02-23T00:19:18.069" v="708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3T00:21:04.577" v="745" actId="27918"/>
        <pc:sldMkLst>
          <pc:docMk/>
          <pc:sldMk cId="2580597684" sldId="358"/>
        </pc:sldMkLst>
        <pc:spChg chg="mod">
          <ac:chgData name="Balian, Sarah (CNTR)" userId="b3b060d9-4d34-479b-ad68-688eaebf93c5" providerId="ADAL" clId="{099E708C-7D40-4F38-B3E7-5112E9B53329}" dt="2023-02-23T00:20:08.390" v="736" actId="20577"/>
          <ac:spMkLst>
            <pc:docMk/>
            <pc:sldMk cId="2580597684" sldId="358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20:31.155" v="739" actId="6549"/>
          <ac:spMkLst>
            <pc:docMk/>
            <pc:sldMk cId="2580597684" sldId="358"/>
            <ac:spMk id="6" creationId="{2693A9BE-30E7-CB9C-59D3-3EB6384A885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11</c:v>
                </c:pt>
                <c:pt idx="1">
                  <c:v>5</c:v>
                </c:pt>
                <c:pt idx="2">
                  <c:v>14</c:v>
                </c:pt>
                <c:pt idx="3">
                  <c:v>15</c:v>
                </c:pt>
                <c:pt idx="4">
                  <c:v>15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15</c:v>
                </c:pt>
                <c:pt idx="1">
                  <c:v>7</c:v>
                </c:pt>
                <c:pt idx="2">
                  <c:v>19</c:v>
                </c:pt>
                <c:pt idx="3">
                  <c:v>23</c:v>
                </c:pt>
                <c:pt idx="4">
                  <c:v>24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1712053763534755"/>
                  <c:y val="0.2137565930463543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1792042986879684"/>
                  <c:y val="-0.1193060054212210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7.6980740470954214E-3"/>
                  <c:y val="-9.196514370150003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20344291678152207"/>
                  <c:y val="-0.111849282226419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3809160905189127"/>
                  <c:y val="0.19242712176219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&lt;1 ans</c:v>
                </c:pt>
                <c:pt idx="1">
                  <c:v>1-4 ans</c:v>
                </c:pt>
                <c:pt idx="2">
                  <c:v>5-9 ans</c:v>
                </c:pt>
                <c:pt idx="3">
                  <c:v>10-14 ans</c:v>
                </c:pt>
                <c:pt idx="4">
                  <c:v>Non excisées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B6-4E05-A5D2-53BB7F9834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B6-4E05-A5D2-53BB7F983492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B6-4E05-A5D2-53BB7F983492}"/>
              </c:ext>
            </c:extLst>
          </c:dPt>
          <c:dLbls>
            <c:dLbl>
              <c:idx val="0"/>
              <c:layout>
                <c:manualLayout>
                  <c:x val="-0.19473989470309946"/>
                  <c:y val="0.2038144259279192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B6-4E05-A5D2-53BB7F983492}"/>
                </c:ext>
              </c:extLst>
            </c:dLbl>
            <c:dLbl>
              <c:idx val="1"/>
              <c:layout>
                <c:manualLayout>
                  <c:x val="3.8491617533517436E-3"/>
                  <c:y val="-7.953733694748078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B6-4E05-A5D2-53BB7F983492}"/>
                </c:ext>
              </c:extLst>
            </c:dLbl>
            <c:dLbl>
              <c:idx val="2"/>
              <c:layout>
                <c:manualLayout>
                  <c:x val="0.23818004248297123"/>
                  <c:y val="0.1797576107485003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539032321234127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FB6-4E05-A5D2-53BB7F9834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Vagin fermé par couture</c:v>
                </c:pt>
                <c:pt idx="1">
                  <c:v>Vagin non fermé par couture </c:v>
                </c:pt>
                <c:pt idx="2">
                  <c:v>Ne sait pais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25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B6-4E05-A5D2-53BB7F98349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Traditionnel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Professionnel de santé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16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Exigée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 exigée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16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Doit continuer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doit pas continuer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pas/
ça depend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16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40</c:v>
                </c:pt>
                <c:pt idx="2" formatCode="0">
                  <c:v>30</c:v>
                </c:pt>
                <c:pt idx="3">
                  <c:v>20</c:v>
                </c:pt>
                <c:pt idx="4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11</c:v>
                </c:pt>
                <c:pt idx="1">
                  <c:v>5</c:v>
                </c:pt>
                <c:pt idx="2">
                  <c:v>14</c:v>
                </c:pt>
                <c:pt idx="3">
                  <c:v>15</c:v>
                </c:pt>
                <c:pt idx="4">
                  <c:v>15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Gabon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9-4CE4-8026-3C1D2F486C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24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6D4-42E2-904E-23C4D8155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98</c:v>
                </c:pt>
                <c:pt idx="2">
                  <c:v>99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94</c:v>
                </c:pt>
                <c:pt idx="1">
                  <c:v>98</c:v>
                </c:pt>
                <c:pt idx="2" formatCode="General">
                  <c:v>99</c:v>
                </c:pt>
                <c:pt idx="3" formatCode="General">
                  <c:v>99</c:v>
                </c:pt>
                <c:pt idx="4" formatCode="General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9473989470309946"/>
                  <c:y val="0.2038144259279192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9574347070658199"/>
                  <c:y val="-0.2038144259279192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2088747750186159"/>
                  <c:y val="-0.2460687340372440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20344291678152202"/>
                  <c:y val="0.2038145237838948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Entaille, pas de chair enlevée</c:v>
                </c:pt>
                <c:pt idx="1">
                  <c:v>Entaille, chair enlevée</c:v>
                </c:pt>
                <c:pt idx="2">
                  <c:v>Vagin fermé par couture</c:v>
                </c:pt>
                <c:pt idx="3">
                  <c:v>Ne sait pais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1712053763534755"/>
                  <c:y val="0.2137565930463543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1792042986879684"/>
                  <c:y val="-0.1193060054212210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7.6980740470954214E-3"/>
                  <c:y val="-9.196514370150003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20344291678152207"/>
                  <c:y val="-0.111849282226419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3809160905189127"/>
                  <c:y val="0.19242712176219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&lt;5 ans</c:v>
                </c:pt>
                <c:pt idx="1">
                  <c:v>5-9 ans</c:v>
                </c:pt>
                <c:pt idx="2">
                  <c:v>10-14 ans</c:v>
                </c:pt>
                <c:pt idx="3">
                  <c:v>15+ ans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0-4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11</c:v>
                </c:pt>
                <c:pt idx="1">
                  <c:v>5</c:v>
                </c:pt>
                <c:pt idx="2">
                  <c:v>14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the question on </a:t>
            </a:r>
            <a:r>
              <a:rPr lang="en-US" dirty="0"/>
              <a:t>Caesarean </a:t>
            </a:r>
            <a:r>
              <a:rPr lang="en-US"/>
              <a:t>section is asked only of women who delivered in a health facility. It is assumed that women who did not give birth in health facility did not receive a </a:t>
            </a:r>
            <a:r>
              <a:rPr lang="en-US" dirty="0"/>
              <a:t>Caesarean</a:t>
            </a:r>
            <a:r>
              <a:rPr lang="en-US"/>
              <a:t>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93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61446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00500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293424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384912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405580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585206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83542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736168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10828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179291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70806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92169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095482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856779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203430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77724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438293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648415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2252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5936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26/06/2023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59E1D5-B726-6C68-1157-46F5C6179AB4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EA2A41-093A-3ECB-75E4-CFFD893D813A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7088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01063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9948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Excision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B7BB6A-E608-2F7F-5DD0-BA750320FF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Type d’excision : femmes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excisées par type d’excision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3937734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 : femmes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excisées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6384708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0142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filles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0-14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8852490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58313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 : filles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15-49 ans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026133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5863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Type d’excision : filles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excisées par type d’excision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FDABC3-8B5F-93C4-ACEF-76F2BA796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536814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9625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Personne qui a procédé à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31368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excisées et des femmes de 15-49 ans excisées selon la personne qui a procédé à l’excision 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1138672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ou non que l’excision est une exigence religieuse</a:t>
            </a:r>
          </a:p>
        </p:txBody>
      </p:sp>
    </p:spTree>
    <p:extLst>
      <p:ext uri="{BB962C8B-B14F-4D97-AF65-F5344CB8AC3E}">
        <p14:creationId xmlns:p14="http://schemas.microsoft.com/office/powerpoint/2010/main" val="2155736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la poursuite de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4773521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que cette pratique doit continuer ou non</a:t>
            </a:r>
          </a:p>
        </p:txBody>
      </p:sp>
    </p:spTree>
    <p:extLst>
      <p:ext uri="{BB962C8B-B14F-4D97-AF65-F5344CB8AC3E}">
        <p14:creationId xmlns:p14="http://schemas.microsoft.com/office/powerpoint/2010/main" val="2580597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femmes de 15-49 ans sont </a:t>
            </a:r>
            <a:r>
              <a:rPr lang="fr-FR" sz="2400" b="1" i="0" noProof="0" dirty="0">
                <a:solidFill>
                  <a:schemeClr val="accent5"/>
                </a:solidFill>
              </a:rPr>
              <a:t>excisées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femmes de 15-49 ans excisées étaient excisée à entre les âges de </a:t>
            </a:r>
            <a:r>
              <a:rPr lang="fr-FR" sz="2400" b="1" i="0" noProof="0" dirty="0">
                <a:solidFill>
                  <a:schemeClr val="accent5"/>
                </a:solidFill>
              </a:rPr>
              <a:t>X - X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filles de 0-14 ans sont </a:t>
            </a:r>
            <a:r>
              <a:rPr lang="fr-FR" sz="2400" b="1" i="0" noProof="0" dirty="0">
                <a:solidFill>
                  <a:schemeClr val="accent5"/>
                </a:solidFill>
              </a:rPr>
              <a:t>excisées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filles de 0-14 ans excisées étaient excisée à entre les âges de </a:t>
            </a:r>
            <a:r>
              <a:rPr lang="fr-FR" sz="2400" b="1" i="0" noProof="0" dirty="0">
                <a:solidFill>
                  <a:schemeClr val="accent5"/>
                </a:solidFill>
              </a:rPr>
              <a:t>X - X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femmes et </a:t>
            </a: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d’hommes croient que </a:t>
            </a:r>
            <a:r>
              <a:rPr lang="fr-FR" sz="2400" b="1" i="0" noProof="0" dirty="0">
                <a:solidFill>
                  <a:schemeClr val="accent5"/>
                </a:solidFill>
              </a:rPr>
              <a:t>l’excision est </a:t>
            </a:r>
            <a:r>
              <a:rPr lang="fr-FR" sz="2400" b="1" i="0" dirty="0">
                <a:solidFill>
                  <a:schemeClr val="accent5"/>
                </a:solidFill>
              </a:rPr>
              <a:t>une exigence religieuse</a:t>
            </a:r>
            <a:r>
              <a:rPr lang="fr-FR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de femmes et </a:t>
            </a:r>
            <a:r>
              <a:rPr lang="fr-FR" sz="2400" b="1" i="0" noProof="0" dirty="0">
                <a:solidFill>
                  <a:schemeClr val="accent5"/>
                </a:solidFill>
              </a:rPr>
              <a:t>XX % </a:t>
            </a:r>
            <a:r>
              <a:rPr lang="fr-FR" sz="2400" i="0" noProof="0" dirty="0"/>
              <a:t>d’hommes croient que la pratique de </a:t>
            </a:r>
            <a:r>
              <a:rPr lang="fr-FR" sz="2400" b="1" i="0" noProof="0" dirty="0">
                <a:solidFill>
                  <a:schemeClr val="accent5"/>
                </a:solidFill>
              </a:rPr>
              <a:t>l’excision doit continuer</a:t>
            </a:r>
            <a:r>
              <a:rPr lang="fr-FR" sz="24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31E72052-0BB6-97F7-2D76-AC2742CD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342" y="646112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Connaissance de l’excision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89026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et d’hommes de 15-49 ans qui ont entendu parler de l’excision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7552369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l’excision des femmes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6494436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1682"/>
            <a:ext cx="7886700" cy="456832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7207591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0126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192563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6BC227-8691-173E-116B-B2B29456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le milieu de résidence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BD1E3C-3DEA-56EB-8081-8286E403E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009979"/>
              </p:ext>
            </p:extLst>
          </p:nvPr>
        </p:nvGraphicFramePr>
        <p:xfrm>
          <a:off x="628648" y="1951190"/>
          <a:ext cx="8146756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501E71E-D4B2-0C0C-3BEF-A927FB8B729B}"/>
              </a:ext>
            </a:extLst>
          </p:cNvPr>
          <p:cNvSpPr txBox="1"/>
          <p:nvPr/>
        </p:nvSpPr>
        <p:spPr>
          <a:xfrm>
            <a:off x="7230473" y="1951190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5097A1F-A95A-6F53-B7BB-AAB2A17C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le niveau d’instruction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34292ED-D981-2B62-B9E8-2256BA1CB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1235915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30473" y="1927677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050191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FFEBF90-C9C7-B2AD-E5A3-231D241B8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le bien-être économique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5406D1-90FA-FC1F-CC5A-417195925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1" y="4152137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XX %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6CCEA3-540B-560A-CEF9-C3EC5FB7126B}"/>
              </a:ext>
            </a:extLst>
          </p:cNvPr>
          <p:cNvSpPr txBox="1">
            <a:spLocks/>
          </p:cNvSpPr>
          <p:nvPr/>
        </p:nvSpPr>
        <p:spPr>
          <a:xfrm>
            <a:off x="423860" y="365127"/>
            <a:ext cx="8296275" cy="850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sz="3200" dirty="0"/>
              <a:t>Prévalence de l’excision des femmes selon la région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44A8A4-B76A-A838-DDBB-76EE4F3C5848}"/>
              </a:ext>
            </a:extLst>
          </p:cNvPr>
          <p:cNvSpPr txBox="1">
            <a:spLocks/>
          </p:cNvSpPr>
          <p:nvPr/>
        </p:nvSpPr>
        <p:spPr>
          <a:xfrm>
            <a:off x="423859" y="1388382"/>
            <a:ext cx="8296275" cy="51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 Pourcentage de femmes de 15-49 ans excisées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4.xml><?xml version="1.0" encoding="utf-8"?>
<a:theme xmlns:a="http://schemas.openxmlformats.org/drawingml/2006/main" name="4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VMX3MACP777Z-1177381151-24878</_dlc_DocId>
    <_dlc_DocIdUrl xmlns="d16efad5-0601-4cf0-b7c2-89968258c777">
      <Url>https://icfonline.sharepoint.com/sites/ihd-dhs/Dissemination/_layouts/15/DocIdRedir.aspx?ID=VMX3MACP777Z-1177381151-24878</Url>
      <Description>VMX3MACP777Z-1177381151-24878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617A7E-03A0-49D8-AF74-26DC4EC322E8}"/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4050c418-ec1a-4a63-84af-e27a3374b796"/>
    <ds:schemaRef ds:uri="d16efad5-0601-4cf0-b7c2-89968258c777"/>
    <ds:schemaRef ds:uri="83c4e5ee-5eea-4e8c-8b50-726738bccb6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4346</TotalTime>
  <Words>475</Words>
  <Application>Microsoft Office PowerPoint</Application>
  <PresentationFormat>On-screen Show (4:3)</PresentationFormat>
  <Paragraphs>52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Source Sans Pro</vt:lpstr>
      <vt:lpstr>Source Sans Pro SemiBold</vt:lpstr>
      <vt:lpstr>2_Custom Design</vt:lpstr>
      <vt:lpstr>3_Custom Design</vt:lpstr>
      <vt:lpstr>Gabon</vt:lpstr>
      <vt:lpstr>4_Custom Design</vt:lpstr>
      <vt:lpstr>1_Custom Design</vt:lpstr>
      <vt:lpstr>PowerPoint Presentation</vt:lpstr>
      <vt:lpstr>PowerPoint Presentation</vt:lpstr>
      <vt:lpstr>Connaissance de l’excision selon l’âge</vt:lpstr>
      <vt:lpstr>Tendance de l’excision des femmes</vt:lpstr>
      <vt:lpstr>Prévalence de l’excision des femmes selon l’âge</vt:lpstr>
      <vt:lpstr>Prévalence de l’excision des femmes selon le milieu de résidence</vt:lpstr>
      <vt:lpstr>Prévalence de l’excision des femmes selon le niveau d’instruction</vt:lpstr>
      <vt:lpstr>Prévalence de l’excision des femmes selon le bien-être économique</vt:lpstr>
      <vt:lpstr>PowerPoint Presentation</vt:lpstr>
      <vt:lpstr>Type d’excision : femmes</vt:lpstr>
      <vt:lpstr>Âge à l’excision : femmes</vt:lpstr>
      <vt:lpstr>Prévalence de l’excision des filles selon l’âge</vt:lpstr>
      <vt:lpstr>Âge à l’excision : filles</vt:lpstr>
      <vt:lpstr>Type d’excision : filles</vt:lpstr>
      <vt:lpstr>Personne qui a procédé à l’excision</vt:lpstr>
      <vt:lpstr>Opinions sur l’excision</vt:lpstr>
      <vt:lpstr>Opinions sur la poursuite de l’excision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2</cp:revision>
  <dcterms:created xsi:type="dcterms:W3CDTF">2022-12-05T19:39:34Z</dcterms:created>
  <dcterms:modified xsi:type="dcterms:W3CDTF">2023-06-26T16:50:53Z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a77aa228-d3f2-4183-bff2-074dd782e357</vt:lpwstr>
  </property>
  <property fmtid="{D5CDD505-2E9C-101B-9397-08002B2CF9AE}" pid="4" name="MediaServiceImageTags">
    <vt:lpwstr/>
  </property>
</Properties>
</file>