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1.xml" ContentType="application/vnd.openxmlformats-officedocument.drawingml.chartshapes+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2.xml" ContentType="application/vnd.openxmlformats-officedocument.drawingml.chartshapes+xml"/>
  <Override PartName="/ppt/notesSlides/notesSlide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1" r:id="rId5"/>
    <p:sldMasterId id="2147483687" r:id="rId6"/>
    <p:sldMasterId id="2147483700" r:id="rId7"/>
    <p:sldMasterId id="2147483706" r:id="rId8"/>
  </p:sldMasterIdLst>
  <p:notesMasterIdLst>
    <p:notesMasterId r:id="rId28"/>
  </p:notesMasterIdLst>
  <p:handoutMasterIdLst>
    <p:handoutMasterId r:id="rId29"/>
  </p:handoutMasterIdLst>
  <p:sldIdLst>
    <p:sldId id="256" r:id="rId9"/>
    <p:sldId id="260" r:id="rId10"/>
    <p:sldId id="304" r:id="rId11"/>
    <p:sldId id="262" r:id="rId12"/>
    <p:sldId id="291" r:id="rId13"/>
    <p:sldId id="290" r:id="rId14"/>
    <p:sldId id="292" r:id="rId15"/>
    <p:sldId id="264" r:id="rId16"/>
    <p:sldId id="293" r:id="rId17"/>
    <p:sldId id="308" r:id="rId18"/>
    <p:sldId id="296" r:id="rId19"/>
    <p:sldId id="295" r:id="rId20"/>
    <p:sldId id="303" r:id="rId21"/>
    <p:sldId id="297" r:id="rId22"/>
    <p:sldId id="298" r:id="rId23"/>
    <p:sldId id="305" r:id="rId24"/>
    <p:sldId id="307" r:id="rId25"/>
    <p:sldId id="301" r:id="rId26"/>
    <p:sldId id="289" r:id="rId2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BF7B8BD6-50AC-C52B-268A-2583488B6E8F}" name="Zachary, Blake" initials="BZ" userId="S::23184@icf.com::0bdc2457-2c50-48ce-9822-0764288e9642"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A5C7A3"/>
    <a:srgbClr val="009444"/>
    <a:srgbClr val="E8F0E7"/>
    <a:srgbClr val="00A1DF"/>
    <a:srgbClr val="F0E7FF"/>
    <a:srgbClr val="CFAFFF"/>
    <a:srgbClr val="A366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C7E8EB1-18DB-4AE1-97EC-363C164357E2}" v="69" dt="2023-08-18T17:18:14.83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954" autoAdjust="0"/>
    <p:restoredTop sz="89542" autoAdjust="0"/>
  </p:normalViewPr>
  <p:slideViewPr>
    <p:cSldViewPr snapToGrid="0">
      <p:cViewPr varScale="1">
        <p:scale>
          <a:sx n="87" d="100"/>
          <a:sy n="87" d="100"/>
        </p:scale>
        <p:origin x="1548" y="96"/>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 Type="http://schemas.openxmlformats.org/officeDocument/2006/relationships/customXml" Target="../customXml/item3.xml"/><Relationship Id="rId21" Type="http://schemas.openxmlformats.org/officeDocument/2006/relationships/slide" Target="slides/slide13.xml"/><Relationship Id="rId34" Type="http://schemas.microsoft.com/office/2016/11/relationships/changesInfo" Target="changesInfos/changesInfo1.xml"/><Relationship Id="rId7"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notesMaster" Target="notesMasters/notesMaster1.xml"/><Relationship Id="rId36" Type="http://schemas.microsoft.com/office/2018/10/relationships/authors" Target="author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presProps" Target="presProps.xml"/><Relationship Id="rId35" Type="http://schemas.microsoft.com/office/2015/10/relationships/revisionInfo" Target="revisionInfo.xml"/><Relationship Id="rId8" Type="http://schemas.openxmlformats.org/officeDocument/2006/relationships/slideMaster" Target="slideMasters/slideMaster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Olsen" userId="8f966b24-7479-4073-89bd-2f70180eddce" providerId="ADAL" clId="{F7EB1B99-AAC3-4CDF-B45D-D5BE908F8008}"/>
    <pc:docChg chg="undo custSel addSld delSld modSld">
      <pc:chgData name="Olsen" userId="8f966b24-7479-4073-89bd-2f70180eddce" providerId="ADAL" clId="{F7EB1B99-AAC3-4CDF-B45D-D5BE908F8008}" dt="2023-07-13T20:57:00.977" v="412"/>
      <pc:docMkLst>
        <pc:docMk/>
      </pc:docMkLst>
      <pc:sldChg chg="del">
        <pc:chgData name="Olsen" userId="8f966b24-7479-4073-89bd-2f70180eddce" providerId="ADAL" clId="{F7EB1B99-AAC3-4CDF-B45D-D5BE908F8008}" dt="2023-07-13T19:58:00.019" v="117" actId="47"/>
        <pc:sldMkLst>
          <pc:docMk/>
          <pc:sldMk cId="317324267" sldId="299"/>
        </pc:sldMkLst>
      </pc:sldChg>
      <pc:sldChg chg="modSp del mod">
        <pc:chgData name="Olsen" userId="8f966b24-7479-4073-89bd-2f70180eddce" providerId="ADAL" clId="{F7EB1B99-AAC3-4CDF-B45D-D5BE908F8008}" dt="2023-07-13T19:57:57.030" v="116" actId="47"/>
        <pc:sldMkLst>
          <pc:docMk/>
          <pc:sldMk cId="3076330452" sldId="300"/>
        </pc:sldMkLst>
        <pc:spChg chg="mod">
          <ac:chgData name="Olsen" userId="8f966b24-7479-4073-89bd-2f70180eddce" providerId="ADAL" clId="{F7EB1B99-AAC3-4CDF-B45D-D5BE908F8008}" dt="2023-07-13T19:56:02.815" v="108" actId="1076"/>
          <ac:spMkLst>
            <pc:docMk/>
            <pc:sldMk cId="3076330452" sldId="300"/>
            <ac:spMk id="5" creationId="{E43EAB63-2153-CD6D-931F-EE5664D9009C}"/>
          </ac:spMkLst>
        </pc:spChg>
      </pc:sldChg>
      <pc:sldChg chg="addSp delSp modSp new mod modNotesTx">
        <pc:chgData name="Olsen" userId="8f966b24-7479-4073-89bd-2f70180eddce" providerId="ADAL" clId="{F7EB1B99-AAC3-4CDF-B45D-D5BE908F8008}" dt="2023-07-13T20:49:32.722" v="390" actId="20577"/>
        <pc:sldMkLst>
          <pc:docMk/>
          <pc:sldMk cId="542563677" sldId="305"/>
        </pc:sldMkLst>
        <pc:spChg chg="del">
          <ac:chgData name="Olsen" userId="8f966b24-7479-4073-89bd-2f70180eddce" providerId="ADAL" clId="{F7EB1B99-AAC3-4CDF-B45D-D5BE908F8008}" dt="2023-07-13T18:11:48.918" v="3" actId="478"/>
          <ac:spMkLst>
            <pc:docMk/>
            <pc:sldMk cId="542563677" sldId="305"/>
            <ac:spMk id="2" creationId="{425BAE4E-49DE-EB61-FB04-58E383729934}"/>
          </ac:spMkLst>
        </pc:spChg>
        <pc:spChg chg="del">
          <ac:chgData name="Olsen" userId="8f966b24-7479-4073-89bd-2f70180eddce" providerId="ADAL" clId="{F7EB1B99-AAC3-4CDF-B45D-D5BE908F8008}" dt="2023-07-13T18:11:51.896" v="4" actId="478"/>
          <ac:spMkLst>
            <pc:docMk/>
            <pc:sldMk cId="542563677" sldId="305"/>
            <ac:spMk id="3" creationId="{D9DCA90B-C1CB-D267-7A6E-4BA32CF42EED}"/>
          </ac:spMkLst>
        </pc:spChg>
        <pc:spChg chg="add mod">
          <ac:chgData name="Olsen" userId="8f966b24-7479-4073-89bd-2f70180eddce" providerId="ADAL" clId="{F7EB1B99-AAC3-4CDF-B45D-D5BE908F8008}" dt="2023-07-13T18:11:34.157" v="1"/>
          <ac:spMkLst>
            <pc:docMk/>
            <pc:sldMk cId="542563677" sldId="305"/>
            <ac:spMk id="4" creationId="{14597941-18A2-B466-E981-2E2287E7FDD8}"/>
          </ac:spMkLst>
        </pc:spChg>
        <pc:spChg chg="mod">
          <ac:chgData name="Olsen" userId="8f966b24-7479-4073-89bd-2f70180eddce" providerId="ADAL" clId="{F7EB1B99-AAC3-4CDF-B45D-D5BE908F8008}" dt="2023-07-13T18:11:34.157" v="1"/>
          <ac:spMkLst>
            <pc:docMk/>
            <pc:sldMk cId="542563677" sldId="305"/>
            <ac:spMk id="6" creationId="{7414D5FD-53B1-BFC5-CF9C-372EAFCC2CA8}"/>
          </ac:spMkLst>
        </pc:spChg>
        <pc:spChg chg="mod">
          <ac:chgData name="Olsen" userId="8f966b24-7479-4073-89bd-2f70180eddce" providerId="ADAL" clId="{F7EB1B99-AAC3-4CDF-B45D-D5BE908F8008}" dt="2023-07-13T18:11:34.157" v="1"/>
          <ac:spMkLst>
            <pc:docMk/>
            <pc:sldMk cId="542563677" sldId="305"/>
            <ac:spMk id="7" creationId="{A98B0BA0-F374-3C0B-2648-2A5BB7E5A6B8}"/>
          </ac:spMkLst>
        </pc:spChg>
        <pc:spChg chg="mod">
          <ac:chgData name="Olsen" userId="8f966b24-7479-4073-89bd-2f70180eddce" providerId="ADAL" clId="{F7EB1B99-AAC3-4CDF-B45D-D5BE908F8008}" dt="2023-07-13T18:11:34.157" v="1"/>
          <ac:spMkLst>
            <pc:docMk/>
            <pc:sldMk cId="542563677" sldId="305"/>
            <ac:spMk id="8" creationId="{2C750050-676A-F315-6277-9E9361018D6C}"/>
          </ac:spMkLst>
        </pc:spChg>
        <pc:spChg chg="mod">
          <ac:chgData name="Olsen" userId="8f966b24-7479-4073-89bd-2f70180eddce" providerId="ADAL" clId="{F7EB1B99-AAC3-4CDF-B45D-D5BE908F8008}" dt="2023-07-13T18:11:34.157" v="1"/>
          <ac:spMkLst>
            <pc:docMk/>
            <pc:sldMk cId="542563677" sldId="305"/>
            <ac:spMk id="9" creationId="{34292CD2-0F81-8E9E-84D6-11782AEF0D96}"/>
          </ac:spMkLst>
        </pc:spChg>
        <pc:spChg chg="mod">
          <ac:chgData name="Olsen" userId="8f966b24-7479-4073-89bd-2f70180eddce" providerId="ADAL" clId="{F7EB1B99-AAC3-4CDF-B45D-D5BE908F8008}" dt="2023-07-13T18:15:08.177" v="13" actId="207"/>
          <ac:spMkLst>
            <pc:docMk/>
            <pc:sldMk cId="542563677" sldId="305"/>
            <ac:spMk id="10" creationId="{C5294BFE-F9F7-55FB-BA79-CCF031AB272E}"/>
          </ac:spMkLst>
        </pc:spChg>
        <pc:spChg chg="mod">
          <ac:chgData name="Olsen" userId="8f966b24-7479-4073-89bd-2f70180eddce" providerId="ADAL" clId="{F7EB1B99-AAC3-4CDF-B45D-D5BE908F8008}" dt="2023-07-13T18:11:34.157" v="1"/>
          <ac:spMkLst>
            <pc:docMk/>
            <pc:sldMk cId="542563677" sldId="305"/>
            <ac:spMk id="11" creationId="{15C221DB-0649-9801-C358-021A9703FF4D}"/>
          </ac:spMkLst>
        </pc:spChg>
        <pc:spChg chg="mod">
          <ac:chgData name="Olsen" userId="8f966b24-7479-4073-89bd-2f70180eddce" providerId="ADAL" clId="{F7EB1B99-AAC3-4CDF-B45D-D5BE908F8008}" dt="2023-07-13T18:17:36.095" v="31" actId="207"/>
          <ac:spMkLst>
            <pc:docMk/>
            <pc:sldMk cId="542563677" sldId="305"/>
            <ac:spMk id="12" creationId="{80EFFC99-CC94-B5F6-891F-203893052A2B}"/>
          </ac:spMkLst>
        </pc:spChg>
        <pc:spChg chg="mod">
          <ac:chgData name="Olsen" userId="8f966b24-7479-4073-89bd-2f70180eddce" providerId="ADAL" clId="{F7EB1B99-AAC3-4CDF-B45D-D5BE908F8008}" dt="2023-07-13T18:11:34.157" v="1"/>
          <ac:spMkLst>
            <pc:docMk/>
            <pc:sldMk cId="542563677" sldId="305"/>
            <ac:spMk id="13" creationId="{1A68D237-3DF4-51CF-AAA9-A347FBC29D1C}"/>
          </ac:spMkLst>
        </pc:spChg>
        <pc:spChg chg="mod">
          <ac:chgData name="Olsen" userId="8f966b24-7479-4073-89bd-2f70180eddce" providerId="ADAL" clId="{F7EB1B99-AAC3-4CDF-B45D-D5BE908F8008}" dt="2023-07-13T18:11:34.157" v="1"/>
          <ac:spMkLst>
            <pc:docMk/>
            <pc:sldMk cId="542563677" sldId="305"/>
            <ac:spMk id="14" creationId="{FD46B115-35C0-9FFF-89BD-D8D5D6F37AC8}"/>
          </ac:spMkLst>
        </pc:spChg>
        <pc:spChg chg="mod">
          <ac:chgData name="Olsen" userId="8f966b24-7479-4073-89bd-2f70180eddce" providerId="ADAL" clId="{F7EB1B99-AAC3-4CDF-B45D-D5BE908F8008}" dt="2023-07-13T18:17:04.848" v="26" actId="207"/>
          <ac:spMkLst>
            <pc:docMk/>
            <pc:sldMk cId="542563677" sldId="305"/>
            <ac:spMk id="15" creationId="{6202AC64-F74B-9C8B-61D8-28B89DEB6C71}"/>
          </ac:spMkLst>
        </pc:spChg>
        <pc:spChg chg="mod">
          <ac:chgData name="Olsen" userId="8f966b24-7479-4073-89bd-2f70180eddce" providerId="ADAL" clId="{F7EB1B99-AAC3-4CDF-B45D-D5BE908F8008}" dt="2023-07-13T18:14:54.726" v="12" actId="207"/>
          <ac:spMkLst>
            <pc:docMk/>
            <pc:sldMk cId="542563677" sldId="305"/>
            <ac:spMk id="16" creationId="{C349026C-FB26-E419-4E39-72662BE04752}"/>
          </ac:spMkLst>
        </pc:spChg>
        <pc:spChg chg="mod">
          <ac:chgData name="Olsen" userId="8f966b24-7479-4073-89bd-2f70180eddce" providerId="ADAL" clId="{F7EB1B99-AAC3-4CDF-B45D-D5BE908F8008}" dt="2023-07-13T18:11:34.157" v="1"/>
          <ac:spMkLst>
            <pc:docMk/>
            <pc:sldMk cId="542563677" sldId="305"/>
            <ac:spMk id="17" creationId="{F251C25D-4563-681D-417A-53189017A65F}"/>
          </ac:spMkLst>
        </pc:spChg>
        <pc:spChg chg="mod">
          <ac:chgData name="Olsen" userId="8f966b24-7479-4073-89bd-2f70180eddce" providerId="ADAL" clId="{F7EB1B99-AAC3-4CDF-B45D-D5BE908F8008}" dt="2023-07-13T18:16:17.070" v="21" actId="207"/>
          <ac:spMkLst>
            <pc:docMk/>
            <pc:sldMk cId="542563677" sldId="305"/>
            <ac:spMk id="18" creationId="{0357FA44-9507-BDD7-FFD8-98DCD1E09D56}"/>
          </ac:spMkLst>
        </pc:spChg>
        <pc:spChg chg="mod">
          <ac:chgData name="Olsen" userId="8f966b24-7479-4073-89bd-2f70180eddce" providerId="ADAL" clId="{F7EB1B99-AAC3-4CDF-B45D-D5BE908F8008}" dt="2023-07-13T18:11:34.157" v="1"/>
          <ac:spMkLst>
            <pc:docMk/>
            <pc:sldMk cId="542563677" sldId="305"/>
            <ac:spMk id="19" creationId="{98E36D15-34C9-5F8D-9BB6-AE2E27502A0F}"/>
          </ac:spMkLst>
        </pc:spChg>
        <pc:spChg chg="mod">
          <ac:chgData name="Olsen" userId="8f966b24-7479-4073-89bd-2f70180eddce" providerId="ADAL" clId="{F7EB1B99-AAC3-4CDF-B45D-D5BE908F8008}" dt="2023-07-13T18:15:23.485" v="14" actId="207"/>
          <ac:spMkLst>
            <pc:docMk/>
            <pc:sldMk cId="542563677" sldId="305"/>
            <ac:spMk id="20" creationId="{DEF4D3BA-6ADA-C574-1C7A-B8AD34221704}"/>
          </ac:spMkLst>
        </pc:spChg>
        <pc:spChg chg="mod">
          <ac:chgData name="Olsen" userId="8f966b24-7479-4073-89bd-2f70180eddce" providerId="ADAL" clId="{F7EB1B99-AAC3-4CDF-B45D-D5BE908F8008}" dt="2023-07-13T18:15:32.864" v="15" actId="207"/>
          <ac:spMkLst>
            <pc:docMk/>
            <pc:sldMk cId="542563677" sldId="305"/>
            <ac:spMk id="21" creationId="{A5829C6A-A939-528C-BD23-950AE8670787}"/>
          </ac:spMkLst>
        </pc:spChg>
        <pc:spChg chg="mod">
          <ac:chgData name="Olsen" userId="8f966b24-7479-4073-89bd-2f70180eddce" providerId="ADAL" clId="{F7EB1B99-AAC3-4CDF-B45D-D5BE908F8008}" dt="2023-07-13T18:17:43.340" v="32" actId="207"/>
          <ac:spMkLst>
            <pc:docMk/>
            <pc:sldMk cId="542563677" sldId="305"/>
            <ac:spMk id="22" creationId="{81CC2247-2FEA-DCCB-5C81-518982B5331B}"/>
          </ac:spMkLst>
        </pc:spChg>
        <pc:spChg chg="mod">
          <ac:chgData name="Olsen" userId="8f966b24-7479-4073-89bd-2f70180eddce" providerId="ADAL" clId="{F7EB1B99-AAC3-4CDF-B45D-D5BE908F8008}" dt="2023-07-13T18:11:34.157" v="1"/>
          <ac:spMkLst>
            <pc:docMk/>
            <pc:sldMk cId="542563677" sldId="305"/>
            <ac:spMk id="23" creationId="{2FB15416-23D3-9E56-6DCA-8DFD7A2E81F1}"/>
          </ac:spMkLst>
        </pc:spChg>
        <pc:spChg chg="mod">
          <ac:chgData name="Olsen" userId="8f966b24-7479-4073-89bd-2f70180eddce" providerId="ADAL" clId="{F7EB1B99-AAC3-4CDF-B45D-D5BE908F8008}" dt="2023-07-13T18:11:34.157" v="1"/>
          <ac:spMkLst>
            <pc:docMk/>
            <pc:sldMk cId="542563677" sldId="305"/>
            <ac:spMk id="24" creationId="{80F10A64-9183-44E1-305A-8863DA21095E}"/>
          </ac:spMkLst>
        </pc:spChg>
        <pc:spChg chg="mod">
          <ac:chgData name="Olsen" userId="8f966b24-7479-4073-89bd-2f70180eddce" providerId="ADAL" clId="{F7EB1B99-AAC3-4CDF-B45D-D5BE908F8008}" dt="2023-07-13T18:16:12.493" v="20" actId="207"/>
          <ac:spMkLst>
            <pc:docMk/>
            <pc:sldMk cId="542563677" sldId="305"/>
            <ac:spMk id="25" creationId="{9726802E-DF70-AAC6-F4BE-C57C3E1203C8}"/>
          </ac:spMkLst>
        </pc:spChg>
        <pc:spChg chg="mod">
          <ac:chgData name="Olsen" userId="8f966b24-7479-4073-89bd-2f70180eddce" providerId="ADAL" clId="{F7EB1B99-AAC3-4CDF-B45D-D5BE908F8008}" dt="2023-07-13T18:11:34.157" v="1"/>
          <ac:spMkLst>
            <pc:docMk/>
            <pc:sldMk cId="542563677" sldId="305"/>
            <ac:spMk id="26" creationId="{95DC2ED6-C05D-43FC-D108-CE04A5BD0706}"/>
          </ac:spMkLst>
        </pc:spChg>
        <pc:spChg chg="mod">
          <ac:chgData name="Olsen" userId="8f966b24-7479-4073-89bd-2f70180eddce" providerId="ADAL" clId="{F7EB1B99-AAC3-4CDF-B45D-D5BE908F8008}" dt="2023-07-13T18:15:40.603" v="16" actId="207"/>
          <ac:spMkLst>
            <pc:docMk/>
            <pc:sldMk cId="542563677" sldId="305"/>
            <ac:spMk id="27" creationId="{9F451369-CAA6-47F8-43CD-9BEAC4314353}"/>
          </ac:spMkLst>
        </pc:spChg>
        <pc:spChg chg="mod">
          <ac:chgData name="Olsen" userId="8f966b24-7479-4073-89bd-2f70180eddce" providerId="ADAL" clId="{F7EB1B99-AAC3-4CDF-B45D-D5BE908F8008}" dt="2023-07-13T18:11:34.157" v="1"/>
          <ac:spMkLst>
            <pc:docMk/>
            <pc:sldMk cId="542563677" sldId="305"/>
            <ac:spMk id="28" creationId="{018272B3-0E96-7C43-C5D3-5F7AC74B8AE2}"/>
          </ac:spMkLst>
        </pc:spChg>
        <pc:spChg chg="mod">
          <ac:chgData name="Olsen" userId="8f966b24-7479-4073-89bd-2f70180eddce" providerId="ADAL" clId="{F7EB1B99-AAC3-4CDF-B45D-D5BE908F8008}" dt="2023-07-13T18:11:34.157" v="1"/>
          <ac:spMkLst>
            <pc:docMk/>
            <pc:sldMk cId="542563677" sldId="305"/>
            <ac:spMk id="29" creationId="{C4919882-5275-2FA2-ADBE-C4763A080DE2}"/>
          </ac:spMkLst>
        </pc:spChg>
        <pc:spChg chg="mod">
          <ac:chgData name="Olsen" userId="8f966b24-7479-4073-89bd-2f70180eddce" providerId="ADAL" clId="{F7EB1B99-AAC3-4CDF-B45D-D5BE908F8008}" dt="2023-07-13T18:17:25.738" v="30" actId="207"/>
          <ac:spMkLst>
            <pc:docMk/>
            <pc:sldMk cId="542563677" sldId="305"/>
            <ac:spMk id="30" creationId="{0FD8D8A6-9B6B-F015-C713-B0847F53AF11}"/>
          </ac:spMkLst>
        </pc:spChg>
        <pc:spChg chg="mod">
          <ac:chgData name="Olsen" userId="8f966b24-7479-4073-89bd-2f70180eddce" providerId="ADAL" clId="{F7EB1B99-AAC3-4CDF-B45D-D5BE908F8008}" dt="2023-07-13T18:16:44.720" v="23" actId="207"/>
          <ac:spMkLst>
            <pc:docMk/>
            <pc:sldMk cId="542563677" sldId="305"/>
            <ac:spMk id="31" creationId="{ED51244D-7F58-2D6A-143F-C6B28F3F924F}"/>
          </ac:spMkLst>
        </pc:spChg>
        <pc:spChg chg="mod">
          <ac:chgData name="Olsen" userId="8f966b24-7479-4073-89bd-2f70180eddce" providerId="ADAL" clId="{F7EB1B99-AAC3-4CDF-B45D-D5BE908F8008}" dt="2023-07-13T18:18:45.691" v="33" actId="207"/>
          <ac:spMkLst>
            <pc:docMk/>
            <pc:sldMk cId="542563677" sldId="305"/>
            <ac:spMk id="32" creationId="{823A69A0-DE51-4905-1FFD-1B130D881B03}"/>
          </ac:spMkLst>
        </pc:spChg>
        <pc:spChg chg="mod">
          <ac:chgData name="Olsen" userId="8f966b24-7479-4073-89bd-2f70180eddce" providerId="ADAL" clId="{F7EB1B99-AAC3-4CDF-B45D-D5BE908F8008}" dt="2023-07-13T18:11:34.157" v="1"/>
          <ac:spMkLst>
            <pc:docMk/>
            <pc:sldMk cId="542563677" sldId="305"/>
            <ac:spMk id="33" creationId="{366F5479-41FD-E337-0075-00FF81B5D68F}"/>
          </ac:spMkLst>
        </pc:spChg>
        <pc:spChg chg="mod">
          <ac:chgData name="Olsen" userId="8f966b24-7479-4073-89bd-2f70180eddce" providerId="ADAL" clId="{F7EB1B99-AAC3-4CDF-B45D-D5BE908F8008}" dt="2023-07-13T18:16:52.959" v="24" actId="207"/>
          <ac:spMkLst>
            <pc:docMk/>
            <pc:sldMk cId="542563677" sldId="305"/>
            <ac:spMk id="34" creationId="{E950891D-9581-FFF0-4750-B408A170A517}"/>
          </ac:spMkLst>
        </pc:spChg>
        <pc:spChg chg="mod">
          <ac:chgData name="Olsen" userId="8f966b24-7479-4073-89bd-2f70180eddce" providerId="ADAL" clId="{F7EB1B99-AAC3-4CDF-B45D-D5BE908F8008}" dt="2023-07-13T18:16:00.724" v="19" actId="207"/>
          <ac:spMkLst>
            <pc:docMk/>
            <pc:sldMk cId="542563677" sldId="305"/>
            <ac:spMk id="35" creationId="{5BB00A5C-3BD4-F50A-0BDA-28EBF985CAA2}"/>
          </ac:spMkLst>
        </pc:spChg>
        <pc:spChg chg="mod">
          <ac:chgData name="Olsen" userId="8f966b24-7479-4073-89bd-2f70180eddce" providerId="ADAL" clId="{F7EB1B99-AAC3-4CDF-B45D-D5BE908F8008}" dt="2023-07-13T18:17:08.214" v="27" actId="207"/>
          <ac:spMkLst>
            <pc:docMk/>
            <pc:sldMk cId="542563677" sldId="305"/>
            <ac:spMk id="36" creationId="{B6E579E5-D85F-2935-4E6C-4224184D529D}"/>
          </ac:spMkLst>
        </pc:spChg>
        <pc:spChg chg="add del mod">
          <ac:chgData name="Olsen" userId="8f966b24-7479-4073-89bd-2f70180eddce" providerId="ADAL" clId="{F7EB1B99-AAC3-4CDF-B45D-D5BE908F8008}" dt="2023-07-13T19:53:27.692" v="84" actId="478"/>
          <ac:spMkLst>
            <pc:docMk/>
            <pc:sldMk cId="542563677" sldId="305"/>
            <ac:spMk id="37" creationId="{76DB1FE8-DA1E-B9D0-625F-C6C5C7FC7232}"/>
          </ac:spMkLst>
        </pc:spChg>
        <pc:spChg chg="add del mod">
          <ac:chgData name="Olsen" userId="8f966b24-7479-4073-89bd-2f70180eddce" providerId="ADAL" clId="{F7EB1B99-AAC3-4CDF-B45D-D5BE908F8008}" dt="2023-07-13T19:53:19.247" v="80" actId="478"/>
          <ac:spMkLst>
            <pc:docMk/>
            <pc:sldMk cId="542563677" sldId="305"/>
            <ac:spMk id="38" creationId="{58D026C5-CF3F-9781-A82A-071487B333BA}"/>
          </ac:spMkLst>
        </pc:spChg>
        <pc:spChg chg="add del mod">
          <ac:chgData name="Olsen" userId="8f966b24-7479-4073-89bd-2f70180eddce" providerId="ADAL" clId="{F7EB1B99-AAC3-4CDF-B45D-D5BE908F8008}" dt="2023-07-13T19:53:19.247" v="80" actId="478"/>
          <ac:spMkLst>
            <pc:docMk/>
            <pc:sldMk cId="542563677" sldId="305"/>
            <ac:spMk id="39" creationId="{067C9546-E3C9-9303-5DAA-1BF0B66E3162}"/>
          </ac:spMkLst>
        </pc:spChg>
        <pc:spChg chg="add del mod">
          <ac:chgData name="Olsen" userId="8f966b24-7479-4073-89bd-2f70180eddce" providerId="ADAL" clId="{F7EB1B99-AAC3-4CDF-B45D-D5BE908F8008}" dt="2023-07-13T19:53:19.247" v="80" actId="478"/>
          <ac:spMkLst>
            <pc:docMk/>
            <pc:sldMk cId="542563677" sldId="305"/>
            <ac:spMk id="40" creationId="{FB47EA90-D9E6-B8BB-8E6C-E9EDE512C784}"/>
          </ac:spMkLst>
        </pc:spChg>
        <pc:spChg chg="add del mod">
          <ac:chgData name="Olsen" userId="8f966b24-7479-4073-89bd-2f70180eddce" providerId="ADAL" clId="{F7EB1B99-AAC3-4CDF-B45D-D5BE908F8008}" dt="2023-07-13T19:53:19.247" v="80" actId="478"/>
          <ac:spMkLst>
            <pc:docMk/>
            <pc:sldMk cId="542563677" sldId="305"/>
            <ac:spMk id="41" creationId="{882BCDF6-C04D-14E4-17AF-AAB90515D53A}"/>
          </ac:spMkLst>
        </pc:spChg>
        <pc:spChg chg="add del mod">
          <ac:chgData name="Olsen" userId="8f966b24-7479-4073-89bd-2f70180eddce" providerId="ADAL" clId="{F7EB1B99-AAC3-4CDF-B45D-D5BE908F8008}" dt="2023-07-13T19:53:19.247" v="80" actId="478"/>
          <ac:spMkLst>
            <pc:docMk/>
            <pc:sldMk cId="542563677" sldId="305"/>
            <ac:spMk id="42" creationId="{ADBD8E03-D57D-2B7D-3619-45852281C9EA}"/>
          </ac:spMkLst>
        </pc:spChg>
        <pc:spChg chg="add del mod">
          <ac:chgData name="Olsen" userId="8f966b24-7479-4073-89bd-2f70180eddce" providerId="ADAL" clId="{F7EB1B99-AAC3-4CDF-B45D-D5BE908F8008}" dt="2023-07-13T19:53:19.247" v="80" actId="478"/>
          <ac:spMkLst>
            <pc:docMk/>
            <pc:sldMk cId="542563677" sldId="305"/>
            <ac:spMk id="43" creationId="{13BEDD4A-9362-C8C8-F21B-0BD776200811}"/>
          </ac:spMkLst>
        </pc:spChg>
        <pc:spChg chg="add del mod">
          <ac:chgData name="Olsen" userId="8f966b24-7479-4073-89bd-2f70180eddce" providerId="ADAL" clId="{F7EB1B99-AAC3-4CDF-B45D-D5BE908F8008}" dt="2023-07-13T19:53:19.247" v="80" actId="478"/>
          <ac:spMkLst>
            <pc:docMk/>
            <pc:sldMk cId="542563677" sldId="305"/>
            <ac:spMk id="44" creationId="{1F42C700-6F28-FFBE-88D9-28179BF032ED}"/>
          </ac:spMkLst>
        </pc:spChg>
        <pc:spChg chg="add del mod">
          <ac:chgData name="Olsen" userId="8f966b24-7479-4073-89bd-2f70180eddce" providerId="ADAL" clId="{F7EB1B99-AAC3-4CDF-B45D-D5BE908F8008}" dt="2023-07-13T19:53:19.247" v="80" actId="478"/>
          <ac:spMkLst>
            <pc:docMk/>
            <pc:sldMk cId="542563677" sldId="305"/>
            <ac:spMk id="45" creationId="{BDFEB3AC-DF49-F63D-9881-3D6E21ABCC63}"/>
          </ac:spMkLst>
        </pc:spChg>
        <pc:spChg chg="add del mod">
          <ac:chgData name="Olsen" userId="8f966b24-7479-4073-89bd-2f70180eddce" providerId="ADAL" clId="{F7EB1B99-AAC3-4CDF-B45D-D5BE908F8008}" dt="2023-07-13T19:53:19.247" v="80" actId="478"/>
          <ac:spMkLst>
            <pc:docMk/>
            <pc:sldMk cId="542563677" sldId="305"/>
            <ac:spMk id="46" creationId="{4CB81917-067F-99ED-B0FE-0BBB65237D37}"/>
          </ac:spMkLst>
        </pc:spChg>
        <pc:spChg chg="add del mod">
          <ac:chgData name="Olsen" userId="8f966b24-7479-4073-89bd-2f70180eddce" providerId="ADAL" clId="{F7EB1B99-AAC3-4CDF-B45D-D5BE908F8008}" dt="2023-07-13T19:53:19.247" v="80" actId="478"/>
          <ac:spMkLst>
            <pc:docMk/>
            <pc:sldMk cId="542563677" sldId="305"/>
            <ac:spMk id="47" creationId="{2BBF90F2-3544-AAB4-E1EC-AA796B9F5F7B}"/>
          </ac:spMkLst>
        </pc:spChg>
        <pc:spChg chg="add del mod">
          <ac:chgData name="Olsen" userId="8f966b24-7479-4073-89bd-2f70180eddce" providerId="ADAL" clId="{F7EB1B99-AAC3-4CDF-B45D-D5BE908F8008}" dt="2023-07-13T19:53:19.247" v="80" actId="478"/>
          <ac:spMkLst>
            <pc:docMk/>
            <pc:sldMk cId="542563677" sldId="305"/>
            <ac:spMk id="48" creationId="{61F3673A-0F2E-67AC-CEF5-394D7D38D3B3}"/>
          </ac:spMkLst>
        </pc:spChg>
        <pc:spChg chg="add del mod">
          <ac:chgData name="Olsen" userId="8f966b24-7479-4073-89bd-2f70180eddce" providerId="ADAL" clId="{F7EB1B99-AAC3-4CDF-B45D-D5BE908F8008}" dt="2023-07-13T19:53:19.247" v="80" actId="478"/>
          <ac:spMkLst>
            <pc:docMk/>
            <pc:sldMk cId="542563677" sldId="305"/>
            <ac:spMk id="49" creationId="{B62FDE4E-AD50-8681-C884-5440B2494552}"/>
          </ac:spMkLst>
        </pc:spChg>
        <pc:spChg chg="add del mod">
          <ac:chgData name="Olsen" userId="8f966b24-7479-4073-89bd-2f70180eddce" providerId="ADAL" clId="{F7EB1B99-AAC3-4CDF-B45D-D5BE908F8008}" dt="2023-07-13T19:53:19.247" v="80" actId="478"/>
          <ac:spMkLst>
            <pc:docMk/>
            <pc:sldMk cId="542563677" sldId="305"/>
            <ac:spMk id="50" creationId="{F640A460-BAE0-808E-911A-1AF35450EEA0}"/>
          </ac:spMkLst>
        </pc:spChg>
        <pc:spChg chg="add del mod">
          <ac:chgData name="Olsen" userId="8f966b24-7479-4073-89bd-2f70180eddce" providerId="ADAL" clId="{F7EB1B99-AAC3-4CDF-B45D-D5BE908F8008}" dt="2023-07-13T19:53:19.247" v="80" actId="478"/>
          <ac:spMkLst>
            <pc:docMk/>
            <pc:sldMk cId="542563677" sldId="305"/>
            <ac:spMk id="51" creationId="{6A9FF36D-5150-5EA3-B3BC-F3E1411AF4A8}"/>
          </ac:spMkLst>
        </pc:spChg>
        <pc:spChg chg="add del mod">
          <ac:chgData name="Olsen" userId="8f966b24-7479-4073-89bd-2f70180eddce" providerId="ADAL" clId="{F7EB1B99-AAC3-4CDF-B45D-D5BE908F8008}" dt="2023-07-13T19:53:19.247" v="80" actId="478"/>
          <ac:spMkLst>
            <pc:docMk/>
            <pc:sldMk cId="542563677" sldId="305"/>
            <ac:spMk id="52" creationId="{3396865A-CF7E-E651-B8B6-5CFD27FCB043}"/>
          </ac:spMkLst>
        </pc:spChg>
        <pc:spChg chg="add del mod">
          <ac:chgData name="Olsen" userId="8f966b24-7479-4073-89bd-2f70180eddce" providerId="ADAL" clId="{F7EB1B99-AAC3-4CDF-B45D-D5BE908F8008}" dt="2023-07-13T19:53:19.247" v="80" actId="478"/>
          <ac:spMkLst>
            <pc:docMk/>
            <pc:sldMk cId="542563677" sldId="305"/>
            <ac:spMk id="53" creationId="{37767158-5C9C-D6F1-EE90-2DA6E1F24EF3}"/>
          </ac:spMkLst>
        </pc:spChg>
        <pc:spChg chg="add del mod">
          <ac:chgData name="Olsen" userId="8f966b24-7479-4073-89bd-2f70180eddce" providerId="ADAL" clId="{F7EB1B99-AAC3-4CDF-B45D-D5BE908F8008}" dt="2023-07-13T19:53:19.247" v="80" actId="478"/>
          <ac:spMkLst>
            <pc:docMk/>
            <pc:sldMk cId="542563677" sldId="305"/>
            <ac:spMk id="54" creationId="{0A0C5187-F94B-E607-D8BF-C34C48F0818F}"/>
          </ac:spMkLst>
        </pc:spChg>
        <pc:spChg chg="add del mod">
          <ac:chgData name="Olsen" userId="8f966b24-7479-4073-89bd-2f70180eddce" providerId="ADAL" clId="{F7EB1B99-AAC3-4CDF-B45D-D5BE908F8008}" dt="2023-07-13T19:53:19.247" v="80" actId="478"/>
          <ac:spMkLst>
            <pc:docMk/>
            <pc:sldMk cId="542563677" sldId="305"/>
            <ac:spMk id="55" creationId="{C45D0252-760C-3FBB-B8A1-44501576E72D}"/>
          </ac:spMkLst>
        </pc:spChg>
        <pc:spChg chg="add del mod">
          <ac:chgData name="Olsen" userId="8f966b24-7479-4073-89bd-2f70180eddce" providerId="ADAL" clId="{F7EB1B99-AAC3-4CDF-B45D-D5BE908F8008}" dt="2023-07-13T19:53:19.247" v="80" actId="478"/>
          <ac:spMkLst>
            <pc:docMk/>
            <pc:sldMk cId="542563677" sldId="305"/>
            <ac:spMk id="56" creationId="{C5E06454-C74D-E44F-CC81-66E4075617FE}"/>
          </ac:spMkLst>
        </pc:spChg>
        <pc:spChg chg="add del mod">
          <ac:chgData name="Olsen" userId="8f966b24-7479-4073-89bd-2f70180eddce" providerId="ADAL" clId="{F7EB1B99-AAC3-4CDF-B45D-D5BE908F8008}" dt="2023-07-13T19:53:19.247" v="80" actId="478"/>
          <ac:spMkLst>
            <pc:docMk/>
            <pc:sldMk cId="542563677" sldId="305"/>
            <ac:spMk id="57" creationId="{1BFAE279-A40C-0FC8-9A7E-809FEF791C30}"/>
          </ac:spMkLst>
        </pc:spChg>
        <pc:spChg chg="add del mod">
          <ac:chgData name="Olsen" userId="8f966b24-7479-4073-89bd-2f70180eddce" providerId="ADAL" clId="{F7EB1B99-AAC3-4CDF-B45D-D5BE908F8008}" dt="2023-07-13T19:53:19.247" v="80" actId="478"/>
          <ac:spMkLst>
            <pc:docMk/>
            <pc:sldMk cId="542563677" sldId="305"/>
            <ac:spMk id="58" creationId="{EACFE081-55FA-BDE1-72FC-93CFBF077D97}"/>
          </ac:spMkLst>
        </pc:spChg>
        <pc:spChg chg="add del mod">
          <ac:chgData name="Olsen" userId="8f966b24-7479-4073-89bd-2f70180eddce" providerId="ADAL" clId="{F7EB1B99-AAC3-4CDF-B45D-D5BE908F8008}" dt="2023-07-13T19:53:19.247" v="80" actId="478"/>
          <ac:spMkLst>
            <pc:docMk/>
            <pc:sldMk cId="542563677" sldId="305"/>
            <ac:spMk id="59" creationId="{DD4B22FB-E248-45E2-E7E0-A85E3E17D747}"/>
          </ac:spMkLst>
        </pc:spChg>
        <pc:spChg chg="add del mod">
          <ac:chgData name="Olsen" userId="8f966b24-7479-4073-89bd-2f70180eddce" providerId="ADAL" clId="{F7EB1B99-AAC3-4CDF-B45D-D5BE908F8008}" dt="2023-07-13T19:53:19.247" v="80" actId="478"/>
          <ac:spMkLst>
            <pc:docMk/>
            <pc:sldMk cId="542563677" sldId="305"/>
            <ac:spMk id="60" creationId="{E0B35864-CD7B-AC92-26FB-54DF833A7C1E}"/>
          </ac:spMkLst>
        </pc:spChg>
        <pc:spChg chg="add del mod">
          <ac:chgData name="Olsen" userId="8f966b24-7479-4073-89bd-2f70180eddce" providerId="ADAL" clId="{F7EB1B99-AAC3-4CDF-B45D-D5BE908F8008}" dt="2023-07-13T19:53:23.608" v="82" actId="478"/>
          <ac:spMkLst>
            <pc:docMk/>
            <pc:sldMk cId="542563677" sldId="305"/>
            <ac:spMk id="61" creationId="{CB1BE853-E22D-E281-7C87-1B9F6C598953}"/>
          </ac:spMkLst>
        </pc:spChg>
        <pc:spChg chg="add del mod">
          <ac:chgData name="Olsen" userId="8f966b24-7479-4073-89bd-2f70180eddce" providerId="ADAL" clId="{F7EB1B99-AAC3-4CDF-B45D-D5BE908F8008}" dt="2023-07-13T19:53:19.247" v="80" actId="478"/>
          <ac:spMkLst>
            <pc:docMk/>
            <pc:sldMk cId="542563677" sldId="305"/>
            <ac:spMk id="62" creationId="{15612642-8C93-D1E8-E59B-A6596422654A}"/>
          </ac:spMkLst>
        </pc:spChg>
        <pc:spChg chg="add del mod">
          <ac:chgData name="Olsen" userId="8f966b24-7479-4073-89bd-2f70180eddce" providerId="ADAL" clId="{F7EB1B99-AAC3-4CDF-B45D-D5BE908F8008}" dt="2023-07-13T19:53:25.112" v="83" actId="478"/>
          <ac:spMkLst>
            <pc:docMk/>
            <pc:sldMk cId="542563677" sldId="305"/>
            <ac:spMk id="63" creationId="{E04270F7-CC4E-24F6-6A55-BCC731E51420}"/>
          </ac:spMkLst>
        </pc:spChg>
        <pc:spChg chg="add del mod">
          <ac:chgData name="Olsen" userId="8f966b24-7479-4073-89bd-2f70180eddce" providerId="ADAL" clId="{F7EB1B99-AAC3-4CDF-B45D-D5BE908F8008}" dt="2023-07-13T19:53:19.247" v="80" actId="478"/>
          <ac:spMkLst>
            <pc:docMk/>
            <pc:sldMk cId="542563677" sldId="305"/>
            <ac:spMk id="64" creationId="{8F6B4206-9BD9-5161-DD40-EF9B20608A4C}"/>
          </ac:spMkLst>
        </pc:spChg>
        <pc:spChg chg="add del mod">
          <ac:chgData name="Olsen" userId="8f966b24-7479-4073-89bd-2f70180eddce" providerId="ADAL" clId="{F7EB1B99-AAC3-4CDF-B45D-D5BE908F8008}" dt="2023-07-13T19:53:19.247" v="80" actId="478"/>
          <ac:spMkLst>
            <pc:docMk/>
            <pc:sldMk cId="542563677" sldId="305"/>
            <ac:spMk id="65" creationId="{19F28F0D-8EE2-55FA-E4B9-47405EDDD924}"/>
          </ac:spMkLst>
        </pc:spChg>
        <pc:spChg chg="add del mod">
          <ac:chgData name="Olsen" userId="8f966b24-7479-4073-89bd-2f70180eddce" providerId="ADAL" clId="{F7EB1B99-AAC3-4CDF-B45D-D5BE908F8008}" dt="2023-07-13T19:53:19.247" v="80" actId="478"/>
          <ac:spMkLst>
            <pc:docMk/>
            <pc:sldMk cId="542563677" sldId="305"/>
            <ac:spMk id="66" creationId="{70A0F3F1-CFED-9E00-7187-4725DE628B49}"/>
          </ac:spMkLst>
        </pc:spChg>
        <pc:spChg chg="add del mod">
          <ac:chgData name="Olsen" userId="8f966b24-7479-4073-89bd-2f70180eddce" providerId="ADAL" clId="{F7EB1B99-AAC3-4CDF-B45D-D5BE908F8008}" dt="2023-07-13T19:53:19.247" v="80" actId="478"/>
          <ac:spMkLst>
            <pc:docMk/>
            <pc:sldMk cId="542563677" sldId="305"/>
            <ac:spMk id="67" creationId="{104094DC-6FDA-BE08-E3DB-9EF1B61E102C}"/>
          </ac:spMkLst>
        </pc:spChg>
        <pc:spChg chg="add del mod">
          <ac:chgData name="Olsen" userId="8f966b24-7479-4073-89bd-2f70180eddce" providerId="ADAL" clId="{F7EB1B99-AAC3-4CDF-B45D-D5BE908F8008}" dt="2023-07-13T19:53:19.247" v="80" actId="478"/>
          <ac:spMkLst>
            <pc:docMk/>
            <pc:sldMk cId="542563677" sldId="305"/>
            <ac:spMk id="70" creationId="{B08DF027-2737-71FD-CBD1-CB79435144E8}"/>
          </ac:spMkLst>
        </pc:spChg>
        <pc:spChg chg="add mod">
          <ac:chgData name="Olsen" userId="8f966b24-7479-4073-89bd-2f70180eddce" providerId="ADAL" clId="{F7EB1B99-AAC3-4CDF-B45D-D5BE908F8008}" dt="2023-07-13T18:11:44.239" v="2"/>
          <ac:spMkLst>
            <pc:docMk/>
            <pc:sldMk cId="542563677" sldId="305"/>
            <ac:spMk id="76" creationId="{B18B29E5-403C-8D55-8469-02690FBA4DEB}"/>
          </ac:spMkLst>
        </pc:spChg>
        <pc:spChg chg="add mod">
          <ac:chgData name="Olsen" userId="8f966b24-7479-4073-89bd-2f70180eddce" providerId="ADAL" clId="{F7EB1B99-AAC3-4CDF-B45D-D5BE908F8008}" dt="2023-07-13T18:12:53.704" v="11" actId="1076"/>
          <ac:spMkLst>
            <pc:docMk/>
            <pc:sldMk cId="542563677" sldId="305"/>
            <ac:spMk id="78" creationId="{1B469D3A-2479-901C-F929-52E34416E1BD}"/>
          </ac:spMkLst>
        </pc:spChg>
        <pc:spChg chg="add mod">
          <ac:chgData name="Olsen" userId="8f966b24-7479-4073-89bd-2f70180eddce" providerId="ADAL" clId="{F7EB1B99-AAC3-4CDF-B45D-D5BE908F8008}" dt="2023-07-13T18:12:49.459" v="10" actId="1076"/>
          <ac:spMkLst>
            <pc:docMk/>
            <pc:sldMk cId="542563677" sldId="305"/>
            <ac:spMk id="79" creationId="{E1953C3E-7556-42C7-6DF7-17209F3D4361}"/>
          </ac:spMkLst>
        </pc:spChg>
        <pc:spChg chg="add del mod">
          <ac:chgData name="Olsen" userId="8f966b24-7479-4073-89bd-2f70180eddce" providerId="ADAL" clId="{F7EB1B99-AAC3-4CDF-B45D-D5BE908F8008}" dt="2023-07-13T19:53:18.003" v="79"/>
          <ac:spMkLst>
            <pc:docMk/>
            <pc:sldMk cId="542563677" sldId="305"/>
            <ac:spMk id="81" creationId="{2EB72E53-6906-9121-9350-67CDAC661EC4}"/>
          </ac:spMkLst>
        </pc:spChg>
        <pc:spChg chg="mod">
          <ac:chgData name="Olsen" userId="8f966b24-7479-4073-89bd-2f70180eddce" providerId="ADAL" clId="{F7EB1B99-AAC3-4CDF-B45D-D5BE908F8008}" dt="2023-07-13T19:53:12.991" v="78"/>
          <ac:spMkLst>
            <pc:docMk/>
            <pc:sldMk cId="542563677" sldId="305"/>
            <ac:spMk id="83" creationId="{2EDE017F-6E25-A888-AE86-659ECAC862D0}"/>
          </ac:spMkLst>
        </pc:spChg>
        <pc:spChg chg="mod">
          <ac:chgData name="Olsen" userId="8f966b24-7479-4073-89bd-2f70180eddce" providerId="ADAL" clId="{F7EB1B99-AAC3-4CDF-B45D-D5BE908F8008}" dt="2023-07-13T19:53:12.991" v="78"/>
          <ac:spMkLst>
            <pc:docMk/>
            <pc:sldMk cId="542563677" sldId="305"/>
            <ac:spMk id="84" creationId="{8CC90785-B618-AAAA-26D1-D382406F7585}"/>
          </ac:spMkLst>
        </pc:spChg>
        <pc:spChg chg="mod">
          <ac:chgData name="Olsen" userId="8f966b24-7479-4073-89bd-2f70180eddce" providerId="ADAL" clId="{F7EB1B99-AAC3-4CDF-B45D-D5BE908F8008}" dt="2023-07-13T19:53:12.991" v="78"/>
          <ac:spMkLst>
            <pc:docMk/>
            <pc:sldMk cId="542563677" sldId="305"/>
            <ac:spMk id="85" creationId="{DD27C75A-28A0-97D1-1209-BCAD1AB57EF3}"/>
          </ac:spMkLst>
        </pc:spChg>
        <pc:spChg chg="mod">
          <ac:chgData name="Olsen" userId="8f966b24-7479-4073-89bd-2f70180eddce" providerId="ADAL" clId="{F7EB1B99-AAC3-4CDF-B45D-D5BE908F8008}" dt="2023-07-13T19:53:12.991" v="78"/>
          <ac:spMkLst>
            <pc:docMk/>
            <pc:sldMk cId="542563677" sldId="305"/>
            <ac:spMk id="86" creationId="{BFE47F25-EE08-2690-647F-B2DE2FE51584}"/>
          </ac:spMkLst>
        </pc:spChg>
        <pc:spChg chg="mod">
          <ac:chgData name="Olsen" userId="8f966b24-7479-4073-89bd-2f70180eddce" providerId="ADAL" clId="{F7EB1B99-AAC3-4CDF-B45D-D5BE908F8008}" dt="2023-07-13T19:53:12.991" v="78"/>
          <ac:spMkLst>
            <pc:docMk/>
            <pc:sldMk cId="542563677" sldId="305"/>
            <ac:spMk id="87" creationId="{FB21C69F-8172-96F5-0A27-36FEDB185678}"/>
          </ac:spMkLst>
        </pc:spChg>
        <pc:spChg chg="mod">
          <ac:chgData name="Olsen" userId="8f966b24-7479-4073-89bd-2f70180eddce" providerId="ADAL" clId="{F7EB1B99-AAC3-4CDF-B45D-D5BE908F8008}" dt="2023-07-13T19:53:12.991" v="78"/>
          <ac:spMkLst>
            <pc:docMk/>
            <pc:sldMk cId="542563677" sldId="305"/>
            <ac:spMk id="88" creationId="{69DB7322-6AD0-2C01-0AAC-F7257E3BEF9C}"/>
          </ac:spMkLst>
        </pc:spChg>
        <pc:spChg chg="mod">
          <ac:chgData name="Olsen" userId="8f966b24-7479-4073-89bd-2f70180eddce" providerId="ADAL" clId="{F7EB1B99-AAC3-4CDF-B45D-D5BE908F8008}" dt="2023-07-13T19:53:12.991" v="78"/>
          <ac:spMkLst>
            <pc:docMk/>
            <pc:sldMk cId="542563677" sldId="305"/>
            <ac:spMk id="89" creationId="{E6C20D06-58DB-3820-D133-98572EC41830}"/>
          </ac:spMkLst>
        </pc:spChg>
        <pc:spChg chg="mod">
          <ac:chgData name="Olsen" userId="8f966b24-7479-4073-89bd-2f70180eddce" providerId="ADAL" clId="{F7EB1B99-AAC3-4CDF-B45D-D5BE908F8008}" dt="2023-07-13T19:53:12.991" v="78"/>
          <ac:spMkLst>
            <pc:docMk/>
            <pc:sldMk cId="542563677" sldId="305"/>
            <ac:spMk id="90" creationId="{5E9461B1-6346-A9C2-AA1E-DECFAAAB546D}"/>
          </ac:spMkLst>
        </pc:spChg>
        <pc:spChg chg="mod">
          <ac:chgData name="Olsen" userId="8f966b24-7479-4073-89bd-2f70180eddce" providerId="ADAL" clId="{F7EB1B99-AAC3-4CDF-B45D-D5BE908F8008}" dt="2023-07-13T19:53:12.991" v="78"/>
          <ac:spMkLst>
            <pc:docMk/>
            <pc:sldMk cId="542563677" sldId="305"/>
            <ac:spMk id="91" creationId="{F83BAEB7-5157-6998-A994-377FCA5C8C15}"/>
          </ac:spMkLst>
        </pc:spChg>
        <pc:spChg chg="mod">
          <ac:chgData name="Olsen" userId="8f966b24-7479-4073-89bd-2f70180eddce" providerId="ADAL" clId="{F7EB1B99-AAC3-4CDF-B45D-D5BE908F8008}" dt="2023-07-13T19:53:12.991" v="78"/>
          <ac:spMkLst>
            <pc:docMk/>
            <pc:sldMk cId="542563677" sldId="305"/>
            <ac:spMk id="92" creationId="{32E61A0C-C8F2-B983-4330-41EB65506E6C}"/>
          </ac:spMkLst>
        </pc:spChg>
        <pc:spChg chg="mod">
          <ac:chgData name="Olsen" userId="8f966b24-7479-4073-89bd-2f70180eddce" providerId="ADAL" clId="{F7EB1B99-AAC3-4CDF-B45D-D5BE908F8008}" dt="2023-07-13T19:53:12.991" v="78"/>
          <ac:spMkLst>
            <pc:docMk/>
            <pc:sldMk cId="542563677" sldId="305"/>
            <ac:spMk id="93" creationId="{13F6A367-6159-A493-18BD-A113BCDEA0B4}"/>
          </ac:spMkLst>
        </pc:spChg>
        <pc:spChg chg="mod">
          <ac:chgData name="Olsen" userId="8f966b24-7479-4073-89bd-2f70180eddce" providerId="ADAL" clId="{F7EB1B99-AAC3-4CDF-B45D-D5BE908F8008}" dt="2023-07-13T19:53:12.991" v="78"/>
          <ac:spMkLst>
            <pc:docMk/>
            <pc:sldMk cId="542563677" sldId="305"/>
            <ac:spMk id="94" creationId="{8283ED8B-2AEA-70E9-9B6C-49903C1551ED}"/>
          </ac:spMkLst>
        </pc:spChg>
        <pc:spChg chg="mod">
          <ac:chgData name="Olsen" userId="8f966b24-7479-4073-89bd-2f70180eddce" providerId="ADAL" clId="{F7EB1B99-AAC3-4CDF-B45D-D5BE908F8008}" dt="2023-07-13T19:53:12.991" v="78"/>
          <ac:spMkLst>
            <pc:docMk/>
            <pc:sldMk cId="542563677" sldId="305"/>
            <ac:spMk id="95" creationId="{20266A8B-8B41-D12A-5CC4-158BA221A89D}"/>
          </ac:spMkLst>
        </pc:spChg>
        <pc:spChg chg="mod">
          <ac:chgData name="Olsen" userId="8f966b24-7479-4073-89bd-2f70180eddce" providerId="ADAL" clId="{F7EB1B99-AAC3-4CDF-B45D-D5BE908F8008}" dt="2023-07-13T19:53:12.991" v="78"/>
          <ac:spMkLst>
            <pc:docMk/>
            <pc:sldMk cId="542563677" sldId="305"/>
            <ac:spMk id="96" creationId="{43D191E4-686B-40C5-4722-B1083BE5190C}"/>
          </ac:spMkLst>
        </pc:spChg>
        <pc:spChg chg="mod">
          <ac:chgData name="Olsen" userId="8f966b24-7479-4073-89bd-2f70180eddce" providerId="ADAL" clId="{F7EB1B99-AAC3-4CDF-B45D-D5BE908F8008}" dt="2023-07-13T19:53:12.991" v="78"/>
          <ac:spMkLst>
            <pc:docMk/>
            <pc:sldMk cId="542563677" sldId="305"/>
            <ac:spMk id="97" creationId="{C4A3D0A1-5457-1D88-9A0E-DFE026AF9184}"/>
          </ac:spMkLst>
        </pc:spChg>
        <pc:spChg chg="mod">
          <ac:chgData name="Olsen" userId="8f966b24-7479-4073-89bd-2f70180eddce" providerId="ADAL" clId="{F7EB1B99-AAC3-4CDF-B45D-D5BE908F8008}" dt="2023-07-13T19:53:12.991" v="78"/>
          <ac:spMkLst>
            <pc:docMk/>
            <pc:sldMk cId="542563677" sldId="305"/>
            <ac:spMk id="98" creationId="{32D37E58-21E2-8CA5-AD7F-1C1BE6CEFB68}"/>
          </ac:spMkLst>
        </pc:spChg>
        <pc:spChg chg="mod">
          <ac:chgData name="Olsen" userId="8f966b24-7479-4073-89bd-2f70180eddce" providerId="ADAL" clId="{F7EB1B99-AAC3-4CDF-B45D-D5BE908F8008}" dt="2023-07-13T19:53:12.991" v="78"/>
          <ac:spMkLst>
            <pc:docMk/>
            <pc:sldMk cId="542563677" sldId="305"/>
            <ac:spMk id="99" creationId="{AB7FBDD6-9212-897A-2AF0-DDE6B91E19E9}"/>
          </ac:spMkLst>
        </pc:spChg>
        <pc:spChg chg="mod">
          <ac:chgData name="Olsen" userId="8f966b24-7479-4073-89bd-2f70180eddce" providerId="ADAL" clId="{F7EB1B99-AAC3-4CDF-B45D-D5BE908F8008}" dt="2023-07-13T19:53:12.991" v="78"/>
          <ac:spMkLst>
            <pc:docMk/>
            <pc:sldMk cId="542563677" sldId="305"/>
            <ac:spMk id="100" creationId="{E13A4873-8435-189F-6344-7D9538D1467B}"/>
          </ac:spMkLst>
        </pc:spChg>
        <pc:spChg chg="mod">
          <ac:chgData name="Olsen" userId="8f966b24-7479-4073-89bd-2f70180eddce" providerId="ADAL" clId="{F7EB1B99-AAC3-4CDF-B45D-D5BE908F8008}" dt="2023-07-13T19:53:12.991" v="78"/>
          <ac:spMkLst>
            <pc:docMk/>
            <pc:sldMk cId="542563677" sldId="305"/>
            <ac:spMk id="101" creationId="{7D51EABD-B6BB-9DBF-2B78-C4CA686FB885}"/>
          </ac:spMkLst>
        </pc:spChg>
        <pc:spChg chg="mod">
          <ac:chgData name="Olsen" userId="8f966b24-7479-4073-89bd-2f70180eddce" providerId="ADAL" clId="{F7EB1B99-AAC3-4CDF-B45D-D5BE908F8008}" dt="2023-07-13T19:53:12.991" v="78"/>
          <ac:spMkLst>
            <pc:docMk/>
            <pc:sldMk cId="542563677" sldId="305"/>
            <ac:spMk id="102" creationId="{51A2F5D5-D7B1-1B9B-E3EE-215A68D0AD00}"/>
          </ac:spMkLst>
        </pc:spChg>
        <pc:spChg chg="mod">
          <ac:chgData name="Olsen" userId="8f966b24-7479-4073-89bd-2f70180eddce" providerId="ADAL" clId="{F7EB1B99-AAC3-4CDF-B45D-D5BE908F8008}" dt="2023-07-13T19:53:12.991" v="78"/>
          <ac:spMkLst>
            <pc:docMk/>
            <pc:sldMk cId="542563677" sldId="305"/>
            <ac:spMk id="103" creationId="{6207CC18-DF43-B6B3-7859-E98ED6220372}"/>
          </ac:spMkLst>
        </pc:spChg>
        <pc:spChg chg="mod">
          <ac:chgData name="Olsen" userId="8f966b24-7479-4073-89bd-2f70180eddce" providerId="ADAL" clId="{F7EB1B99-AAC3-4CDF-B45D-D5BE908F8008}" dt="2023-07-13T19:53:12.991" v="78"/>
          <ac:spMkLst>
            <pc:docMk/>
            <pc:sldMk cId="542563677" sldId="305"/>
            <ac:spMk id="104" creationId="{C33DE02C-1505-864A-AD41-16810C6A6EAF}"/>
          </ac:spMkLst>
        </pc:spChg>
        <pc:spChg chg="mod">
          <ac:chgData name="Olsen" userId="8f966b24-7479-4073-89bd-2f70180eddce" providerId="ADAL" clId="{F7EB1B99-AAC3-4CDF-B45D-D5BE908F8008}" dt="2023-07-13T19:53:12.991" v="78"/>
          <ac:spMkLst>
            <pc:docMk/>
            <pc:sldMk cId="542563677" sldId="305"/>
            <ac:spMk id="105" creationId="{4A0C9138-7A66-BD46-AD74-9A10AC8EE1B3}"/>
          </ac:spMkLst>
        </pc:spChg>
        <pc:spChg chg="mod">
          <ac:chgData name="Olsen" userId="8f966b24-7479-4073-89bd-2f70180eddce" providerId="ADAL" clId="{F7EB1B99-AAC3-4CDF-B45D-D5BE908F8008}" dt="2023-07-13T19:53:12.991" v="78"/>
          <ac:spMkLst>
            <pc:docMk/>
            <pc:sldMk cId="542563677" sldId="305"/>
            <ac:spMk id="106" creationId="{E4125529-0C87-1E8F-AA3F-F6B5BA488F06}"/>
          </ac:spMkLst>
        </pc:spChg>
        <pc:spChg chg="mod">
          <ac:chgData name="Olsen" userId="8f966b24-7479-4073-89bd-2f70180eddce" providerId="ADAL" clId="{F7EB1B99-AAC3-4CDF-B45D-D5BE908F8008}" dt="2023-07-13T19:53:12.991" v="78"/>
          <ac:spMkLst>
            <pc:docMk/>
            <pc:sldMk cId="542563677" sldId="305"/>
            <ac:spMk id="107" creationId="{A1F3686D-5FBA-8E8D-88E6-C0B04D301987}"/>
          </ac:spMkLst>
        </pc:spChg>
        <pc:spChg chg="mod">
          <ac:chgData name="Olsen" userId="8f966b24-7479-4073-89bd-2f70180eddce" providerId="ADAL" clId="{F7EB1B99-AAC3-4CDF-B45D-D5BE908F8008}" dt="2023-07-13T19:53:12.991" v="78"/>
          <ac:spMkLst>
            <pc:docMk/>
            <pc:sldMk cId="542563677" sldId="305"/>
            <ac:spMk id="108" creationId="{C3A157AB-E3C3-BC6A-83DE-1C70E2BE18EC}"/>
          </ac:spMkLst>
        </pc:spChg>
        <pc:spChg chg="mod">
          <ac:chgData name="Olsen" userId="8f966b24-7479-4073-89bd-2f70180eddce" providerId="ADAL" clId="{F7EB1B99-AAC3-4CDF-B45D-D5BE908F8008}" dt="2023-07-13T19:53:12.991" v="78"/>
          <ac:spMkLst>
            <pc:docMk/>
            <pc:sldMk cId="542563677" sldId="305"/>
            <ac:spMk id="109" creationId="{37DD2793-EC55-6043-FA1E-99F264C09A2B}"/>
          </ac:spMkLst>
        </pc:spChg>
        <pc:spChg chg="mod">
          <ac:chgData name="Olsen" userId="8f966b24-7479-4073-89bd-2f70180eddce" providerId="ADAL" clId="{F7EB1B99-AAC3-4CDF-B45D-D5BE908F8008}" dt="2023-07-13T19:53:12.991" v="78"/>
          <ac:spMkLst>
            <pc:docMk/>
            <pc:sldMk cId="542563677" sldId="305"/>
            <ac:spMk id="110" creationId="{5279C6DC-E923-5525-B02C-ABBE79023AB3}"/>
          </ac:spMkLst>
        </pc:spChg>
        <pc:spChg chg="mod">
          <ac:chgData name="Olsen" userId="8f966b24-7479-4073-89bd-2f70180eddce" providerId="ADAL" clId="{F7EB1B99-AAC3-4CDF-B45D-D5BE908F8008}" dt="2023-07-13T19:53:12.991" v="78"/>
          <ac:spMkLst>
            <pc:docMk/>
            <pc:sldMk cId="542563677" sldId="305"/>
            <ac:spMk id="111" creationId="{025C8B49-84B9-77EA-F8BC-F9B3C9859C83}"/>
          </ac:spMkLst>
        </pc:spChg>
        <pc:spChg chg="mod">
          <ac:chgData name="Olsen" userId="8f966b24-7479-4073-89bd-2f70180eddce" providerId="ADAL" clId="{F7EB1B99-AAC3-4CDF-B45D-D5BE908F8008}" dt="2023-07-13T19:53:12.991" v="78"/>
          <ac:spMkLst>
            <pc:docMk/>
            <pc:sldMk cId="542563677" sldId="305"/>
            <ac:spMk id="112" creationId="{339159CB-CF2E-D994-55BF-24A71803AF63}"/>
          </ac:spMkLst>
        </pc:spChg>
        <pc:spChg chg="mod">
          <ac:chgData name="Olsen" userId="8f966b24-7479-4073-89bd-2f70180eddce" providerId="ADAL" clId="{F7EB1B99-AAC3-4CDF-B45D-D5BE908F8008}" dt="2023-07-13T19:53:12.991" v="78"/>
          <ac:spMkLst>
            <pc:docMk/>
            <pc:sldMk cId="542563677" sldId="305"/>
            <ac:spMk id="113" creationId="{3644E3AA-D748-71EC-05EF-C3AD40D431A4}"/>
          </ac:spMkLst>
        </pc:spChg>
        <pc:spChg chg="add del mod">
          <ac:chgData name="Olsen" userId="8f966b24-7479-4073-89bd-2f70180eddce" providerId="ADAL" clId="{F7EB1B99-AAC3-4CDF-B45D-D5BE908F8008}" dt="2023-07-13T19:53:18.003" v="79"/>
          <ac:spMkLst>
            <pc:docMk/>
            <pc:sldMk cId="542563677" sldId="305"/>
            <ac:spMk id="114" creationId="{1048C98F-01A4-F313-D4EC-BFBBB7DF988C}"/>
          </ac:spMkLst>
        </pc:spChg>
        <pc:spChg chg="add del mod">
          <ac:chgData name="Olsen" userId="8f966b24-7479-4073-89bd-2f70180eddce" providerId="ADAL" clId="{F7EB1B99-AAC3-4CDF-B45D-D5BE908F8008}" dt="2023-07-13T19:53:18.003" v="79"/>
          <ac:spMkLst>
            <pc:docMk/>
            <pc:sldMk cId="542563677" sldId="305"/>
            <ac:spMk id="115" creationId="{BA77941B-E366-E206-06AB-F378C2EE058D}"/>
          </ac:spMkLst>
        </pc:spChg>
        <pc:spChg chg="add del mod">
          <ac:chgData name="Olsen" userId="8f966b24-7479-4073-89bd-2f70180eddce" providerId="ADAL" clId="{F7EB1B99-AAC3-4CDF-B45D-D5BE908F8008}" dt="2023-07-13T19:53:18.003" v="79"/>
          <ac:spMkLst>
            <pc:docMk/>
            <pc:sldMk cId="542563677" sldId="305"/>
            <ac:spMk id="116" creationId="{4C34BAD0-CEA1-AC37-4663-9816A83F6AEF}"/>
          </ac:spMkLst>
        </pc:spChg>
        <pc:spChg chg="add del mod">
          <ac:chgData name="Olsen" userId="8f966b24-7479-4073-89bd-2f70180eddce" providerId="ADAL" clId="{F7EB1B99-AAC3-4CDF-B45D-D5BE908F8008}" dt="2023-07-13T19:53:18.003" v="79"/>
          <ac:spMkLst>
            <pc:docMk/>
            <pc:sldMk cId="542563677" sldId="305"/>
            <ac:spMk id="117" creationId="{81FDA050-75D0-0BA7-A80D-F5630D7C1480}"/>
          </ac:spMkLst>
        </pc:spChg>
        <pc:spChg chg="add del mod">
          <ac:chgData name="Olsen" userId="8f966b24-7479-4073-89bd-2f70180eddce" providerId="ADAL" clId="{F7EB1B99-AAC3-4CDF-B45D-D5BE908F8008}" dt="2023-07-13T19:53:18.003" v="79"/>
          <ac:spMkLst>
            <pc:docMk/>
            <pc:sldMk cId="542563677" sldId="305"/>
            <ac:spMk id="118" creationId="{CBF3462A-5B68-7102-95C4-5BB986A211BE}"/>
          </ac:spMkLst>
        </pc:spChg>
        <pc:spChg chg="add del mod">
          <ac:chgData name="Olsen" userId="8f966b24-7479-4073-89bd-2f70180eddce" providerId="ADAL" clId="{F7EB1B99-AAC3-4CDF-B45D-D5BE908F8008}" dt="2023-07-13T19:53:18.003" v="79"/>
          <ac:spMkLst>
            <pc:docMk/>
            <pc:sldMk cId="542563677" sldId="305"/>
            <ac:spMk id="119" creationId="{7209DAA3-1C41-B6E2-FE3C-E5227FE64B10}"/>
          </ac:spMkLst>
        </pc:spChg>
        <pc:spChg chg="add del mod">
          <ac:chgData name="Olsen" userId="8f966b24-7479-4073-89bd-2f70180eddce" providerId="ADAL" clId="{F7EB1B99-AAC3-4CDF-B45D-D5BE908F8008}" dt="2023-07-13T19:53:18.003" v="79"/>
          <ac:spMkLst>
            <pc:docMk/>
            <pc:sldMk cId="542563677" sldId="305"/>
            <ac:spMk id="120" creationId="{6B92AD82-8638-7E58-EC31-4537AE87EEC7}"/>
          </ac:spMkLst>
        </pc:spChg>
        <pc:spChg chg="add del mod">
          <ac:chgData name="Olsen" userId="8f966b24-7479-4073-89bd-2f70180eddce" providerId="ADAL" clId="{F7EB1B99-AAC3-4CDF-B45D-D5BE908F8008}" dt="2023-07-13T19:53:18.003" v="79"/>
          <ac:spMkLst>
            <pc:docMk/>
            <pc:sldMk cId="542563677" sldId="305"/>
            <ac:spMk id="121" creationId="{91740CAF-8A85-587A-E8CD-25C72AEECF9C}"/>
          </ac:spMkLst>
        </pc:spChg>
        <pc:spChg chg="add del mod">
          <ac:chgData name="Olsen" userId="8f966b24-7479-4073-89bd-2f70180eddce" providerId="ADAL" clId="{F7EB1B99-AAC3-4CDF-B45D-D5BE908F8008}" dt="2023-07-13T19:53:18.003" v="79"/>
          <ac:spMkLst>
            <pc:docMk/>
            <pc:sldMk cId="542563677" sldId="305"/>
            <ac:spMk id="122" creationId="{17F9F309-2AFD-9952-A5B0-50291447CE78}"/>
          </ac:spMkLst>
        </pc:spChg>
        <pc:spChg chg="add del mod">
          <ac:chgData name="Olsen" userId="8f966b24-7479-4073-89bd-2f70180eddce" providerId="ADAL" clId="{F7EB1B99-AAC3-4CDF-B45D-D5BE908F8008}" dt="2023-07-13T19:53:18.003" v="79"/>
          <ac:spMkLst>
            <pc:docMk/>
            <pc:sldMk cId="542563677" sldId="305"/>
            <ac:spMk id="123" creationId="{CF46CF0B-66EC-DDB0-717C-32F4796B928D}"/>
          </ac:spMkLst>
        </pc:spChg>
        <pc:spChg chg="add del mod">
          <ac:chgData name="Olsen" userId="8f966b24-7479-4073-89bd-2f70180eddce" providerId="ADAL" clId="{F7EB1B99-AAC3-4CDF-B45D-D5BE908F8008}" dt="2023-07-13T19:53:18.003" v="79"/>
          <ac:spMkLst>
            <pc:docMk/>
            <pc:sldMk cId="542563677" sldId="305"/>
            <ac:spMk id="124" creationId="{E739CD01-59D7-B2DA-A8F6-36CB67A92015}"/>
          </ac:spMkLst>
        </pc:spChg>
        <pc:spChg chg="add del mod">
          <ac:chgData name="Olsen" userId="8f966b24-7479-4073-89bd-2f70180eddce" providerId="ADAL" clId="{F7EB1B99-AAC3-4CDF-B45D-D5BE908F8008}" dt="2023-07-13T19:53:18.003" v="79"/>
          <ac:spMkLst>
            <pc:docMk/>
            <pc:sldMk cId="542563677" sldId="305"/>
            <ac:spMk id="125" creationId="{7C681018-A9B6-8780-B3B1-8B055BBB7C1E}"/>
          </ac:spMkLst>
        </pc:spChg>
        <pc:spChg chg="add del mod">
          <ac:chgData name="Olsen" userId="8f966b24-7479-4073-89bd-2f70180eddce" providerId="ADAL" clId="{F7EB1B99-AAC3-4CDF-B45D-D5BE908F8008}" dt="2023-07-13T19:53:18.003" v="79"/>
          <ac:spMkLst>
            <pc:docMk/>
            <pc:sldMk cId="542563677" sldId="305"/>
            <ac:spMk id="126" creationId="{B42B1B8E-9441-4C54-E51B-7E7AC4523A79}"/>
          </ac:spMkLst>
        </pc:spChg>
        <pc:spChg chg="add del mod">
          <ac:chgData name="Olsen" userId="8f966b24-7479-4073-89bd-2f70180eddce" providerId="ADAL" clId="{F7EB1B99-AAC3-4CDF-B45D-D5BE908F8008}" dt="2023-07-13T19:53:18.003" v="79"/>
          <ac:spMkLst>
            <pc:docMk/>
            <pc:sldMk cId="542563677" sldId="305"/>
            <ac:spMk id="127" creationId="{C54D066A-D142-517B-51B8-14EB71435E8C}"/>
          </ac:spMkLst>
        </pc:spChg>
        <pc:spChg chg="add del mod">
          <ac:chgData name="Olsen" userId="8f966b24-7479-4073-89bd-2f70180eddce" providerId="ADAL" clId="{F7EB1B99-AAC3-4CDF-B45D-D5BE908F8008}" dt="2023-07-13T19:53:18.003" v="79"/>
          <ac:spMkLst>
            <pc:docMk/>
            <pc:sldMk cId="542563677" sldId="305"/>
            <ac:spMk id="128" creationId="{0F870388-D1CC-07E2-2877-63E67FEDA3EC}"/>
          </ac:spMkLst>
        </pc:spChg>
        <pc:spChg chg="add del mod">
          <ac:chgData name="Olsen" userId="8f966b24-7479-4073-89bd-2f70180eddce" providerId="ADAL" clId="{F7EB1B99-AAC3-4CDF-B45D-D5BE908F8008}" dt="2023-07-13T19:53:18.003" v="79"/>
          <ac:spMkLst>
            <pc:docMk/>
            <pc:sldMk cId="542563677" sldId="305"/>
            <ac:spMk id="129" creationId="{8CE31290-4A64-8718-3601-13F9856C2D6D}"/>
          </ac:spMkLst>
        </pc:spChg>
        <pc:spChg chg="add del mod">
          <ac:chgData name="Olsen" userId="8f966b24-7479-4073-89bd-2f70180eddce" providerId="ADAL" clId="{F7EB1B99-AAC3-4CDF-B45D-D5BE908F8008}" dt="2023-07-13T19:53:18.003" v="79"/>
          <ac:spMkLst>
            <pc:docMk/>
            <pc:sldMk cId="542563677" sldId="305"/>
            <ac:spMk id="130" creationId="{D6BAC97F-A6D4-BB12-587C-89F2799B76D5}"/>
          </ac:spMkLst>
        </pc:spChg>
        <pc:spChg chg="add del mod">
          <ac:chgData name="Olsen" userId="8f966b24-7479-4073-89bd-2f70180eddce" providerId="ADAL" clId="{F7EB1B99-AAC3-4CDF-B45D-D5BE908F8008}" dt="2023-07-13T19:53:18.003" v="79"/>
          <ac:spMkLst>
            <pc:docMk/>
            <pc:sldMk cId="542563677" sldId="305"/>
            <ac:spMk id="131" creationId="{683600A5-C721-FF13-AD15-F1FDF0CE301A}"/>
          </ac:spMkLst>
        </pc:spChg>
        <pc:spChg chg="add del mod">
          <ac:chgData name="Olsen" userId="8f966b24-7479-4073-89bd-2f70180eddce" providerId="ADAL" clId="{F7EB1B99-AAC3-4CDF-B45D-D5BE908F8008}" dt="2023-07-13T19:53:18.003" v="79"/>
          <ac:spMkLst>
            <pc:docMk/>
            <pc:sldMk cId="542563677" sldId="305"/>
            <ac:spMk id="132" creationId="{1BB742B6-0988-25BF-B07F-DD9FDC1BAD77}"/>
          </ac:spMkLst>
        </pc:spChg>
        <pc:spChg chg="add del mod">
          <ac:chgData name="Olsen" userId="8f966b24-7479-4073-89bd-2f70180eddce" providerId="ADAL" clId="{F7EB1B99-AAC3-4CDF-B45D-D5BE908F8008}" dt="2023-07-13T19:53:18.003" v="79"/>
          <ac:spMkLst>
            <pc:docMk/>
            <pc:sldMk cId="542563677" sldId="305"/>
            <ac:spMk id="133" creationId="{0FF6DAAB-3024-7E5D-3055-90126B699AF0}"/>
          </ac:spMkLst>
        </pc:spChg>
        <pc:spChg chg="add del mod">
          <ac:chgData name="Olsen" userId="8f966b24-7479-4073-89bd-2f70180eddce" providerId="ADAL" clId="{F7EB1B99-AAC3-4CDF-B45D-D5BE908F8008}" dt="2023-07-13T19:53:18.003" v="79"/>
          <ac:spMkLst>
            <pc:docMk/>
            <pc:sldMk cId="542563677" sldId="305"/>
            <ac:spMk id="134" creationId="{C1AE622D-4091-B856-D97E-0FD48CD7BDA7}"/>
          </ac:spMkLst>
        </pc:spChg>
        <pc:spChg chg="add del mod">
          <ac:chgData name="Olsen" userId="8f966b24-7479-4073-89bd-2f70180eddce" providerId="ADAL" clId="{F7EB1B99-AAC3-4CDF-B45D-D5BE908F8008}" dt="2023-07-13T19:53:18.003" v="79"/>
          <ac:spMkLst>
            <pc:docMk/>
            <pc:sldMk cId="542563677" sldId="305"/>
            <ac:spMk id="135" creationId="{FE4CBA51-562B-6FBA-086D-745610A19DDE}"/>
          </ac:spMkLst>
        </pc:spChg>
        <pc:spChg chg="add del mod">
          <ac:chgData name="Olsen" userId="8f966b24-7479-4073-89bd-2f70180eddce" providerId="ADAL" clId="{F7EB1B99-AAC3-4CDF-B45D-D5BE908F8008}" dt="2023-07-13T19:53:18.003" v="79"/>
          <ac:spMkLst>
            <pc:docMk/>
            <pc:sldMk cId="542563677" sldId="305"/>
            <ac:spMk id="136" creationId="{6C39AA3B-5B84-FFAF-00A5-AE891714577B}"/>
          </ac:spMkLst>
        </pc:spChg>
        <pc:spChg chg="add del mod">
          <ac:chgData name="Olsen" userId="8f966b24-7479-4073-89bd-2f70180eddce" providerId="ADAL" clId="{F7EB1B99-AAC3-4CDF-B45D-D5BE908F8008}" dt="2023-07-13T19:53:18.003" v="79"/>
          <ac:spMkLst>
            <pc:docMk/>
            <pc:sldMk cId="542563677" sldId="305"/>
            <ac:spMk id="137" creationId="{AD116EA2-19EE-6CCB-68AA-487104A43820}"/>
          </ac:spMkLst>
        </pc:spChg>
        <pc:spChg chg="add del mod">
          <ac:chgData name="Olsen" userId="8f966b24-7479-4073-89bd-2f70180eddce" providerId="ADAL" clId="{F7EB1B99-AAC3-4CDF-B45D-D5BE908F8008}" dt="2023-07-13T19:53:18.003" v="79"/>
          <ac:spMkLst>
            <pc:docMk/>
            <pc:sldMk cId="542563677" sldId="305"/>
            <ac:spMk id="138" creationId="{4C8B2132-2C25-7575-EFEC-9AE1CDAE8C5F}"/>
          </ac:spMkLst>
        </pc:spChg>
        <pc:spChg chg="add del mod">
          <ac:chgData name="Olsen" userId="8f966b24-7479-4073-89bd-2f70180eddce" providerId="ADAL" clId="{F7EB1B99-AAC3-4CDF-B45D-D5BE908F8008}" dt="2023-07-13T19:53:18.003" v="79"/>
          <ac:spMkLst>
            <pc:docMk/>
            <pc:sldMk cId="542563677" sldId="305"/>
            <ac:spMk id="139" creationId="{7312CE83-AA41-3414-864D-1DB5612B1FF2}"/>
          </ac:spMkLst>
        </pc:spChg>
        <pc:spChg chg="add del mod">
          <ac:chgData name="Olsen" userId="8f966b24-7479-4073-89bd-2f70180eddce" providerId="ADAL" clId="{F7EB1B99-AAC3-4CDF-B45D-D5BE908F8008}" dt="2023-07-13T19:53:18.003" v="79"/>
          <ac:spMkLst>
            <pc:docMk/>
            <pc:sldMk cId="542563677" sldId="305"/>
            <ac:spMk id="140" creationId="{18C09CF0-3C8F-B2E2-6527-188FD2B424BE}"/>
          </ac:spMkLst>
        </pc:spChg>
        <pc:spChg chg="add del mod">
          <ac:chgData name="Olsen" userId="8f966b24-7479-4073-89bd-2f70180eddce" providerId="ADAL" clId="{F7EB1B99-AAC3-4CDF-B45D-D5BE908F8008}" dt="2023-07-13T19:53:18.003" v="79"/>
          <ac:spMkLst>
            <pc:docMk/>
            <pc:sldMk cId="542563677" sldId="305"/>
            <ac:spMk id="141" creationId="{3EACD6CB-E8A0-0A78-CD9B-25D1CB647F03}"/>
          </ac:spMkLst>
        </pc:spChg>
        <pc:spChg chg="add del mod">
          <ac:chgData name="Olsen" userId="8f966b24-7479-4073-89bd-2f70180eddce" providerId="ADAL" clId="{F7EB1B99-AAC3-4CDF-B45D-D5BE908F8008}" dt="2023-07-13T19:53:18.003" v="79"/>
          <ac:spMkLst>
            <pc:docMk/>
            <pc:sldMk cId="542563677" sldId="305"/>
            <ac:spMk id="142" creationId="{0D26E503-C338-5AF9-9E7D-0FA08C526EE6}"/>
          </ac:spMkLst>
        </pc:spChg>
        <pc:spChg chg="add del mod">
          <ac:chgData name="Olsen" userId="8f966b24-7479-4073-89bd-2f70180eddce" providerId="ADAL" clId="{F7EB1B99-AAC3-4CDF-B45D-D5BE908F8008}" dt="2023-07-13T19:53:18.003" v="79"/>
          <ac:spMkLst>
            <pc:docMk/>
            <pc:sldMk cId="542563677" sldId="305"/>
            <ac:spMk id="143" creationId="{38B31CF3-C70A-724E-1A67-E977C0EAE0A0}"/>
          </ac:spMkLst>
        </pc:spChg>
        <pc:spChg chg="add del mod">
          <ac:chgData name="Olsen" userId="8f966b24-7479-4073-89bd-2f70180eddce" providerId="ADAL" clId="{F7EB1B99-AAC3-4CDF-B45D-D5BE908F8008}" dt="2023-07-13T19:53:18.003" v="79"/>
          <ac:spMkLst>
            <pc:docMk/>
            <pc:sldMk cId="542563677" sldId="305"/>
            <ac:spMk id="144" creationId="{90D35E8A-29D0-CC90-5AF7-B73FF235B5FA}"/>
          </ac:spMkLst>
        </pc:spChg>
        <pc:spChg chg="add del mod">
          <ac:chgData name="Olsen" userId="8f966b24-7479-4073-89bd-2f70180eddce" providerId="ADAL" clId="{F7EB1B99-AAC3-4CDF-B45D-D5BE908F8008}" dt="2023-07-13T19:53:18.003" v="79"/>
          <ac:spMkLst>
            <pc:docMk/>
            <pc:sldMk cId="542563677" sldId="305"/>
            <ac:spMk id="147" creationId="{520B8027-369D-D037-21DA-3A90E3B0928A}"/>
          </ac:spMkLst>
        </pc:spChg>
        <pc:spChg chg="add mod">
          <ac:chgData name="Olsen" userId="8f966b24-7479-4073-89bd-2f70180eddce" providerId="ADAL" clId="{F7EB1B99-AAC3-4CDF-B45D-D5BE908F8008}" dt="2023-07-13T19:53:31.341" v="86"/>
          <ac:spMkLst>
            <pc:docMk/>
            <pc:sldMk cId="542563677" sldId="305"/>
            <ac:spMk id="154" creationId="{DC6F430F-835C-22EF-04F2-03A1A44FAA3D}"/>
          </ac:spMkLst>
        </pc:spChg>
        <pc:spChg chg="mod">
          <ac:chgData name="Olsen" userId="8f966b24-7479-4073-89bd-2f70180eddce" providerId="ADAL" clId="{F7EB1B99-AAC3-4CDF-B45D-D5BE908F8008}" dt="2023-07-13T19:53:31.341" v="86"/>
          <ac:spMkLst>
            <pc:docMk/>
            <pc:sldMk cId="542563677" sldId="305"/>
            <ac:spMk id="156" creationId="{61DFE612-7F7F-2A49-B651-3A3AEAE76596}"/>
          </ac:spMkLst>
        </pc:spChg>
        <pc:spChg chg="mod">
          <ac:chgData name="Olsen" userId="8f966b24-7479-4073-89bd-2f70180eddce" providerId="ADAL" clId="{F7EB1B99-AAC3-4CDF-B45D-D5BE908F8008}" dt="2023-07-13T19:53:31.341" v="86"/>
          <ac:spMkLst>
            <pc:docMk/>
            <pc:sldMk cId="542563677" sldId="305"/>
            <ac:spMk id="157" creationId="{337EE3C8-6A3C-1C09-17C3-6B6CC398C4EA}"/>
          </ac:spMkLst>
        </pc:spChg>
        <pc:spChg chg="mod">
          <ac:chgData name="Olsen" userId="8f966b24-7479-4073-89bd-2f70180eddce" providerId="ADAL" clId="{F7EB1B99-AAC3-4CDF-B45D-D5BE908F8008}" dt="2023-07-13T20:06:16.858" v="231" actId="207"/>
          <ac:spMkLst>
            <pc:docMk/>
            <pc:sldMk cId="542563677" sldId="305"/>
            <ac:spMk id="158" creationId="{17683491-6804-89CA-C074-9279D276259D}"/>
          </ac:spMkLst>
        </pc:spChg>
        <pc:spChg chg="mod">
          <ac:chgData name="Olsen" userId="8f966b24-7479-4073-89bd-2f70180eddce" providerId="ADAL" clId="{F7EB1B99-AAC3-4CDF-B45D-D5BE908F8008}" dt="2023-07-13T19:53:31.341" v="86"/>
          <ac:spMkLst>
            <pc:docMk/>
            <pc:sldMk cId="542563677" sldId="305"/>
            <ac:spMk id="159" creationId="{716D3859-A699-D80B-0203-8C6CBF59EACD}"/>
          </ac:spMkLst>
        </pc:spChg>
        <pc:spChg chg="mod">
          <ac:chgData name="Olsen" userId="8f966b24-7479-4073-89bd-2f70180eddce" providerId="ADAL" clId="{F7EB1B99-AAC3-4CDF-B45D-D5BE908F8008}" dt="2023-07-13T20:05:27.465" v="226" actId="207"/>
          <ac:spMkLst>
            <pc:docMk/>
            <pc:sldMk cId="542563677" sldId="305"/>
            <ac:spMk id="160" creationId="{9E95B73D-050B-5C88-C286-314914FF1E8A}"/>
          </ac:spMkLst>
        </pc:spChg>
        <pc:spChg chg="mod">
          <ac:chgData name="Olsen" userId="8f966b24-7479-4073-89bd-2f70180eddce" providerId="ADAL" clId="{F7EB1B99-AAC3-4CDF-B45D-D5BE908F8008}" dt="2023-07-13T19:53:31.341" v="86"/>
          <ac:spMkLst>
            <pc:docMk/>
            <pc:sldMk cId="542563677" sldId="305"/>
            <ac:spMk id="161" creationId="{DEA59ADE-9E75-40FF-28CC-508204A6DDD5}"/>
          </ac:spMkLst>
        </pc:spChg>
        <pc:spChg chg="mod">
          <ac:chgData name="Olsen" userId="8f966b24-7479-4073-89bd-2f70180eddce" providerId="ADAL" clId="{F7EB1B99-AAC3-4CDF-B45D-D5BE908F8008}" dt="2023-07-13T19:53:31.341" v="86"/>
          <ac:spMkLst>
            <pc:docMk/>
            <pc:sldMk cId="542563677" sldId="305"/>
            <ac:spMk id="162" creationId="{B59FBF42-9B12-FC7A-86A7-B79977216A90}"/>
          </ac:spMkLst>
        </pc:spChg>
        <pc:spChg chg="mod">
          <ac:chgData name="Olsen" userId="8f966b24-7479-4073-89bd-2f70180eddce" providerId="ADAL" clId="{F7EB1B99-AAC3-4CDF-B45D-D5BE908F8008}" dt="2023-07-13T19:53:31.341" v="86"/>
          <ac:spMkLst>
            <pc:docMk/>
            <pc:sldMk cId="542563677" sldId="305"/>
            <ac:spMk id="163" creationId="{FF9A2466-8D57-FDFF-CE8A-3FA6BF58C3A3}"/>
          </ac:spMkLst>
        </pc:spChg>
        <pc:spChg chg="mod">
          <ac:chgData name="Olsen" userId="8f966b24-7479-4073-89bd-2f70180eddce" providerId="ADAL" clId="{F7EB1B99-AAC3-4CDF-B45D-D5BE908F8008}" dt="2023-07-13T19:53:31.341" v="86"/>
          <ac:spMkLst>
            <pc:docMk/>
            <pc:sldMk cId="542563677" sldId="305"/>
            <ac:spMk id="164" creationId="{9C6F4143-3407-FC47-5083-78A3CF082BBD}"/>
          </ac:spMkLst>
        </pc:spChg>
        <pc:spChg chg="mod">
          <ac:chgData name="Olsen" userId="8f966b24-7479-4073-89bd-2f70180eddce" providerId="ADAL" clId="{F7EB1B99-AAC3-4CDF-B45D-D5BE908F8008}" dt="2023-07-13T20:05:31.214" v="227" actId="207"/>
          <ac:spMkLst>
            <pc:docMk/>
            <pc:sldMk cId="542563677" sldId="305"/>
            <ac:spMk id="165" creationId="{CFCE2F60-9B04-64A9-6144-741C84FEF06C}"/>
          </ac:spMkLst>
        </pc:spChg>
        <pc:spChg chg="mod">
          <ac:chgData name="Olsen" userId="8f966b24-7479-4073-89bd-2f70180eddce" providerId="ADAL" clId="{F7EB1B99-AAC3-4CDF-B45D-D5BE908F8008}" dt="2023-07-13T20:04:00.573" v="216" actId="207"/>
          <ac:spMkLst>
            <pc:docMk/>
            <pc:sldMk cId="542563677" sldId="305"/>
            <ac:spMk id="166" creationId="{CBE9E873-2933-BD89-4B31-35C7275F9CC4}"/>
          </ac:spMkLst>
        </pc:spChg>
        <pc:spChg chg="mod">
          <ac:chgData name="Olsen" userId="8f966b24-7479-4073-89bd-2f70180eddce" providerId="ADAL" clId="{F7EB1B99-AAC3-4CDF-B45D-D5BE908F8008}" dt="2023-07-13T19:53:31.341" v="86"/>
          <ac:spMkLst>
            <pc:docMk/>
            <pc:sldMk cId="542563677" sldId="305"/>
            <ac:spMk id="167" creationId="{829148B8-01D0-DDCE-EE8D-BFDBA9C9A2DA}"/>
          </ac:spMkLst>
        </pc:spChg>
        <pc:spChg chg="mod">
          <ac:chgData name="Olsen" userId="8f966b24-7479-4073-89bd-2f70180eddce" providerId="ADAL" clId="{F7EB1B99-AAC3-4CDF-B45D-D5BE908F8008}" dt="2023-07-13T20:05:21.025" v="225" actId="207"/>
          <ac:spMkLst>
            <pc:docMk/>
            <pc:sldMk cId="542563677" sldId="305"/>
            <ac:spMk id="168" creationId="{8FAFA15E-95DD-FA76-9E69-D35F0D26A2AF}"/>
          </ac:spMkLst>
        </pc:spChg>
        <pc:spChg chg="mod">
          <ac:chgData name="Olsen" userId="8f966b24-7479-4073-89bd-2f70180eddce" providerId="ADAL" clId="{F7EB1B99-AAC3-4CDF-B45D-D5BE908F8008}" dt="2023-07-13T20:03:43.516" v="214" actId="207"/>
          <ac:spMkLst>
            <pc:docMk/>
            <pc:sldMk cId="542563677" sldId="305"/>
            <ac:spMk id="169" creationId="{8888518D-D26D-07CC-EDC1-75640F440398}"/>
          </ac:spMkLst>
        </pc:spChg>
        <pc:spChg chg="mod">
          <ac:chgData name="Olsen" userId="8f966b24-7479-4073-89bd-2f70180eddce" providerId="ADAL" clId="{F7EB1B99-AAC3-4CDF-B45D-D5BE908F8008}" dt="2023-07-13T20:05:10.030" v="223" actId="207"/>
          <ac:spMkLst>
            <pc:docMk/>
            <pc:sldMk cId="542563677" sldId="305"/>
            <ac:spMk id="170" creationId="{D6886B18-375C-86F6-DA3D-31B9C305EB00}"/>
          </ac:spMkLst>
        </pc:spChg>
        <pc:spChg chg="mod">
          <ac:chgData name="Olsen" userId="8f966b24-7479-4073-89bd-2f70180eddce" providerId="ADAL" clId="{F7EB1B99-AAC3-4CDF-B45D-D5BE908F8008}" dt="2023-07-13T20:04:04.030" v="217" actId="207"/>
          <ac:spMkLst>
            <pc:docMk/>
            <pc:sldMk cId="542563677" sldId="305"/>
            <ac:spMk id="171" creationId="{A166C7CB-6C3D-7D1A-84E0-1B1188C9E83F}"/>
          </ac:spMkLst>
        </pc:spChg>
        <pc:spChg chg="mod">
          <ac:chgData name="Olsen" userId="8f966b24-7479-4073-89bd-2f70180eddce" providerId="ADAL" clId="{F7EB1B99-AAC3-4CDF-B45D-D5BE908F8008}" dt="2023-07-13T20:04:48.222" v="221" actId="207"/>
          <ac:spMkLst>
            <pc:docMk/>
            <pc:sldMk cId="542563677" sldId="305"/>
            <ac:spMk id="172" creationId="{8B10F882-E733-7AC3-1B06-114D1EF956DC}"/>
          </ac:spMkLst>
        </pc:spChg>
        <pc:spChg chg="mod">
          <ac:chgData name="Olsen" userId="8f966b24-7479-4073-89bd-2f70180eddce" providerId="ADAL" clId="{F7EB1B99-AAC3-4CDF-B45D-D5BE908F8008}" dt="2023-07-13T20:04:09.014" v="218" actId="207"/>
          <ac:spMkLst>
            <pc:docMk/>
            <pc:sldMk cId="542563677" sldId="305"/>
            <ac:spMk id="173" creationId="{04F7EC43-8C58-571A-6E74-5CBD8C6FF8CB}"/>
          </ac:spMkLst>
        </pc:spChg>
        <pc:spChg chg="mod">
          <ac:chgData name="Olsen" userId="8f966b24-7479-4073-89bd-2f70180eddce" providerId="ADAL" clId="{F7EB1B99-AAC3-4CDF-B45D-D5BE908F8008}" dt="2023-07-13T19:53:31.341" v="86"/>
          <ac:spMkLst>
            <pc:docMk/>
            <pc:sldMk cId="542563677" sldId="305"/>
            <ac:spMk id="174" creationId="{FC93A34F-FC24-BF69-8D91-94E9CB61EC28}"/>
          </ac:spMkLst>
        </pc:spChg>
        <pc:spChg chg="mod">
          <ac:chgData name="Olsen" userId="8f966b24-7479-4073-89bd-2f70180eddce" providerId="ADAL" clId="{F7EB1B99-AAC3-4CDF-B45D-D5BE908F8008}" dt="2023-07-13T20:04:37.758" v="220" actId="207"/>
          <ac:spMkLst>
            <pc:docMk/>
            <pc:sldMk cId="542563677" sldId="305"/>
            <ac:spMk id="175" creationId="{9001C9C2-02F7-83CA-7610-4BD894BCC05B}"/>
          </ac:spMkLst>
        </pc:spChg>
        <pc:spChg chg="mod">
          <ac:chgData name="Olsen" userId="8f966b24-7479-4073-89bd-2f70180eddce" providerId="ADAL" clId="{F7EB1B99-AAC3-4CDF-B45D-D5BE908F8008}" dt="2023-07-13T19:53:31.341" v="86"/>
          <ac:spMkLst>
            <pc:docMk/>
            <pc:sldMk cId="542563677" sldId="305"/>
            <ac:spMk id="176" creationId="{4C0FBAC2-A5D3-5767-F89B-AF06A57B4878}"/>
          </ac:spMkLst>
        </pc:spChg>
        <pc:spChg chg="mod">
          <ac:chgData name="Olsen" userId="8f966b24-7479-4073-89bd-2f70180eddce" providerId="ADAL" clId="{F7EB1B99-AAC3-4CDF-B45D-D5BE908F8008}" dt="2023-07-13T20:05:34.587" v="228" actId="207"/>
          <ac:spMkLst>
            <pc:docMk/>
            <pc:sldMk cId="542563677" sldId="305"/>
            <ac:spMk id="177" creationId="{5E637B9C-55F5-2F79-C267-55F2A9931708}"/>
          </ac:spMkLst>
        </pc:spChg>
        <pc:spChg chg="mod">
          <ac:chgData name="Olsen" userId="8f966b24-7479-4073-89bd-2f70180eddce" providerId="ADAL" clId="{F7EB1B99-AAC3-4CDF-B45D-D5BE908F8008}" dt="2023-07-13T20:03:50.142" v="215" actId="207"/>
          <ac:spMkLst>
            <pc:docMk/>
            <pc:sldMk cId="542563677" sldId="305"/>
            <ac:spMk id="178" creationId="{B3EF2689-A300-E32A-5722-486D05D962B0}"/>
          </ac:spMkLst>
        </pc:spChg>
        <pc:spChg chg="mod">
          <ac:chgData name="Olsen" userId="8f966b24-7479-4073-89bd-2f70180eddce" providerId="ADAL" clId="{F7EB1B99-AAC3-4CDF-B45D-D5BE908F8008}" dt="2023-07-13T20:05:02.339" v="222" actId="207"/>
          <ac:spMkLst>
            <pc:docMk/>
            <pc:sldMk cId="542563677" sldId="305"/>
            <ac:spMk id="179" creationId="{632C5534-3AB1-7EE6-6543-83D5F91B8C58}"/>
          </ac:spMkLst>
        </pc:spChg>
        <pc:spChg chg="mod">
          <ac:chgData name="Olsen" userId="8f966b24-7479-4073-89bd-2f70180eddce" providerId="ADAL" clId="{F7EB1B99-AAC3-4CDF-B45D-D5BE908F8008}" dt="2023-07-13T20:04:17.388" v="219" actId="207"/>
          <ac:spMkLst>
            <pc:docMk/>
            <pc:sldMk cId="542563677" sldId="305"/>
            <ac:spMk id="180" creationId="{6FC5A335-9829-ABBA-9498-D2DFE3CCE9B2}"/>
          </ac:spMkLst>
        </pc:spChg>
        <pc:spChg chg="mod">
          <ac:chgData name="Olsen" userId="8f966b24-7479-4073-89bd-2f70180eddce" providerId="ADAL" clId="{F7EB1B99-AAC3-4CDF-B45D-D5BE908F8008}" dt="2023-07-13T19:53:31.341" v="86"/>
          <ac:spMkLst>
            <pc:docMk/>
            <pc:sldMk cId="542563677" sldId="305"/>
            <ac:spMk id="181" creationId="{91966D43-4FF2-D1C1-29B7-2E101BDCA1D2}"/>
          </ac:spMkLst>
        </pc:spChg>
        <pc:spChg chg="mod">
          <ac:chgData name="Olsen" userId="8f966b24-7479-4073-89bd-2f70180eddce" providerId="ADAL" clId="{F7EB1B99-AAC3-4CDF-B45D-D5BE908F8008}" dt="2023-07-13T20:03:08.516" v="212" actId="207"/>
          <ac:spMkLst>
            <pc:docMk/>
            <pc:sldMk cId="542563677" sldId="305"/>
            <ac:spMk id="182" creationId="{46734875-9274-340C-001C-EB53E2F4469B}"/>
          </ac:spMkLst>
        </pc:spChg>
        <pc:spChg chg="mod">
          <ac:chgData name="Olsen" userId="8f966b24-7479-4073-89bd-2f70180eddce" providerId="ADAL" clId="{F7EB1B99-AAC3-4CDF-B45D-D5BE908F8008}" dt="2023-07-13T19:53:31.341" v="86"/>
          <ac:spMkLst>
            <pc:docMk/>
            <pc:sldMk cId="542563677" sldId="305"/>
            <ac:spMk id="183" creationId="{3EE9A0C6-81EE-32D2-E0FB-3B24A76A4501}"/>
          </ac:spMkLst>
        </pc:spChg>
        <pc:spChg chg="mod">
          <ac:chgData name="Olsen" userId="8f966b24-7479-4073-89bd-2f70180eddce" providerId="ADAL" clId="{F7EB1B99-AAC3-4CDF-B45D-D5BE908F8008}" dt="2023-07-13T19:53:31.341" v="86"/>
          <ac:spMkLst>
            <pc:docMk/>
            <pc:sldMk cId="542563677" sldId="305"/>
            <ac:spMk id="184" creationId="{F4377BFD-DD0D-8E21-28C2-9B1362AA28C7}"/>
          </ac:spMkLst>
        </pc:spChg>
        <pc:spChg chg="mod">
          <ac:chgData name="Olsen" userId="8f966b24-7479-4073-89bd-2f70180eddce" providerId="ADAL" clId="{F7EB1B99-AAC3-4CDF-B45D-D5BE908F8008}" dt="2023-07-13T19:53:31.341" v="86"/>
          <ac:spMkLst>
            <pc:docMk/>
            <pc:sldMk cId="542563677" sldId="305"/>
            <ac:spMk id="185" creationId="{E902E48D-BD43-AA1A-0BF0-89DFE7955182}"/>
          </ac:spMkLst>
        </pc:spChg>
        <pc:spChg chg="mod">
          <ac:chgData name="Olsen" userId="8f966b24-7479-4073-89bd-2f70180eddce" providerId="ADAL" clId="{F7EB1B99-AAC3-4CDF-B45D-D5BE908F8008}" dt="2023-07-13T20:05:14.781" v="224" actId="207"/>
          <ac:spMkLst>
            <pc:docMk/>
            <pc:sldMk cId="542563677" sldId="305"/>
            <ac:spMk id="186" creationId="{AD5F2307-3A79-221C-6012-7520AB237C1D}"/>
          </ac:spMkLst>
        </pc:spChg>
        <pc:spChg chg="add mod">
          <ac:chgData name="Olsen" userId="8f966b24-7479-4073-89bd-2f70180eddce" providerId="ADAL" clId="{F7EB1B99-AAC3-4CDF-B45D-D5BE908F8008}" dt="2023-07-13T20:01:42.043" v="186" actId="20577"/>
          <ac:spMkLst>
            <pc:docMk/>
            <pc:sldMk cId="542563677" sldId="305"/>
            <ac:spMk id="187" creationId="{F538C031-FB0D-4FC4-D620-907D83E5B396}"/>
          </ac:spMkLst>
        </pc:spChg>
        <pc:spChg chg="add mod">
          <ac:chgData name="Olsen" userId="8f966b24-7479-4073-89bd-2f70180eddce" providerId="ADAL" clId="{F7EB1B99-AAC3-4CDF-B45D-D5BE908F8008}" dt="2023-07-13T19:59:42.350" v="137" actId="20577"/>
          <ac:spMkLst>
            <pc:docMk/>
            <pc:sldMk cId="542563677" sldId="305"/>
            <ac:spMk id="188" creationId="{29B9A7B3-82E3-BCEC-1165-46F353D1B1B9}"/>
          </ac:spMkLst>
        </pc:spChg>
        <pc:spChg chg="add mod">
          <ac:chgData name="Olsen" userId="8f966b24-7479-4073-89bd-2f70180eddce" providerId="ADAL" clId="{F7EB1B99-AAC3-4CDF-B45D-D5BE908F8008}" dt="2023-07-13T19:55:21.316" v="102" actId="20577"/>
          <ac:spMkLst>
            <pc:docMk/>
            <pc:sldMk cId="542563677" sldId="305"/>
            <ac:spMk id="189" creationId="{187EA932-3F86-9728-F4B2-C891C326F840}"/>
          </ac:spMkLst>
        </pc:spChg>
        <pc:spChg chg="add mod">
          <ac:chgData name="Olsen" userId="8f966b24-7479-4073-89bd-2f70180eddce" providerId="ADAL" clId="{F7EB1B99-AAC3-4CDF-B45D-D5BE908F8008}" dt="2023-07-13T20:01:39.907" v="183" actId="20577"/>
          <ac:spMkLst>
            <pc:docMk/>
            <pc:sldMk cId="542563677" sldId="305"/>
            <ac:spMk id="190" creationId="{39F88794-4B43-D914-8AFF-273ADE390F02}"/>
          </ac:spMkLst>
        </pc:spChg>
        <pc:spChg chg="add mod">
          <ac:chgData name="Olsen" userId="8f966b24-7479-4073-89bd-2f70180eddce" providerId="ADAL" clId="{F7EB1B99-AAC3-4CDF-B45D-D5BE908F8008}" dt="2023-07-13T20:06:30.545" v="232" actId="1076"/>
          <ac:spMkLst>
            <pc:docMk/>
            <pc:sldMk cId="542563677" sldId="305"/>
            <ac:spMk id="191" creationId="{21DCABF1-5056-E952-F7A9-00502776177C}"/>
          </ac:spMkLst>
        </pc:spChg>
        <pc:spChg chg="add mod">
          <ac:chgData name="Olsen" userId="8f966b24-7479-4073-89bd-2f70180eddce" providerId="ADAL" clId="{F7EB1B99-AAC3-4CDF-B45D-D5BE908F8008}" dt="2023-07-13T20:00:40.794" v="160" actId="20577"/>
          <ac:spMkLst>
            <pc:docMk/>
            <pc:sldMk cId="542563677" sldId="305"/>
            <ac:spMk id="192" creationId="{3D99E8FA-0D33-3213-203F-1F4CC9B25504}"/>
          </ac:spMkLst>
        </pc:spChg>
        <pc:spChg chg="add mod">
          <ac:chgData name="Olsen" userId="8f966b24-7479-4073-89bd-2f70180eddce" providerId="ADAL" clId="{F7EB1B99-AAC3-4CDF-B45D-D5BE908F8008}" dt="2023-07-13T20:00:59.408" v="168" actId="1076"/>
          <ac:spMkLst>
            <pc:docMk/>
            <pc:sldMk cId="542563677" sldId="305"/>
            <ac:spMk id="193" creationId="{6670A232-D592-D506-4B27-ACD7BE48FC34}"/>
          </ac:spMkLst>
        </pc:spChg>
        <pc:spChg chg="add mod">
          <ac:chgData name="Olsen" userId="8f966b24-7479-4073-89bd-2f70180eddce" providerId="ADAL" clId="{F7EB1B99-AAC3-4CDF-B45D-D5BE908F8008}" dt="2023-07-13T20:01:15.807" v="174" actId="20577"/>
          <ac:spMkLst>
            <pc:docMk/>
            <pc:sldMk cId="542563677" sldId="305"/>
            <ac:spMk id="194" creationId="{BBDB3536-3D4B-7972-6183-75B31CFAF211}"/>
          </ac:spMkLst>
        </pc:spChg>
        <pc:spChg chg="add mod">
          <ac:chgData name="Olsen" userId="8f966b24-7479-4073-89bd-2f70180eddce" providerId="ADAL" clId="{F7EB1B99-AAC3-4CDF-B45D-D5BE908F8008}" dt="2023-07-13T20:02:08.616" v="198" actId="20577"/>
          <ac:spMkLst>
            <pc:docMk/>
            <pc:sldMk cId="542563677" sldId="305"/>
            <ac:spMk id="195" creationId="{8E88C193-B8E5-20DA-B12E-DAA46BE0CE9D}"/>
          </ac:spMkLst>
        </pc:spChg>
        <pc:spChg chg="add mod">
          <ac:chgData name="Olsen" userId="8f966b24-7479-4073-89bd-2f70180eddce" providerId="ADAL" clId="{F7EB1B99-AAC3-4CDF-B45D-D5BE908F8008}" dt="2023-07-13T20:02:06.022" v="195" actId="20577"/>
          <ac:spMkLst>
            <pc:docMk/>
            <pc:sldMk cId="542563677" sldId="305"/>
            <ac:spMk id="196" creationId="{A20AFBEC-FBBC-109E-01EC-47DC5125C481}"/>
          </ac:spMkLst>
        </pc:spChg>
        <pc:spChg chg="add mod">
          <ac:chgData name="Olsen" userId="8f966b24-7479-4073-89bd-2f70180eddce" providerId="ADAL" clId="{F7EB1B99-AAC3-4CDF-B45D-D5BE908F8008}" dt="2023-07-13T19:54:55.532" v="94" actId="20577"/>
          <ac:spMkLst>
            <pc:docMk/>
            <pc:sldMk cId="542563677" sldId="305"/>
            <ac:spMk id="197" creationId="{97E6C246-A6AC-A533-F01F-7202F9AD4A2B}"/>
          </ac:spMkLst>
        </pc:spChg>
        <pc:spChg chg="add mod">
          <ac:chgData name="Olsen" userId="8f966b24-7479-4073-89bd-2f70180eddce" providerId="ADAL" clId="{F7EB1B99-AAC3-4CDF-B45D-D5BE908F8008}" dt="2023-07-13T20:00:33.893" v="157" actId="20577"/>
          <ac:spMkLst>
            <pc:docMk/>
            <pc:sldMk cId="542563677" sldId="305"/>
            <ac:spMk id="198" creationId="{092A5367-1BDB-A264-BAD6-6D8634760A9B}"/>
          </ac:spMkLst>
        </pc:spChg>
        <pc:spChg chg="add mod">
          <ac:chgData name="Olsen" userId="8f966b24-7479-4073-89bd-2f70180eddce" providerId="ADAL" clId="{F7EB1B99-AAC3-4CDF-B45D-D5BE908F8008}" dt="2023-07-13T20:01:28.807" v="180" actId="20577"/>
          <ac:spMkLst>
            <pc:docMk/>
            <pc:sldMk cId="542563677" sldId="305"/>
            <ac:spMk id="199" creationId="{908AEEC6-D3EA-2E42-5918-4F0035D85D87}"/>
          </ac:spMkLst>
        </pc:spChg>
        <pc:spChg chg="add mod">
          <ac:chgData name="Olsen" userId="8f966b24-7479-4073-89bd-2f70180eddce" providerId="ADAL" clId="{F7EB1B99-AAC3-4CDF-B45D-D5BE908F8008}" dt="2023-07-13T19:59:34.985" v="133" actId="20577"/>
          <ac:spMkLst>
            <pc:docMk/>
            <pc:sldMk cId="542563677" sldId="305"/>
            <ac:spMk id="200" creationId="{45A32104-1255-94F1-8679-772A86E45D06}"/>
          </ac:spMkLst>
        </pc:spChg>
        <pc:spChg chg="add mod">
          <ac:chgData name="Olsen" userId="8f966b24-7479-4073-89bd-2f70180eddce" providerId="ADAL" clId="{F7EB1B99-AAC3-4CDF-B45D-D5BE908F8008}" dt="2023-07-13T19:55:09.391" v="98" actId="20577"/>
          <ac:spMkLst>
            <pc:docMk/>
            <pc:sldMk cId="542563677" sldId="305"/>
            <ac:spMk id="201" creationId="{55142D9F-1EF3-C59F-38D0-7B33DE449E0D}"/>
          </ac:spMkLst>
        </pc:spChg>
        <pc:spChg chg="add mod">
          <ac:chgData name="Olsen" userId="8f966b24-7479-4073-89bd-2f70180eddce" providerId="ADAL" clId="{F7EB1B99-AAC3-4CDF-B45D-D5BE908F8008}" dt="2023-07-13T20:01:12.697" v="171" actId="20577"/>
          <ac:spMkLst>
            <pc:docMk/>
            <pc:sldMk cId="542563677" sldId="305"/>
            <ac:spMk id="202" creationId="{46FB37D7-9487-AC77-F54A-21169ECE72E8}"/>
          </ac:spMkLst>
        </pc:spChg>
        <pc:spChg chg="add mod">
          <ac:chgData name="Olsen" userId="8f966b24-7479-4073-89bd-2f70180eddce" providerId="ADAL" clId="{F7EB1B99-AAC3-4CDF-B45D-D5BE908F8008}" dt="2023-07-13T20:02:30.999" v="207" actId="20577"/>
          <ac:spMkLst>
            <pc:docMk/>
            <pc:sldMk cId="542563677" sldId="305"/>
            <ac:spMk id="203" creationId="{C528A19E-6F2F-8A8E-5BA5-B8F674884E97}"/>
          </ac:spMkLst>
        </pc:spChg>
        <pc:spChg chg="add mod">
          <ac:chgData name="Olsen" userId="8f966b24-7479-4073-89bd-2f70180eddce" providerId="ADAL" clId="{F7EB1B99-AAC3-4CDF-B45D-D5BE908F8008}" dt="2023-07-13T20:01:24.428" v="177" actId="20577"/>
          <ac:spMkLst>
            <pc:docMk/>
            <pc:sldMk cId="542563677" sldId="305"/>
            <ac:spMk id="204" creationId="{8D811B73-AA3C-D7A9-A84A-7D2DEF611A6E}"/>
          </ac:spMkLst>
        </pc:spChg>
        <pc:spChg chg="add mod">
          <ac:chgData name="Olsen" userId="8f966b24-7479-4073-89bd-2f70180eddce" providerId="ADAL" clId="{F7EB1B99-AAC3-4CDF-B45D-D5BE908F8008}" dt="2023-07-13T20:01:52.972" v="189" actId="20577"/>
          <ac:spMkLst>
            <pc:docMk/>
            <pc:sldMk cId="542563677" sldId="305"/>
            <ac:spMk id="205" creationId="{C8306F55-DEE2-0EFF-D625-7AFD04FE336C}"/>
          </ac:spMkLst>
        </pc:spChg>
        <pc:spChg chg="add mod">
          <ac:chgData name="Olsen" userId="8f966b24-7479-4073-89bd-2f70180eddce" providerId="ADAL" clId="{F7EB1B99-AAC3-4CDF-B45D-D5BE908F8008}" dt="2023-07-13T19:54:49.366" v="90" actId="20577"/>
          <ac:spMkLst>
            <pc:docMk/>
            <pc:sldMk cId="542563677" sldId="305"/>
            <ac:spMk id="206" creationId="{5BD6E1E3-9FEB-1E85-E565-392C4A92D194}"/>
          </ac:spMkLst>
        </pc:spChg>
        <pc:spChg chg="add mod">
          <ac:chgData name="Olsen" userId="8f966b24-7479-4073-89bd-2f70180eddce" providerId="ADAL" clId="{F7EB1B99-AAC3-4CDF-B45D-D5BE908F8008}" dt="2023-07-13T20:02:23.332" v="204" actId="20577"/>
          <ac:spMkLst>
            <pc:docMk/>
            <pc:sldMk cId="542563677" sldId="305"/>
            <ac:spMk id="207" creationId="{5E38E6BD-B024-5B93-AF0B-2B1BF5322A25}"/>
          </ac:spMkLst>
        </pc:spChg>
        <pc:spChg chg="add mod">
          <ac:chgData name="Olsen" userId="8f966b24-7479-4073-89bd-2f70180eddce" providerId="ADAL" clId="{F7EB1B99-AAC3-4CDF-B45D-D5BE908F8008}" dt="2023-07-13T19:59:29.345" v="127" actId="20577"/>
          <ac:spMkLst>
            <pc:docMk/>
            <pc:sldMk cId="542563677" sldId="305"/>
            <ac:spMk id="208" creationId="{AA6BCA04-2E07-BBBE-51BF-DDBE4835BBE0}"/>
          </ac:spMkLst>
        </pc:spChg>
        <pc:spChg chg="add mod">
          <ac:chgData name="Olsen" userId="8f966b24-7479-4073-89bd-2f70180eddce" providerId="ADAL" clId="{F7EB1B99-AAC3-4CDF-B45D-D5BE908F8008}" dt="2023-07-13T20:00:04.463" v="145" actId="20577"/>
          <ac:spMkLst>
            <pc:docMk/>
            <pc:sldMk cId="542563677" sldId="305"/>
            <ac:spMk id="209" creationId="{000260C6-F499-E0DC-0F3D-A0EB5FA73923}"/>
          </ac:spMkLst>
        </pc:spChg>
        <pc:spChg chg="add mod">
          <ac:chgData name="Olsen" userId="8f966b24-7479-4073-89bd-2f70180eddce" providerId="ADAL" clId="{F7EB1B99-AAC3-4CDF-B45D-D5BE908F8008}" dt="2023-07-13T19:55:26.570" v="106" actId="20577"/>
          <ac:spMkLst>
            <pc:docMk/>
            <pc:sldMk cId="542563677" sldId="305"/>
            <ac:spMk id="210" creationId="{C855A1CD-B0A2-4B05-0E1D-380FC6220B64}"/>
          </ac:spMkLst>
        </pc:spChg>
        <pc:spChg chg="add mod">
          <ac:chgData name="Olsen" userId="8f966b24-7479-4073-89bd-2f70180eddce" providerId="ADAL" clId="{F7EB1B99-AAC3-4CDF-B45D-D5BE908F8008}" dt="2023-07-13T20:01:57.472" v="192" actId="20577"/>
          <ac:spMkLst>
            <pc:docMk/>
            <pc:sldMk cId="542563677" sldId="305"/>
            <ac:spMk id="211" creationId="{D3C65F69-F714-A758-74A3-6600BC249824}"/>
          </ac:spMkLst>
        </pc:spChg>
        <pc:spChg chg="add mod">
          <ac:chgData name="Olsen" userId="8f966b24-7479-4073-89bd-2f70180eddce" providerId="ADAL" clId="{F7EB1B99-AAC3-4CDF-B45D-D5BE908F8008}" dt="2023-07-13T20:00:45.001" v="163" actId="20577"/>
          <ac:spMkLst>
            <pc:docMk/>
            <pc:sldMk cId="542563677" sldId="305"/>
            <ac:spMk id="212" creationId="{ECA25B9A-F0B3-B5F1-8577-83E8DC53F4CD}"/>
          </ac:spMkLst>
        </pc:spChg>
        <pc:spChg chg="add mod">
          <ac:chgData name="Olsen" userId="8f966b24-7479-4073-89bd-2f70180eddce" providerId="ADAL" clId="{F7EB1B99-AAC3-4CDF-B45D-D5BE908F8008}" dt="2023-07-13T20:02:40.448" v="210" actId="20577"/>
          <ac:spMkLst>
            <pc:docMk/>
            <pc:sldMk cId="542563677" sldId="305"/>
            <ac:spMk id="213" creationId="{145DD771-850B-5639-D779-6085544CFE03}"/>
          </ac:spMkLst>
        </pc:spChg>
        <pc:spChg chg="add mod">
          <ac:chgData name="Olsen" userId="8f966b24-7479-4073-89bd-2f70180eddce" providerId="ADAL" clId="{F7EB1B99-AAC3-4CDF-B45D-D5BE908F8008}" dt="2023-07-13T20:02:20.363" v="201" actId="20577"/>
          <ac:spMkLst>
            <pc:docMk/>
            <pc:sldMk cId="542563677" sldId="305"/>
            <ac:spMk id="214" creationId="{1D88CE99-0DA5-22A1-A4A8-06C4765A659A}"/>
          </ac:spMkLst>
        </pc:spChg>
        <pc:spChg chg="add mod">
          <ac:chgData name="Olsen" userId="8f966b24-7479-4073-89bd-2f70180eddce" providerId="ADAL" clId="{F7EB1B99-AAC3-4CDF-B45D-D5BE908F8008}" dt="2023-07-13T19:59:51.981" v="141" actId="20577"/>
          <ac:spMkLst>
            <pc:docMk/>
            <pc:sldMk cId="542563677" sldId="305"/>
            <ac:spMk id="215" creationId="{506060F6-56DA-1405-6014-BD7A942B5CF9}"/>
          </ac:spMkLst>
        </pc:spChg>
        <pc:spChg chg="add mod">
          <ac:chgData name="Olsen" userId="8f966b24-7479-4073-89bd-2f70180eddce" providerId="ADAL" clId="{F7EB1B99-AAC3-4CDF-B45D-D5BE908F8008}" dt="2023-07-13T19:59:10.213" v="121" actId="20577"/>
          <ac:spMkLst>
            <pc:docMk/>
            <pc:sldMk cId="542563677" sldId="305"/>
            <ac:spMk id="216" creationId="{2568EFEE-612C-AC99-6116-118FA439C7FF}"/>
          </ac:spMkLst>
        </pc:spChg>
        <pc:spChg chg="add mod">
          <ac:chgData name="Olsen" userId="8f966b24-7479-4073-89bd-2f70180eddce" providerId="ADAL" clId="{F7EB1B99-AAC3-4CDF-B45D-D5BE908F8008}" dt="2023-07-13T20:00:08.406" v="149" actId="20577"/>
          <ac:spMkLst>
            <pc:docMk/>
            <pc:sldMk cId="542563677" sldId="305"/>
            <ac:spMk id="217" creationId="{BC73B021-1F13-8D19-C6F5-87B8A11F9A7E}"/>
          </ac:spMkLst>
        </pc:spChg>
        <pc:spChg chg="add mod">
          <ac:chgData name="Olsen" userId="8f966b24-7479-4073-89bd-2f70180eddce" providerId="ADAL" clId="{F7EB1B99-AAC3-4CDF-B45D-D5BE908F8008}" dt="2023-07-13T20:49:32.722" v="390" actId="20577"/>
          <ac:spMkLst>
            <pc:docMk/>
            <pc:sldMk cId="542563677" sldId="305"/>
            <ac:spMk id="220" creationId="{CD735D1D-DE1E-0D21-6622-8F8AA06B0A38}"/>
          </ac:spMkLst>
        </pc:spChg>
        <pc:grpChg chg="add del mod">
          <ac:chgData name="Olsen" userId="8f966b24-7479-4073-89bd-2f70180eddce" providerId="ADAL" clId="{F7EB1B99-AAC3-4CDF-B45D-D5BE908F8008}" dt="2023-07-13T19:53:29.614" v="85" actId="478"/>
          <ac:grpSpMkLst>
            <pc:docMk/>
            <pc:sldMk cId="542563677" sldId="305"/>
            <ac:grpSpMk id="5" creationId="{84A302EE-513B-105B-119B-7D7E742B5B0B}"/>
          </ac:grpSpMkLst>
        </pc:grpChg>
        <pc:grpChg chg="add del mod">
          <ac:chgData name="Olsen" userId="8f966b24-7479-4073-89bd-2f70180eddce" providerId="ADAL" clId="{F7EB1B99-AAC3-4CDF-B45D-D5BE908F8008}" dt="2023-07-13T19:53:18.003" v="79"/>
          <ac:grpSpMkLst>
            <pc:docMk/>
            <pc:sldMk cId="542563677" sldId="305"/>
            <ac:grpSpMk id="82" creationId="{1FE64F67-2871-F353-BE2A-AA258C3AB93A}"/>
          </ac:grpSpMkLst>
        </pc:grpChg>
        <pc:grpChg chg="add mod">
          <ac:chgData name="Olsen" userId="8f966b24-7479-4073-89bd-2f70180eddce" providerId="ADAL" clId="{F7EB1B99-AAC3-4CDF-B45D-D5BE908F8008}" dt="2023-07-13T20:05:56.657" v="229" actId="1076"/>
          <ac:grpSpMkLst>
            <pc:docMk/>
            <pc:sldMk cId="542563677" sldId="305"/>
            <ac:grpSpMk id="155" creationId="{7228A673-A235-30A9-8C7A-B7CDD15E0FF9}"/>
          </ac:grpSpMkLst>
        </pc:grpChg>
        <pc:picChg chg="add mod">
          <ac:chgData name="Olsen" userId="8f966b24-7479-4073-89bd-2f70180eddce" providerId="ADAL" clId="{F7EB1B99-AAC3-4CDF-B45D-D5BE908F8008}" dt="2023-07-13T18:12:04.403" v="5"/>
          <ac:picMkLst>
            <pc:docMk/>
            <pc:sldMk cId="542563677" sldId="305"/>
            <ac:picMk id="77" creationId="{3D6CEEAE-8892-1015-CBF8-C83C9C419895}"/>
          </ac:picMkLst>
        </pc:picChg>
        <pc:cxnChg chg="add del mod">
          <ac:chgData name="Olsen" userId="8f966b24-7479-4073-89bd-2f70180eddce" providerId="ADAL" clId="{F7EB1B99-AAC3-4CDF-B45D-D5BE908F8008}" dt="2023-07-13T19:53:19.247" v="80" actId="478"/>
          <ac:cxnSpMkLst>
            <pc:docMk/>
            <pc:sldMk cId="542563677" sldId="305"/>
            <ac:cxnSpMk id="68" creationId="{6CBC0859-CE55-A933-4CA4-333359111A78}"/>
          </ac:cxnSpMkLst>
        </pc:cxnChg>
        <pc:cxnChg chg="add del mod">
          <ac:chgData name="Olsen" userId="8f966b24-7479-4073-89bd-2f70180eddce" providerId="ADAL" clId="{F7EB1B99-AAC3-4CDF-B45D-D5BE908F8008}" dt="2023-07-13T19:53:19.247" v="80" actId="478"/>
          <ac:cxnSpMkLst>
            <pc:docMk/>
            <pc:sldMk cId="542563677" sldId="305"/>
            <ac:cxnSpMk id="69" creationId="{6E0DA901-5EF6-53C8-003E-4E7A6E3904C9}"/>
          </ac:cxnSpMkLst>
        </pc:cxnChg>
        <pc:cxnChg chg="add del mod">
          <ac:chgData name="Olsen" userId="8f966b24-7479-4073-89bd-2f70180eddce" providerId="ADAL" clId="{F7EB1B99-AAC3-4CDF-B45D-D5BE908F8008}" dt="2023-07-13T19:53:19.247" v="80" actId="478"/>
          <ac:cxnSpMkLst>
            <pc:docMk/>
            <pc:sldMk cId="542563677" sldId="305"/>
            <ac:cxnSpMk id="71" creationId="{65613AE4-D9BC-9B43-DA80-6FDEDF2F8D69}"/>
          </ac:cxnSpMkLst>
        </pc:cxnChg>
        <pc:cxnChg chg="add del mod">
          <ac:chgData name="Olsen" userId="8f966b24-7479-4073-89bd-2f70180eddce" providerId="ADAL" clId="{F7EB1B99-AAC3-4CDF-B45D-D5BE908F8008}" dt="2023-07-13T19:53:19.247" v="80" actId="478"/>
          <ac:cxnSpMkLst>
            <pc:docMk/>
            <pc:sldMk cId="542563677" sldId="305"/>
            <ac:cxnSpMk id="72" creationId="{A0E094AC-7B10-1221-4B96-02DF816488F9}"/>
          </ac:cxnSpMkLst>
        </pc:cxnChg>
        <pc:cxnChg chg="add del mod">
          <ac:chgData name="Olsen" userId="8f966b24-7479-4073-89bd-2f70180eddce" providerId="ADAL" clId="{F7EB1B99-AAC3-4CDF-B45D-D5BE908F8008}" dt="2023-07-13T19:53:19.247" v="80" actId="478"/>
          <ac:cxnSpMkLst>
            <pc:docMk/>
            <pc:sldMk cId="542563677" sldId="305"/>
            <ac:cxnSpMk id="73" creationId="{C0430DC9-0D7E-8A86-A824-5F1394CEDB13}"/>
          </ac:cxnSpMkLst>
        </pc:cxnChg>
        <pc:cxnChg chg="add del mod">
          <ac:chgData name="Olsen" userId="8f966b24-7479-4073-89bd-2f70180eddce" providerId="ADAL" clId="{F7EB1B99-AAC3-4CDF-B45D-D5BE908F8008}" dt="2023-07-13T19:53:19.247" v="80" actId="478"/>
          <ac:cxnSpMkLst>
            <pc:docMk/>
            <pc:sldMk cId="542563677" sldId="305"/>
            <ac:cxnSpMk id="74" creationId="{657DD54A-93E1-FD26-7CCB-085A240D2D7A}"/>
          </ac:cxnSpMkLst>
        </pc:cxnChg>
        <pc:cxnChg chg="add del mod">
          <ac:chgData name="Olsen" userId="8f966b24-7479-4073-89bd-2f70180eddce" providerId="ADAL" clId="{F7EB1B99-AAC3-4CDF-B45D-D5BE908F8008}" dt="2023-07-13T19:53:19.247" v="80" actId="478"/>
          <ac:cxnSpMkLst>
            <pc:docMk/>
            <pc:sldMk cId="542563677" sldId="305"/>
            <ac:cxnSpMk id="75" creationId="{432E1650-62F3-8D84-616E-5EABB69168AA}"/>
          </ac:cxnSpMkLst>
        </pc:cxnChg>
        <pc:cxnChg chg="add del mod">
          <ac:chgData name="Olsen" userId="8f966b24-7479-4073-89bd-2f70180eddce" providerId="ADAL" clId="{F7EB1B99-AAC3-4CDF-B45D-D5BE908F8008}" dt="2023-07-13T19:53:18.003" v="79"/>
          <ac:cxnSpMkLst>
            <pc:docMk/>
            <pc:sldMk cId="542563677" sldId="305"/>
            <ac:cxnSpMk id="145" creationId="{106FE168-0DCF-A097-36F3-3BF21199AA64}"/>
          </ac:cxnSpMkLst>
        </pc:cxnChg>
        <pc:cxnChg chg="add del mod">
          <ac:chgData name="Olsen" userId="8f966b24-7479-4073-89bd-2f70180eddce" providerId="ADAL" clId="{F7EB1B99-AAC3-4CDF-B45D-D5BE908F8008}" dt="2023-07-13T19:53:18.003" v="79"/>
          <ac:cxnSpMkLst>
            <pc:docMk/>
            <pc:sldMk cId="542563677" sldId="305"/>
            <ac:cxnSpMk id="146" creationId="{FDBC99C1-C4DC-DA2F-72C8-A65A0DC5BED6}"/>
          </ac:cxnSpMkLst>
        </pc:cxnChg>
        <pc:cxnChg chg="add del mod">
          <ac:chgData name="Olsen" userId="8f966b24-7479-4073-89bd-2f70180eddce" providerId="ADAL" clId="{F7EB1B99-AAC3-4CDF-B45D-D5BE908F8008}" dt="2023-07-13T19:53:18.003" v="79"/>
          <ac:cxnSpMkLst>
            <pc:docMk/>
            <pc:sldMk cId="542563677" sldId="305"/>
            <ac:cxnSpMk id="148" creationId="{06F7777E-7099-7224-56E1-AB0F7730F2F3}"/>
          </ac:cxnSpMkLst>
        </pc:cxnChg>
        <pc:cxnChg chg="add del mod">
          <ac:chgData name="Olsen" userId="8f966b24-7479-4073-89bd-2f70180eddce" providerId="ADAL" clId="{F7EB1B99-AAC3-4CDF-B45D-D5BE908F8008}" dt="2023-07-13T19:53:18.003" v="79"/>
          <ac:cxnSpMkLst>
            <pc:docMk/>
            <pc:sldMk cId="542563677" sldId="305"/>
            <ac:cxnSpMk id="149" creationId="{50F3E2B4-B91F-E974-A069-FDEB3AD4677E}"/>
          </ac:cxnSpMkLst>
        </pc:cxnChg>
        <pc:cxnChg chg="add del mod">
          <ac:chgData name="Olsen" userId="8f966b24-7479-4073-89bd-2f70180eddce" providerId="ADAL" clId="{F7EB1B99-AAC3-4CDF-B45D-D5BE908F8008}" dt="2023-07-13T19:53:18.003" v="79"/>
          <ac:cxnSpMkLst>
            <pc:docMk/>
            <pc:sldMk cId="542563677" sldId="305"/>
            <ac:cxnSpMk id="150" creationId="{69376451-34E2-F5E2-6E57-25786F8E0C14}"/>
          </ac:cxnSpMkLst>
        </pc:cxnChg>
        <pc:cxnChg chg="add del mod">
          <ac:chgData name="Olsen" userId="8f966b24-7479-4073-89bd-2f70180eddce" providerId="ADAL" clId="{F7EB1B99-AAC3-4CDF-B45D-D5BE908F8008}" dt="2023-07-13T19:53:18.003" v="79"/>
          <ac:cxnSpMkLst>
            <pc:docMk/>
            <pc:sldMk cId="542563677" sldId="305"/>
            <ac:cxnSpMk id="151" creationId="{F723A3AA-6AAA-A77F-CE0C-311D1042E18D}"/>
          </ac:cxnSpMkLst>
        </pc:cxnChg>
        <pc:cxnChg chg="add del mod">
          <ac:chgData name="Olsen" userId="8f966b24-7479-4073-89bd-2f70180eddce" providerId="ADAL" clId="{F7EB1B99-AAC3-4CDF-B45D-D5BE908F8008}" dt="2023-07-13T19:53:18.003" v="79"/>
          <ac:cxnSpMkLst>
            <pc:docMk/>
            <pc:sldMk cId="542563677" sldId="305"/>
            <ac:cxnSpMk id="152" creationId="{2A8490B8-1794-716B-F054-D50DDB6E2B2C}"/>
          </ac:cxnSpMkLst>
        </pc:cxnChg>
        <pc:cxnChg chg="add del mod">
          <ac:chgData name="Olsen" userId="8f966b24-7479-4073-89bd-2f70180eddce" providerId="ADAL" clId="{F7EB1B99-AAC3-4CDF-B45D-D5BE908F8008}" dt="2023-07-13T19:53:18.003" v="79"/>
          <ac:cxnSpMkLst>
            <pc:docMk/>
            <pc:sldMk cId="542563677" sldId="305"/>
            <ac:cxnSpMk id="153" creationId="{A6113A66-DC36-253F-8C58-89D2ED0AC377}"/>
          </ac:cxnSpMkLst>
        </pc:cxnChg>
        <pc:cxnChg chg="add mod">
          <ac:chgData name="Olsen" userId="8f966b24-7479-4073-89bd-2f70180eddce" providerId="ADAL" clId="{F7EB1B99-AAC3-4CDF-B45D-D5BE908F8008}" dt="2023-07-13T20:05:56.657" v="229" actId="1076"/>
          <ac:cxnSpMkLst>
            <pc:docMk/>
            <pc:sldMk cId="542563677" sldId="305"/>
            <ac:cxnSpMk id="218" creationId="{1668F5D5-34E9-BD4D-2F68-F0E2D1024D7F}"/>
          </ac:cxnSpMkLst>
        </pc:cxnChg>
        <pc:cxnChg chg="add mod">
          <ac:chgData name="Olsen" userId="8f966b24-7479-4073-89bd-2f70180eddce" providerId="ADAL" clId="{F7EB1B99-AAC3-4CDF-B45D-D5BE908F8008}" dt="2023-07-13T20:05:56.657" v="229" actId="1076"/>
          <ac:cxnSpMkLst>
            <pc:docMk/>
            <pc:sldMk cId="542563677" sldId="305"/>
            <ac:cxnSpMk id="219" creationId="{E0F4206D-EEEB-BCE1-4B8F-78CCE08D5B18}"/>
          </ac:cxnSpMkLst>
        </pc:cxnChg>
        <pc:cxnChg chg="add mod">
          <ac:chgData name="Olsen" userId="8f966b24-7479-4073-89bd-2f70180eddce" providerId="ADAL" clId="{F7EB1B99-AAC3-4CDF-B45D-D5BE908F8008}" dt="2023-07-13T20:05:56.657" v="229" actId="1076"/>
          <ac:cxnSpMkLst>
            <pc:docMk/>
            <pc:sldMk cId="542563677" sldId="305"/>
            <ac:cxnSpMk id="221" creationId="{96A5B982-384F-B9DC-C20A-6710EB62DCED}"/>
          </ac:cxnSpMkLst>
        </pc:cxnChg>
        <pc:cxnChg chg="add mod">
          <ac:chgData name="Olsen" userId="8f966b24-7479-4073-89bd-2f70180eddce" providerId="ADAL" clId="{F7EB1B99-AAC3-4CDF-B45D-D5BE908F8008}" dt="2023-07-13T20:05:56.657" v="229" actId="1076"/>
          <ac:cxnSpMkLst>
            <pc:docMk/>
            <pc:sldMk cId="542563677" sldId="305"/>
            <ac:cxnSpMk id="222" creationId="{44360381-70F9-325C-7EAB-821410821D9B}"/>
          </ac:cxnSpMkLst>
        </pc:cxnChg>
        <pc:cxnChg chg="add mod">
          <ac:chgData name="Olsen" userId="8f966b24-7479-4073-89bd-2f70180eddce" providerId="ADAL" clId="{F7EB1B99-AAC3-4CDF-B45D-D5BE908F8008}" dt="2023-07-13T20:05:56.657" v="229" actId="1076"/>
          <ac:cxnSpMkLst>
            <pc:docMk/>
            <pc:sldMk cId="542563677" sldId="305"/>
            <ac:cxnSpMk id="223" creationId="{5E53C785-A0C7-E441-9BDF-7E873C001FA4}"/>
          </ac:cxnSpMkLst>
        </pc:cxnChg>
        <pc:cxnChg chg="add mod">
          <ac:chgData name="Olsen" userId="8f966b24-7479-4073-89bd-2f70180eddce" providerId="ADAL" clId="{F7EB1B99-AAC3-4CDF-B45D-D5BE908F8008}" dt="2023-07-13T20:05:56.657" v="229" actId="1076"/>
          <ac:cxnSpMkLst>
            <pc:docMk/>
            <pc:sldMk cId="542563677" sldId="305"/>
            <ac:cxnSpMk id="224" creationId="{CB0FF0C7-AA13-8371-8660-C769F3CEDC75}"/>
          </ac:cxnSpMkLst>
        </pc:cxnChg>
        <pc:cxnChg chg="add mod">
          <ac:chgData name="Olsen" userId="8f966b24-7479-4073-89bd-2f70180eddce" providerId="ADAL" clId="{F7EB1B99-AAC3-4CDF-B45D-D5BE908F8008}" dt="2023-07-13T20:05:56.657" v="229" actId="1076"/>
          <ac:cxnSpMkLst>
            <pc:docMk/>
            <pc:sldMk cId="542563677" sldId="305"/>
            <ac:cxnSpMk id="225" creationId="{C008D727-579E-1BAB-F158-C9D5FA97B118}"/>
          </ac:cxnSpMkLst>
        </pc:cxnChg>
        <pc:cxnChg chg="add mod">
          <ac:chgData name="Olsen" userId="8f966b24-7479-4073-89bd-2f70180eddce" providerId="ADAL" clId="{F7EB1B99-AAC3-4CDF-B45D-D5BE908F8008}" dt="2023-07-13T20:05:56.657" v="229" actId="1076"/>
          <ac:cxnSpMkLst>
            <pc:docMk/>
            <pc:sldMk cId="542563677" sldId="305"/>
            <ac:cxnSpMk id="226" creationId="{386F7499-CA7A-F445-0486-CD3D2AA6F8F7}"/>
          </ac:cxnSpMkLst>
        </pc:cxnChg>
      </pc:sldChg>
      <pc:sldChg chg="addSp delSp modSp new add del mod">
        <pc:chgData name="Olsen" userId="8f966b24-7479-4073-89bd-2f70180eddce" providerId="ADAL" clId="{F7EB1B99-AAC3-4CDF-B45D-D5BE908F8008}" dt="2023-07-13T20:10:31.414" v="263" actId="47"/>
        <pc:sldMkLst>
          <pc:docMk/>
          <pc:sldMk cId="4223124353" sldId="306"/>
        </pc:sldMkLst>
        <pc:spChg chg="del">
          <ac:chgData name="Olsen" userId="8f966b24-7479-4073-89bd-2f70180eddce" providerId="ADAL" clId="{F7EB1B99-AAC3-4CDF-B45D-D5BE908F8008}" dt="2023-07-13T19:56:17.042" v="111" actId="478"/>
          <ac:spMkLst>
            <pc:docMk/>
            <pc:sldMk cId="4223124353" sldId="306"/>
            <ac:spMk id="2" creationId="{09BB252B-3C5B-4FD1-4F7D-CC2C3ED89B6F}"/>
          </ac:spMkLst>
        </pc:spChg>
        <pc:spChg chg="del">
          <ac:chgData name="Olsen" userId="8f966b24-7479-4073-89bd-2f70180eddce" providerId="ADAL" clId="{F7EB1B99-AAC3-4CDF-B45D-D5BE908F8008}" dt="2023-07-13T19:56:12.783" v="110" actId="478"/>
          <ac:spMkLst>
            <pc:docMk/>
            <pc:sldMk cId="4223124353" sldId="306"/>
            <ac:spMk id="3" creationId="{5BAFD38D-7793-2C71-6970-525E28030169}"/>
          </ac:spMkLst>
        </pc:spChg>
        <pc:spChg chg="add mod">
          <ac:chgData name="Olsen" userId="8f966b24-7479-4073-89bd-2f70180eddce" providerId="ADAL" clId="{F7EB1B99-AAC3-4CDF-B45D-D5BE908F8008}" dt="2023-07-13T19:56:23.894" v="112"/>
          <ac:spMkLst>
            <pc:docMk/>
            <pc:sldMk cId="4223124353" sldId="306"/>
            <ac:spMk id="4" creationId="{0869C49B-5DDC-F17A-AAF1-4E47A5E0CBEA}"/>
          </ac:spMkLst>
        </pc:spChg>
        <pc:spChg chg="mod">
          <ac:chgData name="Olsen" userId="8f966b24-7479-4073-89bd-2f70180eddce" providerId="ADAL" clId="{F7EB1B99-AAC3-4CDF-B45D-D5BE908F8008}" dt="2023-07-13T19:56:23.894" v="112"/>
          <ac:spMkLst>
            <pc:docMk/>
            <pc:sldMk cId="4223124353" sldId="306"/>
            <ac:spMk id="6" creationId="{30B41D14-6B1A-48CF-F8E0-18B419E6ACF4}"/>
          </ac:spMkLst>
        </pc:spChg>
        <pc:spChg chg="mod">
          <ac:chgData name="Olsen" userId="8f966b24-7479-4073-89bd-2f70180eddce" providerId="ADAL" clId="{F7EB1B99-AAC3-4CDF-B45D-D5BE908F8008}" dt="2023-07-13T19:56:23.894" v="112"/>
          <ac:spMkLst>
            <pc:docMk/>
            <pc:sldMk cId="4223124353" sldId="306"/>
            <ac:spMk id="7" creationId="{068FE7A0-4BFB-AB12-C5E3-FF79A1EBE0E2}"/>
          </ac:spMkLst>
        </pc:spChg>
        <pc:spChg chg="mod">
          <ac:chgData name="Olsen" userId="8f966b24-7479-4073-89bd-2f70180eddce" providerId="ADAL" clId="{F7EB1B99-AAC3-4CDF-B45D-D5BE908F8008}" dt="2023-07-13T19:56:23.894" v="112"/>
          <ac:spMkLst>
            <pc:docMk/>
            <pc:sldMk cId="4223124353" sldId="306"/>
            <ac:spMk id="8" creationId="{94A7A21B-8A1A-3FDC-F4AB-729946924FFE}"/>
          </ac:spMkLst>
        </pc:spChg>
        <pc:spChg chg="mod">
          <ac:chgData name="Olsen" userId="8f966b24-7479-4073-89bd-2f70180eddce" providerId="ADAL" clId="{F7EB1B99-AAC3-4CDF-B45D-D5BE908F8008}" dt="2023-07-13T19:56:23.894" v="112"/>
          <ac:spMkLst>
            <pc:docMk/>
            <pc:sldMk cId="4223124353" sldId="306"/>
            <ac:spMk id="9" creationId="{D0E01977-A8E4-6FD6-9AE3-8588B6AEF142}"/>
          </ac:spMkLst>
        </pc:spChg>
        <pc:spChg chg="mod">
          <ac:chgData name="Olsen" userId="8f966b24-7479-4073-89bd-2f70180eddce" providerId="ADAL" clId="{F7EB1B99-AAC3-4CDF-B45D-D5BE908F8008}" dt="2023-07-13T19:56:23.894" v="112"/>
          <ac:spMkLst>
            <pc:docMk/>
            <pc:sldMk cId="4223124353" sldId="306"/>
            <ac:spMk id="10" creationId="{2FB4FB6C-609C-ADEF-4E3D-4F9282C4EB1F}"/>
          </ac:spMkLst>
        </pc:spChg>
        <pc:spChg chg="mod">
          <ac:chgData name="Olsen" userId="8f966b24-7479-4073-89bd-2f70180eddce" providerId="ADAL" clId="{F7EB1B99-AAC3-4CDF-B45D-D5BE908F8008}" dt="2023-07-13T19:56:23.894" v="112"/>
          <ac:spMkLst>
            <pc:docMk/>
            <pc:sldMk cId="4223124353" sldId="306"/>
            <ac:spMk id="11" creationId="{253BB58F-8A2F-F565-71AE-B92F552671C7}"/>
          </ac:spMkLst>
        </pc:spChg>
        <pc:spChg chg="mod">
          <ac:chgData name="Olsen" userId="8f966b24-7479-4073-89bd-2f70180eddce" providerId="ADAL" clId="{F7EB1B99-AAC3-4CDF-B45D-D5BE908F8008}" dt="2023-07-13T19:56:23.894" v="112"/>
          <ac:spMkLst>
            <pc:docMk/>
            <pc:sldMk cId="4223124353" sldId="306"/>
            <ac:spMk id="12" creationId="{02B69674-B188-DD5D-B543-EB5ECE3371D8}"/>
          </ac:spMkLst>
        </pc:spChg>
        <pc:spChg chg="mod">
          <ac:chgData name="Olsen" userId="8f966b24-7479-4073-89bd-2f70180eddce" providerId="ADAL" clId="{F7EB1B99-AAC3-4CDF-B45D-D5BE908F8008}" dt="2023-07-13T19:56:23.894" v="112"/>
          <ac:spMkLst>
            <pc:docMk/>
            <pc:sldMk cId="4223124353" sldId="306"/>
            <ac:spMk id="13" creationId="{CE688439-3F3A-F1BA-9DE0-57224264827C}"/>
          </ac:spMkLst>
        </pc:spChg>
        <pc:spChg chg="mod">
          <ac:chgData name="Olsen" userId="8f966b24-7479-4073-89bd-2f70180eddce" providerId="ADAL" clId="{F7EB1B99-AAC3-4CDF-B45D-D5BE908F8008}" dt="2023-07-13T19:56:23.894" v="112"/>
          <ac:spMkLst>
            <pc:docMk/>
            <pc:sldMk cId="4223124353" sldId="306"/>
            <ac:spMk id="14" creationId="{193AC06A-E891-67EF-17B1-5FA0A32DA464}"/>
          </ac:spMkLst>
        </pc:spChg>
        <pc:spChg chg="mod">
          <ac:chgData name="Olsen" userId="8f966b24-7479-4073-89bd-2f70180eddce" providerId="ADAL" clId="{F7EB1B99-AAC3-4CDF-B45D-D5BE908F8008}" dt="2023-07-13T19:56:23.894" v="112"/>
          <ac:spMkLst>
            <pc:docMk/>
            <pc:sldMk cId="4223124353" sldId="306"/>
            <ac:spMk id="15" creationId="{06F3D219-AFB7-749D-31AE-B7F85A3207AB}"/>
          </ac:spMkLst>
        </pc:spChg>
        <pc:spChg chg="mod">
          <ac:chgData name="Olsen" userId="8f966b24-7479-4073-89bd-2f70180eddce" providerId="ADAL" clId="{F7EB1B99-AAC3-4CDF-B45D-D5BE908F8008}" dt="2023-07-13T19:56:23.894" v="112"/>
          <ac:spMkLst>
            <pc:docMk/>
            <pc:sldMk cId="4223124353" sldId="306"/>
            <ac:spMk id="16" creationId="{8A6B170A-2C84-9A15-4ECC-B1DE753C1613}"/>
          </ac:spMkLst>
        </pc:spChg>
        <pc:spChg chg="mod">
          <ac:chgData name="Olsen" userId="8f966b24-7479-4073-89bd-2f70180eddce" providerId="ADAL" clId="{F7EB1B99-AAC3-4CDF-B45D-D5BE908F8008}" dt="2023-07-13T19:56:23.894" v="112"/>
          <ac:spMkLst>
            <pc:docMk/>
            <pc:sldMk cId="4223124353" sldId="306"/>
            <ac:spMk id="17" creationId="{B8FE7B44-2727-B189-719F-3D99F93ECB28}"/>
          </ac:spMkLst>
        </pc:spChg>
        <pc:spChg chg="mod">
          <ac:chgData name="Olsen" userId="8f966b24-7479-4073-89bd-2f70180eddce" providerId="ADAL" clId="{F7EB1B99-AAC3-4CDF-B45D-D5BE908F8008}" dt="2023-07-13T19:56:23.894" v="112"/>
          <ac:spMkLst>
            <pc:docMk/>
            <pc:sldMk cId="4223124353" sldId="306"/>
            <ac:spMk id="18" creationId="{F788284D-8894-6598-0270-EC3BF5E83CF7}"/>
          </ac:spMkLst>
        </pc:spChg>
        <pc:spChg chg="mod">
          <ac:chgData name="Olsen" userId="8f966b24-7479-4073-89bd-2f70180eddce" providerId="ADAL" clId="{F7EB1B99-AAC3-4CDF-B45D-D5BE908F8008}" dt="2023-07-13T19:56:23.894" v="112"/>
          <ac:spMkLst>
            <pc:docMk/>
            <pc:sldMk cId="4223124353" sldId="306"/>
            <ac:spMk id="19" creationId="{5A278D23-DF8F-1C77-1933-5A96961B682E}"/>
          </ac:spMkLst>
        </pc:spChg>
        <pc:spChg chg="mod">
          <ac:chgData name="Olsen" userId="8f966b24-7479-4073-89bd-2f70180eddce" providerId="ADAL" clId="{F7EB1B99-AAC3-4CDF-B45D-D5BE908F8008}" dt="2023-07-13T19:56:23.894" v="112"/>
          <ac:spMkLst>
            <pc:docMk/>
            <pc:sldMk cId="4223124353" sldId="306"/>
            <ac:spMk id="20" creationId="{9BB1CF8E-91A4-AFDF-3774-7F7E9836FDCB}"/>
          </ac:spMkLst>
        </pc:spChg>
        <pc:spChg chg="mod">
          <ac:chgData name="Olsen" userId="8f966b24-7479-4073-89bd-2f70180eddce" providerId="ADAL" clId="{F7EB1B99-AAC3-4CDF-B45D-D5BE908F8008}" dt="2023-07-13T19:56:23.894" v="112"/>
          <ac:spMkLst>
            <pc:docMk/>
            <pc:sldMk cId="4223124353" sldId="306"/>
            <ac:spMk id="21" creationId="{03AAD44B-A4A7-2477-8CCC-F7E6C4E63002}"/>
          </ac:spMkLst>
        </pc:spChg>
        <pc:spChg chg="mod">
          <ac:chgData name="Olsen" userId="8f966b24-7479-4073-89bd-2f70180eddce" providerId="ADAL" clId="{F7EB1B99-AAC3-4CDF-B45D-D5BE908F8008}" dt="2023-07-13T19:56:23.894" v="112"/>
          <ac:spMkLst>
            <pc:docMk/>
            <pc:sldMk cId="4223124353" sldId="306"/>
            <ac:spMk id="22" creationId="{7BA518C6-E2C0-0D21-D6AF-FF6C3D6BE9BF}"/>
          </ac:spMkLst>
        </pc:spChg>
        <pc:spChg chg="mod">
          <ac:chgData name="Olsen" userId="8f966b24-7479-4073-89bd-2f70180eddce" providerId="ADAL" clId="{F7EB1B99-AAC3-4CDF-B45D-D5BE908F8008}" dt="2023-07-13T19:56:23.894" v="112"/>
          <ac:spMkLst>
            <pc:docMk/>
            <pc:sldMk cId="4223124353" sldId="306"/>
            <ac:spMk id="23" creationId="{E98828C6-A610-22F3-230D-0675EEA6D29D}"/>
          </ac:spMkLst>
        </pc:spChg>
        <pc:spChg chg="mod">
          <ac:chgData name="Olsen" userId="8f966b24-7479-4073-89bd-2f70180eddce" providerId="ADAL" clId="{F7EB1B99-AAC3-4CDF-B45D-D5BE908F8008}" dt="2023-07-13T19:56:23.894" v="112"/>
          <ac:spMkLst>
            <pc:docMk/>
            <pc:sldMk cId="4223124353" sldId="306"/>
            <ac:spMk id="24" creationId="{65A1F902-ABEF-325E-F1EC-ADF082E6C95A}"/>
          </ac:spMkLst>
        </pc:spChg>
        <pc:spChg chg="mod">
          <ac:chgData name="Olsen" userId="8f966b24-7479-4073-89bd-2f70180eddce" providerId="ADAL" clId="{F7EB1B99-AAC3-4CDF-B45D-D5BE908F8008}" dt="2023-07-13T19:56:23.894" v="112"/>
          <ac:spMkLst>
            <pc:docMk/>
            <pc:sldMk cId="4223124353" sldId="306"/>
            <ac:spMk id="25" creationId="{3E43000B-9FAF-BBF0-4357-DAA414239F32}"/>
          </ac:spMkLst>
        </pc:spChg>
        <pc:spChg chg="mod">
          <ac:chgData name="Olsen" userId="8f966b24-7479-4073-89bd-2f70180eddce" providerId="ADAL" clId="{F7EB1B99-AAC3-4CDF-B45D-D5BE908F8008}" dt="2023-07-13T19:56:23.894" v="112"/>
          <ac:spMkLst>
            <pc:docMk/>
            <pc:sldMk cId="4223124353" sldId="306"/>
            <ac:spMk id="26" creationId="{9B4341D3-6115-B63F-E94A-1C1E4870D312}"/>
          </ac:spMkLst>
        </pc:spChg>
        <pc:spChg chg="mod">
          <ac:chgData name="Olsen" userId="8f966b24-7479-4073-89bd-2f70180eddce" providerId="ADAL" clId="{F7EB1B99-AAC3-4CDF-B45D-D5BE908F8008}" dt="2023-07-13T19:56:23.894" v="112"/>
          <ac:spMkLst>
            <pc:docMk/>
            <pc:sldMk cId="4223124353" sldId="306"/>
            <ac:spMk id="27" creationId="{AA90D160-AC4F-FADA-01C7-3A12CF3A3B17}"/>
          </ac:spMkLst>
        </pc:spChg>
        <pc:spChg chg="mod">
          <ac:chgData name="Olsen" userId="8f966b24-7479-4073-89bd-2f70180eddce" providerId="ADAL" clId="{F7EB1B99-AAC3-4CDF-B45D-D5BE908F8008}" dt="2023-07-13T19:56:23.894" v="112"/>
          <ac:spMkLst>
            <pc:docMk/>
            <pc:sldMk cId="4223124353" sldId="306"/>
            <ac:spMk id="28" creationId="{E57105E0-F289-03CC-E0D3-D546D99BA26E}"/>
          </ac:spMkLst>
        </pc:spChg>
        <pc:spChg chg="mod">
          <ac:chgData name="Olsen" userId="8f966b24-7479-4073-89bd-2f70180eddce" providerId="ADAL" clId="{F7EB1B99-AAC3-4CDF-B45D-D5BE908F8008}" dt="2023-07-13T19:56:23.894" v="112"/>
          <ac:spMkLst>
            <pc:docMk/>
            <pc:sldMk cId="4223124353" sldId="306"/>
            <ac:spMk id="29" creationId="{103D1990-87F0-1633-A0F2-1E413BBAB570}"/>
          </ac:spMkLst>
        </pc:spChg>
        <pc:spChg chg="mod">
          <ac:chgData name="Olsen" userId="8f966b24-7479-4073-89bd-2f70180eddce" providerId="ADAL" clId="{F7EB1B99-AAC3-4CDF-B45D-D5BE908F8008}" dt="2023-07-13T19:56:23.894" v="112"/>
          <ac:spMkLst>
            <pc:docMk/>
            <pc:sldMk cId="4223124353" sldId="306"/>
            <ac:spMk id="30" creationId="{86EEB7F9-4929-60F3-C641-68613971BED5}"/>
          </ac:spMkLst>
        </pc:spChg>
        <pc:spChg chg="mod">
          <ac:chgData name="Olsen" userId="8f966b24-7479-4073-89bd-2f70180eddce" providerId="ADAL" clId="{F7EB1B99-AAC3-4CDF-B45D-D5BE908F8008}" dt="2023-07-13T19:56:23.894" v="112"/>
          <ac:spMkLst>
            <pc:docMk/>
            <pc:sldMk cId="4223124353" sldId="306"/>
            <ac:spMk id="31" creationId="{9982F91B-C825-2157-5DDB-0F29DCE68535}"/>
          </ac:spMkLst>
        </pc:spChg>
        <pc:spChg chg="mod">
          <ac:chgData name="Olsen" userId="8f966b24-7479-4073-89bd-2f70180eddce" providerId="ADAL" clId="{F7EB1B99-AAC3-4CDF-B45D-D5BE908F8008}" dt="2023-07-13T19:56:23.894" v="112"/>
          <ac:spMkLst>
            <pc:docMk/>
            <pc:sldMk cId="4223124353" sldId="306"/>
            <ac:spMk id="32" creationId="{58DEE567-1990-962C-9894-DC136FFAB1CB}"/>
          </ac:spMkLst>
        </pc:spChg>
        <pc:spChg chg="mod">
          <ac:chgData name="Olsen" userId="8f966b24-7479-4073-89bd-2f70180eddce" providerId="ADAL" clId="{F7EB1B99-AAC3-4CDF-B45D-D5BE908F8008}" dt="2023-07-13T19:56:23.894" v="112"/>
          <ac:spMkLst>
            <pc:docMk/>
            <pc:sldMk cId="4223124353" sldId="306"/>
            <ac:spMk id="33" creationId="{A5278579-6203-0831-FD08-FC1518E672AC}"/>
          </ac:spMkLst>
        </pc:spChg>
        <pc:spChg chg="mod">
          <ac:chgData name="Olsen" userId="8f966b24-7479-4073-89bd-2f70180eddce" providerId="ADAL" clId="{F7EB1B99-AAC3-4CDF-B45D-D5BE908F8008}" dt="2023-07-13T19:56:23.894" v="112"/>
          <ac:spMkLst>
            <pc:docMk/>
            <pc:sldMk cId="4223124353" sldId="306"/>
            <ac:spMk id="34" creationId="{47DDDF96-1C4C-65C2-23FC-87B61C864D20}"/>
          </ac:spMkLst>
        </pc:spChg>
        <pc:spChg chg="mod">
          <ac:chgData name="Olsen" userId="8f966b24-7479-4073-89bd-2f70180eddce" providerId="ADAL" clId="{F7EB1B99-AAC3-4CDF-B45D-D5BE908F8008}" dt="2023-07-13T19:56:23.894" v="112"/>
          <ac:spMkLst>
            <pc:docMk/>
            <pc:sldMk cId="4223124353" sldId="306"/>
            <ac:spMk id="35" creationId="{F8B09E8E-C659-6024-B614-77F10C53E3BE}"/>
          </ac:spMkLst>
        </pc:spChg>
        <pc:spChg chg="mod">
          <ac:chgData name="Olsen" userId="8f966b24-7479-4073-89bd-2f70180eddce" providerId="ADAL" clId="{F7EB1B99-AAC3-4CDF-B45D-D5BE908F8008}" dt="2023-07-13T19:56:23.894" v="112"/>
          <ac:spMkLst>
            <pc:docMk/>
            <pc:sldMk cId="4223124353" sldId="306"/>
            <ac:spMk id="36" creationId="{0AC7841D-1BE4-1CB9-9144-225A9A2092E6}"/>
          </ac:spMkLst>
        </pc:spChg>
        <pc:spChg chg="add mod">
          <ac:chgData name="Olsen" userId="8f966b24-7479-4073-89bd-2f70180eddce" providerId="ADAL" clId="{F7EB1B99-AAC3-4CDF-B45D-D5BE908F8008}" dt="2023-07-13T19:56:23.894" v="112"/>
          <ac:spMkLst>
            <pc:docMk/>
            <pc:sldMk cId="4223124353" sldId="306"/>
            <ac:spMk id="37" creationId="{5D42E7D3-2532-76AE-896C-7046B8F165C2}"/>
          </ac:spMkLst>
        </pc:spChg>
        <pc:spChg chg="add mod">
          <ac:chgData name="Olsen" userId="8f966b24-7479-4073-89bd-2f70180eddce" providerId="ADAL" clId="{F7EB1B99-AAC3-4CDF-B45D-D5BE908F8008}" dt="2023-07-13T19:56:23.894" v="112"/>
          <ac:spMkLst>
            <pc:docMk/>
            <pc:sldMk cId="4223124353" sldId="306"/>
            <ac:spMk id="38" creationId="{FF97D760-FDEE-8FCD-8147-0A19494F0B9A}"/>
          </ac:spMkLst>
        </pc:spChg>
        <pc:spChg chg="add mod">
          <ac:chgData name="Olsen" userId="8f966b24-7479-4073-89bd-2f70180eddce" providerId="ADAL" clId="{F7EB1B99-AAC3-4CDF-B45D-D5BE908F8008}" dt="2023-07-13T19:56:23.894" v="112"/>
          <ac:spMkLst>
            <pc:docMk/>
            <pc:sldMk cId="4223124353" sldId="306"/>
            <ac:spMk id="39" creationId="{A79A6F90-56CA-EB69-5E48-92F1B0982FA6}"/>
          </ac:spMkLst>
        </pc:spChg>
        <pc:spChg chg="add mod">
          <ac:chgData name="Olsen" userId="8f966b24-7479-4073-89bd-2f70180eddce" providerId="ADAL" clId="{F7EB1B99-AAC3-4CDF-B45D-D5BE908F8008}" dt="2023-07-13T19:56:23.894" v="112"/>
          <ac:spMkLst>
            <pc:docMk/>
            <pc:sldMk cId="4223124353" sldId="306"/>
            <ac:spMk id="40" creationId="{4A5BBDCD-0BD0-3041-8733-294851A1611B}"/>
          </ac:spMkLst>
        </pc:spChg>
        <pc:spChg chg="add mod">
          <ac:chgData name="Olsen" userId="8f966b24-7479-4073-89bd-2f70180eddce" providerId="ADAL" clId="{F7EB1B99-AAC3-4CDF-B45D-D5BE908F8008}" dt="2023-07-13T19:56:23.894" v="112"/>
          <ac:spMkLst>
            <pc:docMk/>
            <pc:sldMk cId="4223124353" sldId="306"/>
            <ac:spMk id="41" creationId="{610BD791-5ED7-F559-835D-217AD552BE79}"/>
          </ac:spMkLst>
        </pc:spChg>
        <pc:spChg chg="add mod">
          <ac:chgData name="Olsen" userId="8f966b24-7479-4073-89bd-2f70180eddce" providerId="ADAL" clId="{F7EB1B99-AAC3-4CDF-B45D-D5BE908F8008}" dt="2023-07-13T19:56:23.894" v="112"/>
          <ac:spMkLst>
            <pc:docMk/>
            <pc:sldMk cId="4223124353" sldId="306"/>
            <ac:spMk id="42" creationId="{EDC8FF8C-99CF-9361-D73C-BCBF16715679}"/>
          </ac:spMkLst>
        </pc:spChg>
        <pc:spChg chg="add mod">
          <ac:chgData name="Olsen" userId="8f966b24-7479-4073-89bd-2f70180eddce" providerId="ADAL" clId="{F7EB1B99-AAC3-4CDF-B45D-D5BE908F8008}" dt="2023-07-13T19:56:23.894" v="112"/>
          <ac:spMkLst>
            <pc:docMk/>
            <pc:sldMk cId="4223124353" sldId="306"/>
            <ac:spMk id="43" creationId="{E77E6587-804D-4CAF-A638-5B119B658C61}"/>
          </ac:spMkLst>
        </pc:spChg>
        <pc:spChg chg="add mod">
          <ac:chgData name="Olsen" userId="8f966b24-7479-4073-89bd-2f70180eddce" providerId="ADAL" clId="{F7EB1B99-AAC3-4CDF-B45D-D5BE908F8008}" dt="2023-07-13T19:56:23.894" v="112"/>
          <ac:spMkLst>
            <pc:docMk/>
            <pc:sldMk cId="4223124353" sldId="306"/>
            <ac:spMk id="44" creationId="{D2E23613-D79E-7BC3-5627-AADFD3AC6B28}"/>
          </ac:spMkLst>
        </pc:spChg>
        <pc:spChg chg="add mod">
          <ac:chgData name="Olsen" userId="8f966b24-7479-4073-89bd-2f70180eddce" providerId="ADAL" clId="{F7EB1B99-AAC3-4CDF-B45D-D5BE908F8008}" dt="2023-07-13T19:56:23.894" v="112"/>
          <ac:spMkLst>
            <pc:docMk/>
            <pc:sldMk cId="4223124353" sldId="306"/>
            <ac:spMk id="45" creationId="{8694DC88-A59B-E8B7-B04B-B9D180FDD17A}"/>
          </ac:spMkLst>
        </pc:spChg>
        <pc:spChg chg="add mod">
          <ac:chgData name="Olsen" userId="8f966b24-7479-4073-89bd-2f70180eddce" providerId="ADAL" clId="{F7EB1B99-AAC3-4CDF-B45D-D5BE908F8008}" dt="2023-07-13T19:56:23.894" v="112"/>
          <ac:spMkLst>
            <pc:docMk/>
            <pc:sldMk cId="4223124353" sldId="306"/>
            <ac:spMk id="46" creationId="{CDB44201-F09B-EE0C-EACC-2DB58FC6BCD3}"/>
          </ac:spMkLst>
        </pc:spChg>
        <pc:spChg chg="add mod">
          <ac:chgData name="Olsen" userId="8f966b24-7479-4073-89bd-2f70180eddce" providerId="ADAL" clId="{F7EB1B99-AAC3-4CDF-B45D-D5BE908F8008}" dt="2023-07-13T19:56:23.894" v="112"/>
          <ac:spMkLst>
            <pc:docMk/>
            <pc:sldMk cId="4223124353" sldId="306"/>
            <ac:spMk id="47" creationId="{CF97EA75-B487-4ACD-960E-3DDEF40258CD}"/>
          </ac:spMkLst>
        </pc:spChg>
        <pc:spChg chg="add mod">
          <ac:chgData name="Olsen" userId="8f966b24-7479-4073-89bd-2f70180eddce" providerId="ADAL" clId="{F7EB1B99-AAC3-4CDF-B45D-D5BE908F8008}" dt="2023-07-13T19:56:23.894" v="112"/>
          <ac:spMkLst>
            <pc:docMk/>
            <pc:sldMk cId="4223124353" sldId="306"/>
            <ac:spMk id="48" creationId="{12EA9D18-2840-7530-E06D-A486D27DE31E}"/>
          </ac:spMkLst>
        </pc:spChg>
        <pc:spChg chg="add mod">
          <ac:chgData name="Olsen" userId="8f966b24-7479-4073-89bd-2f70180eddce" providerId="ADAL" clId="{F7EB1B99-AAC3-4CDF-B45D-D5BE908F8008}" dt="2023-07-13T19:56:23.894" v="112"/>
          <ac:spMkLst>
            <pc:docMk/>
            <pc:sldMk cId="4223124353" sldId="306"/>
            <ac:spMk id="49" creationId="{6E8FF5AE-B8B5-0229-5013-250B4C2B97A3}"/>
          </ac:spMkLst>
        </pc:spChg>
        <pc:spChg chg="add mod">
          <ac:chgData name="Olsen" userId="8f966b24-7479-4073-89bd-2f70180eddce" providerId="ADAL" clId="{F7EB1B99-AAC3-4CDF-B45D-D5BE908F8008}" dt="2023-07-13T19:56:23.894" v="112"/>
          <ac:spMkLst>
            <pc:docMk/>
            <pc:sldMk cId="4223124353" sldId="306"/>
            <ac:spMk id="50" creationId="{024A38CD-48A2-5C2E-C1D2-00403AF945A7}"/>
          </ac:spMkLst>
        </pc:spChg>
        <pc:spChg chg="add mod">
          <ac:chgData name="Olsen" userId="8f966b24-7479-4073-89bd-2f70180eddce" providerId="ADAL" clId="{F7EB1B99-AAC3-4CDF-B45D-D5BE908F8008}" dt="2023-07-13T19:56:23.894" v="112"/>
          <ac:spMkLst>
            <pc:docMk/>
            <pc:sldMk cId="4223124353" sldId="306"/>
            <ac:spMk id="51" creationId="{7DD6B54F-C451-0D88-17DF-CD0AB096A517}"/>
          </ac:spMkLst>
        </pc:spChg>
        <pc:spChg chg="add mod">
          <ac:chgData name="Olsen" userId="8f966b24-7479-4073-89bd-2f70180eddce" providerId="ADAL" clId="{F7EB1B99-AAC3-4CDF-B45D-D5BE908F8008}" dt="2023-07-13T19:56:23.894" v="112"/>
          <ac:spMkLst>
            <pc:docMk/>
            <pc:sldMk cId="4223124353" sldId="306"/>
            <ac:spMk id="52" creationId="{08E08D74-B865-BE8F-3595-7183E26811D8}"/>
          </ac:spMkLst>
        </pc:spChg>
        <pc:spChg chg="add mod">
          <ac:chgData name="Olsen" userId="8f966b24-7479-4073-89bd-2f70180eddce" providerId="ADAL" clId="{F7EB1B99-AAC3-4CDF-B45D-D5BE908F8008}" dt="2023-07-13T19:56:23.894" v="112"/>
          <ac:spMkLst>
            <pc:docMk/>
            <pc:sldMk cId="4223124353" sldId="306"/>
            <ac:spMk id="53" creationId="{C9DEA659-D480-3AD8-B853-32DAEA227B85}"/>
          </ac:spMkLst>
        </pc:spChg>
        <pc:spChg chg="add mod">
          <ac:chgData name="Olsen" userId="8f966b24-7479-4073-89bd-2f70180eddce" providerId="ADAL" clId="{F7EB1B99-AAC3-4CDF-B45D-D5BE908F8008}" dt="2023-07-13T19:56:23.894" v="112"/>
          <ac:spMkLst>
            <pc:docMk/>
            <pc:sldMk cId="4223124353" sldId="306"/>
            <ac:spMk id="54" creationId="{3EF87AC4-2BFA-CDD0-6E72-2D3F3EA6CBEF}"/>
          </ac:spMkLst>
        </pc:spChg>
        <pc:spChg chg="add mod">
          <ac:chgData name="Olsen" userId="8f966b24-7479-4073-89bd-2f70180eddce" providerId="ADAL" clId="{F7EB1B99-AAC3-4CDF-B45D-D5BE908F8008}" dt="2023-07-13T19:56:23.894" v="112"/>
          <ac:spMkLst>
            <pc:docMk/>
            <pc:sldMk cId="4223124353" sldId="306"/>
            <ac:spMk id="55" creationId="{CE36A877-48D1-08AE-74A3-87E2FA5BE21A}"/>
          </ac:spMkLst>
        </pc:spChg>
        <pc:spChg chg="add mod">
          <ac:chgData name="Olsen" userId="8f966b24-7479-4073-89bd-2f70180eddce" providerId="ADAL" clId="{F7EB1B99-AAC3-4CDF-B45D-D5BE908F8008}" dt="2023-07-13T19:56:23.894" v="112"/>
          <ac:spMkLst>
            <pc:docMk/>
            <pc:sldMk cId="4223124353" sldId="306"/>
            <ac:spMk id="56" creationId="{C8F44825-D89D-98C0-45AF-B3CC44D601C1}"/>
          </ac:spMkLst>
        </pc:spChg>
        <pc:spChg chg="add mod">
          <ac:chgData name="Olsen" userId="8f966b24-7479-4073-89bd-2f70180eddce" providerId="ADAL" clId="{F7EB1B99-AAC3-4CDF-B45D-D5BE908F8008}" dt="2023-07-13T19:56:23.894" v="112"/>
          <ac:spMkLst>
            <pc:docMk/>
            <pc:sldMk cId="4223124353" sldId="306"/>
            <ac:spMk id="57" creationId="{9CA87D09-0CF2-A915-1F05-54D4690925B0}"/>
          </ac:spMkLst>
        </pc:spChg>
        <pc:spChg chg="add mod">
          <ac:chgData name="Olsen" userId="8f966b24-7479-4073-89bd-2f70180eddce" providerId="ADAL" clId="{F7EB1B99-AAC3-4CDF-B45D-D5BE908F8008}" dt="2023-07-13T19:56:23.894" v="112"/>
          <ac:spMkLst>
            <pc:docMk/>
            <pc:sldMk cId="4223124353" sldId="306"/>
            <ac:spMk id="58" creationId="{7FE23955-58D3-CAC3-84CA-8024436B7CD2}"/>
          </ac:spMkLst>
        </pc:spChg>
        <pc:spChg chg="add mod">
          <ac:chgData name="Olsen" userId="8f966b24-7479-4073-89bd-2f70180eddce" providerId="ADAL" clId="{F7EB1B99-AAC3-4CDF-B45D-D5BE908F8008}" dt="2023-07-13T19:56:23.894" v="112"/>
          <ac:spMkLst>
            <pc:docMk/>
            <pc:sldMk cId="4223124353" sldId="306"/>
            <ac:spMk id="59" creationId="{729ED401-7F37-C93F-6DE5-1A1F22528DC7}"/>
          </ac:spMkLst>
        </pc:spChg>
        <pc:spChg chg="add mod">
          <ac:chgData name="Olsen" userId="8f966b24-7479-4073-89bd-2f70180eddce" providerId="ADAL" clId="{F7EB1B99-AAC3-4CDF-B45D-D5BE908F8008}" dt="2023-07-13T19:56:23.894" v="112"/>
          <ac:spMkLst>
            <pc:docMk/>
            <pc:sldMk cId="4223124353" sldId="306"/>
            <ac:spMk id="60" creationId="{05AD8DC6-1B88-5957-8449-01FE26450E09}"/>
          </ac:spMkLst>
        </pc:spChg>
        <pc:spChg chg="add mod">
          <ac:chgData name="Olsen" userId="8f966b24-7479-4073-89bd-2f70180eddce" providerId="ADAL" clId="{F7EB1B99-AAC3-4CDF-B45D-D5BE908F8008}" dt="2023-07-13T19:56:23.894" v="112"/>
          <ac:spMkLst>
            <pc:docMk/>
            <pc:sldMk cId="4223124353" sldId="306"/>
            <ac:spMk id="61" creationId="{1BD7A346-D099-A8F4-3692-7EEED5EA2115}"/>
          </ac:spMkLst>
        </pc:spChg>
        <pc:spChg chg="add mod">
          <ac:chgData name="Olsen" userId="8f966b24-7479-4073-89bd-2f70180eddce" providerId="ADAL" clId="{F7EB1B99-AAC3-4CDF-B45D-D5BE908F8008}" dt="2023-07-13T19:56:23.894" v="112"/>
          <ac:spMkLst>
            <pc:docMk/>
            <pc:sldMk cId="4223124353" sldId="306"/>
            <ac:spMk id="62" creationId="{A0BB4794-788F-965D-D32F-695D49349CFE}"/>
          </ac:spMkLst>
        </pc:spChg>
        <pc:spChg chg="add mod">
          <ac:chgData name="Olsen" userId="8f966b24-7479-4073-89bd-2f70180eddce" providerId="ADAL" clId="{F7EB1B99-AAC3-4CDF-B45D-D5BE908F8008}" dt="2023-07-13T19:56:23.894" v="112"/>
          <ac:spMkLst>
            <pc:docMk/>
            <pc:sldMk cId="4223124353" sldId="306"/>
            <ac:spMk id="63" creationId="{96344D33-C696-F947-0686-B73C3339E879}"/>
          </ac:spMkLst>
        </pc:spChg>
        <pc:spChg chg="add mod">
          <ac:chgData name="Olsen" userId="8f966b24-7479-4073-89bd-2f70180eddce" providerId="ADAL" clId="{F7EB1B99-AAC3-4CDF-B45D-D5BE908F8008}" dt="2023-07-13T19:56:23.894" v="112"/>
          <ac:spMkLst>
            <pc:docMk/>
            <pc:sldMk cId="4223124353" sldId="306"/>
            <ac:spMk id="64" creationId="{8A6F5925-ECBE-82E4-F7A1-5E63413C5FFE}"/>
          </ac:spMkLst>
        </pc:spChg>
        <pc:spChg chg="add mod">
          <ac:chgData name="Olsen" userId="8f966b24-7479-4073-89bd-2f70180eddce" providerId="ADAL" clId="{F7EB1B99-AAC3-4CDF-B45D-D5BE908F8008}" dt="2023-07-13T19:56:23.894" v="112"/>
          <ac:spMkLst>
            <pc:docMk/>
            <pc:sldMk cId="4223124353" sldId="306"/>
            <ac:spMk id="65" creationId="{AB61EE4B-8DC2-A8E1-CBB5-BD3A7AF71164}"/>
          </ac:spMkLst>
        </pc:spChg>
        <pc:spChg chg="add mod">
          <ac:chgData name="Olsen" userId="8f966b24-7479-4073-89bd-2f70180eddce" providerId="ADAL" clId="{F7EB1B99-AAC3-4CDF-B45D-D5BE908F8008}" dt="2023-07-13T19:56:23.894" v="112"/>
          <ac:spMkLst>
            <pc:docMk/>
            <pc:sldMk cId="4223124353" sldId="306"/>
            <ac:spMk id="66" creationId="{0F9DCBF0-757A-8D0E-BBBD-69C0AA9EE250}"/>
          </ac:spMkLst>
        </pc:spChg>
        <pc:spChg chg="add mod">
          <ac:chgData name="Olsen" userId="8f966b24-7479-4073-89bd-2f70180eddce" providerId="ADAL" clId="{F7EB1B99-AAC3-4CDF-B45D-D5BE908F8008}" dt="2023-07-13T19:56:23.894" v="112"/>
          <ac:spMkLst>
            <pc:docMk/>
            <pc:sldMk cId="4223124353" sldId="306"/>
            <ac:spMk id="67" creationId="{771626ED-F78C-865A-014D-FC09F24CA63C}"/>
          </ac:spMkLst>
        </pc:spChg>
        <pc:spChg chg="add mod">
          <ac:chgData name="Olsen" userId="8f966b24-7479-4073-89bd-2f70180eddce" providerId="ADAL" clId="{F7EB1B99-AAC3-4CDF-B45D-D5BE908F8008}" dt="2023-07-13T19:56:23.894" v="112"/>
          <ac:spMkLst>
            <pc:docMk/>
            <pc:sldMk cId="4223124353" sldId="306"/>
            <ac:spMk id="70" creationId="{0296A460-6AA6-2721-E431-CF623603D1E9}"/>
          </ac:spMkLst>
        </pc:spChg>
        <pc:spChg chg="add mod">
          <ac:chgData name="Olsen" userId="8f966b24-7479-4073-89bd-2f70180eddce" providerId="ADAL" clId="{F7EB1B99-AAC3-4CDF-B45D-D5BE908F8008}" dt="2023-07-13T19:57:40.259" v="115" actId="1076"/>
          <ac:spMkLst>
            <pc:docMk/>
            <pc:sldMk cId="4223124353" sldId="306"/>
            <ac:spMk id="77" creationId="{48E3D051-6ADB-A030-F512-6B3565F24D13}"/>
          </ac:spMkLst>
        </pc:spChg>
        <pc:spChg chg="add mod">
          <ac:chgData name="Olsen" userId="8f966b24-7479-4073-89bd-2f70180eddce" providerId="ADAL" clId="{F7EB1B99-AAC3-4CDF-B45D-D5BE908F8008}" dt="2023-07-13T19:57:24.960" v="113"/>
          <ac:spMkLst>
            <pc:docMk/>
            <pc:sldMk cId="4223124353" sldId="306"/>
            <ac:spMk id="78" creationId="{A947F1CB-15CA-2831-10C8-9D5003BFCCD5}"/>
          </ac:spMkLst>
        </pc:spChg>
        <pc:spChg chg="add mod">
          <ac:chgData name="Olsen" userId="8f966b24-7479-4073-89bd-2f70180eddce" providerId="ADAL" clId="{F7EB1B99-AAC3-4CDF-B45D-D5BE908F8008}" dt="2023-07-13T19:57:24.960" v="113"/>
          <ac:spMkLst>
            <pc:docMk/>
            <pc:sldMk cId="4223124353" sldId="306"/>
            <ac:spMk id="80" creationId="{5DCF26AD-AD82-3A5E-9DCE-EBD514A4F1FF}"/>
          </ac:spMkLst>
        </pc:spChg>
        <pc:grpChg chg="add mod">
          <ac:chgData name="Olsen" userId="8f966b24-7479-4073-89bd-2f70180eddce" providerId="ADAL" clId="{F7EB1B99-AAC3-4CDF-B45D-D5BE908F8008}" dt="2023-07-13T19:56:23.894" v="112"/>
          <ac:grpSpMkLst>
            <pc:docMk/>
            <pc:sldMk cId="4223124353" sldId="306"/>
            <ac:grpSpMk id="5" creationId="{DD49CC16-287C-484D-4FC6-D6D704EA55CD}"/>
          </ac:grpSpMkLst>
        </pc:grpChg>
        <pc:picChg chg="add mod">
          <ac:chgData name="Olsen" userId="8f966b24-7479-4073-89bd-2f70180eddce" providerId="ADAL" clId="{F7EB1B99-AAC3-4CDF-B45D-D5BE908F8008}" dt="2023-07-13T19:57:24.960" v="113"/>
          <ac:picMkLst>
            <pc:docMk/>
            <pc:sldMk cId="4223124353" sldId="306"/>
            <ac:picMk id="79" creationId="{E94911A4-F89F-9319-3ECB-39DC86EADA79}"/>
          </ac:picMkLst>
        </pc:picChg>
        <pc:cxnChg chg="add mod">
          <ac:chgData name="Olsen" userId="8f966b24-7479-4073-89bd-2f70180eddce" providerId="ADAL" clId="{F7EB1B99-AAC3-4CDF-B45D-D5BE908F8008}" dt="2023-07-13T19:56:23.894" v="112"/>
          <ac:cxnSpMkLst>
            <pc:docMk/>
            <pc:sldMk cId="4223124353" sldId="306"/>
            <ac:cxnSpMk id="68" creationId="{0F42976F-328B-D801-5788-A97A98B622B8}"/>
          </ac:cxnSpMkLst>
        </pc:cxnChg>
        <pc:cxnChg chg="add mod">
          <ac:chgData name="Olsen" userId="8f966b24-7479-4073-89bd-2f70180eddce" providerId="ADAL" clId="{F7EB1B99-AAC3-4CDF-B45D-D5BE908F8008}" dt="2023-07-13T19:56:23.894" v="112"/>
          <ac:cxnSpMkLst>
            <pc:docMk/>
            <pc:sldMk cId="4223124353" sldId="306"/>
            <ac:cxnSpMk id="69" creationId="{2FF51250-0005-550E-F7EC-723156429E85}"/>
          </ac:cxnSpMkLst>
        </pc:cxnChg>
        <pc:cxnChg chg="add mod">
          <ac:chgData name="Olsen" userId="8f966b24-7479-4073-89bd-2f70180eddce" providerId="ADAL" clId="{F7EB1B99-AAC3-4CDF-B45D-D5BE908F8008}" dt="2023-07-13T19:56:23.894" v="112"/>
          <ac:cxnSpMkLst>
            <pc:docMk/>
            <pc:sldMk cId="4223124353" sldId="306"/>
            <ac:cxnSpMk id="71" creationId="{0A73F20E-414B-BA4F-2A0F-F4A1D298A83C}"/>
          </ac:cxnSpMkLst>
        </pc:cxnChg>
        <pc:cxnChg chg="add mod">
          <ac:chgData name="Olsen" userId="8f966b24-7479-4073-89bd-2f70180eddce" providerId="ADAL" clId="{F7EB1B99-AAC3-4CDF-B45D-D5BE908F8008}" dt="2023-07-13T19:56:23.894" v="112"/>
          <ac:cxnSpMkLst>
            <pc:docMk/>
            <pc:sldMk cId="4223124353" sldId="306"/>
            <ac:cxnSpMk id="72" creationId="{B4A13FD8-F873-4804-5DE3-CA41054B6E74}"/>
          </ac:cxnSpMkLst>
        </pc:cxnChg>
        <pc:cxnChg chg="add mod">
          <ac:chgData name="Olsen" userId="8f966b24-7479-4073-89bd-2f70180eddce" providerId="ADAL" clId="{F7EB1B99-AAC3-4CDF-B45D-D5BE908F8008}" dt="2023-07-13T19:56:23.894" v="112"/>
          <ac:cxnSpMkLst>
            <pc:docMk/>
            <pc:sldMk cId="4223124353" sldId="306"/>
            <ac:cxnSpMk id="73" creationId="{1211B96A-7CF9-FF3A-A30A-7BA912D45A32}"/>
          </ac:cxnSpMkLst>
        </pc:cxnChg>
        <pc:cxnChg chg="add mod">
          <ac:chgData name="Olsen" userId="8f966b24-7479-4073-89bd-2f70180eddce" providerId="ADAL" clId="{F7EB1B99-AAC3-4CDF-B45D-D5BE908F8008}" dt="2023-07-13T19:56:23.894" v="112"/>
          <ac:cxnSpMkLst>
            <pc:docMk/>
            <pc:sldMk cId="4223124353" sldId="306"/>
            <ac:cxnSpMk id="74" creationId="{B5CEB204-5527-22E3-18A0-F6FC3D857890}"/>
          </ac:cxnSpMkLst>
        </pc:cxnChg>
        <pc:cxnChg chg="add mod">
          <ac:chgData name="Olsen" userId="8f966b24-7479-4073-89bd-2f70180eddce" providerId="ADAL" clId="{F7EB1B99-AAC3-4CDF-B45D-D5BE908F8008}" dt="2023-07-13T19:56:23.894" v="112"/>
          <ac:cxnSpMkLst>
            <pc:docMk/>
            <pc:sldMk cId="4223124353" sldId="306"/>
            <ac:cxnSpMk id="75" creationId="{701D37A5-E0B0-D2B0-B2F3-5AB55861B868}"/>
          </ac:cxnSpMkLst>
        </pc:cxnChg>
        <pc:cxnChg chg="add mod">
          <ac:chgData name="Olsen" userId="8f966b24-7479-4073-89bd-2f70180eddce" providerId="ADAL" clId="{F7EB1B99-AAC3-4CDF-B45D-D5BE908F8008}" dt="2023-07-13T19:56:23.894" v="112"/>
          <ac:cxnSpMkLst>
            <pc:docMk/>
            <pc:sldMk cId="4223124353" sldId="306"/>
            <ac:cxnSpMk id="76" creationId="{5E87C2E9-E221-F6EF-5EAB-075C06D529ED}"/>
          </ac:cxnSpMkLst>
        </pc:cxnChg>
      </pc:sldChg>
      <pc:sldChg chg="modSp add mod addCm delCm modNotesTx">
        <pc:chgData name="Olsen" userId="8f966b24-7479-4073-89bd-2f70180eddce" providerId="ADAL" clId="{F7EB1B99-AAC3-4CDF-B45D-D5BE908F8008}" dt="2023-07-13T20:57:00.977" v="412"/>
        <pc:sldMkLst>
          <pc:docMk/>
          <pc:sldMk cId="2470792997" sldId="307"/>
        </pc:sldMkLst>
        <pc:spChg chg="mod">
          <ac:chgData name="Olsen" userId="8f966b24-7479-4073-89bd-2f70180eddce" providerId="ADAL" clId="{F7EB1B99-AAC3-4CDF-B45D-D5BE908F8008}" dt="2023-07-13T20:08:15.612" v="254" actId="20577"/>
          <ac:spMkLst>
            <pc:docMk/>
            <pc:sldMk cId="2470792997" sldId="307"/>
            <ac:spMk id="76" creationId="{B18B29E5-403C-8D55-8469-02690FBA4DEB}"/>
          </ac:spMkLst>
        </pc:spChg>
        <pc:spChg chg="mod">
          <ac:chgData name="Olsen" userId="8f966b24-7479-4073-89bd-2f70180eddce" providerId="ADAL" clId="{F7EB1B99-AAC3-4CDF-B45D-D5BE908F8008}" dt="2023-07-13T20:08:53.822" v="262" actId="20577"/>
          <ac:spMkLst>
            <pc:docMk/>
            <pc:sldMk cId="2470792997" sldId="307"/>
            <ac:spMk id="78" creationId="{1B469D3A-2479-901C-F929-52E34416E1BD}"/>
          </ac:spMkLst>
        </pc:spChg>
        <pc:spChg chg="mod">
          <ac:chgData name="Olsen" userId="8f966b24-7479-4073-89bd-2f70180eddce" providerId="ADAL" clId="{F7EB1B99-AAC3-4CDF-B45D-D5BE908F8008}" dt="2023-07-13T20:54:26.351" v="400" actId="207"/>
          <ac:spMkLst>
            <pc:docMk/>
            <pc:sldMk cId="2470792997" sldId="307"/>
            <ac:spMk id="157" creationId="{337EE3C8-6A3C-1C09-17C3-6B6CC398C4EA}"/>
          </ac:spMkLst>
        </pc:spChg>
        <pc:spChg chg="mod">
          <ac:chgData name="Olsen" userId="8f966b24-7479-4073-89bd-2f70180eddce" providerId="ADAL" clId="{F7EB1B99-AAC3-4CDF-B45D-D5BE908F8008}" dt="2023-07-13T20:55:31.192" v="403" actId="207"/>
          <ac:spMkLst>
            <pc:docMk/>
            <pc:sldMk cId="2470792997" sldId="307"/>
            <ac:spMk id="159" creationId="{716D3859-A699-D80B-0203-8C6CBF59EACD}"/>
          </ac:spMkLst>
        </pc:spChg>
        <pc:spChg chg="mod">
          <ac:chgData name="Olsen" userId="8f966b24-7479-4073-89bd-2f70180eddce" providerId="ADAL" clId="{F7EB1B99-AAC3-4CDF-B45D-D5BE908F8008}" dt="2023-07-13T20:56:22.407" v="407" actId="207"/>
          <ac:spMkLst>
            <pc:docMk/>
            <pc:sldMk cId="2470792997" sldId="307"/>
            <ac:spMk id="162" creationId="{B59FBF42-9B12-FC7A-86A7-B79977216A90}"/>
          </ac:spMkLst>
        </pc:spChg>
        <pc:spChg chg="mod">
          <ac:chgData name="Olsen" userId="8f966b24-7479-4073-89bd-2f70180eddce" providerId="ADAL" clId="{F7EB1B99-AAC3-4CDF-B45D-D5BE908F8008}" dt="2023-07-13T20:55:58.874" v="405" actId="207"/>
          <ac:spMkLst>
            <pc:docMk/>
            <pc:sldMk cId="2470792997" sldId="307"/>
            <ac:spMk id="163" creationId="{FF9A2466-8D57-FDFF-CE8A-3FA6BF58C3A3}"/>
          </ac:spMkLst>
        </pc:spChg>
        <pc:spChg chg="mod">
          <ac:chgData name="Olsen" userId="8f966b24-7479-4073-89bd-2f70180eddce" providerId="ADAL" clId="{F7EB1B99-AAC3-4CDF-B45D-D5BE908F8008}" dt="2023-07-13T20:53:45.994" v="398" actId="207"/>
          <ac:spMkLst>
            <pc:docMk/>
            <pc:sldMk cId="2470792997" sldId="307"/>
            <ac:spMk id="164" creationId="{9C6F4143-3407-FC47-5083-78A3CF082BBD}"/>
          </ac:spMkLst>
        </pc:spChg>
        <pc:spChg chg="mod">
          <ac:chgData name="Olsen" userId="8f966b24-7479-4073-89bd-2f70180eddce" providerId="ADAL" clId="{F7EB1B99-AAC3-4CDF-B45D-D5BE908F8008}" dt="2023-07-13T20:54:50.641" v="401" actId="207"/>
          <ac:spMkLst>
            <pc:docMk/>
            <pc:sldMk cId="2470792997" sldId="307"/>
            <ac:spMk id="165" creationId="{CFCE2F60-9B04-64A9-6144-741C84FEF06C}"/>
          </ac:spMkLst>
        </pc:spChg>
        <pc:spChg chg="mod">
          <ac:chgData name="Olsen" userId="8f966b24-7479-4073-89bd-2f70180eddce" providerId="ADAL" clId="{F7EB1B99-AAC3-4CDF-B45D-D5BE908F8008}" dt="2023-07-13T20:54:18.886" v="399" actId="207"/>
          <ac:spMkLst>
            <pc:docMk/>
            <pc:sldMk cId="2470792997" sldId="307"/>
            <ac:spMk id="167" creationId="{829148B8-01D0-DDCE-EE8D-BFDBA9C9A2DA}"/>
          </ac:spMkLst>
        </pc:spChg>
        <pc:spChg chg="mod">
          <ac:chgData name="Olsen" userId="8f966b24-7479-4073-89bd-2f70180eddce" providerId="ADAL" clId="{F7EB1B99-AAC3-4CDF-B45D-D5BE908F8008}" dt="2023-07-13T20:52:27.845" v="397" actId="207"/>
          <ac:spMkLst>
            <pc:docMk/>
            <pc:sldMk cId="2470792997" sldId="307"/>
            <ac:spMk id="169" creationId="{8888518D-D26D-07CC-EDC1-75640F440398}"/>
          </ac:spMkLst>
        </pc:spChg>
        <pc:spChg chg="mod">
          <ac:chgData name="Olsen" userId="8f966b24-7479-4073-89bd-2f70180eddce" providerId="ADAL" clId="{F7EB1B99-AAC3-4CDF-B45D-D5BE908F8008}" dt="2023-07-13T20:55:02.102" v="402" actId="207"/>
          <ac:spMkLst>
            <pc:docMk/>
            <pc:sldMk cId="2470792997" sldId="307"/>
            <ac:spMk id="170" creationId="{D6886B18-375C-86F6-DA3D-31B9C305EB00}"/>
          </ac:spMkLst>
        </pc:spChg>
        <pc:spChg chg="mod">
          <ac:chgData name="Olsen" userId="8f966b24-7479-4073-89bd-2f70180eddce" providerId="ADAL" clId="{F7EB1B99-AAC3-4CDF-B45D-D5BE908F8008}" dt="2023-07-13T20:50:09.605" v="395" actId="207"/>
          <ac:spMkLst>
            <pc:docMk/>
            <pc:sldMk cId="2470792997" sldId="307"/>
            <ac:spMk id="172" creationId="{8B10F882-E733-7AC3-1B06-114D1EF956DC}"/>
          </ac:spMkLst>
        </pc:spChg>
        <pc:spChg chg="mod">
          <ac:chgData name="Olsen" userId="8f966b24-7479-4073-89bd-2f70180eddce" providerId="ADAL" clId="{F7EB1B99-AAC3-4CDF-B45D-D5BE908F8008}" dt="2023-07-13T20:56:06.417" v="406" actId="207"/>
          <ac:spMkLst>
            <pc:docMk/>
            <pc:sldMk cId="2470792997" sldId="307"/>
            <ac:spMk id="176" creationId="{4C0FBAC2-A5D3-5767-F89B-AF06A57B4878}"/>
          </ac:spMkLst>
        </pc:spChg>
        <pc:spChg chg="mod">
          <ac:chgData name="Olsen" userId="8f966b24-7479-4073-89bd-2f70180eddce" providerId="ADAL" clId="{F7EB1B99-AAC3-4CDF-B45D-D5BE908F8008}" dt="2023-07-13T20:55:49.865" v="404" actId="207"/>
          <ac:spMkLst>
            <pc:docMk/>
            <pc:sldMk cId="2470792997" sldId="307"/>
            <ac:spMk id="178" creationId="{B3EF2689-A300-E32A-5722-486D05D962B0}"/>
          </ac:spMkLst>
        </pc:spChg>
        <pc:spChg chg="mod">
          <ac:chgData name="Olsen" userId="8f966b24-7479-4073-89bd-2f70180eddce" providerId="ADAL" clId="{F7EB1B99-AAC3-4CDF-B45D-D5BE908F8008}" dt="2023-07-13T20:52:04.608" v="396" actId="207"/>
          <ac:spMkLst>
            <pc:docMk/>
            <pc:sldMk cId="2470792997" sldId="307"/>
            <ac:spMk id="179" creationId="{632C5534-3AB1-7EE6-6543-83D5F91B8C58}"/>
          </ac:spMkLst>
        </pc:spChg>
        <pc:spChg chg="mod">
          <ac:chgData name="Olsen" userId="8f966b24-7479-4073-89bd-2f70180eddce" providerId="ADAL" clId="{F7EB1B99-AAC3-4CDF-B45D-D5BE908F8008}" dt="2023-07-13T20:40:29.185" v="332" actId="20577"/>
          <ac:spMkLst>
            <pc:docMk/>
            <pc:sldMk cId="2470792997" sldId="307"/>
            <ac:spMk id="187" creationId="{F538C031-FB0D-4FC4-D620-907D83E5B396}"/>
          </ac:spMkLst>
        </pc:spChg>
        <pc:spChg chg="mod">
          <ac:chgData name="Olsen" userId="8f966b24-7479-4073-89bd-2f70180eddce" providerId="ADAL" clId="{F7EB1B99-AAC3-4CDF-B45D-D5BE908F8008}" dt="2023-07-13T20:37:29.817" v="274" actId="20577"/>
          <ac:spMkLst>
            <pc:docMk/>
            <pc:sldMk cId="2470792997" sldId="307"/>
            <ac:spMk id="188" creationId="{29B9A7B3-82E3-BCEC-1165-46F353D1B1B9}"/>
          </ac:spMkLst>
        </pc:spChg>
        <pc:spChg chg="mod">
          <ac:chgData name="Olsen" userId="8f966b24-7479-4073-89bd-2f70180eddce" providerId="ADAL" clId="{F7EB1B99-AAC3-4CDF-B45D-D5BE908F8008}" dt="2023-07-13T20:39:21.910" v="311" actId="20577"/>
          <ac:spMkLst>
            <pc:docMk/>
            <pc:sldMk cId="2470792997" sldId="307"/>
            <ac:spMk id="189" creationId="{187EA932-3F86-9728-F4B2-C891C326F840}"/>
          </ac:spMkLst>
        </pc:spChg>
        <pc:spChg chg="mod">
          <ac:chgData name="Olsen" userId="8f966b24-7479-4073-89bd-2f70180eddce" providerId="ADAL" clId="{F7EB1B99-AAC3-4CDF-B45D-D5BE908F8008}" dt="2023-07-13T20:39:55.945" v="321" actId="20577"/>
          <ac:spMkLst>
            <pc:docMk/>
            <pc:sldMk cId="2470792997" sldId="307"/>
            <ac:spMk id="190" creationId="{39F88794-4B43-D914-8AFF-273ADE390F02}"/>
          </ac:spMkLst>
        </pc:spChg>
        <pc:spChg chg="mod">
          <ac:chgData name="Olsen" userId="8f966b24-7479-4073-89bd-2f70180eddce" providerId="ADAL" clId="{F7EB1B99-AAC3-4CDF-B45D-D5BE908F8008}" dt="2023-07-13T20:37:54.804" v="282" actId="20577"/>
          <ac:spMkLst>
            <pc:docMk/>
            <pc:sldMk cId="2470792997" sldId="307"/>
            <ac:spMk id="191" creationId="{21DCABF1-5056-E952-F7A9-00502776177C}"/>
          </ac:spMkLst>
        </pc:spChg>
        <pc:spChg chg="mod">
          <ac:chgData name="Olsen" userId="8f966b24-7479-4073-89bd-2f70180eddce" providerId="ADAL" clId="{F7EB1B99-AAC3-4CDF-B45D-D5BE908F8008}" dt="2023-07-13T20:37:45.574" v="279" actId="20577"/>
          <ac:spMkLst>
            <pc:docMk/>
            <pc:sldMk cId="2470792997" sldId="307"/>
            <ac:spMk id="192" creationId="{3D99E8FA-0D33-3213-203F-1F4CC9B25504}"/>
          </ac:spMkLst>
        </pc:spChg>
        <pc:spChg chg="mod">
          <ac:chgData name="Olsen" userId="8f966b24-7479-4073-89bd-2f70180eddce" providerId="ADAL" clId="{F7EB1B99-AAC3-4CDF-B45D-D5BE908F8008}" dt="2023-07-13T20:38:08.545" v="287" actId="20577"/>
          <ac:spMkLst>
            <pc:docMk/>
            <pc:sldMk cId="2470792997" sldId="307"/>
            <ac:spMk id="193" creationId="{6670A232-D592-D506-4B27-ACD7BE48FC34}"/>
          </ac:spMkLst>
        </pc:spChg>
        <pc:spChg chg="mod">
          <ac:chgData name="Olsen" userId="8f966b24-7479-4073-89bd-2f70180eddce" providerId="ADAL" clId="{F7EB1B99-AAC3-4CDF-B45D-D5BE908F8008}" dt="2023-07-13T20:39:35.839" v="316" actId="20577"/>
          <ac:spMkLst>
            <pc:docMk/>
            <pc:sldMk cId="2470792997" sldId="307"/>
            <ac:spMk id="194" creationId="{BBDB3536-3D4B-7972-6183-75B31CFAF211}"/>
          </ac:spMkLst>
        </pc:spChg>
        <pc:spChg chg="mod">
          <ac:chgData name="Olsen" userId="8f966b24-7479-4073-89bd-2f70180eddce" providerId="ADAL" clId="{F7EB1B99-AAC3-4CDF-B45D-D5BE908F8008}" dt="2023-07-13T20:38:41.853" v="297" actId="20577"/>
          <ac:spMkLst>
            <pc:docMk/>
            <pc:sldMk cId="2470792997" sldId="307"/>
            <ac:spMk id="195" creationId="{8E88C193-B8E5-20DA-B12E-DAA46BE0CE9D}"/>
          </ac:spMkLst>
        </pc:spChg>
        <pc:spChg chg="mod">
          <ac:chgData name="Olsen" userId="8f966b24-7479-4073-89bd-2f70180eddce" providerId="ADAL" clId="{F7EB1B99-AAC3-4CDF-B45D-D5BE908F8008}" dt="2023-07-13T20:56:37.998" v="408" actId="207"/>
          <ac:spMkLst>
            <pc:docMk/>
            <pc:sldMk cId="2470792997" sldId="307"/>
            <ac:spMk id="196" creationId="{A20AFBEC-FBBC-109E-01EC-47DC5125C481}"/>
          </ac:spMkLst>
        </pc:spChg>
        <pc:spChg chg="mod">
          <ac:chgData name="Olsen" userId="8f966b24-7479-4073-89bd-2f70180eddce" providerId="ADAL" clId="{F7EB1B99-AAC3-4CDF-B45D-D5BE908F8008}" dt="2023-07-13T20:40:18.773" v="330" actId="20577"/>
          <ac:spMkLst>
            <pc:docMk/>
            <pc:sldMk cId="2470792997" sldId="307"/>
            <ac:spMk id="197" creationId="{97E6C246-A6AC-A533-F01F-7202F9AD4A2B}"/>
          </ac:spMkLst>
        </pc:spChg>
        <pc:spChg chg="mod">
          <ac:chgData name="Olsen" userId="8f966b24-7479-4073-89bd-2f70180eddce" providerId="ADAL" clId="{F7EB1B99-AAC3-4CDF-B45D-D5BE908F8008}" dt="2023-07-13T20:37:59.335" v="285" actId="20577"/>
          <ac:spMkLst>
            <pc:docMk/>
            <pc:sldMk cId="2470792997" sldId="307"/>
            <ac:spMk id="198" creationId="{092A5367-1BDB-A264-BAD6-6D8634760A9B}"/>
          </ac:spMkLst>
        </pc:spChg>
        <pc:spChg chg="mod">
          <ac:chgData name="Olsen" userId="8f966b24-7479-4073-89bd-2f70180eddce" providerId="ADAL" clId="{F7EB1B99-AAC3-4CDF-B45D-D5BE908F8008}" dt="2023-07-13T20:39:39.927" v="317" actId="20577"/>
          <ac:spMkLst>
            <pc:docMk/>
            <pc:sldMk cId="2470792997" sldId="307"/>
            <ac:spMk id="199" creationId="{908AEEC6-D3EA-2E42-5918-4F0035D85D87}"/>
          </ac:spMkLst>
        </pc:spChg>
        <pc:spChg chg="mod">
          <ac:chgData name="Olsen" userId="8f966b24-7479-4073-89bd-2f70180eddce" providerId="ADAL" clId="{F7EB1B99-AAC3-4CDF-B45D-D5BE908F8008}" dt="2023-07-13T20:39:07.132" v="307" actId="20577"/>
          <ac:spMkLst>
            <pc:docMk/>
            <pc:sldMk cId="2470792997" sldId="307"/>
            <ac:spMk id="200" creationId="{45A32104-1255-94F1-8679-772A86E45D06}"/>
          </ac:spMkLst>
        </pc:spChg>
        <pc:spChg chg="mod">
          <ac:chgData name="Olsen" userId="8f966b24-7479-4073-89bd-2f70180eddce" providerId="ADAL" clId="{F7EB1B99-AAC3-4CDF-B45D-D5BE908F8008}" dt="2023-07-13T20:37:25.584" v="271" actId="20577"/>
          <ac:spMkLst>
            <pc:docMk/>
            <pc:sldMk cId="2470792997" sldId="307"/>
            <ac:spMk id="201" creationId="{55142D9F-1EF3-C59F-38D0-7B33DE449E0D}"/>
          </ac:spMkLst>
        </pc:spChg>
        <pc:spChg chg="mod">
          <ac:chgData name="Olsen" userId="8f966b24-7479-4073-89bd-2f70180eddce" providerId="ADAL" clId="{F7EB1B99-AAC3-4CDF-B45D-D5BE908F8008}" dt="2023-07-13T20:39:49.526" v="320" actId="20577"/>
          <ac:spMkLst>
            <pc:docMk/>
            <pc:sldMk cId="2470792997" sldId="307"/>
            <ac:spMk id="202" creationId="{46FB37D7-9487-AC77-F54A-21169ECE72E8}"/>
          </ac:spMkLst>
        </pc:spChg>
        <pc:spChg chg="mod">
          <ac:chgData name="Olsen" userId="8f966b24-7479-4073-89bd-2f70180eddce" providerId="ADAL" clId="{F7EB1B99-AAC3-4CDF-B45D-D5BE908F8008}" dt="2023-07-13T20:56:37.998" v="408" actId="207"/>
          <ac:spMkLst>
            <pc:docMk/>
            <pc:sldMk cId="2470792997" sldId="307"/>
            <ac:spMk id="203" creationId="{C528A19E-6F2F-8A8E-5BA5-B8F674884E97}"/>
          </ac:spMkLst>
        </pc:spChg>
        <pc:spChg chg="mod">
          <ac:chgData name="Olsen" userId="8f966b24-7479-4073-89bd-2f70180eddce" providerId="ADAL" clId="{F7EB1B99-AAC3-4CDF-B45D-D5BE908F8008}" dt="2023-07-13T20:40:27.315" v="331" actId="20577"/>
          <ac:spMkLst>
            <pc:docMk/>
            <pc:sldMk cId="2470792997" sldId="307"/>
            <ac:spMk id="204" creationId="{8D811B73-AA3C-D7A9-A84A-7D2DEF611A6E}"/>
          </ac:spMkLst>
        </pc:spChg>
        <pc:spChg chg="mod">
          <ac:chgData name="Olsen" userId="8f966b24-7479-4073-89bd-2f70180eddce" providerId="ADAL" clId="{F7EB1B99-AAC3-4CDF-B45D-D5BE908F8008}" dt="2023-07-13T20:56:51.320" v="411" actId="1076"/>
          <ac:spMkLst>
            <pc:docMk/>
            <pc:sldMk cId="2470792997" sldId="307"/>
            <ac:spMk id="205" creationId="{C8306F55-DEE2-0EFF-D625-7AFD04FE336C}"/>
          </ac:spMkLst>
        </pc:spChg>
        <pc:spChg chg="mod">
          <ac:chgData name="Olsen" userId="8f966b24-7479-4073-89bd-2f70180eddce" providerId="ADAL" clId="{F7EB1B99-AAC3-4CDF-B45D-D5BE908F8008}" dt="2023-07-13T20:38:55.813" v="303" actId="20577"/>
          <ac:spMkLst>
            <pc:docMk/>
            <pc:sldMk cId="2470792997" sldId="307"/>
            <ac:spMk id="206" creationId="{5BD6E1E3-9FEB-1E85-E565-392C4A92D194}"/>
          </ac:spMkLst>
        </pc:spChg>
        <pc:spChg chg="mod">
          <ac:chgData name="Olsen" userId="8f966b24-7479-4073-89bd-2f70180eddce" providerId="ADAL" clId="{F7EB1B99-AAC3-4CDF-B45D-D5BE908F8008}" dt="2023-07-13T20:40:01.776" v="322" actId="20577"/>
          <ac:spMkLst>
            <pc:docMk/>
            <pc:sldMk cId="2470792997" sldId="307"/>
            <ac:spMk id="207" creationId="{5E38E6BD-B024-5B93-AF0B-2B1BF5322A25}"/>
          </ac:spMkLst>
        </pc:spChg>
        <pc:spChg chg="mod">
          <ac:chgData name="Olsen" userId="8f966b24-7479-4073-89bd-2f70180eddce" providerId="ADAL" clId="{F7EB1B99-AAC3-4CDF-B45D-D5BE908F8008}" dt="2023-07-13T20:56:37.998" v="408" actId="207"/>
          <ac:spMkLst>
            <pc:docMk/>
            <pc:sldMk cId="2470792997" sldId="307"/>
            <ac:spMk id="208" creationId="{AA6BCA04-2E07-BBBE-51BF-DDBE4835BBE0}"/>
          </ac:spMkLst>
        </pc:spChg>
        <pc:spChg chg="mod">
          <ac:chgData name="Olsen" userId="8f966b24-7479-4073-89bd-2f70180eddce" providerId="ADAL" clId="{F7EB1B99-AAC3-4CDF-B45D-D5BE908F8008}" dt="2023-07-13T20:40:09.194" v="326" actId="20577"/>
          <ac:spMkLst>
            <pc:docMk/>
            <pc:sldMk cId="2470792997" sldId="307"/>
            <ac:spMk id="209" creationId="{000260C6-F499-E0DC-0F3D-A0EB5FA73923}"/>
          </ac:spMkLst>
        </pc:spChg>
        <pc:spChg chg="mod">
          <ac:chgData name="Olsen" userId="8f966b24-7479-4073-89bd-2f70180eddce" providerId="ADAL" clId="{F7EB1B99-AAC3-4CDF-B45D-D5BE908F8008}" dt="2023-07-13T20:37:41.336" v="277" actId="20577"/>
          <ac:spMkLst>
            <pc:docMk/>
            <pc:sldMk cId="2470792997" sldId="307"/>
            <ac:spMk id="210" creationId="{C855A1CD-B0A2-4B05-0E1D-380FC6220B64}"/>
          </ac:spMkLst>
        </pc:spChg>
        <pc:spChg chg="mod">
          <ac:chgData name="Olsen" userId="8f966b24-7479-4073-89bd-2f70180eddce" providerId="ADAL" clId="{F7EB1B99-AAC3-4CDF-B45D-D5BE908F8008}" dt="2023-07-13T20:38:50.188" v="299" actId="20577"/>
          <ac:spMkLst>
            <pc:docMk/>
            <pc:sldMk cId="2470792997" sldId="307"/>
            <ac:spMk id="211" creationId="{D3C65F69-F714-A758-74A3-6600BC249824}"/>
          </ac:spMkLst>
        </pc:spChg>
        <pc:spChg chg="mod">
          <ac:chgData name="Olsen" userId="8f966b24-7479-4073-89bd-2f70180eddce" providerId="ADAL" clId="{F7EB1B99-AAC3-4CDF-B45D-D5BE908F8008}" dt="2023-07-13T20:41:20.926" v="343" actId="20577"/>
          <ac:spMkLst>
            <pc:docMk/>
            <pc:sldMk cId="2470792997" sldId="307"/>
            <ac:spMk id="212" creationId="{ECA25B9A-F0B3-B5F1-8577-83E8DC53F4CD}"/>
          </ac:spMkLst>
        </pc:spChg>
        <pc:spChg chg="mod">
          <ac:chgData name="Olsen" userId="8f966b24-7479-4073-89bd-2f70180eddce" providerId="ADAL" clId="{F7EB1B99-AAC3-4CDF-B45D-D5BE908F8008}" dt="2023-07-13T20:41:12.417" v="342" actId="20577"/>
          <ac:spMkLst>
            <pc:docMk/>
            <pc:sldMk cId="2470792997" sldId="307"/>
            <ac:spMk id="213" creationId="{145DD771-850B-5639-D779-6085544CFE03}"/>
          </ac:spMkLst>
        </pc:spChg>
        <pc:spChg chg="mod">
          <ac:chgData name="Olsen" userId="8f966b24-7479-4073-89bd-2f70180eddce" providerId="ADAL" clId="{F7EB1B99-AAC3-4CDF-B45D-D5BE908F8008}" dt="2023-07-13T20:38:23.115" v="292" actId="20577"/>
          <ac:spMkLst>
            <pc:docMk/>
            <pc:sldMk cId="2470792997" sldId="307"/>
            <ac:spMk id="214" creationId="{1D88CE99-0DA5-22A1-A4A8-06C4765A659A}"/>
          </ac:spMkLst>
        </pc:spChg>
        <pc:spChg chg="mod">
          <ac:chgData name="Olsen" userId="8f966b24-7479-4073-89bd-2f70180eddce" providerId="ADAL" clId="{F7EB1B99-AAC3-4CDF-B45D-D5BE908F8008}" dt="2023-07-13T20:39:29.245" v="315" actId="20577"/>
          <ac:spMkLst>
            <pc:docMk/>
            <pc:sldMk cId="2470792997" sldId="307"/>
            <ac:spMk id="215" creationId="{506060F6-56DA-1405-6014-BD7A942B5CF9}"/>
          </ac:spMkLst>
        </pc:spChg>
        <pc:spChg chg="mod">
          <ac:chgData name="Olsen" userId="8f966b24-7479-4073-89bd-2f70180eddce" providerId="ADAL" clId="{F7EB1B99-AAC3-4CDF-B45D-D5BE908F8008}" dt="2023-07-13T20:38:15.955" v="290" actId="20577"/>
          <ac:spMkLst>
            <pc:docMk/>
            <pc:sldMk cId="2470792997" sldId="307"/>
            <ac:spMk id="216" creationId="{2568EFEE-612C-AC99-6116-118FA439C7FF}"/>
          </ac:spMkLst>
        </pc:spChg>
        <pc:spChg chg="mod">
          <ac:chgData name="Olsen" userId="8f966b24-7479-4073-89bd-2f70180eddce" providerId="ADAL" clId="{F7EB1B99-AAC3-4CDF-B45D-D5BE908F8008}" dt="2023-07-13T20:38:33.684" v="295" actId="20577"/>
          <ac:spMkLst>
            <pc:docMk/>
            <pc:sldMk cId="2470792997" sldId="307"/>
            <ac:spMk id="217" creationId="{BC73B021-1F13-8D19-C6F5-87B8A11F9A7E}"/>
          </ac:spMkLst>
        </pc:spChg>
        <pc:spChg chg="mod">
          <ac:chgData name="Olsen" userId="8f966b24-7479-4073-89bd-2f70180eddce" providerId="ADAL" clId="{F7EB1B99-AAC3-4CDF-B45D-D5BE908F8008}" dt="2023-07-13T20:49:37.731" v="394" actId="20577"/>
          <ac:spMkLst>
            <pc:docMk/>
            <pc:sldMk cId="2470792997" sldId="307"/>
            <ac:spMk id="220" creationId="{CD735D1D-DE1E-0D21-6622-8F8AA06B0A38}"/>
          </ac:spMkLst>
        </pc:spChg>
        <pc:grpChg chg="mod">
          <ac:chgData name="Olsen" userId="8f966b24-7479-4073-89bd-2f70180eddce" providerId="ADAL" clId="{F7EB1B99-AAC3-4CDF-B45D-D5BE908F8008}" dt="2023-07-13T20:56:45.481" v="410" actId="1076"/>
          <ac:grpSpMkLst>
            <pc:docMk/>
            <pc:sldMk cId="2470792997" sldId="307"/>
            <ac:grpSpMk id="155" creationId="{7228A673-A235-30A9-8C7A-B7CDD15E0FF9}"/>
          </ac:grpSpMkLst>
        </pc:grpChg>
        <pc:cxnChg chg="mod">
          <ac:chgData name="Olsen" userId="8f966b24-7479-4073-89bd-2f70180eddce" providerId="ADAL" clId="{F7EB1B99-AAC3-4CDF-B45D-D5BE908F8008}" dt="2023-07-13T20:56:45.481" v="410" actId="1076"/>
          <ac:cxnSpMkLst>
            <pc:docMk/>
            <pc:sldMk cId="2470792997" sldId="307"/>
            <ac:cxnSpMk id="218" creationId="{1668F5D5-34E9-BD4D-2F68-F0E2D1024D7F}"/>
          </ac:cxnSpMkLst>
        </pc:cxnChg>
        <pc:cxnChg chg="mod">
          <ac:chgData name="Olsen" userId="8f966b24-7479-4073-89bd-2f70180eddce" providerId="ADAL" clId="{F7EB1B99-AAC3-4CDF-B45D-D5BE908F8008}" dt="2023-07-13T20:56:45.481" v="410" actId="1076"/>
          <ac:cxnSpMkLst>
            <pc:docMk/>
            <pc:sldMk cId="2470792997" sldId="307"/>
            <ac:cxnSpMk id="219" creationId="{E0F4206D-EEEB-BCE1-4B8F-78CCE08D5B18}"/>
          </ac:cxnSpMkLst>
        </pc:cxnChg>
        <pc:cxnChg chg="mod">
          <ac:chgData name="Olsen" userId="8f966b24-7479-4073-89bd-2f70180eddce" providerId="ADAL" clId="{F7EB1B99-AAC3-4CDF-B45D-D5BE908F8008}" dt="2023-07-13T20:56:45.481" v="410" actId="1076"/>
          <ac:cxnSpMkLst>
            <pc:docMk/>
            <pc:sldMk cId="2470792997" sldId="307"/>
            <ac:cxnSpMk id="221" creationId="{96A5B982-384F-B9DC-C20A-6710EB62DCED}"/>
          </ac:cxnSpMkLst>
        </pc:cxnChg>
        <pc:cxnChg chg="mod">
          <ac:chgData name="Olsen" userId="8f966b24-7479-4073-89bd-2f70180eddce" providerId="ADAL" clId="{F7EB1B99-AAC3-4CDF-B45D-D5BE908F8008}" dt="2023-07-13T20:56:45.481" v="410" actId="1076"/>
          <ac:cxnSpMkLst>
            <pc:docMk/>
            <pc:sldMk cId="2470792997" sldId="307"/>
            <ac:cxnSpMk id="222" creationId="{44360381-70F9-325C-7EAB-821410821D9B}"/>
          </ac:cxnSpMkLst>
        </pc:cxnChg>
        <pc:cxnChg chg="mod">
          <ac:chgData name="Olsen" userId="8f966b24-7479-4073-89bd-2f70180eddce" providerId="ADAL" clId="{F7EB1B99-AAC3-4CDF-B45D-D5BE908F8008}" dt="2023-07-13T20:56:45.481" v="410" actId="1076"/>
          <ac:cxnSpMkLst>
            <pc:docMk/>
            <pc:sldMk cId="2470792997" sldId="307"/>
            <ac:cxnSpMk id="223" creationId="{5E53C785-A0C7-E441-9BDF-7E873C001FA4}"/>
          </ac:cxnSpMkLst>
        </pc:cxnChg>
        <pc:cxnChg chg="mod">
          <ac:chgData name="Olsen" userId="8f966b24-7479-4073-89bd-2f70180eddce" providerId="ADAL" clId="{F7EB1B99-AAC3-4CDF-B45D-D5BE908F8008}" dt="2023-07-13T20:56:45.481" v="410" actId="1076"/>
          <ac:cxnSpMkLst>
            <pc:docMk/>
            <pc:sldMk cId="2470792997" sldId="307"/>
            <ac:cxnSpMk id="224" creationId="{CB0FF0C7-AA13-8371-8660-C769F3CEDC75}"/>
          </ac:cxnSpMkLst>
        </pc:cxnChg>
        <pc:cxnChg chg="mod">
          <ac:chgData name="Olsen" userId="8f966b24-7479-4073-89bd-2f70180eddce" providerId="ADAL" clId="{F7EB1B99-AAC3-4CDF-B45D-D5BE908F8008}" dt="2023-07-13T20:56:45.481" v="410" actId="1076"/>
          <ac:cxnSpMkLst>
            <pc:docMk/>
            <pc:sldMk cId="2470792997" sldId="307"/>
            <ac:cxnSpMk id="225" creationId="{C008D727-579E-1BAB-F158-C9D5FA97B118}"/>
          </ac:cxnSpMkLst>
        </pc:cxnChg>
        <pc:cxnChg chg="mod">
          <ac:chgData name="Olsen" userId="8f966b24-7479-4073-89bd-2f70180eddce" providerId="ADAL" clId="{F7EB1B99-AAC3-4CDF-B45D-D5BE908F8008}" dt="2023-07-13T20:56:45.481" v="410" actId="1076"/>
          <ac:cxnSpMkLst>
            <pc:docMk/>
            <pc:sldMk cId="2470792997" sldId="307"/>
            <ac:cxnSpMk id="226" creationId="{386F7499-CA7A-F445-0486-CD3D2AA6F8F7}"/>
          </ac:cxnSpMkLst>
        </pc:cxnChg>
        <pc:extLst>
          <p:ext xmlns:p="http://schemas.openxmlformats.org/presentationml/2006/main" uri="{D6D511B9-2390-475A-947B-AFAB55BFBCF1}">
            <pc226:cmChg xmlns:pc226="http://schemas.microsoft.com/office/powerpoint/2022/06/main/command" chg="add del">
              <pc226:chgData name="Olsen" userId="8f966b24-7479-4073-89bd-2f70180eddce" providerId="ADAL" clId="{F7EB1B99-AAC3-4CDF-B45D-D5BE908F8008}" dt="2023-07-13T20:57:00.977" v="412"/>
              <pc2:cmMkLst xmlns:pc2="http://schemas.microsoft.com/office/powerpoint/2019/9/main/command">
                <pc:docMk/>
                <pc:sldMk cId="2470792997" sldId="307"/>
                <pc2:cmMk id="{21DBC0BD-F419-4CAC-B49F-6EFAAEA9F650}"/>
              </pc2:cmMkLst>
            </pc226:cmChg>
          </p:ext>
        </pc:extLst>
      </pc:sldChg>
    </pc:docChg>
  </pc:docChgLst>
  <pc:docChgLst>
    <pc:chgData name="Hanner, Olsen" userId="8f966b24-7479-4073-89bd-2f70180eddce" providerId="ADAL" clId="{F7EB1B99-AAC3-4CDF-B45D-D5BE908F8008}"/>
    <pc:docChg chg="undo custSel addSld delSld modSld">
      <pc:chgData name="Hanner, Olsen" userId="8f966b24-7479-4073-89bd-2f70180eddce" providerId="ADAL" clId="{F7EB1B99-AAC3-4CDF-B45D-D5BE908F8008}" dt="2023-07-17T17:39:36.202" v="222"/>
      <pc:docMkLst>
        <pc:docMk/>
      </pc:docMkLst>
      <pc:sldChg chg="del mod modNotesTx">
        <pc:chgData name="Hanner, Olsen" userId="8f966b24-7479-4073-89bd-2f70180eddce" providerId="ADAL" clId="{F7EB1B99-AAC3-4CDF-B45D-D5BE908F8008}" dt="2023-07-11T19:27:43.646" v="151" actId="47"/>
        <pc:sldMkLst>
          <pc:docMk/>
          <pc:sldMk cId="1887431401" sldId="263"/>
        </pc:sldMkLst>
      </pc:sldChg>
      <pc:sldChg chg="modSp mod modCm">
        <pc:chgData name="Hanner, Olsen" userId="8f966b24-7479-4073-89bd-2f70180eddce" providerId="ADAL" clId="{F7EB1B99-AAC3-4CDF-B45D-D5BE908F8008}" dt="2023-07-11T19:33:52.419" v="166"/>
        <pc:sldMkLst>
          <pc:docMk/>
          <pc:sldMk cId="2479953464" sldId="264"/>
        </pc:sldMkLst>
        <pc:graphicFrameChg chg="mod">
          <ac:chgData name="Hanner, Olsen" userId="8f966b24-7479-4073-89bd-2f70180eddce" providerId="ADAL" clId="{F7EB1B99-AAC3-4CDF-B45D-D5BE908F8008}" dt="2023-07-11T19:33:46.761" v="165" actId="20577"/>
          <ac:graphicFrameMkLst>
            <pc:docMk/>
            <pc:sldMk cId="2479953464" sldId="264"/>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F7EB1B99-AAC3-4CDF-B45D-D5BE908F8008}" dt="2023-07-11T19:33:52.419" v="166"/>
              <pc2:cmMkLst xmlns:pc2="http://schemas.microsoft.com/office/powerpoint/2019/9/main/command">
                <pc:docMk/>
                <pc:sldMk cId="2479953464" sldId="264"/>
                <pc2:cmMk id="{08F1A81A-2CA8-4FCE-B69C-0E125BCEA419}"/>
              </pc2:cmMkLst>
            </pc226:cmChg>
          </p:ext>
        </pc:extLst>
      </pc:sldChg>
      <pc:sldChg chg="addCm modCm">
        <pc:chgData name="Hanner, Olsen" userId="8f966b24-7479-4073-89bd-2f70180eddce" providerId="ADAL" clId="{F7EB1B99-AAC3-4CDF-B45D-D5BE908F8008}" dt="2023-07-17T17:39:28.666" v="221"/>
        <pc:sldMkLst>
          <pc:docMk/>
          <pc:sldMk cId="4205298638" sldId="292"/>
        </pc:sldMkLst>
        <pc:extLst>
          <p:ext xmlns:p="http://schemas.openxmlformats.org/presentationml/2006/main" uri="{D6D511B9-2390-475A-947B-AFAB55BFBCF1}">
            <pc226:cmChg xmlns:pc226="http://schemas.microsoft.com/office/powerpoint/2022/06/main/command" chg="add mod">
              <pc226:chgData name="Hanner, Olsen" userId="8f966b24-7479-4073-89bd-2f70180eddce" providerId="ADAL" clId="{F7EB1B99-AAC3-4CDF-B45D-D5BE908F8008}" dt="2023-07-17T17:39:28.666" v="221"/>
              <pc2:cmMkLst xmlns:pc2="http://schemas.microsoft.com/office/powerpoint/2019/9/main/command">
                <pc:docMk/>
                <pc:sldMk cId="4205298638" sldId="292"/>
                <pc2:cmMk id="{87E70309-FD4B-43FD-B333-38FC1C49318F}"/>
              </pc2:cmMkLst>
            </pc226:cmChg>
          </p:ext>
        </pc:extLst>
      </pc:sldChg>
      <pc:sldChg chg="modCm">
        <pc:chgData name="Hanner, Olsen" userId="8f966b24-7479-4073-89bd-2f70180eddce" providerId="ADAL" clId="{F7EB1B99-AAC3-4CDF-B45D-D5BE908F8008}" dt="2023-07-17T17:39:36.202" v="222"/>
        <pc:sldMkLst>
          <pc:docMk/>
          <pc:sldMk cId="476875324" sldId="296"/>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F7EB1B99-AAC3-4CDF-B45D-D5BE908F8008}" dt="2023-07-17T17:39:36.202" v="222"/>
              <pc2:cmMkLst xmlns:pc2="http://schemas.microsoft.com/office/powerpoint/2019/9/main/command">
                <pc:docMk/>
                <pc:sldMk cId="476875324" sldId="296"/>
                <pc2:cmMk id="{BAC4B78F-85A3-46CE-BD63-7ABB141218D3}"/>
              </pc2:cmMkLst>
            </pc226:cmChg>
          </p:ext>
        </pc:extLst>
      </pc:sldChg>
      <pc:sldChg chg="modSp modCm">
        <pc:chgData name="Hanner, Olsen" userId="8f966b24-7479-4073-89bd-2f70180eddce" providerId="ADAL" clId="{F7EB1B99-AAC3-4CDF-B45D-D5BE908F8008}" dt="2023-07-11T19:46:14.023" v="216"/>
        <pc:sldMkLst>
          <pc:docMk/>
          <pc:sldMk cId="1182146475" sldId="298"/>
        </pc:sldMkLst>
        <pc:graphicFrameChg chg="mod">
          <ac:chgData name="Hanner, Olsen" userId="8f966b24-7479-4073-89bd-2f70180eddce" providerId="ADAL" clId="{F7EB1B99-AAC3-4CDF-B45D-D5BE908F8008}" dt="2023-07-11T19:41:06.253" v="199" actId="20577"/>
          <ac:graphicFrameMkLst>
            <pc:docMk/>
            <pc:sldMk cId="1182146475" sldId="298"/>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F7EB1B99-AAC3-4CDF-B45D-D5BE908F8008}" dt="2023-07-11T19:46:14.023" v="216"/>
              <pc2:cmMkLst xmlns:pc2="http://schemas.microsoft.com/office/powerpoint/2019/9/main/command">
                <pc:docMk/>
                <pc:sldMk cId="1182146475" sldId="298"/>
                <pc2:cmMk id="{4577923C-5E34-4102-A284-50F7855DF42C}"/>
              </pc2:cmMkLst>
            </pc226:cmChg>
          </p:ext>
        </pc:extLst>
      </pc:sldChg>
      <pc:sldChg chg="mod">
        <pc:chgData name="Hanner, Olsen" userId="8f966b24-7479-4073-89bd-2f70180eddce" providerId="ADAL" clId="{F7EB1B99-AAC3-4CDF-B45D-D5BE908F8008}" dt="2023-07-11T19:45:01.691" v="214" actId="27918"/>
        <pc:sldMkLst>
          <pc:docMk/>
          <pc:sldMk cId="545205739" sldId="301"/>
        </pc:sldMkLst>
      </pc:sldChg>
      <pc:sldChg chg="modSp mod modCm">
        <pc:chgData name="Hanner, Olsen" userId="8f966b24-7479-4073-89bd-2f70180eddce" providerId="ADAL" clId="{F7EB1B99-AAC3-4CDF-B45D-D5BE908F8008}" dt="2023-07-11T19:46:06.049" v="215"/>
        <pc:sldMkLst>
          <pc:docMk/>
          <pc:sldMk cId="3286086278" sldId="303"/>
        </pc:sldMkLst>
        <pc:spChg chg="mod">
          <ac:chgData name="Hanner, Olsen" userId="8f966b24-7479-4073-89bd-2f70180eddce" providerId="ADAL" clId="{F7EB1B99-AAC3-4CDF-B45D-D5BE908F8008}" dt="2023-07-11T19:38:10.648" v="175" actId="20577"/>
          <ac:spMkLst>
            <pc:docMk/>
            <pc:sldMk cId="3286086278" sldId="303"/>
            <ac:spMk id="14" creationId="{82A3C109-5FCF-1BFD-A7E2-0BBAC4A6EA1D}"/>
          </ac:spMkLst>
        </pc:spChg>
        <pc:graphicFrameChg chg="mod">
          <ac:chgData name="Hanner, Olsen" userId="8f966b24-7479-4073-89bd-2f70180eddce" providerId="ADAL" clId="{F7EB1B99-AAC3-4CDF-B45D-D5BE908F8008}" dt="2023-07-11T19:40:21.083" v="193"/>
          <ac:graphicFrameMkLst>
            <pc:docMk/>
            <pc:sldMk cId="3286086278" sldId="303"/>
            <ac:graphicFrameMk id="9" creationId="{16BB2B36-D329-083C-5198-BEEC5AC12CFA}"/>
          </ac:graphicFrameMkLst>
        </pc:graphicFrameChg>
        <pc:graphicFrameChg chg="mod">
          <ac:chgData name="Hanner, Olsen" userId="8f966b24-7479-4073-89bd-2f70180eddce" providerId="ADAL" clId="{F7EB1B99-AAC3-4CDF-B45D-D5BE908F8008}" dt="2023-07-11T19:40:06.762" v="191"/>
          <ac:graphicFrameMkLst>
            <pc:docMk/>
            <pc:sldMk cId="3286086278" sldId="303"/>
            <ac:graphicFrameMk id="11" creationId="{7145ECEE-5D5C-74C4-50A5-961A60B3D8D7}"/>
          </ac:graphicFrameMkLst>
        </pc:graphicFrameChg>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F7EB1B99-AAC3-4CDF-B45D-D5BE908F8008}" dt="2023-07-11T19:46:06.049" v="215"/>
              <pc2:cmMkLst xmlns:pc2="http://schemas.microsoft.com/office/powerpoint/2019/9/main/command">
                <pc:docMk/>
                <pc:sldMk cId="3286086278" sldId="303"/>
                <pc2:cmMk id="{ABEDBFD3-22DB-4A2A-981D-66CCFBB99A53}"/>
              </pc2:cmMkLst>
            </pc226:cmChg>
          </p:ext>
        </pc:extLst>
      </pc:sldChg>
      <pc:sldChg chg="addSp delSp modSp add mod">
        <pc:chgData name="Hanner, Olsen" userId="8f966b24-7479-4073-89bd-2f70180eddce" providerId="ADAL" clId="{F7EB1B99-AAC3-4CDF-B45D-D5BE908F8008}" dt="2023-07-11T19:26:24.709" v="150" actId="14100"/>
        <pc:sldMkLst>
          <pc:docMk/>
          <pc:sldMk cId="3733306931" sldId="304"/>
        </pc:sldMkLst>
        <pc:graphicFrameChg chg="add mod">
          <ac:chgData name="Hanner, Olsen" userId="8f966b24-7479-4073-89bd-2f70180eddce" providerId="ADAL" clId="{F7EB1B99-AAC3-4CDF-B45D-D5BE908F8008}" dt="2023-07-11T19:26:24.709" v="150" actId="14100"/>
          <ac:graphicFrameMkLst>
            <pc:docMk/>
            <pc:sldMk cId="3733306931" sldId="304"/>
            <ac:graphicFrameMk id="7" creationId="{FA29E736-4598-4202-4A98-04B0FCCE8845}"/>
          </ac:graphicFrameMkLst>
        </pc:graphicFrameChg>
        <pc:graphicFrameChg chg="del">
          <ac:chgData name="Hanner, Olsen" userId="8f966b24-7479-4073-89bd-2f70180eddce" providerId="ADAL" clId="{F7EB1B99-AAC3-4CDF-B45D-D5BE908F8008}" dt="2023-07-11T19:21:43.121" v="92" actId="478"/>
          <ac:graphicFrameMkLst>
            <pc:docMk/>
            <pc:sldMk cId="3733306931" sldId="304"/>
            <ac:graphicFrameMk id="11" creationId="{77C748B8-A357-4913-EC73-5F373BAF98C1}"/>
          </ac:graphicFrameMkLst>
        </pc:graphicFrameChg>
        <pc:picChg chg="mod">
          <ac:chgData name="Hanner, Olsen" userId="8f966b24-7479-4073-89bd-2f70180eddce" providerId="ADAL" clId="{F7EB1B99-AAC3-4CDF-B45D-D5BE908F8008}" dt="2023-07-11T19:24:23.913" v="130" actId="1076"/>
          <ac:picMkLst>
            <pc:docMk/>
            <pc:sldMk cId="3733306931" sldId="304"/>
            <ac:picMk id="5" creationId="{ACB155DE-7E06-6753-2CEF-A5592F81B033}"/>
          </ac:picMkLst>
        </pc:picChg>
      </pc:sldChg>
      <pc:sldChg chg="modSp mod">
        <pc:chgData name="Hanner, Olsen" userId="8f966b24-7479-4073-89bd-2f70180eddce" providerId="ADAL" clId="{F7EB1B99-AAC3-4CDF-B45D-D5BE908F8008}" dt="2023-07-17T15:18:56.497" v="220" actId="1076"/>
        <pc:sldMkLst>
          <pc:docMk/>
          <pc:sldMk cId="542563677" sldId="305"/>
        </pc:sldMkLst>
        <pc:spChg chg="mod">
          <ac:chgData name="Hanner, Olsen" userId="8f966b24-7479-4073-89bd-2f70180eddce" providerId="ADAL" clId="{F7EB1B99-AAC3-4CDF-B45D-D5BE908F8008}" dt="2023-07-17T15:18:56.497" v="220" actId="1076"/>
          <ac:spMkLst>
            <pc:docMk/>
            <pc:sldMk cId="542563677" sldId="305"/>
            <ac:spMk id="160" creationId="{9E95B73D-050B-5C88-C286-314914FF1E8A}"/>
          </ac:spMkLst>
        </pc:spChg>
      </pc:sldChg>
      <pc:sldChg chg="modSp mod">
        <pc:chgData name="Hanner, Olsen" userId="8f966b24-7479-4073-89bd-2f70180eddce" providerId="ADAL" clId="{F7EB1B99-AAC3-4CDF-B45D-D5BE908F8008}" dt="2023-07-17T15:18:43.778" v="219" actId="1076"/>
        <pc:sldMkLst>
          <pc:docMk/>
          <pc:sldMk cId="2470792997" sldId="307"/>
        </pc:sldMkLst>
        <pc:spChg chg="mod">
          <ac:chgData name="Hanner, Olsen" userId="8f966b24-7479-4073-89bd-2f70180eddce" providerId="ADAL" clId="{F7EB1B99-AAC3-4CDF-B45D-D5BE908F8008}" dt="2023-07-17T15:18:43.778" v="219" actId="1076"/>
          <ac:spMkLst>
            <pc:docMk/>
            <pc:sldMk cId="2470792997" sldId="307"/>
            <ac:spMk id="160" creationId="{9E95B73D-050B-5C88-C286-314914FF1E8A}"/>
          </ac:spMkLst>
        </pc:spChg>
        <pc:spChg chg="mod">
          <ac:chgData name="Hanner, Olsen" userId="8f966b24-7479-4073-89bd-2f70180eddce" providerId="ADAL" clId="{F7EB1B99-AAC3-4CDF-B45D-D5BE908F8008}" dt="2023-07-17T15:18:13.331" v="217" actId="1076"/>
          <ac:spMkLst>
            <pc:docMk/>
            <pc:sldMk cId="2470792997" sldId="307"/>
            <ac:spMk id="203" creationId="{C528A19E-6F2F-8A8E-5BA5-B8F674884E97}"/>
          </ac:spMkLst>
        </pc:spChg>
      </pc:sldChg>
    </pc:docChg>
  </pc:docChgLst>
  <pc:docChgLst>
    <pc:chgData name="Twesigye, Gloria" userId="6464a502-8a44-4d67-8fab-8f3aa9495827" providerId="ADAL" clId="{9C7E8EB1-18DB-4AE1-97EC-363C164357E2}"/>
    <pc:docChg chg="undo custSel addSld delSld modSld modMainMaster">
      <pc:chgData name="Twesigye, Gloria" userId="6464a502-8a44-4d67-8fab-8f3aa9495827" providerId="ADAL" clId="{9C7E8EB1-18DB-4AE1-97EC-363C164357E2}" dt="2023-08-18T17:17:50.657" v="189"/>
      <pc:docMkLst>
        <pc:docMk/>
      </pc:docMkLst>
      <pc:sldChg chg="modSp">
        <pc:chgData name="Twesigye, Gloria" userId="6464a502-8a44-4d67-8fab-8f3aa9495827" providerId="ADAL" clId="{9C7E8EB1-18DB-4AE1-97EC-363C164357E2}" dt="2023-08-08T17:28:55.675" v="0"/>
        <pc:sldMkLst>
          <pc:docMk/>
          <pc:sldMk cId="109857222" sldId="256"/>
        </pc:sldMkLst>
        <pc:spChg chg="mod">
          <ac:chgData name="Twesigye, Gloria" userId="6464a502-8a44-4d67-8fab-8f3aa9495827" providerId="ADAL" clId="{9C7E8EB1-18DB-4AE1-97EC-363C164357E2}" dt="2023-08-08T17:28:55.675" v="0"/>
          <ac:spMkLst>
            <pc:docMk/>
            <pc:sldMk cId="109857222" sldId="256"/>
            <ac:spMk id="3" creationId="{00000000-0000-0000-0000-000000000000}"/>
          </ac:spMkLst>
        </pc:spChg>
      </pc:sldChg>
      <pc:sldChg chg="addSp delSp modSp mod modClrScheme chgLayout">
        <pc:chgData name="Twesigye, Gloria" userId="6464a502-8a44-4d67-8fab-8f3aa9495827" providerId="ADAL" clId="{9C7E8EB1-18DB-4AE1-97EC-363C164357E2}" dt="2023-08-18T17:17:13.634" v="179"/>
        <pc:sldMkLst>
          <pc:docMk/>
          <pc:sldMk cId="2163988523" sldId="260"/>
        </pc:sldMkLst>
        <pc:spChg chg="add del mod ord">
          <ac:chgData name="Twesigye, Gloria" userId="6464a502-8a44-4d67-8fab-8f3aa9495827" providerId="ADAL" clId="{9C7E8EB1-18DB-4AE1-97EC-363C164357E2}" dt="2023-08-08T17:30:18.288" v="13" actId="700"/>
          <ac:spMkLst>
            <pc:docMk/>
            <pc:sldMk cId="2163988523" sldId="260"/>
            <ac:spMk id="2" creationId="{61C84B2D-E49A-0880-143A-C413925E2EE4}"/>
          </ac:spMkLst>
        </pc:spChg>
        <pc:spChg chg="mod ord">
          <ac:chgData name="Twesigye, Gloria" userId="6464a502-8a44-4d67-8fab-8f3aa9495827" providerId="ADAL" clId="{9C7E8EB1-18DB-4AE1-97EC-363C164357E2}" dt="2023-08-08T17:32:34.203" v="31" actId="1076"/>
          <ac:spMkLst>
            <pc:docMk/>
            <pc:sldMk cId="2163988523" sldId="260"/>
            <ac:spMk id="3" creationId="{7F10B6DC-6AF4-BFD9-E1D5-B98AA266289F}"/>
          </ac:spMkLst>
        </pc:spChg>
        <pc:spChg chg="add del mod ord">
          <ac:chgData name="Twesigye, Gloria" userId="6464a502-8a44-4d67-8fab-8f3aa9495827" providerId="ADAL" clId="{9C7E8EB1-18DB-4AE1-97EC-363C164357E2}" dt="2023-08-08T17:30:43.102" v="17" actId="700"/>
          <ac:spMkLst>
            <pc:docMk/>
            <pc:sldMk cId="2163988523" sldId="260"/>
            <ac:spMk id="4" creationId="{290B7A02-06A1-7F64-7E54-777EE89B9BBE}"/>
          </ac:spMkLst>
        </pc:spChg>
        <pc:spChg chg="add del mod">
          <ac:chgData name="Twesigye, Gloria" userId="6464a502-8a44-4d67-8fab-8f3aa9495827" providerId="ADAL" clId="{9C7E8EB1-18DB-4AE1-97EC-363C164357E2}" dt="2023-08-08T17:36:16.939" v="73" actId="478"/>
          <ac:spMkLst>
            <pc:docMk/>
            <pc:sldMk cId="2163988523" sldId="260"/>
            <ac:spMk id="5" creationId="{A7A5BB17-5D53-A9CF-5268-8F3026226B0E}"/>
          </ac:spMkLst>
        </pc:spChg>
        <pc:spChg chg="del">
          <ac:chgData name="Twesigye, Gloria" userId="6464a502-8a44-4d67-8fab-8f3aa9495827" providerId="ADAL" clId="{9C7E8EB1-18DB-4AE1-97EC-363C164357E2}" dt="2023-08-08T17:35:19.566" v="57" actId="478"/>
          <ac:spMkLst>
            <pc:docMk/>
            <pc:sldMk cId="2163988523" sldId="260"/>
            <ac:spMk id="6" creationId="{5D0F14F3-1A09-3E96-BCB2-D8B940E469DA}"/>
          </ac:spMkLst>
        </pc:spChg>
        <pc:spChg chg="del">
          <ac:chgData name="Twesigye, Gloria" userId="6464a502-8a44-4d67-8fab-8f3aa9495827" providerId="ADAL" clId="{9C7E8EB1-18DB-4AE1-97EC-363C164357E2}" dt="2023-08-08T17:35:19.566" v="57" actId="478"/>
          <ac:spMkLst>
            <pc:docMk/>
            <pc:sldMk cId="2163988523" sldId="260"/>
            <ac:spMk id="7" creationId="{CE64F085-394F-89FE-55C1-94E5F28AFADD}"/>
          </ac:spMkLst>
        </pc:spChg>
        <pc:spChg chg="del">
          <ac:chgData name="Twesigye, Gloria" userId="6464a502-8a44-4d67-8fab-8f3aa9495827" providerId="ADAL" clId="{9C7E8EB1-18DB-4AE1-97EC-363C164357E2}" dt="2023-08-08T17:35:19.566" v="57" actId="478"/>
          <ac:spMkLst>
            <pc:docMk/>
            <pc:sldMk cId="2163988523" sldId="260"/>
            <ac:spMk id="8" creationId="{E39DAA33-FEFE-A8BD-BBEA-A8F3D8B80ECE}"/>
          </ac:spMkLst>
        </pc:spChg>
        <pc:spChg chg="add del mod">
          <ac:chgData name="Twesigye, Gloria" userId="6464a502-8a44-4d67-8fab-8f3aa9495827" providerId="ADAL" clId="{9C7E8EB1-18DB-4AE1-97EC-363C164357E2}" dt="2023-08-08T17:36:16.939" v="73" actId="478"/>
          <ac:spMkLst>
            <pc:docMk/>
            <pc:sldMk cId="2163988523" sldId="260"/>
            <ac:spMk id="10" creationId="{8C44E65F-2547-4479-AA02-EBF6E6B25E9C}"/>
          </ac:spMkLst>
        </pc:spChg>
        <pc:picChg chg="add mod">
          <ac:chgData name="Twesigye, Gloria" userId="6464a502-8a44-4d67-8fab-8f3aa9495827" providerId="ADAL" clId="{9C7E8EB1-18DB-4AE1-97EC-363C164357E2}" dt="2023-08-18T17:17:13.634" v="179"/>
          <ac:picMkLst>
            <pc:docMk/>
            <pc:sldMk cId="2163988523" sldId="260"/>
            <ac:picMk id="2" creationId="{41BD232B-8554-4CB8-D09B-81E53B1187EA}"/>
          </ac:picMkLst>
        </pc:picChg>
        <pc:picChg chg="add del mod">
          <ac:chgData name="Twesigye, Gloria" userId="6464a502-8a44-4d67-8fab-8f3aa9495827" providerId="ADAL" clId="{9C7E8EB1-18DB-4AE1-97EC-363C164357E2}" dt="2023-08-18T17:17:13.170" v="178" actId="478"/>
          <ac:picMkLst>
            <pc:docMk/>
            <pc:sldMk cId="2163988523" sldId="260"/>
            <ac:picMk id="11" creationId="{F7A28BB0-9A0B-0E62-FFA2-86D7604A4470}"/>
          </ac:picMkLst>
        </pc:picChg>
      </pc:sldChg>
      <pc:sldChg chg="addSp delSp modSp mod">
        <pc:chgData name="Twesigye, Gloria" userId="6464a502-8a44-4d67-8fab-8f3aa9495827" providerId="ADAL" clId="{9C7E8EB1-18DB-4AE1-97EC-363C164357E2}" dt="2023-08-08T17:43:11.869" v="87" actId="478"/>
        <pc:sldMkLst>
          <pc:docMk/>
          <pc:sldMk cId="1428788921" sldId="262"/>
        </pc:sldMkLst>
        <pc:spChg chg="add del mod">
          <ac:chgData name="Twesigye, Gloria" userId="6464a502-8a44-4d67-8fab-8f3aa9495827" providerId="ADAL" clId="{9C7E8EB1-18DB-4AE1-97EC-363C164357E2}" dt="2023-08-08T17:43:11.869" v="87" actId="478"/>
          <ac:spMkLst>
            <pc:docMk/>
            <pc:sldMk cId="1428788921" sldId="262"/>
            <ac:spMk id="4" creationId="{1A054F22-818E-D5F8-CEE6-A020BFA22AB6}"/>
          </ac:spMkLst>
        </pc:spChg>
        <pc:spChg chg="add del mod">
          <ac:chgData name="Twesigye, Gloria" userId="6464a502-8a44-4d67-8fab-8f3aa9495827" providerId="ADAL" clId="{9C7E8EB1-18DB-4AE1-97EC-363C164357E2}" dt="2023-08-08T17:43:09.884" v="86" actId="478"/>
          <ac:spMkLst>
            <pc:docMk/>
            <pc:sldMk cId="1428788921" sldId="262"/>
            <ac:spMk id="5" creationId="{5B7680B0-2816-ED4E-420F-6A8AD6DF3CB9}"/>
          </ac:spMkLst>
        </pc:spChg>
      </pc:sldChg>
      <pc:sldChg chg="addSp delSp modSp mod delCm">
        <pc:chgData name="Twesigye, Gloria" userId="6464a502-8a44-4d67-8fab-8f3aa9495827" providerId="ADAL" clId="{9C7E8EB1-18DB-4AE1-97EC-363C164357E2}" dt="2023-08-08T17:46:28.143" v="97" actId="478"/>
        <pc:sldMkLst>
          <pc:docMk/>
          <pc:sldMk cId="2479953464" sldId="264"/>
        </pc:sldMkLst>
        <pc:spChg chg="add del mod">
          <ac:chgData name="Twesigye, Gloria" userId="6464a502-8a44-4d67-8fab-8f3aa9495827" providerId="ADAL" clId="{9C7E8EB1-18DB-4AE1-97EC-363C164357E2}" dt="2023-08-08T17:46:28.143" v="97" actId="478"/>
          <ac:spMkLst>
            <pc:docMk/>
            <pc:sldMk cId="2479953464" sldId="264"/>
            <ac:spMk id="6" creationId="{0D6C0FED-9236-3984-232C-A0193364D877}"/>
          </ac:spMkLst>
        </pc:spChg>
        <pc:spChg chg="add del mod">
          <ac:chgData name="Twesigye, Gloria" userId="6464a502-8a44-4d67-8fab-8f3aa9495827" providerId="ADAL" clId="{9C7E8EB1-18DB-4AE1-97EC-363C164357E2}" dt="2023-08-08T17:46:27.131" v="96" actId="478"/>
          <ac:spMkLst>
            <pc:docMk/>
            <pc:sldMk cId="2479953464" sldId="264"/>
            <ac:spMk id="7" creationId="{ED371553-90DD-1953-361B-7F69BCF6DA03}"/>
          </ac:spMkLst>
        </pc:spChg>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9C7E8EB1-18DB-4AE1-97EC-363C164357E2}" dt="2023-08-08T17:46:23.602" v="95"/>
              <pc2:cmMkLst xmlns:pc2="http://schemas.microsoft.com/office/powerpoint/2019/9/main/command">
                <pc:docMk/>
                <pc:sldMk cId="2479953464" sldId="264"/>
                <pc2:cmMk id="{08F1A81A-2CA8-4FCE-B69C-0E125BCEA419}"/>
              </pc2:cmMkLst>
            </pc226:cmChg>
          </p:ext>
        </pc:extLst>
      </pc:sldChg>
      <pc:sldChg chg="addSp delSp modSp mod">
        <pc:chgData name="Twesigye, Gloria" userId="6464a502-8a44-4d67-8fab-8f3aa9495827" providerId="ADAL" clId="{9C7E8EB1-18DB-4AE1-97EC-363C164357E2}" dt="2023-08-09T13:35:18.343" v="177" actId="478"/>
        <pc:sldMkLst>
          <pc:docMk/>
          <pc:sldMk cId="3475639167" sldId="289"/>
        </pc:sldMkLst>
        <pc:spChg chg="mod">
          <ac:chgData name="Twesigye, Gloria" userId="6464a502-8a44-4d67-8fab-8f3aa9495827" providerId="ADAL" clId="{9C7E8EB1-18DB-4AE1-97EC-363C164357E2}" dt="2023-08-08T17:30:19.765" v="15"/>
          <ac:spMkLst>
            <pc:docMk/>
            <pc:sldMk cId="3475639167" sldId="289"/>
            <ac:spMk id="2" creationId="{E2C1E771-73A1-701F-1EF7-0950A106EB3A}"/>
          </ac:spMkLst>
        </pc:spChg>
        <pc:spChg chg="add del mod">
          <ac:chgData name="Twesigye, Gloria" userId="6464a502-8a44-4d67-8fab-8f3aa9495827" providerId="ADAL" clId="{9C7E8EB1-18DB-4AE1-97EC-363C164357E2}" dt="2023-08-09T13:35:18.343" v="177" actId="478"/>
          <ac:spMkLst>
            <pc:docMk/>
            <pc:sldMk cId="3475639167" sldId="289"/>
            <ac:spMk id="4" creationId="{2481AAB6-2057-D265-CEC2-F50639A83598}"/>
          </ac:spMkLst>
        </pc:spChg>
        <pc:spChg chg="add del mod">
          <ac:chgData name="Twesigye, Gloria" userId="6464a502-8a44-4d67-8fab-8f3aa9495827" providerId="ADAL" clId="{9C7E8EB1-18DB-4AE1-97EC-363C164357E2}" dt="2023-08-09T13:35:17.436" v="176" actId="478"/>
          <ac:spMkLst>
            <pc:docMk/>
            <pc:sldMk cId="3475639167" sldId="289"/>
            <ac:spMk id="5" creationId="{D813E496-2064-FFCD-9E65-C7D2605D2F05}"/>
          </ac:spMkLst>
        </pc:spChg>
      </pc:sldChg>
      <pc:sldChg chg="addSp delSp modSp mod">
        <pc:chgData name="Twesigye, Gloria" userId="6464a502-8a44-4d67-8fab-8f3aa9495827" providerId="ADAL" clId="{9C7E8EB1-18DB-4AE1-97EC-363C164357E2}" dt="2023-08-08T17:44:26.653" v="91" actId="478"/>
        <pc:sldMkLst>
          <pc:docMk/>
          <pc:sldMk cId="61370533" sldId="290"/>
        </pc:sldMkLst>
        <pc:spChg chg="mod">
          <ac:chgData name="Twesigye, Gloria" userId="6464a502-8a44-4d67-8fab-8f3aa9495827" providerId="ADAL" clId="{9C7E8EB1-18DB-4AE1-97EC-363C164357E2}" dt="2023-08-08T17:30:19.765" v="15"/>
          <ac:spMkLst>
            <pc:docMk/>
            <pc:sldMk cId="61370533" sldId="290"/>
            <ac:spMk id="3" creationId="{E4FD1E92-5DBC-B105-F246-2355E4FF9A74}"/>
          </ac:spMkLst>
        </pc:spChg>
        <pc:spChg chg="add del mod">
          <ac:chgData name="Twesigye, Gloria" userId="6464a502-8a44-4d67-8fab-8f3aa9495827" providerId="ADAL" clId="{9C7E8EB1-18DB-4AE1-97EC-363C164357E2}" dt="2023-08-08T17:44:26.653" v="91" actId="478"/>
          <ac:spMkLst>
            <pc:docMk/>
            <pc:sldMk cId="61370533" sldId="290"/>
            <ac:spMk id="4" creationId="{99D0E32B-BE3B-16D1-4607-90E244405D04}"/>
          </ac:spMkLst>
        </pc:spChg>
        <pc:spChg chg="add del mod">
          <ac:chgData name="Twesigye, Gloria" userId="6464a502-8a44-4d67-8fab-8f3aa9495827" providerId="ADAL" clId="{9C7E8EB1-18DB-4AE1-97EC-363C164357E2}" dt="2023-08-08T17:44:25.743" v="90" actId="478"/>
          <ac:spMkLst>
            <pc:docMk/>
            <pc:sldMk cId="61370533" sldId="290"/>
            <ac:spMk id="5" creationId="{55FBA43C-854C-988E-7E8A-D510782DB4E7}"/>
          </ac:spMkLst>
        </pc:spChg>
      </pc:sldChg>
      <pc:sldChg chg="addSp delSp modSp mod">
        <pc:chgData name="Twesigye, Gloria" userId="6464a502-8a44-4d67-8fab-8f3aa9495827" providerId="ADAL" clId="{9C7E8EB1-18DB-4AE1-97EC-363C164357E2}" dt="2023-08-18T17:17:17.765" v="181"/>
        <pc:sldMkLst>
          <pc:docMk/>
          <pc:sldMk cId="3822647193" sldId="291"/>
        </pc:sldMkLst>
        <pc:spChg chg="add del mod">
          <ac:chgData name="Twesigye, Gloria" userId="6464a502-8a44-4d67-8fab-8f3aa9495827" providerId="ADAL" clId="{9C7E8EB1-18DB-4AE1-97EC-363C164357E2}" dt="2023-08-08T17:43:19.960" v="89" actId="478"/>
          <ac:spMkLst>
            <pc:docMk/>
            <pc:sldMk cId="3822647193" sldId="291"/>
            <ac:spMk id="2" creationId="{DB90F7D4-7971-5AFC-2913-7F9781373BE4}"/>
          </ac:spMkLst>
        </pc:spChg>
        <pc:spChg chg="add del mod">
          <ac:chgData name="Twesigye, Gloria" userId="6464a502-8a44-4d67-8fab-8f3aa9495827" providerId="ADAL" clId="{9C7E8EB1-18DB-4AE1-97EC-363C164357E2}" dt="2023-08-08T17:43:19.264" v="88" actId="478"/>
          <ac:spMkLst>
            <pc:docMk/>
            <pc:sldMk cId="3822647193" sldId="291"/>
            <ac:spMk id="4" creationId="{2888574D-0062-F471-A267-DC9A9A93EC1C}"/>
          </ac:spMkLst>
        </pc:spChg>
        <pc:spChg chg="del">
          <ac:chgData name="Twesigye, Gloria" userId="6464a502-8a44-4d67-8fab-8f3aa9495827" providerId="ADAL" clId="{9C7E8EB1-18DB-4AE1-97EC-363C164357E2}" dt="2023-08-08T17:35:29.515" v="60" actId="478"/>
          <ac:spMkLst>
            <pc:docMk/>
            <pc:sldMk cId="3822647193" sldId="291"/>
            <ac:spMk id="6" creationId="{5D0F14F3-1A09-3E96-BCB2-D8B940E469DA}"/>
          </ac:spMkLst>
        </pc:spChg>
        <pc:spChg chg="del">
          <ac:chgData name="Twesigye, Gloria" userId="6464a502-8a44-4d67-8fab-8f3aa9495827" providerId="ADAL" clId="{9C7E8EB1-18DB-4AE1-97EC-363C164357E2}" dt="2023-08-08T17:35:29.515" v="60" actId="478"/>
          <ac:spMkLst>
            <pc:docMk/>
            <pc:sldMk cId="3822647193" sldId="291"/>
            <ac:spMk id="7" creationId="{CE64F085-394F-89FE-55C1-94E5F28AFADD}"/>
          </ac:spMkLst>
        </pc:spChg>
        <pc:spChg chg="del">
          <ac:chgData name="Twesigye, Gloria" userId="6464a502-8a44-4d67-8fab-8f3aa9495827" providerId="ADAL" clId="{9C7E8EB1-18DB-4AE1-97EC-363C164357E2}" dt="2023-08-08T17:35:29.515" v="60" actId="478"/>
          <ac:spMkLst>
            <pc:docMk/>
            <pc:sldMk cId="3822647193" sldId="291"/>
            <ac:spMk id="8" creationId="{E39DAA33-FEFE-A8BD-BBEA-A8F3D8B80ECE}"/>
          </ac:spMkLst>
        </pc:spChg>
        <pc:picChg chg="add mod">
          <ac:chgData name="Twesigye, Gloria" userId="6464a502-8a44-4d67-8fab-8f3aa9495827" providerId="ADAL" clId="{9C7E8EB1-18DB-4AE1-97EC-363C164357E2}" dt="2023-08-18T17:17:17.765" v="181"/>
          <ac:picMkLst>
            <pc:docMk/>
            <pc:sldMk cId="3822647193" sldId="291"/>
            <ac:picMk id="2" creationId="{175FFC22-F8DF-4EC6-D728-95378A183F7A}"/>
          </ac:picMkLst>
        </pc:picChg>
        <pc:picChg chg="add del mod">
          <ac:chgData name="Twesigye, Gloria" userId="6464a502-8a44-4d67-8fab-8f3aa9495827" providerId="ADAL" clId="{9C7E8EB1-18DB-4AE1-97EC-363C164357E2}" dt="2023-08-18T17:17:17.382" v="180" actId="478"/>
          <ac:picMkLst>
            <pc:docMk/>
            <pc:sldMk cId="3822647193" sldId="291"/>
            <ac:picMk id="5" creationId="{385BB0F3-8E2A-3E18-9F36-712ACC484A1A}"/>
          </ac:picMkLst>
        </pc:picChg>
      </pc:sldChg>
      <pc:sldChg chg="addSp delSp modSp mod delCm">
        <pc:chgData name="Twesigye, Gloria" userId="6464a502-8a44-4d67-8fab-8f3aa9495827" providerId="ADAL" clId="{9C7E8EB1-18DB-4AE1-97EC-363C164357E2}" dt="2023-08-08T17:45:31.656" v="94"/>
        <pc:sldMkLst>
          <pc:docMk/>
          <pc:sldMk cId="4205298638" sldId="292"/>
        </pc:sldMkLst>
        <pc:spChg chg="add del mod">
          <ac:chgData name="Twesigye, Gloria" userId="6464a502-8a44-4d67-8fab-8f3aa9495827" providerId="ADAL" clId="{9C7E8EB1-18DB-4AE1-97EC-363C164357E2}" dt="2023-08-08T17:45:05.959" v="93" actId="478"/>
          <ac:spMkLst>
            <pc:docMk/>
            <pc:sldMk cId="4205298638" sldId="292"/>
            <ac:spMk id="4" creationId="{6BF39C76-CA08-9740-FF34-BF1CF4852A84}"/>
          </ac:spMkLst>
        </pc:spChg>
        <pc:spChg chg="add del mod">
          <ac:chgData name="Twesigye, Gloria" userId="6464a502-8a44-4d67-8fab-8f3aa9495827" providerId="ADAL" clId="{9C7E8EB1-18DB-4AE1-97EC-363C164357E2}" dt="2023-08-08T17:45:03.265" v="92" actId="478"/>
          <ac:spMkLst>
            <pc:docMk/>
            <pc:sldMk cId="4205298638" sldId="292"/>
            <ac:spMk id="7" creationId="{04958AE3-E72A-DA07-A8D6-626AC91B7B56}"/>
          </ac:spMkLst>
        </pc:spChg>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9C7E8EB1-18DB-4AE1-97EC-363C164357E2}" dt="2023-08-08T17:45:31.656" v="94"/>
              <pc2:cmMkLst xmlns:pc2="http://schemas.microsoft.com/office/powerpoint/2019/9/main/command">
                <pc:docMk/>
                <pc:sldMk cId="4205298638" sldId="292"/>
                <pc2:cmMk id="{87E70309-FD4B-43FD-B333-38FC1C49318F}"/>
              </pc2:cmMkLst>
            </pc226:cmChg>
          </p:ext>
        </pc:extLst>
      </pc:sldChg>
      <pc:sldChg chg="addSp delSp modSp mod">
        <pc:chgData name="Twesigye, Gloria" userId="6464a502-8a44-4d67-8fab-8f3aa9495827" providerId="ADAL" clId="{9C7E8EB1-18DB-4AE1-97EC-363C164357E2}" dt="2023-08-18T17:17:26.220" v="184" actId="1076"/>
        <pc:sldMkLst>
          <pc:docMk/>
          <pc:sldMk cId="3986907055" sldId="293"/>
        </pc:sldMkLst>
        <pc:spChg chg="add del mod">
          <ac:chgData name="Twesigye, Gloria" userId="6464a502-8a44-4d67-8fab-8f3aa9495827" providerId="ADAL" clId="{9C7E8EB1-18DB-4AE1-97EC-363C164357E2}" dt="2023-08-08T18:28:29.128" v="123" actId="478"/>
          <ac:spMkLst>
            <pc:docMk/>
            <pc:sldMk cId="3986907055" sldId="293"/>
            <ac:spMk id="2" creationId="{C08C16A4-0EB4-1B01-1871-2139BD735EB3}"/>
          </ac:spMkLst>
        </pc:spChg>
        <pc:spChg chg="add del mod">
          <ac:chgData name="Twesigye, Gloria" userId="6464a502-8a44-4d67-8fab-8f3aa9495827" providerId="ADAL" clId="{9C7E8EB1-18DB-4AE1-97EC-363C164357E2}" dt="2023-08-08T17:46:30.754" v="98" actId="478"/>
          <ac:spMkLst>
            <pc:docMk/>
            <pc:sldMk cId="3986907055" sldId="293"/>
            <ac:spMk id="4" creationId="{2663DB7E-0A56-DD2B-646B-5CFF5547D0CF}"/>
          </ac:spMkLst>
        </pc:spChg>
        <pc:spChg chg="del">
          <ac:chgData name="Twesigye, Gloria" userId="6464a502-8a44-4d67-8fab-8f3aa9495827" providerId="ADAL" clId="{9C7E8EB1-18DB-4AE1-97EC-363C164357E2}" dt="2023-08-08T17:35:40.942" v="63" actId="478"/>
          <ac:spMkLst>
            <pc:docMk/>
            <pc:sldMk cId="3986907055" sldId="293"/>
            <ac:spMk id="6" creationId="{5D0F14F3-1A09-3E96-BCB2-D8B940E469DA}"/>
          </ac:spMkLst>
        </pc:spChg>
        <pc:spChg chg="del">
          <ac:chgData name="Twesigye, Gloria" userId="6464a502-8a44-4d67-8fab-8f3aa9495827" providerId="ADAL" clId="{9C7E8EB1-18DB-4AE1-97EC-363C164357E2}" dt="2023-08-08T17:35:40.942" v="63" actId="478"/>
          <ac:spMkLst>
            <pc:docMk/>
            <pc:sldMk cId="3986907055" sldId="293"/>
            <ac:spMk id="7" creationId="{CE64F085-394F-89FE-55C1-94E5F28AFADD}"/>
          </ac:spMkLst>
        </pc:spChg>
        <pc:spChg chg="del">
          <ac:chgData name="Twesigye, Gloria" userId="6464a502-8a44-4d67-8fab-8f3aa9495827" providerId="ADAL" clId="{9C7E8EB1-18DB-4AE1-97EC-363C164357E2}" dt="2023-08-08T17:35:40.942" v="63" actId="478"/>
          <ac:spMkLst>
            <pc:docMk/>
            <pc:sldMk cId="3986907055" sldId="293"/>
            <ac:spMk id="8" creationId="{E39DAA33-FEFE-A8BD-BBEA-A8F3D8B80ECE}"/>
          </ac:spMkLst>
        </pc:spChg>
        <pc:picChg chg="add mod">
          <ac:chgData name="Twesigye, Gloria" userId="6464a502-8a44-4d67-8fab-8f3aa9495827" providerId="ADAL" clId="{9C7E8EB1-18DB-4AE1-97EC-363C164357E2}" dt="2023-08-18T17:17:26.220" v="184" actId="1076"/>
          <ac:picMkLst>
            <pc:docMk/>
            <pc:sldMk cId="3986907055" sldId="293"/>
            <ac:picMk id="2" creationId="{AA1440C7-9C68-A0FE-7839-DE1A9EDD3DC2}"/>
          </ac:picMkLst>
        </pc:picChg>
        <pc:picChg chg="add del mod">
          <ac:chgData name="Twesigye, Gloria" userId="6464a502-8a44-4d67-8fab-8f3aa9495827" providerId="ADAL" clId="{9C7E8EB1-18DB-4AE1-97EC-363C164357E2}" dt="2023-08-18T17:17:23.053" v="182" actId="478"/>
          <ac:picMkLst>
            <pc:docMk/>
            <pc:sldMk cId="3986907055" sldId="293"/>
            <ac:picMk id="5" creationId="{CF8C8A4E-E49F-6DC4-BE34-E537AB0F18BD}"/>
          </ac:picMkLst>
        </pc:picChg>
      </pc:sldChg>
      <pc:sldChg chg="addSp modSp del mod">
        <pc:chgData name="Twesigye, Gloria" userId="6464a502-8a44-4d67-8fab-8f3aa9495827" providerId="ADAL" clId="{9C7E8EB1-18DB-4AE1-97EC-363C164357E2}" dt="2023-08-08T18:28:24.841" v="122" actId="47"/>
        <pc:sldMkLst>
          <pc:docMk/>
          <pc:sldMk cId="1925132525" sldId="294"/>
        </pc:sldMkLst>
        <pc:spChg chg="mod">
          <ac:chgData name="Twesigye, Gloria" userId="6464a502-8a44-4d67-8fab-8f3aa9495827" providerId="ADAL" clId="{9C7E8EB1-18DB-4AE1-97EC-363C164357E2}" dt="2023-08-08T17:30:19.765" v="15"/>
          <ac:spMkLst>
            <pc:docMk/>
            <pc:sldMk cId="1925132525" sldId="294"/>
            <ac:spMk id="3" creationId="{E4FD1E92-5DBC-B105-F246-2355E4FF9A74}"/>
          </ac:spMkLst>
        </pc:spChg>
        <pc:spChg chg="add mod">
          <ac:chgData name="Twesigye, Gloria" userId="6464a502-8a44-4d67-8fab-8f3aa9495827" providerId="ADAL" clId="{9C7E8EB1-18DB-4AE1-97EC-363C164357E2}" dt="2023-08-08T17:34:38.150" v="47"/>
          <ac:spMkLst>
            <pc:docMk/>
            <pc:sldMk cId="1925132525" sldId="294"/>
            <ac:spMk id="5" creationId="{93D73609-54EF-ABFA-A8B8-365B1067BB56}"/>
          </ac:spMkLst>
        </pc:spChg>
        <pc:spChg chg="add mod">
          <ac:chgData name="Twesigye, Gloria" userId="6464a502-8a44-4d67-8fab-8f3aa9495827" providerId="ADAL" clId="{9C7E8EB1-18DB-4AE1-97EC-363C164357E2}" dt="2023-08-08T17:34:38.150" v="47"/>
          <ac:spMkLst>
            <pc:docMk/>
            <pc:sldMk cId="1925132525" sldId="294"/>
            <ac:spMk id="6" creationId="{09C1D249-1766-64D1-548E-72076960325D}"/>
          </ac:spMkLst>
        </pc:spChg>
      </pc:sldChg>
      <pc:sldChg chg="addSp delSp modSp mod">
        <pc:chgData name="Twesigye, Gloria" userId="6464a502-8a44-4d67-8fab-8f3aa9495827" providerId="ADAL" clId="{9C7E8EB1-18DB-4AE1-97EC-363C164357E2}" dt="2023-08-18T17:17:29.390" v="186"/>
        <pc:sldMkLst>
          <pc:docMk/>
          <pc:sldMk cId="1062889223" sldId="295"/>
        </pc:sldMkLst>
        <pc:spChg chg="add del mod">
          <ac:chgData name="Twesigye, Gloria" userId="6464a502-8a44-4d67-8fab-8f3aa9495827" providerId="ADAL" clId="{9C7E8EB1-18DB-4AE1-97EC-363C164357E2}" dt="2023-08-09T13:05:34.249" v="139" actId="478"/>
          <ac:spMkLst>
            <pc:docMk/>
            <pc:sldMk cId="1062889223" sldId="295"/>
            <ac:spMk id="2" creationId="{6B5B8CE0-FD00-4198-5036-E6226D21A861}"/>
          </ac:spMkLst>
        </pc:spChg>
        <pc:spChg chg="add del mod">
          <ac:chgData name="Twesigye, Gloria" userId="6464a502-8a44-4d67-8fab-8f3aa9495827" providerId="ADAL" clId="{9C7E8EB1-18DB-4AE1-97EC-363C164357E2}" dt="2023-08-09T13:05:34.249" v="139" actId="478"/>
          <ac:spMkLst>
            <pc:docMk/>
            <pc:sldMk cId="1062889223" sldId="295"/>
            <ac:spMk id="4" creationId="{D5693658-F3BE-7B58-7492-08C11566801E}"/>
          </ac:spMkLst>
        </pc:spChg>
        <pc:spChg chg="del">
          <ac:chgData name="Twesigye, Gloria" userId="6464a502-8a44-4d67-8fab-8f3aa9495827" providerId="ADAL" clId="{9C7E8EB1-18DB-4AE1-97EC-363C164357E2}" dt="2023-08-08T17:35:50.784" v="67" actId="478"/>
          <ac:spMkLst>
            <pc:docMk/>
            <pc:sldMk cId="1062889223" sldId="295"/>
            <ac:spMk id="6" creationId="{5D0F14F3-1A09-3E96-BCB2-D8B940E469DA}"/>
          </ac:spMkLst>
        </pc:spChg>
        <pc:spChg chg="del">
          <ac:chgData name="Twesigye, Gloria" userId="6464a502-8a44-4d67-8fab-8f3aa9495827" providerId="ADAL" clId="{9C7E8EB1-18DB-4AE1-97EC-363C164357E2}" dt="2023-08-08T17:35:50.784" v="67" actId="478"/>
          <ac:spMkLst>
            <pc:docMk/>
            <pc:sldMk cId="1062889223" sldId="295"/>
            <ac:spMk id="7" creationId="{CE64F085-394F-89FE-55C1-94E5F28AFADD}"/>
          </ac:spMkLst>
        </pc:spChg>
        <pc:spChg chg="del">
          <ac:chgData name="Twesigye, Gloria" userId="6464a502-8a44-4d67-8fab-8f3aa9495827" providerId="ADAL" clId="{9C7E8EB1-18DB-4AE1-97EC-363C164357E2}" dt="2023-08-08T17:35:50.784" v="67" actId="478"/>
          <ac:spMkLst>
            <pc:docMk/>
            <pc:sldMk cId="1062889223" sldId="295"/>
            <ac:spMk id="8" creationId="{E39DAA33-FEFE-A8BD-BBEA-A8F3D8B80ECE}"/>
          </ac:spMkLst>
        </pc:spChg>
        <pc:picChg chg="add mod">
          <ac:chgData name="Twesigye, Gloria" userId="6464a502-8a44-4d67-8fab-8f3aa9495827" providerId="ADAL" clId="{9C7E8EB1-18DB-4AE1-97EC-363C164357E2}" dt="2023-08-18T17:17:29.390" v="186"/>
          <ac:picMkLst>
            <pc:docMk/>
            <pc:sldMk cId="1062889223" sldId="295"/>
            <ac:picMk id="2" creationId="{678D51E7-0670-12E1-B3B1-34A093EA58C9}"/>
          </ac:picMkLst>
        </pc:picChg>
        <pc:picChg chg="add del mod">
          <ac:chgData name="Twesigye, Gloria" userId="6464a502-8a44-4d67-8fab-8f3aa9495827" providerId="ADAL" clId="{9C7E8EB1-18DB-4AE1-97EC-363C164357E2}" dt="2023-08-18T17:17:29.068" v="185" actId="478"/>
          <ac:picMkLst>
            <pc:docMk/>
            <pc:sldMk cId="1062889223" sldId="295"/>
            <ac:picMk id="5" creationId="{27F185A9-7D6F-BA2E-B499-256027F5FA5E}"/>
          </ac:picMkLst>
        </pc:picChg>
      </pc:sldChg>
      <pc:sldChg chg="addSp delSp modSp mod delCm">
        <pc:chgData name="Twesigye, Gloria" userId="6464a502-8a44-4d67-8fab-8f3aa9495827" providerId="ADAL" clId="{9C7E8EB1-18DB-4AE1-97EC-363C164357E2}" dt="2023-08-09T13:05:26.233" v="138" actId="478"/>
        <pc:sldMkLst>
          <pc:docMk/>
          <pc:sldMk cId="476875324" sldId="296"/>
        </pc:sldMkLst>
        <pc:spChg chg="mod">
          <ac:chgData name="Twesigye, Gloria" userId="6464a502-8a44-4d67-8fab-8f3aa9495827" providerId="ADAL" clId="{9C7E8EB1-18DB-4AE1-97EC-363C164357E2}" dt="2023-08-08T17:30:19.765" v="15"/>
          <ac:spMkLst>
            <pc:docMk/>
            <pc:sldMk cId="476875324" sldId="296"/>
            <ac:spMk id="3" creationId="{E4FD1E92-5DBC-B105-F246-2355E4FF9A74}"/>
          </ac:spMkLst>
        </pc:spChg>
        <pc:spChg chg="add del mod">
          <ac:chgData name="Twesigye, Gloria" userId="6464a502-8a44-4d67-8fab-8f3aa9495827" providerId="ADAL" clId="{9C7E8EB1-18DB-4AE1-97EC-363C164357E2}" dt="2023-08-09T13:05:26.233" v="138" actId="478"/>
          <ac:spMkLst>
            <pc:docMk/>
            <pc:sldMk cId="476875324" sldId="296"/>
            <ac:spMk id="4" creationId="{CAB7B860-EC3E-6253-3560-2CEF7E0B1CC8}"/>
          </ac:spMkLst>
        </pc:spChg>
        <pc:spChg chg="add del mod">
          <ac:chgData name="Twesigye, Gloria" userId="6464a502-8a44-4d67-8fab-8f3aa9495827" providerId="ADAL" clId="{9C7E8EB1-18DB-4AE1-97EC-363C164357E2}" dt="2023-08-09T13:05:24.309" v="137" actId="478"/>
          <ac:spMkLst>
            <pc:docMk/>
            <pc:sldMk cId="476875324" sldId="296"/>
            <ac:spMk id="5" creationId="{DB4482D9-F203-1779-1C89-D2D2008A2173}"/>
          </ac:spMkLst>
        </pc:spChg>
        <pc:graphicFrameChg chg="mod">
          <ac:chgData name="Twesigye, Gloria" userId="6464a502-8a44-4d67-8fab-8f3aa9495827" providerId="ADAL" clId="{9C7E8EB1-18DB-4AE1-97EC-363C164357E2}" dt="2023-08-09T13:04:42.453" v="136" actId="1076"/>
          <ac:graphicFrameMkLst>
            <pc:docMk/>
            <pc:sldMk cId="476875324" sldId="296"/>
            <ac:graphicFrameMk id="7" creationId="{BAE287F8-D626-0727-B8AA-36BF55EA7C9D}"/>
          </ac:graphicFrameMkLst>
        </pc:graphicFrameChg>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9C7E8EB1-18DB-4AE1-97EC-363C164357E2}" dt="2023-08-09T13:02:09.471" v="126"/>
              <pc2:cmMkLst xmlns:pc2="http://schemas.microsoft.com/office/powerpoint/2019/9/main/command">
                <pc:docMk/>
                <pc:sldMk cId="476875324" sldId="296"/>
                <pc2:cmMk id="{BAC4B78F-85A3-46CE-BD63-7ABB141218D3}"/>
              </pc2:cmMkLst>
            </pc226:cmChg>
          </p:ext>
        </pc:extLst>
      </pc:sldChg>
      <pc:sldChg chg="addSp delSp modSp mod">
        <pc:chgData name="Twesigye, Gloria" userId="6464a502-8a44-4d67-8fab-8f3aa9495827" providerId="ADAL" clId="{9C7E8EB1-18DB-4AE1-97EC-363C164357E2}" dt="2023-08-18T17:17:40.303" v="188"/>
        <pc:sldMkLst>
          <pc:docMk/>
          <pc:sldMk cId="2516764295" sldId="297"/>
        </pc:sldMkLst>
        <pc:spChg chg="add del mod">
          <ac:chgData name="Twesigye, Gloria" userId="6464a502-8a44-4d67-8fab-8f3aa9495827" providerId="ADAL" clId="{9C7E8EB1-18DB-4AE1-97EC-363C164357E2}" dt="2023-08-09T13:09:10.995" v="149" actId="478"/>
          <ac:spMkLst>
            <pc:docMk/>
            <pc:sldMk cId="2516764295" sldId="297"/>
            <ac:spMk id="2" creationId="{236891D2-A814-9176-1D6E-8FE8C46CFABC}"/>
          </ac:spMkLst>
        </pc:spChg>
        <pc:spChg chg="add del mod">
          <ac:chgData name="Twesigye, Gloria" userId="6464a502-8a44-4d67-8fab-8f3aa9495827" providerId="ADAL" clId="{9C7E8EB1-18DB-4AE1-97EC-363C164357E2}" dt="2023-08-09T13:09:10.995" v="149" actId="478"/>
          <ac:spMkLst>
            <pc:docMk/>
            <pc:sldMk cId="2516764295" sldId="297"/>
            <ac:spMk id="4" creationId="{F9C53391-4341-E34B-ECAB-B12A6DC2A686}"/>
          </ac:spMkLst>
        </pc:spChg>
        <pc:spChg chg="del">
          <ac:chgData name="Twesigye, Gloria" userId="6464a502-8a44-4d67-8fab-8f3aa9495827" providerId="ADAL" clId="{9C7E8EB1-18DB-4AE1-97EC-363C164357E2}" dt="2023-08-08T17:35:59.359" v="70" actId="478"/>
          <ac:spMkLst>
            <pc:docMk/>
            <pc:sldMk cId="2516764295" sldId="297"/>
            <ac:spMk id="6" creationId="{5D0F14F3-1A09-3E96-BCB2-D8B940E469DA}"/>
          </ac:spMkLst>
        </pc:spChg>
        <pc:spChg chg="del">
          <ac:chgData name="Twesigye, Gloria" userId="6464a502-8a44-4d67-8fab-8f3aa9495827" providerId="ADAL" clId="{9C7E8EB1-18DB-4AE1-97EC-363C164357E2}" dt="2023-08-08T17:35:59.359" v="70" actId="478"/>
          <ac:spMkLst>
            <pc:docMk/>
            <pc:sldMk cId="2516764295" sldId="297"/>
            <ac:spMk id="7" creationId="{CE64F085-394F-89FE-55C1-94E5F28AFADD}"/>
          </ac:spMkLst>
        </pc:spChg>
        <pc:spChg chg="del">
          <ac:chgData name="Twesigye, Gloria" userId="6464a502-8a44-4d67-8fab-8f3aa9495827" providerId="ADAL" clId="{9C7E8EB1-18DB-4AE1-97EC-363C164357E2}" dt="2023-08-08T17:35:59.359" v="70" actId="478"/>
          <ac:spMkLst>
            <pc:docMk/>
            <pc:sldMk cId="2516764295" sldId="297"/>
            <ac:spMk id="8" creationId="{E39DAA33-FEFE-A8BD-BBEA-A8F3D8B80ECE}"/>
          </ac:spMkLst>
        </pc:spChg>
        <pc:picChg chg="add mod">
          <ac:chgData name="Twesigye, Gloria" userId="6464a502-8a44-4d67-8fab-8f3aa9495827" providerId="ADAL" clId="{9C7E8EB1-18DB-4AE1-97EC-363C164357E2}" dt="2023-08-18T17:17:40.303" v="188"/>
          <ac:picMkLst>
            <pc:docMk/>
            <pc:sldMk cId="2516764295" sldId="297"/>
            <ac:picMk id="2" creationId="{E45E2F4A-75F3-CE71-CAEC-6DD3EAD5D461}"/>
          </ac:picMkLst>
        </pc:picChg>
        <pc:picChg chg="add del mod">
          <ac:chgData name="Twesigye, Gloria" userId="6464a502-8a44-4d67-8fab-8f3aa9495827" providerId="ADAL" clId="{9C7E8EB1-18DB-4AE1-97EC-363C164357E2}" dt="2023-08-18T17:17:39.854" v="187" actId="478"/>
          <ac:picMkLst>
            <pc:docMk/>
            <pc:sldMk cId="2516764295" sldId="297"/>
            <ac:picMk id="5" creationId="{AA89246A-AB5C-91CA-C8D5-FA3D6717E4EA}"/>
          </ac:picMkLst>
        </pc:picChg>
      </pc:sldChg>
      <pc:sldChg chg="addSp delSp modSp mod delCm">
        <pc:chgData name="Twesigye, Gloria" userId="6464a502-8a44-4d67-8fab-8f3aa9495827" providerId="ADAL" clId="{9C7E8EB1-18DB-4AE1-97EC-363C164357E2}" dt="2023-08-18T17:17:50.657" v="189"/>
        <pc:sldMkLst>
          <pc:docMk/>
          <pc:sldMk cId="1182146475" sldId="298"/>
        </pc:sldMkLst>
        <pc:spChg chg="mod">
          <ac:chgData name="Twesigye, Gloria" userId="6464a502-8a44-4d67-8fab-8f3aa9495827" providerId="ADAL" clId="{9C7E8EB1-18DB-4AE1-97EC-363C164357E2}" dt="2023-08-08T17:30:19.765" v="15"/>
          <ac:spMkLst>
            <pc:docMk/>
            <pc:sldMk cId="1182146475" sldId="298"/>
            <ac:spMk id="3" creationId="{E4FD1E92-5DBC-B105-F246-2355E4FF9A74}"/>
          </ac:spMkLst>
        </pc:spChg>
        <pc:spChg chg="add del mod">
          <ac:chgData name="Twesigye, Gloria" userId="6464a502-8a44-4d67-8fab-8f3aa9495827" providerId="ADAL" clId="{9C7E8EB1-18DB-4AE1-97EC-363C164357E2}" dt="2023-08-09T13:10:06.491" v="151" actId="478"/>
          <ac:spMkLst>
            <pc:docMk/>
            <pc:sldMk cId="1182146475" sldId="298"/>
            <ac:spMk id="5" creationId="{C1C8E691-9885-85BC-D37F-4A254A7B8426}"/>
          </ac:spMkLst>
        </pc:spChg>
        <pc:spChg chg="add del mod">
          <ac:chgData name="Twesigye, Gloria" userId="6464a502-8a44-4d67-8fab-8f3aa9495827" providerId="ADAL" clId="{9C7E8EB1-18DB-4AE1-97EC-363C164357E2}" dt="2023-08-09T13:10:05.576" v="150" actId="478"/>
          <ac:spMkLst>
            <pc:docMk/>
            <pc:sldMk cId="1182146475" sldId="298"/>
            <ac:spMk id="8" creationId="{6931EC36-4DAF-9439-18A3-638D8EE9196D}"/>
          </ac:spMkLst>
        </pc:spChg>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9C7E8EB1-18DB-4AE1-97EC-363C164357E2}" dt="2023-08-18T17:17:50.657" v="189"/>
              <pc2:cmMkLst xmlns:pc2="http://schemas.microsoft.com/office/powerpoint/2019/9/main/command">
                <pc:docMk/>
                <pc:sldMk cId="1182146475" sldId="298"/>
                <pc2:cmMk id="{4577923C-5E34-4102-A284-50F7855DF42C}"/>
              </pc2:cmMkLst>
            </pc226:cmChg>
          </p:ext>
        </pc:extLst>
      </pc:sldChg>
      <pc:sldChg chg="addSp delSp modSp mod">
        <pc:chgData name="Twesigye, Gloria" userId="6464a502-8a44-4d67-8fab-8f3aa9495827" providerId="ADAL" clId="{9C7E8EB1-18DB-4AE1-97EC-363C164357E2}" dt="2023-08-09T13:33:51.896" v="174" actId="478"/>
        <pc:sldMkLst>
          <pc:docMk/>
          <pc:sldMk cId="545205739" sldId="301"/>
        </pc:sldMkLst>
        <pc:spChg chg="mod">
          <ac:chgData name="Twesigye, Gloria" userId="6464a502-8a44-4d67-8fab-8f3aa9495827" providerId="ADAL" clId="{9C7E8EB1-18DB-4AE1-97EC-363C164357E2}" dt="2023-08-08T17:30:19.765" v="15"/>
          <ac:spMkLst>
            <pc:docMk/>
            <pc:sldMk cId="545205739" sldId="301"/>
            <ac:spMk id="3" creationId="{E4FD1E92-5DBC-B105-F246-2355E4FF9A74}"/>
          </ac:spMkLst>
        </pc:spChg>
        <pc:spChg chg="add del mod">
          <ac:chgData name="Twesigye, Gloria" userId="6464a502-8a44-4d67-8fab-8f3aa9495827" providerId="ADAL" clId="{9C7E8EB1-18DB-4AE1-97EC-363C164357E2}" dt="2023-08-09T13:33:51.896" v="174" actId="478"/>
          <ac:spMkLst>
            <pc:docMk/>
            <pc:sldMk cId="545205739" sldId="301"/>
            <ac:spMk id="4" creationId="{1CCE8C02-3B08-2857-CF62-7D0A4820BC0E}"/>
          </ac:spMkLst>
        </pc:spChg>
        <pc:spChg chg="add del mod">
          <ac:chgData name="Twesigye, Gloria" userId="6464a502-8a44-4d67-8fab-8f3aa9495827" providerId="ADAL" clId="{9C7E8EB1-18DB-4AE1-97EC-363C164357E2}" dt="2023-08-09T13:33:50.716" v="173" actId="478"/>
          <ac:spMkLst>
            <pc:docMk/>
            <pc:sldMk cId="545205739" sldId="301"/>
            <ac:spMk id="5" creationId="{1318E506-9681-F354-B7AE-06C69141F931}"/>
          </ac:spMkLst>
        </pc:spChg>
      </pc:sldChg>
      <pc:sldChg chg="addSp delSp modSp mod delCm">
        <pc:chgData name="Twesigye, Gloria" userId="6464a502-8a44-4d67-8fab-8f3aa9495827" providerId="ADAL" clId="{9C7E8EB1-18DB-4AE1-97EC-363C164357E2}" dt="2023-08-18T17:17:50.657" v="189"/>
        <pc:sldMkLst>
          <pc:docMk/>
          <pc:sldMk cId="3286086278" sldId="303"/>
        </pc:sldMkLst>
        <pc:spChg chg="add del mod">
          <ac:chgData name="Twesigye, Gloria" userId="6464a502-8a44-4d67-8fab-8f3aa9495827" providerId="ADAL" clId="{9C7E8EB1-18DB-4AE1-97EC-363C164357E2}" dt="2023-08-09T13:09:05.156" v="148" actId="478"/>
          <ac:spMkLst>
            <pc:docMk/>
            <pc:sldMk cId="3286086278" sldId="303"/>
            <ac:spMk id="5" creationId="{5D3E140F-8256-DC49-7F52-F182A5093E11}"/>
          </ac:spMkLst>
        </pc:spChg>
        <pc:spChg chg="add del mod">
          <ac:chgData name="Twesigye, Gloria" userId="6464a502-8a44-4d67-8fab-8f3aa9495827" providerId="ADAL" clId="{9C7E8EB1-18DB-4AE1-97EC-363C164357E2}" dt="2023-08-09T13:09:04.012" v="147" actId="478"/>
          <ac:spMkLst>
            <pc:docMk/>
            <pc:sldMk cId="3286086278" sldId="303"/>
            <ac:spMk id="6" creationId="{1EFB13C1-AABB-BDF9-CEE3-5A89D69B2C19}"/>
          </ac:spMkLst>
        </pc:spChg>
        <pc:graphicFrameChg chg="mod">
          <ac:chgData name="Twesigye, Gloria" userId="6464a502-8a44-4d67-8fab-8f3aa9495827" providerId="ADAL" clId="{9C7E8EB1-18DB-4AE1-97EC-363C164357E2}" dt="2023-08-09T13:08:59.565" v="146" actId="1076"/>
          <ac:graphicFrameMkLst>
            <pc:docMk/>
            <pc:sldMk cId="3286086278" sldId="303"/>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9C7E8EB1-18DB-4AE1-97EC-363C164357E2}" dt="2023-08-18T17:17:50.657" v="189"/>
              <pc2:cmMkLst xmlns:pc2="http://schemas.microsoft.com/office/powerpoint/2019/9/main/command">
                <pc:docMk/>
                <pc:sldMk cId="3286086278" sldId="303"/>
                <pc2:cmMk id="{ABEDBFD3-22DB-4A2A-981D-66CCFBB99A53}"/>
              </pc2:cmMkLst>
            </pc226:cmChg>
          </p:ext>
        </pc:extLst>
      </pc:sldChg>
      <pc:sldChg chg="addSp delSp modSp mod modClrScheme chgLayout">
        <pc:chgData name="Twesigye, Gloria" userId="6464a502-8a44-4d67-8fab-8f3aa9495827" providerId="ADAL" clId="{9C7E8EB1-18DB-4AE1-97EC-363C164357E2}" dt="2023-08-08T17:40:48.356" v="85" actId="207"/>
        <pc:sldMkLst>
          <pc:docMk/>
          <pc:sldMk cId="3733306931" sldId="304"/>
        </pc:sldMkLst>
        <pc:spChg chg="mod ord">
          <ac:chgData name="Twesigye, Gloria" userId="6464a502-8a44-4d67-8fab-8f3aa9495827" providerId="ADAL" clId="{9C7E8EB1-18DB-4AE1-97EC-363C164357E2}" dt="2023-08-08T17:31:27.364" v="24" actId="700"/>
          <ac:spMkLst>
            <pc:docMk/>
            <pc:sldMk cId="3733306931" sldId="304"/>
            <ac:spMk id="2" creationId="{F6245169-1799-41CD-B28E-D2D20D16AD73}"/>
          </ac:spMkLst>
        </pc:spChg>
        <pc:spChg chg="mod ord">
          <ac:chgData name="Twesigye, Gloria" userId="6464a502-8a44-4d67-8fab-8f3aa9495827" providerId="ADAL" clId="{9C7E8EB1-18DB-4AE1-97EC-363C164357E2}" dt="2023-08-08T17:31:27.364" v="24" actId="700"/>
          <ac:spMkLst>
            <pc:docMk/>
            <pc:sldMk cId="3733306931" sldId="304"/>
            <ac:spMk id="3" creationId="{E4FD1E92-5DBC-B105-F246-2355E4FF9A74}"/>
          </ac:spMkLst>
        </pc:spChg>
        <pc:spChg chg="add del mod">
          <ac:chgData name="Twesigye, Gloria" userId="6464a502-8a44-4d67-8fab-8f3aa9495827" providerId="ADAL" clId="{9C7E8EB1-18DB-4AE1-97EC-363C164357E2}" dt="2023-08-08T17:40:36.306" v="84" actId="478"/>
          <ac:spMkLst>
            <pc:docMk/>
            <pc:sldMk cId="3733306931" sldId="304"/>
            <ac:spMk id="4" creationId="{ED98D2EE-4119-709F-9929-F6568739931A}"/>
          </ac:spMkLst>
        </pc:spChg>
        <pc:spChg chg="add del mod">
          <ac:chgData name="Twesigye, Gloria" userId="6464a502-8a44-4d67-8fab-8f3aa9495827" providerId="ADAL" clId="{9C7E8EB1-18DB-4AE1-97EC-363C164357E2}" dt="2023-08-08T17:40:33.429" v="83" actId="478"/>
          <ac:spMkLst>
            <pc:docMk/>
            <pc:sldMk cId="3733306931" sldId="304"/>
            <ac:spMk id="6" creationId="{6FC53FCF-0451-803B-850C-5DEEB5EEAAB7}"/>
          </ac:spMkLst>
        </pc:spChg>
        <pc:spChg chg="add mod">
          <ac:chgData name="Twesigye, Gloria" userId="6464a502-8a44-4d67-8fab-8f3aa9495827" providerId="ADAL" clId="{9C7E8EB1-18DB-4AE1-97EC-363C164357E2}" dt="2023-08-08T17:39:48.839" v="82" actId="1076"/>
          <ac:spMkLst>
            <pc:docMk/>
            <pc:sldMk cId="3733306931" sldId="304"/>
            <ac:spMk id="8" creationId="{3D45E4DF-FB49-C165-D3C4-B2798E082D7B}"/>
          </ac:spMkLst>
        </pc:spChg>
        <pc:graphicFrameChg chg="mod">
          <ac:chgData name="Twesigye, Gloria" userId="6464a502-8a44-4d67-8fab-8f3aa9495827" providerId="ADAL" clId="{9C7E8EB1-18DB-4AE1-97EC-363C164357E2}" dt="2023-08-08T17:40:48.356" v="85" actId="207"/>
          <ac:graphicFrameMkLst>
            <pc:docMk/>
            <pc:sldMk cId="3733306931" sldId="304"/>
            <ac:graphicFrameMk id="7" creationId="{FA29E736-4598-4202-4A98-04B0FCCE8845}"/>
          </ac:graphicFrameMkLst>
        </pc:graphicFrameChg>
        <pc:picChg chg="del">
          <ac:chgData name="Twesigye, Gloria" userId="6464a502-8a44-4d67-8fab-8f3aa9495827" providerId="ADAL" clId="{9C7E8EB1-18DB-4AE1-97EC-363C164357E2}" dt="2023-08-08T17:39:45.194" v="81" actId="478"/>
          <ac:picMkLst>
            <pc:docMk/>
            <pc:sldMk cId="3733306931" sldId="304"/>
            <ac:picMk id="5" creationId="{ACB155DE-7E06-6753-2CEF-A5592F81B033}"/>
          </ac:picMkLst>
        </pc:picChg>
      </pc:sldChg>
      <pc:sldChg chg="addSp delSp modSp mod">
        <pc:chgData name="Twesigye, Gloria" userId="6464a502-8a44-4d67-8fab-8f3aa9495827" providerId="ADAL" clId="{9C7E8EB1-18DB-4AE1-97EC-363C164357E2}" dt="2023-08-09T13:25:42.199" v="169" actId="478"/>
        <pc:sldMkLst>
          <pc:docMk/>
          <pc:sldMk cId="542563677" sldId="305"/>
        </pc:sldMkLst>
        <pc:spChg chg="add del mod">
          <ac:chgData name="Twesigye, Gloria" userId="6464a502-8a44-4d67-8fab-8f3aa9495827" providerId="ADAL" clId="{9C7E8EB1-18DB-4AE1-97EC-363C164357E2}" dt="2023-08-09T13:25:42.199" v="169" actId="478"/>
          <ac:spMkLst>
            <pc:docMk/>
            <pc:sldMk cId="542563677" sldId="305"/>
            <ac:spMk id="2" creationId="{10C08B8C-DAFF-443D-0652-6227B28078A0}"/>
          </ac:spMkLst>
        </pc:spChg>
        <pc:spChg chg="add del mod">
          <ac:chgData name="Twesigye, Gloria" userId="6464a502-8a44-4d67-8fab-8f3aa9495827" providerId="ADAL" clId="{9C7E8EB1-18DB-4AE1-97EC-363C164357E2}" dt="2023-08-09T13:25:36.976" v="166" actId="478"/>
          <ac:spMkLst>
            <pc:docMk/>
            <pc:sldMk cId="542563677" sldId="305"/>
            <ac:spMk id="3" creationId="{307B74C8-1CF5-B6F0-6B88-3E20E26BA9E3}"/>
          </ac:spMkLst>
        </pc:spChg>
        <pc:spChg chg="mod">
          <ac:chgData name="Twesigye, Gloria" userId="6464a502-8a44-4d67-8fab-8f3aa9495827" providerId="ADAL" clId="{9C7E8EB1-18DB-4AE1-97EC-363C164357E2}" dt="2023-08-08T17:30:19.765" v="15"/>
          <ac:spMkLst>
            <pc:docMk/>
            <pc:sldMk cId="542563677" sldId="305"/>
            <ac:spMk id="78" creationId="{1B469D3A-2479-901C-F929-52E34416E1BD}"/>
          </ac:spMkLst>
        </pc:spChg>
        <pc:picChg chg="add del">
          <ac:chgData name="Twesigye, Gloria" userId="6464a502-8a44-4d67-8fab-8f3aa9495827" providerId="ADAL" clId="{9C7E8EB1-18DB-4AE1-97EC-363C164357E2}" dt="2023-08-09T13:25:39.656" v="168" actId="478"/>
          <ac:picMkLst>
            <pc:docMk/>
            <pc:sldMk cId="542563677" sldId="305"/>
            <ac:picMk id="77" creationId="{3D6CEEAE-8892-1015-CBF8-C83C9C419895}"/>
          </ac:picMkLst>
        </pc:picChg>
      </pc:sldChg>
      <pc:sldChg chg="addSp delSp modSp mod">
        <pc:chgData name="Twesigye, Gloria" userId="6464a502-8a44-4d67-8fab-8f3aa9495827" providerId="ADAL" clId="{9C7E8EB1-18DB-4AE1-97EC-363C164357E2}" dt="2023-08-09T13:25:28.425" v="165" actId="478"/>
        <pc:sldMkLst>
          <pc:docMk/>
          <pc:sldMk cId="2470792997" sldId="307"/>
        </pc:sldMkLst>
        <pc:spChg chg="add del mod">
          <ac:chgData name="Twesigye, Gloria" userId="6464a502-8a44-4d67-8fab-8f3aa9495827" providerId="ADAL" clId="{9C7E8EB1-18DB-4AE1-97EC-363C164357E2}" dt="2023-08-09T13:25:28.425" v="165" actId="478"/>
          <ac:spMkLst>
            <pc:docMk/>
            <pc:sldMk cId="2470792997" sldId="307"/>
            <ac:spMk id="2" creationId="{31004A46-A4A2-E37B-499D-B57FBC930999}"/>
          </ac:spMkLst>
        </pc:spChg>
        <pc:spChg chg="add del mod">
          <ac:chgData name="Twesigye, Gloria" userId="6464a502-8a44-4d67-8fab-8f3aa9495827" providerId="ADAL" clId="{9C7E8EB1-18DB-4AE1-97EC-363C164357E2}" dt="2023-08-09T13:25:26.680" v="163" actId="478"/>
          <ac:spMkLst>
            <pc:docMk/>
            <pc:sldMk cId="2470792997" sldId="307"/>
            <ac:spMk id="3" creationId="{A7BC568D-9FC0-1D19-0E80-16C06E002CEE}"/>
          </ac:spMkLst>
        </pc:spChg>
        <pc:spChg chg="mod">
          <ac:chgData name="Twesigye, Gloria" userId="6464a502-8a44-4d67-8fab-8f3aa9495827" providerId="ADAL" clId="{9C7E8EB1-18DB-4AE1-97EC-363C164357E2}" dt="2023-08-08T17:30:19.765" v="15"/>
          <ac:spMkLst>
            <pc:docMk/>
            <pc:sldMk cId="2470792997" sldId="307"/>
            <ac:spMk id="78" creationId="{1B469D3A-2479-901C-F929-52E34416E1BD}"/>
          </ac:spMkLst>
        </pc:spChg>
        <pc:spChg chg="mod">
          <ac:chgData name="Twesigye, Gloria" userId="6464a502-8a44-4d67-8fab-8f3aa9495827" providerId="ADAL" clId="{9C7E8EB1-18DB-4AE1-97EC-363C164357E2}" dt="2023-08-09T13:24:44.282" v="159" actId="207"/>
          <ac:spMkLst>
            <pc:docMk/>
            <pc:sldMk cId="2470792997" sldId="307"/>
            <ac:spMk id="157" creationId="{337EE3C8-6A3C-1C09-17C3-6B6CC398C4EA}"/>
          </ac:spMkLst>
        </pc:spChg>
        <pc:spChg chg="mod">
          <ac:chgData name="Twesigye, Gloria" userId="6464a502-8a44-4d67-8fab-8f3aa9495827" providerId="ADAL" clId="{9C7E8EB1-18DB-4AE1-97EC-363C164357E2}" dt="2023-08-09T13:21:51.366" v="153" actId="207"/>
          <ac:spMkLst>
            <pc:docMk/>
            <pc:sldMk cId="2470792997" sldId="307"/>
            <ac:spMk id="158" creationId="{17683491-6804-89CA-C074-9279D276259D}"/>
          </ac:spMkLst>
        </pc:spChg>
        <pc:spChg chg="mod">
          <ac:chgData name="Twesigye, Gloria" userId="6464a502-8a44-4d67-8fab-8f3aa9495827" providerId="ADAL" clId="{9C7E8EB1-18DB-4AE1-97EC-363C164357E2}" dt="2023-08-09T13:24:30.672" v="157" actId="207"/>
          <ac:spMkLst>
            <pc:docMk/>
            <pc:sldMk cId="2470792997" sldId="307"/>
            <ac:spMk id="160" creationId="{9E95B73D-050B-5C88-C286-314914FF1E8A}"/>
          </ac:spMkLst>
        </pc:spChg>
        <pc:spChg chg="mod">
          <ac:chgData name="Twesigye, Gloria" userId="6464a502-8a44-4d67-8fab-8f3aa9495827" providerId="ADAL" clId="{9C7E8EB1-18DB-4AE1-97EC-363C164357E2}" dt="2023-08-09T13:24:54.811" v="160" actId="207"/>
          <ac:spMkLst>
            <pc:docMk/>
            <pc:sldMk cId="2470792997" sldId="307"/>
            <ac:spMk id="167" creationId="{829148B8-01D0-DDCE-EE8D-BFDBA9C9A2DA}"/>
          </ac:spMkLst>
        </pc:spChg>
        <pc:spChg chg="mod">
          <ac:chgData name="Twesigye, Gloria" userId="6464a502-8a44-4d67-8fab-8f3aa9495827" providerId="ADAL" clId="{9C7E8EB1-18DB-4AE1-97EC-363C164357E2}" dt="2023-08-09T13:24:38.564" v="158" actId="207"/>
          <ac:spMkLst>
            <pc:docMk/>
            <pc:sldMk cId="2470792997" sldId="307"/>
            <ac:spMk id="168" creationId="{8FAFA15E-95DD-FA76-9E69-D35F0D26A2AF}"/>
          </ac:spMkLst>
        </pc:spChg>
        <pc:spChg chg="mod">
          <ac:chgData name="Twesigye, Gloria" userId="6464a502-8a44-4d67-8fab-8f3aa9495827" providerId="ADAL" clId="{9C7E8EB1-18DB-4AE1-97EC-363C164357E2}" dt="2023-08-09T13:22:06.533" v="154" actId="207"/>
          <ac:spMkLst>
            <pc:docMk/>
            <pc:sldMk cId="2470792997" sldId="307"/>
            <ac:spMk id="170" creationId="{D6886B18-375C-86F6-DA3D-31B9C305EB00}"/>
          </ac:spMkLst>
        </pc:spChg>
        <pc:spChg chg="mod">
          <ac:chgData name="Twesigye, Gloria" userId="6464a502-8a44-4d67-8fab-8f3aa9495827" providerId="ADAL" clId="{9C7E8EB1-18DB-4AE1-97EC-363C164357E2}" dt="2023-08-09T13:24:59.473" v="161" actId="207"/>
          <ac:spMkLst>
            <pc:docMk/>
            <pc:sldMk cId="2470792997" sldId="307"/>
            <ac:spMk id="171" creationId="{A166C7CB-6C3D-7D1A-84E0-1B1188C9E83F}"/>
          </ac:spMkLst>
        </pc:spChg>
        <pc:spChg chg="mod">
          <ac:chgData name="Twesigye, Gloria" userId="6464a502-8a44-4d67-8fab-8f3aa9495827" providerId="ADAL" clId="{9C7E8EB1-18DB-4AE1-97EC-363C164357E2}" dt="2023-08-09T13:21:38.480" v="152" actId="207"/>
          <ac:spMkLst>
            <pc:docMk/>
            <pc:sldMk cId="2470792997" sldId="307"/>
            <ac:spMk id="173" creationId="{04F7EC43-8C58-571A-6E74-5CBD8C6FF8CB}"/>
          </ac:spMkLst>
        </pc:spChg>
        <pc:spChg chg="mod">
          <ac:chgData name="Twesigye, Gloria" userId="6464a502-8a44-4d67-8fab-8f3aa9495827" providerId="ADAL" clId="{9C7E8EB1-18DB-4AE1-97EC-363C164357E2}" dt="2023-08-09T13:25:08.737" v="162" actId="207"/>
          <ac:spMkLst>
            <pc:docMk/>
            <pc:sldMk cId="2470792997" sldId="307"/>
            <ac:spMk id="181" creationId="{91966D43-4FF2-D1C1-29B7-2E101BDCA1D2}"/>
          </ac:spMkLst>
        </pc:spChg>
        <pc:spChg chg="mod">
          <ac:chgData name="Twesigye, Gloria" userId="6464a502-8a44-4d67-8fab-8f3aa9495827" providerId="ADAL" clId="{9C7E8EB1-18DB-4AE1-97EC-363C164357E2}" dt="2023-08-09T13:22:20.319" v="156" actId="207"/>
          <ac:spMkLst>
            <pc:docMk/>
            <pc:sldMk cId="2470792997" sldId="307"/>
            <ac:spMk id="187" creationId="{F538C031-FB0D-4FC4-D620-907D83E5B396}"/>
          </ac:spMkLst>
        </pc:spChg>
        <pc:spChg chg="mod">
          <ac:chgData name="Twesigye, Gloria" userId="6464a502-8a44-4d67-8fab-8f3aa9495827" providerId="ADAL" clId="{9C7E8EB1-18DB-4AE1-97EC-363C164357E2}" dt="2023-08-09T13:22:12.664" v="155" actId="207"/>
          <ac:spMkLst>
            <pc:docMk/>
            <pc:sldMk cId="2470792997" sldId="307"/>
            <ac:spMk id="197" creationId="{97E6C246-A6AC-A533-F01F-7202F9AD4A2B}"/>
          </ac:spMkLst>
        </pc:spChg>
      </pc:sldChg>
      <pc:sldChg chg="delSp add mod">
        <pc:chgData name="Twesigye, Gloria" userId="6464a502-8a44-4d67-8fab-8f3aa9495827" providerId="ADAL" clId="{9C7E8EB1-18DB-4AE1-97EC-363C164357E2}" dt="2023-08-09T13:01:14.627" v="125" actId="478"/>
        <pc:sldMkLst>
          <pc:docMk/>
          <pc:sldMk cId="3907943312" sldId="308"/>
        </pc:sldMkLst>
        <pc:spChg chg="del">
          <ac:chgData name="Twesigye, Gloria" userId="6464a502-8a44-4d67-8fab-8f3aa9495827" providerId="ADAL" clId="{9C7E8EB1-18DB-4AE1-97EC-363C164357E2}" dt="2023-08-09T13:01:14.627" v="125" actId="478"/>
          <ac:spMkLst>
            <pc:docMk/>
            <pc:sldMk cId="3907943312" sldId="308"/>
            <ac:spMk id="5" creationId="{93D73609-54EF-ABFA-A8B8-365B1067BB56}"/>
          </ac:spMkLst>
        </pc:spChg>
        <pc:spChg chg="del">
          <ac:chgData name="Twesigye, Gloria" userId="6464a502-8a44-4d67-8fab-8f3aa9495827" providerId="ADAL" clId="{9C7E8EB1-18DB-4AE1-97EC-363C164357E2}" dt="2023-08-09T13:01:13.584" v="124" actId="478"/>
          <ac:spMkLst>
            <pc:docMk/>
            <pc:sldMk cId="3907943312" sldId="308"/>
            <ac:spMk id="6" creationId="{09C1D249-1766-64D1-548E-72076960325D}"/>
          </ac:spMkLst>
        </pc:spChg>
      </pc:sldChg>
      <pc:sldMasterChg chg="setBg">
        <pc:chgData name="Twesigye, Gloria" userId="6464a502-8a44-4d67-8fab-8f3aa9495827" providerId="ADAL" clId="{9C7E8EB1-18DB-4AE1-97EC-363C164357E2}" dt="2023-08-08T17:32:13.367" v="30"/>
        <pc:sldMasterMkLst>
          <pc:docMk/>
          <pc:sldMasterMk cId="3984714580" sldId="2147483687"/>
        </pc:sldMasterMkLst>
      </pc:sldMasterChg>
      <pc:sldMasterChg chg="delSldLayout">
        <pc:chgData name="Twesigye, Gloria" userId="6464a502-8a44-4d67-8fab-8f3aa9495827" providerId="ADAL" clId="{9C7E8EB1-18DB-4AE1-97EC-363C164357E2}" dt="2023-08-08T17:28:58.551" v="1" actId="2696"/>
        <pc:sldMasterMkLst>
          <pc:docMk/>
          <pc:sldMasterMk cId="223484248" sldId="2147483697"/>
        </pc:sldMasterMkLst>
        <pc:sldLayoutChg chg="del">
          <pc:chgData name="Twesigye, Gloria" userId="6464a502-8a44-4d67-8fab-8f3aa9495827" providerId="ADAL" clId="{9C7E8EB1-18DB-4AE1-97EC-363C164357E2}" dt="2023-08-08T17:28:58.551" v="1" actId="2696"/>
          <pc:sldLayoutMkLst>
            <pc:docMk/>
            <pc:sldMasterMk cId="223484248" sldId="2147483697"/>
            <pc:sldLayoutMk cId="3824787925" sldId="2147483686"/>
          </pc:sldLayoutMkLst>
        </pc:sldLayoutChg>
      </pc:sldMasterChg>
      <pc:sldMasterChg chg="delSldLayout">
        <pc:chgData name="Twesigye, Gloria" userId="6464a502-8a44-4d67-8fab-8f3aa9495827" providerId="ADAL" clId="{9C7E8EB1-18DB-4AE1-97EC-363C164357E2}" dt="2023-08-08T17:29:48.970" v="3" actId="2696"/>
        <pc:sldMasterMkLst>
          <pc:docMk/>
          <pc:sldMasterMk cId="1290088360" sldId="2147483700"/>
        </pc:sldMasterMkLst>
        <pc:sldLayoutChg chg="del">
          <pc:chgData name="Twesigye, Gloria" userId="6464a502-8a44-4d67-8fab-8f3aa9495827" providerId="ADAL" clId="{9C7E8EB1-18DB-4AE1-97EC-363C164357E2}" dt="2023-08-08T17:29:48.970" v="3" actId="2696"/>
          <pc:sldLayoutMkLst>
            <pc:docMk/>
            <pc:sldMasterMk cId="1290088360" sldId="2147483700"/>
            <pc:sldLayoutMk cId="692125102" sldId="2147483705"/>
          </pc:sldLayoutMkLst>
        </pc:sldLayoutChg>
      </pc:sldMasterChg>
      <pc:sldMasterChg chg="delSldLayout">
        <pc:chgData name="Twesigye, Gloria" userId="6464a502-8a44-4d67-8fab-8f3aa9495827" providerId="ADAL" clId="{9C7E8EB1-18DB-4AE1-97EC-363C164357E2}" dt="2023-08-08T17:29:45.287" v="2" actId="2696"/>
        <pc:sldMasterMkLst>
          <pc:docMk/>
          <pc:sldMasterMk cId="89874167" sldId="2147483706"/>
        </pc:sldMasterMkLst>
        <pc:sldLayoutChg chg="del">
          <pc:chgData name="Twesigye, Gloria" userId="6464a502-8a44-4d67-8fab-8f3aa9495827" providerId="ADAL" clId="{9C7E8EB1-18DB-4AE1-97EC-363C164357E2}" dt="2023-08-08T17:29:45.287" v="2" actId="2696"/>
          <pc:sldLayoutMkLst>
            <pc:docMk/>
            <pc:sldMasterMk cId="89874167" sldId="2147483706"/>
            <pc:sldLayoutMk cId="2634152116" sldId="2147483711"/>
          </pc:sldLayoutMkLst>
        </pc:sldLayoutChg>
      </pc:sldMasterChg>
    </pc:docChg>
  </pc:docChgLst>
  <pc:docChgLst>
    <pc:chgData name="Olsen Hanner" userId="8f966b24-7479-4073-89bd-2f70180eddce" providerId="ADAL" clId="{F7EB1B99-AAC3-4CDF-B45D-D5BE908F8008}"/>
    <pc:docChg chg="modSld">
      <pc:chgData name="Olsen Hanner" userId="8f966b24-7479-4073-89bd-2f70180eddce" providerId="ADAL" clId="{F7EB1B99-AAC3-4CDF-B45D-D5BE908F8008}" dt="2023-07-12T19:20:36.889" v="61" actId="20577"/>
      <pc:docMkLst>
        <pc:docMk/>
      </pc:docMkLst>
      <pc:sldChg chg="modSp mod modNotesTx">
        <pc:chgData name="Olsen Hanner" userId="8f966b24-7479-4073-89bd-2f70180eddce" providerId="ADAL" clId="{F7EB1B99-AAC3-4CDF-B45D-D5BE908F8008}" dt="2023-07-12T19:20:02.555" v="30" actId="20577"/>
        <pc:sldMkLst>
          <pc:docMk/>
          <pc:sldMk cId="317324267" sldId="299"/>
        </pc:sldMkLst>
        <pc:spChg chg="mod">
          <ac:chgData name="Olsen Hanner" userId="8f966b24-7479-4073-89bd-2f70180eddce" providerId="ADAL" clId="{F7EB1B99-AAC3-4CDF-B45D-D5BE908F8008}" dt="2023-07-12T19:20:02.555" v="30" actId="20577"/>
          <ac:spMkLst>
            <pc:docMk/>
            <pc:sldMk cId="317324267" sldId="299"/>
            <ac:spMk id="1046" creationId="{8A57591F-F75D-FBB3-BD7E-757A1AFC2F44}"/>
          </ac:spMkLst>
        </pc:spChg>
      </pc:sldChg>
      <pc:sldChg chg="modSp mod modNotesTx">
        <pc:chgData name="Olsen Hanner" userId="8f966b24-7479-4073-89bd-2f70180eddce" providerId="ADAL" clId="{F7EB1B99-AAC3-4CDF-B45D-D5BE908F8008}" dt="2023-07-12T19:20:36.889" v="61" actId="20577"/>
        <pc:sldMkLst>
          <pc:docMk/>
          <pc:sldMk cId="3076330452" sldId="300"/>
        </pc:sldMkLst>
        <pc:spChg chg="mod">
          <ac:chgData name="Olsen Hanner" userId="8f966b24-7479-4073-89bd-2f70180eddce" providerId="ADAL" clId="{F7EB1B99-AAC3-4CDF-B45D-D5BE908F8008}" dt="2023-07-12T19:20:36.889" v="61" actId="20577"/>
          <ac:spMkLst>
            <pc:docMk/>
            <pc:sldMk cId="3076330452" sldId="300"/>
            <ac:spMk id="1046" creationId="{8A57591F-F75D-FBB3-BD7E-757A1AFC2F44}"/>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No education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16</c:v>
                </c:pt>
                <c:pt idx="1">
                  <c:v>10</c:v>
                </c:pt>
              </c:numCache>
            </c:numRef>
          </c:val>
          <c:extLst>
            <c:ext xmlns:c16="http://schemas.microsoft.com/office/drawing/2014/chart" uri="{C3380CC4-5D6E-409C-BE32-E72D297353CC}">
              <c16:uniqueId val="{00000000-5867-4711-BDA5-80A3B72252BA}"/>
            </c:ext>
          </c:extLst>
        </c:ser>
        <c:ser>
          <c:idx val="1"/>
          <c:order val="1"/>
          <c:tx>
            <c:strRef>
              <c:f>Sheet1!$C$1</c:f>
              <c:strCache>
                <c:ptCount val="1"/>
                <c:pt idx="0">
                  <c:v>Some primary</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9</c:v>
                </c:pt>
                <c:pt idx="1">
                  <c:v>15</c:v>
                </c:pt>
              </c:numCache>
            </c:numRef>
          </c:val>
          <c:extLst>
            <c:ext xmlns:c16="http://schemas.microsoft.com/office/drawing/2014/chart" uri="{C3380CC4-5D6E-409C-BE32-E72D297353CC}">
              <c16:uniqueId val="{00000001-5867-4711-BDA5-80A3B72252BA}"/>
            </c:ext>
          </c:extLst>
        </c:ser>
        <c:ser>
          <c:idx val="2"/>
          <c:order val="2"/>
          <c:tx>
            <c:strRef>
              <c:f>Sheet1!$D$1</c:f>
              <c:strCache>
                <c:ptCount val="1"/>
                <c:pt idx="0">
                  <c:v>Completed primary</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44</c:v>
                </c:pt>
                <c:pt idx="1">
                  <c:v>40</c:v>
                </c:pt>
              </c:numCache>
            </c:numRef>
          </c:val>
          <c:extLst>
            <c:ext xmlns:c16="http://schemas.microsoft.com/office/drawing/2014/chart" uri="{C3380CC4-5D6E-409C-BE32-E72D297353CC}">
              <c16:uniqueId val="{00000002-5867-4711-BDA5-80A3B72252BA}"/>
            </c:ext>
          </c:extLst>
        </c:ser>
        <c:ser>
          <c:idx val="3"/>
          <c:order val="3"/>
          <c:tx>
            <c:strRef>
              <c:f>Sheet1!$E$1</c:f>
              <c:strCache>
                <c:ptCount val="1"/>
                <c:pt idx="0">
                  <c:v>Some secondary</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12</c:v>
                </c:pt>
                <c:pt idx="1">
                  <c:v>15</c:v>
                </c:pt>
              </c:numCache>
            </c:numRef>
          </c:val>
          <c:extLst>
            <c:ext xmlns:c16="http://schemas.microsoft.com/office/drawing/2014/chart" uri="{C3380CC4-5D6E-409C-BE32-E72D297353CC}">
              <c16:uniqueId val="{00000003-5867-4711-BDA5-80A3B72252BA}"/>
            </c:ext>
          </c:extLst>
        </c:ser>
        <c:ser>
          <c:idx val="4"/>
          <c:order val="4"/>
          <c:tx>
            <c:strRef>
              <c:f>Sheet1!$F$1</c:f>
              <c:strCache>
                <c:ptCount val="1"/>
                <c:pt idx="0">
                  <c:v>Completed secondary</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Sheet1!$F$2:$F$3</c:f>
              <c:numCache>
                <c:formatCode>General</c:formatCode>
                <c:ptCount val="2"/>
                <c:pt idx="0">
                  <c:v>18</c:v>
                </c:pt>
                <c:pt idx="1">
                  <c:v>18</c:v>
                </c:pt>
              </c:numCache>
            </c:numRef>
          </c:val>
          <c:extLst>
            <c:ext xmlns:c16="http://schemas.microsoft.com/office/drawing/2014/chart" uri="{C3380CC4-5D6E-409C-BE32-E72D297353CC}">
              <c16:uniqueId val="{00000004-5867-4711-BDA5-80A3B72252BA}"/>
            </c:ext>
          </c:extLst>
        </c:ser>
        <c:ser>
          <c:idx val="5"/>
          <c:order val="5"/>
          <c:tx>
            <c:strRef>
              <c:f>Sheet1!$G$1</c:f>
              <c:strCache>
                <c:ptCount val="1"/>
                <c:pt idx="0">
                  <c:v>More than secondary</c:v>
                </c:pt>
              </c:strCache>
            </c:strRef>
          </c:tx>
          <c:spPr>
            <a:solidFill>
              <a:schemeClr val="accent4">
                <a:lumMod val="60000"/>
                <a:lumOff val="40000"/>
              </a:schemeClr>
            </a:solidFill>
            <a:ln>
              <a:noFill/>
            </a:ln>
            <a:effectLst/>
          </c:spPr>
          <c:invertIfNegative val="0"/>
          <c:dLbls>
            <c:dLbl>
              <c:idx val="0"/>
              <c:layout>
                <c:manualLayout>
                  <c:x val="-2.5898430298273234E-17"/>
                  <c:y val="-2.461733437441575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31-42D0-B8B7-7AA445CF8BE9}"/>
                </c:ext>
              </c:extLst>
            </c:dLbl>
            <c:dLbl>
              <c:idx val="1"/>
              <c:layout>
                <c:manualLayout>
                  <c:x val="0"/>
                  <c:y val="-4.028291079449849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E31-42D0-B8B7-7AA445CF8BE9}"/>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Sheet1!$G$2:$G$3</c:f>
              <c:numCache>
                <c:formatCode>General</c:formatCode>
                <c:ptCount val="2"/>
                <c:pt idx="0">
                  <c:v>1</c:v>
                </c:pt>
                <c:pt idx="1">
                  <c:v>3</c:v>
                </c:pt>
              </c:numCache>
            </c:numRef>
          </c:val>
          <c:extLst>
            <c:ext xmlns:c16="http://schemas.microsoft.com/office/drawing/2014/chart" uri="{C3380CC4-5D6E-409C-BE32-E72D297353CC}">
              <c16:uniqueId val="{00000005-5867-4711-BDA5-80A3B72252BA}"/>
            </c:ext>
          </c:extLst>
        </c:ser>
        <c:dLbls>
          <c:dLblPos val="ctr"/>
          <c:showLegendKey val="0"/>
          <c:showVal val="1"/>
          <c:showCatName val="0"/>
          <c:showSerName val="0"/>
          <c:showPercent val="0"/>
          <c:showBubbleSize val="0"/>
        </c:dLbls>
        <c:gapWidth val="150"/>
        <c:overlap val="100"/>
        <c:axId val="1313381296"/>
        <c:axId val="1313378416"/>
      </c:barChart>
      <c:catAx>
        <c:axId val="13133812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fr-FR"/>
          </a:p>
        </c:txPr>
        <c:crossAx val="1313378416"/>
        <c:crosses val="autoZero"/>
        <c:auto val="1"/>
        <c:lblAlgn val="ctr"/>
        <c:lblOffset val="100"/>
        <c:noMultiLvlLbl val="0"/>
      </c:catAx>
      <c:valAx>
        <c:axId val="1313378416"/>
        <c:scaling>
          <c:orientation val="minMax"/>
        </c:scaling>
        <c:delete val="1"/>
        <c:axPos val="l"/>
        <c:numFmt formatCode="General" sourceLinked="1"/>
        <c:majorTickMark val="out"/>
        <c:minorTickMark val="none"/>
        <c:tickLblPos val="nextTo"/>
        <c:crossAx val="1313381296"/>
        <c:crosses val="autoZero"/>
        <c:crossBetween val="between"/>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4755905593242226E-2"/>
          <c:w val="0.95416666666666672"/>
          <c:h val="0.789253796172235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dLbl>
              <c:idx val="1"/>
              <c:tx>
                <c:rich>
                  <a:bodyPr/>
                  <a:lstStyle/>
                  <a:p>
                    <a:r>
                      <a:rPr lang="en-US" dirty="0"/>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9F7-4B34-9B53-432C62FA8B6A}"/>
                </c:ext>
              </c:extLst>
            </c:dLbl>
            <c:dLbl>
              <c:idx val="2"/>
              <c:tx>
                <c:rich>
                  <a:bodyPr/>
                  <a:lstStyle/>
                  <a:p>
                    <a:r>
                      <a:rPr lang="en-US"/>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9F7-4B34-9B53-432C62FA8B6A}"/>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1</c:v>
                </c:pt>
                <c:pt idx="1">
                  <c:v>0</c:v>
                </c:pt>
                <c:pt idx="2">
                  <c:v>0</c:v>
                </c:pt>
                <c:pt idx="3">
                  <c:v>1</c:v>
                </c:pt>
                <c:pt idx="4">
                  <c:v>1</c:v>
                </c:pt>
                <c:pt idx="5">
                  <c:v>1</c:v>
                </c:pt>
                <c:pt idx="6">
                  <c:v>1</c:v>
                </c:pt>
                <c:pt idx="7">
                  <c:v>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11</c:v>
                </c:pt>
                <c:pt idx="1">
                  <c:v>2</c:v>
                </c:pt>
                <c:pt idx="2">
                  <c:v>5</c:v>
                </c:pt>
                <c:pt idx="3">
                  <c:v>11</c:v>
                </c:pt>
                <c:pt idx="4">
                  <c:v>15</c:v>
                </c:pt>
                <c:pt idx="5">
                  <c:v>17</c:v>
                </c:pt>
                <c:pt idx="6">
                  <c:v>21</c:v>
                </c:pt>
                <c:pt idx="7">
                  <c:v>23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Tanzania</c:v>
                </c:pt>
                <c:pt idx="1">
                  <c:v>Zanzibar</c:v>
                </c:pt>
                <c:pt idx="2">
                  <c:v>Mainland Total</c:v>
                </c:pt>
                <c:pt idx="3">
                  <c:v>Mainland Urban</c:v>
                </c:pt>
                <c:pt idx="4">
                  <c:v>Mainland Rural</c:v>
                </c:pt>
              </c:strCache>
            </c:strRef>
          </c:cat>
          <c:val>
            <c:numRef>
              <c:f>Sheet1!$B$2:$F$2</c:f>
              <c:numCache>
                <c:formatCode>General</c:formatCode>
                <c:ptCount val="5"/>
                <c:pt idx="0">
                  <c:v>7</c:v>
                </c:pt>
                <c:pt idx="1">
                  <c:v>1</c:v>
                </c:pt>
                <c:pt idx="2">
                  <c:v>7</c:v>
                </c:pt>
                <c:pt idx="3">
                  <c:v>7</c:v>
                </c:pt>
                <c:pt idx="4">
                  <c:v>7</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Tanzania</c:v>
                </c:pt>
                <c:pt idx="1">
                  <c:v>Zanzibar</c:v>
                </c:pt>
                <c:pt idx="2">
                  <c:v>Mainland Total</c:v>
                </c:pt>
                <c:pt idx="3">
                  <c:v>Mainland Urban</c:v>
                </c:pt>
                <c:pt idx="4">
                  <c:v>Mainland Rural</c:v>
                </c:pt>
              </c:strCache>
            </c:strRef>
          </c:cat>
          <c:val>
            <c:numRef>
              <c:f>Sheet1!$B$3:$F$3</c:f>
              <c:numCache>
                <c:formatCode>General</c:formatCode>
                <c:ptCount val="5"/>
                <c:pt idx="0">
                  <c:v>19</c:v>
                </c:pt>
                <c:pt idx="1">
                  <c:v>2</c:v>
                </c:pt>
                <c:pt idx="2">
                  <c:v>19</c:v>
                </c:pt>
                <c:pt idx="3">
                  <c:v>19</c:v>
                </c:pt>
                <c:pt idx="4">
                  <c:v>19</c:v>
                </c:pt>
              </c:numCache>
            </c:numRef>
          </c:val>
          <c:extLst>
            <c:ext xmlns:c16="http://schemas.microsoft.com/office/drawing/2014/chart" uri="{C3380CC4-5D6E-409C-BE32-E72D297353CC}">
              <c16:uniqueId val="{00000001-F103-4BD6-A737-F89A69E717A2}"/>
            </c:ext>
          </c:extLst>
        </c:ser>
        <c:ser>
          <c:idx val="2"/>
          <c:order val="2"/>
          <c:tx>
            <c:strRef>
              <c:f>Sheet1!$A$4</c:f>
              <c:strCache>
                <c:ptCount val="1"/>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Tanzania</c:v>
                </c:pt>
                <c:pt idx="1">
                  <c:v>Zanzibar</c:v>
                </c:pt>
                <c:pt idx="2">
                  <c:v>Mainland Total</c:v>
                </c:pt>
                <c:pt idx="3">
                  <c:v>Mainland Urban</c:v>
                </c:pt>
                <c:pt idx="4">
                  <c:v>Mainland Rural</c:v>
                </c:pt>
              </c:strCache>
            </c:strRef>
          </c:cat>
          <c:val>
            <c:numRef>
              <c:f>Sheet1!$B$4:$F$4</c:f>
              <c:numCache>
                <c:formatCode>General</c:formatCode>
                <c:ptCount val="5"/>
              </c:numCache>
            </c:numRef>
          </c:val>
          <c:extLst>
            <c:ext xmlns:c16="http://schemas.microsoft.com/office/drawing/2014/chart" uri="{C3380CC4-5D6E-409C-BE32-E72D297353CC}">
              <c16:uniqueId val="{00000000-04AC-4260-81F6-82AAEE843B37}"/>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legendEntry>
        <c:idx val="2"/>
        <c:delete val="1"/>
      </c:legendEntry>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Tanzania</c:v>
                </c:pt>
                <c:pt idx="1">
                  <c:v>Urban</c:v>
                </c:pt>
                <c:pt idx="2">
                  <c:v>Rural</c:v>
                </c:pt>
              </c:strCache>
            </c:strRef>
          </c:cat>
          <c:val>
            <c:numRef>
              <c:f>Sheet1!$B$2:$D$2</c:f>
              <c:numCache>
                <c:formatCode>General</c:formatCode>
                <c:ptCount val="3"/>
                <c:pt idx="0">
                  <c:v>80</c:v>
                </c:pt>
                <c:pt idx="1">
                  <c:v>92</c:v>
                </c:pt>
                <c:pt idx="2">
                  <c:v>73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Tanzania</c:v>
                </c:pt>
                <c:pt idx="1">
                  <c:v>Urban</c:v>
                </c:pt>
                <c:pt idx="2">
                  <c:v>Rural</c:v>
                </c:pt>
              </c:strCache>
            </c:strRef>
          </c:cat>
          <c:val>
            <c:numRef>
              <c:f>Sheet1!$B$3:$D$3</c:f>
              <c:numCache>
                <c:formatCode>General</c:formatCode>
                <c:ptCount val="3"/>
                <c:pt idx="0">
                  <c:v>87</c:v>
                </c:pt>
                <c:pt idx="1">
                  <c:v>96</c:v>
                </c:pt>
                <c:pt idx="2">
                  <c:v>83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Sheet1!$B$2:$F$2</c:f>
              <c:numCache>
                <c:formatCode>General</c:formatCode>
                <c:ptCount val="5"/>
                <c:pt idx="0">
                  <c:v>6</c:v>
                </c:pt>
                <c:pt idx="1">
                  <c:v>30</c:v>
                </c:pt>
                <c:pt idx="2">
                  <c:v>32</c:v>
                </c:pt>
                <c:pt idx="3">
                  <c:v>3</c:v>
                </c:pt>
                <c:pt idx="4">
                  <c:v>54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Sheet1!$B$3:$F$3</c:f>
              <c:numCache>
                <c:formatCode>General</c:formatCode>
                <c:ptCount val="5"/>
                <c:pt idx="0">
                  <c:v>21</c:v>
                </c:pt>
                <c:pt idx="1">
                  <c:v>47</c:v>
                </c:pt>
                <c:pt idx="2">
                  <c:v>52</c:v>
                </c:pt>
                <c:pt idx="3">
                  <c:v>16</c:v>
                </c:pt>
                <c:pt idx="4">
                  <c:v>34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14</c:v>
                </c:pt>
                <c:pt idx="1">
                  <c:v>13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28</c:v>
                </c:pt>
                <c:pt idx="1">
                  <c:v>26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dLbl>
              <c:idx val="0"/>
              <c:tx>
                <c:rich>
                  <a:bodyPr/>
                  <a:lstStyle/>
                  <a:p>
                    <a:r>
                      <a:rPr lang="en-US"/>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06F-4FE4-8818-517E4338B322}"/>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 incomplete</c:v>
                </c:pt>
                <c:pt idx="2">
                  <c:v>Primary complete</c:v>
                </c:pt>
                <c:pt idx="3">
                  <c:v>Secondary +</c:v>
                </c:pt>
              </c:strCache>
            </c:strRef>
          </c:cat>
          <c:val>
            <c:numRef>
              <c:f>Sheet1!$B$2:$B$5</c:f>
              <c:numCache>
                <c:formatCode>General</c:formatCode>
                <c:ptCount val="4"/>
                <c:pt idx="0">
                  <c:v>0</c:v>
                </c:pt>
                <c:pt idx="1">
                  <c:v>2</c:v>
                </c:pt>
                <c:pt idx="2">
                  <c:v>7</c:v>
                </c:pt>
                <c:pt idx="3">
                  <c:v>31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 incomplete</c:v>
                </c:pt>
                <c:pt idx="2">
                  <c:v>Primary complete</c:v>
                </c:pt>
                <c:pt idx="3">
                  <c:v>Secondary +</c:v>
                </c:pt>
              </c:strCache>
            </c:strRef>
          </c:cat>
          <c:val>
            <c:numRef>
              <c:f>Sheet1!$C$2:$C$5</c:f>
              <c:numCache>
                <c:formatCode>General</c:formatCode>
                <c:ptCount val="4"/>
                <c:pt idx="0">
                  <c:v>2</c:v>
                </c:pt>
                <c:pt idx="1">
                  <c:v>8</c:v>
                </c:pt>
                <c:pt idx="2">
                  <c:v>18</c:v>
                </c:pt>
                <c:pt idx="3">
                  <c:v>49</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64</c:v>
                </c:pt>
                <c:pt idx="1">
                  <c:v>35</c:v>
                </c:pt>
                <c:pt idx="2">
                  <c:v>60</c:v>
                </c:pt>
                <c:pt idx="3">
                  <c:v>68</c:v>
                </c:pt>
                <c:pt idx="4">
                  <c:v>74</c:v>
                </c:pt>
                <c:pt idx="5">
                  <c:v>77</c:v>
                </c:pt>
                <c:pt idx="6">
                  <c:v>81</c:v>
                </c:pt>
                <c:pt idx="7">
                  <c:v>80</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85</c:v>
                </c:pt>
                <c:pt idx="1">
                  <c:v>57</c:v>
                </c:pt>
                <c:pt idx="2">
                  <c:v>86.3</c:v>
                </c:pt>
                <c:pt idx="3">
                  <c:v>94.7</c:v>
                </c:pt>
                <c:pt idx="4">
                  <c:v>97.4</c:v>
                </c:pt>
                <c:pt idx="5">
                  <c:v>97.600000000000009</c:v>
                </c:pt>
                <c:pt idx="6">
                  <c:v>96.7</c:v>
                </c:pt>
                <c:pt idx="7">
                  <c:v>97.1</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244862849154216"/>
          <c:y val="2.9520441796550272E-2"/>
          <c:w val="0.52257643342705073"/>
          <c:h val="0.94095911640689944"/>
        </c:manualLayout>
      </c:layout>
      <c:barChart>
        <c:barDir val="bar"/>
        <c:grouping val="clustered"/>
        <c:varyColors val="0"/>
        <c:ser>
          <c:idx val="0"/>
          <c:order val="0"/>
          <c:tx>
            <c:strRef>
              <c:f>Sheet1!$B$1</c:f>
              <c:strCache>
                <c:ptCount val="1"/>
                <c:pt idx="0">
                  <c:v>Men</c:v>
                </c:pt>
              </c:strCache>
            </c:strRef>
          </c:tx>
          <c:spPr>
            <a:solidFill>
              <a:schemeClr val="accent2"/>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ED6B-4DBA-92E0-95B0E6B496B1}"/>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Clerical</c:v>
                </c:pt>
                <c:pt idx="1">
                  <c:v>Professional/ technical/ managerial</c:v>
                </c:pt>
                <c:pt idx="2">
                  <c:v>Other</c:v>
                </c:pt>
                <c:pt idx="3">
                  <c:v>Skilled manual</c:v>
                </c:pt>
                <c:pt idx="4">
                  <c:v>Sales and services</c:v>
                </c:pt>
                <c:pt idx="5">
                  <c:v>Unskilled manual</c:v>
                </c:pt>
                <c:pt idx="6">
                  <c:v>Agriculture</c:v>
                </c:pt>
              </c:strCache>
            </c:strRef>
          </c:cat>
          <c:val>
            <c:numRef>
              <c:f>Sheet1!$B$2:$B$8</c:f>
              <c:numCache>
                <c:formatCode>General</c:formatCode>
                <c:ptCount val="7"/>
                <c:pt idx="0">
                  <c:v>0</c:v>
                </c:pt>
                <c:pt idx="1">
                  <c:v>9</c:v>
                </c:pt>
                <c:pt idx="2">
                  <c:v>6</c:v>
                </c:pt>
                <c:pt idx="3">
                  <c:v>23</c:v>
                </c:pt>
                <c:pt idx="4">
                  <c:v>7</c:v>
                </c:pt>
                <c:pt idx="5">
                  <c:v>23</c:v>
                </c:pt>
                <c:pt idx="6">
                  <c:v>32</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Clerical</c:v>
                </c:pt>
                <c:pt idx="1">
                  <c:v>Professional/ technical/ managerial</c:v>
                </c:pt>
                <c:pt idx="2">
                  <c:v>Other</c:v>
                </c:pt>
                <c:pt idx="3">
                  <c:v>Skilled manual</c:v>
                </c:pt>
                <c:pt idx="4">
                  <c:v>Sales and services</c:v>
                </c:pt>
                <c:pt idx="5">
                  <c:v>Unskilled manual</c:v>
                </c:pt>
                <c:pt idx="6">
                  <c:v>Agriculture</c:v>
                </c:pt>
              </c:strCache>
            </c:strRef>
          </c:cat>
          <c:val>
            <c:numRef>
              <c:f>Sheet1!$C$2:$C$8</c:f>
              <c:numCache>
                <c:formatCode>General</c:formatCode>
                <c:ptCount val="7"/>
                <c:pt idx="0">
                  <c:v>1</c:v>
                </c:pt>
                <c:pt idx="1">
                  <c:v>5</c:v>
                </c:pt>
                <c:pt idx="2">
                  <c:v>7</c:v>
                </c:pt>
                <c:pt idx="3">
                  <c:v>16</c:v>
                </c:pt>
                <c:pt idx="4">
                  <c:v>17</c:v>
                </c:pt>
                <c:pt idx="5">
                  <c:v>24</c:v>
                </c:pt>
                <c:pt idx="6">
                  <c:v>30</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182"/>
        <c:axId val="1019810304"/>
        <c:axId val="1019811136"/>
      </c:barChart>
      <c:catAx>
        <c:axId val="10198103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019811136"/>
        <c:crosses val="autoZero"/>
        <c:auto val="1"/>
        <c:lblAlgn val="ctr"/>
        <c:lblOffset val="100"/>
        <c:noMultiLvlLbl val="0"/>
      </c:catAx>
      <c:valAx>
        <c:axId val="1019811136"/>
        <c:scaling>
          <c:orientation val="minMax"/>
          <c:max val="100"/>
        </c:scaling>
        <c:delete val="1"/>
        <c:axPos val="b"/>
        <c:numFmt formatCode="General" sourceLinked="1"/>
        <c:majorTickMark val="none"/>
        <c:minorTickMark val="none"/>
        <c:tickLblPos val="nextTo"/>
        <c:crossAx val="10198103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901270435096628E-2"/>
          <c:w val="0.73438207400652344"/>
          <c:h val="0.82034136603219299"/>
        </c:manualLayout>
      </c:layout>
      <c:barChart>
        <c:barDir val="col"/>
        <c:grouping val="stacked"/>
        <c:varyColors val="0"/>
        <c:ser>
          <c:idx val="0"/>
          <c:order val="0"/>
          <c:tx>
            <c:strRef>
              <c:f>Sheet1!$A$2</c:f>
              <c:strCache>
                <c:ptCount val="1"/>
                <c:pt idx="0">
                  <c:v>None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Sheet1!$B$2:$C$2</c:f>
              <c:numCache>
                <c:formatCode>General</c:formatCode>
                <c:ptCount val="2"/>
                <c:pt idx="0">
                  <c:v>94</c:v>
                </c:pt>
                <c:pt idx="1">
                  <c:v>93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Any health insurance</c:v>
                </c:pt>
              </c:strCache>
            </c:strRef>
          </c:tx>
          <c:spPr>
            <a:solidFill>
              <a:schemeClr val="accent4"/>
            </a:solidFill>
            <a:ln>
              <a:noFill/>
            </a:ln>
            <a:effectLst/>
          </c:spPr>
          <c:invertIfNegative val="0"/>
          <c:dLbls>
            <c:dLbl>
              <c:idx val="0"/>
              <c:layout>
                <c:manualLayout>
                  <c:x val="2.8993475605820768E-4"/>
                  <c:y val="2.266779197487532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F82-4AF2-A041-184F1B3BDD92}"/>
                </c:ext>
              </c:extLst>
            </c:dLbl>
            <c:dLbl>
              <c:idx val="1"/>
              <c:layout>
                <c:manualLayout>
                  <c:x val="0"/>
                  <c:y val="7.4152671322088367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F82-4AF2-A041-184F1B3BDD92}"/>
                </c:ext>
              </c:extLst>
            </c:dLbl>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Sheet1!$B$3:$C$3</c:f>
              <c:numCache>
                <c:formatCode>General</c:formatCode>
                <c:ptCount val="2"/>
                <c:pt idx="0">
                  <c:v>6</c:v>
                </c:pt>
                <c:pt idx="1">
                  <c:v>7</c:v>
                </c:pt>
              </c:numCache>
            </c:numRef>
          </c:val>
          <c:extLst>
            <c:ext xmlns:c16="http://schemas.microsoft.com/office/drawing/2014/chart" uri="{C3380CC4-5D6E-409C-BE32-E72D297353CC}">
              <c16:uniqueId val="{00000001-F103-4BD6-A737-F89A69E717A2}"/>
            </c:ext>
          </c:extLst>
        </c:ser>
        <c:dLbls>
          <c:showLegendKey val="0"/>
          <c:showVal val="1"/>
          <c:showCatName val="0"/>
          <c:showSerName val="0"/>
          <c:showPercent val="0"/>
          <c:showBubbleSize val="0"/>
        </c:dLbls>
        <c:gapWidth val="100"/>
        <c:overlap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r"/>
      <c:layout>
        <c:manualLayout>
          <c:xMode val="edge"/>
          <c:yMode val="edge"/>
          <c:x val="0.63331607085082686"/>
          <c:y val="3.0557392747442697E-2"/>
          <c:w val="0.36326552694804515"/>
          <c:h val="0.8152095142644987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92910244855895E-3"/>
          <c:y val="0.17446798915893108"/>
          <c:w val="0.99076224023915405"/>
          <c:h val="0.535232781753174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dLbl>
              <c:idx val="0"/>
              <c:tx>
                <c:rich>
                  <a:bodyPr/>
                  <a:lstStyle/>
                  <a:p>
                    <a:r>
                      <a:rPr lang="en-US"/>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BEF-460E-AB71-49E2BEDB6E1F}"/>
                </c:ext>
              </c:extLst>
            </c:dLbl>
            <c:dLbl>
              <c:idx val="3"/>
              <c:tx>
                <c:rich>
                  <a:bodyPr/>
                  <a:lstStyle/>
                  <a:p>
                    <a:r>
                      <a:rPr lang="en-US" dirty="0"/>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BEF-460E-AB71-49E2BEDB6E1F}"/>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NSSF/SHIB</c:v>
                </c:pt>
                <c:pt idx="1">
                  <c:v>Employer based insurance</c:v>
                </c:pt>
                <c:pt idx="2">
                  <c:v>Mutual health
 organization/ 
community-based 
insurance</c:v>
                </c:pt>
                <c:pt idx="3">
                  <c:v>Other/don't know type</c:v>
                </c:pt>
              </c:strCache>
            </c:strRef>
          </c:cat>
          <c:val>
            <c:numRef>
              <c:f>Sheet1!$B$4:$B$7</c:f>
              <c:numCache>
                <c:formatCode>General</c:formatCode>
                <c:ptCount val="4"/>
                <c:pt idx="0">
                  <c:v>0</c:v>
                </c:pt>
                <c:pt idx="1">
                  <c:v>4</c:v>
                </c:pt>
                <c:pt idx="2">
                  <c:v>2</c:v>
                </c:pt>
                <c:pt idx="3">
                  <c:v>0</c:v>
                </c:pt>
              </c:numCache>
            </c:numRef>
          </c:val>
          <c:extLst>
            <c:ext xmlns:c16="http://schemas.microsoft.com/office/drawing/2014/chart" uri="{C3380CC4-5D6E-409C-BE32-E72D297353CC}">
              <c16:uniqueId val="{00000000-51FF-4006-A60C-54B0F6F369E9}"/>
            </c:ext>
          </c:extLst>
        </c:ser>
        <c:ser>
          <c:idx val="1"/>
          <c:order val="1"/>
          <c:tx>
            <c:strRef>
              <c:f>Sheet1!$C$1</c:f>
              <c:strCache>
                <c:ptCount val="1"/>
                <c:pt idx="0">
                  <c:v>Men</c:v>
                </c:pt>
              </c:strCache>
            </c:strRef>
          </c:tx>
          <c:spPr>
            <a:solidFill>
              <a:schemeClr val="accent2"/>
            </a:solidFill>
            <a:ln>
              <a:noFill/>
            </a:ln>
            <a:effectLst/>
          </c:spPr>
          <c:invertIfNegative val="0"/>
          <c:dLbls>
            <c:dLbl>
              <c:idx val="0"/>
              <c:tx>
                <c:rich>
                  <a:bodyPr/>
                  <a:lstStyle/>
                  <a:p>
                    <a:r>
                      <a:rPr lang="en-US"/>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EF-460E-AB71-49E2BEDB6E1F}"/>
                </c:ext>
              </c:extLst>
            </c:dLbl>
            <c:dLbl>
              <c:idx val="3"/>
              <c:tx>
                <c:rich>
                  <a:bodyPr/>
                  <a:lstStyle/>
                  <a:p>
                    <a:r>
                      <a:rPr lang="en-US"/>
                      <a:t>&lt;1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BEF-460E-AB71-49E2BEDB6E1F}"/>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NSSF/SHIB</c:v>
                </c:pt>
                <c:pt idx="1">
                  <c:v>Employer based insurance</c:v>
                </c:pt>
                <c:pt idx="2">
                  <c:v>Mutual health
 organization/ 
community-based 
insurance</c:v>
                </c:pt>
                <c:pt idx="3">
                  <c:v>Other/don't know type</c:v>
                </c:pt>
              </c:strCache>
            </c:strRef>
          </c:cat>
          <c:val>
            <c:numRef>
              <c:f>Sheet1!$C$4:$C$7</c:f>
              <c:numCache>
                <c:formatCode>General</c:formatCode>
                <c:ptCount val="4"/>
                <c:pt idx="0">
                  <c:v>0</c:v>
                </c:pt>
                <c:pt idx="1">
                  <c:v>4</c:v>
                </c:pt>
                <c:pt idx="2">
                  <c:v>2</c:v>
                </c:pt>
                <c:pt idx="3">
                  <c:v>0</c:v>
                </c:pt>
              </c:numCache>
            </c:numRef>
          </c:val>
          <c:extLst>
            <c:ext xmlns:c16="http://schemas.microsoft.com/office/drawing/2014/chart" uri="{C3380CC4-5D6E-409C-BE32-E72D297353CC}">
              <c16:uniqueId val="{00000001-51FF-4006-A60C-54B0F6F369E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0.38279</cdr:x>
      <cdr:y>0.89066</cdr:y>
    </cdr:from>
    <cdr:to>
      <cdr:x>0.44802</cdr:x>
      <cdr:y>0.95511</cdr:y>
    </cdr:to>
    <cdr:sp macro="" textlink="">
      <cdr:nvSpPr>
        <cdr:cNvPr id="2" name="TextBox 1">
          <a:extLst xmlns:a="http://schemas.openxmlformats.org/drawingml/2006/main">
            <a:ext uri="{FF2B5EF4-FFF2-40B4-BE49-F238E27FC236}">
              <a16:creationId xmlns:a16="http://schemas.microsoft.com/office/drawing/2014/main" id="{A14A492D-296E-FE9B-6778-AA5747804E41}"/>
            </a:ext>
          </a:extLst>
        </cdr:cNvPr>
        <cdr:cNvSpPr txBox="1"/>
      </cdr:nvSpPr>
      <cdr:spPr>
        <a:xfrm xmlns:a="http://schemas.openxmlformats.org/drawingml/2006/main">
          <a:off x="3087223" y="4214861"/>
          <a:ext cx="526093" cy="305015"/>
        </a:xfrm>
        <a:prstGeom xmlns:a="http://schemas.openxmlformats.org/drawingml/2006/main" prst="rect">
          <a:avLst/>
        </a:prstGeom>
      </cdr:spPr>
      <cdr:txBody>
        <a:bodyPr xmlns:a="http://schemas.openxmlformats.org/drawingml/2006/main" vertOverflow="clip" vert="horz" wrap="none" lIns="91440" tIns="45720" rIns="91440" bIns="45720" rtlCol="0" anchor="ctr">
          <a:normAutofit/>
        </a:bodyPr>
        <a:lstStyle xmlns:a="http://schemas.openxmlformats.org/drawingml/2006/main"/>
        <a:p xmlns:a="http://schemas.openxmlformats.org/drawingml/2006/main">
          <a:pPr algn="l"/>
          <a:r>
            <a:rPr lang="en-US" sz="1800" b="1" dirty="0">
              <a:latin typeface="Source Sans Pro" panose="020B0503030403020204" pitchFamily="34" charset="0"/>
              <a:ea typeface="Source Sans Pro" panose="020B0503030403020204" pitchFamily="34" charset="0"/>
            </a:rPr>
            <a:t>&lt;1%</a:t>
          </a:r>
          <a:endParaRPr lang="fr-FR" sz="1800" b="1" dirty="0">
            <a:latin typeface="Source Sans Pro" panose="020B0503030403020204" pitchFamily="34" charset="0"/>
            <a:ea typeface="Source Sans Pro" panose="020B050303040302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0.61262</cdr:x>
      <cdr:y>0.64322</cdr:y>
    </cdr:from>
    <cdr:to>
      <cdr:x>0.66934</cdr:x>
      <cdr:y>0.69521</cdr:y>
    </cdr:to>
    <cdr:sp macro="" textlink="">
      <cdr:nvSpPr>
        <cdr:cNvPr id="4" name="TextBox 13">
          <a:extLst xmlns:a="http://schemas.openxmlformats.org/drawingml/2006/main">
            <a:ext uri="{FF2B5EF4-FFF2-40B4-BE49-F238E27FC236}">
              <a16:creationId xmlns:a16="http://schemas.microsoft.com/office/drawing/2014/main" id="{82A3C109-5FCF-1BFD-A7E2-0BBAC4A6EA1D}"/>
            </a:ext>
          </a:extLst>
        </cdr:cNvPr>
        <cdr:cNvSpPr txBox="1"/>
      </cdr:nvSpPr>
      <cdr:spPr>
        <a:xfrm xmlns:a="http://schemas.openxmlformats.org/drawingml/2006/main">
          <a:off x="3222017" y="3252110"/>
          <a:ext cx="298315" cy="262818"/>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0.85731</cdr:x>
      <cdr:y>0.64322</cdr:y>
    </cdr:from>
    <cdr:to>
      <cdr:x>0.91403</cdr:x>
      <cdr:y>0.69521</cdr:y>
    </cdr:to>
    <cdr:sp macro="" textlink="">
      <cdr:nvSpPr>
        <cdr:cNvPr id="5" name="TextBox 13">
          <a:extLst xmlns:a="http://schemas.openxmlformats.org/drawingml/2006/main">
            <a:ext uri="{FF2B5EF4-FFF2-40B4-BE49-F238E27FC236}">
              <a16:creationId xmlns:a16="http://schemas.microsoft.com/office/drawing/2014/main" id="{82A3C109-5FCF-1BFD-A7E2-0BBAC4A6EA1D}"/>
            </a:ext>
          </a:extLst>
        </cdr:cNvPr>
        <cdr:cNvSpPr txBox="1"/>
      </cdr:nvSpPr>
      <cdr:spPr>
        <a:xfrm xmlns:a="http://schemas.openxmlformats.org/drawingml/2006/main">
          <a:off x="4508942" y="3252110"/>
          <a:ext cx="298315" cy="262818"/>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0.02959</cdr:x>
      <cdr:y>0.65107</cdr:y>
    </cdr:from>
    <cdr:to>
      <cdr:x>0.08631</cdr:x>
      <cdr:y>0.70305</cdr:y>
    </cdr:to>
    <cdr:sp macro="" textlink="">
      <cdr:nvSpPr>
        <cdr:cNvPr id="7" name="TextBox 13">
          <a:extLst xmlns:a="http://schemas.openxmlformats.org/drawingml/2006/main">
            <a:ext uri="{FF2B5EF4-FFF2-40B4-BE49-F238E27FC236}">
              <a16:creationId xmlns:a16="http://schemas.microsoft.com/office/drawing/2014/main" id="{55B684D1-989F-F2FA-B0EB-FD1C377F6569}"/>
            </a:ext>
          </a:extLst>
        </cdr:cNvPr>
        <cdr:cNvSpPr txBox="1"/>
      </cdr:nvSpPr>
      <cdr:spPr>
        <a:xfrm xmlns:a="http://schemas.openxmlformats.org/drawingml/2006/main">
          <a:off x="155642" y="3249038"/>
          <a:ext cx="298315" cy="259404"/>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0.27702</cdr:x>
      <cdr:y>0.6439</cdr:y>
    </cdr:from>
    <cdr:to>
      <cdr:x>0.33374</cdr:x>
      <cdr:y>0.69588</cdr:y>
    </cdr:to>
    <cdr:sp macro="" textlink="">
      <cdr:nvSpPr>
        <cdr:cNvPr id="8" name="TextBox 13">
          <a:extLst xmlns:a="http://schemas.openxmlformats.org/drawingml/2006/main">
            <a:ext uri="{FF2B5EF4-FFF2-40B4-BE49-F238E27FC236}">
              <a16:creationId xmlns:a16="http://schemas.microsoft.com/office/drawing/2014/main" id="{55B684D1-989F-F2FA-B0EB-FD1C377F6569}"/>
            </a:ext>
          </a:extLst>
        </cdr:cNvPr>
        <cdr:cNvSpPr txBox="1"/>
      </cdr:nvSpPr>
      <cdr:spPr>
        <a:xfrm xmlns:a="http://schemas.openxmlformats.org/drawingml/2006/main">
          <a:off x="1456987" y="3255524"/>
          <a:ext cx="298315" cy="262818"/>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0.52959</cdr:x>
      <cdr:y>0.64322</cdr:y>
    </cdr:from>
    <cdr:to>
      <cdr:x>0.58631</cdr:x>
      <cdr:y>0.69521</cdr:y>
    </cdr:to>
    <cdr:sp macro="" textlink="">
      <cdr:nvSpPr>
        <cdr:cNvPr id="9" name="TextBox 13">
          <a:extLst xmlns:a="http://schemas.openxmlformats.org/drawingml/2006/main">
            <a:ext uri="{FF2B5EF4-FFF2-40B4-BE49-F238E27FC236}">
              <a16:creationId xmlns:a16="http://schemas.microsoft.com/office/drawing/2014/main" id="{55B684D1-989F-F2FA-B0EB-FD1C377F6569}"/>
            </a:ext>
          </a:extLst>
        </cdr:cNvPr>
        <cdr:cNvSpPr txBox="1"/>
      </cdr:nvSpPr>
      <cdr:spPr>
        <a:xfrm xmlns:a="http://schemas.openxmlformats.org/drawingml/2006/main">
          <a:off x="2785351" y="3252110"/>
          <a:ext cx="298315" cy="262818"/>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0.77441</cdr:x>
      <cdr:y>0.65107</cdr:y>
    </cdr:from>
    <cdr:to>
      <cdr:x>0.83113</cdr:x>
      <cdr:y>0.69521</cdr:y>
    </cdr:to>
    <cdr:sp macro="" textlink="">
      <cdr:nvSpPr>
        <cdr:cNvPr id="10" name="TextBox 13">
          <a:extLst xmlns:a="http://schemas.openxmlformats.org/drawingml/2006/main">
            <a:ext uri="{FF2B5EF4-FFF2-40B4-BE49-F238E27FC236}">
              <a16:creationId xmlns:a16="http://schemas.microsoft.com/office/drawing/2014/main" id="{55B684D1-989F-F2FA-B0EB-FD1C377F6569}"/>
            </a:ext>
          </a:extLst>
        </cdr:cNvPr>
        <cdr:cNvSpPr txBox="1"/>
      </cdr:nvSpPr>
      <cdr:spPr>
        <a:xfrm xmlns:a="http://schemas.openxmlformats.org/drawingml/2006/main">
          <a:off x="4072950" y="3291794"/>
          <a:ext cx="298315" cy="223134"/>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endParaRPr lang="fr-FR" sz="1050" b="1" dirty="0"/>
        </a:p>
      </cdr:txBody>
    </cdr:sp>
  </cdr:relSizeAnchor>
  <cdr:relSizeAnchor xmlns:cdr="http://schemas.openxmlformats.org/drawingml/2006/chartDrawing">
    <cdr:from>
      <cdr:x>0.0037</cdr:x>
      <cdr:y>0.95581</cdr:y>
    </cdr:from>
    <cdr:to>
      <cdr:x>0.9963</cdr:x>
      <cdr:y>0.95581</cdr:y>
    </cdr:to>
    <cdr:cxnSp macro="">
      <cdr:nvCxnSpPr>
        <cdr:cNvPr id="11" name="Straight Connector 10">
          <a:extLst xmlns:a="http://schemas.openxmlformats.org/drawingml/2006/main">
            <a:ext uri="{FF2B5EF4-FFF2-40B4-BE49-F238E27FC236}">
              <a16:creationId xmlns:a16="http://schemas.microsoft.com/office/drawing/2014/main" id="{0ECE43BF-08E7-CB49-4715-2155287EE7E1}"/>
            </a:ext>
          </a:extLst>
        </cdr:cNvPr>
        <cdr:cNvCxnSpPr/>
      </cdr:nvCxnSpPr>
      <cdr:spPr>
        <a:xfrm xmlns:a="http://schemas.openxmlformats.org/drawingml/2006/main">
          <a:off x="19455" y="4832538"/>
          <a:ext cx="5220510" cy="0"/>
        </a:xfrm>
        <a:prstGeom xmlns:a="http://schemas.openxmlformats.org/drawingml/2006/main" prst="line">
          <a:avLst/>
        </a:prstGeom>
        <a:ln xmlns:a="http://schemas.openxmlformats.org/drawingml/2006/main" w="1270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8/18/2023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8/18/2023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3.2.1 &amp; 3.2.2 (cols 1-6)</a:t>
            </a:r>
          </a:p>
          <a:p>
            <a:r>
              <a:rPr lang="en-US" sz="1800" dirty="0">
                <a:effectLst/>
                <a:latin typeface="Arial" panose="020B0604020202020204" pitchFamily="34" charset="0"/>
                <a:ea typeface="Times New Roman" panose="02020603050405020304" pitchFamily="18" charset="0"/>
                <a:cs typeface="Times New Roman" panose="02020603050405020304" pitchFamily="18" charset="0"/>
              </a:rPr>
              <a:t>Note: Education categories refer to the highest level of education attended, whether or not that level was completed. </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9164754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3.13 (col 1)</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16</a:t>
            </a:fld>
            <a:endParaRPr lang="en-US"/>
          </a:p>
        </p:txBody>
      </p:sp>
    </p:spTree>
    <p:extLst>
      <p:ext uri="{BB962C8B-B14F-4D97-AF65-F5344CB8AC3E}">
        <p14:creationId xmlns:p14="http://schemas.microsoft.com/office/powerpoint/2010/main" val="7824633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3.13 (col 3)</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17</a:t>
            </a:fld>
            <a:endParaRPr lang="en-US"/>
          </a:p>
        </p:txBody>
      </p:sp>
    </p:spTree>
    <p:extLst>
      <p:ext uri="{BB962C8B-B14F-4D97-AF65-F5344CB8AC3E}">
        <p14:creationId xmlns:p14="http://schemas.microsoft.com/office/powerpoint/2010/main" val="5919455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3.14.1 and 3.14.2 (col 1)</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18</a:t>
            </a:fld>
            <a:endParaRPr lang="en-US"/>
          </a:p>
        </p:txBody>
      </p:sp>
    </p:spTree>
    <p:extLst>
      <p:ext uri="{BB962C8B-B14F-4D97-AF65-F5344CB8AC3E}">
        <p14:creationId xmlns:p14="http://schemas.microsoft.com/office/powerpoint/2010/main" val="24255116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3.3.1 and 3.3.2 (col 8)</a:t>
            </a:r>
          </a:p>
          <a:p>
            <a:endParaRPr lang="en-US" dirty="0"/>
          </a:p>
          <a:p>
            <a:r>
              <a:rPr lang="en-US" dirty="0"/>
              <a:t>Literacy refers to women and men who attended schooling higher than the secondary level and women and men with less schooling who can read a whole sentence or part of a sentence.</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3.4.1 and 3.4.2 (cols 1-5)</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4929114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3.5.1 and 3.5.2 (cols 1-2)</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20679468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Tables 3.5.1 and 3.5.2 (col 2)</a:t>
            </a:r>
            <a:endParaRPr lang="en-GB" dirty="0"/>
          </a:p>
          <a:p>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20313864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3.6.1 and 3.6.2 (col 1 + col 2)</a:t>
            </a:r>
          </a:p>
          <a:p>
            <a:endParaRPr lang="en-US" dirty="0"/>
          </a:p>
          <a:p>
            <a:r>
              <a:rPr lang="en-US" dirty="0"/>
              <a:t>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3.7.1 and 3.7.2 </a:t>
            </a:r>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41504311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3.9.1 and 3.9.2 (cols 1-6)</a:t>
            </a:r>
          </a:p>
          <a:p>
            <a:endParaRPr lang="en-GB" dirty="0"/>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1948004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3.13 (cols 1 &amp; 3)</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29256062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#TDHSMIS </a:t>
            </a:r>
          </a:p>
        </p:txBody>
      </p:sp>
    </p:spTree>
    <p:extLst>
      <p:ext uri="{BB962C8B-B14F-4D97-AF65-F5344CB8AC3E}">
        <p14:creationId xmlns:p14="http://schemas.microsoft.com/office/powerpoint/2010/main" val="441017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1163638"/>
            <a:ext cx="4311650" cy="1655762"/>
          </a:xfrm>
        </p:spPr>
        <p:txBody>
          <a:bodyPr>
            <a:normAutofit/>
          </a:bodyPr>
          <a:lstStyle>
            <a:lvl1pPr marL="0" indent="0" algn="ctr">
              <a:buNone/>
              <a:defRPr sz="3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582812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556707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rgbClr val="009444">
            <a:alpha val="5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572313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8/18/2023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047597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1163638"/>
            <a:ext cx="4311650" cy="1655762"/>
          </a:xfrm>
        </p:spPr>
        <p:txBody>
          <a:bodyPr>
            <a:normAutofit/>
          </a:bodyPr>
          <a:lstStyle>
            <a:lvl1pPr marL="0" indent="0" algn="ctr">
              <a:buNone/>
              <a:defRPr sz="3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034607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315921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rgbClr val="009444">
            <a:alpha val="5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4936243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8/18/2023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0186516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8/18/2023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theme" Target="../theme/theme3.xml"/><Relationship Id="rId4" Type="http://schemas.openxmlformats.org/officeDocument/2006/relationships/slideLayout" Target="../slideLayouts/slideLayout14.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slideLayout" Target="../slideLayouts/slideLayout16.xml"/><Relationship Id="rId1" Type="http://schemas.openxmlformats.org/officeDocument/2006/relationships/slideLayout" Target="../slideLayouts/slideLayout15.xml"/><Relationship Id="rId5" Type="http://schemas.openxmlformats.org/officeDocument/2006/relationships/theme" Target="../theme/theme4.xml"/><Relationship Id="rId4"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descr="A herd of elephants in a field&#10;&#10;Description automatically generated">
            <a:extLst>
              <a:ext uri="{FF2B5EF4-FFF2-40B4-BE49-F238E27FC236}">
                <a16:creationId xmlns:a16="http://schemas.microsoft.com/office/drawing/2014/main" id="{1A6B19D0-270F-15C6-4B4F-DAFBAA59B1A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04257" y="1804695"/>
            <a:ext cx="6335485" cy="3555007"/>
          </a:xfrm>
          <a:prstGeom prst="rect">
            <a:avLst/>
          </a:prstGeom>
        </p:spPr>
      </p:pic>
      <p:sp>
        <p:nvSpPr>
          <p:cNvPr id="9" name="Rectangle 8">
            <a:extLst>
              <a:ext uri="{FF2B5EF4-FFF2-40B4-BE49-F238E27FC236}">
                <a16:creationId xmlns:a16="http://schemas.microsoft.com/office/drawing/2014/main" id="{DA177CB6-ADBB-B0BD-066E-93318BD7BE0C}"/>
              </a:ext>
            </a:extLst>
          </p:cNvPr>
          <p:cNvSpPr/>
          <p:nvPr userDrawn="1"/>
        </p:nvSpPr>
        <p:spPr>
          <a:xfrm>
            <a:off x="0" y="5555661"/>
            <a:ext cx="9144000" cy="1302339"/>
          </a:xfrm>
          <a:prstGeom prst="rect">
            <a:avLst/>
          </a:prstGeom>
          <a:solidFill>
            <a:schemeClr val="accent4"/>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A79255F0-E49D-5C07-518F-4B75C87DFA23}"/>
              </a:ext>
            </a:extLst>
          </p:cNvPr>
          <p:cNvSpPr/>
          <p:nvPr userDrawn="1"/>
        </p:nvSpPr>
        <p:spPr>
          <a:xfrm>
            <a:off x="0" y="0"/>
            <a:ext cx="9144000" cy="1587879"/>
          </a:xfrm>
          <a:prstGeom prst="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#TDHSMIS </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1" y="5542961"/>
            <a:ext cx="9143999"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400" b="1" noProof="0" dirty="0">
                <a:solidFill>
                  <a:schemeClr val="bg1"/>
                </a:solidFill>
                <a:latin typeface="Source Sans Pro" panose="020B0503030403020204" pitchFamily="34" charset="0"/>
                <a:ea typeface="Source Sans Pro" panose="020B0503030403020204" pitchFamily="34" charset="0"/>
              </a:rPr>
              <a:t>2022 Tanzania Demographic and Health Survey and Malaria Indicator Survey (TDHS-MIS) </a:t>
            </a:r>
          </a:p>
        </p:txBody>
      </p:sp>
    </p:spTree>
    <p:extLst>
      <p:ext uri="{BB962C8B-B14F-4D97-AF65-F5344CB8AC3E}">
        <p14:creationId xmlns:p14="http://schemas.microsoft.com/office/powerpoint/2010/main" val="58885919"/>
      </p:ext>
    </p:extLst>
  </p:cSld>
  <p:clrMap bg1="lt1" tx1="dk1" bg2="lt2" tx2="dk2" accent1="accent1" accent2="accent2" accent3="accent3" accent4="accent4" accent5="accent5" accent6="accent6" hlink="hlink" folHlink="folHlink"/>
  <p:sldLayoutIdLst>
    <p:sldLayoutId id="2147483712"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009444">
            <a:alpha val="5000"/>
          </a:srgb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009444">
            <a:alpha val="5000"/>
          </a:srgb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1290088360"/>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09444">
            <a:alpha val="5000"/>
          </a:srgb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89874167"/>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US"/>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dirty="0"/>
              <a:t>Percent of women and men who were employed in the 12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spTree>
    <p:extLst>
      <p:ext uri="{BB962C8B-B14F-4D97-AF65-F5344CB8AC3E}">
        <p14:creationId xmlns:p14="http://schemas.microsoft.com/office/powerpoint/2010/main" val="39079433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dirty="0"/>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dirty="0"/>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3158852578"/>
              </p:ext>
            </p:extLst>
          </p:nvPr>
        </p:nvGraphicFramePr>
        <p:xfrm>
          <a:off x="423860" y="1760559"/>
          <a:ext cx="8065025" cy="4732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b="1" i="0">
                <a:solidFill>
                  <a:schemeClr val="accent5"/>
                </a:solidFill>
              </a:rPr>
              <a:t>Health Insurance Coverage</a:t>
            </a:r>
          </a:p>
          <a:p>
            <a:pPr marL="342900" indent="-342900" algn="l">
              <a:buFont typeface="Arial" panose="020B0604020202020204" pitchFamily="34" charset="0"/>
              <a:buChar char="•"/>
            </a:pPr>
            <a:r>
              <a:rPr lang="en-US" sz="3200" i="0"/>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678D51E7-0670-12E1-B3B1-34A093EA58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10628892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52438" y="264608"/>
            <a:ext cx="8296275" cy="930275"/>
          </a:xfrm>
        </p:spPr>
        <p:txBody>
          <a:bodyPr>
            <a:noAutofit/>
          </a:bodyPr>
          <a:lstStyle/>
          <a:p>
            <a:r>
              <a:rPr lang="en-US" dirty="0"/>
              <a:t>Health Insurance Coverage</a:t>
            </a:r>
            <a:endParaRPr lang="fr-FR" noProof="0"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74073" y="1046195"/>
            <a:ext cx="7886700" cy="419100"/>
          </a:xfrm>
        </p:spPr>
        <p:txBody>
          <a:bodyPr/>
          <a:lstStyle/>
          <a:p>
            <a:r>
              <a:rPr lang="en-US" dirty="0"/>
              <a:t>Percent of women and men age 15-49 with: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96408395"/>
              </p:ext>
            </p:extLst>
          </p:nvPr>
        </p:nvGraphicFramePr>
        <p:xfrm>
          <a:off x="103761" y="1494071"/>
          <a:ext cx="4059534" cy="49290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7145ECEE-5D5C-74C4-50A5-961A60B3D8D7}"/>
              </a:ext>
            </a:extLst>
          </p:cNvPr>
          <p:cNvGraphicFramePr/>
          <p:nvPr>
            <p:extLst>
              <p:ext uri="{D42A27DB-BD31-4B8C-83A1-F6EECF244321}">
                <p14:modId xmlns:p14="http://schemas.microsoft.com/office/powerpoint/2010/main" val="1292845032"/>
              </p:ext>
            </p:extLst>
          </p:nvPr>
        </p:nvGraphicFramePr>
        <p:xfrm>
          <a:off x="3780819" y="1699098"/>
          <a:ext cx="5259420" cy="5055959"/>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Box 13">
            <a:extLst>
              <a:ext uri="{FF2B5EF4-FFF2-40B4-BE49-F238E27FC236}">
                <a16:creationId xmlns:a16="http://schemas.microsoft.com/office/drawing/2014/main" id="{82A3C109-5FCF-1BFD-A7E2-0BBAC4A6EA1D}"/>
              </a:ext>
            </a:extLst>
          </p:cNvPr>
          <p:cNvSpPr txBox="1"/>
          <p:nvPr/>
        </p:nvSpPr>
        <p:spPr>
          <a:xfrm>
            <a:off x="4364476" y="4954622"/>
            <a:ext cx="298315" cy="259404"/>
          </a:xfrm>
          <a:prstGeom prst="rect">
            <a:avLst/>
          </a:prstGeom>
        </p:spPr>
        <p:txBody>
          <a:bodyPr vert="horz" wrap="square" lIns="91440" tIns="45720" rIns="91440" bIns="45720" rtlCol="0" anchor="ctr">
            <a:normAutofit/>
          </a:bodyPr>
          <a:lstStyle/>
          <a:p>
            <a:pPr algn="l"/>
            <a:endParaRPr lang="fr-FR" sz="1050" b="1" dirty="0"/>
          </a:p>
        </p:txBody>
      </p:sp>
      <p:sp>
        <p:nvSpPr>
          <p:cNvPr id="4" name="Rectangle 3">
            <a:extLst>
              <a:ext uri="{FF2B5EF4-FFF2-40B4-BE49-F238E27FC236}">
                <a16:creationId xmlns:a16="http://schemas.microsoft.com/office/drawing/2014/main" id="{11243C6F-AED6-8E86-47F0-33554723ECB6}"/>
              </a:ext>
            </a:extLst>
          </p:cNvPr>
          <p:cNvSpPr/>
          <p:nvPr/>
        </p:nvSpPr>
        <p:spPr>
          <a:xfrm>
            <a:off x="3615447" y="6476914"/>
            <a:ext cx="5259420" cy="381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fr-FR" sz="1600" dirty="0" err="1">
                <a:solidFill>
                  <a:schemeClr val="tx1"/>
                </a:solidFill>
              </a:rPr>
              <a:t>Specific</a:t>
            </a:r>
            <a:r>
              <a:rPr lang="fr-FR" sz="1600" dirty="0">
                <a:solidFill>
                  <a:schemeClr val="tx1"/>
                </a:solidFill>
              </a:rPr>
              <a:t> types of </a:t>
            </a:r>
            <a:r>
              <a:rPr lang="fr-FR" sz="1600" dirty="0" err="1">
                <a:solidFill>
                  <a:schemeClr val="tx1"/>
                </a:solidFill>
              </a:rPr>
              <a:t>health</a:t>
            </a:r>
            <a:r>
              <a:rPr lang="fr-FR" sz="1600" dirty="0">
                <a:solidFill>
                  <a:schemeClr val="tx1"/>
                </a:solidFill>
              </a:rPr>
              <a:t> </a:t>
            </a:r>
            <a:r>
              <a:rPr lang="fr-FR" sz="1600" dirty="0" err="1">
                <a:solidFill>
                  <a:schemeClr val="tx1"/>
                </a:solidFill>
              </a:rPr>
              <a:t>insurance</a:t>
            </a:r>
            <a:endParaRPr lang="fr-FR" sz="1600" dirty="0">
              <a:solidFill>
                <a:schemeClr val="tx1"/>
              </a:solidFill>
            </a:endParaRPr>
          </a:p>
        </p:txBody>
      </p:sp>
    </p:spTree>
    <p:extLst>
      <p:ext uri="{BB962C8B-B14F-4D97-AF65-F5344CB8AC3E}">
        <p14:creationId xmlns:p14="http://schemas.microsoft.com/office/powerpoint/2010/main" val="32860862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b="1" i="0">
                <a:solidFill>
                  <a:schemeClr val="accent5"/>
                </a:solidFill>
              </a:rPr>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057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E45E2F4A-75F3-CE71-CAEC-6DD3EAD5D4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2516764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dirty="0"/>
              <a:t>Percent of women and men who are currently using any type of tobacco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275116532"/>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558022" y="804880"/>
            <a:ext cx="168340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spTree>
    <p:extLst>
      <p:ext uri="{BB962C8B-B14F-4D97-AF65-F5344CB8AC3E}">
        <p14:creationId xmlns:p14="http://schemas.microsoft.com/office/powerpoint/2010/main" val="1182146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14597941-18A2-B466-E981-2E2287E7FDD8}"/>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itle 1">
            <a:extLst>
              <a:ext uri="{FF2B5EF4-FFF2-40B4-BE49-F238E27FC236}">
                <a16:creationId xmlns:a16="http://schemas.microsoft.com/office/drawing/2014/main" id="{B18B29E5-403C-8D55-8469-02690FBA4DEB}"/>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Women’s Tobacco Use by Province</a:t>
            </a:r>
          </a:p>
        </p:txBody>
      </p:sp>
      <p:pic>
        <p:nvPicPr>
          <p:cNvPr id="77" name="Picture 76" descr="A picture containing text&#10;&#10;Description automatically generated">
            <a:extLst>
              <a:ext uri="{FF2B5EF4-FFF2-40B4-BE49-F238E27FC236}">
                <a16:creationId xmlns:a16="http://schemas.microsoft.com/office/drawing/2014/main" id="{3D6CEEAE-8892-1015-CBF8-C83C9C41989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8" name="Content Placeholder 2">
            <a:extLst>
              <a:ext uri="{FF2B5EF4-FFF2-40B4-BE49-F238E27FC236}">
                <a16:creationId xmlns:a16="http://schemas.microsoft.com/office/drawing/2014/main" id="{1B469D3A-2479-901C-F929-52E34416E1BD}"/>
              </a:ext>
            </a:extLst>
          </p:cNvPr>
          <p:cNvSpPr>
            <a:spLocks noGrp="1"/>
          </p:cNvSpPr>
          <p:nvPr>
            <p:ph idx="1"/>
          </p:nvPr>
        </p:nvSpPr>
        <p:spPr>
          <a:xfrm>
            <a:off x="633881" y="722755"/>
            <a:ext cx="7886700" cy="419100"/>
          </a:xfrm>
        </p:spPr>
        <p:txBody>
          <a:bodyPr>
            <a:normAutofit/>
          </a:bodyPr>
          <a:lstStyle/>
          <a:p>
            <a:r>
              <a:rPr lang="en-US" dirty="0"/>
              <a:t>Percent of women age 15-49 currently using any tobacco</a:t>
            </a:r>
          </a:p>
        </p:txBody>
      </p:sp>
      <p:sp>
        <p:nvSpPr>
          <p:cNvPr id="79" name="Content Placeholder 2">
            <a:extLst>
              <a:ext uri="{FF2B5EF4-FFF2-40B4-BE49-F238E27FC236}">
                <a16:creationId xmlns:a16="http://schemas.microsoft.com/office/drawing/2014/main" id="{E1953C3E-7556-42C7-6DF7-17209F3D4361}"/>
              </a:ext>
            </a:extLst>
          </p:cNvPr>
          <p:cNvSpPr txBox="1">
            <a:spLocks/>
          </p:cNvSpPr>
          <p:nvPr/>
        </p:nvSpPr>
        <p:spPr>
          <a:xfrm>
            <a:off x="7366513" y="738291"/>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DF"/>
                </a:solidFill>
              </a:rPr>
              <a:t>Indicator 3.a.1</a:t>
            </a:r>
          </a:p>
        </p:txBody>
      </p:sp>
      <p:sp>
        <p:nvSpPr>
          <p:cNvPr id="154" name="AutoShape 3">
            <a:extLst>
              <a:ext uri="{FF2B5EF4-FFF2-40B4-BE49-F238E27FC236}">
                <a16:creationId xmlns:a16="http://schemas.microsoft.com/office/drawing/2014/main" id="{DC6F430F-835C-22EF-04F2-03A1A44FAA3D}"/>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5" name="Content Placeholder 16">
            <a:extLst>
              <a:ext uri="{FF2B5EF4-FFF2-40B4-BE49-F238E27FC236}">
                <a16:creationId xmlns:a16="http://schemas.microsoft.com/office/drawing/2014/main" id="{7228A673-A235-30A9-8C7A-B7CDD15E0FF9}"/>
              </a:ext>
            </a:extLst>
          </p:cNvPr>
          <p:cNvGrpSpPr/>
          <p:nvPr/>
        </p:nvGrpSpPr>
        <p:grpSpPr>
          <a:xfrm>
            <a:off x="65856" y="1061045"/>
            <a:ext cx="6035042" cy="5760720"/>
            <a:chOff x="1586829" y="1210594"/>
            <a:chExt cx="5433249" cy="5252936"/>
          </a:xfrm>
        </p:grpSpPr>
        <p:sp>
          <p:nvSpPr>
            <p:cNvPr id="156" name="Freeform: Shape 155">
              <a:extLst>
                <a:ext uri="{FF2B5EF4-FFF2-40B4-BE49-F238E27FC236}">
                  <a16:creationId xmlns:a16="http://schemas.microsoft.com/office/drawing/2014/main" id="{61DFE612-7F7F-2A49-B651-3A3AEAE76596}"/>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57" name="Freeform: Shape 156">
              <a:extLst>
                <a:ext uri="{FF2B5EF4-FFF2-40B4-BE49-F238E27FC236}">
                  <a16:creationId xmlns:a16="http://schemas.microsoft.com/office/drawing/2014/main" id="{337EE3C8-6A3C-1C09-17C3-6B6CC398C4EA}"/>
                </a:ext>
              </a:extLst>
            </p:cNvPr>
            <p:cNvSpPr/>
            <p:nvPr/>
          </p:nvSpPr>
          <p:spPr>
            <a:xfrm flipV="1">
              <a:off x="4229416" y="1556635"/>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158" name="Freeform: Shape 157">
              <a:extLst>
                <a:ext uri="{FF2B5EF4-FFF2-40B4-BE49-F238E27FC236}">
                  <a16:creationId xmlns:a16="http://schemas.microsoft.com/office/drawing/2014/main" id="{17683491-6804-89CA-C074-9279D276259D}"/>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59" name="Freeform: Shape 158">
              <a:extLst>
                <a:ext uri="{FF2B5EF4-FFF2-40B4-BE49-F238E27FC236}">
                  <a16:creationId xmlns:a16="http://schemas.microsoft.com/office/drawing/2014/main" id="{716D3859-A699-D80B-0203-8C6CBF59EACD}"/>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0" name="Freeform: Shape 159">
              <a:extLst>
                <a:ext uri="{FF2B5EF4-FFF2-40B4-BE49-F238E27FC236}">
                  <a16:creationId xmlns:a16="http://schemas.microsoft.com/office/drawing/2014/main" id="{9E95B73D-050B-5C88-C286-314914FF1E8A}"/>
                </a:ext>
              </a:extLst>
            </p:cNvPr>
            <p:cNvSpPr/>
            <p:nvPr/>
          </p:nvSpPr>
          <p:spPr>
            <a:xfrm flipV="1">
              <a:off x="4497424" y="3569829"/>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1" name="Freeform: Shape 160">
              <a:extLst>
                <a:ext uri="{FF2B5EF4-FFF2-40B4-BE49-F238E27FC236}">
                  <a16:creationId xmlns:a16="http://schemas.microsoft.com/office/drawing/2014/main" id="{DEA59ADE-9E75-40FF-28CC-508204A6DDD5}"/>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2" name="Freeform: Shape 161">
              <a:extLst>
                <a:ext uri="{FF2B5EF4-FFF2-40B4-BE49-F238E27FC236}">
                  <a16:creationId xmlns:a16="http://schemas.microsoft.com/office/drawing/2014/main" id="{B59FBF42-9B12-FC7A-86A7-B79977216A90}"/>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3" name="Freeform: Shape 162">
              <a:extLst>
                <a:ext uri="{FF2B5EF4-FFF2-40B4-BE49-F238E27FC236}">
                  <a16:creationId xmlns:a16="http://schemas.microsoft.com/office/drawing/2014/main" id="{FF9A2466-8D57-FDFF-CE8A-3FA6BF58C3A3}"/>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4" name="Freeform: Shape 163">
              <a:extLst>
                <a:ext uri="{FF2B5EF4-FFF2-40B4-BE49-F238E27FC236}">
                  <a16:creationId xmlns:a16="http://schemas.microsoft.com/office/drawing/2014/main" id="{9C6F4143-3407-FC47-5083-78A3CF082BBD}"/>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5" name="Freeform: Shape 164">
              <a:extLst>
                <a:ext uri="{FF2B5EF4-FFF2-40B4-BE49-F238E27FC236}">
                  <a16:creationId xmlns:a16="http://schemas.microsoft.com/office/drawing/2014/main" id="{CFCE2F60-9B04-64A9-6144-741C84FEF06C}"/>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6" name="Freeform: Shape 165">
              <a:extLst>
                <a:ext uri="{FF2B5EF4-FFF2-40B4-BE49-F238E27FC236}">
                  <a16:creationId xmlns:a16="http://schemas.microsoft.com/office/drawing/2014/main" id="{CBE9E873-2933-BD89-4B31-35C7275F9CC4}"/>
                </a:ext>
              </a:extLst>
            </p:cNvPr>
            <p:cNvSpPr/>
            <p:nvPr/>
          </p:nvSpPr>
          <p:spPr>
            <a:xfrm flipV="1">
              <a:off x="3759231" y="4093297"/>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7" name="Freeform: Shape 166">
              <a:extLst>
                <a:ext uri="{FF2B5EF4-FFF2-40B4-BE49-F238E27FC236}">
                  <a16:creationId xmlns:a16="http://schemas.microsoft.com/office/drawing/2014/main" id="{829148B8-01D0-DDCE-EE8D-BFDBA9C9A2DA}"/>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8" name="Freeform: Shape 167">
              <a:extLst>
                <a:ext uri="{FF2B5EF4-FFF2-40B4-BE49-F238E27FC236}">
                  <a16:creationId xmlns:a16="http://schemas.microsoft.com/office/drawing/2014/main" id="{8FAFA15E-95DD-FA76-9E69-D35F0D26A2AF}"/>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9" name="Freeform: Shape 168">
              <a:extLst>
                <a:ext uri="{FF2B5EF4-FFF2-40B4-BE49-F238E27FC236}">
                  <a16:creationId xmlns:a16="http://schemas.microsoft.com/office/drawing/2014/main" id="{8888518D-D26D-07CC-EDC1-75640F440398}"/>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0" name="Freeform: Shape 169">
              <a:extLst>
                <a:ext uri="{FF2B5EF4-FFF2-40B4-BE49-F238E27FC236}">
                  <a16:creationId xmlns:a16="http://schemas.microsoft.com/office/drawing/2014/main" id="{D6886B18-375C-86F6-DA3D-31B9C305EB00}"/>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1" name="Freeform: Shape 170">
              <a:extLst>
                <a:ext uri="{FF2B5EF4-FFF2-40B4-BE49-F238E27FC236}">
                  <a16:creationId xmlns:a16="http://schemas.microsoft.com/office/drawing/2014/main" id="{A166C7CB-6C3D-7D1A-84E0-1B1188C9E83F}"/>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E8F0E7"/>
            </a:solidFill>
            <a:ln w="20451" cap="flat">
              <a:solidFill>
                <a:schemeClr val="bg1"/>
              </a:solidFill>
              <a:prstDash val="solid"/>
              <a:miter/>
            </a:ln>
          </p:spPr>
          <p:txBody>
            <a:bodyPr rtlCol="0" anchor="ctr"/>
            <a:lstStyle/>
            <a:p>
              <a:endParaRPr lang="en-GB" sz="1600" dirty="0"/>
            </a:p>
          </p:txBody>
        </p:sp>
        <p:sp>
          <p:nvSpPr>
            <p:cNvPr id="172" name="Freeform: Shape 171">
              <a:extLst>
                <a:ext uri="{FF2B5EF4-FFF2-40B4-BE49-F238E27FC236}">
                  <a16:creationId xmlns:a16="http://schemas.microsoft.com/office/drawing/2014/main" id="{8B10F882-E733-7AC3-1B06-114D1EF956DC}"/>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3" name="Freeform: Shape 172">
              <a:extLst>
                <a:ext uri="{FF2B5EF4-FFF2-40B4-BE49-F238E27FC236}">
                  <a16:creationId xmlns:a16="http://schemas.microsoft.com/office/drawing/2014/main" id="{04F7EC43-8C58-571A-6E74-5CBD8C6FF8CB}"/>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174" name="Freeform: Shape 173">
              <a:extLst>
                <a:ext uri="{FF2B5EF4-FFF2-40B4-BE49-F238E27FC236}">
                  <a16:creationId xmlns:a16="http://schemas.microsoft.com/office/drawing/2014/main" id="{FC93A34F-FC24-BF69-8D91-94E9CB61EC28}"/>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5" name="Freeform: Shape 174">
              <a:extLst>
                <a:ext uri="{FF2B5EF4-FFF2-40B4-BE49-F238E27FC236}">
                  <a16:creationId xmlns:a16="http://schemas.microsoft.com/office/drawing/2014/main" id="{9001C9C2-02F7-83CA-7610-4BD894BCC05B}"/>
                </a:ext>
              </a:extLst>
            </p:cNvPr>
            <p:cNvSpPr/>
            <p:nvPr/>
          </p:nvSpPr>
          <p:spPr>
            <a:xfrm flipV="1">
              <a:off x="3249229" y="1216970"/>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6" name="Freeform: Shape 175">
              <a:extLst>
                <a:ext uri="{FF2B5EF4-FFF2-40B4-BE49-F238E27FC236}">
                  <a16:creationId xmlns:a16="http://schemas.microsoft.com/office/drawing/2014/main" id="{4C0FBAC2-A5D3-5767-F89B-AF06A57B4878}"/>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7" name="Freeform: Shape 176">
              <a:extLst>
                <a:ext uri="{FF2B5EF4-FFF2-40B4-BE49-F238E27FC236}">
                  <a16:creationId xmlns:a16="http://schemas.microsoft.com/office/drawing/2014/main" id="{5E637B9C-55F5-2F79-C267-55F2A9931708}"/>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8" name="Freeform: Shape 177">
              <a:extLst>
                <a:ext uri="{FF2B5EF4-FFF2-40B4-BE49-F238E27FC236}">
                  <a16:creationId xmlns:a16="http://schemas.microsoft.com/office/drawing/2014/main" id="{B3EF2689-A300-E32A-5722-486D05D962B0}"/>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9" name="Freeform: Shape 178">
              <a:extLst>
                <a:ext uri="{FF2B5EF4-FFF2-40B4-BE49-F238E27FC236}">
                  <a16:creationId xmlns:a16="http://schemas.microsoft.com/office/drawing/2014/main" id="{632C5534-3AB1-7EE6-6543-83D5F91B8C58}"/>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80" name="Freeform: Shape 179">
              <a:extLst>
                <a:ext uri="{FF2B5EF4-FFF2-40B4-BE49-F238E27FC236}">
                  <a16:creationId xmlns:a16="http://schemas.microsoft.com/office/drawing/2014/main" id="{6FC5A335-9829-ABBA-9498-D2DFE3CCE9B2}"/>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1" name="Freeform: Shape 180">
              <a:extLst>
                <a:ext uri="{FF2B5EF4-FFF2-40B4-BE49-F238E27FC236}">
                  <a16:creationId xmlns:a16="http://schemas.microsoft.com/office/drawing/2014/main" id="{91966D43-4FF2-D1C1-29B7-2E101BDCA1D2}"/>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2" name="Freeform: Shape 181">
              <a:extLst>
                <a:ext uri="{FF2B5EF4-FFF2-40B4-BE49-F238E27FC236}">
                  <a16:creationId xmlns:a16="http://schemas.microsoft.com/office/drawing/2014/main" id="{46734875-9274-340C-001C-EB53E2F4469B}"/>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83" name="Freeform: Shape 182">
              <a:extLst>
                <a:ext uri="{FF2B5EF4-FFF2-40B4-BE49-F238E27FC236}">
                  <a16:creationId xmlns:a16="http://schemas.microsoft.com/office/drawing/2014/main" id="{3EE9A0C6-81EE-32D2-E0FB-3B24A76A4501}"/>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4" name="Freeform: Shape 183">
              <a:extLst>
                <a:ext uri="{FF2B5EF4-FFF2-40B4-BE49-F238E27FC236}">
                  <a16:creationId xmlns:a16="http://schemas.microsoft.com/office/drawing/2014/main" id="{F4377BFD-DD0D-8E21-28C2-9B1362AA28C7}"/>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5" name="Freeform: Shape 184">
              <a:extLst>
                <a:ext uri="{FF2B5EF4-FFF2-40B4-BE49-F238E27FC236}">
                  <a16:creationId xmlns:a16="http://schemas.microsoft.com/office/drawing/2014/main" id="{E902E48D-BD43-AA1A-0BF0-89DFE7955182}"/>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6" name="Freeform: Shape 185">
              <a:extLst>
                <a:ext uri="{FF2B5EF4-FFF2-40B4-BE49-F238E27FC236}">
                  <a16:creationId xmlns:a16="http://schemas.microsoft.com/office/drawing/2014/main" id="{AD5F2307-3A79-221C-6012-7520AB237C1D}"/>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E8F0E7"/>
            </a:solidFill>
            <a:ln w="20451" cap="flat">
              <a:solidFill>
                <a:schemeClr val="bg1"/>
              </a:solidFill>
              <a:prstDash val="solid"/>
              <a:miter/>
            </a:ln>
          </p:spPr>
          <p:txBody>
            <a:bodyPr rtlCol="0" anchor="ctr"/>
            <a:lstStyle/>
            <a:p>
              <a:endParaRPr lang="en-GB" sz="1600"/>
            </a:p>
          </p:txBody>
        </p:sp>
      </p:grpSp>
      <p:sp>
        <p:nvSpPr>
          <p:cNvPr id="187" name="TextBox 186">
            <a:extLst>
              <a:ext uri="{FF2B5EF4-FFF2-40B4-BE49-F238E27FC236}">
                <a16:creationId xmlns:a16="http://schemas.microsoft.com/office/drawing/2014/main" id="{F538C031-FB0D-4FC4-D620-907D83E5B396}"/>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Kagera</a:t>
            </a:r>
          </a:p>
          <a:p>
            <a:pPr algn="ctr"/>
            <a:r>
              <a:rPr lang="en-GB" sz="1600" dirty="0">
                <a:latin typeface="Source Sans Pro" panose="020B0503030403020204" pitchFamily="34" charset="0"/>
                <a:ea typeface="Source Sans Pro" panose="020B0503030403020204" pitchFamily="34" charset="0"/>
              </a:rPr>
              <a:t>1%</a:t>
            </a:r>
          </a:p>
        </p:txBody>
      </p:sp>
      <p:sp>
        <p:nvSpPr>
          <p:cNvPr id="188" name="TextBox 187">
            <a:extLst>
              <a:ext uri="{FF2B5EF4-FFF2-40B4-BE49-F238E27FC236}">
                <a16:creationId xmlns:a16="http://schemas.microsoft.com/office/drawing/2014/main" id="{29B9A7B3-82E3-BCEC-1165-46F353D1B1B9}"/>
              </a:ext>
            </a:extLst>
          </p:cNvPr>
          <p:cNvSpPr txBox="1"/>
          <p:nvPr/>
        </p:nvSpPr>
        <p:spPr>
          <a:xfrm>
            <a:off x="2238174" y="101141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Mara</a:t>
            </a:r>
          </a:p>
          <a:p>
            <a:pPr algn="ctr"/>
            <a:r>
              <a:rPr lang="en-GB" sz="1600" dirty="0">
                <a:latin typeface="Source Sans Pro" panose="020B0503030403020204" pitchFamily="34" charset="0"/>
                <a:ea typeface="Source Sans Pro" panose="020B0503030403020204" pitchFamily="34" charset="0"/>
              </a:rPr>
              <a:t>&lt;1%</a:t>
            </a:r>
          </a:p>
        </p:txBody>
      </p:sp>
      <p:sp>
        <p:nvSpPr>
          <p:cNvPr id="189" name="TextBox 188">
            <a:extLst>
              <a:ext uri="{FF2B5EF4-FFF2-40B4-BE49-F238E27FC236}">
                <a16:creationId xmlns:a16="http://schemas.microsoft.com/office/drawing/2014/main" id="{187EA932-3F86-9728-F4B2-C891C326F840}"/>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190" name="TextBox 189">
            <a:extLst>
              <a:ext uri="{FF2B5EF4-FFF2-40B4-BE49-F238E27FC236}">
                <a16:creationId xmlns:a16="http://schemas.microsoft.com/office/drawing/2014/main" id="{39F88794-4B43-D914-8AFF-273ADE390F02}"/>
              </a:ext>
            </a:extLst>
          </p:cNvPr>
          <p:cNvSpPr txBox="1"/>
          <p:nvPr/>
        </p:nvSpPr>
        <p:spPr>
          <a:xfrm>
            <a:off x="1448785" y="150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1%</a:t>
            </a:r>
            <a:endParaRPr lang="en-GB" sz="1600" dirty="0">
              <a:latin typeface="Source Sans Pro" panose="020B0503030403020204" pitchFamily="34" charset="0"/>
              <a:ea typeface="Source Sans Pro" panose="020B0503030403020204" pitchFamily="34" charset="0"/>
            </a:endParaRPr>
          </a:p>
        </p:txBody>
      </p:sp>
      <p:sp>
        <p:nvSpPr>
          <p:cNvPr id="191" name="TextBox 190">
            <a:extLst>
              <a:ext uri="{FF2B5EF4-FFF2-40B4-BE49-F238E27FC236}">
                <a16:creationId xmlns:a16="http://schemas.microsoft.com/office/drawing/2014/main" id="{21DCABF1-5056-E952-F7A9-00502776177C}"/>
              </a:ext>
            </a:extLst>
          </p:cNvPr>
          <p:cNvSpPr txBox="1"/>
          <p:nvPr/>
        </p:nvSpPr>
        <p:spPr>
          <a:xfrm>
            <a:off x="1024576" y="183216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Geita</a:t>
            </a:r>
          </a:p>
          <a:p>
            <a:pPr algn="ctr"/>
            <a:r>
              <a:rPr lang="en-GB" sz="1600" dirty="0">
                <a:latin typeface="Source Sans Pro" panose="020B0503030403020204" pitchFamily="34" charset="0"/>
                <a:ea typeface="Source Sans Pro" panose="020B0503030403020204" pitchFamily="34" charset="0"/>
              </a:rPr>
              <a:t>&lt;1%</a:t>
            </a:r>
          </a:p>
        </p:txBody>
      </p:sp>
      <p:sp>
        <p:nvSpPr>
          <p:cNvPr id="192" name="TextBox 191">
            <a:extLst>
              <a:ext uri="{FF2B5EF4-FFF2-40B4-BE49-F238E27FC236}">
                <a16:creationId xmlns:a16="http://schemas.microsoft.com/office/drawing/2014/main" id="{3D99E8FA-0D33-3213-203F-1F4CC9B25504}"/>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193" name="TextBox 192">
            <a:extLst>
              <a:ext uri="{FF2B5EF4-FFF2-40B4-BE49-F238E27FC236}">
                <a16:creationId xmlns:a16="http://schemas.microsoft.com/office/drawing/2014/main" id="{6670A232-D592-D506-4B27-ACD7BE48FC34}"/>
              </a:ext>
            </a:extLst>
          </p:cNvPr>
          <p:cNvSpPr txBox="1"/>
          <p:nvPr/>
        </p:nvSpPr>
        <p:spPr>
          <a:xfrm>
            <a:off x="2361914" y="166712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Simiyu</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194" name="TextBox 193">
            <a:extLst>
              <a:ext uri="{FF2B5EF4-FFF2-40B4-BE49-F238E27FC236}">
                <a16:creationId xmlns:a16="http://schemas.microsoft.com/office/drawing/2014/main" id="{BBDB3536-3D4B-7972-6183-75B31CFAF211}"/>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195" name="TextBox 194">
            <a:extLst>
              <a:ext uri="{FF2B5EF4-FFF2-40B4-BE49-F238E27FC236}">
                <a16:creationId xmlns:a16="http://schemas.microsoft.com/office/drawing/2014/main" id="{8E88C193-B8E5-20DA-B12E-DAA46BE0CE9D}"/>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Tabora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196" name="TextBox 195">
            <a:extLst>
              <a:ext uri="{FF2B5EF4-FFF2-40B4-BE49-F238E27FC236}">
                <a16:creationId xmlns:a16="http://schemas.microsoft.com/office/drawing/2014/main" id="{A20AFBEC-FBBC-109E-01EC-47DC5125C481}"/>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Katavi</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197" name="TextBox 196">
            <a:extLst>
              <a:ext uri="{FF2B5EF4-FFF2-40B4-BE49-F238E27FC236}">
                <a16:creationId xmlns:a16="http://schemas.microsoft.com/office/drawing/2014/main" id="{97E6C246-A6AC-A533-F01F-7202F9AD4A2B}"/>
              </a:ext>
            </a:extLst>
          </p:cNvPr>
          <p:cNvSpPr txBox="1"/>
          <p:nvPr/>
        </p:nvSpPr>
        <p:spPr>
          <a:xfrm>
            <a:off x="664045" y="440612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Rukwa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198" name="TextBox 197">
            <a:extLst>
              <a:ext uri="{FF2B5EF4-FFF2-40B4-BE49-F238E27FC236}">
                <a16:creationId xmlns:a16="http://schemas.microsoft.com/office/drawing/2014/main" id="{092A5367-1BDB-A264-BAD6-6D8634760A9B}"/>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199" name="TextBox 198">
            <a:extLst>
              <a:ext uri="{FF2B5EF4-FFF2-40B4-BE49-F238E27FC236}">
                <a16:creationId xmlns:a16="http://schemas.microsoft.com/office/drawing/2014/main" id="{908AEEC6-D3EA-2E42-5918-4F0035D85D87}"/>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0" name="TextBox 199">
            <a:extLst>
              <a:ext uri="{FF2B5EF4-FFF2-40B4-BE49-F238E27FC236}">
                <a16:creationId xmlns:a16="http://schemas.microsoft.com/office/drawing/2014/main" id="{45A32104-1255-94F1-8679-772A86E45D06}"/>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01" name="TextBox 200">
            <a:extLst>
              <a:ext uri="{FF2B5EF4-FFF2-40B4-BE49-F238E27FC236}">
                <a16:creationId xmlns:a16="http://schemas.microsoft.com/office/drawing/2014/main" id="{55142D9F-1EF3-C59F-38D0-7B33DE449E0D}"/>
              </a:ext>
            </a:extLst>
          </p:cNvPr>
          <p:cNvSpPr txBox="1"/>
          <p:nvPr/>
        </p:nvSpPr>
        <p:spPr>
          <a:xfrm>
            <a:off x="3012791" y="432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Iringa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02" name="TextBox 201">
            <a:extLst>
              <a:ext uri="{FF2B5EF4-FFF2-40B4-BE49-F238E27FC236}">
                <a16:creationId xmlns:a16="http://schemas.microsoft.com/office/drawing/2014/main" id="{46FB37D7-9487-AC77-F54A-21169ECE72E8}"/>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3" name="TextBox 202">
            <a:extLst>
              <a:ext uri="{FF2B5EF4-FFF2-40B4-BE49-F238E27FC236}">
                <a16:creationId xmlns:a16="http://schemas.microsoft.com/office/drawing/2014/main" id="{C528A19E-6F2F-8A8E-5BA5-B8F674884E97}"/>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Manyara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4" name="TextBox 203">
            <a:extLst>
              <a:ext uri="{FF2B5EF4-FFF2-40B4-BE49-F238E27FC236}">
                <a16:creationId xmlns:a16="http://schemas.microsoft.com/office/drawing/2014/main" id="{8D811B73-AA3C-D7A9-A84A-7D2DEF611A6E}"/>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5" name="TextBox 204">
            <a:extLst>
              <a:ext uri="{FF2B5EF4-FFF2-40B4-BE49-F238E27FC236}">
                <a16:creationId xmlns:a16="http://schemas.microsoft.com/office/drawing/2014/main" id="{C8306F55-DEE2-0EFF-D625-7AFD04FE336C}"/>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Tanga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6" name="TextBox 205">
            <a:extLst>
              <a:ext uri="{FF2B5EF4-FFF2-40B4-BE49-F238E27FC236}">
                <a16:creationId xmlns:a16="http://schemas.microsoft.com/office/drawing/2014/main" id="{5BD6E1E3-9FEB-1E85-E565-392C4A92D194}"/>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07" name="TextBox 206">
            <a:extLst>
              <a:ext uri="{FF2B5EF4-FFF2-40B4-BE49-F238E27FC236}">
                <a16:creationId xmlns:a16="http://schemas.microsoft.com/office/drawing/2014/main" id="{5E38E6BD-B024-5B93-AF0B-2B1BF5322A25}"/>
              </a:ext>
            </a:extLst>
          </p:cNvPr>
          <p:cNvSpPr txBox="1"/>
          <p:nvPr/>
        </p:nvSpPr>
        <p:spPr>
          <a:xfrm>
            <a:off x="4796321" y="430045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08" name="TextBox 207">
            <a:extLst>
              <a:ext uri="{FF2B5EF4-FFF2-40B4-BE49-F238E27FC236}">
                <a16:creationId xmlns:a16="http://schemas.microsoft.com/office/drawing/2014/main" id="{AA6BCA04-2E07-BBBE-51BF-DDBE4835BBE0}"/>
              </a:ext>
            </a:extLst>
          </p:cNvPr>
          <p:cNvSpPr txBox="1"/>
          <p:nvPr/>
        </p:nvSpPr>
        <p:spPr>
          <a:xfrm>
            <a:off x="4509967" y="506389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&lt;1%</a:t>
            </a:r>
          </a:p>
        </p:txBody>
      </p:sp>
      <p:sp>
        <p:nvSpPr>
          <p:cNvPr id="209" name="TextBox 208">
            <a:extLst>
              <a:ext uri="{FF2B5EF4-FFF2-40B4-BE49-F238E27FC236}">
                <a16:creationId xmlns:a16="http://schemas.microsoft.com/office/drawing/2014/main" id="{000260C6-F499-E0DC-0F3D-A0EB5FA73923}"/>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Ruvuma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10" name="TextBox 209">
            <a:extLst>
              <a:ext uri="{FF2B5EF4-FFF2-40B4-BE49-F238E27FC236}">
                <a16:creationId xmlns:a16="http://schemas.microsoft.com/office/drawing/2014/main" id="{C855A1CD-B0A2-4B05-0E1D-380FC6220B64}"/>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Njombe</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11" name="TextBox 210">
            <a:extLst>
              <a:ext uri="{FF2B5EF4-FFF2-40B4-BE49-F238E27FC236}">
                <a16:creationId xmlns:a16="http://schemas.microsoft.com/office/drawing/2014/main" id="{D3C65F69-F714-A758-74A3-6600BC249824}"/>
              </a:ext>
            </a:extLst>
          </p:cNvPr>
          <p:cNvSpPr txBox="1"/>
          <p:nvPr/>
        </p:nvSpPr>
        <p:spPr>
          <a:xfrm>
            <a:off x="4971106" y="598860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12" name="TextBox 211">
            <a:extLst>
              <a:ext uri="{FF2B5EF4-FFF2-40B4-BE49-F238E27FC236}">
                <a16:creationId xmlns:a16="http://schemas.microsoft.com/office/drawing/2014/main" id="{ECA25B9A-F0B3-B5F1-8577-83E8DC53F4CD}"/>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13" name="TextBox 212">
            <a:extLst>
              <a:ext uri="{FF2B5EF4-FFF2-40B4-BE49-F238E27FC236}">
                <a16:creationId xmlns:a16="http://schemas.microsoft.com/office/drawing/2014/main" id="{145DD771-850B-5639-D779-6085544CFE03}"/>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2%</a:t>
            </a:r>
          </a:p>
        </p:txBody>
      </p:sp>
      <p:sp>
        <p:nvSpPr>
          <p:cNvPr id="214" name="TextBox 213">
            <a:extLst>
              <a:ext uri="{FF2B5EF4-FFF2-40B4-BE49-F238E27FC236}">
                <a16:creationId xmlns:a16="http://schemas.microsoft.com/office/drawing/2014/main" id="{1D88CE99-0DA5-22A1-A4A8-06C4765A659A}"/>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215" name="TextBox 214">
            <a:extLst>
              <a:ext uri="{FF2B5EF4-FFF2-40B4-BE49-F238E27FC236}">
                <a16:creationId xmlns:a16="http://schemas.microsoft.com/office/drawing/2014/main" id="{506060F6-56DA-1405-6014-BD7A942B5CF9}"/>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16" name="TextBox 215">
            <a:extLst>
              <a:ext uri="{FF2B5EF4-FFF2-40B4-BE49-F238E27FC236}">
                <a16:creationId xmlns:a16="http://schemas.microsoft.com/office/drawing/2014/main" id="{2568EFEE-612C-AC99-6116-118FA439C7FF}"/>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217" name="TextBox 216">
            <a:extLst>
              <a:ext uri="{FF2B5EF4-FFF2-40B4-BE49-F238E27FC236}">
                <a16:creationId xmlns:a16="http://schemas.microsoft.com/office/drawing/2014/main" id="{BC73B021-1F13-8D19-C6F5-87B8A11F9A7E}"/>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cxnSp>
        <p:nvCxnSpPr>
          <p:cNvPr id="218" name="Straight Connector 217">
            <a:extLst>
              <a:ext uri="{FF2B5EF4-FFF2-40B4-BE49-F238E27FC236}">
                <a16:creationId xmlns:a16="http://schemas.microsoft.com/office/drawing/2014/main" id="{1668F5D5-34E9-BD4D-2F68-F0E2D1024D7F}"/>
              </a:ext>
            </a:extLst>
          </p:cNvPr>
          <p:cNvCxnSpPr>
            <a:cxnSpLocks/>
            <a:stCxn id="162" idx="366"/>
          </p:cNvCxnSpPr>
          <p:nvPr/>
        </p:nvCxnSpPr>
        <p:spPr>
          <a:xfrm>
            <a:off x="5548798"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E0F4206D-EEEB-BCE1-4B8F-78CCE08D5B18}"/>
              </a:ext>
            </a:extLst>
          </p:cNvPr>
          <p:cNvCxnSpPr>
            <a:cxnSpLocks/>
            <a:stCxn id="183" idx="316"/>
            <a:endCxn id="214" idx="1"/>
          </p:cNvCxnSpPr>
          <p:nvPr/>
        </p:nvCxnSpPr>
        <p:spPr>
          <a:xfrm>
            <a:off x="5425876" y="3848129"/>
            <a:ext cx="539685" cy="741198"/>
          </a:xfrm>
          <a:prstGeom prst="line">
            <a:avLst/>
          </a:prstGeom>
        </p:spPr>
        <p:style>
          <a:lnRef idx="1">
            <a:schemeClr val="dk1"/>
          </a:lnRef>
          <a:fillRef idx="0">
            <a:schemeClr val="dk1"/>
          </a:fillRef>
          <a:effectRef idx="0">
            <a:schemeClr val="dk1"/>
          </a:effectRef>
          <a:fontRef idx="minor">
            <a:schemeClr val="tx1"/>
          </a:fontRef>
        </p:style>
      </p:cxnSp>
      <p:sp>
        <p:nvSpPr>
          <p:cNvPr id="220" name="TextBox 219">
            <a:extLst>
              <a:ext uri="{FF2B5EF4-FFF2-40B4-BE49-F238E27FC236}">
                <a16:creationId xmlns:a16="http://schemas.microsoft.com/office/drawing/2014/main" id="{CD735D1D-DE1E-0D21-6622-8F8AA06B0A38}"/>
              </a:ext>
            </a:extLst>
          </p:cNvPr>
          <p:cNvSpPr txBox="1"/>
          <p:nvPr/>
        </p:nvSpPr>
        <p:spPr>
          <a:xfrm>
            <a:off x="7098800" y="1552646"/>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1%</a:t>
            </a:r>
            <a:endParaRPr lang="en-GB" sz="2400" b="1" dirty="0">
              <a:latin typeface="Source Sans Pro" panose="020B0503030403020204" pitchFamily="34" charset="0"/>
              <a:ea typeface="Source Sans Pro" panose="020B0503030403020204" pitchFamily="34" charset="0"/>
            </a:endParaRPr>
          </a:p>
        </p:txBody>
      </p:sp>
      <p:cxnSp>
        <p:nvCxnSpPr>
          <p:cNvPr id="221" name="Straight Connector 220">
            <a:extLst>
              <a:ext uri="{FF2B5EF4-FFF2-40B4-BE49-F238E27FC236}">
                <a16:creationId xmlns:a16="http://schemas.microsoft.com/office/drawing/2014/main" id="{96A5B982-384F-B9DC-C20A-6710EB62DCED}"/>
              </a:ext>
            </a:extLst>
          </p:cNvPr>
          <p:cNvCxnSpPr>
            <a:stCxn id="213" idx="1"/>
            <a:endCxn id="182" idx="277"/>
          </p:cNvCxnSpPr>
          <p:nvPr/>
        </p:nvCxnSpPr>
        <p:spPr>
          <a:xfrm flipH="1" flipV="1">
            <a:off x="5580529" y="3851934"/>
            <a:ext cx="1585573" cy="224753"/>
          </a:xfrm>
          <a:prstGeom prst="line">
            <a:avLst/>
          </a:prstGeom>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44360381-70F9-325C-7EAB-821410821D9B}"/>
              </a:ext>
            </a:extLst>
          </p:cNvPr>
          <p:cNvCxnSpPr>
            <a:stCxn id="215" idx="1"/>
            <a:endCxn id="181" idx="175"/>
          </p:cNvCxnSpPr>
          <p:nvPr/>
        </p:nvCxnSpPr>
        <p:spPr>
          <a:xfrm flipH="1">
            <a:off x="5510560" y="3418315"/>
            <a:ext cx="918744" cy="242337"/>
          </a:xfrm>
          <a:prstGeom prst="line">
            <a:avLst/>
          </a:prstGeom>
        </p:spPr>
        <p:style>
          <a:lnRef idx="1">
            <a:schemeClr val="dk1"/>
          </a:lnRef>
          <a:fillRef idx="0">
            <a:schemeClr val="dk1"/>
          </a:fillRef>
          <a:effectRef idx="0">
            <a:schemeClr val="dk1"/>
          </a:effectRef>
          <a:fontRef idx="minor">
            <a:schemeClr val="tx1"/>
          </a:fontRef>
        </p:style>
      </p:cxnSp>
      <p:cxnSp>
        <p:nvCxnSpPr>
          <p:cNvPr id="223" name="Straight Connector 222">
            <a:extLst>
              <a:ext uri="{FF2B5EF4-FFF2-40B4-BE49-F238E27FC236}">
                <a16:creationId xmlns:a16="http://schemas.microsoft.com/office/drawing/2014/main" id="{5E53C785-A0C7-E441-9BDF-7E873C001FA4}"/>
              </a:ext>
            </a:extLst>
          </p:cNvPr>
          <p:cNvCxnSpPr>
            <a:stCxn id="217" idx="2"/>
            <a:endCxn id="184" idx="422"/>
          </p:cNvCxnSpPr>
          <p:nvPr/>
        </p:nvCxnSpPr>
        <p:spPr>
          <a:xfrm flipH="1">
            <a:off x="5745489" y="2858328"/>
            <a:ext cx="32551" cy="326454"/>
          </a:xfrm>
          <a:prstGeom prst="line">
            <a:avLst/>
          </a:prstGeom>
        </p:spPr>
        <p:style>
          <a:lnRef idx="1">
            <a:schemeClr val="dk1"/>
          </a:lnRef>
          <a:fillRef idx="0">
            <a:schemeClr val="dk1"/>
          </a:fillRef>
          <a:effectRef idx="0">
            <a:schemeClr val="dk1"/>
          </a:effectRef>
          <a:fontRef idx="minor">
            <a:schemeClr val="tx1"/>
          </a:fontRef>
        </p:style>
      </p:cxnSp>
      <p:cxnSp>
        <p:nvCxnSpPr>
          <p:cNvPr id="224" name="Straight Connector 223">
            <a:extLst>
              <a:ext uri="{FF2B5EF4-FFF2-40B4-BE49-F238E27FC236}">
                <a16:creationId xmlns:a16="http://schemas.microsoft.com/office/drawing/2014/main" id="{CB0FF0C7-AA13-8371-8660-C769F3CEDC75}"/>
              </a:ext>
            </a:extLst>
          </p:cNvPr>
          <p:cNvCxnSpPr>
            <a:endCxn id="185" idx="538"/>
          </p:cNvCxnSpPr>
          <p:nvPr/>
        </p:nvCxnSpPr>
        <p:spPr>
          <a:xfrm flipH="1">
            <a:off x="5773674"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225" name="Straight Connector 224">
            <a:extLst>
              <a:ext uri="{FF2B5EF4-FFF2-40B4-BE49-F238E27FC236}">
                <a16:creationId xmlns:a16="http://schemas.microsoft.com/office/drawing/2014/main" id="{C008D727-579E-1BAB-F158-C9D5FA97B118}"/>
              </a:ext>
            </a:extLst>
          </p:cNvPr>
          <p:cNvCxnSpPr>
            <a:stCxn id="204" idx="2"/>
            <a:endCxn id="158" idx="593"/>
          </p:cNvCxnSpPr>
          <p:nvPr/>
        </p:nvCxnSpPr>
        <p:spPr>
          <a:xfrm flipH="1">
            <a:off x="4774138" y="2189526"/>
            <a:ext cx="317909" cy="383032"/>
          </a:xfrm>
          <a:prstGeom prst="line">
            <a:avLst/>
          </a:prstGeom>
        </p:spPr>
        <p:style>
          <a:lnRef idx="1">
            <a:schemeClr val="dk1"/>
          </a:lnRef>
          <a:fillRef idx="0">
            <a:schemeClr val="dk1"/>
          </a:fillRef>
          <a:effectRef idx="0">
            <a:schemeClr val="dk1"/>
          </a:effectRef>
          <a:fontRef idx="minor">
            <a:schemeClr val="tx1"/>
          </a:fontRef>
        </p:style>
      </p:cxnSp>
      <p:cxnSp>
        <p:nvCxnSpPr>
          <p:cNvPr id="226" name="Straight Connector 225">
            <a:extLst>
              <a:ext uri="{FF2B5EF4-FFF2-40B4-BE49-F238E27FC236}">
                <a16:creationId xmlns:a16="http://schemas.microsoft.com/office/drawing/2014/main" id="{386F7499-CA7A-F445-0486-CD3D2AA6F8F7}"/>
              </a:ext>
            </a:extLst>
          </p:cNvPr>
          <p:cNvCxnSpPr>
            <a:endCxn id="186" idx="1032"/>
          </p:cNvCxnSpPr>
          <p:nvPr/>
        </p:nvCxnSpPr>
        <p:spPr>
          <a:xfrm flipV="1">
            <a:off x="1708984" y="5457598"/>
            <a:ext cx="73413" cy="222255"/>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425636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14597941-18A2-B466-E981-2E2287E7FDD8}"/>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itle 1">
            <a:extLst>
              <a:ext uri="{FF2B5EF4-FFF2-40B4-BE49-F238E27FC236}">
                <a16:creationId xmlns:a16="http://schemas.microsoft.com/office/drawing/2014/main" id="{B18B29E5-403C-8D55-8469-02690FBA4DEB}"/>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Men’s Tobacco Use by Province</a:t>
            </a:r>
          </a:p>
        </p:txBody>
      </p:sp>
      <p:pic>
        <p:nvPicPr>
          <p:cNvPr id="77" name="Picture 76" descr="A picture containing text&#10;&#10;Description automatically generated">
            <a:extLst>
              <a:ext uri="{FF2B5EF4-FFF2-40B4-BE49-F238E27FC236}">
                <a16:creationId xmlns:a16="http://schemas.microsoft.com/office/drawing/2014/main" id="{3D6CEEAE-8892-1015-CBF8-C83C9C41989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8" name="Content Placeholder 2">
            <a:extLst>
              <a:ext uri="{FF2B5EF4-FFF2-40B4-BE49-F238E27FC236}">
                <a16:creationId xmlns:a16="http://schemas.microsoft.com/office/drawing/2014/main" id="{1B469D3A-2479-901C-F929-52E34416E1BD}"/>
              </a:ext>
            </a:extLst>
          </p:cNvPr>
          <p:cNvSpPr>
            <a:spLocks noGrp="1"/>
          </p:cNvSpPr>
          <p:nvPr>
            <p:ph idx="1"/>
          </p:nvPr>
        </p:nvSpPr>
        <p:spPr>
          <a:xfrm>
            <a:off x="633881" y="722755"/>
            <a:ext cx="7886700" cy="419100"/>
          </a:xfrm>
        </p:spPr>
        <p:txBody>
          <a:bodyPr>
            <a:normAutofit/>
          </a:bodyPr>
          <a:lstStyle/>
          <a:p>
            <a:r>
              <a:rPr lang="en-US" dirty="0"/>
              <a:t>Percent of men age 15-49 currently using any tobacco</a:t>
            </a:r>
          </a:p>
        </p:txBody>
      </p:sp>
      <p:sp>
        <p:nvSpPr>
          <p:cNvPr id="79" name="Content Placeholder 2">
            <a:extLst>
              <a:ext uri="{FF2B5EF4-FFF2-40B4-BE49-F238E27FC236}">
                <a16:creationId xmlns:a16="http://schemas.microsoft.com/office/drawing/2014/main" id="{E1953C3E-7556-42C7-6DF7-17209F3D4361}"/>
              </a:ext>
            </a:extLst>
          </p:cNvPr>
          <p:cNvSpPr txBox="1">
            <a:spLocks/>
          </p:cNvSpPr>
          <p:nvPr/>
        </p:nvSpPr>
        <p:spPr>
          <a:xfrm>
            <a:off x="7366513" y="738291"/>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DF"/>
                </a:solidFill>
              </a:rPr>
              <a:t>Indicator 3.a.1</a:t>
            </a:r>
          </a:p>
        </p:txBody>
      </p:sp>
      <p:sp>
        <p:nvSpPr>
          <p:cNvPr id="154" name="AutoShape 3">
            <a:extLst>
              <a:ext uri="{FF2B5EF4-FFF2-40B4-BE49-F238E27FC236}">
                <a16:creationId xmlns:a16="http://schemas.microsoft.com/office/drawing/2014/main" id="{DC6F430F-835C-22EF-04F2-03A1A44FAA3D}"/>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5" name="Content Placeholder 16">
            <a:extLst>
              <a:ext uri="{FF2B5EF4-FFF2-40B4-BE49-F238E27FC236}">
                <a16:creationId xmlns:a16="http://schemas.microsoft.com/office/drawing/2014/main" id="{7228A673-A235-30A9-8C7A-B7CDD15E0FF9}"/>
              </a:ext>
            </a:extLst>
          </p:cNvPr>
          <p:cNvGrpSpPr/>
          <p:nvPr/>
        </p:nvGrpSpPr>
        <p:grpSpPr>
          <a:xfrm>
            <a:off x="65856" y="1061045"/>
            <a:ext cx="6035042" cy="5760720"/>
            <a:chOff x="1586829" y="1210594"/>
            <a:chExt cx="5433249" cy="5252936"/>
          </a:xfrm>
        </p:grpSpPr>
        <p:sp>
          <p:nvSpPr>
            <p:cNvPr id="156" name="Freeform: Shape 155">
              <a:extLst>
                <a:ext uri="{FF2B5EF4-FFF2-40B4-BE49-F238E27FC236}">
                  <a16:creationId xmlns:a16="http://schemas.microsoft.com/office/drawing/2014/main" id="{61DFE612-7F7F-2A49-B651-3A3AEAE76596}"/>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57" name="Freeform: Shape 156">
              <a:extLst>
                <a:ext uri="{FF2B5EF4-FFF2-40B4-BE49-F238E27FC236}">
                  <a16:creationId xmlns:a16="http://schemas.microsoft.com/office/drawing/2014/main" id="{337EE3C8-6A3C-1C09-17C3-6B6CC398C4EA}"/>
                </a:ext>
              </a:extLst>
            </p:cNvPr>
            <p:cNvSpPr/>
            <p:nvPr/>
          </p:nvSpPr>
          <p:spPr>
            <a:xfrm flipV="1">
              <a:off x="4229416" y="1556635"/>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158" name="Freeform: Shape 157">
              <a:extLst>
                <a:ext uri="{FF2B5EF4-FFF2-40B4-BE49-F238E27FC236}">
                  <a16:creationId xmlns:a16="http://schemas.microsoft.com/office/drawing/2014/main" id="{17683491-6804-89CA-C074-9279D276259D}"/>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59" name="Freeform: Shape 158">
              <a:extLst>
                <a:ext uri="{FF2B5EF4-FFF2-40B4-BE49-F238E27FC236}">
                  <a16:creationId xmlns:a16="http://schemas.microsoft.com/office/drawing/2014/main" id="{716D3859-A699-D80B-0203-8C6CBF59EACD}"/>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60" name="Freeform: Shape 159">
              <a:extLst>
                <a:ext uri="{FF2B5EF4-FFF2-40B4-BE49-F238E27FC236}">
                  <a16:creationId xmlns:a16="http://schemas.microsoft.com/office/drawing/2014/main" id="{9E95B73D-050B-5C88-C286-314914FF1E8A}"/>
                </a:ext>
              </a:extLst>
            </p:cNvPr>
            <p:cNvSpPr/>
            <p:nvPr/>
          </p:nvSpPr>
          <p:spPr>
            <a:xfrm flipV="1">
              <a:off x="4499779" y="3563960"/>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1" name="Freeform: Shape 160">
              <a:extLst>
                <a:ext uri="{FF2B5EF4-FFF2-40B4-BE49-F238E27FC236}">
                  <a16:creationId xmlns:a16="http://schemas.microsoft.com/office/drawing/2014/main" id="{DEA59ADE-9E75-40FF-28CC-508204A6DDD5}"/>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2" name="Freeform: Shape 161">
              <a:extLst>
                <a:ext uri="{FF2B5EF4-FFF2-40B4-BE49-F238E27FC236}">
                  <a16:creationId xmlns:a16="http://schemas.microsoft.com/office/drawing/2014/main" id="{B59FBF42-9B12-FC7A-86A7-B79977216A90}"/>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63" name="Freeform: Shape 162">
              <a:extLst>
                <a:ext uri="{FF2B5EF4-FFF2-40B4-BE49-F238E27FC236}">
                  <a16:creationId xmlns:a16="http://schemas.microsoft.com/office/drawing/2014/main" id="{FF9A2466-8D57-FDFF-CE8A-3FA6BF58C3A3}"/>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64" name="Freeform: Shape 163">
              <a:extLst>
                <a:ext uri="{FF2B5EF4-FFF2-40B4-BE49-F238E27FC236}">
                  <a16:creationId xmlns:a16="http://schemas.microsoft.com/office/drawing/2014/main" id="{9C6F4143-3407-FC47-5083-78A3CF082BBD}"/>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5" name="Freeform: Shape 164">
              <a:extLst>
                <a:ext uri="{FF2B5EF4-FFF2-40B4-BE49-F238E27FC236}">
                  <a16:creationId xmlns:a16="http://schemas.microsoft.com/office/drawing/2014/main" id="{CFCE2F60-9B04-64A9-6144-741C84FEF06C}"/>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6" name="Freeform: Shape 165">
              <a:extLst>
                <a:ext uri="{FF2B5EF4-FFF2-40B4-BE49-F238E27FC236}">
                  <a16:creationId xmlns:a16="http://schemas.microsoft.com/office/drawing/2014/main" id="{CBE9E873-2933-BD89-4B31-35C7275F9CC4}"/>
                </a:ext>
              </a:extLst>
            </p:cNvPr>
            <p:cNvSpPr/>
            <p:nvPr/>
          </p:nvSpPr>
          <p:spPr>
            <a:xfrm flipV="1">
              <a:off x="3759231" y="4093297"/>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7" name="Freeform: Shape 166">
              <a:extLst>
                <a:ext uri="{FF2B5EF4-FFF2-40B4-BE49-F238E27FC236}">
                  <a16:creationId xmlns:a16="http://schemas.microsoft.com/office/drawing/2014/main" id="{829148B8-01D0-DDCE-EE8D-BFDBA9C9A2DA}"/>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8" name="Freeform: Shape 167">
              <a:extLst>
                <a:ext uri="{FF2B5EF4-FFF2-40B4-BE49-F238E27FC236}">
                  <a16:creationId xmlns:a16="http://schemas.microsoft.com/office/drawing/2014/main" id="{8FAFA15E-95DD-FA76-9E69-D35F0D26A2AF}"/>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69" name="Freeform: Shape 168">
              <a:extLst>
                <a:ext uri="{FF2B5EF4-FFF2-40B4-BE49-F238E27FC236}">
                  <a16:creationId xmlns:a16="http://schemas.microsoft.com/office/drawing/2014/main" id="{8888518D-D26D-07CC-EDC1-75640F440398}"/>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0" name="Freeform: Shape 169">
              <a:extLst>
                <a:ext uri="{FF2B5EF4-FFF2-40B4-BE49-F238E27FC236}">
                  <a16:creationId xmlns:a16="http://schemas.microsoft.com/office/drawing/2014/main" id="{D6886B18-375C-86F6-DA3D-31B9C305EB00}"/>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71" name="Freeform: Shape 170">
              <a:extLst>
                <a:ext uri="{FF2B5EF4-FFF2-40B4-BE49-F238E27FC236}">
                  <a16:creationId xmlns:a16="http://schemas.microsoft.com/office/drawing/2014/main" id="{A166C7CB-6C3D-7D1A-84E0-1B1188C9E83F}"/>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172" name="Freeform: Shape 171">
              <a:extLst>
                <a:ext uri="{FF2B5EF4-FFF2-40B4-BE49-F238E27FC236}">
                  <a16:creationId xmlns:a16="http://schemas.microsoft.com/office/drawing/2014/main" id="{8B10F882-E733-7AC3-1B06-114D1EF956DC}"/>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3" name="Freeform: Shape 172">
              <a:extLst>
                <a:ext uri="{FF2B5EF4-FFF2-40B4-BE49-F238E27FC236}">
                  <a16:creationId xmlns:a16="http://schemas.microsoft.com/office/drawing/2014/main" id="{04F7EC43-8C58-571A-6E74-5CBD8C6FF8CB}"/>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009444"/>
            </a:solidFill>
            <a:ln w="20451" cap="flat">
              <a:solidFill>
                <a:schemeClr val="bg1"/>
              </a:solidFill>
              <a:prstDash val="solid"/>
              <a:miter/>
            </a:ln>
          </p:spPr>
          <p:txBody>
            <a:bodyPr rtlCol="0" anchor="ctr"/>
            <a:lstStyle/>
            <a:p>
              <a:endParaRPr lang="en-GB" sz="1600" dirty="0"/>
            </a:p>
          </p:txBody>
        </p:sp>
        <p:sp>
          <p:nvSpPr>
            <p:cNvPr id="174" name="Freeform: Shape 173">
              <a:extLst>
                <a:ext uri="{FF2B5EF4-FFF2-40B4-BE49-F238E27FC236}">
                  <a16:creationId xmlns:a16="http://schemas.microsoft.com/office/drawing/2014/main" id="{FC93A34F-FC24-BF69-8D91-94E9CB61EC28}"/>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75" name="Freeform: Shape 174">
              <a:extLst>
                <a:ext uri="{FF2B5EF4-FFF2-40B4-BE49-F238E27FC236}">
                  <a16:creationId xmlns:a16="http://schemas.microsoft.com/office/drawing/2014/main" id="{9001C9C2-02F7-83CA-7610-4BD894BCC05B}"/>
                </a:ext>
              </a:extLst>
            </p:cNvPr>
            <p:cNvSpPr/>
            <p:nvPr/>
          </p:nvSpPr>
          <p:spPr>
            <a:xfrm flipV="1">
              <a:off x="3249229" y="1216970"/>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6" name="Freeform: Shape 175">
              <a:extLst>
                <a:ext uri="{FF2B5EF4-FFF2-40B4-BE49-F238E27FC236}">
                  <a16:creationId xmlns:a16="http://schemas.microsoft.com/office/drawing/2014/main" id="{4C0FBAC2-A5D3-5767-F89B-AF06A57B4878}"/>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77" name="Freeform: Shape 176">
              <a:extLst>
                <a:ext uri="{FF2B5EF4-FFF2-40B4-BE49-F238E27FC236}">
                  <a16:creationId xmlns:a16="http://schemas.microsoft.com/office/drawing/2014/main" id="{5E637B9C-55F5-2F79-C267-55F2A9931708}"/>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8" name="Freeform: Shape 177">
              <a:extLst>
                <a:ext uri="{FF2B5EF4-FFF2-40B4-BE49-F238E27FC236}">
                  <a16:creationId xmlns:a16="http://schemas.microsoft.com/office/drawing/2014/main" id="{B3EF2689-A300-E32A-5722-486D05D962B0}"/>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79" name="Freeform: Shape 178">
              <a:extLst>
                <a:ext uri="{FF2B5EF4-FFF2-40B4-BE49-F238E27FC236}">
                  <a16:creationId xmlns:a16="http://schemas.microsoft.com/office/drawing/2014/main" id="{632C5534-3AB1-7EE6-6543-83D5F91B8C58}"/>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0" name="Freeform: Shape 179">
              <a:extLst>
                <a:ext uri="{FF2B5EF4-FFF2-40B4-BE49-F238E27FC236}">
                  <a16:creationId xmlns:a16="http://schemas.microsoft.com/office/drawing/2014/main" id="{6FC5A335-9829-ABBA-9498-D2DFE3CCE9B2}"/>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1" name="Freeform: Shape 180">
              <a:extLst>
                <a:ext uri="{FF2B5EF4-FFF2-40B4-BE49-F238E27FC236}">
                  <a16:creationId xmlns:a16="http://schemas.microsoft.com/office/drawing/2014/main" id="{91966D43-4FF2-D1C1-29B7-2E101BDCA1D2}"/>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82" name="Freeform: Shape 181">
              <a:extLst>
                <a:ext uri="{FF2B5EF4-FFF2-40B4-BE49-F238E27FC236}">
                  <a16:creationId xmlns:a16="http://schemas.microsoft.com/office/drawing/2014/main" id="{46734875-9274-340C-001C-EB53E2F4469B}"/>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183" name="Freeform: Shape 182">
              <a:extLst>
                <a:ext uri="{FF2B5EF4-FFF2-40B4-BE49-F238E27FC236}">
                  <a16:creationId xmlns:a16="http://schemas.microsoft.com/office/drawing/2014/main" id="{3EE9A0C6-81EE-32D2-E0FB-3B24A76A4501}"/>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4" name="Freeform: Shape 183">
              <a:extLst>
                <a:ext uri="{FF2B5EF4-FFF2-40B4-BE49-F238E27FC236}">
                  <a16:creationId xmlns:a16="http://schemas.microsoft.com/office/drawing/2014/main" id="{F4377BFD-DD0D-8E21-28C2-9B1362AA28C7}"/>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5" name="Freeform: Shape 184">
              <a:extLst>
                <a:ext uri="{FF2B5EF4-FFF2-40B4-BE49-F238E27FC236}">
                  <a16:creationId xmlns:a16="http://schemas.microsoft.com/office/drawing/2014/main" id="{E902E48D-BD43-AA1A-0BF0-89DFE7955182}"/>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6" name="Freeform: Shape 185">
              <a:extLst>
                <a:ext uri="{FF2B5EF4-FFF2-40B4-BE49-F238E27FC236}">
                  <a16:creationId xmlns:a16="http://schemas.microsoft.com/office/drawing/2014/main" id="{AD5F2307-3A79-221C-6012-7520AB237C1D}"/>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E8F0E7"/>
            </a:solidFill>
            <a:ln w="20451" cap="flat">
              <a:solidFill>
                <a:schemeClr val="bg1"/>
              </a:solidFill>
              <a:prstDash val="solid"/>
              <a:miter/>
            </a:ln>
          </p:spPr>
          <p:txBody>
            <a:bodyPr rtlCol="0" anchor="ctr"/>
            <a:lstStyle/>
            <a:p>
              <a:endParaRPr lang="en-GB" sz="1600"/>
            </a:p>
          </p:txBody>
        </p:sp>
      </p:grpSp>
      <p:sp>
        <p:nvSpPr>
          <p:cNvPr id="187" name="TextBox 186">
            <a:extLst>
              <a:ext uri="{FF2B5EF4-FFF2-40B4-BE49-F238E27FC236}">
                <a16:creationId xmlns:a16="http://schemas.microsoft.com/office/drawing/2014/main" id="{F538C031-FB0D-4FC4-D620-907D83E5B396}"/>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Kagera</a:t>
            </a:r>
          </a:p>
          <a:p>
            <a:pPr algn="ctr"/>
            <a:r>
              <a:rPr lang="en-GB" sz="1600" dirty="0">
                <a:solidFill>
                  <a:schemeClr val="bg1"/>
                </a:solidFill>
                <a:latin typeface="Source Sans Pro" panose="020B0503030403020204" pitchFamily="34" charset="0"/>
                <a:ea typeface="Source Sans Pro" panose="020B0503030403020204" pitchFamily="34" charset="0"/>
              </a:rPr>
              <a:t>15%</a:t>
            </a:r>
          </a:p>
        </p:txBody>
      </p:sp>
      <p:sp>
        <p:nvSpPr>
          <p:cNvPr id="188" name="TextBox 187">
            <a:extLst>
              <a:ext uri="{FF2B5EF4-FFF2-40B4-BE49-F238E27FC236}">
                <a16:creationId xmlns:a16="http://schemas.microsoft.com/office/drawing/2014/main" id="{29B9A7B3-82E3-BCEC-1165-46F353D1B1B9}"/>
              </a:ext>
            </a:extLst>
          </p:cNvPr>
          <p:cNvSpPr txBox="1"/>
          <p:nvPr/>
        </p:nvSpPr>
        <p:spPr>
          <a:xfrm>
            <a:off x="2238174" y="101141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Mara</a:t>
            </a:r>
          </a:p>
          <a:p>
            <a:pPr algn="ctr"/>
            <a:r>
              <a:rPr lang="en-GB" sz="1600" dirty="0">
                <a:latin typeface="Source Sans Pro" panose="020B0503030403020204" pitchFamily="34" charset="0"/>
                <a:ea typeface="Source Sans Pro" panose="020B0503030403020204" pitchFamily="34" charset="0"/>
              </a:rPr>
              <a:t>4%</a:t>
            </a:r>
          </a:p>
        </p:txBody>
      </p:sp>
      <p:sp>
        <p:nvSpPr>
          <p:cNvPr id="189" name="TextBox 188">
            <a:extLst>
              <a:ext uri="{FF2B5EF4-FFF2-40B4-BE49-F238E27FC236}">
                <a16:creationId xmlns:a16="http://schemas.microsoft.com/office/drawing/2014/main" id="{187EA932-3F86-9728-F4B2-C891C326F840}"/>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10%</a:t>
            </a:r>
            <a:endParaRPr lang="en-GB" sz="1600" dirty="0">
              <a:latin typeface="Source Sans Pro" panose="020B0503030403020204" pitchFamily="34" charset="0"/>
              <a:ea typeface="Source Sans Pro" panose="020B0503030403020204" pitchFamily="34" charset="0"/>
            </a:endParaRPr>
          </a:p>
        </p:txBody>
      </p:sp>
      <p:sp>
        <p:nvSpPr>
          <p:cNvPr id="190" name="TextBox 189">
            <a:extLst>
              <a:ext uri="{FF2B5EF4-FFF2-40B4-BE49-F238E27FC236}">
                <a16:creationId xmlns:a16="http://schemas.microsoft.com/office/drawing/2014/main" id="{39F88794-4B43-D914-8AFF-273ADE390F02}"/>
              </a:ext>
            </a:extLst>
          </p:cNvPr>
          <p:cNvSpPr txBox="1"/>
          <p:nvPr/>
        </p:nvSpPr>
        <p:spPr>
          <a:xfrm>
            <a:off x="1448785" y="150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12%</a:t>
            </a:r>
            <a:endParaRPr lang="en-GB" sz="1600" dirty="0">
              <a:latin typeface="Source Sans Pro" panose="020B0503030403020204" pitchFamily="34" charset="0"/>
              <a:ea typeface="Source Sans Pro" panose="020B0503030403020204" pitchFamily="34" charset="0"/>
            </a:endParaRPr>
          </a:p>
        </p:txBody>
      </p:sp>
      <p:sp>
        <p:nvSpPr>
          <p:cNvPr id="191" name="TextBox 190">
            <a:extLst>
              <a:ext uri="{FF2B5EF4-FFF2-40B4-BE49-F238E27FC236}">
                <a16:creationId xmlns:a16="http://schemas.microsoft.com/office/drawing/2014/main" id="{21DCABF1-5056-E952-F7A9-00502776177C}"/>
              </a:ext>
            </a:extLst>
          </p:cNvPr>
          <p:cNvSpPr txBox="1"/>
          <p:nvPr/>
        </p:nvSpPr>
        <p:spPr>
          <a:xfrm>
            <a:off x="1024576" y="183216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Geita</a:t>
            </a:r>
          </a:p>
          <a:p>
            <a:pPr algn="ctr"/>
            <a:r>
              <a:rPr lang="en-GB" sz="1600" dirty="0">
                <a:latin typeface="Source Sans Pro" panose="020B0503030403020204" pitchFamily="34" charset="0"/>
                <a:ea typeface="Source Sans Pro" panose="020B0503030403020204" pitchFamily="34" charset="0"/>
              </a:rPr>
              <a:t>6%</a:t>
            </a:r>
          </a:p>
        </p:txBody>
      </p:sp>
      <p:sp>
        <p:nvSpPr>
          <p:cNvPr id="192" name="TextBox 191">
            <a:extLst>
              <a:ext uri="{FF2B5EF4-FFF2-40B4-BE49-F238E27FC236}">
                <a16:creationId xmlns:a16="http://schemas.microsoft.com/office/drawing/2014/main" id="{3D99E8FA-0D33-3213-203F-1F4CC9B25504}"/>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6%</a:t>
            </a:r>
            <a:endParaRPr lang="en-GB" sz="1600" dirty="0">
              <a:latin typeface="Source Sans Pro" panose="020B0503030403020204" pitchFamily="34" charset="0"/>
              <a:ea typeface="Source Sans Pro" panose="020B0503030403020204" pitchFamily="34" charset="0"/>
            </a:endParaRPr>
          </a:p>
        </p:txBody>
      </p:sp>
      <p:sp>
        <p:nvSpPr>
          <p:cNvPr id="193" name="TextBox 192">
            <a:extLst>
              <a:ext uri="{FF2B5EF4-FFF2-40B4-BE49-F238E27FC236}">
                <a16:creationId xmlns:a16="http://schemas.microsoft.com/office/drawing/2014/main" id="{6670A232-D592-D506-4B27-ACD7BE48FC34}"/>
              </a:ext>
            </a:extLst>
          </p:cNvPr>
          <p:cNvSpPr txBox="1"/>
          <p:nvPr/>
        </p:nvSpPr>
        <p:spPr>
          <a:xfrm>
            <a:off x="2361914" y="166712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Simiyu</a:t>
            </a:r>
          </a:p>
          <a:p>
            <a:pPr algn="ctr"/>
            <a:r>
              <a:rPr lang="en-US" sz="1600" dirty="0">
                <a:latin typeface="Source Sans Pro" panose="020B0503030403020204" pitchFamily="34" charset="0"/>
                <a:ea typeface="Source Sans Pro" panose="020B0503030403020204" pitchFamily="34" charset="0"/>
              </a:rPr>
              <a:t>7%</a:t>
            </a:r>
            <a:endParaRPr lang="en-GB" sz="1600" dirty="0">
              <a:latin typeface="Source Sans Pro" panose="020B0503030403020204" pitchFamily="34" charset="0"/>
              <a:ea typeface="Source Sans Pro" panose="020B0503030403020204" pitchFamily="34" charset="0"/>
            </a:endParaRPr>
          </a:p>
        </p:txBody>
      </p:sp>
      <p:sp>
        <p:nvSpPr>
          <p:cNvPr id="194" name="TextBox 193">
            <a:extLst>
              <a:ext uri="{FF2B5EF4-FFF2-40B4-BE49-F238E27FC236}">
                <a16:creationId xmlns:a16="http://schemas.microsoft.com/office/drawing/2014/main" id="{BBDB3536-3D4B-7972-6183-75B31CFAF211}"/>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11%</a:t>
            </a:r>
            <a:endParaRPr lang="en-GB" sz="1600" dirty="0">
              <a:latin typeface="Source Sans Pro" panose="020B0503030403020204" pitchFamily="34" charset="0"/>
              <a:ea typeface="Source Sans Pro" panose="020B0503030403020204" pitchFamily="34" charset="0"/>
            </a:endParaRPr>
          </a:p>
        </p:txBody>
      </p:sp>
      <p:sp>
        <p:nvSpPr>
          <p:cNvPr id="195" name="TextBox 194">
            <a:extLst>
              <a:ext uri="{FF2B5EF4-FFF2-40B4-BE49-F238E27FC236}">
                <a16:creationId xmlns:a16="http://schemas.microsoft.com/office/drawing/2014/main" id="{8E88C193-B8E5-20DA-B12E-DAA46BE0CE9D}"/>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Tabora</a:t>
            </a:r>
          </a:p>
          <a:p>
            <a:pPr algn="ctr"/>
            <a:r>
              <a:rPr lang="en-US" sz="1600" dirty="0">
                <a:latin typeface="Source Sans Pro" panose="020B0503030403020204" pitchFamily="34" charset="0"/>
                <a:ea typeface="Source Sans Pro" panose="020B0503030403020204" pitchFamily="34" charset="0"/>
              </a:rPr>
              <a:t>8%</a:t>
            </a:r>
            <a:endParaRPr lang="en-GB" sz="1600" dirty="0">
              <a:latin typeface="Source Sans Pro" panose="020B0503030403020204" pitchFamily="34" charset="0"/>
              <a:ea typeface="Source Sans Pro" panose="020B0503030403020204" pitchFamily="34" charset="0"/>
            </a:endParaRPr>
          </a:p>
        </p:txBody>
      </p:sp>
      <p:sp>
        <p:nvSpPr>
          <p:cNvPr id="196" name="TextBox 195">
            <a:extLst>
              <a:ext uri="{FF2B5EF4-FFF2-40B4-BE49-F238E27FC236}">
                <a16:creationId xmlns:a16="http://schemas.microsoft.com/office/drawing/2014/main" id="{A20AFBEC-FBBC-109E-01EC-47DC5125C481}"/>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Katavi</a:t>
            </a:r>
          </a:p>
          <a:p>
            <a:pPr algn="ctr"/>
            <a:r>
              <a:rPr lang="en-US" sz="1600" dirty="0">
                <a:solidFill>
                  <a:schemeClr val="bg1"/>
                </a:solidFill>
                <a:latin typeface="Source Sans Pro" panose="020B0503030403020204" pitchFamily="34" charset="0"/>
                <a:ea typeface="Source Sans Pro" panose="020B0503030403020204" pitchFamily="34" charset="0"/>
              </a:rPr>
              <a:t>15%</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197" name="TextBox 196">
            <a:extLst>
              <a:ext uri="{FF2B5EF4-FFF2-40B4-BE49-F238E27FC236}">
                <a16:creationId xmlns:a16="http://schemas.microsoft.com/office/drawing/2014/main" id="{97E6C246-A6AC-A533-F01F-7202F9AD4A2B}"/>
              </a:ext>
            </a:extLst>
          </p:cNvPr>
          <p:cNvSpPr txBox="1"/>
          <p:nvPr/>
        </p:nvSpPr>
        <p:spPr>
          <a:xfrm>
            <a:off x="664045" y="440612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Rukwa</a:t>
            </a:r>
          </a:p>
          <a:p>
            <a:pPr algn="ctr"/>
            <a:r>
              <a:rPr lang="en-US" sz="1600" dirty="0">
                <a:solidFill>
                  <a:schemeClr val="bg1"/>
                </a:solidFill>
                <a:latin typeface="Source Sans Pro" panose="020B0503030403020204" pitchFamily="34" charset="0"/>
                <a:ea typeface="Source Sans Pro" panose="020B0503030403020204" pitchFamily="34" charset="0"/>
              </a:rPr>
              <a:t>15%</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198" name="TextBox 197">
            <a:extLst>
              <a:ext uri="{FF2B5EF4-FFF2-40B4-BE49-F238E27FC236}">
                <a16:creationId xmlns:a16="http://schemas.microsoft.com/office/drawing/2014/main" id="{092A5367-1BDB-A264-BAD6-6D8634760A9B}"/>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7%</a:t>
            </a:r>
            <a:endParaRPr lang="en-GB" sz="1600" dirty="0">
              <a:latin typeface="Source Sans Pro" panose="020B0503030403020204" pitchFamily="34" charset="0"/>
              <a:ea typeface="Source Sans Pro" panose="020B0503030403020204" pitchFamily="34" charset="0"/>
            </a:endParaRPr>
          </a:p>
        </p:txBody>
      </p:sp>
      <p:sp>
        <p:nvSpPr>
          <p:cNvPr id="199" name="TextBox 198">
            <a:extLst>
              <a:ext uri="{FF2B5EF4-FFF2-40B4-BE49-F238E27FC236}">
                <a16:creationId xmlns:a16="http://schemas.microsoft.com/office/drawing/2014/main" id="{908AEEC6-D3EA-2E42-5918-4F0035D85D87}"/>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11%</a:t>
            </a:r>
            <a:endParaRPr lang="en-GB" sz="1600" dirty="0">
              <a:latin typeface="Source Sans Pro" panose="020B0503030403020204" pitchFamily="34" charset="0"/>
              <a:ea typeface="Source Sans Pro" panose="020B0503030403020204" pitchFamily="34" charset="0"/>
            </a:endParaRPr>
          </a:p>
        </p:txBody>
      </p:sp>
      <p:sp>
        <p:nvSpPr>
          <p:cNvPr id="200" name="TextBox 199">
            <a:extLst>
              <a:ext uri="{FF2B5EF4-FFF2-40B4-BE49-F238E27FC236}">
                <a16:creationId xmlns:a16="http://schemas.microsoft.com/office/drawing/2014/main" id="{45A32104-1255-94F1-8679-772A86E45D06}"/>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10%</a:t>
            </a:r>
            <a:endParaRPr lang="en-GB" sz="1600" dirty="0">
              <a:latin typeface="Source Sans Pro" panose="020B0503030403020204" pitchFamily="34" charset="0"/>
              <a:ea typeface="Source Sans Pro" panose="020B0503030403020204" pitchFamily="34" charset="0"/>
            </a:endParaRPr>
          </a:p>
        </p:txBody>
      </p:sp>
      <p:sp>
        <p:nvSpPr>
          <p:cNvPr id="201" name="TextBox 200">
            <a:extLst>
              <a:ext uri="{FF2B5EF4-FFF2-40B4-BE49-F238E27FC236}">
                <a16:creationId xmlns:a16="http://schemas.microsoft.com/office/drawing/2014/main" id="{55142D9F-1EF3-C59F-38D0-7B33DE449E0D}"/>
              </a:ext>
            </a:extLst>
          </p:cNvPr>
          <p:cNvSpPr txBox="1"/>
          <p:nvPr/>
        </p:nvSpPr>
        <p:spPr>
          <a:xfrm>
            <a:off x="3012791" y="432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Iringa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202" name="TextBox 201">
            <a:extLst>
              <a:ext uri="{FF2B5EF4-FFF2-40B4-BE49-F238E27FC236}">
                <a16:creationId xmlns:a16="http://schemas.microsoft.com/office/drawing/2014/main" id="{46FB37D7-9487-AC77-F54A-21169ECE72E8}"/>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11%</a:t>
            </a:r>
            <a:endParaRPr lang="en-GB" sz="1600" dirty="0">
              <a:latin typeface="Source Sans Pro" panose="020B0503030403020204" pitchFamily="34" charset="0"/>
              <a:ea typeface="Source Sans Pro" panose="020B0503030403020204" pitchFamily="34" charset="0"/>
            </a:endParaRPr>
          </a:p>
        </p:txBody>
      </p:sp>
      <p:sp>
        <p:nvSpPr>
          <p:cNvPr id="203" name="TextBox 202">
            <a:extLst>
              <a:ext uri="{FF2B5EF4-FFF2-40B4-BE49-F238E27FC236}">
                <a16:creationId xmlns:a16="http://schemas.microsoft.com/office/drawing/2014/main" id="{C528A19E-6F2F-8A8E-5BA5-B8F674884E97}"/>
              </a:ext>
            </a:extLst>
          </p:cNvPr>
          <p:cNvSpPr txBox="1"/>
          <p:nvPr/>
        </p:nvSpPr>
        <p:spPr>
          <a:xfrm>
            <a:off x="3802709" y="269350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Manyara</a:t>
            </a:r>
          </a:p>
          <a:p>
            <a:pPr algn="ctr"/>
            <a:r>
              <a:rPr lang="en-US" sz="1600" dirty="0">
                <a:solidFill>
                  <a:schemeClr val="bg1"/>
                </a:solidFill>
                <a:latin typeface="Source Sans Pro" panose="020B0503030403020204" pitchFamily="34" charset="0"/>
                <a:ea typeface="Source Sans Pro" panose="020B0503030403020204" pitchFamily="34" charset="0"/>
              </a:rPr>
              <a:t>17%</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204" name="TextBox 203">
            <a:extLst>
              <a:ext uri="{FF2B5EF4-FFF2-40B4-BE49-F238E27FC236}">
                <a16:creationId xmlns:a16="http://schemas.microsoft.com/office/drawing/2014/main" id="{8D811B73-AA3C-D7A9-A84A-7D2DEF611A6E}"/>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US" sz="1600" dirty="0">
                <a:latin typeface="Source Sans Pro" panose="020B0503030403020204" pitchFamily="34" charset="0"/>
                <a:ea typeface="Source Sans Pro" panose="020B0503030403020204" pitchFamily="34" charset="0"/>
              </a:rPr>
              <a:t>15%</a:t>
            </a:r>
            <a:endParaRPr lang="en-GB" sz="1600" dirty="0">
              <a:latin typeface="Source Sans Pro" panose="020B0503030403020204" pitchFamily="34" charset="0"/>
              <a:ea typeface="Source Sans Pro" panose="020B0503030403020204" pitchFamily="34" charset="0"/>
            </a:endParaRPr>
          </a:p>
        </p:txBody>
      </p:sp>
      <p:sp>
        <p:nvSpPr>
          <p:cNvPr id="205" name="TextBox 204">
            <a:extLst>
              <a:ext uri="{FF2B5EF4-FFF2-40B4-BE49-F238E27FC236}">
                <a16:creationId xmlns:a16="http://schemas.microsoft.com/office/drawing/2014/main" id="{C8306F55-DEE2-0EFF-D625-7AFD04FE336C}"/>
              </a:ext>
            </a:extLst>
          </p:cNvPr>
          <p:cNvSpPr txBox="1"/>
          <p:nvPr/>
        </p:nvSpPr>
        <p:spPr>
          <a:xfrm>
            <a:off x="4632353" y="280652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Tanga</a:t>
            </a:r>
          </a:p>
          <a:p>
            <a:pPr algn="ctr"/>
            <a:r>
              <a:rPr lang="en-US" sz="1600" dirty="0">
                <a:solidFill>
                  <a:schemeClr val="bg1"/>
                </a:solidFill>
                <a:latin typeface="Source Sans Pro" panose="020B0503030403020204" pitchFamily="34" charset="0"/>
                <a:ea typeface="Source Sans Pro" panose="020B0503030403020204" pitchFamily="34" charset="0"/>
              </a:rPr>
              <a:t>15%</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206" name="TextBox 205">
            <a:extLst>
              <a:ext uri="{FF2B5EF4-FFF2-40B4-BE49-F238E27FC236}">
                <a16:creationId xmlns:a16="http://schemas.microsoft.com/office/drawing/2014/main" id="{5BD6E1E3-9FEB-1E85-E565-392C4A92D194}"/>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10%</a:t>
            </a:r>
            <a:endParaRPr lang="en-GB" sz="1600" dirty="0">
              <a:latin typeface="Source Sans Pro" panose="020B0503030403020204" pitchFamily="34" charset="0"/>
              <a:ea typeface="Source Sans Pro" panose="020B0503030403020204" pitchFamily="34" charset="0"/>
            </a:endParaRPr>
          </a:p>
        </p:txBody>
      </p:sp>
      <p:sp>
        <p:nvSpPr>
          <p:cNvPr id="207" name="TextBox 206">
            <a:extLst>
              <a:ext uri="{FF2B5EF4-FFF2-40B4-BE49-F238E27FC236}">
                <a16:creationId xmlns:a16="http://schemas.microsoft.com/office/drawing/2014/main" id="{5E38E6BD-B024-5B93-AF0B-2B1BF5322A25}"/>
              </a:ext>
            </a:extLst>
          </p:cNvPr>
          <p:cNvSpPr txBox="1"/>
          <p:nvPr/>
        </p:nvSpPr>
        <p:spPr>
          <a:xfrm>
            <a:off x="4796321" y="430045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13%</a:t>
            </a:r>
            <a:endParaRPr lang="en-GB" sz="1600" dirty="0">
              <a:latin typeface="Source Sans Pro" panose="020B0503030403020204" pitchFamily="34" charset="0"/>
              <a:ea typeface="Source Sans Pro" panose="020B0503030403020204" pitchFamily="34" charset="0"/>
            </a:endParaRPr>
          </a:p>
        </p:txBody>
      </p:sp>
      <p:sp>
        <p:nvSpPr>
          <p:cNvPr id="208" name="TextBox 207">
            <a:extLst>
              <a:ext uri="{FF2B5EF4-FFF2-40B4-BE49-F238E27FC236}">
                <a16:creationId xmlns:a16="http://schemas.microsoft.com/office/drawing/2014/main" id="{AA6BCA04-2E07-BBBE-51BF-DDBE4835BBE0}"/>
              </a:ext>
            </a:extLst>
          </p:cNvPr>
          <p:cNvSpPr txBox="1"/>
          <p:nvPr/>
        </p:nvSpPr>
        <p:spPr>
          <a:xfrm>
            <a:off x="4509967" y="506389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Lindi</a:t>
            </a:r>
          </a:p>
          <a:p>
            <a:pPr algn="ctr"/>
            <a:r>
              <a:rPr lang="en-GB" sz="1600" dirty="0">
                <a:solidFill>
                  <a:schemeClr val="bg1"/>
                </a:solidFill>
                <a:latin typeface="Source Sans Pro" panose="020B0503030403020204" pitchFamily="34" charset="0"/>
                <a:ea typeface="Source Sans Pro" panose="020B0503030403020204" pitchFamily="34" charset="0"/>
              </a:rPr>
              <a:t>18%</a:t>
            </a:r>
          </a:p>
        </p:txBody>
      </p:sp>
      <p:sp>
        <p:nvSpPr>
          <p:cNvPr id="209" name="TextBox 208">
            <a:extLst>
              <a:ext uri="{FF2B5EF4-FFF2-40B4-BE49-F238E27FC236}">
                <a16:creationId xmlns:a16="http://schemas.microsoft.com/office/drawing/2014/main" id="{000260C6-F499-E0DC-0F3D-A0EB5FA73923}"/>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Ruvuma</a:t>
            </a:r>
          </a:p>
          <a:p>
            <a:pPr algn="ctr"/>
            <a:r>
              <a:rPr lang="en-US" sz="1600" dirty="0">
                <a:latin typeface="Source Sans Pro" panose="020B0503030403020204" pitchFamily="34" charset="0"/>
                <a:ea typeface="Source Sans Pro" panose="020B0503030403020204" pitchFamily="34" charset="0"/>
              </a:rPr>
              <a:t>14%</a:t>
            </a:r>
            <a:endParaRPr lang="en-GB" sz="1600" dirty="0">
              <a:latin typeface="Source Sans Pro" panose="020B0503030403020204" pitchFamily="34" charset="0"/>
              <a:ea typeface="Source Sans Pro" panose="020B0503030403020204" pitchFamily="34" charset="0"/>
            </a:endParaRPr>
          </a:p>
        </p:txBody>
      </p:sp>
      <p:sp>
        <p:nvSpPr>
          <p:cNvPr id="210" name="TextBox 209">
            <a:extLst>
              <a:ext uri="{FF2B5EF4-FFF2-40B4-BE49-F238E27FC236}">
                <a16:creationId xmlns:a16="http://schemas.microsoft.com/office/drawing/2014/main" id="{C855A1CD-B0A2-4B05-0E1D-380FC6220B64}"/>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Njombe</a:t>
            </a:r>
          </a:p>
          <a:p>
            <a:pPr algn="ctr"/>
            <a:r>
              <a:rPr lang="en-US" sz="1600" dirty="0">
                <a:latin typeface="Source Sans Pro" panose="020B0503030403020204" pitchFamily="34" charset="0"/>
                <a:ea typeface="Source Sans Pro" panose="020B0503030403020204" pitchFamily="34" charset="0"/>
              </a:rPr>
              <a:t>6%</a:t>
            </a:r>
            <a:endParaRPr lang="en-GB" sz="1600" dirty="0">
              <a:latin typeface="Source Sans Pro" panose="020B0503030403020204" pitchFamily="34" charset="0"/>
              <a:ea typeface="Source Sans Pro" panose="020B0503030403020204" pitchFamily="34" charset="0"/>
            </a:endParaRPr>
          </a:p>
        </p:txBody>
      </p:sp>
      <p:sp>
        <p:nvSpPr>
          <p:cNvPr id="211" name="TextBox 210">
            <a:extLst>
              <a:ext uri="{FF2B5EF4-FFF2-40B4-BE49-F238E27FC236}">
                <a16:creationId xmlns:a16="http://schemas.microsoft.com/office/drawing/2014/main" id="{D3C65F69-F714-A758-74A3-6600BC249824}"/>
              </a:ext>
            </a:extLst>
          </p:cNvPr>
          <p:cNvSpPr txBox="1"/>
          <p:nvPr/>
        </p:nvSpPr>
        <p:spPr>
          <a:xfrm>
            <a:off x="4971106" y="598860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8%</a:t>
            </a:r>
            <a:endParaRPr lang="en-GB" sz="1600" dirty="0">
              <a:latin typeface="Source Sans Pro" panose="020B0503030403020204" pitchFamily="34" charset="0"/>
              <a:ea typeface="Source Sans Pro" panose="020B0503030403020204" pitchFamily="34" charset="0"/>
            </a:endParaRPr>
          </a:p>
        </p:txBody>
      </p:sp>
      <p:sp>
        <p:nvSpPr>
          <p:cNvPr id="212" name="TextBox 211">
            <a:extLst>
              <a:ext uri="{FF2B5EF4-FFF2-40B4-BE49-F238E27FC236}">
                <a16:creationId xmlns:a16="http://schemas.microsoft.com/office/drawing/2014/main" id="{ECA25B9A-F0B3-B5F1-8577-83E8DC53F4CD}"/>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US" sz="1600" dirty="0">
                <a:latin typeface="Source Sans Pro" panose="020B0503030403020204" pitchFamily="34" charset="0"/>
                <a:ea typeface="Source Sans Pro" panose="020B0503030403020204" pitchFamily="34" charset="0"/>
              </a:rPr>
              <a:t>18%</a:t>
            </a:r>
            <a:endParaRPr lang="en-GB" sz="1600" dirty="0">
              <a:latin typeface="Source Sans Pro" panose="020B0503030403020204" pitchFamily="34" charset="0"/>
              <a:ea typeface="Source Sans Pro" panose="020B0503030403020204" pitchFamily="34" charset="0"/>
            </a:endParaRPr>
          </a:p>
        </p:txBody>
      </p:sp>
      <p:sp>
        <p:nvSpPr>
          <p:cNvPr id="213" name="TextBox 212">
            <a:extLst>
              <a:ext uri="{FF2B5EF4-FFF2-40B4-BE49-F238E27FC236}">
                <a16:creationId xmlns:a16="http://schemas.microsoft.com/office/drawing/2014/main" id="{145DD771-850B-5639-D779-6085544CFE03}"/>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20%</a:t>
            </a:r>
          </a:p>
        </p:txBody>
      </p:sp>
      <p:sp>
        <p:nvSpPr>
          <p:cNvPr id="214" name="TextBox 213">
            <a:extLst>
              <a:ext uri="{FF2B5EF4-FFF2-40B4-BE49-F238E27FC236}">
                <a16:creationId xmlns:a16="http://schemas.microsoft.com/office/drawing/2014/main" id="{1D88CE99-0DA5-22A1-A4A8-06C4765A659A}"/>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US" sz="1600" dirty="0">
                <a:latin typeface="Source Sans Pro" panose="020B0503030403020204" pitchFamily="34" charset="0"/>
                <a:ea typeface="Source Sans Pro" panose="020B0503030403020204" pitchFamily="34" charset="0"/>
              </a:rPr>
              <a:t>7%</a:t>
            </a:r>
            <a:endParaRPr lang="en-GB" sz="1600" dirty="0">
              <a:latin typeface="Source Sans Pro" panose="020B0503030403020204" pitchFamily="34" charset="0"/>
              <a:ea typeface="Source Sans Pro" panose="020B0503030403020204" pitchFamily="34" charset="0"/>
            </a:endParaRPr>
          </a:p>
        </p:txBody>
      </p:sp>
      <p:sp>
        <p:nvSpPr>
          <p:cNvPr id="215" name="TextBox 214">
            <a:extLst>
              <a:ext uri="{FF2B5EF4-FFF2-40B4-BE49-F238E27FC236}">
                <a16:creationId xmlns:a16="http://schemas.microsoft.com/office/drawing/2014/main" id="{506060F6-56DA-1405-6014-BD7A942B5CF9}"/>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US" sz="1600" dirty="0">
                <a:latin typeface="Source Sans Pro" panose="020B0503030403020204" pitchFamily="34" charset="0"/>
                <a:ea typeface="Source Sans Pro" panose="020B0503030403020204" pitchFamily="34" charset="0"/>
              </a:rPr>
              <a:t>10%</a:t>
            </a:r>
            <a:endParaRPr lang="en-GB" sz="1600" dirty="0">
              <a:latin typeface="Source Sans Pro" panose="020B0503030403020204" pitchFamily="34" charset="0"/>
              <a:ea typeface="Source Sans Pro" panose="020B0503030403020204" pitchFamily="34" charset="0"/>
            </a:endParaRPr>
          </a:p>
        </p:txBody>
      </p:sp>
      <p:sp>
        <p:nvSpPr>
          <p:cNvPr id="216" name="TextBox 215">
            <a:extLst>
              <a:ext uri="{FF2B5EF4-FFF2-40B4-BE49-F238E27FC236}">
                <a16:creationId xmlns:a16="http://schemas.microsoft.com/office/drawing/2014/main" id="{2568EFEE-612C-AC99-6116-118FA439C7FF}"/>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7%</a:t>
            </a:r>
            <a:endParaRPr lang="en-GB" sz="1600" dirty="0">
              <a:latin typeface="Source Sans Pro" panose="020B0503030403020204" pitchFamily="34" charset="0"/>
              <a:ea typeface="Source Sans Pro" panose="020B0503030403020204" pitchFamily="34" charset="0"/>
            </a:endParaRPr>
          </a:p>
        </p:txBody>
      </p:sp>
      <p:sp>
        <p:nvSpPr>
          <p:cNvPr id="217" name="TextBox 216">
            <a:extLst>
              <a:ext uri="{FF2B5EF4-FFF2-40B4-BE49-F238E27FC236}">
                <a16:creationId xmlns:a16="http://schemas.microsoft.com/office/drawing/2014/main" id="{BC73B021-1F13-8D19-C6F5-87B8A11F9A7E}"/>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8%</a:t>
            </a:r>
            <a:endParaRPr lang="en-GB" sz="1600" dirty="0">
              <a:latin typeface="Source Sans Pro" panose="020B0503030403020204" pitchFamily="34" charset="0"/>
              <a:ea typeface="Source Sans Pro" panose="020B0503030403020204" pitchFamily="34" charset="0"/>
            </a:endParaRPr>
          </a:p>
        </p:txBody>
      </p:sp>
      <p:cxnSp>
        <p:nvCxnSpPr>
          <p:cNvPr id="218" name="Straight Connector 217">
            <a:extLst>
              <a:ext uri="{FF2B5EF4-FFF2-40B4-BE49-F238E27FC236}">
                <a16:creationId xmlns:a16="http://schemas.microsoft.com/office/drawing/2014/main" id="{1668F5D5-34E9-BD4D-2F68-F0E2D1024D7F}"/>
              </a:ext>
            </a:extLst>
          </p:cNvPr>
          <p:cNvCxnSpPr>
            <a:cxnSpLocks/>
            <a:stCxn id="162" idx="366"/>
          </p:cNvCxnSpPr>
          <p:nvPr/>
        </p:nvCxnSpPr>
        <p:spPr>
          <a:xfrm>
            <a:off x="5548798"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E0F4206D-EEEB-BCE1-4B8F-78CCE08D5B18}"/>
              </a:ext>
            </a:extLst>
          </p:cNvPr>
          <p:cNvCxnSpPr>
            <a:cxnSpLocks/>
            <a:stCxn id="183" idx="316"/>
            <a:endCxn id="214" idx="1"/>
          </p:cNvCxnSpPr>
          <p:nvPr/>
        </p:nvCxnSpPr>
        <p:spPr>
          <a:xfrm>
            <a:off x="5425876" y="3848129"/>
            <a:ext cx="539685" cy="741198"/>
          </a:xfrm>
          <a:prstGeom prst="line">
            <a:avLst/>
          </a:prstGeom>
        </p:spPr>
        <p:style>
          <a:lnRef idx="1">
            <a:schemeClr val="dk1"/>
          </a:lnRef>
          <a:fillRef idx="0">
            <a:schemeClr val="dk1"/>
          </a:fillRef>
          <a:effectRef idx="0">
            <a:schemeClr val="dk1"/>
          </a:effectRef>
          <a:fontRef idx="minor">
            <a:schemeClr val="tx1"/>
          </a:fontRef>
        </p:style>
      </p:cxnSp>
      <p:sp>
        <p:nvSpPr>
          <p:cNvPr id="220" name="TextBox 219">
            <a:extLst>
              <a:ext uri="{FF2B5EF4-FFF2-40B4-BE49-F238E27FC236}">
                <a16:creationId xmlns:a16="http://schemas.microsoft.com/office/drawing/2014/main" id="{CD735D1D-DE1E-0D21-6622-8F8AA06B0A38}"/>
              </a:ext>
            </a:extLst>
          </p:cNvPr>
          <p:cNvSpPr txBox="1"/>
          <p:nvPr/>
        </p:nvSpPr>
        <p:spPr>
          <a:xfrm>
            <a:off x="7098800" y="1552646"/>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11%</a:t>
            </a:r>
            <a:endParaRPr lang="en-GB" sz="2400" b="1" dirty="0">
              <a:latin typeface="Source Sans Pro" panose="020B0503030403020204" pitchFamily="34" charset="0"/>
              <a:ea typeface="Source Sans Pro" panose="020B0503030403020204" pitchFamily="34" charset="0"/>
            </a:endParaRPr>
          </a:p>
        </p:txBody>
      </p:sp>
      <p:cxnSp>
        <p:nvCxnSpPr>
          <p:cNvPr id="221" name="Straight Connector 220">
            <a:extLst>
              <a:ext uri="{FF2B5EF4-FFF2-40B4-BE49-F238E27FC236}">
                <a16:creationId xmlns:a16="http://schemas.microsoft.com/office/drawing/2014/main" id="{96A5B982-384F-B9DC-C20A-6710EB62DCED}"/>
              </a:ext>
            </a:extLst>
          </p:cNvPr>
          <p:cNvCxnSpPr>
            <a:stCxn id="213" idx="1"/>
            <a:endCxn id="182" idx="277"/>
          </p:cNvCxnSpPr>
          <p:nvPr/>
        </p:nvCxnSpPr>
        <p:spPr>
          <a:xfrm flipH="1" flipV="1">
            <a:off x="5580529" y="3851934"/>
            <a:ext cx="1585573" cy="224753"/>
          </a:xfrm>
          <a:prstGeom prst="line">
            <a:avLst/>
          </a:prstGeom>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44360381-70F9-325C-7EAB-821410821D9B}"/>
              </a:ext>
            </a:extLst>
          </p:cNvPr>
          <p:cNvCxnSpPr>
            <a:stCxn id="215" idx="1"/>
            <a:endCxn id="181" idx="175"/>
          </p:cNvCxnSpPr>
          <p:nvPr/>
        </p:nvCxnSpPr>
        <p:spPr>
          <a:xfrm flipH="1">
            <a:off x="5510560" y="3418315"/>
            <a:ext cx="918744" cy="242337"/>
          </a:xfrm>
          <a:prstGeom prst="line">
            <a:avLst/>
          </a:prstGeom>
        </p:spPr>
        <p:style>
          <a:lnRef idx="1">
            <a:schemeClr val="dk1"/>
          </a:lnRef>
          <a:fillRef idx="0">
            <a:schemeClr val="dk1"/>
          </a:fillRef>
          <a:effectRef idx="0">
            <a:schemeClr val="dk1"/>
          </a:effectRef>
          <a:fontRef idx="minor">
            <a:schemeClr val="tx1"/>
          </a:fontRef>
        </p:style>
      </p:cxnSp>
      <p:cxnSp>
        <p:nvCxnSpPr>
          <p:cNvPr id="223" name="Straight Connector 222">
            <a:extLst>
              <a:ext uri="{FF2B5EF4-FFF2-40B4-BE49-F238E27FC236}">
                <a16:creationId xmlns:a16="http://schemas.microsoft.com/office/drawing/2014/main" id="{5E53C785-A0C7-E441-9BDF-7E873C001FA4}"/>
              </a:ext>
            </a:extLst>
          </p:cNvPr>
          <p:cNvCxnSpPr>
            <a:stCxn id="217" idx="2"/>
            <a:endCxn id="184" idx="422"/>
          </p:cNvCxnSpPr>
          <p:nvPr/>
        </p:nvCxnSpPr>
        <p:spPr>
          <a:xfrm flipH="1">
            <a:off x="5745489" y="2858328"/>
            <a:ext cx="32551" cy="326454"/>
          </a:xfrm>
          <a:prstGeom prst="line">
            <a:avLst/>
          </a:prstGeom>
        </p:spPr>
        <p:style>
          <a:lnRef idx="1">
            <a:schemeClr val="dk1"/>
          </a:lnRef>
          <a:fillRef idx="0">
            <a:schemeClr val="dk1"/>
          </a:fillRef>
          <a:effectRef idx="0">
            <a:schemeClr val="dk1"/>
          </a:effectRef>
          <a:fontRef idx="minor">
            <a:schemeClr val="tx1"/>
          </a:fontRef>
        </p:style>
      </p:cxnSp>
      <p:cxnSp>
        <p:nvCxnSpPr>
          <p:cNvPr id="224" name="Straight Connector 223">
            <a:extLst>
              <a:ext uri="{FF2B5EF4-FFF2-40B4-BE49-F238E27FC236}">
                <a16:creationId xmlns:a16="http://schemas.microsoft.com/office/drawing/2014/main" id="{CB0FF0C7-AA13-8371-8660-C769F3CEDC75}"/>
              </a:ext>
            </a:extLst>
          </p:cNvPr>
          <p:cNvCxnSpPr>
            <a:endCxn id="185" idx="538"/>
          </p:cNvCxnSpPr>
          <p:nvPr/>
        </p:nvCxnSpPr>
        <p:spPr>
          <a:xfrm flipH="1">
            <a:off x="5773674"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225" name="Straight Connector 224">
            <a:extLst>
              <a:ext uri="{FF2B5EF4-FFF2-40B4-BE49-F238E27FC236}">
                <a16:creationId xmlns:a16="http://schemas.microsoft.com/office/drawing/2014/main" id="{C008D727-579E-1BAB-F158-C9D5FA97B118}"/>
              </a:ext>
            </a:extLst>
          </p:cNvPr>
          <p:cNvCxnSpPr>
            <a:stCxn id="204" idx="2"/>
            <a:endCxn id="158" idx="593"/>
          </p:cNvCxnSpPr>
          <p:nvPr/>
        </p:nvCxnSpPr>
        <p:spPr>
          <a:xfrm flipH="1">
            <a:off x="4774138" y="2189526"/>
            <a:ext cx="317909" cy="383032"/>
          </a:xfrm>
          <a:prstGeom prst="line">
            <a:avLst/>
          </a:prstGeom>
        </p:spPr>
        <p:style>
          <a:lnRef idx="1">
            <a:schemeClr val="dk1"/>
          </a:lnRef>
          <a:fillRef idx="0">
            <a:schemeClr val="dk1"/>
          </a:fillRef>
          <a:effectRef idx="0">
            <a:schemeClr val="dk1"/>
          </a:effectRef>
          <a:fontRef idx="minor">
            <a:schemeClr val="tx1"/>
          </a:fontRef>
        </p:style>
      </p:cxnSp>
      <p:cxnSp>
        <p:nvCxnSpPr>
          <p:cNvPr id="226" name="Straight Connector 225">
            <a:extLst>
              <a:ext uri="{FF2B5EF4-FFF2-40B4-BE49-F238E27FC236}">
                <a16:creationId xmlns:a16="http://schemas.microsoft.com/office/drawing/2014/main" id="{386F7499-CA7A-F445-0486-CD3D2AA6F8F7}"/>
              </a:ext>
            </a:extLst>
          </p:cNvPr>
          <p:cNvCxnSpPr>
            <a:endCxn id="186" idx="1032"/>
          </p:cNvCxnSpPr>
          <p:nvPr/>
        </p:nvCxnSpPr>
        <p:spPr>
          <a:xfrm flipV="1">
            <a:off x="1708984" y="5457598"/>
            <a:ext cx="73413" cy="222255"/>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707929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US"/>
              <a:t>Percent of women and men age 15-49 who consumed at least one alcoholic drink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68956411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US" sz="2200" i="0" dirty="0"/>
              <a:t>Among women and men age 15-49:</a:t>
            </a:r>
          </a:p>
          <a:p>
            <a:pPr marL="285750" indent="-285750">
              <a:lnSpc>
                <a:spcPct val="100000"/>
              </a:lnSpc>
              <a:buFont typeface="Arial" panose="020B0604020202020204" pitchFamily="34" charset="0"/>
              <a:buChar char="•"/>
            </a:pPr>
            <a:r>
              <a:rPr lang="en-US" sz="2200" b="1" i="0" dirty="0">
                <a:solidFill>
                  <a:schemeClr val="accent5"/>
                </a:solidFill>
              </a:rPr>
              <a:t>16% </a:t>
            </a:r>
            <a:r>
              <a:rPr lang="en-US" sz="2200" i="0" dirty="0"/>
              <a:t>of women and </a:t>
            </a:r>
            <a:r>
              <a:rPr lang="en-US" sz="2200" b="1" i="0" dirty="0">
                <a:solidFill>
                  <a:schemeClr val="accent5"/>
                </a:solidFill>
              </a:rPr>
              <a:t>10% </a:t>
            </a:r>
            <a:r>
              <a:rPr lang="en-US" sz="2200" i="0" dirty="0"/>
              <a:t>of men have </a:t>
            </a:r>
            <a:r>
              <a:rPr lang="en-US" sz="2200" b="1" i="0" dirty="0">
                <a:solidFill>
                  <a:schemeClr val="accent5"/>
                </a:solidFill>
              </a:rPr>
              <a:t>no formal education, </a:t>
            </a:r>
            <a:r>
              <a:rPr lang="en-US" sz="2200" i="0" dirty="0"/>
              <a:t>while </a:t>
            </a:r>
            <a:r>
              <a:rPr lang="en-US" sz="2200" b="1" i="0" dirty="0">
                <a:solidFill>
                  <a:schemeClr val="accent5"/>
                </a:solidFill>
              </a:rPr>
              <a:t>1% </a:t>
            </a:r>
            <a:r>
              <a:rPr lang="en-US" sz="2200" i="0" dirty="0"/>
              <a:t>of women and </a:t>
            </a:r>
            <a:r>
              <a:rPr lang="en-US" sz="2200" b="1" i="0" dirty="0">
                <a:solidFill>
                  <a:schemeClr val="accent5"/>
                </a:solidFill>
              </a:rPr>
              <a:t>3% </a:t>
            </a:r>
            <a:r>
              <a:rPr lang="en-US" sz="2200" i="0" dirty="0"/>
              <a:t>of men have </a:t>
            </a:r>
            <a:r>
              <a:rPr lang="en-US" sz="2200" b="1" i="0" dirty="0">
                <a:solidFill>
                  <a:schemeClr val="accent5"/>
                </a:solidFill>
              </a:rPr>
              <a:t>more than secondary education</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80% </a:t>
            </a:r>
            <a:r>
              <a:rPr lang="en-US" sz="2200" i="0" dirty="0"/>
              <a:t>of women and </a:t>
            </a:r>
            <a:r>
              <a:rPr lang="en-US" sz="2200" b="1" i="0" dirty="0">
                <a:solidFill>
                  <a:schemeClr val="accent5"/>
                </a:solidFill>
              </a:rPr>
              <a:t>87% </a:t>
            </a:r>
            <a:r>
              <a:rPr lang="en-US" sz="2200" i="0" dirty="0"/>
              <a:t>of men are </a:t>
            </a:r>
            <a:r>
              <a:rPr lang="en-US" sz="2200" b="1" i="0" dirty="0">
                <a:solidFill>
                  <a:schemeClr val="accent5"/>
                </a:solidFill>
              </a:rPr>
              <a:t>literate</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54% </a:t>
            </a:r>
            <a:r>
              <a:rPr lang="en-US" sz="2200" i="0" dirty="0"/>
              <a:t>of women and </a:t>
            </a:r>
            <a:r>
              <a:rPr lang="en-US" sz="2200" b="1" i="0" dirty="0">
                <a:solidFill>
                  <a:schemeClr val="accent5"/>
                </a:solidFill>
              </a:rPr>
              <a:t>34% </a:t>
            </a:r>
            <a:r>
              <a:rPr lang="en-US" sz="2200" i="0" dirty="0"/>
              <a:t>of men </a:t>
            </a:r>
            <a:r>
              <a:rPr lang="en-US" sz="2200" b="1" i="0" dirty="0">
                <a:solidFill>
                  <a:schemeClr val="accent5"/>
                </a:solidFill>
              </a:rPr>
              <a:t>do not access newspapers, television or radio </a:t>
            </a:r>
            <a:r>
              <a:rPr lang="en-US" sz="2200" i="0" dirty="0"/>
              <a:t>on a weekly basis.</a:t>
            </a:r>
          </a:p>
          <a:p>
            <a:pPr marL="285750" indent="-285750">
              <a:lnSpc>
                <a:spcPct val="100000"/>
              </a:lnSpc>
              <a:buFont typeface="Arial" panose="020B0604020202020204" pitchFamily="34" charset="0"/>
              <a:buChar char="•"/>
            </a:pPr>
            <a:r>
              <a:rPr lang="en-US" sz="2200" b="1" i="0" dirty="0">
                <a:solidFill>
                  <a:schemeClr val="accent5"/>
                </a:solidFill>
              </a:rPr>
              <a:t>13% </a:t>
            </a:r>
            <a:r>
              <a:rPr lang="en-US" sz="2200" i="0" dirty="0"/>
              <a:t>of women and </a:t>
            </a:r>
            <a:r>
              <a:rPr lang="en-US" sz="2200" b="1" i="0" dirty="0">
                <a:solidFill>
                  <a:schemeClr val="accent5"/>
                </a:solidFill>
              </a:rPr>
              <a:t>26% </a:t>
            </a:r>
            <a:r>
              <a:rPr lang="en-US" sz="2200" i="0" dirty="0"/>
              <a:t>of men </a:t>
            </a:r>
            <a:r>
              <a:rPr lang="en-US" sz="2200" b="1" i="0" dirty="0">
                <a:solidFill>
                  <a:schemeClr val="accent5"/>
                </a:solidFill>
              </a:rPr>
              <a:t>used the internet </a:t>
            </a:r>
            <a:r>
              <a:rPr lang="en-US" sz="2200" i="0" dirty="0"/>
              <a:t>in the last 12 months.</a:t>
            </a:r>
          </a:p>
          <a:p>
            <a:pPr marL="285750" indent="-285750">
              <a:lnSpc>
                <a:spcPct val="100000"/>
              </a:lnSpc>
              <a:buFont typeface="Arial" panose="020B0604020202020204" pitchFamily="34" charset="0"/>
              <a:buChar char="•"/>
            </a:pPr>
            <a:r>
              <a:rPr lang="en-US" sz="2200" b="1" i="0" dirty="0">
                <a:solidFill>
                  <a:schemeClr val="accent5"/>
                </a:solidFill>
              </a:rPr>
              <a:t>64% </a:t>
            </a:r>
            <a:r>
              <a:rPr lang="en-US" sz="2200" i="0" dirty="0"/>
              <a:t>of women and </a:t>
            </a:r>
            <a:r>
              <a:rPr lang="en-US" sz="2200" b="1" i="0" dirty="0">
                <a:solidFill>
                  <a:schemeClr val="accent5"/>
                </a:solidFill>
              </a:rPr>
              <a:t>85% </a:t>
            </a:r>
            <a:r>
              <a:rPr lang="en-US" sz="2200" i="0" dirty="0"/>
              <a:t>of men </a:t>
            </a:r>
            <a:r>
              <a:rPr lang="en-US" sz="2200" b="1" i="0" dirty="0">
                <a:solidFill>
                  <a:schemeClr val="accent5"/>
                </a:solidFill>
              </a:rPr>
              <a:t>were employed </a:t>
            </a:r>
            <a:r>
              <a:rPr lang="en-US" sz="2200" i="0" dirty="0"/>
              <a:t>in the last 12 months.</a:t>
            </a:r>
          </a:p>
          <a:p>
            <a:pPr marL="285750" indent="-285750">
              <a:lnSpc>
                <a:spcPct val="100000"/>
              </a:lnSpc>
              <a:buFont typeface="Arial" panose="020B0604020202020204" pitchFamily="34" charset="0"/>
              <a:buChar char="•"/>
            </a:pPr>
            <a:r>
              <a:rPr lang="en-US" sz="2200" b="1" i="0" dirty="0">
                <a:solidFill>
                  <a:schemeClr val="accent5"/>
                </a:solidFill>
              </a:rPr>
              <a:t>6% </a:t>
            </a:r>
            <a:r>
              <a:rPr lang="en-US" sz="2200" i="0" dirty="0"/>
              <a:t>of women and </a:t>
            </a:r>
            <a:r>
              <a:rPr lang="en-US" sz="2200" b="1" i="0" dirty="0">
                <a:solidFill>
                  <a:schemeClr val="accent5"/>
                </a:solidFill>
              </a:rPr>
              <a:t>7% </a:t>
            </a:r>
            <a:r>
              <a:rPr lang="en-US" sz="2200" i="0" dirty="0"/>
              <a:t>of men </a:t>
            </a:r>
            <a:r>
              <a:rPr lang="en-US" sz="2200" b="1" i="0" dirty="0">
                <a:solidFill>
                  <a:schemeClr val="accent5"/>
                </a:solidFill>
              </a:rPr>
              <a:t>have health insurance</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1% </a:t>
            </a:r>
            <a:r>
              <a:rPr lang="en-US" sz="2200" i="0" dirty="0"/>
              <a:t>of women and </a:t>
            </a:r>
            <a:r>
              <a:rPr lang="en-US" sz="2200" b="1" i="0" dirty="0">
                <a:solidFill>
                  <a:schemeClr val="accent5"/>
                </a:solidFill>
              </a:rPr>
              <a:t>11% </a:t>
            </a:r>
            <a:r>
              <a:rPr lang="en-US" sz="2200" i="0" dirty="0"/>
              <a:t>of men </a:t>
            </a:r>
            <a:r>
              <a:rPr lang="en-US" sz="2200" b="1" i="0" dirty="0">
                <a:solidFill>
                  <a:schemeClr val="accent5"/>
                </a:solidFill>
              </a:rPr>
              <a:t>currently use any tobacco</a:t>
            </a:r>
            <a:r>
              <a:rPr lang="en-US" sz="22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4294967295"/>
          </p:nvPr>
        </p:nvSpPr>
        <p:spPr>
          <a:xfrm>
            <a:off x="600075" y="1381125"/>
            <a:ext cx="4811713" cy="4295775"/>
          </a:xfrm>
        </p:spPr>
        <p:txBody>
          <a:bodyPr>
            <a:normAutofit/>
          </a:bodyPr>
          <a:lstStyle/>
          <a:p>
            <a:pPr marL="342900" indent="-342900" algn="l">
              <a:buFont typeface="Arial" panose="020B0604020202020204" pitchFamily="34" charset="0"/>
              <a:buChar char="•"/>
            </a:pPr>
            <a:r>
              <a:rPr lang="en-US" sz="3200" b="1" i="0" dirty="0">
                <a:solidFill>
                  <a:schemeClr val="accent5"/>
                </a:solidFill>
              </a:rPr>
              <a:t>Education and Literacy</a:t>
            </a:r>
          </a:p>
          <a:p>
            <a:pPr marL="342900" indent="-342900" algn="l">
              <a:buFont typeface="Arial" panose="020B0604020202020204" pitchFamily="34" charset="0"/>
              <a:buChar char="•"/>
            </a:pPr>
            <a:r>
              <a:rPr lang="en-US" sz="3200" i="0" dirty="0"/>
              <a:t>Mass Media Exposure and Internet Usage</a:t>
            </a:r>
          </a:p>
          <a:p>
            <a:pPr marL="342900" indent="-342900" algn="l">
              <a:buFont typeface="Arial" panose="020B0604020202020204" pitchFamily="34" charset="0"/>
              <a:buChar char="•"/>
            </a:pPr>
            <a:r>
              <a:rPr lang="en-US" sz="3200" i="0" dirty="0"/>
              <a:t>Employment</a:t>
            </a:r>
          </a:p>
          <a:p>
            <a:pPr marL="342900" indent="-342900" algn="l">
              <a:buFont typeface="Arial" panose="020B0604020202020204" pitchFamily="34" charset="0"/>
              <a:buChar char="•"/>
            </a:pPr>
            <a:r>
              <a:rPr lang="en-US" sz="3200" i="0" dirty="0"/>
              <a:t>Health Insurance Coverage</a:t>
            </a:r>
          </a:p>
          <a:p>
            <a:pPr marL="342900" indent="-342900" algn="l">
              <a:buFont typeface="Arial" panose="020B0604020202020204" pitchFamily="34" charset="0"/>
              <a:buChar char="•"/>
            </a:pPr>
            <a:r>
              <a:rPr lang="en-US" sz="3200" i="0" dirty="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8783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41BD232B-8554-4CB8-D09B-81E53B1187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dirty="0"/>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a:t>Percent distribution of women and men age 15-49 by level of education</a:t>
            </a:r>
          </a:p>
        </p:txBody>
      </p:sp>
      <p:graphicFrame>
        <p:nvGraphicFramePr>
          <p:cNvPr id="7" name="Chart 6">
            <a:extLst>
              <a:ext uri="{FF2B5EF4-FFF2-40B4-BE49-F238E27FC236}">
                <a16:creationId xmlns:a16="http://schemas.microsoft.com/office/drawing/2014/main" id="{FA29E736-4598-4202-4A98-04B0FCCE8845}"/>
              </a:ext>
            </a:extLst>
          </p:cNvPr>
          <p:cNvGraphicFramePr/>
          <p:nvPr>
            <p:extLst>
              <p:ext uri="{D42A27DB-BD31-4B8C-83A1-F6EECF244321}">
                <p14:modId xmlns:p14="http://schemas.microsoft.com/office/powerpoint/2010/main" val="3612571513"/>
              </p:ext>
            </p:extLst>
          </p:nvPr>
        </p:nvGraphicFramePr>
        <p:xfrm>
          <a:off x="-1" y="977221"/>
          <a:ext cx="8990145" cy="567486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3D45E4DF-FB49-C165-D3C4-B2798E082D7B}"/>
              </a:ext>
            </a:extLst>
          </p:cNvPr>
          <p:cNvSpPr txBox="1"/>
          <p:nvPr/>
        </p:nvSpPr>
        <p:spPr>
          <a:xfrm>
            <a:off x="6457374" y="6498195"/>
            <a:ext cx="2615766" cy="307777"/>
          </a:xfrm>
          <a:prstGeom prst="rect">
            <a:avLst/>
          </a:prstGeom>
          <a:noFill/>
        </p:spPr>
        <p:txBody>
          <a:bodyPr wrap="square" rtlCol="0">
            <a:spAutoFit/>
          </a:bodyPr>
          <a:lstStyle/>
          <a:p>
            <a:r>
              <a:rPr lang="en-US" sz="1400" i="1" dirty="0">
                <a:latin typeface="Source Sans Pro" panose="020B0503030403020204" pitchFamily="34" charset="0"/>
                <a:ea typeface="Source Sans Pro" panose="020B0503030403020204" pitchFamily="34" charset="0"/>
              </a:rPr>
              <a:t>Figures ≠ 100% due to rounding.</a:t>
            </a:r>
            <a:endParaRPr lang="fr-FR" sz="1400" i="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37333069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93717207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b="1" i="0">
                <a:solidFill>
                  <a:schemeClr val="accent5"/>
                </a:solidFill>
              </a:rPr>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175FFC22-F8DF-4EC6-D728-95378A183F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US" dirty="0"/>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86723700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Internet Use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23123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267294" y="805178"/>
            <a:ext cx="187856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dirty="0"/>
              <a:t>Internet Use by Education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11594283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186429" y="805178"/>
            <a:ext cx="204029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lnSpcReduction="10000"/>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b="1" i="0">
                <a:solidFill>
                  <a:schemeClr val="accent5"/>
                </a:solidFill>
              </a:rPr>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AA1440C7-9C68-A0FE-7839-DE1A9EDD3DC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81125"/>
            <a:ext cx="2193059" cy="3141386"/>
          </a:xfrm>
          <a:prstGeom prst="rect">
            <a:avLst/>
          </a:prstGeom>
        </p:spPr>
      </p:pic>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5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TZ colors">
      <a:dk1>
        <a:sysClr val="windowText" lastClr="000000"/>
      </a:dk1>
      <a:lt1>
        <a:sysClr val="window" lastClr="FFFFFF"/>
      </a:lt1>
      <a:dk2>
        <a:srgbClr val="44546A"/>
      </a:dk2>
      <a:lt2>
        <a:srgbClr val="E7E6E6"/>
      </a:lt2>
      <a:accent1>
        <a:srgbClr val="4F5863"/>
      </a:accent1>
      <a:accent2>
        <a:srgbClr val="86C0E9"/>
      </a:accent2>
      <a:accent3>
        <a:srgbClr val="D8A728"/>
      </a:accent3>
      <a:accent4>
        <a:srgbClr val="EE223A"/>
      </a:accent4>
      <a:accent5>
        <a:srgbClr val="008D45"/>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8" ma:contentTypeDescription="Create a new document." ma:contentTypeScope="" ma:versionID="407a0541d8a021195d99f355a11b3ffe">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75b4c1f723f8e7a10427ffd3b38563e"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VMX3MACP777Z-1177381151-31200</_dlc_DocId>
    <_dlc_DocIdUrl xmlns="d16efad5-0601-4cf0-b7c2-89968258c777">
      <Url>https://icfonline.sharepoint.com/sites/ihd-dhs/Dissemination/_layouts/15/DocIdRedir.aspx?ID=VMX3MACP777Z-1177381151-31200</Url>
      <Description>VMX3MACP777Z-1177381151-31200</Description>
    </_dlc_DocIdUrl>
    <TaxCatchAll xmlns="fa6a9aea-fb0f-4ddd-aff8-712634b7d5fe" xsi:nil="true"/>
    <lcf76f155ced4ddcb4097134ff3c332f xmlns="83c4e5ee-5eea-4e8c-8b50-726738bccb6e">
      <Terms xmlns="http://schemas.microsoft.com/office/infopath/2007/PartnerControls"/>
    </lcf76f155ced4ddcb4097134ff3c332f>
    <MediaLengthInSeconds xmlns="83c4e5ee-5eea-4e8c-8b50-726738bccb6e" xsi:nil="true"/>
    <SharedWithUsers xmlns="d16efad5-0601-4cf0-b7c2-89968258c777">
      <UserInfo>
        <DisplayName/>
        <AccountId xsi:nil="true"/>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0954C0C1-7965-4DBE-8EA2-1151CE88EC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981E3BE-0910-4E81-BE17-3B9CCC885C4D}">
  <ds:schemaRefs>
    <ds:schemaRef ds:uri="fa6a9aea-fb0f-4ddd-aff8-712634b7d5fe"/>
    <ds:schemaRef ds:uri="http://schemas.microsoft.com/office/2006/documentManagement/types"/>
    <ds:schemaRef ds:uri="http://purl.org/dc/elements/1.1/"/>
    <ds:schemaRef ds:uri="http://purl.org/dc/terms/"/>
    <ds:schemaRef ds:uri="http://purl.org/dc/dcmitype/"/>
    <ds:schemaRef ds:uri="http://www.w3.org/XML/1998/namespace"/>
    <ds:schemaRef ds:uri="http://schemas.openxmlformats.org/package/2006/metadata/core-properties"/>
    <ds:schemaRef ds:uri="http://schemas.microsoft.com/office/2006/metadata/properties"/>
    <ds:schemaRef ds:uri="http://schemas.microsoft.com/office/infopath/2007/PartnerControls"/>
    <ds:schemaRef ds:uri="83c4e5ee-5eea-4e8c-8b50-726738bccb6e"/>
    <ds:schemaRef ds:uri="d16efad5-0601-4cf0-b7c2-89968258c777"/>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545</TotalTime>
  <Words>993</Words>
  <Application>Microsoft Office PowerPoint</Application>
  <PresentationFormat>On-screen Show (4:3)</PresentationFormat>
  <Paragraphs>246</Paragraphs>
  <Slides>19</Slides>
  <Notes>12</Notes>
  <HiddenSlides>0</HiddenSlides>
  <MMClips>0</MMClips>
  <ScaleCrop>false</ScaleCrop>
  <HeadingPairs>
    <vt:vector size="6" baseType="variant">
      <vt:variant>
        <vt:lpstr>Fonts Used</vt:lpstr>
      </vt:variant>
      <vt:variant>
        <vt:i4>4</vt:i4>
      </vt:variant>
      <vt:variant>
        <vt:lpstr>Theme</vt:lpstr>
      </vt:variant>
      <vt:variant>
        <vt:i4>4</vt:i4>
      </vt:variant>
      <vt:variant>
        <vt:lpstr>Slide Titles</vt:lpstr>
      </vt:variant>
      <vt:variant>
        <vt:i4>19</vt:i4>
      </vt:variant>
    </vt:vector>
  </HeadingPairs>
  <TitlesOfParts>
    <vt:vector size="27" baseType="lpstr">
      <vt:lpstr>Arial</vt:lpstr>
      <vt:lpstr>Calibri</vt:lpstr>
      <vt:lpstr>Source Sans Pro</vt:lpstr>
      <vt:lpstr>Source Sans Pro SemiBold</vt:lpstr>
      <vt:lpstr>5_Custom Design</vt:lpstr>
      <vt:lpstr>2_Custom Design</vt:lpstr>
      <vt:lpstr>3_Custom Design</vt:lpstr>
      <vt:lpstr>4_Custom Design</vt:lpstr>
      <vt:lpstr>PowerPoint Presentation</vt:lpstr>
      <vt:lpstr>PowerPoint Presentation</vt:lpstr>
      <vt:lpstr>Education</vt:lpstr>
      <vt:lpstr>Literacy by Residence and Sex</vt:lpstr>
      <vt:lpstr>PowerPoint Presentation</vt:lpstr>
      <vt:lpstr>Exposure to Mass Media by Sex</vt:lpstr>
      <vt:lpstr>Internet Use by Sex</vt:lpstr>
      <vt:lpstr>Internet Use by Education and Sex</vt:lpstr>
      <vt:lpstr>PowerPoint Presentation</vt:lpstr>
      <vt:lpstr>Employment Status by Age and Sex</vt:lpstr>
      <vt:lpstr>Occupation</vt:lpstr>
      <vt:lpstr>PowerPoint Presentation</vt:lpstr>
      <vt:lpstr>Health Insurance Coverage</vt:lpstr>
      <vt:lpstr>PowerPoint Presentation</vt:lpstr>
      <vt:lpstr>Tobacco Use by Age</vt:lpstr>
      <vt:lpstr>PowerPoint Presentation</vt:lpstr>
      <vt:lpstr>PowerPoint Presentation</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1</cp:revision>
  <dcterms:created xsi:type="dcterms:W3CDTF">2022-12-05T19:39:34Z</dcterms:created>
  <dcterms:modified xsi:type="dcterms:W3CDTF">2023-08-18T17:18:21Z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f9030ade-95b4-4aa0-a17c-29b3a7f0b266</vt:lpwstr>
  </property>
  <property fmtid="{D5CDD505-2E9C-101B-9397-08002B2CF9AE}" pid="4" name="MediaServiceImageTags">
    <vt:lpwstr/>
  </property>
  <property fmtid="{D5CDD505-2E9C-101B-9397-08002B2CF9AE}" pid="5" name="ComplianceAssetId">
    <vt:lpwstr/>
  </property>
  <property fmtid="{D5CDD505-2E9C-101B-9397-08002B2CF9AE}" pid="6" name="TriggerFlowInfo">
    <vt:lpwstr/>
  </property>
  <property fmtid="{D5CDD505-2E9C-101B-9397-08002B2CF9AE}" pid="7" name="_ExtendedDescription">
    <vt:lpwstr/>
  </property>
</Properties>
</file>